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54"/>
  </p:notesMasterIdLst>
  <p:sldIdLst>
    <p:sldId id="256" r:id="rId5"/>
    <p:sldId id="367" r:id="rId6"/>
    <p:sldId id="381" r:id="rId7"/>
    <p:sldId id="417" r:id="rId8"/>
    <p:sldId id="416" r:id="rId9"/>
    <p:sldId id="374" r:id="rId10"/>
    <p:sldId id="375" r:id="rId11"/>
    <p:sldId id="376" r:id="rId12"/>
    <p:sldId id="377" r:id="rId13"/>
    <p:sldId id="382" r:id="rId14"/>
    <p:sldId id="351" r:id="rId15"/>
    <p:sldId id="352" r:id="rId16"/>
    <p:sldId id="353" r:id="rId17"/>
    <p:sldId id="385" r:id="rId18"/>
    <p:sldId id="386" r:id="rId19"/>
    <p:sldId id="387" r:id="rId20"/>
    <p:sldId id="388" r:id="rId21"/>
    <p:sldId id="389" r:id="rId22"/>
    <p:sldId id="390" r:id="rId23"/>
    <p:sldId id="391" r:id="rId24"/>
    <p:sldId id="392" r:id="rId25"/>
    <p:sldId id="393" r:id="rId26"/>
    <p:sldId id="394" r:id="rId27"/>
    <p:sldId id="395" r:id="rId28"/>
    <p:sldId id="396" r:id="rId29"/>
    <p:sldId id="412" r:id="rId30"/>
    <p:sldId id="397" r:id="rId31"/>
    <p:sldId id="398" r:id="rId32"/>
    <p:sldId id="399" r:id="rId33"/>
    <p:sldId id="400" r:id="rId34"/>
    <p:sldId id="401" r:id="rId35"/>
    <p:sldId id="402" r:id="rId36"/>
    <p:sldId id="403" r:id="rId37"/>
    <p:sldId id="404" r:id="rId38"/>
    <p:sldId id="421" r:id="rId39"/>
    <p:sldId id="406" r:id="rId40"/>
    <p:sldId id="418" r:id="rId41"/>
    <p:sldId id="409" r:id="rId42"/>
    <p:sldId id="410" r:id="rId43"/>
    <p:sldId id="419" r:id="rId44"/>
    <p:sldId id="411" r:id="rId45"/>
    <p:sldId id="354" r:id="rId46"/>
    <p:sldId id="355" r:id="rId47"/>
    <p:sldId id="357" r:id="rId48"/>
    <p:sldId id="356" r:id="rId49"/>
    <p:sldId id="358" r:id="rId50"/>
    <p:sldId id="359" r:id="rId51"/>
    <p:sldId id="360" r:id="rId52"/>
    <p:sldId id="420"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698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46" autoAdjust="0"/>
    <p:restoredTop sz="74499"/>
  </p:normalViewPr>
  <p:slideViewPr>
    <p:cSldViewPr snapToGrid="0" snapToObjects="1">
      <p:cViewPr varScale="1">
        <p:scale>
          <a:sx n="111" d="100"/>
          <a:sy n="111" d="100"/>
        </p:scale>
        <p:origin x="15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401296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flick through this slide)</a:t>
            </a:r>
          </a:p>
          <a:p>
            <a:r>
              <a:rPr lang="en-US" dirty="0"/>
              <a:t>We looked at simple constructivist theory that new learning is built on existing understanding. </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619197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students their thoughts on the VAK theory, many used this as part of their interview responses. </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945176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428624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has been a school of thought that suggests we should reverse the preferred learning style. So if a child is a ‘visual’ learner we should NOT give them the new content in this way we should actually give them it in an ‘Auditory’ way! This would make the child concentrate harder and challenge them to really make sense of the material.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918452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also a large body of evidence to suggest that VAK actually doesn’t even exist and it’s a load of rubbish!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9842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our schools of learning theory?</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755313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999907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754212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10291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881747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465801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682060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086719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43557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434622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0243927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2428815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63828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9698450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17711739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805335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4192403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7287847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7934345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604573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1118081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our schools of learning theory?</a:t>
            </a:r>
          </a:p>
        </p:txBody>
      </p:sp>
      <p:sp>
        <p:nvSpPr>
          <p:cNvPr id="4" name="Slide Number Placeholder 3"/>
          <p:cNvSpPr>
            <a:spLocks noGrp="1"/>
          </p:cNvSpPr>
          <p:nvPr>
            <p:ph type="sldNum" sz="quarter" idx="5"/>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31025237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6452408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17089774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32031405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6072322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45</a:t>
            </a:fld>
            <a:endParaRPr lang="en-US"/>
          </a:p>
        </p:txBody>
      </p:sp>
    </p:spTree>
    <p:extLst>
      <p:ext uri="{BB962C8B-B14F-4D97-AF65-F5344CB8AC3E}">
        <p14:creationId xmlns:p14="http://schemas.microsoft.com/office/powerpoint/2010/main" val="4429640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46</a:t>
            </a:fld>
            <a:endParaRPr lang="en-US"/>
          </a:p>
        </p:txBody>
      </p:sp>
    </p:spTree>
    <p:extLst>
      <p:ext uri="{BB962C8B-B14F-4D97-AF65-F5344CB8AC3E}">
        <p14:creationId xmlns:p14="http://schemas.microsoft.com/office/powerpoint/2010/main" val="367772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a:p>
        </p:txBody>
      </p:sp>
    </p:spTree>
    <p:extLst>
      <p:ext uri="{BB962C8B-B14F-4D97-AF65-F5344CB8AC3E}">
        <p14:creationId xmlns:p14="http://schemas.microsoft.com/office/powerpoint/2010/main" val="12188365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a:p>
        </p:txBody>
      </p:sp>
    </p:spTree>
    <p:extLst>
      <p:ext uri="{BB962C8B-B14F-4D97-AF65-F5344CB8AC3E}">
        <p14:creationId xmlns:p14="http://schemas.microsoft.com/office/powerpoint/2010/main" val="32363620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49</a:t>
            </a:fld>
            <a:endParaRPr lang="en-US"/>
          </a:p>
        </p:txBody>
      </p:sp>
    </p:spTree>
    <p:extLst>
      <p:ext uri="{BB962C8B-B14F-4D97-AF65-F5344CB8AC3E}">
        <p14:creationId xmlns:p14="http://schemas.microsoft.com/office/powerpoint/2010/main" val="1116832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97983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33155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4791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2393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14558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850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16324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742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59288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318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32641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15989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9/20/23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6340943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youtube.com/watch?v=FF-tta6HYq4"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youtube.com/watch?v=JA96Fba-WHk" TargetMode="Externa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44.png"/></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ECAD6007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Introduction to Learning Theory (Part 2)</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16ECE8-F7C6-0F4D-8788-00AAFB5804D7}"/>
              </a:ext>
            </a:extLst>
          </p:cNvPr>
          <p:cNvPicPr>
            <a:picLocks noGrp="1" noChangeAspect="1"/>
          </p:cNvPicPr>
          <p:nvPr>
            <p:ph sz="half" idx="1"/>
          </p:nvPr>
        </p:nvPicPr>
        <p:blipFill>
          <a:blip r:embed="rId3"/>
          <a:stretch>
            <a:fillRect/>
          </a:stretch>
        </p:blipFill>
        <p:spPr>
          <a:xfrm>
            <a:off x="0" y="1"/>
            <a:ext cx="9192820" cy="6858000"/>
          </a:xfrm>
        </p:spPr>
      </p:pic>
    </p:spTree>
    <p:extLst>
      <p:ext uri="{BB962C8B-B14F-4D97-AF65-F5344CB8AC3E}">
        <p14:creationId xmlns:p14="http://schemas.microsoft.com/office/powerpoint/2010/main" val="3852054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71330F7-4F7C-4641-B008-F28D0C626BB4}"/>
              </a:ext>
            </a:extLst>
          </p:cNvPr>
          <p:cNvPicPr>
            <a:picLocks noGrp="1" noChangeAspect="1"/>
          </p:cNvPicPr>
          <p:nvPr>
            <p:ph sz="half" idx="1"/>
          </p:nvPr>
        </p:nvPicPr>
        <p:blipFill>
          <a:blip r:embed="rId3"/>
          <a:stretch>
            <a:fillRect/>
          </a:stretch>
        </p:blipFill>
        <p:spPr>
          <a:xfrm>
            <a:off x="0" y="993770"/>
            <a:ext cx="5308979" cy="4881590"/>
          </a:xfrm>
        </p:spPr>
      </p:pic>
      <p:sp>
        <p:nvSpPr>
          <p:cNvPr id="2" name="TextBox 1">
            <a:extLst>
              <a:ext uri="{FF2B5EF4-FFF2-40B4-BE49-F238E27FC236}">
                <a16:creationId xmlns:a16="http://schemas.microsoft.com/office/drawing/2014/main" id="{8526B885-7809-6140-BD5B-4A7F0A4FC31B}"/>
              </a:ext>
            </a:extLst>
          </p:cNvPr>
          <p:cNvSpPr txBox="1"/>
          <p:nvPr/>
        </p:nvSpPr>
        <p:spPr>
          <a:xfrm>
            <a:off x="736979" y="224154"/>
            <a:ext cx="7994496" cy="584775"/>
          </a:xfrm>
          <a:prstGeom prst="rect">
            <a:avLst/>
          </a:prstGeom>
          <a:noFill/>
        </p:spPr>
        <p:txBody>
          <a:bodyPr wrap="none" rtlCol="0">
            <a:spAutoFit/>
          </a:bodyPr>
          <a:lstStyle/>
          <a:p>
            <a:r>
              <a:rPr lang="en-US" sz="3200" dirty="0">
                <a:solidFill>
                  <a:srgbClr val="0070C0"/>
                </a:solidFill>
                <a:latin typeface="Arial" panose="020B0604020202020204" pitchFamily="34" charset="0"/>
                <a:cs typeface="Arial" panose="020B0604020202020204" pitchFamily="34" charset="0"/>
              </a:rPr>
              <a:t>What do you remember from last session? </a:t>
            </a:r>
          </a:p>
        </p:txBody>
      </p:sp>
      <p:pic>
        <p:nvPicPr>
          <p:cNvPr id="4" name="Picture 3">
            <a:extLst>
              <a:ext uri="{FF2B5EF4-FFF2-40B4-BE49-F238E27FC236}">
                <a16:creationId xmlns:a16="http://schemas.microsoft.com/office/drawing/2014/main" id="{E3854E9B-6106-C64D-BFDF-5A94251CB9DF}"/>
              </a:ext>
            </a:extLst>
          </p:cNvPr>
          <p:cNvPicPr>
            <a:picLocks noChangeAspect="1"/>
          </p:cNvPicPr>
          <p:nvPr/>
        </p:nvPicPr>
        <p:blipFill>
          <a:blip r:embed="rId4"/>
          <a:stretch>
            <a:fillRect/>
          </a:stretch>
        </p:blipFill>
        <p:spPr>
          <a:xfrm>
            <a:off x="4203511" y="3142395"/>
            <a:ext cx="4820896" cy="3502581"/>
          </a:xfrm>
          <a:prstGeom prst="rect">
            <a:avLst/>
          </a:prstGeom>
        </p:spPr>
      </p:pic>
      <p:pic>
        <p:nvPicPr>
          <p:cNvPr id="6" name="Picture 5">
            <a:extLst>
              <a:ext uri="{FF2B5EF4-FFF2-40B4-BE49-F238E27FC236}">
                <a16:creationId xmlns:a16="http://schemas.microsoft.com/office/drawing/2014/main" id="{55DDB382-9A35-6F4F-82A6-1601AE185F26}"/>
              </a:ext>
            </a:extLst>
          </p:cNvPr>
          <p:cNvPicPr>
            <a:picLocks noChangeAspect="1"/>
          </p:cNvPicPr>
          <p:nvPr/>
        </p:nvPicPr>
        <p:blipFill>
          <a:blip r:embed="rId5"/>
          <a:stretch>
            <a:fillRect/>
          </a:stretch>
        </p:blipFill>
        <p:spPr>
          <a:xfrm>
            <a:off x="7042375" y="1021565"/>
            <a:ext cx="1689100" cy="2413000"/>
          </a:xfrm>
          <a:prstGeom prst="rect">
            <a:avLst/>
          </a:prstGeom>
        </p:spPr>
      </p:pic>
      <p:pic>
        <p:nvPicPr>
          <p:cNvPr id="8" name="Picture 7">
            <a:extLst>
              <a:ext uri="{FF2B5EF4-FFF2-40B4-BE49-F238E27FC236}">
                <a16:creationId xmlns:a16="http://schemas.microsoft.com/office/drawing/2014/main" id="{70FCB0EE-5FD4-274A-B6FC-51F34248C9EA}"/>
              </a:ext>
            </a:extLst>
          </p:cNvPr>
          <p:cNvPicPr>
            <a:picLocks noChangeAspect="1"/>
          </p:cNvPicPr>
          <p:nvPr/>
        </p:nvPicPr>
        <p:blipFill>
          <a:blip r:embed="rId6"/>
          <a:stretch>
            <a:fillRect/>
          </a:stretch>
        </p:blipFill>
        <p:spPr>
          <a:xfrm>
            <a:off x="2981466" y="4410896"/>
            <a:ext cx="1849272" cy="1849272"/>
          </a:xfrm>
          <a:prstGeom prst="rect">
            <a:avLst/>
          </a:prstGeom>
        </p:spPr>
      </p:pic>
    </p:spTree>
    <p:extLst>
      <p:ext uri="{BB962C8B-B14F-4D97-AF65-F5344CB8AC3E}">
        <p14:creationId xmlns:p14="http://schemas.microsoft.com/office/powerpoint/2010/main" val="102147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9165B-D8BE-4E46-95F5-0A612469AB7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19A0EF8-EE6F-CA4B-8045-DD55872DA07C}"/>
              </a:ext>
            </a:extLst>
          </p:cNvPr>
          <p:cNvPicPr>
            <a:picLocks noGrp="1" noChangeAspect="1"/>
          </p:cNvPicPr>
          <p:nvPr>
            <p:ph idx="1"/>
          </p:nvPr>
        </p:nvPicPr>
        <p:blipFill>
          <a:blip r:embed="rId2"/>
          <a:stretch>
            <a:fillRect/>
          </a:stretch>
        </p:blipFill>
        <p:spPr>
          <a:xfrm>
            <a:off x="73740" y="274638"/>
            <a:ext cx="9009362" cy="5822028"/>
          </a:xfrm>
        </p:spPr>
      </p:pic>
      <p:sp>
        <p:nvSpPr>
          <p:cNvPr id="3" name="Rectangle 2"/>
          <p:cNvSpPr/>
          <p:nvPr/>
        </p:nvSpPr>
        <p:spPr>
          <a:xfrm>
            <a:off x="4691270" y="4784035"/>
            <a:ext cx="1789043" cy="1272875"/>
          </a:xfrm>
          <a:prstGeom prst="rect">
            <a:avLst/>
          </a:prstGeom>
          <a:solidFill>
            <a:srgbClr val="F6698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261113" y="4912640"/>
            <a:ext cx="1113183" cy="1015663"/>
          </a:xfrm>
          <a:prstGeom prst="rect">
            <a:avLst/>
          </a:prstGeom>
          <a:noFill/>
        </p:spPr>
        <p:txBody>
          <a:bodyPr wrap="square" rtlCol="0">
            <a:spAutoFit/>
          </a:bodyPr>
          <a:lstStyle/>
          <a:p>
            <a:r>
              <a:rPr lang="en-US" sz="6000" dirty="0">
                <a:solidFill>
                  <a:schemeClr val="bg1"/>
                </a:solidFill>
              </a:rPr>
              <a:t>?</a:t>
            </a:r>
          </a:p>
        </p:txBody>
      </p:sp>
    </p:spTree>
    <p:extLst>
      <p:ext uri="{BB962C8B-B14F-4D97-AF65-F5344CB8AC3E}">
        <p14:creationId xmlns:p14="http://schemas.microsoft.com/office/powerpoint/2010/main" val="1795882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8209" y="171097"/>
            <a:ext cx="8044070" cy="1077218"/>
          </a:xfrm>
          <a:prstGeom prst="rect">
            <a:avLst/>
          </a:prstGeom>
          <a:noFill/>
        </p:spPr>
        <p:txBody>
          <a:bodyPr wrap="square" rtlCol="0">
            <a:spAutoFit/>
          </a:bodyPr>
          <a:lstStyle/>
          <a:p>
            <a:pPr algn="ctr"/>
            <a:r>
              <a:rPr lang="en-US" sz="3200" dirty="0"/>
              <a:t>According to Piaget, can you put the different types of thinking in order of development?</a:t>
            </a:r>
          </a:p>
        </p:txBody>
      </p:sp>
      <p:pic>
        <p:nvPicPr>
          <p:cNvPr id="3" name="Content Placeholder 4">
            <a:extLst>
              <a:ext uri="{FF2B5EF4-FFF2-40B4-BE49-F238E27FC236}">
                <a16:creationId xmlns:a16="http://schemas.microsoft.com/office/drawing/2014/main" id="{9AAD3F2B-0B93-4649-A0AC-0DDBD590DD8F}"/>
              </a:ext>
            </a:extLst>
          </p:cNvPr>
          <p:cNvPicPr>
            <a:picLocks noChangeAspect="1"/>
          </p:cNvPicPr>
          <p:nvPr/>
        </p:nvPicPr>
        <p:blipFill rotWithShape="1">
          <a:blip r:embed="rId2"/>
          <a:srcRect b="46411"/>
          <a:stretch/>
        </p:blipFill>
        <p:spPr>
          <a:xfrm>
            <a:off x="4887634" y="4431788"/>
            <a:ext cx="3783914" cy="1502064"/>
          </a:xfrm>
          <a:prstGeom prst="rect">
            <a:avLst/>
          </a:prstGeom>
        </p:spPr>
      </p:pic>
      <p:pic>
        <p:nvPicPr>
          <p:cNvPr id="4" name="Content Placeholder 4">
            <a:extLst>
              <a:ext uri="{FF2B5EF4-FFF2-40B4-BE49-F238E27FC236}">
                <a16:creationId xmlns:a16="http://schemas.microsoft.com/office/drawing/2014/main" id="{4BFCA856-372E-964C-B0C9-7EC57FA870A0}"/>
              </a:ext>
            </a:extLst>
          </p:cNvPr>
          <p:cNvPicPr>
            <a:picLocks noChangeAspect="1"/>
          </p:cNvPicPr>
          <p:nvPr/>
        </p:nvPicPr>
        <p:blipFill>
          <a:blip r:embed="rId3"/>
          <a:stretch>
            <a:fillRect/>
          </a:stretch>
        </p:blipFill>
        <p:spPr>
          <a:xfrm>
            <a:off x="2050361" y="2175085"/>
            <a:ext cx="3610725" cy="2256703"/>
          </a:xfrm>
          <a:prstGeom prst="rect">
            <a:avLst/>
          </a:prstGeom>
        </p:spPr>
      </p:pic>
      <p:pic>
        <p:nvPicPr>
          <p:cNvPr id="5" name="Content Placeholder 4">
            <a:extLst>
              <a:ext uri="{FF2B5EF4-FFF2-40B4-BE49-F238E27FC236}">
                <a16:creationId xmlns:a16="http://schemas.microsoft.com/office/drawing/2014/main" id="{DE49057D-B9DF-814B-8EA4-B43909B0FF01}"/>
              </a:ext>
            </a:extLst>
          </p:cNvPr>
          <p:cNvPicPr>
            <a:picLocks noChangeAspect="1"/>
          </p:cNvPicPr>
          <p:nvPr/>
        </p:nvPicPr>
        <p:blipFill>
          <a:blip r:embed="rId4"/>
          <a:stretch>
            <a:fillRect/>
          </a:stretch>
        </p:blipFill>
        <p:spPr>
          <a:xfrm>
            <a:off x="725465" y="4772002"/>
            <a:ext cx="2649792" cy="1656120"/>
          </a:xfrm>
          <a:prstGeom prst="rect">
            <a:avLst/>
          </a:prstGeom>
        </p:spPr>
      </p:pic>
    </p:spTree>
    <p:extLst>
      <p:ext uri="{BB962C8B-B14F-4D97-AF65-F5344CB8AC3E}">
        <p14:creationId xmlns:p14="http://schemas.microsoft.com/office/powerpoint/2010/main" val="1556767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26D0ECA-C407-5F4B-9EC8-697281763AB0}"/>
              </a:ext>
            </a:extLst>
          </p:cNvPr>
          <p:cNvPicPr>
            <a:picLocks noGrp="1" noChangeAspect="1"/>
          </p:cNvPicPr>
          <p:nvPr>
            <p:ph sz="half" idx="1"/>
          </p:nvPr>
        </p:nvPicPr>
        <p:blipFill>
          <a:blip r:embed="rId3"/>
          <a:stretch>
            <a:fillRect/>
          </a:stretch>
        </p:blipFill>
        <p:spPr>
          <a:xfrm>
            <a:off x="0" y="341194"/>
            <a:ext cx="9137163" cy="6516806"/>
          </a:xfrm>
        </p:spPr>
      </p:pic>
    </p:spTree>
    <p:extLst>
      <p:ext uri="{BB962C8B-B14F-4D97-AF65-F5344CB8AC3E}">
        <p14:creationId xmlns:p14="http://schemas.microsoft.com/office/powerpoint/2010/main" val="3020677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AAF838D-6AA4-E143-A1C8-B6733D403235}"/>
              </a:ext>
            </a:extLst>
          </p:cNvPr>
          <p:cNvPicPr>
            <a:picLocks noGrp="1" noChangeAspect="1"/>
          </p:cNvPicPr>
          <p:nvPr>
            <p:ph sz="half" idx="1"/>
          </p:nvPr>
        </p:nvPicPr>
        <p:blipFill>
          <a:blip r:embed="rId3"/>
          <a:stretch>
            <a:fillRect/>
          </a:stretch>
        </p:blipFill>
        <p:spPr>
          <a:xfrm>
            <a:off x="51272" y="751115"/>
            <a:ext cx="9092728" cy="4116643"/>
          </a:xfrm>
        </p:spPr>
      </p:pic>
    </p:spTree>
    <p:extLst>
      <p:ext uri="{BB962C8B-B14F-4D97-AF65-F5344CB8AC3E}">
        <p14:creationId xmlns:p14="http://schemas.microsoft.com/office/powerpoint/2010/main" val="218249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A185402-A4FB-D248-9B28-EC8F7D93BA43}"/>
              </a:ext>
            </a:extLst>
          </p:cNvPr>
          <p:cNvPicPr>
            <a:picLocks noGrp="1" noChangeAspect="1"/>
          </p:cNvPicPr>
          <p:nvPr>
            <p:ph sz="half" idx="1"/>
          </p:nvPr>
        </p:nvPicPr>
        <p:blipFill>
          <a:blip r:embed="rId3"/>
          <a:stretch>
            <a:fillRect/>
          </a:stretch>
        </p:blipFill>
        <p:spPr>
          <a:xfrm>
            <a:off x="122011" y="865416"/>
            <a:ext cx="8882918" cy="3835008"/>
          </a:xfrm>
        </p:spPr>
      </p:pic>
    </p:spTree>
    <p:extLst>
      <p:ext uri="{BB962C8B-B14F-4D97-AF65-F5344CB8AC3E}">
        <p14:creationId xmlns:p14="http://schemas.microsoft.com/office/powerpoint/2010/main" val="3631348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913F47C-7882-A042-84FD-B462914262B6}"/>
              </a:ext>
            </a:extLst>
          </p:cNvPr>
          <p:cNvPicPr>
            <a:picLocks noGrp="1" noChangeAspect="1"/>
          </p:cNvPicPr>
          <p:nvPr>
            <p:ph sz="half" idx="1"/>
          </p:nvPr>
        </p:nvPicPr>
        <p:blipFill>
          <a:blip r:embed="rId3"/>
          <a:stretch>
            <a:fillRect/>
          </a:stretch>
        </p:blipFill>
        <p:spPr>
          <a:xfrm>
            <a:off x="203653" y="849085"/>
            <a:ext cx="8689482" cy="3785788"/>
          </a:xfrm>
        </p:spPr>
      </p:pic>
    </p:spTree>
    <p:extLst>
      <p:ext uri="{BB962C8B-B14F-4D97-AF65-F5344CB8AC3E}">
        <p14:creationId xmlns:p14="http://schemas.microsoft.com/office/powerpoint/2010/main" val="596628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5EBEAE4-5F2A-0E4D-BD2D-C010A5B6CF1D}"/>
              </a:ext>
            </a:extLst>
          </p:cNvPr>
          <p:cNvPicPr>
            <a:picLocks noGrp="1" noChangeAspect="1"/>
          </p:cNvPicPr>
          <p:nvPr>
            <p:ph sz="half" idx="1"/>
          </p:nvPr>
        </p:nvPicPr>
        <p:blipFill>
          <a:blip r:embed="rId3"/>
          <a:stretch>
            <a:fillRect/>
          </a:stretch>
        </p:blipFill>
        <p:spPr>
          <a:xfrm>
            <a:off x="1610436" y="134238"/>
            <a:ext cx="5910698" cy="6723762"/>
          </a:xfrm>
        </p:spPr>
      </p:pic>
    </p:spTree>
    <p:extLst>
      <p:ext uri="{BB962C8B-B14F-4D97-AF65-F5344CB8AC3E}">
        <p14:creationId xmlns:p14="http://schemas.microsoft.com/office/powerpoint/2010/main" val="3793280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26850CD-4240-8343-9CDF-F013C5D21A09}"/>
              </a:ext>
            </a:extLst>
          </p:cNvPr>
          <p:cNvPicPr>
            <a:picLocks noGrp="1" noChangeAspect="1"/>
          </p:cNvPicPr>
          <p:nvPr>
            <p:ph sz="half" idx="1"/>
          </p:nvPr>
        </p:nvPicPr>
        <p:blipFill rotWithShape="1">
          <a:blip r:embed="rId3"/>
          <a:srcRect l="7639" t="1615" r="11683" b="6464"/>
          <a:stretch/>
        </p:blipFill>
        <p:spPr>
          <a:xfrm>
            <a:off x="1091820" y="20534"/>
            <a:ext cx="6564573" cy="6837466"/>
          </a:xfrm>
        </p:spPr>
      </p:pic>
    </p:spTree>
    <p:extLst>
      <p:ext uri="{BB962C8B-B14F-4D97-AF65-F5344CB8AC3E}">
        <p14:creationId xmlns:p14="http://schemas.microsoft.com/office/powerpoint/2010/main" val="756635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7865DE7-7B6A-6649-9A60-5AF4C110B705}"/>
              </a:ext>
            </a:extLst>
          </p:cNvPr>
          <p:cNvPicPr>
            <a:picLocks noGrp="1" noChangeAspect="1"/>
          </p:cNvPicPr>
          <p:nvPr>
            <p:ph sz="half" idx="1"/>
          </p:nvPr>
        </p:nvPicPr>
        <p:blipFill>
          <a:blip r:embed="rId3"/>
          <a:stretch>
            <a:fillRect/>
          </a:stretch>
        </p:blipFill>
        <p:spPr>
          <a:xfrm>
            <a:off x="0" y="313898"/>
            <a:ext cx="9108047" cy="5773003"/>
          </a:xfrm>
        </p:spPr>
      </p:pic>
    </p:spTree>
    <p:extLst>
      <p:ext uri="{BB962C8B-B14F-4D97-AF65-F5344CB8AC3E}">
        <p14:creationId xmlns:p14="http://schemas.microsoft.com/office/powerpoint/2010/main" val="96712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02BBBEF-5C5D-014B-9118-9FDF3E9C4EE5}"/>
              </a:ext>
            </a:extLst>
          </p:cNvPr>
          <p:cNvPicPr>
            <a:picLocks noGrp="1" noChangeAspect="1"/>
          </p:cNvPicPr>
          <p:nvPr>
            <p:ph sz="half" idx="1"/>
          </p:nvPr>
        </p:nvPicPr>
        <p:blipFill>
          <a:blip r:embed="rId3"/>
          <a:stretch>
            <a:fillRect/>
          </a:stretch>
        </p:blipFill>
        <p:spPr>
          <a:xfrm>
            <a:off x="0" y="10753"/>
            <a:ext cx="9144000" cy="6847248"/>
          </a:xfrm>
        </p:spPr>
      </p:pic>
    </p:spTree>
    <p:extLst>
      <p:ext uri="{BB962C8B-B14F-4D97-AF65-F5344CB8AC3E}">
        <p14:creationId xmlns:p14="http://schemas.microsoft.com/office/powerpoint/2010/main" val="2633038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9A6BB0F-A4F1-C14C-B0D7-DFF41DF1EA45}"/>
              </a:ext>
            </a:extLst>
          </p:cNvPr>
          <p:cNvPicPr>
            <a:picLocks noGrp="1" noChangeAspect="1"/>
          </p:cNvPicPr>
          <p:nvPr>
            <p:ph sz="half" idx="1"/>
          </p:nvPr>
        </p:nvPicPr>
        <p:blipFill>
          <a:blip r:embed="rId3"/>
          <a:stretch>
            <a:fillRect/>
          </a:stretch>
        </p:blipFill>
        <p:spPr>
          <a:xfrm>
            <a:off x="530225" y="2414044"/>
            <a:ext cx="8156575" cy="790074"/>
          </a:xfrm>
        </p:spPr>
      </p:pic>
    </p:spTree>
    <p:extLst>
      <p:ext uri="{BB962C8B-B14F-4D97-AF65-F5344CB8AC3E}">
        <p14:creationId xmlns:p14="http://schemas.microsoft.com/office/powerpoint/2010/main" val="1258490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6049DEC-2B21-3949-A77F-BF43006E283B}"/>
              </a:ext>
            </a:extLst>
          </p:cNvPr>
          <p:cNvPicPr>
            <a:picLocks noGrp="1" noChangeAspect="1"/>
          </p:cNvPicPr>
          <p:nvPr>
            <p:ph sz="half" idx="1"/>
          </p:nvPr>
        </p:nvPicPr>
        <p:blipFill>
          <a:blip r:embed="rId3"/>
          <a:stretch>
            <a:fillRect/>
          </a:stretch>
        </p:blipFill>
        <p:spPr>
          <a:xfrm>
            <a:off x="933959" y="313685"/>
            <a:ext cx="7275231" cy="6287139"/>
          </a:xfrm>
        </p:spPr>
      </p:pic>
    </p:spTree>
    <p:extLst>
      <p:ext uri="{BB962C8B-B14F-4D97-AF65-F5344CB8AC3E}">
        <p14:creationId xmlns:p14="http://schemas.microsoft.com/office/powerpoint/2010/main" val="1886530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71AFACD-B775-E446-8927-45ADA7D73C35}"/>
              </a:ext>
            </a:extLst>
          </p:cNvPr>
          <p:cNvPicPr>
            <a:picLocks noGrp="1" noChangeAspect="1"/>
          </p:cNvPicPr>
          <p:nvPr>
            <p:ph sz="half" idx="1"/>
          </p:nvPr>
        </p:nvPicPr>
        <p:blipFill>
          <a:blip r:embed="rId3"/>
          <a:stretch>
            <a:fillRect/>
          </a:stretch>
        </p:blipFill>
        <p:spPr>
          <a:xfrm>
            <a:off x="258678" y="170524"/>
            <a:ext cx="8656722" cy="6544601"/>
          </a:xfrm>
        </p:spPr>
      </p:pic>
    </p:spTree>
    <p:extLst>
      <p:ext uri="{BB962C8B-B14F-4D97-AF65-F5344CB8AC3E}">
        <p14:creationId xmlns:p14="http://schemas.microsoft.com/office/powerpoint/2010/main" val="1936374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8C72B49-3C43-9143-897C-0C0841CED6BD}"/>
              </a:ext>
            </a:extLst>
          </p:cNvPr>
          <p:cNvPicPr>
            <a:picLocks noGrp="1" noChangeAspect="1"/>
          </p:cNvPicPr>
          <p:nvPr>
            <p:ph sz="half" idx="1"/>
          </p:nvPr>
        </p:nvPicPr>
        <p:blipFill>
          <a:blip r:embed="rId3"/>
          <a:stretch>
            <a:fillRect/>
          </a:stretch>
        </p:blipFill>
        <p:spPr>
          <a:xfrm>
            <a:off x="1289091" y="257175"/>
            <a:ext cx="6683334" cy="6600825"/>
          </a:xfrm>
        </p:spPr>
      </p:pic>
    </p:spTree>
    <p:extLst>
      <p:ext uri="{BB962C8B-B14F-4D97-AF65-F5344CB8AC3E}">
        <p14:creationId xmlns:p14="http://schemas.microsoft.com/office/powerpoint/2010/main" val="9097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00D7F46-2651-4641-9ABA-EE2E8428040C}"/>
              </a:ext>
            </a:extLst>
          </p:cNvPr>
          <p:cNvPicPr>
            <a:picLocks noGrp="1" noChangeAspect="1"/>
          </p:cNvPicPr>
          <p:nvPr>
            <p:ph sz="half" idx="1"/>
          </p:nvPr>
        </p:nvPicPr>
        <p:blipFill>
          <a:blip r:embed="rId3"/>
          <a:stretch>
            <a:fillRect/>
          </a:stretch>
        </p:blipFill>
        <p:spPr>
          <a:xfrm>
            <a:off x="788979" y="0"/>
            <a:ext cx="6278571" cy="6858000"/>
          </a:xfrm>
        </p:spPr>
      </p:pic>
      <p:sp>
        <p:nvSpPr>
          <p:cNvPr id="2" name="TextBox 1">
            <a:extLst>
              <a:ext uri="{FF2B5EF4-FFF2-40B4-BE49-F238E27FC236}">
                <a16:creationId xmlns:a16="http://schemas.microsoft.com/office/drawing/2014/main" id="{08E06007-B957-D04D-B353-223A8AF28E24}"/>
              </a:ext>
            </a:extLst>
          </p:cNvPr>
          <p:cNvSpPr txBox="1"/>
          <p:nvPr/>
        </p:nvSpPr>
        <p:spPr>
          <a:xfrm>
            <a:off x="7067550" y="5137361"/>
            <a:ext cx="1980670" cy="369332"/>
          </a:xfrm>
          <a:prstGeom prst="rect">
            <a:avLst/>
          </a:prstGeom>
          <a:noFill/>
        </p:spPr>
        <p:txBody>
          <a:bodyPr wrap="none" rtlCol="0">
            <a:spAutoFit/>
          </a:bodyPr>
          <a:lstStyle/>
          <a:p>
            <a:r>
              <a:rPr lang="en-US" dirty="0"/>
              <a:t>J. B. Watson (1920)</a:t>
            </a:r>
          </a:p>
        </p:txBody>
      </p:sp>
    </p:spTree>
    <p:extLst>
      <p:ext uri="{BB962C8B-B14F-4D97-AF65-F5344CB8AC3E}">
        <p14:creationId xmlns:p14="http://schemas.microsoft.com/office/powerpoint/2010/main" val="934642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E05E241-4492-6640-B314-7950501E07E3}"/>
              </a:ext>
            </a:extLst>
          </p:cNvPr>
          <p:cNvPicPr>
            <a:picLocks noGrp="1" noChangeAspect="1"/>
          </p:cNvPicPr>
          <p:nvPr>
            <p:ph sz="half" idx="1"/>
          </p:nvPr>
        </p:nvPicPr>
        <p:blipFill>
          <a:blip r:embed="rId3"/>
          <a:stretch>
            <a:fillRect/>
          </a:stretch>
        </p:blipFill>
        <p:spPr>
          <a:xfrm>
            <a:off x="4609815" y="777710"/>
            <a:ext cx="4534185" cy="3692690"/>
          </a:xfrm>
        </p:spPr>
      </p:pic>
      <p:pic>
        <p:nvPicPr>
          <p:cNvPr id="5" name="Picture 4">
            <a:extLst>
              <a:ext uri="{FF2B5EF4-FFF2-40B4-BE49-F238E27FC236}">
                <a16:creationId xmlns:a16="http://schemas.microsoft.com/office/drawing/2014/main" id="{E6D54084-7F42-4C4E-BA63-BECD6FDE84B8}"/>
              </a:ext>
            </a:extLst>
          </p:cNvPr>
          <p:cNvPicPr>
            <a:picLocks noChangeAspect="1"/>
          </p:cNvPicPr>
          <p:nvPr/>
        </p:nvPicPr>
        <p:blipFill>
          <a:blip r:embed="rId4"/>
          <a:stretch>
            <a:fillRect/>
          </a:stretch>
        </p:blipFill>
        <p:spPr>
          <a:xfrm>
            <a:off x="0" y="777710"/>
            <a:ext cx="4706353" cy="5260042"/>
          </a:xfrm>
          <a:prstGeom prst="rect">
            <a:avLst/>
          </a:prstGeom>
        </p:spPr>
      </p:pic>
    </p:spTree>
    <p:extLst>
      <p:ext uri="{BB962C8B-B14F-4D97-AF65-F5344CB8AC3E}">
        <p14:creationId xmlns:p14="http://schemas.microsoft.com/office/powerpoint/2010/main" val="771196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E09C270-8F54-B643-A79E-9FB979D2FA85}"/>
              </a:ext>
            </a:extLst>
          </p:cNvPr>
          <p:cNvPicPr>
            <a:picLocks noGrp="1" noChangeAspect="1"/>
          </p:cNvPicPr>
          <p:nvPr>
            <p:ph sz="half" idx="1"/>
          </p:nvPr>
        </p:nvPicPr>
        <p:blipFill>
          <a:blip r:embed="rId3"/>
          <a:stretch>
            <a:fillRect/>
          </a:stretch>
        </p:blipFill>
        <p:spPr>
          <a:xfrm>
            <a:off x="0" y="1015513"/>
            <a:ext cx="9144000" cy="3340688"/>
          </a:xfrm>
        </p:spPr>
      </p:pic>
    </p:spTree>
    <p:extLst>
      <p:ext uri="{BB962C8B-B14F-4D97-AF65-F5344CB8AC3E}">
        <p14:creationId xmlns:p14="http://schemas.microsoft.com/office/powerpoint/2010/main" val="1909503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B5E6C60-EF98-0346-BE89-44BA170FBC29}"/>
              </a:ext>
            </a:extLst>
          </p:cNvPr>
          <p:cNvPicPr>
            <a:picLocks noGrp="1" noChangeAspect="1"/>
          </p:cNvPicPr>
          <p:nvPr>
            <p:ph sz="half" idx="1"/>
          </p:nvPr>
        </p:nvPicPr>
        <p:blipFill>
          <a:blip r:embed="rId3"/>
          <a:stretch>
            <a:fillRect/>
          </a:stretch>
        </p:blipFill>
        <p:spPr>
          <a:xfrm>
            <a:off x="362267" y="203434"/>
            <a:ext cx="8419783" cy="5257567"/>
          </a:xfrm>
        </p:spPr>
      </p:pic>
    </p:spTree>
    <p:extLst>
      <p:ext uri="{BB962C8B-B14F-4D97-AF65-F5344CB8AC3E}">
        <p14:creationId xmlns:p14="http://schemas.microsoft.com/office/powerpoint/2010/main" val="592047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5C1D5B6-81A9-2446-8F17-E6073EDF2D76}"/>
              </a:ext>
            </a:extLst>
          </p:cNvPr>
          <p:cNvPicPr>
            <a:picLocks noGrp="1" noChangeAspect="1"/>
          </p:cNvPicPr>
          <p:nvPr>
            <p:ph sz="half" idx="1"/>
          </p:nvPr>
        </p:nvPicPr>
        <p:blipFill>
          <a:blip r:embed="rId3"/>
          <a:stretch>
            <a:fillRect/>
          </a:stretch>
        </p:blipFill>
        <p:spPr>
          <a:xfrm>
            <a:off x="153444" y="106333"/>
            <a:ext cx="8838156" cy="5430868"/>
          </a:xfrm>
        </p:spPr>
      </p:pic>
    </p:spTree>
    <p:extLst>
      <p:ext uri="{BB962C8B-B14F-4D97-AF65-F5344CB8AC3E}">
        <p14:creationId xmlns:p14="http://schemas.microsoft.com/office/powerpoint/2010/main" val="536541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FE391CB-CBE9-6F4D-B166-FD47DC78DAA3}"/>
              </a:ext>
            </a:extLst>
          </p:cNvPr>
          <p:cNvPicPr>
            <a:picLocks noGrp="1" noChangeAspect="1"/>
          </p:cNvPicPr>
          <p:nvPr>
            <p:ph sz="half" idx="1"/>
          </p:nvPr>
        </p:nvPicPr>
        <p:blipFill>
          <a:blip r:embed="rId3"/>
          <a:stretch>
            <a:fillRect/>
          </a:stretch>
        </p:blipFill>
        <p:spPr>
          <a:xfrm>
            <a:off x="184464" y="114312"/>
            <a:ext cx="8730936" cy="5441939"/>
          </a:xfrm>
        </p:spPr>
      </p:pic>
    </p:spTree>
    <p:extLst>
      <p:ext uri="{BB962C8B-B14F-4D97-AF65-F5344CB8AC3E}">
        <p14:creationId xmlns:p14="http://schemas.microsoft.com/office/powerpoint/2010/main" val="986849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424C00E-9A2B-0249-B292-5E565B875ACC}"/>
              </a:ext>
            </a:extLst>
          </p:cNvPr>
          <p:cNvPicPr>
            <a:picLocks noGrp="1" noChangeAspect="1"/>
          </p:cNvPicPr>
          <p:nvPr>
            <p:ph sz="half" idx="1"/>
          </p:nvPr>
        </p:nvPicPr>
        <p:blipFill>
          <a:blip r:embed="rId3"/>
          <a:stretch>
            <a:fillRect/>
          </a:stretch>
        </p:blipFill>
        <p:spPr>
          <a:xfrm>
            <a:off x="160218" y="158085"/>
            <a:ext cx="8831382" cy="5379115"/>
          </a:xfrm>
        </p:spPr>
      </p:pic>
    </p:spTree>
    <p:extLst>
      <p:ext uri="{BB962C8B-B14F-4D97-AF65-F5344CB8AC3E}">
        <p14:creationId xmlns:p14="http://schemas.microsoft.com/office/powerpoint/2010/main" val="784504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736FA29-29A8-0047-96AE-36DBD0D9B518}"/>
              </a:ext>
            </a:extLst>
          </p:cNvPr>
          <p:cNvPicPr>
            <a:picLocks noGrp="1" noChangeAspect="1"/>
          </p:cNvPicPr>
          <p:nvPr>
            <p:ph sz="half" idx="1"/>
          </p:nvPr>
        </p:nvPicPr>
        <p:blipFill>
          <a:blip r:embed="rId3"/>
          <a:stretch>
            <a:fillRect/>
          </a:stretch>
        </p:blipFill>
        <p:spPr>
          <a:xfrm>
            <a:off x="69349" y="304800"/>
            <a:ext cx="8963553" cy="5137151"/>
          </a:xfrm>
        </p:spPr>
      </p:pic>
    </p:spTree>
    <p:extLst>
      <p:ext uri="{BB962C8B-B14F-4D97-AF65-F5344CB8AC3E}">
        <p14:creationId xmlns:p14="http://schemas.microsoft.com/office/powerpoint/2010/main" val="1849393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300" y="647700"/>
            <a:ext cx="8648700" cy="5562600"/>
          </a:xfrm>
          <a:prstGeom prst="rect">
            <a:avLst/>
          </a:prstGeom>
        </p:spPr>
      </p:pic>
    </p:spTree>
    <p:extLst>
      <p:ext uri="{BB962C8B-B14F-4D97-AF65-F5344CB8AC3E}">
        <p14:creationId xmlns:p14="http://schemas.microsoft.com/office/powerpoint/2010/main" val="1990823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C04E4909-43D9-5246-9A6E-063798BFB1A5}"/>
              </a:ext>
            </a:extLst>
          </p:cNvPr>
          <p:cNvPicPr>
            <a:picLocks noGrp="1" noChangeAspect="1"/>
          </p:cNvPicPr>
          <p:nvPr>
            <p:ph sz="half" idx="1"/>
          </p:nvPr>
        </p:nvPicPr>
        <p:blipFill>
          <a:blip r:embed="rId3"/>
          <a:stretch>
            <a:fillRect/>
          </a:stretch>
        </p:blipFill>
        <p:spPr>
          <a:xfrm>
            <a:off x="241467" y="615859"/>
            <a:ext cx="8613775" cy="4256762"/>
          </a:xfrm>
        </p:spPr>
      </p:pic>
    </p:spTree>
    <p:extLst>
      <p:ext uri="{BB962C8B-B14F-4D97-AF65-F5344CB8AC3E}">
        <p14:creationId xmlns:p14="http://schemas.microsoft.com/office/powerpoint/2010/main" val="613080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475B6CE-8D2B-E140-9060-0A93E981D708}"/>
              </a:ext>
            </a:extLst>
          </p:cNvPr>
          <p:cNvPicPr>
            <a:picLocks noGrp="1" noChangeAspect="1"/>
          </p:cNvPicPr>
          <p:nvPr>
            <p:ph sz="half" idx="1"/>
          </p:nvPr>
        </p:nvPicPr>
        <p:blipFill>
          <a:blip r:embed="rId3"/>
          <a:stretch>
            <a:fillRect/>
          </a:stretch>
        </p:blipFill>
        <p:spPr>
          <a:xfrm>
            <a:off x="178532" y="50519"/>
            <a:ext cx="8794018" cy="5562882"/>
          </a:xfrm>
        </p:spPr>
      </p:pic>
    </p:spTree>
    <p:extLst>
      <p:ext uri="{BB962C8B-B14F-4D97-AF65-F5344CB8AC3E}">
        <p14:creationId xmlns:p14="http://schemas.microsoft.com/office/powerpoint/2010/main" val="278716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D346CFB-1005-E242-8C9E-DBD3D3F979EE}"/>
              </a:ext>
            </a:extLst>
          </p:cNvPr>
          <p:cNvPicPr>
            <a:picLocks noGrp="1" noChangeAspect="1"/>
          </p:cNvPicPr>
          <p:nvPr>
            <p:ph sz="half" idx="1"/>
          </p:nvPr>
        </p:nvPicPr>
        <p:blipFill>
          <a:blip r:embed="rId3"/>
          <a:stretch>
            <a:fillRect/>
          </a:stretch>
        </p:blipFill>
        <p:spPr>
          <a:xfrm>
            <a:off x="14517" y="1077120"/>
            <a:ext cx="9129483" cy="4580730"/>
          </a:xfrm>
        </p:spPr>
      </p:pic>
    </p:spTree>
    <p:extLst>
      <p:ext uri="{BB962C8B-B14F-4D97-AF65-F5344CB8AC3E}">
        <p14:creationId xmlns:p14="http://schemas.microsoft.com/office/powerpoint/2010/main" val="1586793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r="71336" b="2926"/>
          <a:stretch/>
        </p:blipFill>
        <p:spPr>
          <a:xfrm>
            <a:off x="553453" y="-236189"/>
            <a:ext cx="2304047" cy="5913090"/>
          </a:xfrm>
          <a:prstGeom prst="rect">
            <a:avLst/>
          </a:prstGeom>
        </p:spPr>
      </p:pic>
    </p:spTree>
    <p:extLst>
      <p:ext uri="{BB962C8B-B14F-4D97-AF65-F5344CB8AC3E}">
        <p14:creationId xmlns:p14="http://schemas.microsoft.com/office/powerpoint/2010/main" val="174399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b="63911"/>
          <a:stretch/>
        </p:blipFill>
        <p:spPr>
          <a:xfrm>
            <a:off x="553453" y="-236189"/>
            <a:ext cx="8038097" cy="2198340"/>
          </a:xfrm>
          <a:prstGeom prst="rect">
            <a:avLst/>
          </a:prstGeom>
        </p:spPr>
      </p:pic>
    </p:spTree>
    <p:extLst>
      <p:ext uri="{BB962C8B-B14F-4D97-AF65-F5344CB8AC3E}">
        <p14:creationId xmlns:p14="http://schemas.microsoft.com/office/powerpoint/2010/main" val="19582985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l="28901" t="35464" r="7821" b="6992"/>
          <a:stretch/>
        </p:blipFill>
        <p:spPr>
          <a:xfrm>
            <a:off x="1581150" y="1291369"/>
            <a:ext cx="6819900" cy="4699856"/>
          </a:xfrm>
          <a:prstGeom prst="rect">
            <a:avLst/>
          </a:prstGeom>
        </p:spPr>
      </p:pic>
    </p:spTree>
    <p:extLst>
      <p:ext uri="{BB962C8B-B14F-4D97-AF65-F5344CB8AC3E}">
        <p14:creationId xmlns:p14="http://schemas.microsoft.com/office/powerpoint/2010/main" val="788935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a:blip r:embed="rId2"/>
          <a:stretch>
            <a:fillRect/>
          </a:stretch>
        </p:blipFill>
        <p:spPr>
          <a:xfrm>
            <a:off x="-217404" y="-236190"/>
            <a:ext cx="9361404" cy="7094190"/>
          </a:xfrm>
          <a:prstGeom prst="rect">
            <a:avLst/>
          </a:prstGeom>
        </p:spPr>
      </p:pic>
    </p:spTree>
    <p:extLst>
      <p:ext uri="{BB962C8B-B14F-4D97-AF65-F5344CB8AC3E}">
        <p14:creationId xmlns:p14="http://schemas.microsoft.com/office/powerpoint/2010/main" val="10791640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132F89C6-3254-D649-8F05-752072C7B343}"/>
              </a:ext>
            </a:extLst>
          </p:cNvPr>
          <p:cNvPicPr>
            <a:picLocks noChangeAspect="1"/>
          </p:cNvPicPr>
          <p:nvPr/>
        </p:nvPicPr>
        <p:blipFill>
          <a:blip r:embed="rId3"/>
          <a:stretch>
            <a:fillRect/>
          </a:stretch>
        </p:blipFill>
        <p:spPr>
          <a:xfrm>
            <a:off x="393700" y="558800"/>
            <a:ext cx="8432800" cy="4864100"/>
          </a:xfrm>
          <a:prstGeom prst="rect">
            <a:avLst/>
          </a:prstGeom>
        </p:spPr>
      </p:pic>
      <p:pic>
        <p:nvPicPr>
          <p:cNvPr id="5" name="Picture 4">
            <a:extLst>
              <a:ext uri="{FF2B5EF4-FFF2-40B4-BE49-F238E27FC236}">
                <a16:creationId xmlns:a16="http://schemas.microsoft.com/office/drawing/2014/main" id="{0AF5C8F6-C3F4-4C4C-B1FE-328EDAAF9E0C}"/>
              </a:ext>
            </a:extLst>
          </p:cNvPr>
          <p:cNvPicPr>
            <a:picLocks noChangeAspect="1"/>
          </p:cNvPicPr>
          <p:nvPr/>
        </p:nvPicPr>
        <p:blipFill>
          <a:blip r:embed="rId4"/>
          <a:stretch>
            <a:fillRect/>
          </a:stretch>
        </p:blipFill>
        <p:spPr>
          <a:xfrm>
            <a:off x="4785566" y="209550"/>
            <a:ext cx="4040934" cy="2076450"/>
          </a:xfrm>
          <a:prstGeom prst="rect">
            <a:avLst/>
          </a:prstGeom>
        </p:spPr>
      </p:pic>
    </p:spTree>
    <p:extLst>
      <p:ext uri="{BB962C8B-B14F-4D97-AF65-F5344CB8AC3E}">
        <p14:creationId xmlns:p14="http://schemas.microsoft.com/office/powerpoint/2010/main" val="2011512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EBB167-0445-4A41-B393-E1641383F621}"/>
              </a:ext>
            </a:extLst>
          </p:cNvPr>
          <p:cNvPicPr>
            <a:picLocks noChangeAspect="1"/>
          </p:cNvPicPr>
          <p:nvPr/>
        </p:nvPicPr>
        <p:blipFill>
          <a:blip r:embed="rId2"/>
          <a:stretch>
            <a:fillRect/>
          </a:stretch>
        </p:blipFill>
        <p:spPr>
          <a:xfrm>
            <a:off x="464675" y="331647"/>
            <a:ext cx="8191500" cy="4597400"/>
          </a:xfrm>
          <a:prstGeom prst="rect">
            <a:avLst/>
          </a:prstGeom>
        </p:spPr>
      </p:pic>
      <p:sp>
        <p:nvSpPr>
          <p:cNvPr id="4" name="TextBox 3">
            <a:extLst>
              <a:ext uri="{FF2B5EF4-FFF2-40B4-BE49-F238E27FC236}">
                <a16:creationId xmlns:a16="http://schemas.microsoft.com/office/drawing/2014/main" id="{BC295F2B-7404-9C4A-A55F-9D38277D7528}"/>
              </a:ext>
            </a:extLst>
          </p:cNvPr>
          <p:cNvSpPr txBox="1"/>
          <p:nvPr/>
        </p:nvSpPr>
        <p:spPr>
          <a:xfrm>
            <a:off x="695296" y="5544272"/>
            <a:ext cx="7730258" cy="461665"/>
          </a:xfrm>
          <a:prstGeom prst="rect">
            <a:avLst/>
          </a:prstGeom>
          <a:noFill/>
        </p:spPr>
        <p:txBody>
          <a:bodyPr wrap="none" rtlCol="0">
            <a:spAutoFit/>
          </a:bodyPr>
          <a:lstStyle/>
          <a:p>
            <a:r>
              <a:rPr lang="en-US" sz="2400" dirty="0"/>
              <a:t>Which aspect of operant conditioning is Sheldon using here?</a:t>
            </a:r>
          </a:p>
        </p:txBody>
      </p:sp>
    </p:spTree>
    <p:extLst>
      <p:ext uri="{BB962C8B-B14F-4D97-AF65-F5344CB8AC3E}">
        <p14:creationId xmlns:p14="http://schemas.microsoft.com/office/powerpoint/2010/main" val="30179354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a:blip r:embed="rId2"/>
          <a:stretch>
            <a:fillRect/>
          </a:stretch>
        </p:blipFill>
        <p:spPr>
          <a:xfrm>
            <a:off x="553453" y="-236190"/>
            <a:ext cx="8038097" cy="6091371"/>
          </a:xfrm>
          <a:prstGeom prst="rect">
            <a:avLst/>
          </a:prstGeom>
        </p:spPr>
      </p:pic>
      <p:sp>
        <p:nvSpPr>
          <p:cNvPr id="3" name="Rectangle 2">
            <a:extLst>
              <a:ext uri="{FF2B5EF4-FFF2-40B4-BE49-F238E27FC236}">
                <a16:creationId xmlns:a16="http://schemas.microsoft.com/office/drawing/2014/main" id="{10C0E55D-ACB4-4143-89F2-7417FF2190AC}"/>
              </a:ext>
            </a:extLst>
          </p:cNvPr>
          <p:cNvSpPr/>
          <p:nvPr/>
        </p:nvSpPr>
        <p:spPr>
          <a:xfrm>
            <a:off x="2838450" y="1924050"/>
            <a:ext cx="5753100" cy="361950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8FB9C287-F36B-DA42-B826-21DCFE214FEA}"/>
              </a:ext>
            </a:extLst>
          </p:cNvPr>
          <p:cNvCxnSpPr/>
          <p:nvPr/>
        </p:nvCxnSpPr>
        <p:spPr>
          <a:xfrm>
            <a:off x="5029200" y="1924050"/>
            <a:ext cx="0" cy="3352800"/>
          </a:xfrm>
          <a:prstGeom prst="line">
            <a:avLst/>
          </a:prstGeom>
          <a:ln w="9525"/>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6B1DA6AF-6211-0E43-863D-DB66C49C19A6}"/>
              </a:ext>
            </a:extLst>
          </p:cNvPr>
          <p:cNvCxnSpPr/>
          <p:nvPr/>
        </p:nvCxnSpPr>
        <p:spPr>
          <a:xfrm>
            <a:off x="2838450" y="3676650"/>
            <a:ext cx="5010150" cy="0"/>
          </a:xfrm>
          <a:prstGeom prst="line">
            <a:avLst/>
          </a:prstGeom>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AB79EFCF-0EAF-B74C-9E1A-545C8B170DC8}"/>
              </a:ext>
            </a:extLst>
          </p:cNvPr>
          <p:cNvSpPr txBox="1"/>
          <p:nvPr/>
        </p:nvSpPr>
        <p:spPr>
          <a:xfrm>
            <a:off x="891251" y="6331352"/>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334660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D4C7AA-384F-CE45-8ACB-EB81027FDF0A}"/>
              </a:ext>
            </a:extLst>
          </p:cNvPr>
          <p:cNvPicPr>
            <a:picLocks noChangeAspect="1"/>
          </p:cNvPicPr>
          <p:nvPr/>
        </p:nvPicPr>
        <p:blipFill>
          <a:blip r:embed="rId2"/>
          <a:stretch>
            <a:fillRect/>
          </a:stretch>
        </p:blipFill>
        <p:spPr>
          <a:xfrm>
            <a:off x="816426" y="387850"/>
            <a:ext cx="7560129" cy="5546041"/>
          </a:xfrm>
          <a:prstGeom prst="rect">
            <a:avLst/>
          </a:prstGeom>
        </p:spPr>
      </p:pic>
      <p:sp>
        <p:nvSpPr>
          <p:cNvPr id="4" name="TextBox 3">
            <a:extLst>
              <a:ext uri="{FF2B5EF4-FFF2-40B4-BE49-F238E27FC236}">
                <a16:creationId xmlns:a16="http://schemas.microsoft.com/office/drawing/2014/main" id="{29BB3A92-F639-494C-8F3A-6EF2B0A0F579}"/>
              </a:ext>
            </a:extLst>
          </p:cNvPr>
          <p:cNvSpPr txBox="1"/>
          <p:nvPr/>
        </p:nvSpPr>
        <p:spPr>
          <a:xfrm>
            <a:off x="237029" y="6237514"/>
            <a:ext cx="8718925" cy="369332"/>
          </a:xfrm>
          <a:prstGeom prst="rect">
            <a:avLst/>
          </a:prstGeom>
          <a:noFill/>
        </p:spPr>
        <p:txBody>
          <a:bodyPr wrap="none" rtlCol="0">
            <a:spAutoFit/>
          </a:bodyPr>
          <a:lstStyle/>
          <a:p>
            <a:r>
              <a:rPr lang="en-US" dirty="0"/>
              <a:t>Watch Tom’s children using the WBT approach…can you spot any learning theory in action?</a:t>
            </a:r>
          </a:p>
        </p:txBody>
      </p:sp>
    </p:spTree>
    <p:extLst>
      <p:ext uri="{BB962C8B-B14F-4D97-AF65-F5344CB8AC3E}">
        <p14:creationId xmlns:p14="http://schemas.microsoft.com/office/powerpoint/2010/main" val="31145652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4D195D-C4CC-C74B-ADEC-AC247D749606}"/>
              </a:ext>
            </a:extLst>
          </p:cNvPr>
          <p:cNvPicPr>
            <a:picLocks noChangeAspect="1"/>
          </p:cNvPicPr>
          <p:nvPr/>
        </p:nvPicPr>
        <p:blipFill>
          <a:blip r:embed="rId3"/>
          <a:stretch>
            <a:fillRect/>
          </a:stretch>
        </p:blipFill>
        <p:spPr>
          <a:xfrm>
            <a:off x="122237" y="2733675"/>
            <a:ext cx="3341666" cy="4108450"/>
          </a:xfrm>
          <a:prstGeom prst="rect">
            <a:avLst/>
          </a:prstGeom>
        </p:spPr>
      </p:pic>
      <p:pic>
        <p:nvPicPr>
          <p:cNvPr id="7" name="Picture 6">
            <a:extLst>
              <a:ext uri="{FF2B5EF4-FFF2-40B4-BE49-F238E27FC236}">
                <a16:creationId xmlns:a16="http://schemas.microsoft.com/office/drawing/2014/main" id="{B4DC2F51-180E-344F-8F25-790B0E99CA75}"/>
              </a:ext>
            </a:extLst>
          </p:cNvPr>
          <p:cNvPicPr>
            <a:picLocks noChangeAspect="1"/>
          </p:cNvPicPr>
          <p:nvPr/>
        </p:nvPicPr>
        <p:blipFill>
          <a:blip r:embed="rId4"/>
          <a:stretch>
            <a:fillRect/>
          </a:stretch>
        </p:blipFill>
        <p:spPr>
          <a:xfrm>
            <a:off x="3429000" y="2847975"/>
            <a:ext cx="5715000" cy="2984500"/>
          </a:xfrm>
          <a:prstGeom prst="rect">
            <a:avLst/>
          </a:prstGeom>
        </p:spPr>
      </p:pic>
      <p:sp>
        <p:nvSpPr>
          <p:cNvPr id="6" name="TextBox 5">
            <a:extLst>
              <a:ext uri="{FF2B5EF4-FFF2-40B4-BE49-F238E27FC236}">
                <a16:creationId xmlns:a16="http://schemas.microsoft.com/office/drawing/2014/main" id="{45299476-A579-3C42-998D-42024FE3A96E}"/>
              </a:ext>
            </a:extLst>
          </p:cNvPr>
          <p:cNvSpPr txBox="1"/>
          <p:nvPr/>
        </p:nvSpPr>
        <p:spPr>
          <a:xfrm>
            <a:off x="482215" y="714094"/>
            <a:ext cx="8472448" cy="1384995"/>
          </a:xfrm>
          <a:prstGeom prst="rect">
            <a:avLst/>
          </a:prstGeom>
          <a:noFill/>
        </p:spPr>
        <p:txBody>
          <a:bodyPr wrap="none" rtlCol="0">
            <a:spAutoFit/>
          </a:bodyPr>
          <a:lstStyle/>
          <a:p>
            <a:r>
              <a:rPr lang="en-US" sz="2800" dirty="0"/>
              <a:t>WOW…did you see the class class class response?</a:t>
            </a:r>
          </a:p>
          <a:p>
            <a:endParaRPr lang="en-US" sz="2800" dirty="0"/>
          </a:p>
          <a:p>
            <a:r>
              <a:rPr lang="en-US" sz="2800" dirty="0"/>
              <a:t>Ok Tom, if I go down the route of operant conditioning… </a:t>
            </a:r>
          </a:p>
        </p:txBody>
      </p:sp>
    </p:spTree>
    <p:extLst>
      <p:ext uri="{BB962C8B-B14F-4D97-AF65-F5344CB8AC3E}">
        <p14:creationId xmlns:p14="http://schemas.microsoft.com/office/powerpoint/2010/main" val="14663608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3F6F721-28FB-A444-9759-997B3114A78C}"/>
              </a:ext>
            </a:extLst>
          </p:cNvPr>
          <p:cNvPicPr>
            <a:picLocks noGrp="1" noChangeAspect="1"/>
          </p:cNvPicPr>
          <p:nvPr>
            <p:ph sz="half" idx="1"/>
          </p:nvPr>
        </p:nvPicPr>
        <p:blipFill>
          <a:blip r:embed="rId3"/>
          <a:stretch>
            <a:fillRect/>
          </a:stretch>
        </p:blipFill>
        <p:spPr>
          <a:xfrm>
            <a:off x="-174573" y="0"/>
            <a:ext cx="9318573" cy="6692348"/>
          </a:xfrm>
        </p:spPr>
      </p:pic>
      <p:sp>
        <p:nvSpPr>
          <p:cNvPr id="2" name="Rectangle 1">
            <a:extLst>
              <a:ext uri="{FF2B5EF4-FFF2-40B4-BE49-F238E27FC236}">
                <a16:creationId xmlns:a16="http://schemas.microsoft.com/office/drawing/2014/main" id="{3620CA62-1307-0F4C-9F29-0CF093E952A9}"/>
              </a:ext>
            </a:extLst>
          </p:cNvPr>
          <p:cNvSpPr/>
          <p:nvPr/>
        </p:nvSpPr>
        <p:spPr>
          <a:xfrm>
            <a:off x="114300" y="0"/>
            <a:ext cx="5094514" cy="11266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Rectangle 3">
            <a:extLst>
              <a:ext uri="{FF2B5EF4-FFF2-40B4-BE49-F238E27FC236}">
                <a16:creationId xmlns:a16="http://schemas.microsoft.com/office/drawing/2014/main" id="{AAC56CA4-68F4-7A4E-A717-54139171F211}"/>
              </a:ext>
            </a:extLst>
          </p:cNvPr>
          <p:cNvSpPr/>
          <p:nvPr/>
        </p:nvSpPr>
        <p:spPr>
          <a:xfrm>
            <a:off x="4675193" y="0"/>
            <a:ext cx="2501214" cy="54369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Rectangle 4">
            <a:extLst>
              <a:ext uri="{FF2B5EF4-FFF2-40B4-BE49-F238E27FC236}">
                <a16:creationId xmlns:a16="http://schemas.microsoft.com/office/drawing/2014/main" id="{C4775996-5670-5A40-9AA6-F01F405627C5}"/>
              </a:ext>
            </a:extLst>
          </p:cNvPr>
          <p:cNvSpPr/>
          <p:nvPr/>
        </p:nvSpPr>
        <p:spPr>
          <a:xfrm>
            <a:off x="3764911" y="3929148"/>
            <a:ext cx="5193737" cy="25952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3270587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5EBEAE4-5F2A-0E4D-BD2D-C010A5B6CF1D}"/>
              </a:ext>
            </a:extLst>
          </p:cNvPr>
          <p:cNvPicPr>
            <a:picLocks noGrp="1" noChangeAspect="1"/>
          </p:cNvPicPr>
          <p:nvPr>
            <p:ph sz="half" idx="1"/>
          </p:nvPr>
        </p:nvPicPr>
        <p:blipFill>
          <a:blip r:embed="rId3"/>
          <a:stretch>
            <a:fillRect/>
          </a:stretch>
        </p:blipFill>
        <p:spPr>
          <a:xfrm>
            <a:off x="1610436" y="134238"/>
            <a:ext cx="5910698" cy="6723762"/>
          </a:xfrm>
        </p:spPr>
      </p:pic>
    </p:spTree>
    <p:extLst>
      <p:ext uri="{BB962C8B-B14F-4D97-AF65-F5344CB8AC3E}">
        <p14:creationId xmlns:p14="http://schemas.microsoft.com/office/powerpoint/2010/main" val="20620580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D5C89F6-260D-D740-BA12-3FA84595E242}"/>
              </a:ext>
            </a:extLst>
          </p:cNvPr>
          <p:cNvPicPr>
            <a:picLocks noGrp="1" noChangeAspect="1"/>
          </p:cNvPicPr>
          <p:nvPr>
            <p:ph sz="half" idx="1"/>
          </p:nvPr>
        </p:nvPicPr>
        <p:blipFill>
          <a:blip r:embed="rId3"/>
          <a:stretch>
            <a:fillRect/>
          </a:stretch>
        </p:blipFill>
        <p:spPr>
          <a:xfrm>
            <a:off x="584381" y="432486"/>
            <a:ext cx="8559619" cy="6083764"/>
          </a:xfrm>
        </p:spPr>
      </p:pic>
    </p:spTree>
    <p:extLst>
      <p:ext uri="{BB962C8B-B14F-4D97-AF65-F5344CB8AC3E}">
        <p14:creationId xmlns:p14="http://schemas.microsoft.com/office/powerpoint/2010/main" val="1112010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EABB912-4B8A-D848-AA83-64729F7D8480}"/>
              </a:ext>
            </a:extLst>
          </p:cNvPr>
          <p:cNvPicPr>
            <a:picLocks noGrp="1" noChangeAspect="1"/>
          </p:cNvPicPr>
          <p:nvPr>
            <p:ph sz="half" idx="1"/>
          </p:nvPr>
        </p:nvPicPr>
        <p:blipFill>
          <a:blip r:embed="rId3"/>
          <a:stretch>
            <a:fillRect/>
          </a:stretch>
        </p:blipFill>
        <p:spPr>
          <a:xfrm>
            <a:off x="0" y="2195324"/>
            <a:ext cx="9144000" cy="1776173"/>
          </a:xfrm>
        </p:spPr>
      </p:pic>
    </p:spTree>
    <p:extLst>
      <p:ext uri="{BB962C8B-B14F-4D97-AF65-F5344CB8AC3E}">
        <p14:creationId xmlns:p14="http://schemas.microsoft.com/office/powerpoint/2010/main" val="34604298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7C4DB6F5-A5C9-0F41-9F81-668F725634A8}"/>
              </a:ext>
            </a:extLst>
          </p:cNvPr>
          <p:cNvPicPr>
            <a:picLocks noGrp="1" noChangeAspect="1"/>
          </p:cNvPicPr>
          <p:nvPr>
            <p:ph sz="half" idx="1"/>
          </p:nvPr>
        </p:nvPicPr>
        <p:blipFill>
          <a:blip r:embed="rId3"/>
          <a:stretch>
            <a:fillRect/>
          </a:stretch>
        </p:blipFill>
        <p:spPr>
          <a:xfrm>
            <a:off x="0" y="818885"/>
            <a:ext cx="9144000" cy="5348150"/>
          </a:xfrm>
        </p:spPr>
      </p:pic>
    </p:spTree>
    <p:extLst>
      <p:ext uri="{BB962C8B-B14F-4D97-AF65-F5344CB8AC3E}">
        <p14:creationId xmlns:p14="http://schemas.microsoft.com/office/powerpoint/2010/main" val="13976904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5BE538D2-C64A-D043-846F-A6E9DAF9F3BA}"/>
              </a:ext>
            </a:extLst>
          </p:cNvPr>
          <p:cNvPicPr>
            <a:picLocks noGrp="1" noChangeAspect="1"/>
          </p:cNvPicPr>
          <p:nvPr>
            <p:ph sz="half" idx="1"/>
          </p:nvPr>
        </p:nvPicPr>
        <p:blipFill>
          <a:blip r:embed="rId3"/>
          <a:stretch>
            <a:fillRect/>
          </a:stretch>
        </p:blipFill>
        <p:spPr>
          <a:xfrm>
            <a:off x="0" y="1722408"/>
            <a:ext cx="9144000" cy="2190909"/>
          </a:xfrm>
        </p:spPr>
      </p:pic>
    </p:spTree>
    <p:extLst>
      <p:ext uri="{BB962C8B-B14F-4D97-AF65-F5344CB8AC3E}">
        <p14:creationId xmlns:p14="http://schemas.microsoft.com/office/powerpoint/2010/main" val="19808547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AC1B8B9-74A5-2248-8AF1-921BC31377BB}"/>
              </a:ext>
            </a:extLst>
          </p:cNvPr>
          <p:cNvPicPr>
            <a:picLocks noGrp="1" noChangeAspect="1"/>
          </p:cNvPicPr>
          <p:nvPr>
            <p:ph sz="half" idx="1"/>
          </p:nvPr>
        </p:nvPicPr>
        <p:blipFill>
          <a:blip r:embed="rId3"/>
          <a:stretch>
            <a:fillRect/>
          </a:stretch>
        </p:blipFill>
        <p:spPr>
          <a:xfrm>
            <a:off x="750627" y="0"/>
            <a:ext cx="7624897" cy="6858000"/>
          </a:xfrm>
        </p:spPr>
      </p:pic>
    </p:spTree>
    <p:extLst>
      <p:ext uri="{BB962C8B-B14F-4D97-AF65-F5344CB8AC3E}">
        <p14:creationId xmlns:p14="http://schemas.microsoft.com/office/powerpoint/2010/main" val="14374114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CE0D462F-3113-904A-9DDD-B02D5F56F8EA}"/>
              </a:ext>
            </a:extLst>
          </p:cNvPr>
          <p:cNvPicPr>
            <a:picLocks noGrp="1" noChangeAspect="1"/>
          </p:cNvPicPr>
          <p:nvPr>
            <p:ph sz="half" idx="1"/>
          </p:nvPr>
        </p:nvPicPr>
        <p:blipFill>
          <a:blip r:embed="rId3"/>
          <a:stretch>
            <a:fillRect/>
          </a:stretch>
        </p:blipFill>
        <p:spPr>
          <a:xfrm>
            <a:off x="1" y="1776377"/>
            <a:ext cx="9144000" cy="1977404"/>
          </a:xfrm>
        </p:spPr>
      </p:pic>
    </p:spTree>
    <p:extLst>
      <p:ext uri="{BB962C8B-B14F-4D97-AF65-F5344CB8AC3E}">
        <p14:creationId xmlns:p14="http://schemas.microsoft.com/office/powerpoint/2010/main" val="37808452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51F8F3B4-1476-5847-926B-F75246711419}"/>
              </a:ext>
            </a:extLst>
          </p:cNvPr>
          <p:cNvPicPr>
            <a:picLocks noGrp="1" noChangeAspect="1"/>
          </p:cNvPicPr>
          <p:nvPr>
            <p:ph sz="half" idx="1"/>
          </p:nvPr>
        </p:nvPicPr>
        <p:blipFill>
          <a:blip r:embed="rId3"/>
          <a:stretch>
            <a:fillRect/>
          </a:stretch>
        </p:blipFill>
        <p:spPr>
          <a:xfrm>
            <a:off x="11506" y="1485735"/>
            <a:ext cx="9099842" cy="2593397"/>
          </a:xfrm>
        </p:spPr>
      </p:pic>
    </p:spTree>
    <p:extLst>
      <p:ext uri="{BB962C8B-B14F-4D97-AF65-F5344CB8AC3E}">
        <p14:creationId xmlns:p14="http://schemas.microsoft.com/office/powerpoint/2010/main" val="4591071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E542DCA-2BB1-B046-B8A6-B96AB6025062}"/>
              </a:ext>
            </a:extLst>
          </p:cNvPr>
          <p:cNvPicPr>
            <a:picLocks noGrp="1" noChangeAspect="1"/>
          </p:cNvPicPr>
          <p:nvPr>
            <p:ph sz="half" idx="1"/>
          </p:nvPr>
        </p:nvPicPr>
        <p:blipFill>
          <a:blip r:embed="rId3"/>
          <a:stretch>
            <a:fillRect/>
          </a:stretch>
        </p:blipFill>
        <p:spPr>
          <a:xfrm>
            <a:off x="0" y="1596000"/>
            <a:ext cx="9144000" cy="2503300"/>
          </a:xfrm>
        </p:spPr>
      </p:pic>
    </p:spTree>
    <p:extLst>
      <p:ext uri="{BB962C8B-B14F-4D97-AF65-F5344CB8AC3E}">
        <p14:creationId xmlns:p14="http://schemas.microsoft.com/office/powerpoint/2010/main" val="15682820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ECAD6007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Introduction to Learning Theory (Part 2)</a:t>
            </a:r>
          </a:p>
        </p:txBody>
      </p:sp>
    </p:spTree>
    <p:extLst>
      <p:ext uri="{BB962C8B-B14F-4D97-AF65-F5344CB8AC3E}">
        <p14:creationId xmlns:p14="http://schemas.microsoft.com/office/powerpoint/2010/main" val="30906412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Props1.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2.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5A3812-31E9-4619-981E-BFCE2B0654EE}">
  <ds:schemaRefs>
    <ds:schemaRef ds:uri="19514574-b5d9-49eb-9678-28308461b4ba"/>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4f627824-a7cf-4e54-9661-934e5f85792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9205</TotalTime>
  <Words>339</Words>
  <Application>Microsoft Macintosh PowerPoint</Application>
  <PresentationFormat>On-screen Show (4:3)</PresentationFormat>
  <Paragraphs>61</Paragraphs>
  <Slides>49</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American Typewriter</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131</cp:revision>
  <dcterms:created xsi:type="dcterms:W3CDTF">2017-02-08T11:33:06Z</dcterms:created>
  <dcterms:modified xsi:type="dcterms:W3CDTF">2023-09-20T19:17:08Z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