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7" r:id="rId2"/>
    <p:sldMasterId id="2147483684" r:id="rId3"/>
  </p:sldMasterIdLst>
  <p:notesMasterIdLst>
    <p:notesMasterId r:id="rId17"/>
  </p:notesMasterIdLst>
  <p:handoutMasterIdLst>
    <p:handoutMasterId r:id="rId18"/>
  </p:handoutMasterIdLst>
  <p:sldIdLst>
    <p:sldId id="292" r:id="rId4"/>
    <p:sldId id="294" r:id="rId5"/>
    <p:sldId id="295" r:id="rId6"/>
    <p:sldId id="296" r:id="rId7"/>
    <p:sldId id="297" r:id="rId8"/>
    <p:sldId id="298" r:id="rId9"/>
    <p:sldId id="299" r:id="rId10"/>
    <p:sldId id="300" r:id="rId11"/>
    <p:sldId id="291" r:id="rId12"/>
    <p:sldId id="264" r:id="rId13"/>
    <p:sldId id="280" r:id="rId14"/>
    <p:sldId id="282" r:id="rId15"/>
    <p:sldId id="288" r:id="rId16"/>
  </p:sldIdLst>
  <p:sldSz cx="12192000" cy="6858000"/>
  <p:notesSz cx="6858000" cy="9144000"/>
  <p:defaultText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3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C0"/>
    <a:srgbClr val="F8F8F8"/>
    <a:srgbClr val="FCFCFC"/>
    <a:srgbClr val="F8FAF8"/>
    <a:srgbClr val="224278"/>
    <a:srgbClr val="F7F7F7"/>
    <a:srgbClr val="5BD4FF"/>
    <a:srgbClr val="F5D75B"/>
    <a:srgbClr val="F3CF35"/>
    <a:srgbClr val="E63D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417" autoAdjust="0"/>
    <p:restoredTop sz="94660"/>
  </p:normalViewPr>
  <p:slideViewPr>
    <p:cSldViewPr snapToGrid="0">
      <p:cViewPr varScale="1">
        <p:scale>
          <a:sx n="89" d="100"/>
          <a:sy n="89" d="100"/>
        </p:scale>
        <p:origin x="538" y="72"/>
      </p:cViewPr>
      <p:guideLst>
        <p:guide pos="3840"/>
        <p:guide orient="horz" pos="2376"/>
      </p:guideLst>
    </p:cSldViewPr>
  </p:slideViewPr>
  <p:notesTextViewPr>
    <p:cViewPr>
      <p:scale>
        <a:sx n="1" d="1"/>
        <a:sy n="1" d="1"/>
      </p:scale>
      <p:origin x="0" y="0"/>
    </p:cViewPr>
  </p:notesTextViewPr>
  <p:sorterViewPr>
    <p:cViewPr>
      <p:scale>
        <a:sx n="200" d="100"/>
        <a:sy n="200" d="100"/>
      </p:scale>
      <p:origin x="0" y="0"/>
    </p:cViewPr>
  </p:sorterViewPr>
  <p:notesViewPr>
    <p:cSldViewPr snapToGrid="0">
      <p:cViewPr varScale="1">
        <p:scale>
          <a:sx n="84" d="100"/>
          <a:sy n="84" d="100"/>
        </p:scale>
        <p:origin x="3828" y="10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B2AABD-BF25-4A6D-A1D0-79908927F5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d-ID"/>
          </a:p>
        </p:txBody>
      </p:sp>
      <p:sp>
        <p:nvSpPr>
          <p:cNvPr id="3" name="Date Placeholder 2">
            <a:extLst>
              <a:ext uri="{FF2B5EF4-FFF2-40B4-BE49-F238E27FC236}">
                <a16:creationId xmlns:a16="http://schemas.microsoft.com/office/drawing/2014/main" id="{AD0BB832-D7BB-45B4-8ADB-FA3F1BE522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7190F08-54D9-4538-906C-CC83B54166C9}" type="datetimeFigureOut">
              <a:rPr lang="id-ID" smtClean="0"/>
              <a:t>09/07/2021</a:t>
            </a:fld>
            <a:endParaRPr lang="id-ID"/>
          </a:p>
        </p:txBody>
      </p:sp>
      <p:sp>
        <p:nvSpPr>
          <p:cNvPr id="4" name="Footer Placeholder 3">
            <a:extLst>
              <a:ext uri="{FF2B5EF4-FFF2-40B4-BE49-F238E27FC236}">
                <a16:creationId xmlns:a16="http://schemas.microsoft.com/office/drawing/2014/main" id="{994AF4D2-58B0-4928-9C6C-86C214701CA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id-ID"/>
          </a:p>
        </p:txBody>
      </p:sp>
      <p:sp>
        <p:nvSpPr>
          <p:cNvPr id="5" name="Slide Number Placeholder 4">
            <a:extLst>
              <a:ext uri="{FF2B5EF4-FFF2-40B4-BE49-F238E27FC236}">
                <a16:creationId xmlns:a16="http://schemas.microsoft.com/office/drawing/2014/main" id="{17A22080-FE04-4E63-9ABB-99E30886120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FCE2E02-7EDC-447C-8818-7C4ED6167A6A}" type="slidenum">
              <a:rPr lang="id-ID" smtClean="0"/>
              <a:t>‹#›</a:t>
            </a:fld>
            <a:endParaRPr lang="id-ID"/>
          </a:p>
        </p:txBody>
      </p:sp>
    </p:spTree>
    <p:extLst>
      <p:ext uri="{BB962C8B-B14F-4D97-AF65-F5344CB8AC3E}">
        <p14:creationId xmlns:p14="http://schemas.microsoft.com/office/powerpoint/2010/main" val="23642332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0B6EE-ECE1-6C47-AC2F-28CFFCB4A26C}" type="datetimeFigureOut">
              <a:rPr lang="en-US" smtClean="0"/>
              <a:t>7/9/2021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7040D8-06E9-BC48-9169-8F097FC35CCB}" type="slidenum">
              <a:rPr lang="en-US" smtClean="0"/>
              <a:t>‹#›</a:t>
            </a:fld>
            <a:endParaRPr lang="en-US"/>
          </a:p>
        </p:txBody>
      </p:sp>
    </p:spTree>
    <p:extLst>
      <p:ext uri="{BB962C8B-B14F-4D97-AF65-F5344CB8AC3E}">
        <p14:creationId xmlns:p14="http://schemas.microsoft.com/office/powerpoint/2010/main" val="3763272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3C6658-CAE7-415A-AC91-59DEE44FA423}" type="slidenum">
              <a:rPr lang="en-US" altLang="en-US"/>
              <a:pPr/>
              <a:t>5</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54554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900898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220AECD1-9448-4822-B586-DA33E6AAA1E1}"/>
              </a:ext>
            </a:extLst>
          </p:cNvPr>
          <p:cNvSpPr>
            <a:spLocks noGrp="1"/>
          </p:cNvSpPr>
          <p:nvPr>
            <p:ph type="pic" sz="quarter" idx="10"/>
          </p:nvPr>
        </p:nvSpPr>
        <p:spPr>
          <a:xfrm>
            <a:off x="0" y="2"/>
            <a:ext cx="12192000" cy="4104279"/>
          </a:xfrm>
          <a:custGeom>
            <a:avLst/>
            <a:gdLst>
              <a:gd name="connsiteX0" fmla="*/ 0 w 12192000"/>
              <a:gd name="connsiteY0" fmla="*/ 0 h 4104279"/>
              <a:gd name="connsiteX1" fmla="*/ 12192000 w 12192000"/>
              <a:gd name="connsiteY1" fmla="*/ 0 h 4104279"/>
              <a:gd name="connsiteX2" fmla="*/ 12192000 w 12192000"/>
              <a:gd name="connsiteY2" fmla="*/ 2444902 h 4104279"/>
              <a:gd name="connsiteX3" fmla="*/ 11737833 w 12192000"/>
              <a:gd name="connsiteY3" fmla="*/ 2450010 h 4104279"/>
              <a:gd name="connsiteX4" fmla="*/ 2460910 w 12192000"/>
              <a:gd name="connsiteY4" fmla="*/ 4088847 h 4104279"/>
              <a:gd name="connsiteX5" fmla="*/ 0 w 12192000"/>
              <a:gd name="connsiteY5" fmla="*/ 3741250 h 4104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4104279">
                <a:moveTo>
                  <a:pt x="0" y="0"/>
                </a:moveTo>
                <a:lnTo>
                  <a:pt x="12192000" y="0"/>
                </a:lnTo>
                <a:lnTo>
                  <a:pt x="12192000" y="2444902"/>
                </a:lnTo>
                <a:lnTo>
                  <a:pt x="11737833" y="2450010"/>
                </a:lnTo>
                <a:cubicBezTo>
                  <a:pt x="7004900" y="2558097"/>
                  <a:pt x="6134903" y="4284448"/>
                  <a:pt x="2460910" y="4088847"/>
                </a:cubicBezTo>
                <a:cubicBezTo>
                  <a:pt x="1758593" y="4051455"/>
                  <a:pt x="953812" y="3943834"/>
                  <a:pt x="0" y="3741250"/>
                </a:cubicBezTo>
                <a:close/>
              </a:path>
            </a:pathLst>
          </a:custGeom>
          <a:pattFill prst="divot">
            <a:fgClr>
              <a:schemeClr val="accent1"/>
            </a:fgClr>
            <a:bgClr>
              <a:schemeClr val="bg1"/>
            </a:bgClr>
          </a:pattFill>
        </p:spPr>
        <p:txBody>
          <a:bodyPr wrap="square" anchor="ctr">
            <a:noAutofit/>
          </a:bodyPr>
          <a:lstStyle>
            <a:lvl1pPr marL="0" indent="0" algn="ctr">
              <a:buNone/>
              <a:defRPr sz="1200"/>
            </a:lvl1pPr>
          </a:lstStyle>
          <a:p>
            <a:endParaRPr lang="id-ID"/>
          </a:p>
        </p:txBody>
      </p:sp>
      <p:sp>
        <p:nvSpPr>
          <p:cNvPr id="9" name="Picture Placeholder 8">
            <a:extLst>
              <a:ext uri="{FF2B5EF4-FFF2-40B4-BE49-F238E27FC236}">
                <a16:creationId xmlns:a16="http://schemas.microsoft.com/office/drawing/2014/main" id="{89EE952F-4B47-4E6C-BBA8-8434D7BC1CD8}"/>
              </a:ext>
            </a:extLst>
          </p:cNvPr>
          <p:cNvSpPr>
            <a:spLocks noGrp="1"/>
          </p:cNvSpPr>
          <p:nvPr>
            <p:ph type="pic" sz="quarter" idx="11"/>
          </p:nvPr>
        </p:nvSpPr>
        <p:spPr>
          <a:xfrm>
            <a:off x="6587365" y="1284366"/>
            <a:ext cx="4463870" cy="2144634"/>
          </a:xfrm>
          <a:custGeom>
            <a:avLst/>
            <a:gdLst>
              <a:gd name="connsiteX0" fmla="*/ 97151 w 4463870"/>
              <a:gd name="connsiteY0" fmla="*/ 0 h 2144634"/>
              <a:gd name="connsiteX1" fmla="*/ 4366718 w 4463870"/>
              <a:gd name="connsiteY1" fmla="*/ 0 h 2144634"/>
              <a:gd name="connsiteX2" fmla="*/ 4463870 w 4463870"/>
              <a:gd name="connsiteY2" fmla="*/ 97152 h 2144634"/>
              <a:gd name="connsiteX3" fmla="*/ 4463870 w 4463870"/>
              <a:gd name="connsiteY3" fmla="*/ 2047482 h 2144634"/>
              <a:gd name="connsiteX4" fmla="*/ 4366718 w 4463870"/>
              <a:gd name="connsiteY4" fmla="*/ 2144634 h 2144634"/>
              <a:gd name="connsiteX5" fmla="*/ 97151 w 4463870"/>
              <a:gd name="connsiteY5" fmla="*/ 2144634 h 2144634"/>
              <a:gd name="connsiteX6" fmla="*/ 0 w 4463870"/>
              <a:gd name="connsiteY6" fmla="*/ 2047482 h 2144634"/>
              <a:gd name="connsiteX7" fmla="*/ 0 w 4463870"/>
              <a:gd name="connsiteY7" fmla="*/ 97152 h 2144634"/>
              <a:gd name="connsiteX8" fmla="*/ 97151 w 4463870"/>
              <a:gd name="connsiteY8" fmla="*/ 0 h 2144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63870" h="2144634">
                <a:moveTo>
                  <a:pt x="97151" y="0"/>
                </a:moveTo>
                <a:lnTo>
                  <a:pt x="4366718" y="0"/>
                </a:lnTo>
                <a:cubicBezTo>
                  <a:pt x="4420374" y="0"/>
                  <a:pt x="4463870" y="43496"/>
                  <a:pt x="4463870" y="97152"/>
                </a:cubicBezTo>
                <a:lnTo>
                  <a:pt x="4463870" y="2047482"/>
                </a:lnTo>
                <a:cubicBezTo>
                  <a:pt x="4463870" y="2101138"/>
                  <a:pt x="4420374" y="2144634"/>
                  <a:pt x="4366718" y="2144634"/>
                </a:cubicBezTo>
                <a:lnTo>
                  <a:pt x="97151" y="2144634"/>
                </a:lnTo>
                <a:cubicBezTo>
                  <a:pt x="43495" y="2144634"/>
                  <a:pt x="0" y="2101138"/>
                  <a:pt x="0" y="2047482"/>
                </a:cubicBezTo>
                <a:lnTo>
                  <a:pt x="0" y="97152"/>
                </a:lnTo>
                <a:cubicBezTo>
                  <a:pt x="0" y="43496"/>
                  <a:pt x="43495" y="0"/>
                  <a:pt x="97151" y="0"/>
                </a:cubicBezTo>
                <a:close/>
              </a:path>
            </a:pathLst>
          </a:custGeom>
          <a:pattFill prst="divot">
            <a:fgClr>
              <a:schemeClr val="accent1"/>
            </a:fgClr>
            <a:bgClr>
              <a:schemeClr val="bg1"/>
            </a:bgClr>
          </a:pattFill>
        </p:spPr>
        <p:txBody>
          <a:bodyPr wrap="square" anchor="ctr">
            <a:noAutofit/>
          </a:bodyPr>
          <a:lstStyle>
            <a:lvl1pPr marL="0" indent="0" algn="ctr">
              <a:buNone/>
              <a:defRPr sz="1200"/>
            </a:lvl1pPr>
          </a:lstStyle>
          <a:p>
            <a:endParaRPr lang="id-ID"/>
          </a:p>
        </p:txBody>
      </p:sp>
    </p:spTree>
    <p:extLst>
      <p:ext uri="{BB962C8B-B14F-4D97-AF65-F5344CB8AC3E}">
        <p14:creationId xmlns:p14="http://schemas.microsoft.com/office/powerpoint/2010/main" val="549344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6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FF4AC708-3445-4283-A541-233C40038F97}"/>
              </a:ext>
            </a:extLst>
          </p:cNvPr>
          <p:cNvSpPr>
            <a:spLocks noGrp="1"/>
          </p:cNvSpPr>
          <p:nvPr>
            <p:ph type="pic" sz="quarter" idx="17"/>
          </p:nvPr>
        </p:nvSpPr>
        <p:spPr>
          <a:xfrm>
            <a:off x="9201150" y="590550"/>
            <a:ext cx="2247900" cy="2247900"/>
          </a:xfrm>
          <a:custGeom>
            <a:avLst/>
            <a:gdLst>
              <a:gd name="connsiteX0" fmla="*/ 1123950 w 2247900"/>
              <a:gd name="connsiteY0" fmla="*/ 0 h 2247900"/>
              <a:gd name="connsiteX1" fmla="*/ 2247900 w 2247900"/>
              <a:gd name="connsiteY1" fmla="*/ 1123950 h 2247900"/>
              <a:gd name="connsiteX2" fmla="*/ 1123950 w 2247900"/>
              <a:gd name="connsiteY2" fmla="*/ 2247900 h 2247900"/>
              <a:gd name="connsiteX3" fmla="*/ 0 w 2247900"/>
              <a:gd name="connsiteY3" fmla="*/ 1123950 h 2247900"/>
              <a:gd name="connsiteX4" fmla="*/ 1123950 w 2247900"/>
              <a:gd name="connsiteY4" fmla="*/ 0 h 2247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7900" h="2247900">
                <a:moveTo>
                  <a:pt x="1123950" y="0"/>
                </a:moveTo>
                <a:cubicBezTo>
                  <a:pt x="1744690" y="0"/>
                  <a:pt x="2247900" y="503210"/>
                  <a:pt x="2247900" y="1123950"/>
                </a:cubicBezTo>
                <a:cubicBezTo>
                  <a:pt x="2247900" y="1744690"/>
                  <a:pt x="1744690" y="2247900"/>
                  <a:pt x="1123950" y="2247900"/>
                </a:cubicBezTo>
                <a:cubicBezTo>
                  <a:pt x="503210" y="2247900"/>
                  <a:pt x="0" y="1744690"/>
                  <a:pt x="0" y="1123950"/>
                </a:cubicBezTo>
                <a:cubicBezTo>
                  <a:pt x="0" y="503210"/>
                  <a:pt x="503210" y="0"/>
                  <a:pt x="1123950" y="0"/>
                </a:cubicBezTo>
                <a:close/>
              </a:path>
            </a:pathLst>
          </a:custGeom>
          <a:pattFill prst="pct5">
            <a:fgClr>
              <a:schemeClr val="accent1"/>
            </a:fgClr>
            <a:bgClr>
              <a:schemeClr val="bg1"/>
            </a:bgClr>
          </a:pattFill>
        </p:spPr>
        <p:txBody>
          <a:bodyPr wrap="square">
            <a:noAutofit/>
          </a:bodyPr>
          <a:lstStyle>
            <a:lvl1pPr>
              <a:defRPr sz="1100">
                <a:latin typeface="Arial" panose="020B0604020202020204" pitchFamily="34" charset="0"/>
                <a:cs typeface="Arial" panose="020B0604020202020204" pitchFamily="34" charset="0"/>
              </a:defRPr>
            </a:lvl1pPr>
          </a:lstStyle>
          <a:p>
            <a:endParaRPr lang="id-ID"/>
          </a:p>
        </p:txBody>
      </p:sp>
    </p:spTree>
    <p:extLst>
      <p:ext uri="{BB962C8B-B14F-4D97-AF65-F5344CB8AC3E}">
        <p14:creationId xmlns:p14="http://schemas.microsoft.com/office/powerpoint/2010/main" val="3984574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34768-35CF-45B2-A7A4-74DAA4BAE769}"/>
              </a:ext>
            </a:extLst>
          </p:cNvPr>
          <p:cNvSpPr>
            <a:spLocks noGrp="1"/>
          </p:cNvSpPr>
          <p:nvPr>
            <p:ph type="dt" sz="half" idx="10"/>
          </p:nvPr>
        </p:nvSpPr>
        <p:spPr/>
        <p:txBody>
          <a:bodyPr/>
          <a:lstStyle>
            <a:lvl1pPr>
              <a:defRPr/>
            </a:lvl1pPr>
          </a:lstStyle>
          <a:p>
            <a:pPr>
              <a:defRPr/>
            </a:pPr>
            <a:fld id="{633B2AAD-BAD3-441E-A539-B24E1779BE75}"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6EBDB648-55FD-4CE4-9E1A-8683B85EF4C2}"/>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E88E7A5-F6F3-45F0-B83E-73EE49803774}"/>
              </a:ext>
            </a:extLst>
          </p:cNvPr>
          <p:cNvSpPr>
            <a:spLocks noGrp="1"/>
          </p:cNvSpPr>
          <p:nvPr>
            <p:ph type="sldNum" sz="quarter" idx="12"/>
          </p:nvPr>
        </p:nvSpPr>
        <p:spPr/>
        <p:txBody>
          <a:bodyPr/>
          <a:lstStyle>
            <a:lvl1pPr>
              <a:defRPr/>
            </a:lvl1pPr>
          </a:lstStyle>
          <a:p>
            <a:pPr>
              <a:defRPr/>
            </a:pPr>
            <a:fld id="{79EBF512-9F56-49DC-9742-31E9A41DA815}" type="slidenum">
              <a:rPr lang="en-GB" altLang="en-US"/>
              <a:pPr>
                <a:defRPr/>
              </a:pPr>
              <a:t>‹#›</a:t>
            </a:fld>
            <a:endParaRPr lang="en-GB" altLang="en-US"/>
          </a:p>
        </p:txBody>
      </p:sp>
    </p:spTree>
    <p:extLst>
      <p:ext uri="{BB962C8B-B14F-4D97-AF65-F5344CB8AC3E}">
        <p14:creationId xmlns:p14="http://schemas.microsoft.com/office/powerpoint/2010/main" val="129940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8795F7-B748-4C5C-9582-413D41BD6278}"/>
              </a:ext>
            </a:extLst>
          </p:cNvPr>
          <p:cNvSpPr>
            <a:spLocks noGrp="1"/>
          </p:cNvSpPr>
          <p:nvPr>
            <p:ph type="dt" sz="half" idx="10"/>
          </p:nvPr>
        </p:nvSpPr>
        <p:spPr>
          <a:xfrm>
            <a:off x="527051" y="6524626"/>
            <a:ext cx="1295400" cy="219075"/>
          </a:xfrm>
        </p:spPr>
        <p:txBody>
          <a:bodyPr/>
          <a:lstStyle>
            <a:lvl1pPr>
              <a:defRPr/>
            </a:lvl1pPr>
          </a:lstStyle>
          <a:p>
            <a:pPr>
              <a:defRPr/>
            </a:pPr>
            <a:fld id="{43F3839F-A31D-4847-9846-4278BADB884A}"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05D68887-C722-4BC3-B4D4-3A8FD37AE53D}"/>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2E86F7E-0585-4F6D-8EEB-E10767CC6E86}"/>
              </a:ext>
            </a:extLst>
          </p:cNvPr>
          <p:cNvSpPr>
            <a:spLocks noGrp="1"/>
          </p:cNvSpPr>
          <p:nvPr>
            <p:ph type="sldNum" sz="quarter" idx="12"/>
          </p:nvPr>
        </p:nvSpPr>
        <p:spPr/>
        <p:txBody>
          <a:bodyPr/>
          <a:lstStyle>
            <a:lvl1pPr>
              <a:defRPr/>
            </a:lvl1pPr>
          </a:lstStyle>
          <a:p>
            <a:pPr>
              <a:defRPr/>
            </a:pPr>
            <a:fld id="{59C10618-0AD2-4807-8340-FFD4715E7681}" type="slidenum">
              <a:rPr lang="en-GB" altLang="en-US"/>
              <a:pPr>
                <a:defRPr/>
              </a:pPr>
              <a:t>‹#›</a:t>
            </a:fld>
            <a:endParaRPr lang="en-GB" altLang="en-US"/>
          </a:p>
        </p:txBody>
      </p:sp>
    </p:spTree>
    <p:extLst>
      <p:ext uri="{BB962C8B-B14F-4D97-AF65-F5344CB8AC3E}">
        <p14:creationId xmlns:p14="http://schemas.microsoft.com/office/powerpoint/2010/main" val="1113023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653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712863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1328337"/>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d-I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5D4F5A2-08B5-44F0-99A6-75640100DCDB}"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F9DDD9-1468-4C56-84A5-E57879612E6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8" r:id="rId1"/>
    <p:sldLayoutId id="2147483947"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FDD8BE3A-C3ED-4184-BA08-4DB70575A71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0CE9B75-E546-427C-A26E-7F3B7CADDAB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AE021F8-371B-4877-9212-00230960F5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764DE79-268F-4C1A-8933-263129D2AF90}" type="datetimeFigureOut">
              <a:rPr lang="en-US" smtClean="0"/>
              <a:t>7/9/2021</a:t>
            </a:fld>
            <a:endParaRPr lang="en-US" dirty="0"/>
          </a:p>
        </p:txBody>
      </p:sp>
      <p:sp>
        <p:nvSpPr>
          <p:cNvPr id="6" name="Slide Number Placeholder 5">
            <a:extLst>
              <a:ext uri="{FF2B5EF4-FFF2-40B4-BE49-F238E27FC236}">
                <a16:creationId xmlns:a16="http://schemas.microsoft.com/office/drawing/2014/main" id="{1A56DD5E-FEAD-40DC-AAF7-120B5FD7905B}"/>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4092785204"/>
      </p:ext>
    </p:extLst>
  </p:cSld>
  <p:clrMap bg1="lt1" tx1="dk1" bg2="lt2" tx2="dk2" accent1="accent1" accent2="accent2" accent3="accent3" accent4="accent4" accent5="accent5" accent6="accent6" hlink="hlink" folHlink="folHlink"/>
  <p:sldLayoutIdLst>
    <p:sldLayoutId id="2147483690" r:id="rId1"/>
    <p:sldLayoutId id="2147483686" r:id="rId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3.jpeg"/><Relationship Id="rId1" Type="http://schemas.openxmlformats.org/officeDocument/2006/relationships/slideLayout" Target="../slideLayouts/slideLayout5.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svg"/><Relationship Id="rId3" Type="http://schemas.openxmlformats.org/officeDocument/2006/relationships/image" Target="../media/image9.png"/><Relationship Id="rId7" Type="http://schemas.openxmlformats.org/officeDocument/2006/relationships/image" Target="../media/image13.svg"/><Relationship Id="rId12"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themeOverride" Target="../theme/themeOverride1.xml"/><Relationship Id="rId5" Type="http://schemas.openxmlformats.org/officeDocument/2006/relationships/image" Target="../media/image20.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results?search_query=how+to+create+a+Gantt+chart+" TargetMode="External"/><Relationship Id="rId2"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teamgantt.com/tour/" TargetMode="External"/><Relationship Id="rId13" Type="http://schemas.openxmlformats.org/officeDocument/2006/relationships/hyperlink" Target="http://creately.com/Gantt-Chart-Software" TargetMode="External"/><Relationship Id="rId3" Type="http://schemas.openxmlformats.org/officeDocument/2006/relationships/hyperlink" Target="http://office.microsoft.com/en-gb/project/" TargetMode="External"/><Relationship Id="rId7" Type="http://schemas.openxmlformats.org/officeDocument/2006/relationships/hyperlink" Target="http://www.tomsplanner.com/" TargetMode="External"/><Relationship Id="rId12" Type="http://schemas.openxmlformats.org/officeDocument/2006/relationships/hyperlink" Target="http://www.ganttic.com/tour" TargetMode="External"/><Relationship Id="rId2" Type="http://schemas.openxmlformats.org/officeDocument/2006/relationships/hyperlink" Target="http://www.officetooltips.com/excel/tips/creating_a_gantt_chart.html" TargetMode="External"/><Relationship Id="rId1" Type="http://schemas.openxmlformats.org/officeDocument/2006/relationships/slideLayout" Target="../slideLayouts/slideLayout7.xml"/><Relationship Id="rId6" Type="http://schemas.openxmlformats.org/officeDocument/2006/relationships/hyperlink" Target="https://monday.com/" TargetMode="External"/><Relationship Id="rId11" Type="http://schemas.openxmlformats.org/officeDocument/2006/relationships/hyperlink" Target="http://gantter.com/" TargetMode="External"/><Relationship Id="rId5" Type="http://schemas.openxmlformats.org/officeDocument/2006/relationships/hyperlink" Target="https://www.wrike.com/" TargetMode="External"/><Relationship Id="rId10" Type="http://schemas.openxmlformats.org/officeDocument/2006/relationships/hyperlink" Target="http://www.zoho.com/projects/gantt-charts.html" TargetMode="External"/><Relationship Id="rId4" Type="http://schemas.openxmlformats.org/officeDocument/2006/relationships/hyperlink" Target="https://asana.com/" TargetMode="External"/><Relationship Id="rId9" Type="http://schemas.openxmlformats.org/officeDocument/2006/relationships/hyperlink" Target="http://bit.ly/18Ve2Ec"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0984330-62B1-4903-A6E8-BBF688EC637C}"/>
              </a:ext>
            </a:extLst>
          </p:cNvPr>
          <p:cNvSpPr>
            <a:spLocks noGrp="1"/>
          </p:cNvSpPr>
          <p:nvPr>
            <p:ph type="dt" sz="quarter" idx="10"/>
          </p:nvPr>
        </p:nvSpPr>
        <p:spPr/>
        <p:txBody>
          <a:bodyPr/>
          <a:lstStyle/>
          <a:p>
            <a:pPr>
              <a:defRPr/>
            </a:pPr>
            <a:fld id="{5EC0FA7E-6D3B-48D7-9F80-6C4D37659D9C}" type="datetime1">
              <a:rPr lang="en-GB" altLang="en-US"/>
              <a:pPr>
                <a:defRPr/>
              </a:pPr>
              <a:t>09/07/2021</a:t>
            </a:fld>
            <a:endParaRPr lang="en-GB" altLang="en-US"/>
          </a:p>
        </p:txBody>
      </p:sp>
      <p:sp>
        <p:nvSpPr>
          <p:cNvPr id="15362" name="Slide Number Placeholder 5">
            <a:extLst>
              <a:ext uri="{FF2B5EF4-FFF2-40B4-BE49-F238E27FC236}">
                <a16:creationId xmlns:a16="http://schemas.microsoft.com/office/drawing/2014/main" id="{FF93B30D-1131-422B-80A7-36B2410F42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fld id="{AB04DC2E-B453-4ED2-9E81-5B358E8851C0}"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 name="Title 1">
            <a:extLst>
              <a:ext uri="{FF2B5EF4-FFF2-40B4-BE49-F238E27FC236}">
                <a16:creationId xmlns:a16="http://schemas.microsoft.com/office/drawing/2014/main" id="{C68BC542-232C-40E9-9077-86E0290990DF}"/>
              </a:ext>
            </a:extLst>
          </p:cNvPr>
          <p:cNvSpPr>
            <a:spLocks noGrp="1"/>
          </p:cNvSpPr>
          <p:nvPr>
            <p:ph type="ctrTitle"/>
          </p:nvPr>
        </p:nvSpPr>
        <p:spPr>
          <a:xfrm>
            <a:off x="2890838" y="2906713"/>
            <a:ext cx="7237412" cy="1200150"/>
          </a:xfrm>
        </p:spPr>
        <p:txBody>
          <a:bodyPr>
            <a:normAutofit fontScale="90000"/>
          </a:bodyPr>
          <a:lstStyle/>
          <a:p>
            <a:pPr>
              <a:defRPr/>
            </a:pPr>
            <a:br>
              <a:rPr lang="en-GB" b="1" dirty="0"/>
            </a:br>
            <a:br>
              <a:rPr lang="en-GB" b="1" dirty="0"/>
            </a:br>
            <a:br>
              <a:rPr lang="en-GB" b="1" dirty="0"/>
            </a:br>
            <a:br>
              <a:rPr lang="en-GB" b="1" dirty="0"/>
            </a:br>
            <a:br>
              <a:rPr lang="en-GB" dirty="0"/>
            </a:br>
            <a:br>
              <a:rPr lang="en-GB" dirty="0"/>
            </a:br>
            <a:br>
              <a:rPr lang="en-GB" dirty="0"/>
            </a:br>
            <a:br>
              <a:rPr lang="en-GB" dirty="0"/>
            </a:br>
            <a:r>
              <a:rPr lang="en-GB" dirty="0"/>
              <a:t>			</a:t>
            </a:r>
            <a:br>
              <a:rPr lang="en-GB" altLang="en-US" dirty="0"/>
            </a:br>
            <a:endParaRPr lang="en-GB" dirty="0"/>
          </a:p>
        </p:txBody>
      </p:sp>
      <p:sp>
        <p:nvSpPr>
          <p:cNvPr id="7" name="Title 1">
            <a:extLst>
              <a:ext uri="{FF2B5EF4-FFF2-40B4-BE49-F238E27FC236}">
                <a16:creationId xmlns:a16="http://schemas.microsoft.com/office/drawing/2014/main" id="{F43762D3-DFC7-42CE-BEDE-0C1255336774}"/>
              </a:ext>
            </a:extLst>
          </p:cNvPr>
          <p:cNvSpPr txBox="1">
            <a:spLocks/>
          </p:cNvSpPr>
          <p:nvPr/>
        </p:nvSpPr>
        <p:spPr>
          <a:xfrm>
            <a:off x="890337" y="1972553"/>
            <a:ext cx="4039471" cy="2233686"/>
          </a:xfrm>
          <a:prstGeom prst="rect">
            <a:avLst/>
          </a:prstGeom>
        </p:spPr>
        <p:txBody>
          <a:bodyPr vert="horz" lIns="91440" tIns="45720" rIns="91440" bIns="45720" rtlCol="0" anchor="t">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solidFill>
                  <a:schemeClr val="bg1"/>
                </a:solidFill>
              </a:rPr>
              <a:t>Changemakers: Creativity &amp; Value Creation.</a:t>
            </a:r>
            <a:endParaRPr lang="en-US" sz="5000" dirty="0">
              <a:solidFill>
                <a:schemeClr val="bg1"/>
              </a:solidFill>
            </a:endParaRPr>
          </a:p>
        </p:txBody>
      </p:sp>
      <p:sp>
        <p:nvSpPr>
          <p:cNvPr id="8" name="Content Placeholder 2">
            <a:extLst>
              <a:ext uri="{FF2B5EF4-FFF2-40B4-BE49-F238E27FC236}">
                <a16:creationId xmlns:a16="http://schemas.microsoft.com/office/drawing/2014/main" id="{104FA87F-E16D-42CF-AFD9-3D428D0D8128}"/>
              </a:ext>
            </a:extLst>
          </p:cNvPr>
          <p:cNvSpPr>
            <a:spLocks noGrp="1"/>
          </p:cNvSpPr>
          <p:nvPr>
            <p:ph type="subTitle" idx="1"/>
          </p:nvPr>
        </p:nvSpPr>
        <p:spPr>
          <a:xfrm>
            <a:off x="905074" y="4354015"/>
            <a:ext cx="3734014" cy="1572768"/>
          </a:xfrm>
        </p:spPr>
        <p:txBody>
          <a:bodyPr vert="horz" lIns="91440" tIns="45720" rIns="91440" bIns="45720" rtlCol="0">
            <a:normAutofit/>
          </a:bodyPr>
          <a:lstStyle/>
          <a:p>
            <a:pPr algn="l"/>
            <a:r>
              <a:rPr lang="en-GB" sz="3200" b="1" u="sng" dirty="0">
                <a:solidFill>
                  <a:schemeClr val="bg1"/>
                </a:solidFill>
              </a:rPr>
              <a:t>Task 3b: Project Planning &amp; Management.</a:t>
            </a:r>
            <a:endParaRPr lang="en-US" dirty="0">
              <a:solidFill>
                <a:schemeClr val="bg1"/>
              </a:solidFill>
            </a:endParaRPr>
          </a:p>
        </p:txBody>
      </p:sp>
      <p:sp>
        <p:nvSpPr>
          <p:cNvPr id="9" name="Content Placeholder 2">
            <a:extLst>
              <a:ext uri="{FF2B5EF4-FFF2-40B4-BE49-F238E27FC236}">
                <a16:creationId xmlns:a16="http://schemas.microsoft.com/office/drawing/2014/main" id="{1CEFD9B6-C734-4CE2-BD4D-3BA3846F7016}"/>
              </a:ext>
            </a:extLst>
          </p:cNvPr>
          <p:cNvSpPr txBox="1">
            <a:spLocks/>
          </p:cNvSpPr>
          <p:nvPr/>
        </p:nvSpPr>
        <p:spPr>
          <a:xfrm>
            <a:off x="905074" y="1153598"/>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t>Welcome to the University’s new </a:t>
            </a:r>
            <a:r>
              <a:rPr lang="en-GB" sz="2000" b="1" dirty="0"/>
              <a:t>Online</a:t>
            </a:r>
            <a:r>
              <a:rPr lang="en-GB" sz="2000" dirty="0"/>
              <a:t> </a:t>
            </a:r>
            <a:r>
              <a:rPr lang="en-GB" sz="2000" b="1" dirty="0"/>
              <a:t>Learning module </a:t>
            </a:r>
            <a:r>
              <a:rPr lang="en-GB" sz="2000" dirty="0"/>
              <a:t>at L5.</a:t>
            </a: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Font typeface="Arial" panose="020B0604020202020204" pitchFamily="34" charset="0"/>
              <a:buNone/>
            </a:pPr>
            <a:endParaRPr lang="en-US" sz="2000" dirty="0"/>
          </a:p>
        </p:txBody>
      </p:sp>
      <p:pic>
        <p:nvPicPr>
          <p:cNvPr id="10" name="Picture 5" descr="Graphical user interface&#10;&#10;Description automatically generated">
            <a:extLst>
              <a:ext uri="{FF2B5EF4-FFF2-40B4-BE49-F238E27FC236}">
                <a16:creationId xmlns:a16="http://schemas.microsoft.com/office/drawing/2014/main" id="{2370587F-4781-4B23-8CB1-50F6C0E195E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1" name="TextBox 10">
            <a:extLst>
              <a:ext uri="{FF2B5EF4-FFF2-40B4-BE49-F238E27FC236}">
                <a16:creationId xmlns:a16="http://schemas.microsoft.com/office/drawing/2014/main" id="{DD3F134C-588B-4CD4-8D00-D5783944CD84}"/>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51156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943207" y="358320"/>
            <a:ext cx="10216375" cy="1575188"/>
          </a:xfrm>
        </p:spPr>
        <p:txBody>
          <a:bodyPr>
            <a:normAutofit/>
          </a:bodyPr>
          <a:lstStyle/>
          <a:p>
            <a:r>
              <a:rPr lang="en-GB" sz="4800" b="1" u="sng" dirty="0"/>
              <a:t>Task 3b: Project Planning &amp; Management.</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14181" y="1669507"/>
            <a:ext cx="10834605" cy="4166298"/>
          </a:xfrm>
        </p:spPr>
        <p:txBody>
          <a:bodyPr>
            <a:noAutofit/>
          </a:bodyPr>
          <a:lstStyle/>
          <a:p>
            <a:pPr lvl="1">
              <a:lnSpc>
                <a:spcPct val="100000"/>
              </a:lnSpc>
              <a:spcBef>
                <a:spcPts val="0"/>
              </a:spcBef>
            </a:pPr>
            <a:r>
              <a:rPr lang="en-GB" sz="2600" b="1" dirty="0"/>
              <a:t>Chart</a:t>
            </a:r>
            <a:r>
              <a:rPr lang="en-GB" sz="2600" dirty="0"/>
              <a:t>: Using an appropriate method of your choice schedule your project stages and tasks.</a:t>
            </a:r>
          </a:p>
          <a:p>
            <a:pPr lvl="1">
              <a:lnSpc>
                <a:spcPct val="100000"/>
              </a:lnSpc>
              <a:spcBef>
                <a:spcPts val="0"/>
              </a:spcBef>
            </a:pPr>
            <a:r>
              <a:rPr lang="en-GB" sz="2600" b="1" dirty="0"/>
              <a:t>Chart types: </a:t>
            </a:r>
            <a:r>
              <a:rPr lang="en-GB" sz="2600" dirty="0"/>
              <a:t>E.g. Gantt chart, Project timeline / Roadmap, PERT (Program Evaluation Review Technique) or CPA (Critical Path Analysis).</a:t>
            </a:r>
          </a:p>
          <a:p>
            <a:pPr lvl="1">
              <a:lnSpc>
                <a:spcPct val="100000"/>
              </a:lnSpc>
              <a:spcBef>
                <a:spcPts val="0"/>
              </a:spcBef>
            </a:pPr>
            <a:r>
              <a:rPr lang="en-GB" sz="2600" b="1" dirty="0"/>
              <a:t>Timeline: </a:t>
            </a:r>
            <a:r>
              <a:rPr lang="en-GB" sz="2600" dirty="0"/>
              <a:t>The key focus is to create a ‘</a:t>
            </a:r>
            <a:r>
              <a:rPr lang="en-GB" sz="2600" b="1" dirty="0"/>
              <a:t>Project Schedule and Timeline</a:t>
            </a:r>
            <a:r>
              <a:rPr lang="en-GB" sz="2600" dirty="0"/>
              <a:t>’ to list your Project stages</a:t>
            </a:r>
            <a:r>
              <a:rPr lang="en-GB" sz="2600" b="1" dirty="0"/>
              <a:t>,</a:t>
            </a:r>
            <a:r>
              <a:rPr lang="en-GB" sz="2600" dirty="0"/>
              <a:t> tasks to complete, and when to complete them.</a:t>
            </a:r>
          </a:p>
          <a:p>
            <a:pPr lvl="2">
              <a:lnSpc>
                <a:spcPct val="100000"/>
              </a:lnSpc>
              <a:spcBef>
                <a:spcPts val="0"/>
              </a:spcBef>
            </a:pPr>
            <a:r>
              <a:rPr lang="en-GB" sz="2200" b="1" dirty="0"/>
              <a:t>Selection: </a:t>
            </a:r>
            <a:r>
              <a:rPr lang="en-GB" sz="2200" dirty="0"/>
              <a:t>It doesn’t really matter which method you use, as long as it helps you to plan and manage your project. For small project’s and due to their ease of use, use at L6 and common use in industry, we recommend using a </a:t>
            </a:r>
            <a:r>
              <a:rPr lang="en-GB" sz="2200" b="1" dirty="0"/>
              <a:t>Gantt chart</a:t>
            </a:r>
            <a:r>
              <a:rPr lang="en-GB" sz="2200" dirty="0"/>
              <a:t>.</a:t>
            </a:r>
          </a:p>
        </p:txBody>
      </p:sp>
      <p:sp>
        <p:nvSpPr>
          <p:cNvPr id="4" name="Arc 3">
            <a:extLst>
              <a:ext uri="{FF2B5EF4-FFF2-40B4-BE49-F238E27FC236}">
                <a16:creationId xmlns:a16="http://schemas.microsoft.com/office/drawing/2014/main" id="{6B1B61DA-6513-4AEC-A781-140BD748C058}"/>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00C3FA6B-3918-4787-834E-25A3510E2112}"/>
              </a:ext>
            </a:extLst>
          </p:cNvPr>
          <p:cNvCxnSpPr/>
          <p:nvPr/>
        </p:nvCxnSpPr>
        <p:spPr>
          <a:xfrm>
            <a:off x="436756" y="443908"/>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30825" y="4808827"/>
            <a:ext cx="2053956" cy="2053956"/>
          </a:xfrm>
          <a:prstGeom prst="rect">
            <a:avLst/>
          </a:prstGeom>
        </p:spPr>
      </p:pic>
    </p:spTree>
    <p:extLst>
      <p:ext uri="{BB962C8B-B14F-4D97-AF65-F5344CB8AC3E}">
        <p14:creationId xmlns:p14="http://schemas.microsoft.com/office/powerpoint/2010/main" val="3917503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453" y="194140"/>
            <a:ext cx="10515600" cy="261732"/>
          </a:xfrm>
        </p:spPr>
        <p:txBody>
          <a:bodyPr/>
          <a:lstStyle/>
          <a:p>
            <a:r>
              <a:rPr lang="en-GB" b="1" u="sng" dirty="0"/>
              <a:t>Gantt Charts</a:t>
            </a:r>
          </a:p>
        </p:txBody>
      </p:sp>
      <p:sp>
        <p:nvSpPr>
          <p:cNvPr id="3" name="Content Placeholder 2"/>
          <p:cNvSpPr>
            <a:spLocks noGrp="1"/>
          </p:cNvSpPr>
          <p:nvPr>
            <p:ph idx="1"/>
          </p:nvPr>
        </p:nvSpPr>
        <p:spPr>
          <a:xfrm>
            <a:off x="723121" y="455872"/>
            <a:ext cx="7606993" cy="4689573"/>
          </a:xfrm>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He</a:t>
            </a:r>
            <a:r>
              <a:rPr lang="en-GB" sz="2200" b="1" dirty="0"/>
              <a:t> </a:t>
            </a:r>
            <a:r>
              <a:rPr lang="en-GB" sz="2200" dirty="0"/>
              <a:t>created this planning method to ensure good usage of staff and machine time at </a:t>
            </a:r>
            <a:r>
              <a:rPr lang="en-GB" sz="2200" b="1" dirty="0"/>
              <a:t>weaving mills </a:t>
            </a:r>
            <a:r>
              <a:rPr lang="en-GB" sz="2200" dirty="0"/>
              <a:t>around the time of WW1. You can see such looms at the Welsh Wool Museum in Carmarthenshire.</a:t>
            </a:r>
          </a:p>
          <a:p>
            <a:r>
              <a:rPr lang="en-GB" sz="2200" dirty="0"/>
              <a:t>It is a very well-established method and is widely used in many industries today.</a:t>
            </a:r>
          </a:p>
          <a:p>
            <a:r>
              <a:rPr lang="en-GB" sz="2200" dirty="0"/>
              <a:t>A Gantt chart shows the </a:t>
            </a:r>
            <a:r>
              <a:rPr lang="en-GB" sz="2200" b="1" dirty="0"/>
              <a:t>various activities </a:t>
            </a:r>
            <a:r>
              <a:rPr lang="en-GB" sz="2200" dirty="0"/>
              <a:t>which contribute to a project. The activities/tasks are set out against a </a:t>
            </a:r>
            <a:r>
              <a:rPr lang="en-GB" sz="2200" b="1" dirty="0"/>
              <a:t>timeline</a:t>
            </a:r>
            <a:r>
              <a:rPr lang="en-GB" sz="2200" dirty="0"/>
              <a:t> and the duration of each task is visually depicted as a block making it easy to see the duration of each activity.</a:t>
            </a:r>
          </a:p>
          <a:p>
            <a:r>
              <a:rPr lang="en-GB" sz="2200" dirty="0"/>
              <a:t>Modern technology now allows for the use of Gantt charts in highly collaborative and interactive ways making it a very efficient and popular Project planning tool.</a:t>
            </a:r>
          </a:p>
        </p:txBody>
      </p:sp>
      <p:pic>
        <p:nvPicPr>
          <p:cNvPr id="5" name="Picture 4"/>
          <p:cNvPicPr>
            <a:picLocks noChangeAspect="1"/>
          </p:cNvPicPr>
          <p:nvPr/>
        </p:nvPicPr>
        <p:blipFill>
          <a:blip r:embed="rId2"/>
          <a:stretch>
            <a:fillRect/>
          </a:stretch>
        </p:blipFill>
        <p:spPr>
          <a:xfrm>
            <a:off x="8808108" y="301011"/>
            <a:ext cx="2599939" cy="3196422"/>
          </a:xfrm>
          <a:prstGeom prst="rect">
            <a:avLst/>
          </a:prstGeom>
        </p:spPr>
      </p:pic>
      <p:pic>
        <p:nvPicPr>
          <p:cNvPr id="6" name="Picture 5"/>
          <p:cNvPicPr>
            <a:picLocks noChangeAspect="1"/>
          </p:cNvPicPr>
          <p:nvPr/>
        </p:nvPicPr>
        <p:blipFill>
          <a:blip r:embed="rId3"/>
          <a:stretch>
            <a:fillRect/>
          </a:stretch>
        </p:blipFill>
        <p:spPr>
          <a:xfrm>
            <a:off x="8161558" y="3778270"/>
            <a:ext cx="3744354" cy="2653656"/>
          </a:xfrm>
          <a:prstGeom prst="rect">
            <a:avLst/>
          </a:prstGeom>
        </p:spPr>
      </p:pic>
    </p:spTree>
    <p:extLst>
      <p:ext uri="{BB962C8B-B14F-4D97-AF65-F5344CB8AC3E}">
        <p14:creationId xmlns:p14="http://schemas.microsoft.com/office/powerpoint/2010/main" val="843891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art&#10;&#10;Description automatically generated"/>
          <p:cNvPicPr>
            <a:picLocks noChangeAspect="1"/>
          </p:cNvPicPr>
          <p:nvPr/>
        </p:nvPicPr>
        <p:blipFill rotWithShape="1">
          <a:blip r:embed="rId2">
            <a:alphaModFix amt="40000"/>
          </a:blip>
          <a:srcRect l="1867" r="24461" b="-1"/>
          <a:stretch/>
        </p:blipFill>
        <p:spPr>
          <a:xfrm>
            <a:off x="3132160" y="1021"/>
            <a:ext cx="9059839" cy="6855958"/>
          </a:xfrm>
          <a:prstGeom prst="rect">
            <a:avLst/>
          </a:prstGeom>
        </p:spPr>
      </p:pic>
      <p:sp>
        <p:nvSpPr>
          <p:cNvPr id="2" name="Title 1"/>
          <p:cNvSpPr>
            <a:spLocks noGrp="1"/>
          </p:cNvSpPr>
          <p:nvPr>
            <p:ph type="title"/>
          </p:nvPr>
        </p:nvSpPr>
        <p:spPr>
          <a:xfrm>
            <a:off x="6556100" y="1099671"/>
            <a:ext cx="4972511" cy="3367554"/>
          </a:xfrm>
        </p:spPr>
        <p:txBody>
          <a:bodyPr vert="horz" lIns="91440" tIns="45720" rIns="91440" bIns="45720" rtlCol="0" anchor="b">
            <a:normAutofit/>
          </a:bodyPr>
          <a:lstStyle/>
          <a:p>
            <a:r>
              <a:rPr lang="en-US" sz="4600" kern="1200" dirty="0">
                <a:latin typeface="+mj-lt"/>
                <a:ea typeface="+mj-ea"/>
                <a:cs typeface="+mj-cs"/>
              </a:rPr>
              <a:t>Over 100 years later Gantt charts are still an effective planning tool.</a:t>
            </a:r>
          </a:p>
        </p:txBody>
      </p:sp>
      <p:pic>
        <p:nvPicPr>
          <p:cNvPr id="4" name="Picture 3"/>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6" name="Graphic 5" descr="Signature with solid fill">
            <a:extLst>
              <a:ext uri="{FF2B5EF4-FFF2-40B4-BE49-F238E27FC236}">
                <a16:creationId xmlns:a16="http://schemas.microsoft.com/office/drawing/2014/main" id="{BAE41B4F-06B3-4C80-AB88-7A17C6F45A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BD35138B-CF0C-482F-A2FA-80F74253E9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93880" y="544847"/>
            <a:ext cx="989739" cy="989739"/>
          </a:xfrm>
          <a:prstGeom prst="rect">
            <a:avLst/>
          </a:prstGeom>
        </p:spPr>
      </p:pic>
      <p:pic>
        <p:nvPicPr>
          <p:cNvPr id="11" name="Graphic 10" descr="Laptop with solid fill">
            <a:extLst>
              <a:ext uri="{FF2B5EF4-FFF2-40B4-BE49-F238E27FC236}">
                <a16:creationId xmlns:a16="http://schemas.microsoft.com/office/drawing/2014/main" id="{FF1D5C54-DA81-441B-953F-B1FD3D38589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12059" y="818638"/>
            <a:ext cx="1097984" cy="1097984"/>
          </a:xfrm>
          <a:prstGeom prst="rect">
            <a:avLst/>
          </a:prstGeom>
        </p:spPr>
      </p:pic>
      <p:pic>
        <p:nvPicPr>
          <p:cNvPr id="14" name="Graphic 13" descr="Wireless with solid fill">
            <a:extLst>
              <a:ext uri="{FF2B5EF4-FFF2-40B4-BE49-F238E27FC236}">
                <a16:creationId xmlns:a16="http://schemas.microsoft.com/office/drawing/2014/main" id="{5A7F32A4-58EF-4488-A8CC-6B2E6A1296C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728219">
            <a:off x="5868697" y="472497"/>
            <a:ext cx="914400" cy="914400"/>
          </a:xfrm>
          <a:prstGeom prst="rect">
            <a:avLst/>
          </a:prstGeom>
        </p:spPr>
      </p:pic>
      <p:pic>
        <p:nvPicPr>
          <p:cNvPr id="16" name="Graphic 15" descr="Smart Phone with solid fill">
            <a:extLst>
              <a:ext uri="{FF2B5EF4-FFF2-40B4-BE49-F238E27FC236}">
                <a16:creationId xmlns:a16="http://schemas.microsoft.com/office/drawing/2014/main" id="{D399F989-733F-4BAB-88BE-55F26E3E570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449293" y="961962"/>
            <a:ext cx="914400" cy="914400"/>
          </a:xfrm>
          <a:prstGeom prst="rect">
            <a:avLst/>
          </a:prstGeom>
        </p:spPr>
      </p:pic>
    </p:spTree>
    <p:extLst>
      <p:ext uri="{BB962C8B-B14F-4D97-AF65-F5344CB8AC3E}">
        <p14:creationId xmlns:p14="http://schemas.microsoft.com/office/powerpoint/2010/main" val="2076194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a:srcRect l="1714" r="12197" b="945"/>
          <a:stretch/>
        </p:blipFill>
        <p:spPr>
          <a:xfrm>
            <a:off x="3522468" y="10"/>
            <a:ext cx="8669532" cy="6857990"/>
          </a:xfrm>
          <a:prstGeom prst="rect">
            <a:avLst/>
          </a:prstGeom>
        </p:spPr>
      </p:pic>
      <p:sp>
        <p:nvSpPr>
          <p:cNvPr id="19458" name="Rectangle 2"/>
          <p:cNvSpPr>
            <a:spLocks noGrp="1" noChangeArrowheads="1"/>
          </p:cNvSpPr>
          <p:nvPr>
            <p:ph type="title"/>
          </p:nvPr>
        </p:nvSpPr>
        <p:spPr>
          <a:xfrm>
            <a:off x="348232" y="555498"/>
            <a:ext cx="6527795" cy="370332"/>
          </a:xfrm>
        </p:spPr>
        <p:txBody>
          <a:bodyPr vert="horz" lIns="91440" tIns="45720" rIns="91440" bIns="45720" rtlCol="0" anchor="b">
            <a:normAutofit fontScale="90000"/>
          </a:bodyPr>
          <a:lstStyle/>
          <a:p>
            <a:r>
              <a:rPr lang="en-US" altLang="en-US" sz="4800" b="1" u="sng" dirty="0"/>
              <a:t>Benefits of Gantt Charts</a:t>
            </a:r>
          </a:p>
        </p:txBody>
      </p:sp>
      <p:sp>
        <p:nvSpPr>
          <p:cNvPr id="19460" name="Rectangle 4"/>
          <p:cNvSpPr>
            <a:spLocks noGrp="1" noChangeArrowheads="1"/>
          </p:cNvSpPr>
          <p:nvPr>
            <p:ph sz="half" idx="1"/>
          </p:nvPr>
        </p:nvSpPr>
        <p:spPr>
          <a:xfrm>
            <a:off x="601551" y="1704848"/>
            <a:ext cx="7843639" cy="3768536"/>
          </a:xfrm>
        </p:spPr>
        <p:txBody>
          <a:bodyPr vert="horz" lIns="91440" tIns="45720" rIns="91440" bIns="45720" rtlCol="0" anchor="t">
            <a:normAutofit lnSpcReduction="10000"/>
          </a:bodyPr>
          <a:lstStyle/>
          <a:p>
            <a:pPr marL="0" indent="0">
              <a:buNone/>
            </a:pPr>
            <a:r>
              <a:rPr lang="en-US" sz="2400" dirty="0"/>
              <a:t>On a Gantt chart you can easily see:</a:t>
            </a:r>
          </a:p>
          <a:p>
            <a:r>
              <a:rPr lang="en-US" sz="2400" dirty="0"/>
              <a:t>The </a:t>
            </a:r>
            <a:r>
              <a:rPr lang="en-US" sz="2400" b="1" u="sng" dirty="0"/>
              <a:t>start date</a:t>
            </a:r>
            <a:r>
              <a:rPr lang="en-US" sz="2400" b="1" dirty="0"/>
              <a:t> </a:t>
            </a:r>
            <a:r>
              <a:rPr lang="en-US" sz="2400" dirty="0"/>
              <a:t>of the project.</a:t>
            </a:r>
          </a:p>
          <a:p>
            <a:r>
              <a:rPr lang="en-US" sz="2400" dirty="0"/>
              <a:t>What the </a:t>
            </a:r>
            <a:r>
              <a:rPr lang="en-US" sz="2400" b="1" u="sng" dirty="0"/>
              <a:t>project tasks </a:t>
            </a:r>
            <a:r>
              <a:rPr lang="en-US" sz="2400" dirty="0"/>
              <a:t>are.</a:t>
            </a:r>
          </a:p>
          <a:p>
            <a:r>
              <a:rPr lang="en-US" sz="2400" b="1" u="sng" dirty="0"/>
              <a:t>Who</a:t>
            </a:r>
            <a:r>
              <a:rPr lang="en-US" sz="2400" dirty="0"/>
              <a:t> is working on each task</a:t>
            </a:r>
          </a:p>
          <a:p>
            <a:r>
              <a:rPr lang="en-US" sz="2400" dirty="0"/>
              <a:t>When </a:t>
            </a:r>
            <a:r>
              <a:rPr lang="en-US" sz="2400" b="1" u="sng" dirty="0"/>
              <a:t>tasks start and finish</a:t>
            </a:r>
          </a:p>
          <a:p>
            <a:r>
              <a:rPr lang="en-US" sz="2400" b="1" u="sng" dirty="0"/>
              <a:t>How long each task </a:t>
            </a:r>
            <a:r>
              <a:rPr lang="en-US" sz="2400" dirty="0"/>
              <a:t>will take</a:t>
            </a:r>
          </a:p>
          <a:p>
            <a:r>
              <a:rPr lang="en-US" sz="2400" dirty="0"/>
              <a:t>How </a:t>
            </a:r>
            <a:r>
              <a:rPr lang="en-US" sz="2400" b="1" u="sng" dirty="0"/>
              <a:t>tasks group together</a:t>
            </a:r>
            <a:r>
              <a:rPr lang="en-US" sz="2400" dirty="0"/>
              <a:t>, overlap and link with each other.</a:t>
            </a:r>
          </a:p>
          <a:p>
            <a:r>
              <a:rPr lang="en-US" sz="2400" dirty="0"/>
              <a:t>The </a:t>
            </a:r>
            <a:r>
              <a:rPr lang="en-US" sz="2400" b="1" u="sng" dirty="0"/>
              <a:t>finish date </a:t>
            </a:r>
            <a:r>
              <a:rPr lang="en-US" sz="2400" dirty="0"/>
              <a:t>of the project</a:t>
            </a:r>
          </a:p>
        </p:txBody>
      </p:sp>
    </p:spTree>
    <p:extLst>
      <p:ext uri="{BB962C8B-B14F-4D97-AF65-F5344CB8AC3E}">
        <p14:creationId xmlns:p14="http://schemas.microsoft.com/office/powerpoint/2010/main" val="2309516420"/>
      </p:ext>
    </p:extLst>
  </p:cSld>
  <p:clrMapOvr>
    <a:overrideClrMapping bg1="lt1" tx1="dk1" bg2="lt2" tx2="dk2" accent1="accent1" accent2="accent2" accent3="accent3" accent4="accent4" accent5="accent5" accent6="accent6" hlink="hlink" folHlink="folHlink"/>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233246" y="108919"/>
            <a:ext cx="10515600" cy="679751"/>
          </a:xfrm>
        </p:spPr>
        <p:txBody>
          <a:bodyPr/>
          <a:lstStyle/>
          <a:p>
            <a:r>
              <a:rPr lang="en-GB" b="1" u="sng" dirty="0"/>
              <a:t>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389363" y="701868"/>
            <a:ext cx="11413273" cy="5244249"/>
          </a:xfrm>
        </p:spPr>
        <p:txBody>
          <a:bodyPr>
            <a:noAutofit/>
          </a:bodyPr>
          <a:lstStyle/>
          <a:p>
            <a:pPr marL="0" indent="0" algn="l">
              <a:lnSpc>
                <a:spcPct val="100000"/>
              </a:lnSpc>
              <a:spcBef>
                <a:spcPts val="600"/>
              </a:spcBef>
              <a:buNone/>
            </a:pPr>
            <a:r>
              <a:rPr lang="en-GB" sz="1800" dirty="0"/>
              <a:t>Many Gantt charting tools will allow you to complete the following process in an easy and often automated way. Here is an overview of how to create a Gantt chart.</a:t>
            </a:r>
          </a:p>
          <a:p>
            <a:pPr lvl="1">
              <a:lnSpc>
                <a:spcPct val="100000"/>
              </a:lnSpc>
              <a:spcBef>
                <a:spcPts val="600"/>
              </a:spcBef>
              <a:buFont typeface="+mj-lt"/>
              <a:buAutoNum type="arabicPeriod"/>
            </a:pPr>
            <a:r>
              <a:rPr lang="en-GB" sz="1800" b="1" u="sng" dirty="0"/>
              <a:t>Document a Project start and end date</a:t>
            </a:r>
            <a:r>
              <a:rPr lang="en-GB" sz="1800" dirty="0"/>
              <a:t>.</a:t>
            </a:r>
            <a:endParaRPr lang="en-GB" sz="1800" b="1" u="sng" dirty="0"/>
          </a:p>
          <a:p>
            <a:pPr lvl="1">
              <a:lnSpc>
                <a:spcPct val="100000"/>
              </a:lnSpc>
              <a:spcBef>
                <a:spcPts val="600"/>
              </a:spcBef>
              <a:buFont typeface="+mj-lt"/>
              <a:buAutoNum type="arabicPeriod"/>
            </a:pPr>
            <a:r>
              <a:rPr lang="en-GB" sz="1800" b="1" u="sng" dirty="0"/>
              <a:t>List your project tasks on a separate line/row.</a:t>
            </a:r>
            <a:r>
              <a:rPr lang="en-GB" sz="1800" b="1" dirty="0"/>
              <a:t> </a:t>
            </a:r>
            <a:r>
              <a:rPr lang="en-GB" sz="1800" dirty="0"/>
              <a:t>Start by listing your project’s tasks/activities using an appropriate tool of your choice e.g. you could start by creating a list in Excel, a table in Word or use an Online Gantt chart tool. </a:t>
            </a:r>
          </a:p>
          <a:p>
            <a:pPr lvl="1">
              <a:lnSpc>
                <a:spcPct val="100000"/>
              </a:lnSpc>
              <a:spcBef>
                <a:spcPts val="600"/>
              </a:spcBef>
              <a:buFont typeface="+mj-lt"/>
              <a:buAutoNum type="arabicPeriod"/>
            </a:pPr>
            <a:r>
              <a:rPr lang="en-GB" sz="1800" b="1" u="sng" dirty="0"/>
              <a:t>Next assign completion time/duration for each task.</a:t>
            </a:r>
            <a:r>
              <a:rPr lang="en-GB" sz="1800" dirty="0"/>
              <a:t> You can add start and finish dates for each task.</a:t>
            </a:r>
          </a:p>
          <a:p>
            <a:pPr lvl="1">
              <a:lnSpc>
                <a:spcPct val="100000"/>
              </a:lnSpc>
              <a:spcBef>
                <a:spcPts val="600"/>
              </a:spcBef>
              <a:buFont typeface="+mj-lt"/>
              <a:buAutoNum type="arabicPeriod"/>
            </a:pPr>
            <a:r>
              <a:rPr lang="en-GB" sz="1800" b="1" u="sng" dirty="0"/>
              <a:t>Create bars for each task (Visual timeline bars).</a:t>
            </a:r>
            <a:r>
              <a:rPr lang="en-GB" sz="1800" b="1" dirty="0"/>
              <a:t> </a:t>
            </a:r>
            <a:r>
              <a:rPr lang="en-GB" sz="1800" dirty="0"/>
              <a:t>Make a chart for the project based on the Start &amp; End dates and Task list. The chart will display a duration block for each task. E.g. You can do this in excel by using a Bar graph and converting it into a an Excel Gantt chart (a stacked bar chart). Although we recommend using a specialised Gantt charting tool to make this process easier.</a:t>
            </a:r>
          </a:p>
          <a:p>
            <a:pPr lvl="1">
              <a:lnSpc>
                <a:spcPct val="100000"/>
              </a:lnSpc>
              <a:spcBef>
                <a:spcPts val="600"/>
              </a:spcBef>
              <a:buFont typeface="+mj-lt"/>
              <a:buAutoNum type="arabicPeriod"/>
            </a:pPr>
            <a:r>
              <a:rPr lang="en-GB" sz="1800" b="1" u="sng" dirty="0"/>
              <a:t>You can add sub-tasks and task descriptions</a:t>
            </a:r>
            <a:r>
              <a:rPr lang="en-GB" sz="1800" b="1" dirty="0"/>
              <a:t> </a:t>
            </a:r>
            <a:r>
              <a:rPr lang="en-GB" sz="1800" dirty="0"/>
              <a:t>and other details to the Gantt chart.</a:t>
            </a:r>
          </a:p>
          <a:p>
            <a:pPr lvl="2">
              <a:lnSpc>
                <a:spcPct val="100000"/>
              </a:lnSpc>
              <a:spcBef>
                <a:spcPts val="600"/>
              </a:spcBef>
            </a:pPr>
            <a:r>
              <a:rPr lang="en-GB" sz="1800" b="1" dirty="0"/>
              <a:t>Group work / Project Teams</a:t>
            </a:r>
            <a:r>
              <a:rPr lang="en-GB" sz="1800" dirty="0"/>
              <a:t>: If the project is Team-based, the project manager can now start to assign tasks to individual team members and invite them to collaborate on the chart.</a:t>
            </a:r>
          </a:p>
          <a:p>
            <a:pPr marL="0" indent="0">
              <a:lnSpc>
                <a:spcPct val="100000"/>
              </a:lnSpc>
              <a:spcBef>
                <a:spcPts val="600"/>
              </a:spcBef>
              <a:buNone/>
            </a:pPr>
            <a:r>
              <a:rPr lang="en-GB" sz="1800" dirty="0"/>
              <a:t>Note: You will find many easy-to-follow tutorials online that show you how to create a Gantt chart for your project in minutes. Search </a:t>
            </a:r>
            <a:r>
              <a:rPr lang="en-GB" sz="1800" dirty="0">
                <a:hlinkClick r:id="rId2"/>
              </a:rPr>
              <a:t>Google</a:t>
            </a:r>
            <a:r>
              <a:rPr lang="en-GB" sz="1800" dirty="0"/>
              <a:t> or </a:t>
            </a:r>
            <a:r>
              <a:rPr lang="en-GB" sz="1800" dirty="0">
                <a:hlinkClick r:id="rId3"/>
              </a:rPr>
              <a:t>YouTube</a:t>
            </a:r>
            <a:r>
              <a:rPr lang="en-GB" sz="1800" dirty="0"/>
              <a:t> to find useful examples.</a:t>
            </a:r>
          </a:p>
        </p:txBody>
      </p:sp>
    </p:spTree>
    <p:extLst>
      <p:ext uri="{BB962C8B-B14F-4D97-AF65-F5344CB8AC3E}">
        <p14:creationId xmlns:p14="http://schemas.microsoft.com/office/powerpoint/2010/main" val="1236834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708" y="-52465"/>
            <a:ext cx="10972800" cy="1143000"/>
          </a:xfrm>
        </p:spPr>
        <p:txBody>
          <a:bodyPr>
            <a:normAutofit/>
          </a:bodyPr>
          <a:lstStyle/>
          <a:p>
            <a:r>
              <a:rPr lang="en-GB" u="sng" dirty="0"/>
              <a:t>Technology: Gantt charts and Timelines</a:t>
            </a:r>
          </a:p>
        </p:txBody>
      </p:sp>
      <p:sp>
        <p:nvSpPr>
          <p:cNvPr id="2" name="Content Placeholder 1"/>
          <p:cNvSpPr>
            <a:spLocks noGrp="1"/>
          </p:cNvSpPr>
          <p:nvPr>
            <p:ph idx="1"/>
          </p:nvPr>
        </p:nvSpPr>
        <p:spPr>
          <a:xfrm>
            <a:off x="789111" y="951860"/>
            <a:ext cx="10466186" cy="4820290"/>
          </a:xfrm>
        </p:spPr>
        <p:txBody>
          <a:bodyPr>
            <a:normAutofit lnSpcReduction="10000"/>
          </a:bodyPr>
          <a:lstStyle/>
          <a:p>
            <a:r>
              <a:rPr lang="en-GB" sz="2000" b="1" dirty="0"/>
              <a:t>Microsoft provides </a:t>
            </a:r>
            <a:r>
              <a:rPr lang="en-GB" sz="2000" dirty="0"/>
              <a:t>many tools to create a Project Timeline/Chart such as </a:t>
            </a:r>
            <a:r>
              <a:rPr lang="en-GB" sz="2000" dirty="0">
                <a:hlinkClick r:id="rId2"/>
              </a:rPr>
              <a:t>Microsoft Excel</a:t>
            </a:r>
            <a:r>
              <a:rPr lang="en-GB" sz="2000" dirty="0"/>
              <a:t>, </a:t>
            </a:r>
            <a:r>
              <a:rPr lang="en-GB" sz="2000" dirty="0">
                <a:hlinkClick r:id="rId3"/>
              </a:rPr>
              <a:t>Microsoft Project</a:t>
            </a:r>
            <a:r>
              <a:rPr lang="en-GB" sz="2000" dirty="0"/>
              <a:t>, MS Timeline and RoadMap Apps, or any combination of them.</a:t>
            </a:r>
          </a:p>
          <a:p>
            <a:pPr lvl="1"/>
            <a:r>
              <a:rPr lang="en-GB" sz="2000" dirty="0"/>
              <a:t>Bg. Note: </a:t>
            </a:r>
            <a:r>
              <a:rPr lang="en-GB" sz="2000" b="1" dirty="0"/>
              <a:t>MS Timeline </a:t>
            </a:r>
            <a:r>
              <a:rPr lang="en-GB" sz="2000" dirty="0"/>
              <a:t>and </a:t>
            </a:r>
            <a:r>
              <a:rPr lang="en-GB" sz="2000" b="1" dirty="0"/>
              <a:t>MS Project RoadMap Apps</a:t>
            </a:r>
            <a:r>
              <a:rPr lang="en-GB" sz="2000" dirty="0"/>
              <a:t> now also integrate with MS Teams for collaborative projects. </a:t>
            </a:r>
          </a:p>
          <a:p>
            <a:r>
              <a:rPr lang="en-GB" sz="2000" b="1" dirty="0"/>
              <a:t>Google Drive </a:t>
            </a:r>
            <a:r>
              <a:rPr lang="en-GB" sz="2000" dirty="0"/>
              <a:t>also provide Office tools (e.g. Google Sheets) and Project Management Apps. Including Gantt chart Apps that can be used to create a Gantt chart / project </a:t>
            </a:r>
            <a:r>
              <a:rPr lang="en-GB" sz="2000" dirty="0" err="1"/>
              <a:t>Timteline</a:t>
            </a:r>
            <a:r>
              <a:rPr lang="en-GB" sz="2000" dirty="0"/>
              <a:t> / roadmap.</a:t>
            </a:r>
          </a:p>
          <a:p>
            <a:r>
              <a:rPr lang="en-GB" sz="2000" dirty="0"/>
              <a:t>Today, you can easily create a </a:t>
            </a:r>
            <a:r>
              <a:rPr lang="en-GB" sz="2000" b="1" dirty="0"/>
              <a:t>Gantt chart </a:t>
            </a:r>
            <a:r>
              <a:rPr lang="en-GB" sz="2000" dirty="0"/>
              <a:t>using</a:t>
            </a:r>
            <a:r>
              <a:rPr lang="en-GB" sz="2000" b="1" dirty="0"/>
              <a:t> </a:t>
            </a:r>
            <a:r>
              <a:rPr lang="en-GB" sz="2000" dirty="0"/>
              <a:t>a </a:t>
            </a:r>
            <a:r>
              <a:rPr lang="en-GB" sz="2000" dirty="0" err="1"/>
              <a:t>speciliased</a:t>
            </a:r>
            <a:r>
              <a:rPr lang="en-GB" sz="2000" dirty="0"/>
              <a:t> cloud-based App. The following have such as:</a:t>
            </a:r>
          </a:p>
          <a:p>
            <a:pPr lvl="1" fontAlgn="base"/>
            <a:r>
              <a:rPr lang="en-GB" sz="2000" dirty="0">
                <a:hlinkClick r:id="rId4" tooltip="Original URL: https://asana.com/pricing. Click or tap if you trust this link."/>
              </a:rPr>
              <a:t>Asana.com</a:t>
            </a:r>
            <a:endParaRPr lang="en-GB" sz="2000" dirty="0"/>
          </a:p>
          <a:p>
            <a:pPr lvl="1" fontAlgn="base"/>
            <a:r>
              <a:rPr lang="en-GB" sz="2000" dirty="0">
                <a:hlinkClick r:id="rId5" tooltip="Original URL: https://www.wrike.com/price/. Click or tap if you trust this link."/>
              </a:rPr>
              <a:t>Wrike.com</a:t>
            </a:r>
            <a:endParaRPr lang="en-GB" sz="2000" dirty="0"/>
          </a:p>
          <a:p>
            <a:pPr lvl="1" fontAlgn="base"/>
            <a:r>
              <a:rPr lang="en-GB" sz="2000" dirty="0">
                <a:hlinkClick r:id="rId6" tooltip="Original URL: https://monday.com/project-management/pricing. Click or tap if you trust this link."/>
              </a:rPr>
              <a:t>Monday.com</a:t>
            </a:r>
            <a:endParaRPr lang="en-GB" sz="2000" dirty="0"/>
          </a:p>
          <a:p>
            <a:pPr lvl="1"/>
            <a:r>
              <a:rPr lang="en-GB" sz="2000" dirty="0">
                <a:hlinkClick r:id="rId7"/>
              </a:rPr>
              <a:t>Tomsplanner.com</a:t>
            </a:r>
            <a:r>
              <a:rPr lang="en-GB" sz="2000" dirty="0"/>
              <a:t>.</a:t>
            </a:r>
          </a:p>
          <a:p>
            <a:r>
              <a:rPr lang="en-GB" sz="2000" dirty="0"/>
              <a:t>Others: </a:t>
            </a:r>
            <a:r>
              <a:rPr lang="en-GB" sz="2000" dirty="0" err="1">
                <a:hlinkClick r:id="rId8"/>
              </a:rPr>
              <a:t>TeamGannt</a:t>
            </a:r>
            <a:r>
              <a:rPr lang="en-GB" sz="2000" dirty="0">
                <a:hlinkClick r:id="rId8"/>
              </a:rPr>
              <a:t> </a:t>
            </a:r>
            <a:r>
              <a:rPr lang="en-GB" sz="2000" dirty="0"/>
              <a:t>, </a:t>
            </a:r>
            <a:r>
              <a:rPr lang="en-GB" sz="2000" dirty="0" err="1">
                <a:hlinkClick r:id="rId9"/>
              </a:rPr>
              <a:t>SmartSheet</a:t>
            </a:r>
            <a:r>
              <a:rPr lang="en-GB" sz="2000" dirty="0">
                <a:hlinkClick r:id="rId9"/>
              </a:rPr>
              <a:t> </a:t>
            </a:r>
            <a:r>
              <a:rPr lang="en-GB" sz="2000" dirty="0"/>
              <a:t>, </a:t>
            </a:r>
            <a:r>
              <a:rPr lang="en-GB" sz="2000" dirty="0" err="1">
                <a:hlinkClick r:id="rId10"/>
              </a:rPr>
              <a:t>Zoho</a:t>
            </a:r>
            <a:r>
              <a:rPr lang="en-GB" sz="2000" dirty="0">
                <a:hlinkClick r:id="rId10"/>
              </a:rPr>
              <a:t> </a:t>
            </a:r>
            <a:r>
              <a:rPr lang="en-GB" sz="2000" dirty="0"/>
              <a:t>, </a:t>
            </a:r>
            <a:r>
              <a:rPr lang="en-GB" sz="2000" dirty="0" err="1">
                <a:hlinkClick r:id="rId11"/>
              </a:rPr>
              <a:t>Gantter</a:t>
            </a:r>
            <a:r>
              <a:rPr lang="en-GB" sz="2000" dirty="0">
                <a:hlinkClick r:id="rId11"/>
              </a:rPr>
              <a:t> </a:t>
            </a:r>
            <a:r>
              <a:rPr lang="en-GB" sz="2000" dirty="0"/>
              <a:t>, </a:t>
            </a:r>
            <a:r>
              <a:rPr lang="en-GB" sz="2000" dirty="0" err="1">
                <a:hlinkClick r:id="rId12"/>
              </a:rPr>
              <a:t>Ganttic</a:t>
            </a:r>
            <a:r>
              <a:rPr lang="en-GB" sz="2000" dirty="0"/>
              <a:t>, </a:t>
            </a:r>
            <a:r>
              <a:rPr lang="en-GB" sz="2000" dirty="0" err="1">
                <a:hlinkClick r:id="rId13"/>
              </a:rPr>
              <a:t>Creatly</a:t>
            </a:r>
            <a:r>
              <a:rPr lang="en-GB" sz="2000" dirty="0"/>
              <a:t>.</a:t>
            </a:r>
            <a:endParaRPr lang="en-GB" dirty="0"/>
          </a:p>
          <a:p>
            <a:endParaRPr lang="en-GB" dirty="0"/>
          </a:p>
        </p:txBody>
      </p:sp>
    </p:spTree>
    <p:extLst>
      <p:ext uri="{BB962C8B-B14F-4D97-AF65-F5344CB8AC3E}">
        <p14:creationId xmlns:p14="http://schemas.microsoft.com/office/powerpoint/2010/main" val="209160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r>
              <a:rPr lang="en-GB" sz="500">
                <a:hlinkClick r:id="rId3" tooltip="https://vimeo.com/310357644"/>
              </a:rPr>
              <a:t>This Photo</a:t>
            </a:r>
            <a:r>
              <a:rPr lang="en-GB" sz="500"/>
              <a:t> by Unknown Author is licensed under </a:t>
            </a:r>
            <a:r>
              <a:rPr lang="en-GB" sz="500">
                <a:hlinkClick r:id="rId4" tooltip="https://creativecommons.org/licenses/by-nc-nd/3.0/"/>
              </a:rPr>
              <a:t>CC BY-NC-ND</a:t>
            </a:r>
            <a:endParaRPr lang="en-GB" sz="500"/>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584775"/>
          </a:xfrm>
          <a:prstGeom prst="rect">
            <a:avLst/>
          </a:prstGeom>
          <a:noFill/>
        </p:spPr>
        <p:txBody>
          <a:bodyPr wrap="square" rtlCol="0">
            <a:spAutoFit/>
          </a:bodyPr>
          <a:lstStyle/>
          <a:p>
            <a:r>
              <a:rPr lang="en-GB" sz="3200" dirty="0">
                <a:solidFill>
                  <a:srgbClr val="FF0000"/>
                </a:solidFill>
                <a:highlight>
                  <a:srgbClr val="FFFF00"/>
                </a:highlight>
              </a:rPr>
              <a:t>Example Gantt Chart:</a:t>
            </a:r>
          </a:p>
        </p:txBody>
      </p:sp>
    </p:spTree>
    <p:extLst>
      <p:ext uri="{BB962C8B-B14F-4D97-AF65-F5344CB8AC3E}">
        <p14:creationId xmlns:p14="http://schemas.microsoft.com/office/powerpoint/2010/main" val="127007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3">
            <a:extLst>
              <a:ext uri="{FF2B5EF4-FFF2-40B4-BE49-F238E27FC236}">
                <a16:creationId xmlns:a16="http://schemas.microsoft.com/office/drawing/2014/main" id="{60963825-1312-CC47-B6F3-D0AD4FD1650C}"/>
              </a:ext>
            </a:extLst>
          </p:cNvPr>
          <p:cNvSpPr/>
          <p:nvPr/>
        </p:nvSpPr>
        <p:spPr>
          <a:xfrm>
            <a:off x="4236212" y="1892840"/>
            <a:ext cx="3719575" cy="3719575"/>
          </a:xfrm>
          <a:prstGeom prst="roundRect">
            <a:avLst>
              <a:gd name="adj" fmla="val 50000"/>
            </a:avLst>
          </a:prstGeom>
          <a:solidFill>
            <a:schemeClr val="bg2">
              <a:alpha val="2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6" name="Freeform: Shape 9">
            <a:extLst>
              <a:ext uri="{FF2B5EF4-FFF2-40B4-BE49-F238E27FC236}">
                <a16:creationId xmlns:a16="http://schemas.microsoft.com/office/drawing/2014/main" id="{D748F2AA-08AC-3E4B-96C7-A2595A0B86C2}"/>
              </a:ext>
            </a:extLst>
          </p:cNvPr>
          <p:cNvSpPr/>
          <p:nvPr/>
        </p:nvSpPr>
        <p:spPr>
          <a:xfrm rot="10800000">
            <a:off x="0" y="5473242"/>
            <a:ext cx="6991350" cy="1384757"/>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20">
            <a:extLst>
              <a:ext uri="{FF2B5EF4-FFF2-40B4-BE49-F238E27FC236}">
                <a16:creationId xmlns:a16="http://schemas.microsoft.com/office/drawing/2014/main" id="{59C0FE17-37B3-1C4A-9C9F-2975BF46798B}"/>
              </a:ext>
            </a:extLst>
          </p:cNvPr>
          <p:cNvSpPr/>
          <p:nvPr/>
        </p:nvSpPr>
        <p:spPr>
          <a:xfrm>
            <a:off x="2952079" y="0"/>
            <a:ext cx="9239921" cy="1534235"/>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Oval 3">
            <a:extLst>
              <a:ext uri="{FF2B5EF4-FFF2-40B4-BE49-F238E27FC236}">
                <a16:creationId xmlns:a16="http://schemas.microsoft.com/office/drawing/2014/main" id="{004764ED-61D7-D644-8B72-0CD785C6E816}"/>
              </a:ext>
            </a:extLst>
          </p:cNvPr>
          <p:cNvSpPr/>
          <p:nvPr/>
        </p:nvSpPr>
        <p:spPr>
          <a:xfrm>
            <a:off x="4439879" y="2096515"/>
            <a:ext cx="3312241" cy="3312225"/>
          </a:xfrm>
          <a:prstGeom prst="ellipse">
            <a:avLst/>
          </a:prstGeom>
          <a:solidFill>
            <a:schemeClr val="bg2"/>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24" name="TextBox 123">
            <a:extLst>
              <a:ext uri="{FF2B5EF4-FFF2-40B4-BE49-F238E27FC236}">
                <a16:creationId xmlns:a16="http://schemas.microsoft.com/office/drawing/2014/main" id="{125BACF0-3134-0845-892A-FE90BB2EC705}"/>
              </a:ext>
            </a:extLst>
          </p:cNvPr>
          <p:cNvSpPr txBox="1"/>
          <p:nvPr/>
        </p:nvSpPr>
        <p:spPr>
          <a:xfrm>
            <a:off x="4989179" y="3567961"/>
            <a:ext cx="2213643" cy="369332"/>
          </a:xfrm>
          <a:prstGeom prst="rect">
            <a:avLst/>
          </a:prstGeom>
          <a:noFill/>
        </p:spPr>
        <p:txBody>
          <a:bodyPr wrap="square" rtlCol="0">
            <a:spAutoFit/>
          </a:bodyPr>
          <a:lstStyle/>
          <a:p>
            <a:pPr algn="ctr"/>
            <a:r>
              <a:rPr lang="en-US" b="1" dirty="0">
                <a:ln w="19050">
                  <a:noFill/>
                </a:ln>
                <a:solidFill>
                  <a:schemeClr val="bg1"/>
                </a:solidFill>
                <a:latin typeface="Century Gothic" panose="020B0502020202020204" pitchFamily="34" charset="0"/>
              </a:rPr>
              <a:t>PROJECT NAME</a:t>
            </a:r>
            <a:endParaRPr lang="id-ID" b="1" dirty="0">
              <a:ln w="19050">
                <a:noFill/>
              </a:ln>
              <a:solidFill>
                <a:schemeClr val="bg1"/>
              </a:solidFill>
              <a:latin typeface="Century Gothic" panose="020B0502020202020204" pitchFamily="34" charset="0"/>
            </a:endParaRPr>
          </a:p>
        </p:txBody>
      </p:sp>
      <p:sp>
        <p:nvSpPr>
          <p:cNvPr id="55" name="Oval 54">
            <a:extLst>
              <a:ext uri="{FF2B5EF4-FFF2-40B4-BE49-F238E27FC236}">
                <a16:creationId xmlns:a16="http://schemas.microsoft.com/office/drawing/2014/main" id="{CB574DB4-4907-AE4F-B58B-970482FD1587}"/>
              </a:ext>
            </a:extLst>
          </p:cNvPr>
          <p:cNvSpPr/>
          <p:nvPr/>
        </p:nvSpPr>
        <p:spPr>
          <a:xfrm rot="16200000">
            <a:off x="4855231" y="2483100"/>
            <a:ext cx="2511151" cy="2511151"/>
          </a:xfrm>
          <a:prstGeom prst="ellipse">
            <a:avLst/>
          </a:prstGeom>
          <a:noFill/>
          <a:ln w="38100">
            <a:gradFill>
              <a:gsLst>
                <a:gs pos="20000">
                  <a:schemeClr val="bg1"/>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8" name="TextBox 57">
            <a:extLst>
              <a:ext uri="{FF2B5EF4-FFF2-40B4-BE49-F238E27FC236}">
                <a16:creationId xmlns:a16="http://schemas.microsoft.com/office/drawing/2014/main" id="{1B58A38A-5C5F-004A-BB76-8954EE77DF4F}"/>
              </a:ext>
            </a:extLst>
          </p:cNvPr>
          <p:cNvSpPr txBox="1"/>
          <p:nvPr/>
        </p:nvSpPr>
        <p:spPr>
          <a:xfrm flipH="1">
            <a:off x="2939515" y="459703"/>
            <a:ext cx="6312968" cy="461665"/>
          </a:xfrm>
          <a:prstGeom prst="rect">
            <a:avLst/>
          </a:prstGeom>
          <a:noFill/>
        </p:spPr>
        <p:txBody>
          <a:bodyPr wrap="square" rtlCol="0">
            <a:spAutoFit/>
          </a:bodyPr>
          <a:lstStyle/>
          <a:p>
            <a:pPr algn="ctr"/>
            <a:r>
              <a:rPr lang="en-US" sz="2400" b="1" dirty="0">
                <a:ln w="19050">
                  <a:noFill/>
                </a:ln>
                <a:solidFill>
                  <a:schemeClr val="tx2">
                    <a:lumMod val="75000"/>
                    <a:lumOff val="25000"/>
                  </a:schemeClr>
                </a:solidFill>
                <a:latin typeface="Century Gothic" panose="020B0502020202020204" pitchFamily="34" charset="0"/>
              </a:rPr>
              <a:t>HIGH LEVEL WORK BREAKDOWN</a:t>
            </a:r>
            <a:endParaRPr lang="id-ID" sz="2400" b="1" dirty="0">
              <a:ln w="19050">
                <a:noFill/>
              </a:ln>
              <a:solidFill>
                <a:schemeClr val="tx2">
                  <a:lumMod val="75000"/>
                  <a:lumOff val="25000"/>
                </a:schemeClr>
              </a:solidFill>
              <a:latin typeface="Century Gothic" panose="020B0502020202020204" pitchFamily="34" charset="0"/>
            </a:endParaRPr>
          </a:p>
        </p:txBody>
      </p:sp>
      <p:sp>
        <p:nvSpPr>
          <p:cNvPr id="59" name="Oval 58">
            <a:extLst>
              <a:ext uri="{FF2B5EF4-FFF2-40B4-BE49-F238E27FC236}">
                <a16:creationId xmlns:a16="http://schemas.microsoft.com/office/drawing/2014/main" id="{AC3BBD00-BBBE-2542-AEB7-08697883AEA3}"/>
              </a:ext>
            </a:extLst>
          </p:cNvPr>
          <p:cNvSpPr/>
          <p:nvPr/>
        </p:nvSpPr>
        <p:spPr>
          <a:xfrm rot="5400000">
            <a:off x="4979779" y="2611461"/>
            <a:ext cx="2261066" cy="2261066"/>
          </a:xfrm>
          <a:prstGeom prst="ellipse">
            <a:avLst/>
          </a:prstGeom>
          <a:noFill/>
          <a:ln w="22225">
            <a:gradFill>
              <a:gsLst>
                <a:gs pos="20000">
                  <a:schemeClr val="bg1"/>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05" name="Rectangle: Rounded Corners 59">
            <a:extLst>
              <a:ext uri="{FF2B5EF4-FFF2-40B4-BE49-F238E27FC236}">
                <a16:creationId xmlns:a16="http://schemas.microsoft.com/office/drawing/2014/main" id="{9B42A385-F161-FE42-87CA-042DEBF60502}"/>
              </a:ext>
            </a:extLst>
          </p:cNvPr>
          <p:cNvSpPr/>
          <p:nvPr/>
        </p:nvSpPr>
        <p:spPr>
          <a:xfrm flipH="1">
            <a:off x="6796249" y="4741158"/>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06" name="TextBox 105">
            <a:extLst>
              <a:ext uri="{FF2B5EF4-FFF2-40B4-BE49-F238E27FC236}">
                <a16:creationId xmlns:a16="http://schemas.microsoft.com/office/drawing/2014/main" id="{A68674F7-C48D-F942-B8D7-E54C4825B878}"/>
              </a:ext>
            </a:extLst>
          </p:cNvPr>
          <p:cNvSpPr txBox="1"/>
          <p:nvPr/>
        </p:nvSpPr>
        <p:spPr>
          <a:xfrm flipH="1">
            <a:off x="8861445" y="5138392"/>
            <a:ext cx="1534237" cy="307777"/>
          </a:xfrm>
          <a:prstGeom prst="rect">
            <a:avLst/>
          </a:prstGeom>
          <a:noFill/>
        </p:spPr>
        <p:txBody>
          <a:bodyPr wrap="square" rtlCol="0" anchor="ctr">
            <a:spAutoFit/>
          </a:bodyPr>
          <a:lstStyle/>
          <a:p>
            <a:pPr algn="r"/>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GO-LIVE</a:t>
            </a:r>
          </a:p>
        </p:txBody>
      </p:sp>
      <p:sp>
        <p:nvSpPr>
          <p:cNvPr id="107" name="TextBox 106">
            <a:extLst>
              <a:ext uri="{FF2B5EF4-FFF2-40B4-BE49-F238E27FC236}">
                <a16:creationId xmlns:a16="http://schemas.microsoft.com/office/drawing/2014/main" id="{94B74A5F-614C-5047-BFF5-79E5E9338510}"/>
              </a:ext>
            </a:extLst>
          </p:cNvPr>
          <p:cNvSpPr txBox="1"/>
          <p:nvPr/>
        </p:nvSpPr>
        <p:spPr>
          <a:xfrm flipH="1">
            <a:off x="7706503" y="4835089"/>
            <a:ext cx="2011160" cy="904094"/>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Training &amp; security</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Go-line planning</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Deployment</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Post implementation</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Closeout</a:t>
            </a:r>
          </a:p>
        </p:txBody>
      </p:sp>
      <p:sp>
        <p:nvSpPr>
          <p:cNvPr id="113" name="Rectangle: Rounded Corners 59">
            <a:extLst>
              <a:ext uri="{FF2B5EF4-FFF2-40B4-BE49-F238E27FC236}">
                <a16:creationId xmlns:a16="http://schemas.microsoft.com/office/drawing/2014/main" id="{623499F6-7EDF-A24F-860A-8EB77EB0F8EB}"/>
              </a:ext>
            </a:extLst>
          </p:cNvPr>
          <p:cNvSpPr/>
          <p:nvPr/>
        </p:nvSpPr>
        <p:spPr>
          <a:xfrm flipH="1">
            <a:off x="7365364" y="3201505"/>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14" name="TextBox 113">
            <a:extLst>
              <a:ext uri="{FF2B5EF4-FFF2-40B4-BE49-F238E27FC236}">
                <a16:creationId xmlns:a16="http://schemas.microsoft.com/office/drawing/2014/main" id="{04B14D27-4A21-C746-96E2-59DF35909C4F}"/>
              </a:ext>
            </a:extLst>
          </p:cNvPr>
          <p:cNvSpPr txBox="1"/>
          <p:nvPr/>
        </p:nvSpPr>
        <p:spPr>
          <a:xfrm flipH="1">
            <a:off x="9648061" y="3598739"/>
            <a:ext cx="1316737" cy="307777"/>
          </a:xfrm>
          <a:prstGeom prst="rect">
            <a:avLst/>
          </a:prstGeom>
          <a:noFill/>
        </p:spPr>
        <p:txBody>
          <a:bodyPr wrap="square" rtlCol="0" anchor="ctr">
            <a:spAutoFit/>
          </a:bodyPr>
          <a:lstStyle/>
          <a:p>
            <a:pPr algn="r"/>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TEST</a:t>
            </a:r>
          </a:p>
        </p:txBody>
      </p:sp>
      <p:sp>
        <p:nvSpPr>
          <p:cNvPr id="115" name="TextBox 114">
            <a:extLst>
              <a:ext uri="{FF2B5EF4-FFF2-40B4-BE49-F238E27FC236}">
                <a16:creationId xmlns:a16="http://schemas.microsoft.com/office/drawing/2014/main" id="{B156EFEA-2A60-4F4C-A083-E8009D953A1B}"/>
              </a:ext>
            </a:extLst>
          </p:cNvPr>
          <p:cNvSpPr txBox="1"/>
          <p:nvPr/>
        </p:nvSpPr>
        <p:spPr>
          <a:xfrm flipH="1">
            <a:off x="8438814" y="3295436"/>
            <a:ext cx="2011160" cy="904094"/>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Test and iterate strategy</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Refine strategic approach</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Test and evaluate conditions</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Reassess project scope</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Collect execution feedback</a:t>
            </a:r>
          </a:p>
        </p:txBody>
      </p:sp>
      <p:sp>
        <p:nvSpPr>
          <p:cNvPr id="121" name="Rectangle: Rounded Corners 59">
            <a:extLst>
              <a:ext uri="{FF2B5EF4-FFF2-40B4-BE49-F238E27FC236}">
                <a16:creationId xmlns:a16="http://schemas.microsoft.com/office/drawing/2014/main" id="{71D30650-C52F-114E-97B5-30F68D9A4D98}"/>
              </a:ext>
            </a:extLst>
          </p:cNvPr>
          <p:cNvSpPr/>
          <p:nvPr/>
        </p:nvSpPr>
        <p:spPr>
          <a:xfrm flipH="1">
            <a:off x="6796249" y="1661853"/>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2" name="TextBox 121">
            <a:extLst>
              <a:ext uri="{FF2B5EF4-FFF2-40B4-BE49-F238E27FC236}">
                <a16:creationId xmlns:a16="http://schemas.microsoft.com/office/drawing/2014/main" id="{6BE7A7BE-2572-B840-935C-79DE818853A0}"/>
              </a:ext>
            </a:extLst>
          </p:cNvPr>
          <p:cNvSpPr txBox="1"/>
          <p:nvPr/>
        </p:nvSpPr>
        <p:spPr>
          <a:xfrm flipH="1">
            <a:off x="9027487" y="2059087"/>
            <a:ext cx="1368196" cy="307777"/>
          </a:xfrm>
          <a:prstGeom prst="rect">
            <a:avLst/>
          </a:prstGeom>
          <a:noFill/>
        </p:spPr>
        <p:txBody>
          <a:bodyPr wrap="square" rtlCol="0" anchor="ctr">
            <a:spAutoFit/>
          </a:bodyPr>
          <a:lstStyle/>
          <a:p>
            <a:pPr algn="r"/>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BUILD</a:t>
            </a:r>
          </a:p>
        </p:txBody>
      </p:sp>
      <p:sp>
        <p:nvSpPr>
          <p:cNvPr id="123" name="TextBox 122">
            <a:extLst>
              <a:ext uri="{FF2B5EF4-FFF2-40B4-BE49-F238E27FC236}">
                <a16:creationId xmlns:a16="http://schemas.microsoft.com/office/drawing/2014/main" id="{73325840-172D-D045-8E1E-CE84F8CC70A7}"/>
              </a:ext>
            </a:extLst>
          </p:cNvPr>
          <p:cNvSpPr txBox="1"/>
          <p:nvPr/>
        </p:nvSpPr>
        <p:spPr>
          <a:xfrm flipH="1">
            <a:off x="7706997" y="1837696"/>
            <a:ext cx="2011160" cy="740267"/>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Web components</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Software components</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Hardware components</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Unit test plans</a:t>
            </a:r>
          </a:p>
        </p:txBody>
      </p:sp>
      <p:sp>
        <p:nvSpPr>
          <p:cNvPr id="39" name="Rectangle: Rounded Corners 59">
            <a:extLst>
              <a:ext uri="{FF2B5EF4-FFF2-40B4-BE49-F238E27FC236}">
                <a16:creationId xmlns:a16="http://schemas.microsoft.com/office/drawing/2014/main" id="{8E72AB96-07DB-5342-981A-495928FB5B78}"/>
              </a:ext>
            </a:extLst>
          </p:cNvPr>
          <p:cNvSpPr/>
          <p:nvPr/>
        </p:nvSpPr>
        <p:spPr>
          <a:xfrm>
            <a:off x="1171102" y="4741158"/>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1" name="TextBox 40">
            <a:extLst>
              <a:ext uri="{FF2B5EF4-FFF2-40B4-BE49-F238E27FC236}">
                <a16:creationId xmlns:a16="http://schemas.microsoft.com/office/drawing/2014/main" id="{CF3D76D5-353F-DE49-8B9D-2A76E847644F}"/>
              </a:ext>
            </a:extLst>
          </p:cNvPr>
          <p:cNvSpPr txBox="1"/>
          <p:nvPr/>
        </p:nvSpPr>
        <p:spPr>
          <a:xfrm>
            <a:off x="1796317" y="5138392"/>
            <a:ext cx="1200933" cy="307777"/>
          </a:xfrm>
          <a:prstGeom prst="rect">
            <a:avLst/>
          </a:prstGeom>
          <a:noFill/>
        </p:spPr>
        <p:txBody>
          <a:bodyPr wrap="square" rtlCol="0" anchor="ctr">
            <a:spAutoFit/>
          </a:bodyPr>
          <a:lstStyle/>
          <a:p>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DESIGN</a:t>
            </a:r>
          </a:p>
        </p:txBody>
      </p:sp>
      <p:sp>
        <p:nvSpPr>
          <p:cNvPr id="69" name="TextBox 68">
            <a:extLst>
              <a:ext uri="{FF2B5EF4-FFF2-40B4-BE49-F238E27FC236}">
                <a16:creationId xmlns:a16="http://schemas.microsoft.com/office/drawing/2014/main" id="{8BC9C231-5E80-8F43-BDB8-041E228B96B6}"/>
              </a:ext>
            </a:extLst>
          </p:cNvPr>
          <p:cNvSpPr txBox="1"/>
          <p:nvPr/>
        </p:nvSpPr>
        <p:spPr>
          <a:xfrm>
            <a:off x="2992352" y="4840233"/>
            <a:ext cx="2011160" cy="904094"/>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Functional design</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Technical design</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Usability prototype</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Configuration design</a:t>
            </a:r>
          </a:p>
          <a:p>
            <a:pPr marL="171450" indent="-171450">
              <a:lnSpc>
                <a:spcPts val="1280"/>
              </a:lnSpc>
              <a:buClr>
                <a:schemeClr val="accent4"/>
              </a:buClr>
              <a:buFont typeface="Arial" panose="020B0604020202020204" pitchFamily="34" charset="0"/>
              <a:buChar char="•"/>
            </a:pPr>
            <a:r>
              <a:rPr lang="en-US" sz="800" dirty="0">
                <a:solidFill>
                  <a:schemeClr val="tx1">
                    <a:lumMod val="85000"/>
                    <a:lumOff val="15000"/>
                  </a:schemeClr>
                </a:solidFill>
                <a:latin typeface="Century Gothic" panose="020B0502020202020204" pitchFamily="34" charset="0"/>
              </a:rPr>
              <a:t>Information architecture</a:t>
            </a:r>
          </a:p>
        </p:txBody>
      </p:sp>
      <p:sp>
        <p:nvSpPr>
          <p:cNvPr id="34" name="Rectangle: Rounded Corners 59">
            <a:extLst>
              <a:ext uri="{FF2B5EF4-FFF2-40B4-BE49-F238E27FC236}">
                <a16:creationId xmlns:a16="http://schemas.microsoft.com/office/drawing/2014/main" id="{6CF6F217-BA3B-8A41-8157-8C477BC57F53}"/>
              </a:ext>
            </a:extLst>
          </p:cNvPr>
          <p:cNvSpPr/>
          <p:nvPr/>
        </p:nvSpPr>
        <p:spPr>
          <a:xfrm>
            <a:off x="601987" y="3201505"/>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5" name="TextBox 34">
            <a:extLst>
              <a:ext uri="{FF2B5EF4-FFF2-40B4-BE49-F238E27FC236}">
                <a16:creationId xmlns:a16="http://schemas.microsoft.com/office/drawing/2014/main" id="{8F54921F-209E-4B41-92A8-88CD40446D49}"/>
              </a:ext>
            </a:extLst>
          </p:cNvPr>
          <p:cNvSpPr txBox="1"/>
          <p:nvPr/>
        </p:nvSpPr>
        <p:spPr>
          <a:xfrm>
            <a:off x="1227202" y="3598739"/>
            <a:ext cx="1316737" cy="307777"/>
          </a:xfrm>
          <a:prstGeom prst="rect">
            <a:avLst/>
          </a:prstGeom>
          <a:noFill/>
        </p:spPr>
        <p:txBody>
          <a:bodyPr wrap="square" rtlCol="0" anchor="ctr">
            <a:spAutoFit/>
          </a:bodyPr>
          <a:lstStyle/>
          <a:p>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ANALYSIS</a:t>
            </a:r>
          </a:p>
        </p:txBody>
      </p:sp>
      <p:sp>
        <p:nvSpPr>
          <p:cNvPr id="36" name="TextBox 35">
            <a:extLst>
              <a:ext uri="{FF2B5EF4-FFF2-40B4-BE49-F238E27FC236}">
                <a16:creationId xmlns:a16="http://schemas.microsoft.com/office/drawing/2014/main" id="{6E7C4298-9DFE-4044-88B7-A6C69C1BE261}"/>
              </a:ext>
            </a:extLst>
          </p:cNvPr>
          <p:cNvSpPr txBox="1"/>
          <p:nvPr/>
        </p:nvSpPr>
        <p:spPr>
          <a:xfrm>
            <a:off x="2474336" y="3300580"/>
            <a:ext cx="2011160" cy="904094"/>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As-is process flows</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To-be process flows</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Fit gap</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Business process inventory</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Project plan requirements</a:t>
            </a:r>
          </a:p>
        </p:txBody>
      </p:sp>
      <p:sp>
        <p:nvSpPr>
          <p:cNvPr id="46" name="Rectangle: Rounded Corners 59">
            <a:extLst>
              <a:ext uri="{FF2B5EF4-FFF2-40B4-BE49-F238E27FC236}">
                <a16:creationId xmlns:a16="http://schemas.microsoft.com/office/drawing/2014/main" id="{A291B04A-D03C-F244-916A-73EFEA926B92}"/>
              </a:ext>
            </a:extLst>
          </p:cNvPr>
          <p:cNvSpPr/>
          <p:nvPr/>
        </p:nvSpPr>
        <p:spPr>
          <a:xfrm>
            <a:off x="1171102" y="1661853"/>
            <a:ext cx="4224649" cy="1102244"/>
          </a:xfrm>
          <a:prstGeom prst="roundRect">
            <a:avLst>
              <a:gd name="adj" fmla="val 50000"/>
            </a:avLst>
          </a:prstGeom>
          <a:solidFill>
            <a:schemeClr val="bg1"/>
          </a:solidFill>
          <a:ln w="19050">
            <a:solidFill>
              <a:schemeClr val="accent4"/>
            </a:solidFill>
          </a:ln>
          <a:effectLst>
            <a:outerShdw blurRad="127000" dist="50800" dir="8100000" algn="tr" rotWithShape="0">
              <a:prstClr val="black">
                <a:alpha val="1036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7" name="TextBox 46">
            <a:extLst>
              <a:ext uri="{FF2B5EF4-FFF2-40B4-BE49-F238E27FC236}">
                <a16:creationId xmlns:a16="http://schemas.microsoft.com/office/drawing/2014/main" id="{7909B322-B31F-734B-833C-07100C48B596}"/>
              </a:ext>
            </a:extLst>
          </p:cNvPr>
          <p:cNvSpPr txBox="1"/>
          <p:nvPr/>
        </p:nvSpPr>
        <p:spPr>
          <a:xfrm>
            <a:off x="1796317" y="2059087"/>
            <a:ext cx="1368196" cy="307777"/>
          </a:xfrm>
          <a:prstGeom prst="rect">
            <a:avLst/>
          </a:prstGeom>
          <a:noFill/>
        </p:spPr>
        <p:txBody>
          <a:bodyPr wrap="square" rtlCol="0" anchor="ctr">
            <a:spAutoFit/>
          </a:bodyPr>
          <a:lstStyle/>
          <a:p>
            <a:r>
              <a:rPr lang="en-US" sz="1400" b="1" dirty="0">
                <a:solidFill>
                  <a:schemeClr val="accent2"/>
                </a:solidFill>
                <a:latin typeface="Century Gothic" panose="020B0502020202020204" pitchFamily="34" charset="0"/>
                <a:ea typeface="Open Sans" panose="020B0606030504020204" pitchFamily="34" charset="0"/>
                <a:cs typeface="Open Sans" panose="020B0606030504020204" pitchFamily="34" charset="0"/>
              </a:rPr>
              <a:t>PLANNING</a:t>
            </a:r>
          </a:p>
        </p:txBody>
      </p:sp>
      <p:sp>
        <p:nvSpPr>
          <p:cNvPr id="48" name="TextBox 47">
            <a:extLst>
              <a:ext uri="{FF2B5EF4-FFF2-40B4-BE49-F238E27FC236}">
                <a16:creationId xmlns:a16="http://schemas.microsoft.com/office/drawing/2014/main" id="{734F6065-132E-264E-8241-D43915B98C8C}"/>
              </a:ext>
            </a:extLst>
          </p:cNvPr>
          <p:cNvSpPr txBox="1"/>
          <p:nvPr/>
        </p:nvSpPr>
        <p:spPr>
          <a:xfrm>
            <a:off x="2997250" y="1760927"/>
            <a:ext cx="2223710" cy="904094"/>
          </a:xfrm>
          <a:prstGeom prst="rect">
            <a:avLst/>
          </a:prstGeom>
          <a:noFill/>
        </p:spPr>
        <p:txBody>
          <a:bodyPr wrap="square" rtlCol="0" anchor="ctr">
            <a:spAutoFit/>
          </a:bodyPr>
          <a:lstStyle/>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Create workplan</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Integrate change, issue mgmt. pan</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Risk management plan</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Communication mgmt. plan</a:t>
            </a:r>
          </a:p>
          <a:p>
            <a:pPr marL="171450" indent="-171450">
              <a:lnSpc>
                <a:spcPts val="1280"/>
              </a:lnSpc>
              <a:buClr>
                <a:schemeClr val="accent4"/>
              </a:buClr>
              <a:buFont typeface="Arial" panose="020B0604020202020204" pitchFamily="34" charset="0"/>
              <a:buChar char="•"/>
            </a:pPr>
            <a:r>
              <a:rPr lang="en-US" sz="800" dirty="0">
                <a:latin typeface="Century Gothic" panose="020B0502020202020204" pitchFamily="34" charset="0"/>
              </a:rPr>
              <a:t>Procurement mgmt. plan</a:t>
            </a:r>
          </a:p>
        </p:txBody>
      </p:sp>
      <p:sp>
        <p:nvSpPr>
          <p:cNvPr id="45" name="Oval 44">
            <a:extLst>
              <a:ext uri="{FF2B5EF4-FFF2-40B4-BE49-F238E27FC236}">
                <a16:creationId xmlns:a16="http://schemas.microsoft.com/office/drawing/2014/main" id="{F6349915-54A6-2143-8BBE-91C6A08045BB}"/>
              </a:ext>
            </a:extLst>
          </p:cNvPr>
          <p:cNvSpPr/>
          <p:nvPr/>
        </p:nvSpPr>
        <p:spPr>
          <a:xfrm>
            <a:off x="999418" y="1895398"/>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01</a:t>
            </a:r>
          </a:p>
        </p:txBody>
      </p:sp>
      <p:sp>
        <p:nvSpPr>
          <p:cNvPr id="61" name="Oval 60">
            <a:extLst>
              <a:ext uri="{FF2B5EF4-FFF2-40B4-BE49-F238E27FC236}">
                <a16:creationId xmlns:a16="http://schemas.microsoft.com/office/drawing/2014/main" id="{2BC0D9D7-E206-BF4C-BEA3-0E5926553C36}"/>
              </a:ext>
            </a:extLst>
          </p:cNvPr>
          <p:cNvSpPr/>
          <p:nvPr/>
        </p:nvSpPr>
        <p:spPr>
          <a:xfrm>
            <a:off x="1012323" y="4963376"/>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03</a:t>
            </a:r>
          </a:p>
        </p:txBody>
      </p:sp>
      <p:sp>
        <p:nvSpPr>
          <p:cNvPr id="62" name="Oval 61">
            <a:extLst>
              <a:ext uri="{FF2B5EF4-FFF2-40B4-BE49-F238E27FC236}">
                <a16:creationId xmlns:a16="http://schemas.microsoft.com/office/drawing/2014/main" id="{F5FD91E7-E002-1A4F-AE7E-3BCDBEEF555B}"/>
              </a:ext>
            </a:extLst>
          </p:cNvPr>
          <p:cNvSpPr/>
          <p:nvPr/>
        </p:nvSpPr>
        <p:spPr>
          <a:xfrm>
            <a:off x="434725" y="3415267"/>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02</a:t>
            </a:r>
          </a:p>
        </p:txBody>
      </p:sp>
      <p:sp>
        <p:nvSpPr>
          <p:cNvPr id="63" name="Oval 62">
            <a:extLst>
              <a:ext uri="{FF2B5EF4-FFF2-40B4-BE49-F238E27FC236}">
                <a16:creationId xmlns:a16="http://schemas.microsoft.com/office/drawing/2014/main" id="{6EDDA216-A9A2-7C47-9B29-F02ED80F1C2F}"/>
              </a:ext>
            </a:extLst>
          </p:cNvPr>
          <p:cNvSpPr/>
          <p:nvPr/>
        </p:nvSpPr>
        <p:spPr>
          <a:xfrm>
            <a:off x="10532857" y="1895398"/>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04</a:t>
            </a:r>
          </a:p>
        </p:txBody>
      </p:sp>
      <p:sp>
        <p:nvSpPr>
          <p:cNvPr id="64" name="Oval 63">
            <a:extLst>
              <a:ext uri="{FF2B5EF4-FFF2-40B4-BE49-F238E27FC236}">
                <a16:creationId xmlns:a16="http://schemas.microsoft.com/office/drawing/2014/main" id="{7BDB5E63-50AE-E449-A513-F3D5AF5A892A}"/>
              </a:ext>
            </a:extLst>
          </p:cNvPr>
          <p:cNvSpPr/>
          <p:nvPr/>
        </p:nvSpPr>
        <p:spPr>
          <a:xfrm>
            <a:off x="10545762" y="4963376"/>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06</a:t>
            </a:r>
          </a:p>
        </p:txBody>
      </p:sp>
      <p:sp>
        <p:nvSpPr>
          <p:cNvPr id="65" name="Oval 64">
            <a:extLst>
              <a:ext uri="{FF2B5EF4-FFF2-40B4-BE49-F238E27FC236}">
                <a16:creationId xmlns:a16="http://schemas.microsoft.com/office/drawing/2014/main" id="{EE961885-B6E4-FD49-95E9-3EB6387F143A}"/>
              </a:ext>
            </a:extLst>
          </p:cNvPr>
          <p:cNvSpPr/>
          <p:nvPr/>
        </p:nvSpPr>
        <p:spPr>
          <a:xfrm>
            <a:off x="11110455" y="3415267"/>
            <a:ext cx="646820" cy="646815"/>
          </a:xfrm>
          <a:prstGeom prst="ellipse">
            <a:avLst/>
          </a:prstGeom>
          <a:solidFill>
            <a:schemeClr val="accent2"/>
          </a:solidFill>
          <a:ln w="101600">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ID" sz="1200" dirty="0">
                <a:latin typeface="Century Gothic" panose="020B0502020202020204" pitchFamily="34" charset="0"/>
              </a:rPr>
              <a:t>05</a:t>
            </a:r>
          </a:p>
        </p:txBody>
      </p:sp>
    </p:spTree>
    <p:extLst>
      <p:ext uri="{BB962C8B-B14F-4D97-AF65-F5344CB8AC3E}">
        <p14:creationId xmlns:p14="http://schemas.microsoft.com/office/powerpoint/2010/main" val="60643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2000" fill="hold"/>
                                        <p:tgtEl>
                                          <p:spTgt spid="68"/>
                                        </p:tgtEl>
                                        <p:attrNameLst>
                                          <p:attrName>ppt_x</p:attrName>
                                        </p:attrNameLst>
                                      </p:cBhvr>
                                      <p:tavLst>
                                        <p:tav tm="0">
                                          <p:val>
                                            <p:strVal val="#ppt_x"/>
                                          </p:val>
                                        </p:tav>
                                        <p:tav tm="100000">
                                          <p:val>
                                            <p:strVal val="#ppt_x"/>
                                          </p:val>
                                        </p:tav>
                                      </p:tavLst>
                                    </p:anim>
                                    <p:anim calcmode="lin" valueType="num">
                                      <p:cBhvr additive="base">
                                        <p:cTn id="8" dur="2000" fill="hold"/>
                                        <p:tgtEl>
                                          <p:spTgt spid="68"/>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66"/>
                                        </p:tgtEl>
                                        <p:attrNameLst>
                                          <p:attrName>style.visibility</p:attrName>
                                        </p:attrNameLst>
                                      </p:cBhvr>
                                      <p:to>
                                        <p:strVal val="visible"/>
                                      </p:to>
                                    </p:set>
                                    <p:anim calcmode="lin" valueType="num">
                                      <p:cBhvr additive="base">
                                        <p:cTn id="11" dur="2000" fill="hold"/>
                                        <p:tgtEl>
                                          <p:spTgt spid="66"/>
                                        </p:tgtEl>
                                        <p:attrNameLst>
                                          <p:attrName>ppt_x</p:attrName>
                                        </p:attrNameLst>
                                      </p:cBhvr>
                                      <p:tavLst>
                                        <p:tav tm="0">
                                          <p:val>
                                            <p:strVal val="#ppt_x"/>
                                          </p:val>
                                        </p:tav>
                                        <p:tav tm="100000">
                                          <p:val>
                                            <p:strVal val="#ppt_x"/>
                                          </p:val>
                                        </p:tav>
                                      </p:tavLst>
                                    </p:anim>
                                    <p:anim calcmode="lin" valueType="num">
                                      <p:cBhvr additive="base">
                                        <p:cTn id="12" dur="2000" fill="hold"/>
                                        <p:tgtEl>
                                          <p:spTgt spid="66"/>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68"/>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66"/>
                                        </p:tgtEl>
                                      </p:cBhvr>
                                      <p:by x="150000" y="150000"/>
                                    </p:animScale>
                                  </p:childTnLst>
                                </p:cTn>
                              </p:par>
                              <p:par>
                                <p:cTn id="17" presetID="8" presetClass="emph" presetSubtype="0" repeatCount="indefinite" fill="hold" grpId="0" nodeType="withEffect">
                                  <p:stCondLst>
                                    <p:cond delay="0"/>
                                  </p:stCondLst>
                                  <p:endCondLst>
                                    <p:cond evt="onNext" delay="0">
                                      <p:tgtEl>
                                        <p:sldTgt/>
                                      </p:tgtEl>
                                    </p:cond>
                                  </p:endCondLst>
                                  <p:childTnLst>
                                    <p:animRot by="21600000">
                                      <p:cBhvr>
                                        <p:cTn id="18" dur="7000" fill="hold"/>
                                        <p:tgtEl>
                                          <p:spTgt spid="59"/>
                                        </p:tgtEl>
                                        <p:attrNameLst>
                                          <p:attrName>r</p:attrName>
                                        </p:attrNameLst>
                                      </p:cBhvr>
                                    </p:animRot>
                                  </p:childTnLst>
                                </p:cTn>
                              </p:par>
                              <p:par>
                                <p:cTn id="19" presetID="8" presetClass="emph" presetSubtype="0" repeatCount="indefinite" fill="hold" grpId="0" nodeType="withEffect">
                                  <p:stCondLst>
                                    <p:cond delay="0"/>
                                  </p:stCondLst>
                                  <p:endCondLst>
                                    <p:cond evt="onNext" delay="0">
                                      <p:tgtEl>
                                        <p:sldTgt/>
                                      </p:tgtEl>
                                    </p:cond>
                                  </p:endCondLst>
                                  <p:childTnLst>
                                    <p:animRot by="-21600000">
                                      <p:cBhvr>
                                        <p:cTn id="20" dur="7000" fill="hold"/>
                                        <p:tgtEl>
                                          <p:spTgt spid="55"/>
                                        </p:tgtEl>
                                        <p:attrNameLst>
                                          <p:attrName>r</p:attrName>
                                        </p:attrNameLst>
                                      </p:cBhvr>
                                    </p:animRot>
                                  </p:childTnLst>
                                </p:cTn>
                              </p:par>
                              <p:par>
                                <p:cTn id="21" presetID="23" presetClass="entr" presetSubtype="272"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p:cTn id="23" dur="2000" fill="hold"/>
                                        <p:tgtEl>
                                          <p:spTgt spid="3"/>
                                        </p:tgtEl>
                                        <p:attrNameLst>
                                          <p:attrName>ppt_w</p:attrName>
                                        </p:attrNameLst>
                                      </p:cBhvr>
                                      <p:tavLst>
                                        <p:tav tm="0">
                                          <p:val>
                                            <p:strVal val="2/3*#ppt_w"/>
                                          </p:val>
                                        </p:tav>
                                        <p:tav tm="100000">
                                          <p:val>
                                            <p:strVal val="#ppt_w"/>
                                          </p:val>
                                        </p:tav>
                                      </p:tavLst>
                                    </p:anim>
                                    <p:anim calcmode="lin" valueType="num">
                                      <p:cBhvr>
                                        <p:cTn id="24" dur="2000" fill="hold"/>
                                        <p:tgtEl>
                                          <p:spTgt spid="3"/>
                                        </p:tgtEl>
                                        <p:attrNameLst>
                                          <p:attrName>ppt_h</p:attrName>
                                        </p:attrNameLst>
                                      </p:cBhvr>
                                      <p:tavLst>
                                        <p:tav tm="0">
                                          <p:val>
                                            <p:strVal val="2/3*#ppt_h"/>
                                          </p:val>
                                        </p:tav>
                                        <p:tav tm="100000">
                                          <p:val>
                                            <p:strVal val="#ppt_h"/>
                                          </p:val>
                                        </p:tav>
                                      </p:tavLst>
                                    </p:anim>
                                  </p:childTnLst>
                                </p:cTn>
                              </p:par>
                              <p:par>
                                <p:cTn id="25" presetID="10" presetClass="entr" presetSubtype="0" fill="hold" grpId="0" nodeType="withEffect">
                                  <p:stCondLst>
                                    <p:cond delay="200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500"/>
                                        <p:tgtEl>
                                          <p:spTgt spid="4"/>
                                        </p:tgtEl>
                                      </p:cBhvr>
                                    </p:animEffect>
                                  </p:childTnLst>
                                </p:cTn>
                              </p:par>
                              <p:par>
                                <p:cTn id="28" presetID="10" presetClass="entr" presetSubtype="0" fill="hold" grpId="0" nodeType="withEffect">
                                  <p:stCondLst>
                                    <p:cond delay="2000"/>
                                  </p:stCondLst>
                                  <p:childTnLst>
                                    <p:set>
                                      <p:cBhvr>
                                        <p:cTn id="29" dur="1" fill="hold">
                                          <p:stCondLst>
                                            <p:cond delay="0"/>
                                          </p:stCondLst>
                                        </p:cTn>
                                        <p:tgtEl>
                                          <p:spTgt spid="124"/>
                                        </p:tgtEl>
                                        <p:attrNameLst>
                                          <p:attrName>style.visibility</p:attrName>
                                        </p:attrNameLst>
                                      </p:cBhvr>
                                      <p:to>
                                        <p:strVal val="visible"/>
                                      </p:to>
                                    </p:set>
                                    <p:animEffect transition="in" filter="fade">
                                      <p:cBhvr>
                                        <p:cTn id="30" dur="1000"/>
                                        <p:tgtEl>
                                          <p:spTgt spid="124"/>
                                        </p:tgtEl>
                                      </p:cBhvr>
                                    </p:animEffect>
                                  </p:childTnLst>
                                </p:cTn>
                              </p:par>
                              <p:par>
                                <p:cTn id="31" presetID="17" presetClass="entr" presetSubtype="8" fill="hold" grpId="0" nodeType="withEffect">
                                  <p:stCondLst>
                                    <p:cond delay="1000"/>
                                  </p:stCondLst>
                                  <p:childTnLst>
                                    <p:set>
                                      <p:cBhvr>
                                        <p:cTn id="32" dur="1" fill="hold">
                                          <p:stCondLst>
                                            <p:cond delay="0"/>
                                          </p:stCondLst>
                                        </p:cTn>
                                        <p:tgtEl>
                                          <p:spTgt spid="46"/>
                                        </p:tgtEl>
                                        <p:attrNameLst>
                                          <p:attrName>style.visibility</p:attrName>
                                        </p:attrNameLst>
                                      </p:cBhvr>
                                      <p:to>
                                        <p:strVal val="visible"/>
                                      </p:to>
                                    </p:set>
                                    <p:anim calcmode="lin" valueType="num">
                                      <p:cBhvr>
                                        <p:cTn id="33" dur="2000" fill="hold"/>
                                        <p:tgtEl>
                                          <p:spTgt spid="46"/>
                                        </p:tgtEl>
                                        <p:attrNameLst>
                                          <p:attrName>ppt_x</p:attrName>
                                        </p:attrNameLst>
                                      </p:cBhvr>
                                      <p:tavLst>
                                        <p:tav tm="0">
                                          <p:val>
                                            <p:strVal val="#ppt_x-#ppt_w/2"/>
                                          </p:val>
                                        </p:tav>
                                        <p:tav tm="100000">
                                          <p:val>
                                            <p:strVal val="#ppt_x"/>
                                          </p:val>
                                        </p:tav>
                                      </p:tavLst>
                                    </p:anim>
                                    <p:anim calcmode="lin" valueType="num">
                                      <p:cBhvr>
                                        <p:cTn id="34" dur="2000" fill="hold"/>
                                        <p:tgtEl>
                                          <p:spTgt spid="46"/>
                                        </p:tgtEl>
                                        <p:attrNameLst>
                                          <p:attrName>ppt_y</p:attrName>
                                        </p:attrNameLst>
                                      </p:cBhvr>
                                      <p:tavLst>
                                        <p:tav tm="0">
                                          <p:val>
                                            <p:strVal val="#ppt_y"/>
                                          </p:val>
                                        </p:tav>
                                        <p:tav tm="100000">
                                          <p:val>
                                            <p:strVal val="#ppt_y"/>
                                          </p:val>
                                        </p:tav>
                                      </p:tavLst>
                                    </p:anim>
                                    <p:anim calcmode="lin" valueType="num">
                                      <p:cBhvr>
                                        <p:cTn id="35" dur="2000" fill="hold"/>
                                        <p:tgtEl>
                                          <p:spTgt spid="46"/>
                                        </p:tgtEl>
                                        <p:attrNameLst>
                                          <p:attrName>ppt_w</p:attrName>
                                        </p:attrNameLst>
                                      </p:cBhvr>
                                      <p:tavLst>
                                        <p:tav tm="0">
                                          <p:val>
                                            <p:fltVal val="0"/>
                                          </p:val>
                                        </p:tav>
                                        <p:tav tm="100000">
                                          <p:val>
                                            <p:strVal val="#ppt_w"/>
                                          </p:val>
                                        </p:tav>
                                      </p:tavLst>
                                    </p:anim>
                                    <p:anim calcmode="lin" valueType="num">
                                      <p:cBhvr>
                                        <p:cTn id="36" dur="2000" fill="hold"/>
                                        <p:tgtEl>
                                          <p:spTgt spid="46"/>
                                        </p:tgtEl>
                                        <p:attrNameLst>
                                          <p:attrName>ppt_h</p:attrName>
                                        </p:attrNameLst>
                                      </p:cBhvr>
                                      <p:tavLst>
                                        <p:tav tm="0">
                                          <p:val>
                                            <p:strVal val="#ppt_h"/>
                                          </p:val>
                                        </p:tav>
                                        <p:tav tm="100000">
                                          <p:val>
                                            <p:strVal val="#ppt_h"/>
                                          </p:val>
                                        </p:tav>
                                      </p:tavLst>
                                    </p:anim>
                                  </p:childTnLst>
                                </p:cTn>
                              </p:par>
                              <p:par>
                                <p:cTn id="37" presetID="17" presetClass="entr" presetSubtype="8" fill="hold" grpId="0" nodeType="withEffect">
                                  <p:stCondLst>
                                    <p:cond delay="1000"/>
                                  </p:stCondLst>
                                  <p:childTnLst>
                                    <p:set>
                                      <p:cBhvr>
                                        <p:cTn id="38" dur="1" fill="hold">
                                          <p:stCondLst>
                                            <p:cond delay="0"/>
                                          </p:stCondLst>
                                        </p:cTn>
                                        <p:tgtEl>
                                          <p:spTgt spid="34"/>
                                        </p:tgtEl>
                                        <p:attrNameLst>
                                          <p:attrName>style.visibility</p:attrName>
                                        </p:attrNameLst>
                                      </p:cBhvr>
                                      <p:to>
                                        <p:strVal val="visible"/>
                                      </p:to>
                                    </p:set>
                                    <p:anim calcmode="lin" valueType="num">
                                      <p:cBhvr>
                                        <p:cTn id="39" dur="2000" fill="hold"/>
                                        <p:tgtEl>
                                          <p:spTgt spid="34"/>
                                        </p:tgtEl>
                                        <p:attrNameLst>
                                          <p:attrName>ppt_x</p:attrName>
                                        </p:attrNameLst>
                                      </p:cBhvr>
                                      <p:tavLst>
                                        <p:tav tm="0">
                                          <p:val>
                                            <p:strVal val="#ppt_x-#ppt_w/2"/>
                                          </p:val>
                                        </p:tav>
                                        <p:tav tm="100000">
                                          <p:val>
                                            <p:strVal val="#ppt_x"/>
                                          </p:val>
                                        </p:tav>
                                      </p:tavLst>
                                    </p:anim>
                                    <p:anim calcmode="lin" valueType="num">
                                      <p:cBhvr>
                                        <p:cTn id="40" dur="2000" fill="hold"/>
                                        <p:tgtEl>
                                          <p:spTgt spid="34"/>
                                        </p:tgtEl>
                                        <p:attrNameLst>
                                          <p:attrName>ppt_y</p:attrName>
                                        </p:attrNameLst>
                                      </p:cBhvr>
                                      <p:tavLst>
                                        <p:tav tm="0">
                                          <p:val>
                                            <p:strVal val="#ppt_y"/>
                                          </p:val>
                                        </p:tav>
                                        <p:tav tm="100000">
                                          <p:val>
                                            <p:strVal val="#ppt_y"/>
                                          </p:val>
                                        </p:tav>
                                      </p:tavLst>
                                    </p:anim>
                                    <p:anim calcmode="lin" valueType="num">
                                      <p:cBhvr>
                                        <p:cTn id="41" dur="2000" fill="hold"/>
                                        <p:tgtEl>
                                          <p:spTgt spid="34"/>
                                        </p:tgtEl>
                                        <p:attrNameLst>
                                          <p:attrName>ppt_w</p:attrName>
                                        </p:attrNameLst>
                                      </p:cBhvr>
                                      <p:tavLst>
                                        <p:tav tm="0">
                                          <p:val>
                                            <p:fltVal val="0"/>
                                          </p:val>
                                        </p:tav>
                                        <p:tav tm="100000">
                                          <p:val>
                                            <p:strVal val="#ppt_w"/>
                                          </p:val>
                                        </p:tav>
                                      </p:tavLst>
                                    </p:anim>
                                    <p:anim calcmode="lin" valueType="num">
                                      <p:cBhvr>
                                        <p:cTn id="42" dur="2000" fill="hold"/>
                                        <p:tgtEl>
                                          <p:spTgt spid="34"/>
                                        </p:tgtEl>
                                        <p:attrNameLst>
                                          <p:attrName>ppt_h</p:attrName>
                                        </p:attrNameLst>
                                      </p:cBhvr>
                                      <p:tavLst>
                                        <p:tav tm="0">
                                          <p:val>
                                            <p:strVal val="#ppt_h"/>
                                          </p:val>
                                        </p:tav>
                                        <p:tav tm="100000">
                                          <p:val>
                                            <p:strVal val="#ppt_h"/>
                                          </p:val>
                                        </p:tav>
                                      </p:tavLst>
                                    </p:anim>
                                  </p:childTnLst>
                                </p:cTn>
                              </p:par>
                              <p:par>
                                <p:cTn id="43" presetID="17" presetClass="entr" presetSubtype="8" fill="hold" grpId="0" nodeType="withEffect">
                                  <p:stCondLst>
                                    <p:cond delay="1000"/>
                                  </p:stCondLst>
                                  <p:childTnLst>
                                    <p:set>
                                      <p:cBhvr>
                                        <p:cTn id="44" dur="1" fill="hold">
                                          <p:stCondLst>
                                            <p:cond delay="0"/>
                                          </p:stCondLst>
                                        </p:cTn>
                                        <p:tgtEl>
                                          <p:spTgt spid="39"/>
                                        </p:tgtEl>
                                        <p:attrNameLst>
                                          <p:attrName>style.visibility</p:attrName>
                                        </p:attrNameLst>
                                      </p:cBhvr>
                                      <p:to>
                                        <p:strVal val="visible"/>
                                      </p:to>
                                    </p:set>
                                    <p:anim calcmode="lin" valueType="num">
                                      <p:cBhvr>
                                        <p:cTn id="45" dur="2000" fill="hold"/>
                                        <p:tgtEl>
                                          <p:spTgt spid="39"/>
                                        </p:tgtEl>
                                        <p:attrNameLst>
                                          <p:attrName>ppt_x</p:attrName>
                                        </p:attrNameLst>
                                      </p:cBhvr>
                                      <p:tavLst>
                                        <p:tav tm="0">
                                          <p:val>
                                            <p:strVal val="#ppt_x-#ppt_w/2"/>
                                          </p:val>
                                        </p:tav>
                                        <p:tav tm="100000">
                                          <p:val>
                                            <p:strVal val="#ppt_x"/>
                                          </p:val>
                                        </p:tav>
                                      </p:tavLst>
                                    </p:anim>
                                    <p:anim calcmode="lin" valueType="num">
                                      <p:cBhvr>
                                        <p:cTn id="46" dur="2000" fill="hold"/>
                                        <p:tgtEl>
                                          <p:spTgt spid="39"/>
                                        </p:tgtEl>
                                        <p:attrNameLst>
                                          <p:attrName>ppt_y</p:attrName>
                                        </p:attrNameLst>
                                      </p:cBhvr>
                                      <p:tavLst>
                                        <p:tav tm="0">
                                          <p:val>
                                            <p:strVal val="#ppt_y"/>
                                          </p:val>
                                        </p:tav>
                                        <p:tav tm="100000">
                                          <p:val>
                                            <p:strVal val="#ppt_y"/>
                                          </p:val>
                                        </p:tav>
                                      </p:tavLst>
                                    </p:anim>
                                    <p:anim calcmode="lin" valueType="num">
                                      <p:cBhvr>
                                        <p:cTn id="47" dur="2000" fill="hold"/>
                                        <p:tgtEl>
                                          <p:spTgt spid="39"/>
                                        </p:tgtEl>
                                        <p:attrNameLst>
                                          <p:attrName>ppt_w</p:attrName>
                                        </p:attrNameLst>
                                      </p:cBhvr>
                                      <p:tavLst>
                                        <p:tav tm="0">
                                          <p:val>
                                            <p:fltVal val="0"/>
                                          </p:val>
                                        </p:tav>
                                        <p:tav tm="100000">
                                          <p:val>
                                            <p:strVal val="#ppt_w"/>
                                          </p:val>
                                        </p:tav>
                                      </p:tavLst>
                                    </p:anim>
                                    <p:anim calcmode="lin" valueType="num">
                                      <p:cBhvr>
                                        <p:cTn id="48" dur="2000" fill="hold"/>
                                        <p:tgtEl>
                                          <p:spTgt spid="39"/>
                                        </p:tgtEl>
                                        <p:attrNameLst>
                                          <p:attrName>ppt_h</p:attrName>
                                        </p:attrNameLst>
                                      </p:cBhvr>
                                      <p:tavLst>
                                        <p:tav tm="0">
                                          <p:val>
                                            <p:strVal val="#ppt_h"/>
                                          </p:val>
                                        </p:tav>
                                        <p:tav tm="100000">
                                          <p:val>
                                            <p:strVal val="#ppt_h"/>
                                          </p:val>
                                        </p:tav>
                                      </p:tavLst>
                                    </p:anim>
                                  </p:childTnLst>
                                </p:cTn>
                              </p:par>
                              <p:par>
                                <p:cTn id="49" presetID="17" presetClass="entr" presetSubtype="2" fill="hold" grpId="0" nodeType="withEffect">
                                  <p:stCondLst>
                                    <p:cond delay="1000"/>
                                  </p:stCondLst>
                                  <p:childTnLst>
                                    <p:set>
                                      <p:cBhvr>
                                        <p:cTn id="50" dur="1" fill="hold">
                                          <p:stCondLst>
                                            <p:cond delay="0"/>
                                          </p:stCondLst>
                                        </p:cTn>
                                        <p:tgtEl>
                                          <p:spTgt spid="121"/>
                                        </p:tgtEl>
                                        <p:attrNameLst>
                                          <p:attrName>style.visibility</p:attrName>
                                        </p:attrNameLst>
                                      </p:cBhvr>
                                      <p:to>
                                        <p:strVal val="visible"/>
                                      </p:to>
                                    </p:set>
                                    <p:anim calcmode="lin" valueType="num">
                                      <p:cBhvr>
                                        <p:cTn id="51" dur="2000" fill="hold"/>
                                        <p:tgtEl>
                                          <p:spTgt spid="121"/>
                                        </p:tgtEl>
                                        <p:attrNameLst>
                                          <p:attrName>ppt_x</p:attrName>
                                        </p:attrNameLst>
                                      </p:cBhvr>
                                      <p:tavLst>
                                        <p:tav tm="0">
                                          <p:val>
                                            <p:strVal val="#ppt_x+#ppt_w/2"/>
                                          </p:val>
                                        </p:tav>
                                        <p:tav tm="100000">
                                          <p:val>
                                            <p:strVal val="#ppt_x"/>
                                          </p:val>
                                        </p:tav>
                                      </p:tavLst>
                                    </p:anim>
                                    <p:anim calcmode="lin" valueType="num">
                                      <p:cBhvr>
                                        <p:cTn id="52" dur="2000" fill="hold"/>
                                        <p:tgtEl>
                                          <p:spTgt spid="121"/>
                                        </p:tgtEl>
                                        <p:attrNameLst>
                                          <p:attrName>ppt_y</p:attrName>
                                        </p:attrNameLst>
                                      </p:cBhvr>
                                      <p:tavLst>
                                        <p:tav tm="0">
                                          <p:val>
                                            <p:strVal val="#ppt_y"/>
                                          </p:val>
                                        </p:tav>
                                        <p:tav tm="100000">
                                          <p:val>
                                            <p:strVal val="#ppt_y"/>
                                          </p:val>
                                        </p:tav>
                                      </p:tavLst>
                                    </p:anim>
                                    <p:anim calcmode="lin" valueType="num">
                                      <p:cBhvr>
                                        <p:cTn id="53" dur="2000" fill="hold"/>
                                        <p:tgtEl>
                                          <p:spTgt spid="121"/>
                                        </p:tgtEl>
                                        <p:attrNameLst>
                                          <p:attrName>ppt_w</p:attrName>
                                        </p:attrNameLst>
                                      </p:cBhvr>
                                      <p:tavLst>
                                        <p:tav tm="0">
                                          <p:val>
                                            <p:fltVal val="0"/>
                                          </p:val>
                                        </p:tav>
                                        <p:tav tm="100000">
                                          <p:val>
                                            <p:strVal val="#ppt_w"/>
                                          </p:val>
                                        </p:tav>
                                      </p:tavLst>
                                    </p:anim>
                                    <p:anim calcmode="lin" valueType="num">
                                      <p:cBhvr>
                                        <p:cTn id="54" dur="2000" fill="hold"/>
                                        <p:tgtEl>
                                          <p:spTgt spid="121"/>
                                        </p:tgtEl>
                                        <p:attrNameLst>
                                          <p:attrName>ppt_h</p:attrName>
                                        </p:attrNameLst>
                                      </p:cBhvr>
                                      <p:tavLst>
                                        <p:tav tm="0">
                                          <p:val>
                                            <p:strVal val="#ppt_h"/>
                                          </p:val>
                                        </p:tav>
                                        <p:tav tm="100000">
                                          <p:val>
                                            <p:strVal val="#ppt_h"/>
                                          </p:val>
                                        </p:tav>
                                      </p:tavLst>
                                    </p:anim>
                                  </p:childTnLst>
                                </p:cTn>
                              </p:par>
                              <p:par>
                                <p:cTn id="55" presetID="17" presetClass="entr" presetSubtype="2" fill="hold" grpId="0" nodeType="withEffect">
                                  <p:stCondLst>
                                    <p:cond delay="1000"/>
                                  </p:stCondLst>
                                  <p:childTnLst>
                                    <p:set>
                                      <p:cBhvr>
                                        <p:cTn id="56" dur="1" fill="hold">
                                          <p:stCondLst>
                                            <p:cond delay="0"/>
                                          </p:stCondLst>
                                        </p:cTn>
                                        <p:tgtEl>
                                          <p:spTgt spid="113"/>
                                        </p:tgtEl>
                                        <p:attrNameLst>
                                          <p:attrName>style.visibility</p:attrName>
                                        </p:attrNameLst>
                                      </p:cBhvr>
                                      <p:to>
                                        <p:strVal val="visible"/>
                                      </p:to>
                                    </p:set>
                                    <p:anim calcmode="lin" valueType="num">
                                      <p:cBhvr>
                                        <p:cTn id="57" dur="2000" fill="hold"/>
                                        <p:tgtEl>
                                          <p:spTgt spid="113"/>
                                        </p:tgtEl>
                                        <p:attrNameLst>
                                          <p:attrName>ppt_x</p:attrName>
                                        </p:attrNameLst>
                                      </p:cBhvr>
                                      <p:tavLst>
                                        <p:tav tm="0">
                                          <p:val>
                                            <p:strVal val="#ppt_x+#ppt_w/2"/>
                                          </p:val>
                                        </p:tav>
                                        <p:tav tm="100000">
                                          <p:val>
                                            <p:strVal val="#ppt_x"/>
                                          </p:val>
                                        </p:tav>
                                      </p:tavLst>
                                    </p:anim>
                                    <p:anim calcmode="lin" valueType="num">
                                      <p:cBhvr>
                                        <p:cTn id="58" dur="2000" fill="hold"/>
                                        <p:tgtEl>
                                          <p:spTgt spid="113"/>
                                        </p:tgtEl>
                                        <p:attrNameLst>
                                          <p:attrName>ppt_y</p:attrName>
                                        </p:attrNameLst>
                                      </p:cBhvr>
                                      <p:tavLst>
                                        <p:tav tm="0">
                                          <p:val>
                                            <p:strVal val="#ppt_y"/>
                                          </p:val>
                                        </p:tav>
                                        <p:tav tm="100000">
                                          <p:val>
                                            <p:strVal val="#ppt_y"/>
                                          </p:val>
                                        </p:tav>
                                      </p:tavLst>
                                    </p:anim>
                                    <p:anim calcmode="lin" valueType="num">
                                      <p:cBhvr>
                                        <p:cTn id="59" dur="2000" fill="hold"/>
                                        <p:tgtEl>
                                          <p:spTgt spid="113"/>
                                        </p:tgtEl>
                                        <p:attrNameLst>
                                          <p:attrName>ppt_w</p:attrName>
                                        </p:attrNameLst>
                                      </p:cBhvr>
                                      <p:tavLst>
                                        <p:tav tm="0">
                                          <p:val>
                                            <p:fltVal val="0"/>
                                          </p:val>
                                        </p:tav>
                                        <p:tav tm="100000">
                                          <p:val>
                                            <p:strVal val="#ppt_w"/>
                                          </p:val>
                                        </p:tav>
                                      </p:tavLst>
                                    </p:anim>
                                    <p:anim calcmode="lin" valueType="num">
                                      <p:cBhvr>
                                        <p:cTn id="60" dur="2000" fill="hold"/>
                                        <p:tgtEl>
                                          <p:spTgt spid="113"/>
                                        </p:tgtEl>
                                        <p:attrNameLst>
                                          <p:attrName>ppt_h</p:attrName>
                                        </p:attrNameLst>
                                      </p:cBhvr>
                                      <p:tavLst>
                                        <p:tav tm="0">
                                          <p:val>
                                            <p:strVal val="#ppt_h"/>
                                          </p:val>
                                        </p:tav>
                                        <p:tav tm="100000">
                                          <p:val>
                                            <p:strVal val="#ppt_h"/>
                                          </p:val>
                                        </p:tav>
                                      </p:tavLst>
                                    </p:anim>
                                  </p:childTnLst>
                                </p:cTn>
                              </p:par>
                              <p:par>
                                <p:cTn id="61" presetID="17" presetClass="entr" presetSubtype="2" fill="hold" grpId="0" nodeType="withEffect">
                                  <p:stCondLst>
                                    <p:cond delay="1000"/>
                                  </p:stCondLst>
                                  <p:childTnLst>
                                    <p:set>
                                      <p:cBhvr>
                                        <p:cTn id="62" dur="1" fill="hold">
                                          <p:stCondLst>
                                            <p:cond delay="0"/>
                                          </p:stCondLst>
                                        </p:cTn>
                                        <p:tgtEl>
                                          <p:spTgt spid="105"/>
                                        </p:tgtEl>
                                        <p:attrNameLst>
                                          <p:attrName>style.visibility</p:attrName>
                                        </p:attrNameLst>
                                      </p:cBhvr>
                                      <p:to>
                                        <p:strVal val="visible"/>
                                      </p:to>
                                    </p:set>
                                    <p:anim calcmode="lin" valueType="num">
                                      <p:cBhvr>
                                        <p:cTn id="63" dur="2000" fill="hold"/>
                                        <p:tgtEl>
                                          <p:spTgt spid="105"/>
                                        </p:tgtEl>
                                        <p:attrNameLst>
                                          <p:attrName>ppt_x</p:attrName>
                                        </p:attrNameLst>
                                      </p:cBhvr>
                                      <p:tavLst>
                                        <p:tav tm="0">
                                          <p:val>
                                            <p:strVal val="#ppt_x+#ppt_w/2"/>
                                          </p:val>
                                        </p:tav>
                                        <p:tav tm="100000">
                                          <p:val>
                                            <p:strVal val="#ppt_x"/>
                                          </p:val>
                                        </p:tav>
                                      </p:tavLst>
                                    </p:anim>
                                    <p:anim calcmode="lin" valueType="num">
                                      <p:cBhvr>
                                        <p:cTn id="64" dur="2000" fill="hold"/>
                                        <p:tgtEl>
                                          <p:spTgt spid="105"/>
                                        </p:tgtEl>
                                        <p:attrNameLst>
                                          <p:attrName>ppt_y</p:attrName>
                                        </p:attrNameLst>
                                      </p:cBhvr>
                                      <p:tavLst>
                                        <p:tav tm="0">
                                          <p:val>
                                            <p:strVal val="#ppt_y"/>
                                          </p:val>
                                        </p:tav>
                                        <p:tav tm="100000">
                                          <p:val>
                                            <p:strVal val="#ppt_y"/>
                                          </p:val>
                                        </p:tav>
                                      </p:tavLst>
                                    </p:anim>
                                    <p:anim calcmode="lin" valueType="num">
                                      <p:cBhvr>
                                        <p:cTn id="65" dur="2000" fill="hold"/>
                                        <p:tgtEl>
                                          <p:spTgt spid="105"/>
                                        </p:tgtEl>
                                        <p:attrNameLst>
                                          <p:attrName>ppt_w</p:attrName>
                                        </p:attrNameLst>
                                      </p:cBhvr>
                                      <p:tavLst>
                                        <p:tav tm="0">
                                          <p:val>
                                            <p:fltVal val="0"/>
                                          </p:val>
                                        </p:tav>
                                        <p:tav tm="100000">
                                          <p:val>
                                            <p:strVal val="#ppt_w"/>
                                          </p:val>
                                        </p:tav>
                                      </p:tavLst>
                                    </p:anim>
                                    <p:anim calcmode="lin" valueType="num">
                                      <p:cBhvr>
                                        <p:cTn id="66" dur="2000" fill="hold"/>
                                        <p:tgtEl>
                                          <p:spTgt spid="105"/>
                                        </p:tgtEl>
                                        <p:attrNameLst>
                                          <p:attrName>ppt_h</p:attrName>
                                        </p:attrNameLst>
                                      </p:cBhvr>
                                      <p:tavLst>
                                        <p:tav tm="0">
                                          <p:val>
                                            <p:strVal val="#ppt_h"/>
                                          </p:val>
                                        </p:tav>
                                        <p:tav tm="100000">
                                          <p:val>
                                            <p:strVal val="#ppt_h"/>
                                          </p:val>
                                        </p:tav>
                                      </p:tavLst>
                                    </p:anim>
                                  </p:childTnLst>
                                </p:cTn>
                              </p:par>
                              <p:par>
                                <p:cTn id="67" presetID="6" presetClass="entr" presetSubtype="32" fill="hold" grpId="0" nodeType="withEffect">
                                  <p:stCondLst>
                                    <p:cond delay="1500"/>
                                  </p:stCondLst>
                                  <p:childTnLst>
                                    <p:set>
                                      <p:cBhvr>
                                        <p:cTn id="68" dur="1" fill="hold">
                                          <p:stCondLst>
                                            <p:cond delay="0"/>
                                          </p:stCondLst>
                                        </p:cTn>
                                        <p:tgtEl>
                                          <p:spTgt spid="45"/>
                                        </p:tgtEl>
                                        <p:attrNameLst>
                                          <p:attrName>style.visibility</p:attrName>
                                        </p:attrNameLst>
                                      </p:cBhvr>
                                      <p:to>
                                        <p:strVal val="visible"/>
                                      </p:to>
                                    </p:set>
                                    <p:animEffect transition="in" filter="circle(out)">
                                      <p:cBhvr>
                                        <p:cTn id="69" dur="2000"/>
                                        <p:tgtEl>
                                          <p:spTgt spid="45"/>
                                        </p:tgtEl>
                                      </p:cBhvr>
                                    </p:animEffect>
                                  </p:childTnLst>
                                </p:cTn>
                              </p:par>
                              <p:par>
                                <p:cTn id="70" presetID="6" presetClass="entr" presetSubtype="32" fill="hold" grpId="0" nodeType="withEffect">
                                  <p:stCondLst>
                                    <p:cond delay="1500"/>
                                  </p:stCondLst>
                                  <p:childTnLst>
                                    <p:set>
                                      <p:cBhvr>
                                        <p:cTn id="71" dur="1" fill="hold">
                                          <p:stCondLst>
                                            <p:cond delay="0"/>
                                          </p:stCondLst>
                                        </p:cTn>
                                        <p:tgtEl>
                                          <p:spTgt spid="62"/>
                                        </p:tgtEl>
                                        <p:attrNameLst>
                                          <p:attrName>style.visibility</p:attrName>
                                        </p:attrNameLst>
                                      </p:cBhvr>
                                      <p:to>
                                        <p:strVal val="visible"/>
                                      </p:to>
                                    </p:set>
                                    <p:animEffect transition="in" filter="circle(out)">
                                      <p:cBhvr>
                                        <p:cTn id="72" dur="2000"/>
                                        <p:tgtEl>
                                          <p:spTgt spid="62"/>
                                        </p:tgtEl>
                                      </p:cBhvr>
                                    </p:animEffect>
                                  </p:childTnLst>
                                </p:cTn>
                              </p:par>
                              <p:par>
                                <p:cTn id="73" presetID="6" presetClass="entr" presetSubtype="32" fill="hold" grpId="0" nodeType="withEffect">
                                  <p:stCondLst>
                                    <p:cond delay="1500"/>
                                  </p:stCondLst>
                                  <p:childTnLst>
                                    <p:set>
                                      <p:cBhvr>
                                        <p:cTn id="74" dur="1" fill="hold">
                                          <p:stCondLst>
                                            <p:cond delay="0"/>
                                          </p:stCondLst>
                                        </p:cTn>
                                        <p:tgtEl>
                                          <p:spTgt spid="61"/>
                                        </p:tgtEl>
                                        <p:attrNameLst>
                                          <p:attrName>style.visibility</p:attrName>
                                        </p:attrNameLst>
                                      </p:cBhvr>
                                      <p:to>
                                        <p:strVal val="visible"/>
                                      </p:to>
                                    </p:set>
                                    <p:animEffect transition="in" filter="circle(out)">
                                      <p:cBhvr>
                                        <p:cTn id="75" dur="2000"/>
                                        <p:tgtEl>
                                          <p:spTgt spid="61"/>
                                        </p:tgtEl>
                                      </p:cBhvr>
                                    </p:animEffect>
                                  </p:childTnLst>
                                </p:cTn>
                              </p:par>
                              <p:par>
                                <p:cTn id="76" presetID="6" presetClass="entr" presetSubtype="32" fill="hold" grpId="0" nodeType="withEffect">
                                  <p:stCondLst>
                                    <p:cond delay="1500"/>
                                  </p:stCondLst>
                                  <p:childTnLst>
                                    <p:set>
                                      <p:cBhvr>
                                        <p:cTn id="77" dur="1" fill="hold">
                                          <p:stCondLst>
                                            <p:cond delay="0"/>
                                          </p:stCondLst>
                                        </p:cTn>
                                        <p:tgtEl>
                                          <p:spTgt spid="63"/>
                                        </p:tgtEl>
                                        <p:attrNameLst>
                                          <p:attrName>style.visibility</p:attrName>
                                        </p:attrNameLst>
                                      </p:cBhvr>
                                      <p:to>
                                        <p:strVal val="visible"/>
                                      </p:to>
                                    </p:set>
                                    <p:animEffect transition="in" filter="circle(out)">
                                      <p:cBhvr>
                                        <p:cTn id="78" dur="2000"/>
                                        <p:tgtEl>
                                          <p:spTgt spid="63"/>
                                        </p:tgtEl>
                                      </p:cBhvr>
                                    </p:animEffect>
                                  </p:childTnLst>
                                </p:cTn>
                              </p:par>
                              <p:par>
                                <p:cTn id="79" presetID="6" presetClass="entr" presetSubtype="32" fill="hold" grpId="0" nodeType="withEffect">
                                  <p:stCondLst>
                                    <p:cond delay="1500"/>
                                  </p:stCondLst>
                                  <p:childTnLst>
                                    <p:set>
                                      <p:cBhvr>
                                        <p:cTn id="80" dur="1" fill="hold">
                                          <p:stCondLst>
                                            <p:cond delay="0"/>
                                          </p:stCondLst>
                                        </p:cTn>
                                        <p:tgtEl>
                                          <p:spTgt spid="65"/>
                                        </p:tgtEl>
                                        <p:attrNameLst>
                                          <p:attrName>style.visibility</p:attrName>
                                        </p:attrNameLst>
                                      </p:cBhvr>
                                      <p:to>
                                        <p:strVal val="visible"/>
                                      </p:to>
                                    </p:set>
                                    <p:animEffect transition="in" filter="circle(out)">
                                      <p:cBhvr>
                                        <p:cTn id="81" dur="2000"/>
                                        <p:tgtEl>
                                          <p:spTgt spid="65"/>
                                        </p:tgtEl>
                                      </p:cBhvr>
                                    </p:animEffect>
                                  </p:childTnLst>
                                </p:cTn>
                              </p:par>
                              <p:par>
                                <p:cTn id="82" presetID="6" presetClass="entr" presetSubtype="32" fill="hold" grpId="0" nodeType="withEffect">
                                  <p:stCondLst>
                                    <p:cond delay="1500"/>
                                  </p:stCondLst>
                                  <p:childTnLst>
                                    <p:set>
                                      <p:cBhvr>
                                        <p:cTn id="83" dur="1" fill="hold">
                                          <p:stCondLst>
                                            <p:cond delay="0"/>
                                          </p:stCondLst>
                                        </p:cTn>
                                        <p:tgtEl>
                                          <p:spTgt spid="64"/>
                                        </p:tgtEl>
                                        <p:attrNameLst>
                                          <p:attrName>style.visibility</p:attrName>
                                        </p:attrNameLst>
                                      </p:cBhvr>
                                      <p:to>
                                        <p:strVal val="visible"/>
                                      </p:to>
                                    </p:set>
                                    <p:animEffect transition="in" filter="circle(out)">
                                      <p:cBhvr>
                                        <p:cTn id="84" dur="2000"/>
                                        <p:tgtEl>
                                          <p:spTgt spid="64"/>
                                        </p:tgtEl>
                                      </p:cBhvr>
                                    </p:animEffect>
                                  </p:childTnLst>
                                </p:cTn>
                              </p:par>
                              <p:par>
                                <p:cTn id="85" presetID="12" presetClass="entr" presetSubtype="8" fill="hold" grpId="0" nodeType="withEffect">
                                  <p:stCondLst>
                                    <p:cond delay="2000"/>
                                  </p:stCondLst>
                                  <p:childTnLst>
                                    <p:set>
                                      <p:cBhvr>
                                        <p:cTn id="86" dur="1" fill="hold">
                                          <p:stCondLst>
                                            <p:cond delay="0"/>
                                          </p:stCondLst>
                                        </p:cTn>
                                        <p:tgtEl>
                                          <p:spTgt spid="47"/>
                                        </p:tgtEl>
                                        <p:attrNameLst>
                                          <p:attrName>style.visibility</p:attrName>
                                        </p:attrNameLst>
                                      </p:cBhvr>
                                      <p:to>
                                        <p:strVal val="visible"/>
                                      </p:to>
                                    </p:set>
                                    <p:anim calcmode="lin" valueType="num">
                                      <p:cBhvr additive="base">
                                        <p:cTn id="87" dur="1500"/>
                                        <p:tgtEl>
                                          <p:spTgt spid="47"/>
                                        </p:tgtEl>
                                        <p:attrNameLst>
                                          <p:attrName>ppt_x</p:attrName>
                                        </p:attrNameLst>
                                      </p:cBhvr>
                                      <p:tavLst>
                                        <p:tav tm="0">
                                          <p:val>
                                            <p:strVal val="#ppt_x-#ppt_w*1.125000"/>
                                          </p:val>
                                        </p:tav>
                                        <p:tav tm="100000">
                                          <p:val>
                                            <p:strVal val="#ppt_x"/>
                                          </p:val>
                                        </p:tav>
                                      </p:tavLst>
                                    </p:anim>
                                    <p:animEffect transition="in" filter="wipe(right)">
                                      <p:cBhvr>
                                        <p:cTn id="88" dur="1500"/>
                                        <p:tgtEl>
                                          <p:spTgt spid="47"/>
                                        </p:tgtEl>
                                      </p:cBhvr>
                                    </p:animEffect>
                                  </p:childTnLst>
                                </p:cTn>
                              </p:par>
                              <p:par>
                                <p:cTn id="89" presetID="12" presetClass="entr" presetSubtype="8" fill="hold" grpId="0" nodeType="withEffect">
                                  <p:stCondLst>
                                    <p:cond delay="2000"/>
                                  </p:stCondLst>
                                  <p:childTnLst>
                                    <p:set>
                                      <p:cBhvr>
                                        <p:cTn id="90" dur="1" fill="hold">
                                          <p:stCondLst>
                                            <p:cond delay="0"/>
                                          </p:stCondLst>
                                        </p:cTn>
                                        <p:tgtEl>
                                          <p:spTgt spid="35"/>
                                        </p:tgtEl>
                                        <p:attrNameLst>
                                          <p:attrName>style.visibility</p:attrName>
                                        </p:attrNameLst>
                                      </p:cBhvr>
                                      <p:to>
                                        <p:strVal val="visible"/>
                                      </p:to>
                                    </p:set>
                                    <p:anim calcmode="lin" valueType="num">
                                      <p:cBhvr additive="base">
                                        <p:cTn id="91" dur="1500"/>
                                        <p:tgtEl>
                                          <p:spTgt spid="35"/>
                                        </p:tgtEl>
                                        <p:attrNameLst>
                                          <p:attrName>ppt_x</p:attrName>
                                        </p:attrNameLst>
                                      </p:cBhvr>
                                      <p:tavLst>
                                        <p:tav tm="0">
                                          <p:val>
                                            <p:strVal val="#ppt_x-#ppt_w*1.125000"/>
                                          </p:val>
                                        </p:tav>
                                        <p:tav tm="100000">
                                          <p:val>
                                            <p:strVal val="#ppt_x"/>
                                          </p:val>
                                        </p:tav>
                                      </p:tavLst>
                                    </p:anim>
                                    <p:animEffect transition="in" filter="wipe(right)">
                                      <p:cBhvr>
                                        <p:cTn id="92" dur="1500"/>
                                        <p:tgtEl>
                                          <p:spTgt spid="35"/>
                                        </p:tgtEl>
                                      </p:cBhvr>
                                    </p:animEffect>
                                  </p:childTnLst>
                                </p:cTn>
                              </p:par>
                              <p:par>
                                <p:cTn id="93" presetID="12" presetClass="entr" presetSubtype="8" fill="hold" grpId="0" nodeType="withEffect">
                                  <p:stCondLst>
                                    <p:cond delay="2000"/>
                                  </p:stCondLst>
                                  <p:childTnLst>
                                    <p:set>
                                      <p:cBhvr>
                                        <p:cTn id="94" dur="1" fill="hold">
                                          <p:stCondLst>
                                            <p:cond delay="0"/>
                                          </p:stCondLst>
                                        </p:cTn>
                                        <p:tgtEl>
                                          <p:spTgt spid="41"/>
                                        </p:tgtEl>
                                        <p:attrNameLst>
                                          <p:attrName>style.visibility</p:attrName>
                                        </p:attrNameLst>
                                      </p:cBhvr>
                                      <p:to>
                                        <p:strVal val="visible"/>
                                      </p:to>
                                    </p:set>
                                    <p:anim calcmode="lin" valueType="num">
                                      <p:cBhvr additive="base">
                                        <p:cTn id="95" dur="1500"/>
                                        <p:tgtEl>
                                          <p:spTgt spid="41"/>
                                        </p:tgtEl>
                                        <p:attrNameLst>
                                          <p:attrName>ppt_x</p:attrName>
                                        </p:attrNameLst>
                                      </p:cBhvr>
                                      <p:tavLst>
                                        <p:tav tm="0">
                                          <p:val>
                                            <p:strVal val="#ppt_x-#ppt_w*1.125000"/>
                                          </p:val>
                                        </p:tav>
                                        <p:tav tm="100000">
                                          <p:val>
                                            <p:strVal val="#ppt_x"/>
                                          </p:val>
                                        </p:tav>
                                      </p:tavLst>
                                    </p:anim>
                                    <p:animEffect transition="in" filter="wipe(right)">
                                      <p:cBhvr>
                                        <p:cTn id="96" dur="1500"/>
                                        <p:tgtEl>
                                          <p:spTgt spid="41"/>
                                        </p:tgtEl>
                                      </p:cBhvr>
                                    </p:animEffect>
                                  </p:childTnLst>
                                </p:cTn>
                              </p:par>
                              <p:par>
                                <p:cTn id="97" presetID="12" presetClass="entr" presetSubtype="2" fill="hold" grpId="0" nodeType="withEffect">
                                  <p:stCondLst>
                                    <p:cond delay="2000"/>
                                  </p:stCondLst>
                                  <p:childTnLst>
                                    <p:set>
                                      <p:cBhvr>
                                        <p:cTn id="98" dur="1" fill="hold">
                                          <p:stCondLst>
                                            <p:cond delay="0"/>
                                          </p:stCondLst>
                                        </p:cTn>
                                        <p:tgtEl>
                                          <p:spTgt spid="122"/>
                                        </p:tgtEl>
                                        <p:attrNameLst>
                                          <p:attrName>style.visibility</p:attrName>
                                        </p:attrNameLst>
                                      </p:cBhvr>
                                      <p:to>
                                        <p:strVal val="visible"/>
                                      </p:to>
                                    </p:set>
                                    <p:anim calcmode="lin" valueType="num">
                                      <p:cBhvr additive="base">
                                        <p:cTn id="99" dur="1500"/>
                                        <p:tgtEl>
                                          <p:spTgt spid="122"/>
                                        </p:tgtEl>
                                        <p:attrNameLst>
                                          <p:attrName>ppt_x</p:attrName>
                                        </p:attrNameLst>
                                      </p:cBhvr>
                                      <p:tavLst>
                                        <p:tav tm="0">
                                          <p:val>
                                            <p:strVal val="#ppt_x+#ppt_w*1.125000"/>
                                          </p:val>
                                        </p:tav>
                                        <p:tav tm="100000">
                                          <p:val>
                                            <p:strVal val="#ppt_x"/>
                                          </p:val>
                                        </p:tav>
                                      </p:tavLst>
                                    </p:anim>
                                    <p:animEffect transition="in" filter="wipe(left)">
                                      <p:cBhvr>
                                        <p:cTn id="100" dur="1500"/>
                                        <p:tgtEl>
                                          <p:spTgt spid="122"/>
                                        </p:tgtEl>
                                      </p:cBhvr>
                                    </p:animEffect>
                                  </p:childTnLst>
                                </p:cTn>
                              </p:par>
                              <p:par>
                                <p:cTn id="101" presetID="12" presetClass="entr" presetSubtype="2" fill="hold" grpId="0" nodeType="withEffect">
                                  <p:stCondLst>
                                    <p:cond delay="2000"/>
                                  </p:stCondLst>
                                  <p:childTnLst>
                                    <p:set>
                                      <p:cBhvr>
                                        <p:cTn id="102" dur="1" fill="hold">
                                          <p:stCondLst>
                                            <p:cond delay="0"/>
                                          </p:stCondLst>
                                        </p:cTn>
                                        <p:tgtEl>
                                          <p:spTgt spid="114"/>
                                        </p:tgtEl>
                                        <p:attrNameLst>
                                          <p:attrName>style.visibility</p:attrName>
                                        </p:attrNameLst>
                                      </p:cBhvr>
                                      <p:to>
                                        <p:strVal val="visible"/>
                                      </p:to>
                                    </p:set>
                                    <p:anim calcmode="lin" valueType="num">
                                      <p:cBhvr additive="base">
                                        <p:cTn id="103" dur="1500"/>
                                        <p:tgtEl>
                                          <p:spTgt spid="114"/>
                                        </p:tgtEl>
                                        <p:attrNameLst>
                                          <p:attrName>ppt_x</p:attrName>
                                        </p:attrNameLst>
                                      </p:cBhvr>
                                      <p:tavLst>
                                        <p:tav tm="0">
                                          <p:val>
                                            <p:strVal val="#ppt_x+#ppt_w*1.125000"/>
                                          </p:val>
                                        </p:tav>
                                        <p:tav tm="100000">
                                          <p:val>
                                            <p:strVal val="#ppt_x"/>
                                          </p:val>
                                        </p:tav>
                                      </p:tavLst>
                                    </p:anim>
                                    <p:animEffect transition="in" filter="wipe(left)">
                                      <p:cBhvr>
                                        <p:cTn id="104" dur="1500"/>
                                        <p:tgtEl>
                                          <p:spTgt spid="114"/>
                                        </p:tgtEl>
                                      </p:cBhvr>
                                    </p:animEffect>
                                  </p:childTnLst>
                                </p:cTn>
                              </p:par>
                              <p:par>
                                <p:cTn id="105" presetID="12" presetClass="entr" presetSubtype="2" fill="hold" grpId="0" nodeType="withEffect">
                                  <p:stCondLst>
                                    <p:cond delay="2000"/>
                                  </p:stCondLst>
                                  <p:childTnLst>
                                    <p:set>
                                      <p:cBhvr>
                                        <p:cTn id="106" dur="1" fill="hold">
                                          <p:stCondLst>
                                            <p:cond delay="0"/>
                                          </p:stCondLst>
                                        </p:cTn>
                                        <p:tgtEl>
                                          <p:spTgt spid="106"/>
                                        </p:tgtEl>
                                        <p:attrNameLst>
                                          <p:attrName>style.visibility</p:attrName>
                                        </p:attrNameLst>
                                      </p:cBhvr>
                                      <p:to>
                                        <p:strVal val="visible"/>
                                      </p:to>
                                    </p:set>
                                    <p:anim calcmode="lin" valueType="num">
                                      <p:cBhvr additive="base">
                                        <p:cTn id="107" dur="1500"/>
                                        <p:tgtEl>
                                          <p:spTgt spid="106"/>
                                        </p:tgtEl>
                                        <p:attrNameLst>
                                          <p:attrName>ppt_x</p:attrName>
                                        </p:attrNameLst>
                                      </p:cBhvr>
                                      <p:tavLst>
                                        <p:tav tm="0">
                                          <p:val>
                                            <p:strVal val="#ppt_x+#ppt_w*1.125000"/>
                                          </p:val>
                                        </p:tav>
                                        <p:tav tm="100000">
                                          <p:val>
                                            <p:strVal val="#ppt_x"/>
                                          </p:val>
                                        </p:tav>
                                      </p:tavLst>
                                    </p:anim>
                                    <p:animEffect transition="in" filter="wipe(left)">
                                      <p:cBhvr>
                                        <p:cTn id="108" dur="1500"/>
                                        <p:tgtEl>
                                          <p:spTgt spid="106"/>
                                        </p:tgtEl>
                                      </p:cBhvr>
                                    </p:animEffect>
                                  </p:childTnLst>
                                </p:cTn>
                              </p:par>
                              <p:par>
                                <p:cTn id="109" presetID="10" presetClass="entr" presetSubtype="0" fill="hold" grpId="0" nodeType="withEffect">
                                  <p:stCondLst>
                                    <p:cond delay="3500"/>
                                  </p:stCondLst>
                                  <p:childTnLst>
                                    <p:set>
                                      <p:cBhvr>
                                        <p:cTn id="110" dur="1" fill="hold">
                                          <p:stCondLst>
                                            <p:cond delay="0"/>
                                          </p:stCondLst>
                                        </p:cTn>
                                        <p:tgtEl>
                                          <p:spTgt spid="48"/>
                                        </p:tgtEl>
                                        <p:attrNameLst>
                                          <p:attrName>style.visibility</p:attrName>
                                        </p:attrNameLst>
                                      </p:cBhvr>
                                      <p:to>
                                        <p:strVal val="visible"/>
                                      </p:to>
                                    </p:set>
                                    <p:animEffect transition="in" filter="fade">
                                      <p:cBhvr>
                                        <p:cTn id="111" dur="1500"/>
                                        <p:tgtEl>
                                          <p:spTgt spid="48"/>
                                        </p:tgtEl>
                                      </p:cBhvr>
                                    </p:animEffect>
                                  </p:childTnLst>
                                </p:cTn>
                              </p:par>
                              <p:par>
                                <p:cTn id="112" presetID="10" presetClass="entr" presetSubtype="0" fill="hold" grpId="0" nodeType="withEffect">
                                  <p:stCondLst>
                                    <p:cond delay="3500"/>
                                  </p:stCondLst>
                                  <p:childTnLst>
                                    <p:set>
                                      <p:cBhvr>
                                        <p:cTn id="113" dur="1" fill="hold">
                                          <p:stCondLst>
                                            <p:cond delay="0"/>
                                          </p:stCondLst>
                                        </p:cTn>
                                        <p:tgtEl>
                                          <p:spTgt spid="36"/>
                                        </p:tgtEl>
                                        <p:attrNameLst>
                                          <p:attrName>style.visibility</p:attrName>
                                        </p:attrNameLst>
                                      </p:cBhvr>
                                      <p:to>
                                        <p:strVal val="visible"/>
                                      </p:to>
                                    </p:set>
                                    <p:animEffect transition="in" filter="fade">
                                      <p:cBhvr>
                                        <p:cTn id="114" dur="1500"/>
                                        <p:tgtEl>
                                          <p:spTgt spid="36"/>
                                        </p:tgtEl>
                                      </p:cBhvr>
                                    </p:animEffect>
                                  </p:childTnLst>
                                </p:cTn>
                              </p:par>
                              <p:par>
                                <p:cTn id="115" presetID="10" presetClass="entr" presetSubtype="0" fill="hold" grpId="0" nodeType="withEffect">
                                  <p:stCondLst>
                                    <p:cond delay="3500"/>
                                  </p:stCondLst>
                                  <p:childTnLst>
                                    <p:set>
                                      <p:cBhvr>
                                        <p:cTn id="116" dur="1" fill="hold">
                                          <p:stCondLst>
                                            <p:cond delay="0"/>
                                          </p:stCondLst>
                                        </p:cTn>
                                        <p:tgtEl>
                                          <p:spTgt spid="69"/>
                                        </p:tgtEl>
                                        <p:attrNameLst>
                                          <p:attrName>style.visibility</p:attrName>
                                        </p:attrNameLst>
                                      </p:cBhvr>
                                      <p:to>
                                        <p:strVal val="visible"/>
                                      </p:to>
                                    </p:set>
                                    <p:animEffect transition="in" filter="fade">
                                      <p:cBhvr>
                                        <p:cTn id="117" dur="1500"/>
                                        <p:tgtEl>
                                          <p:spTgt spid="69"/>
                                        </p:tgtEl>
                                      </p:cBhvr>
                                    </p:animEffect>
                                  </p:childTnLst>
                                </p:cTn>
                              </p:par>
                              <p:par>
                                <p:cTn id="118" presetID="10" presetClass="entr" presetSubtype="0" fill="hold" grpId="0" nodeType="withEffect">
                                  <p:stCondLst>
                                    <p:cond delay="3500"/>
                                  </p:stCondLst>
                                  <p:childTnLst>
                                    <p:set>
                                      <p:cBhvr>
                                        <p:cTn id="119" dur="1" fill="hold">
                                          <p:stCondLst>
                                            <p:cond delay="0"/>
                                          </p:stCondLst>
                                        </p:cTn>
                                        <p:tgtEl>
                                          <p:spTgt spid="123"/>
                                        </p:tgtEl>
                                        <p:attrNameLst>
                                          <p:attrName>style.visibility</p:attrName>
                                        </p:attrNameLst>
                                      </p:cBhvr>
                                      <p:to>
                                        <p:strVal val="visible"/>
                                      </p:to>
                                    </p:set>
                                    <p:animEffect transition="in" filter="fade">
                                      <p:cBhvr>
                                        <p:cTn id="120" dur="1500"/>
                                        <p:tgtEl>
                                          <p:spTgt spid="123"/>
                                        </p:tgtEl>
                                      </p:cBhvr>
                                    </p:animEffect>
                                  </p:childTnLst>
                                </p:cTn>
                              </p:par>
                              <p:par>
                                <p:cTn id="121" presetID="10" presetClass="entr" presetSubtype="0" fill="hold" grpId="0" nodeType="withEffect">
                                  <p:stCondLst>
                                    <p:cond delay="3500"/>
                                  </p:stCondLst>
                                  <p:childTnLst>
                                    <p:set>
                                      <p:cBhvr>
                                        <p:cTn id="122" dur="1" fill="hold">
                                          <p:stCondLst>
                                            <p:cond delay="0"/>
                                          </p:stCondLst>
                                        </p:cTn>
                                        <p:tgtEl>
                                          <p:spTgt spid="115"/>
                                        </p:tgtEl>
                                        <p:attrNameLst>
                                          <p:attrName>style.visibility</p:attrName>
                                        </p:attrNameLst>
                                      </p:cBhvr>
                                      <p:to>
                                        <p:strVal val="visible"/>
                                      </p:to>
                                    </p:set>
                                    <p:animEffect transition="in" filter="fade">
                                      <p:cBhvr>
                                        <p:cTn id="123" dur="1500"/>
                                        <p:tgtEl>
                                          <p:spTgt spid="115"/>
                                        </p:tgtEl>
                                      </p:cBhvr>
                                    </p:animEffect>
                                  </p:childTnLst>
                                </p:cTn>
                              </p:par>
                              <p:par>
                                <p:cTn id="124" presetID="10" presetClass="entr" presetSubtype="0" fill="hold" grpId="0" nodeType="withEffect">
                                  <p:stCondLst>
                                    <p:cond delay="3500"/>
                                  </p:stCondLst>
                                  <p:childTnLst>
                                    <p:set>
                                      <p:cBhvr>
                                        <p:cTn id="125" dur="1" fill="hold">
                                          <p:stCondLst>
                                            <p:cond delay="0"/>
                                          </p:stCondLst>
                                        </p:cTn>
                                        <p:tgtEl>
                                          <p:spTgt spid="107"/>
                                        </p:tgtEl>
                                        <p:attrNameLst>
                                          <p:attrName>style.visibility</p:attrName>
                                        </p:attrNameLst>
                                      </p:cBhvr>
                                      <p:to>
                                        <p:strVal val="visible"/>
                                      </p:to>
                                    </p:set>
                                    <p:animEffect transition="in" filter="fade">
                                      <p:cBhvr>
                                        <p:cTn id="126" dur="1500"/>
                                        <p:tgtEl>
                                          <p:spTgt spid="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6" grpId="0" animBg="1"/>
      <p:bldP spid="66" grpId="1" animBg="1"/>
      <p:bldP spid="68" grpId="0" animBg="1"/>
      <p:bldP spid="68" grpId="1" animBg="1"/>
      <p:bldP spid="4" grpId="0" animBg="1"/>
      <p:bldP spid="124" grpId="0"/>
      <p:bldP spid="55" grpId="0" animBg="1"/>
      <p:bldP spid="59" grpId="0" animBg="1"/>
      <p:bldP spid="105" grpId="0" animBg="1"/>
      <p:bldP spid="106" grpId="0"/>
      <p:bldP spid="107" grpId="0"/>
      <p:bldP spid="113" grpId="0" animBg="1"/>
      <p:bldP spid="114" grpId="0"/>
      <p:bldP spid="115" grpId="0"/>
      <p:bldP spid="121" grpId="0" animBg="1"/>
      <p:bldP spid="122" grpId="0"/>
      <p:bldP spid="123" grpId="0"/>
      <p:bldP spid="39" grpId="0" animBg="1"/>
      <p:bldP spid="41" grpId="0"/>
      <p:bldP spid="69" grpId="0"/>
      <p:bldP spid="34" grpId="0" animBg="1"/>
      <p:bldP spid="35" grpId="0"/>
      <p:bldP spid="36" grpId="0"/>
      <p:bldP spid="46" grpId="0" animBg="1"/>
      <p:bldP spid="47" grpId="0"/>
      <p:bldP spid="48" grpId="0"/>
      <p:bldP spid="45" grpId="0" animBg="1"/>
      <p:bldP spid="61" grpId="0" animBg="1"/>
      <p:bldP spid="62" grpId="0" animBg="1"/>
      <p:bldP spid="63" grpId="0" animBg="1"/>
      <p:bldP spid="64" grpId="0" animBg="1"/>
      <p:bldP spid="6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Freeform: Shape 9">
            <a:extLst>
              <a:ext uri="{FF2B5EF4-FFF2-40B4-BE49-F238E27FC236}">
                <a16:creationId xmlns:a16="http://schemas.microsoft.com/office/drawing/2014/main" id="{638D9C47-5674-7347-9D6C-61C3A46C193A}"/>
              </a:ext>
            </a:extLst>
          </p:cNvPr>
          <p:cNvSpPr/>
          <p:nvPr/>
        </p:nvSpPr>
        <p:spPr>
          <a:xfrm rot="10800000">
            <a:off x="0" y="5473242"/>
            <a:ext cx="6991350" cy="1384757"/>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9" name="Freeform: Shape 20">
            <a:extLst>
              <a:ext uri="{FF2B5EF4-FFF2-40B4-BE49-F238E27FC236}">
                <a16:creationId xmlns:a16="http://schemas.microsoft.com/office/drawing/2014/main" id="{36739D74-5E97-E54B-B2BB-F4B67298098D}"/>
              </a:ext>
            </a:extLst>
          </p:cNvPr>
          <p:cNvSpPr/>
          <p:nvPr/>
        </p:nvSpPr>
        <p:spPr>
          <a:xfrm>
            <a:off x="2952079" y="0"/>
            <a:ext cx="9239921" cy="1534235"/>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TextBox 20">
            <a:extLst>
              <a:ext uri="{FF2B5EF4-FFF2-40B4-BE49-F238E27FC236}">
                <a16:creationId xmlns:a16="http://schemas.microsoft.com/office/drawing/2014/main" id="{93255A5D-7E2E-A34E-8D08-F462B60EF08A}"/>
              </a:ext>
            </a:extLst>
          </p:cNvPr>
          <p:cNvSpPr txBox="1"/>
          <p:nvPr/>
        </p:nvSpPr>
        <p:spPr>
          <a:xfrm>
            <a:off x="3357549" y="447585"/>
            <a:ext cx="5476902" cy="461665"/>
          </a:xfrm>
          <a:prstGeom prst="rect">
            <a:avLst/>
          </a:prstGeom>
          <a:noFill/>
        </p:spPr>
        <p:txBody>
          <a:bodyPr wrap="square" rtlCol="0">
            <a:spAutoFit/>
          </a:bodyPr>
          <a:lstStyle/>
          <a:p>
            <a:pPr algn="ctr"/>
            <a:r>
              <a:rPr lang="en-US" sz="2400" b="1" dirty="0">
                <a:ln w="19050">
                  <a:noFill/>
                </a:ln>
                <a:solidFill>
                  <a:schemeClr val="tx2">
                    <a:lumMod val="75000"/>
                    <a:lumOff val="25000"/>
                  </a:schemeClr>
                </a:solidFill>
                <a:latin typeface="Century Gothic" panose="020B0502020202020204" pitchFamily="34" charset="0"/>
              </a:rPr>
              <a:t>WORK BREAKDOWN STRUCTURE</a:t>
            </a:r>
            <a:endParaRPr lang="id-ID" sz="2400" b="1" dirty="0">
              <a:ln w="19050">
                <a:noFill/>
              </a:ln>
              <a:solidFill>
                <a:schemeClr val="tx2">
                  <a:lumMod val="75000"/>
                  <a:lumOff val="25000"/>
                </a:schemeClr>
              </a:solidFill>
              <a:latin typeface="Century Gothic" panose="020B0502020202020204" pitchFamily="34" charset="0"/>
            </a:endParaRPr>
          </a:p>
        </p:txBody>
      </p:sp>
      <p:sp>
        <p:nvSpPr>
          <p:cNvPr id="23" name="Rounded Rectangle 22">
            <a:extLst>
              <a:ext uri="{FF2B5EF4-FFF2-40B4-BE49-F238E27FC236}">
                <a16:creationId xmlns:a16="http://schemas.microsoft.com/office/drawing/2014/main" id="{B102ED27-08DB-D24F-ACFE-7146803AF954}"/>
              </a:ext>
            </a:extLst>
          </p:cNvPr>
          <p:cNvSpPr/>
          <p:nvPr/>
        </p:nvSpPr>
        <p:spPr>
          <a:xfrm>
            <a:off x="3639507" y="2272718"/>
            <a:ext cx="2186282" cy="396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err="1">
                <a:latin typeface="Century Gothic" panose="020B0502020202020204" pitchFamily="34" charset="0"/>
              </a:rPr>
              <a:t>Activity</a:t>
            </a:r>
            <a:r>
              <a:rPr lang="id-ID" sz="1200" b="1" dirty="0">
                <a:latin typeface="Century Gothic" panose="020B0502020202020204" pitchFamily="34" charset="0"/>
              </a:rPr>
              <a:t> 02</a:t>
            </a:r>
          </a:p>
        </p:txBody>
      </p:sp>
      <p:sp>
        <p:nvSpPr>
          <p:cNvPr id="24" name="Rounded Rectangle 23">
            <a:extLst>
              <a:ext uri="{FF2B5EF4-FFF2-40B4-BE49-F238E27FC236}">
                <a16:creationId xmlns:a16="http://schemas.microsoft.com/office/drawing/2014/main" id="{F7082203-4791-104A-AA59-E650CBE787D2}"/>
              </a:ext>
            </a:extLst>
          </p:cNvPr>
          <p:cNvSpPr/>
          <p:nvPr/>
        </p:nvSpPr>
        <p:spPr>
          <a:xfrm>
            <a:off x="912803" y="2272718"/>
            <a:ext cx="2186282" cy="396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err="1">
                <a:latin typeface="Century Gothic" panose="020B0502020202020204" pitchFamily="34" charset="0"/>
              </a:rPr>
              <a:t>Activity</a:t>
            </a:r>
            <a:r>
              <a:rPr lang="id-ID" sz="1200" b="1" dirty="0">
                <a:latin typeface="Century Gothic" panose="020B0502020202020204" pitchFamily="34" charset="0"/>
              </a:rPr>
              <a:t> 01</a:t>
            </a:r>
          </a:p>
        </p:txBody>
      </p:sp>
      <p:sp>
        <p:nvSpPr>
          <p:cNvPr id="25" name="Rounded Rectangle 24">
            <a:extLst>
              <a:ext uri="{FF2B5EF4-FFF2-40B4-BE49-F238E27FC236}">
                <a16:creationId xmlns:a16="http://schemas.microsoft.com/office/drawing/2014/main" id="{C70DB531-D6A4-F741-B7A1-044CBE560B0A}"/>
              </a:ext>
            </a:extLst>
          </p:cNvPr>
          <p:cNvSpPr/>
          <p:nvPr/>
        </p:nvSpPr>
        <p:spPr>
          <a:xfrm>
            <a:off x="9092913" y="2272718"/>
            <a:ext cx="2186282" cy="396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err="1">
                <a:latin typeface="Century Gothic" panose="020B0502020202020204" pitchFamily="34" charset="0"/>
              </a:rPr>
              <a:t>Activity</a:t>
            </a:r>
            <a:r>
              <a:rPr lang="id-ID" sz="1200" b="1" dirty="0">
                <a:latin typeface="Century Gothic" panose="020B0502020202020204" pitchFamily="34" charset="0"/>
              </a:rPr>
              <a:t> 04</a:t>
            </a:r>
          </a:p>
        </p:txBody>
      </p:sp>
      <p:sp>
        <p:nvSpPr>
          <p:cNvPr id="26" name="Rounded Rectangle 25">
            <a:extLst>
              <a:ext uri="{FF2B5EF4-FFF2-40B4-BE49-F238E27FC236}">
                <a16:creationId xmlns:a16="http://schemas.microsoft.com/office/drawing/2014/main" id="{3CB4014B-2E72-5442-916B-0D89ABD85DDC}"/>
              </a:ext>
            </a:extLst>
          </p:cNvPr>
          <p:cNvSpPr/>
          <p:nvPr/>
        </p:nvSpPr>
        <p:spPr>
          <a:xfrm>
            <a:off x="6366210" y="2272718"/>
            <a:ext cx="2186282" cy="396000"/>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err="1">
                <a:latin typeface="Century Gothic" panose="020B0502020202020204" pitchFamily="34" charset="0"/>
              </a:rPr>
              <a:t>Activity</a:t>
            </a:r>
            <a:r>
              <a:rPr lang="id-ID" sz="1200" b="1" dirty="0">
                <a:latin typeface="Century Gothic" panose="020B0502020202020204" pitchFamily="34" charset="0"/>
              </a:rPr>
              <a:t> 03</a:t>
            </a:r>
          </a:p>
        </p:txBody>
      </p:sp>
      <p:grpSp>
        <p:nvGrpSpPr>
          <p:cNvPr id="15" name="Group 14">
            <a:extLst>
              <a:ext uri="{FF2B5EF4-FFF2-40B4-BE49-F238E27FC236}">
                <a16:creationId xmlns:a16="http://schemas.microsoft.com/office/drawing/2014/main" id="{B0E356E2-BD28-E342-BEE1-F13578A6F5A8}"/>
              </a:ext>
            </a:extLst>
          </p:cNvPr>
          <p:cNvGrpSpPr/>
          <p:nvPr/>
        </p:nvGrpSpPr>
        <p:grpSpPr>
          <a:xfrm>
            <a:off x="730542" y="3092601"/>
            <a:ext cx="2550802" cy="432000"/>
            <a:chOff x="681623" y="2749809"/>
            <a:chExt cx="2675926" cy="396000"/>
          </a:xfrm>
          <a:solidFill>
            <a:schemeClr val="accent5"/>
          </a:solidFill>
        </p:grpSpPr>
        <p:sp>
          <p:nvSpPr>
            <p:cNvPr id="31" name="Rounded Rectangle 30">
              <a:extLst>
                <a:ext uri="{FF2B5EF4-FFF2-40B4-BE49-F238E27FC236}">
                  <a16:creationId xmlns:a16="http://schemas.microsoft.com/office/drawing/2014/main" id="{5AB2F1F6-FC48-D14F-A698-656C93383F9C}"/>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01</a:t>
              </a:r>
            </a:p>
          </p:txBody>
        </p:sp>
        <p:sp>
          <p:nvSpPr>
            <p:cNvPr id="32" name="Rounded Rectangle 31">
              <a:extLst>
                <a:ext uri="{FF2B5EF4-FFF2-40B4-BE49-F238E27FC236}">
                  <a16:creationId xmlns:a16="http://schemas.microsoft.com/office/drawing/2014/main" id="{C7D8D109-99C0-C345-9B57-424CD1BC27E5}"/>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02</a:t>
              </a:r>
            </a:p>
          </p:txBody>
        </p:sp>
        <p:sp>
          <p:nvSpPr>
            <p:cNvPr id="33" name="Rounded Rectangle 32">
              <a:extLst>
                <a:ext uri="{FF2B5EF4-FFF2-40B4-BE49-F238E27FC236}">
                  <a16:creationId xmlns:a16="http://schemas.microsoft.com/office/drawing/2014/main" id="{470F96E6-F425-7D47-8FD1-8B944C5CF157}"/>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03</a:t>
              </a:r>
            </a:p>
          </p:txBody>
        </p:sp>
      </p:grpSp>
      <p:grpSp>
        <p:nvGrpSpPr>
          <p:cNvPr id="37" name="Group 36">
            <a:extLst>
              <a:ext uri="{FF2B5EF4-FFF2-40B4-BE49-F238E27FC236}">
                <a16:creationId xmlns:a16="http://schemas.microsoft.com/office/drawing/2014/main" id="{DFD815B6-4D24-8544-842B-2484BD9FE6DD}"/>
              </a:ext>
            </a:extLst>
          </p:cNvPr>
          <p:cNvGrpSpPr/>
          <p:nvPr/>
        </p:nvGrpSpPr>
        <p:grpSpPr>
          <a:xfrm>
            <a:off x="3457246" y="3092601"/>
            <a:ext cx="2550802" cy="432000"/>
            <a:chOff x="681623" y="2749809"/>
            <a:chExt cx="2675926" cy="396000"/>
          </a:xfrm>
          <a:solidFill>
            <a:schemeClr val="accent5"/>
          </a:solidFill>
        </p:grpSpPr>
        <p:sp>
          <p:nvSpPr>
            <p:cNvPr id="38" name="Rounded Rectangle 37">
              <a:extLst>
                <a:ext uri="{FF2B5EF4-FFF2-40B4-BE49-F238E27FC236}">
                  <a16:creationId xmlns:a16="http://schemas.microsoft.com/office/drawing/2014/main" id="{5206CBA8-538E-BE45-9B1E-1E02E153EF32}"/>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01</a:t>
              </a:r>
            </a:p>
          </p:txBody>
        </p:sp>
        <p:sp>
          <p:nvSpPr>
            <p:cNvPr id="39" name="Rounded Rectangle 38">
              <a:extLst>
                <a:ext uri="{FF2B5EF4-FFF2-40B4-BE49-F238E27FC236}">
                  <a16:creationId xmlns:a16="http://schemas.microsoft.com/office/drawing/2014/main" id="{2BED70D7-4E48-5548-B2E3-B80DE7BF499E}"/>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02</a:t>
              </a:r>
            </a:p>
          </p:txBody>
        </p:sp>
        <p:sp>
          <p:nvSpPr>
            <p:cNvPr id="40" name="Rounded Rectangle 39">
              <a:extLst>
                <a:ext uri="{FF2B5EF4-FFF2-40B4-BE49-F238E27FC236}">
                  <a16:creationId xmlns:a16="http://schemas.microsoft.com/office/drawing/2014/main" id="{D42B8FE6-D743-9846-979A-5F39985E93A3}"/>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03</a:t>
              </a:r>
            </a:p>
          </p:txBody>
        </p:sp>
      </p:grpSp>
      <p:grpSp>
        <p:nvGrpSpPr>
          <p:cNvPr id="41" name="Group 40">
            <a:extLst>
              <a:ext uri="{FF2B5EF4-FFF2-40B4-BE49-F238E27FC236}">
                <a16:creationId xmlns:a16="http://schemas.microsoft.com/office/drawing/2014/main" id="{4369A296-2B0F-4B4E-B3CF-6A3590CA79F8}"/>
              </a:ext>
            </a:extLst>
          </p:cNvPr>
          <p:cNvGrpSpPr/>
          <p:nvPr/>
        </p:nvGrpSpPr>
        <p:grpSpPr>
          <a:xfrm>
            <a:off x="6182091" y="3092601"/>
            <a:ext cx="2550802" cy="432000"/>
            <a:chOff x="681623" y="2749809"/>
            <a:chExt cx="2675926" cy="396000"/>
          </a:xfrm>
          <a:solidFill>
            <a:schemeClr val="accent5"/>
          </a:solidFill>
        </p:grpSpPr>
        <p:sp>
          <p:nvSpPr>
            <p:cNvPr id="42" name="Rounded Rectangle 41">
              <a:extLst>
                <a:ext uri="{FF2B5EF4-FFF2-40B4-BE49-F238E27FC236}">
                  <a16:creationId xmlns:a16="http://schemas.microsoft.com/office/drawing/2014/main" id="{812271EF-4D91-6E43-8042-A0FAB90FCB83}"/>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01</a:t>
              </a:r>
            </a:p>
          </p:txBody>
        </p:sp>
        <p:sp>
          <p:nvSpPr>
            <p:cNvPr id="43" name="Rounded Rectangle 42">
              <a:extLst>
                <a:ext uri="{FF2B5EF4-FFF2-40B4-BE49-F238E27FC236}">
                  <a16:creationId xmlns:a16="http://schemas.microsoft.com/office/drawing/2014/main" id="{39607878-8CE9-1A47-8E07-0EA84C5CA473}"/>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02</a:t>
              </a:r>
            </a:p>
          </p:txBody>
        </p:sp>
        <p:sp>
          <p:nvSpPr>
            <p:cNvPr id="44" name="Rounded Rectangle 43">
              <a:extLst>
                <a:ext uri="{FF2B5EF4-FFF2-40B4-BE49-F238E27FC236}">
                  <a16:creationId xmlns:a16="http://schemas.microsoft.com/office/drawing/2014/main" id="{1F0B757C-7577-4B4B-8E3C-E24101076102}"/>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03</a:t>
              </a:r>
            </a:p>
          </p:txBody>
        </p:sp>
      </p:grpSp>
      <p:grpSp>
        <p:nvGrpSpPr>
          <p:cNvPr id="45" name="Group 44">
            <a:extLst>
              <a:ext uri="{FF2B5EF4-FFF2-40B4-BE49-F238E27FC236}">
                <a16:creationId xmlns:a16="http://schemas.microsoft.com/office/drawing/2014/main" id="{B3440C21-9D0D-2B45-A01C-6AB8A23E59AE}"/>
              </a:ext>
            </a:extLst>
          </p:cNvPr>
          <p:cNvGrpSpPr/>
          <p:nvPr/>
        </p:nvGrpSpPr>
        <p:grpSpPr>
          <a:xfrm>
            <a:off x="8910656" y="3092601"/>
            <a:ext cx="2550802" cy="432000"/>
            <a:chOff x="681623" y="2749809"/>
            <a:chExt cx="2675926" cy="396000"/>
          </a:xfrm>
          <a:solidFill>
            <a:schemeClr val="accent5"/>
          </a:solidFill>
        </p:grpSpPr>
        <p:sp>
          <p:nvSpPr>
            <p:cNvPr id="46" name="Rounded Rectangle 45">
              <a:extLst>
                <a:ext uri="{FF2B5EF4-FFF2-40B4-BE49-F238E27FC236}">
                  <a16:creationId xmlns:a16="http://schemas.microsoft.com/office/drawing/2014/main" id="{6FC23ECA-5AEC-B049-8B22-DE7C10CCAC49}"/>
                </a:ext>
              </a:extLst>
            </p:cNvPr>
            <p:cNvSpPr/>
            <p:nvPr/>
          </p:nvSpPr>
          <p:spPr>
            <a:xfrm>
              <a:off x="681623"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01</a:t>
              </a:r>
            </a:p>
          </p:txBody>
        </p:sp>
        <p:sp>
          <p:nvSpPr>
            <p:cNvPr id="47" name="Rounded Rectangle 46">
              <a:extLst>
                <a:ext uri="{FF2B5EF4-FFF2-40B4-BE49-F238E27FC236}">
                  <a16:creationId xmlns:a16="http://schemas.microsoft.com/office/drawing/2014/main" id="{0B57415F-322A-9C4C-BC13-8CF1B12FD5A5}"/>
                </a:ext>
              </a:extLst>
            </p:cNvPr>
            <p:cNvSpPr/>
            <p:nvPr/>
          </p:nvSpPr>
          <p:spPr>
            <a:xfrm>
              <a:off x="1605654"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02</a:t>
              </a:r>
            </a:p>
          </p:txBody>
        </p:sp>
        <p:sp>
          <p:nvSpPr>
            <p:cNvPr id="48" name="Rounded Rectangle 47">
              <a:extLst>
                <a:ext uri="{FF2B5EF4-FFF2-40B4-BE49-F238E27FC236}">
                  <a16:creationId xmlns:a16="http://schemas.microsoft.com/office/drawing/2014/main" id="{700C9543-DDDC-0A41-9845-D53960120E8E}"/>
                </a:ext>
              </a:extLst>
            </p:cNvPr>
            <p:cNvSpPr/>
            <p:nvPr/>
          </p:nvSpPr>
          <p:spPr>
            <a:xfrm>
              <a:off x="2529685" y="2749809"/>
              <a:ext cx="827864" cy="396000"/>
            </a:xfrm>
            <a:prstGeom prst="roundRect">
              <a:avLst>
                <a:gd name="adj" fmla="val 18525"/>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900" dirty="0">
                  <a:solidFill>
                    <a:schemeClr val="tx1"/>
                  </a:solidFill>
                  <a:latin typeface="Century Gothic" panose="020B0502020202020204" pitchFamily="34" charset="0"/>
                </a:rPr>
                <a:t>Task 03</a:t>
              </a:r>
            </a:p>
          </p:txBody>
        </p:sp>
      </p:grpSp>
      <p:sp>
        <p:nvSpPr>
          <p:cNvPr id="50" name="Rounded Rectangle 49">
            <a:extLst>
              <a:ext uri="{FF2B5EF4-FFF2-40B4-BE49-F238E27FC236}">
                <a16:creationId xmlns:a16="http://schemas.microsoft.com/office/drawing/2014/main" id="{945CEF4D-B255-4B4E-9FCE-C84D52DD5909}"/>
              </a:ext>
            </a:extLst>
          </p:cNvPr>
          <p:cNvSpPr/>
          <p:nvPr/>
        </p:nvSpPr>
        <p:spPr>
          <a:xfrm>
            <a:off x="730542" y="3976871"/>
            <a:ext cx="789154" cy="2188750"/>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51" name="Rounded Rectangle 50">
            <a:extLst>
              <a:ext uri="{FF2B5EF4-FFF2-40B4-BE49-F238E27FC236}">
                <a16:creationId xmlns:a16="http://schemas.microsoft.com/office/drawing/2014/main" id="{A716CCE0-0EAA-084C-A6CD-94118FEC661A}"/>
              </a:ext>
            </a:extLst>
          </p:cNvPr>
          <p:cNvSpPr/>
          <p:nvPr/>
        </p:nvSpPr>
        <p:spPr>
          <a:xfrm>
            <a:off x="1611366" y="3976870"/>
            <a:ext cx="789154" cy="1656000"/>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52" name="Rounded Rectangle 51">
            <a:extLst>
              <a:ext uri="{FF2B5EF4-FFF2-40B4-BE49-F238E27FC236}">
                <a16:creationId xmlns:a16="http://schemas.microsoft.com/office/drawing/2014/main" id="{A9156031-CBDA-7947-9DA3-9E3E4E4DDC50}"/>
              </a:ext>
            </a:extLst>
          </p:cNvPr>
          <p:cNvSpPr/>
          <p:nvPr/>
        </p:nvSpPr>
        <p:spPr>
          <a:xfrm>
            <a:off x="2492190" y="3976870"/>
            <a:ext cx="789154" cy="1656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53" name="Rounded Rectangle 52">
            <a:extLst>
              <a:ext uri="{FF2B5EF4-FFF2-40B4-BE49-F238E27FC236}">
                <a16:creationId xmlns:a16="http://schemas.microsoft.com/office/drawing/2014/main" id="{AEBE3EA6-2C44-CD4A-9146-B39394DE4E36}"/>
              </a:ext>
            </a:extLst>
          </p:cNvPr>
          <p:cNvSpPr/>
          <p:nvPr/>
        </p:nvSpPr>
        <p:spPr>
          <a:xfrm>
            <a:off x="772752"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54" name="Rounded Rectangle 53">
            <a:extLst>
              <a:ext uri="{FF2B5EF4-FFF2-40B4-BE49-F238E27FC236}">
                <a16:creationId xmlns:a16="http://schemas.microsoft.com/office/drawing/2014/main" id="{9EEED4CC-4AD9-0642-BC87-AC067114BA23}"/>
              </a:ext>
            </a:extLst>
          </p:cNvPr>
          <p:cNvSpPr/>
          <p:nvPr/>
        </p:nvSpPr>
        <p:spPr>
          <a:xfrm>
            <a:off x="772752"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55" name="Rounded Rectangle 54">
            <a:extLst>
              <a:ext uri="{FF2B5EF4-FFF2-40B4-BE49-F238E27FC236}">
                <a16:creationId xmlns:a16="http://schemas.microsoft.com/office/drawing/2014/main" id="{411DE3EA-DEB7-AD45-8208-92D589ECBBE8}"/>
              </a:ext>
            </a:extLst>
          </p:cNvPr>
          <p:cNvSpPr/>
          <p:nvPr/>
        </p:nvSpPr>
        <p:spPr>
          <a:xfrm>
            <a:off x="772752"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56" name="Rounded Rectangle 55">
            <a:extLst>
              <a:ext uri="{FF2B5EF4-FFF2-40B4-BE49-F238E27FC236}">
                <a16:creationId xmlns:a16="http://schemas.microsoft.com/office/drawing/2014/main" id="{B787D451-9845-994C-BA8F-6D11EA36BE13}"/>
              </a:ext>
            </a:extLst>
          </p:cNvPr>
          <p:cNvSpPr/>
          <p:nvPr/>
        </p:nvSpPr>
        <p:spPr>
          <a:xfrm>
            <a:off x="772752" y="5625132"/>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1.4</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58" name="Rounded Rectangle 57">
            <a:extLst>
              <a:ext uri="{FF2B5EF4-FFF2-40B4-BE49-F238E27FC236}">
                <a16:creationId xmlns:a16="http://schemas.microsoft.com/office/drawing/2014/main" id="{509D503E-E855-F948-982C-EC0979B70124}"/>
              </a:ext>
            </a:extLst>
          </p:cNvPr>
          <p:cNvSpPr/>
          <p:nvPr/>
        </p:nvSpPr>
        <p:spPr>
          <a:xfrm>
            <a:off x="1653577"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59" name="Rounded Rectangle 58">
            <a:extLst>
              <a:ext uri="{FF2B5EF4-FFF2-40B4-BE49-F238E27FC236}">
                <a16:creationId xmlns:a16="http://schemas.microsoft.com/office/drawing/2014/main" id="{D035BA97-2ACC-8F47-ABE9-1380EB1C07BA}"/>
              </a:ext>
            </a:extLst>
          </p:cNvPr>
          <p:cNvSpPr/>
          <p:nvPr/>
        </p:nvSpPr>
        <p:spPr>
          <a:xfrm>
            <a:off x="1653577"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60" name="Rounded Rectangle 59">
            <a:extLst>
              <a:ext uri="{FF2B5EF4-FFF2-40B4-BE49-F238E27FC236}">
                <a16:creationId xmlns:a16="http://schemas.microsoft.com/office/drawing/2014/main" id="{2452F271-17C5-EE44-B6F3-AD59DEB9AF80}"/>
              </a:ext>
            </a:extLst>
          </p:cNvPr>
          <p:cNvSpPr/>
          <p:nvPr/>
        </p:nvSpPr>
        <p:spPr>
          <a:xfrm>
            <a:off x="1653577"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63" name="Rounded Rectangle 62">
            <a:extLst>
              <a:ext uri="{FF2B5EF4-FFF2-40B4-BE49-F238E27FC236}">
                <a16:creationId xmlns:a16="http://schemas.microsoft.com/office/drawing/2014/main" id="{087B923E-B260-6342-B6D4-8AFDF43F52AD}"/>
              </a:ext>
            </a:extLst>
          </p:cNvPr>
          <p:cNvSpPr/>
          <p:nvPr/>
        </p:nvSpPr>
        <p:spPr>
          <a:xfrm>
            <a:off x="2534401"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64" name="Rounded Rectangle 63">
            <a:extLst>
              <a:ext uri="{FF2B5EF4-FFF2-40B4-BE49-F238E27FC236}">
                <a16:creationId xmlns:a16="http://schemas.microsoft.com/office/drawing/2014/main" id="{A335C486-1A9B-4145-B427-002B188670B4}"/>
              </a:ext>
            </a:extLst>
          </p:cNvPr>
          <p:cNvSpPr/>
          <p:nvPr/>
        </p:nvSpPr>
        <p:spPr>
          <a:xfrm>
            <a:off x="2534401"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65" name="Rounded Rectangle 64">
            <a:extLst>
              <a:ext uri="{FF2B5EF4-FFF2-40B4-BE49-F238E27FC236}">
                <a16:creationId xmlns:a16="http://schemas.microsoft.com/office/drawing/2014/main" id="{64896B12-6C74-524D-A43E-B8844E9E6607}"/>
              </a:ext>
            </a:extLst>
          </p:cNvPr>
          <p:cNvSpPr/>
          <p:nvPr/>
        </p:nvSpPr>
        <p:spPr>
          <a:xfrm>
            <a:off x="2534401"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66" name="Rounded Rectangle 65">
            <a:extLst>
              <a:ext uri="{FF2B5EF4-FFF2-40B4-BE49-F238E27FC236}">
                <a16:creationId xmlns:a16="http://schemas.microsoft.com/office/drawing/2014/main" id="{414A9596-389B-1344-8359-96239ED644F5}"/>
              </a:ext>
            </a:extLst>
          </p:cNvPr>
          <p:cNvSpPr/>
          <p:nvPr/>
        </p:nvSpPr>
        <p:spPr>
          <a:xfrm>
            <a:off x="4336211" y="3976871"/>
            <a:ext cx="789154" cy="2188750"/>
          </a:xfrm>
          <a:prstGeom prst="roundRect">
            <a:avLst>
              <a:gd name="adj" fmla="val 10282"/>
            </a:avLst>
          </a:prstGeom>
          <a:solidFill>
            <a:schemeClr val="bg1"/>
          </a:solid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67" name="Rounded Rectangle 66">
            <a:extLst>
              <a:ext uri="{FF2B5EF4-FFF2-40B4-BE49-F238E27FC236}">
                <a16:creationId xmlns:a16="http://schemas.microsoft.com/office/drawing/2014/main" id="{71F55A0D-6CD2-E746-A2AB-98FE3305B000}"/>
              </a:ext>
            </a:extLst>
          </p:cNvPr>
          <p:cNvSpPr/>
          <p:nvPr/>
        </p:nvSpPr>
        <p:spPr>
          <a:xfrm>
            <a:off x="3459106" y="3976870"/>
            <a:ext cx="789154" cy="1656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68" name="Rounded Rectangle 67">
            <a:extLst>
              <a:ext uri="{FF2B5EF4-FFF2-40B4-BE49-F238E27FC236}">
                <a16:creationId xmlns:a16="http://schemas.microsoft.com/office/drawing/2014/main" id="{D69CFE2D-F4B5-FF44-AC11-11638A28472D}"/>
              </a:ext>
            </a:extLst>
          </p:cNvPr>
          <p:cNvSpPr/>
          <p:nvPr/>
        </p:nvSpPr>
        <p:spPr>
          <a:xfrm>
            <a:off x="5217035" y="3976870"/>
            <a:ext cx="789154" cy="1656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70" name="Rounded Rectangle 69">
            <a:extLst>
              <a:ext uri="{FF2B5EF4-FFF2-40B4-BE49-F238E27FC236}">
                <a16:creationId xmlns:a16="http://schemas.microsoft.com/office/drawing/2014/main" id="{722E7C3E-7E35-3F46-9436-50782B9D43B5}"/>
              </a:ext>
            </a:extLst>
          </p:cNvPr>
          <p:cNvSpPr/>
          <p:nvPr/>
        </p:nvSpPr>
        <p:spPr>
          <a:xfrm>
            <a:off x="4378421"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1" name="Rounded Rectangle 70">
            <a:extLst>
              <a:ext uri="{FF2B5EF4-FFF2-40B4-BE49-F238E27FC236}">
                <a16:creationId xmlns:a16="http://schemas.microsoft.com/office/drawing/2014/main" id="{21E431CB-665F-E044-ACD0-F0C237EF100C}"/>
              </a:ext>
            </a:extLst>
          </p:cNvPr>
          <p:cNvSpPr/>
          <p:nvPr/>
        </p:nvSpPr>
        <p:spPr>
          <a:xfrm>
            <a:off x="4378421"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2" name="Rounded Rectangle 71">
            <a:extLst>
              <a:ext uri="{FF2B5EF4-FFF2-40B4-BE49-F238E27FC236}">
                <a16:creationId xmlns:a16="http://schemas.microsoft.com/office/drawing/2014/main" id="{2B47CBAC-3E12-B645-9BF4-1F01E8BA0FB8}"/>
              </a:ext>
            </a:extLst>
          </p:cNvPr>
          <p:cNvSpPr/>
          <p:nvPr/>
        </p:nvSpPr>
        <p:spPr>
          <a:xfrm>
            <a:off x="4378421"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3" name="Rounded Rectangle 72">
            <a:extLst>
              <a:ext uri="{FF2B5EF4-FFF2-40B4-BE49-F238E27FC236}">
                <a16:creationId xmlns:a16="http://schemas.microsoft.com/office/drawing/2014/main" id="{2C98E62D-E243-DB41-B540-CE21D92DFB8D}"/>
              </a:ext>
            </a:extLst>
          </p:cNvPr>
          <p:cNvSpPr/>
          <p:nvPr/>
        </p:nvSpPr>
        <p:spPr>
          <a:xfrm>
            <a:off x="4378421" y="5625132"/>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2.4</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5" name="Rounded Rectangle 74">
            <a:extLst>
              <a:ext uri="{FF2B5EF4-FFF2-40B4-BE49-F238E27FC236}">
                <a16:creationId xmlns:a16="http://schemas.microsoft.com/office/drawing/2014/main" id="{717B97B5-07DC-D84A-B797-4C3BD9D2718E}"/>
              </a:ext>
            </a:extLst>
          </p:cNvPr>
          <p:cNvSpPr/>
          <p:nvPr/>
        </p:nvSpPr>
        <p:spPr>
          <a:xfrm>
            <a:off x="3501316"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6" name="Rounded Rectangle 75">
            <a:extLst>
              <a:ext uri="{FF2B5EF4-FFF2-40B4-BE49-F238E27FC236}">
                <a16:creationId xmlns:a16="http://schemas.microsoft.com/office/drawing/2014/main" id="{BA6E619F-527E-6244-9924-923DD670FBFD}"/>
              </a:ext>
            </a:extLst>
          </p:cNvPr>
          <p:cNvSpPr/>
          <p:nvPr/>
        </p:nvSpPr>
        <p:spPr>
          <a:xfrm>
            <a:off x="3501316"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7" name="Rounded Rectangle 76">
            <a:extLst>
              <a:ext uri="{FF2B5EF4-FFF2-40B4-BE49-F238E27FC236}">
                <a16:creationId xmlns:a16="http://schemas.microsoft.com/office/drawing/2014/main" id="{00A09CCE-F3C9-974A-9E4F-E4D2DCA89278}"/>
              </a:ext>
            </a:extLst>
          </p:cNvPr>
          <p:cNvSpPr/>
          <p:nvPr/>
        </p:nvSpPr>
        <p:spPr>
          <a:xfrm>
            <a:off x="3501316"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79" name="Rounded Rectangle 78">
            <a:extLst>
              <a:ext uri="{FF2B5EF4-FFF2-40B4-BE49-F238E27FC236}">
                <a16:creationId xmlns:a16="http://schemas.microsoft.com/office/drawing/2014/main" id="{72672E71-5404-F64F-95F3-29BD1CDA866B}"/>
              </a:ext>
            </a:extLst>
          </p:cNvPr>
          <p:cNvSpPr/>
          <p:nvPr/>
        </p:nvSpPr>
        <p:spPr>
          <a:xfrm>
            <a:off x="5259246"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80" name="Rounded Rectangle 79">
            <a:extLst>
              <a:ext uri="{FF2B5EF4-FFF2-40B4-BE49-F238E27FC236}">
                <a16:creationId xmlns:a16="http://schemas.microsoft.com/office/drawing/2014/main" id="{E808A7B0-44E0-6947-980E-2AF63C457536}"/>
              </a:ext>
            </a:extLst>
          </p:cNvPr>
          <p:cNvSpPr/>
          <p:nvPr/>
        </p:nvSpPr>
        <p:spPr>
          <a:xfrm>
            <a:off x="5259246"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81" name="Rounded Rectangle 80">
            <a:extLst>
              <a:ext uri="{FF2B5EF4-FFF2-40B4-BE49-F238E27FC236}">
                <a16:creationId xmlns:a16="http://schemas.microsoft.com/office/drawing/2014/main" id="{C8BB81A6-776A-DB42-B520-B6740B022013}"/>
              </a:ext>
            </a:extLst>
          </p:cNvPr>
          <p:cNvSpPr/>
          <p:nvPr/>
        </p:nvSpPr>
        <p:spPr>
          <a:xfrm>
            <a:off x="5259246"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84" name="Rounded Rectangle 83">
            <a:extLst>
              <a:ext uri="{FF2B5EF4-FFF2-40B4-BE49-F238E27FC236}">
                <a16:creationId xmlns:a16="http://schemas.microsoft.com/office/drawing/2014/main" id="{F06075D8-91DB-2949-A339-2953F5A6153E}"/>
              </a:ext>
            </a:extLst>
          </p:cNvPr>
          <p:cNvSpPr/>
          <p:nvPr/>
        </p:nvSpPr>
        <p:spPr>
          <a:xfrm>
            <a:off x="7061056" y="3976872"/>
            <a:ext cx="789154" cy="1115785"/>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85" name="Rounded Rectangle 84">
            <a:extLst>
              <a:ext uri="{FF2B5EF4-FFF2-40B4-BE49-F238E27FC236}">
                <a16:creationId xmlns:a16="http://schemas.microsoft.com/office/drawing/2014/main" id="{3F490362-6EB8-3B49-A051-D58E84F51324}"/>
              </a:ext>
            </a:extLst>
          </p:cNvPr>
          <p:cNvSpPr/>
          <p:nvPr/>
        </p:nvSpPr>
        <p:spPr>
          <a:xfrm>
            <a:off x="6183951" y="3976871"/>
            <a:ext cx="789154" cy="1656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86" name="Rounded Rectangle 85">
            <a:extLst>
              <a:ext uri="{FF2B5EF4-FFF2-40B4-BE49-F238E27FC236}">
                <a16:creationId xmlns:a16="http://schemas.microsoft.com/office/drawing/2014/main" id="{E3BCA9BB-DA50-6745-B362-BC824053520C}"/>
              </a:ext>
            </a:extLst>
          </p:cNvPr>
          <p:cNvSpPr/>
          <p:nvPr/>
        </p:nvSpPr>
        <p:spPr>
          <a:xfrm>
            <a:off x="7941880" y="3976870"/>
            <a:ext cx="789154" cy="2188749"/>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96" name="Rounded Rectangle 95">
            <a:extLst>
              <a:ext uri="{FF2B5EF4-FFF2-40B4-BE49-F238E27FC236}">
                <a16:creationId xmlns:a16="http://schemas.microsoft.com/office/drawing/2014/main" id="{A50D7DBB-21EC-BB49-BDBA-373AFDA2A2A7}"/>
              </a:ext>
            </a:extLst>
          </p:cNvPr>
          <p:cNvSpPr/>
          <p:nvPr/>
        </p:nvSpPr>
        <p:spPr>
          <a:xfrm>
            <a:off x="7103266" y="4027705"/>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7" name="Rounded Rectangle 96">
            <a:extLst>
              <a:ext uri="{FF2B5EF4-FFF2-40B4-BE49-F238E27FC236}">
                <a16:creationId xmlns:a16="http://schemas.microsoft.com/office/drawing/2014/main" id="{0DB5C537-4F09-3B4A-A10C-76D2FDDFD479}"/>
              </a:ext>
            </a:extLst>
          </p:cNvPr>
          <p:cNvSpPr/>
          <p:nvPr/>
        </p:nvSpPr>
        <p:spPr>
          <a:xfrm>
            <a:off x="7103266" y="4560181"/>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3" name="Rounded Rectangle 92">
            <a:extLst>
              <a:ext uri="{FF2B5EF4-FFF2-40B4-BE49-F238E27FC236}">
                <a16:creationId xmlns:a16="http://schemas.microsoft.com/office/drawing/2014/main" id="{EA7CAB99-C09E-0D41-8EEC-6501C2D954F7}"/>
              </a:ext>
            </a:extLst>
          </p:cNvPr>
          <p:cNvSpPr/>
          <p:nvPr/>
        </p:nvSpPr>
        <p:spPr>
          <a:xfrm>
            <a:off x="6226161" y="4027705"/>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4" name="Rounded Rectangle 93">
            <a:extLst>
              <a:ext uri="{FF2B5EF4-FFF2-40B4-BE49-F238E27FC236}">
                <a16:creationId xmlns:a16="http://schemas.microsoft.com/office/drawing/2014/main" id="{E533D796-4AB6-404D-AFFE-B71989235720}"/>
              </a:ext>
            </a:extLst>
          </p:cNvPr>
          <p:cNvSpPr/>
          <p:nvPr/>
        </p:nvSpPr>
        <p:spPr>
          <a:xfrm>
            <a:off x="6226161" y="4560181"/>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5" name="Rounded Rectangle 94">
            <a:extLst>
              <a:ext uri="{FF2B5EF4-FFF2-40B4-BE49-F238E27FC236}">
                <a16:creationId xmlns:a16="http://schemas.microsoft.com/office/drawing/2014/main" id="{EA4212A7-6BE6-AA4C-A5BF-F621796D9F93}"/>
              </a:ext>
            </a:extLst>
          </p:cNvPr>
          <p:cNvSpPr/>
          <p:nvPr/>
        </p:nvSpPr>
        <p:spPr>
          <a:xfrm>
            <a:off x="6226161" y="5092657"/>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0" name="Rounded Rectangle 89">
            <a:extLst>
              <a:ext uri="{FF2B5EF4-FFF2-40B4-BE49-F238E27FC236}">
                <a16:creationId xmlns:a16="http://schemas.microsoft.com/office/drawing/2014/main" id="{07B00BC2-8E01-D841-9EA4-22C07D9B0C49}"/>
              </a:ext>
            </a:extLst>
          </p:cNvPr>
          <p:cNvSpPr/>
          <p:nvPr/>
        </p:nvSpPr>
        <p:spPr>
          <a:xfrm>
            <a:off x="7984091" y="4027705"/>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1" name="Rounded Rectangle 90">
            <a:extLst>
              <a:ext uri="{FF2B5EF4-FFF2-40B4-BE49-F238E27FC236}">
                <a16:creationId xmlns:a16="http://schemas.microsoft.com/office/drawing/2014/main" id="{4DF03FBE-B0B8-114A-A6FE-4705E6F0E209}"/>
              </a:ext>
            </a:extLst>
          </p:cNvPr>
          <p:cNvSpPr/>
          <p:nvPr/>
        </p:nvSpPr>
        <p:spPr>
          <a:xfrm>
            <a:off x="7984091" y="4560181"/>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92" name="Rounded Rectangle 91">
            <a:extLst>
              <a:ext uri="{FF2B5EF4-FFF2-40B4-BE49-F238E27FC236}">
                <a16:creationId xmlns:a16="http://schemas.microsoft.com/office/drawing/2014/main" id="{F40497F0-C9EB-C94A-9EB7-511B7356EF15}"/>
              </a:ext>
            </a:extLst>
          </p:cNvPr>
          <p:cNvSpPr/>
          <p:nvPr/>
        </p:nvSpPr>
        <p:spPr>
          <a:xfrm>
            <a:off x="7984091" y="5092657"/>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00" name="Rounded Rectangle 99">
            <a:extLst>
              <a:ext uri="{FF2B5EF4-FFF2-40B4-BE49-F238E27FC236}">
                <a16:creationId xmlns:a16="http://schemas.microsoft.com/office/drawing/2014/main" id="{08715C75-40ED-AF45-B5F9-D75FF572B713}"/>
              </a:ext>
            </a:extLst>
          </p:cNvPr>
          <p:cNvSpPr/>
          <p:nvPr/>
        </p:nvSpPr>
        <p:spPr>
          <a:xfrm>
            <a:off x="7983034" y="5625132"/>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3.4</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02" name="Rounded Rectangle 101">
            <a:extLst>
              <a:ext uri="{FF2B5EF4-FFF2-40B4-BE49-F238E27FC236}">
                <a16:creationId xmlns:a16="http://schemas.microsoft.com/office/drawing/2014/main" id="{B1874625-52C0-2642-905C-10B788E9B4D1}"/>
              </a:ext>
            </a:extLst>
          </p:cNvPr>
          <p:cNvSpPr/>
          <p:nvPr/>
        </p:nvSpPr>
        <p:spPr>
          <a:xfrm>
            <a:off x="9791478" y="3976871"/>
            <a:ext cx="789154" cy="1655999"/>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103" name="Rounded Rectangle 102">
            <a:extLst>
              <a:ext uri="{FF2B5EF4-FFF2-40B4-BE49-F238E27FC236}">
                <a16:creationId xmlns:a16="http://schemas.microsoft.com/office/drawing/2014/main" id="{4556D346-67A8-D248-A5FB-00352B8A3EC5}"/>
              </a:ext>
            </a:extLst>
          </p:cNvPr>
          <p:cNvSpPr/>
          <p:nvPr/>
        </p:nvSpPr>
        <p:spPr>
          <a:xfrm>
            <a:off x="8914373" y="3976870"/>
            <a:ext cx="789154" cy="1656000"/>
          </a:xfrm>
          <a:prstGeom prst="roundRect">
            <a:avLst>
              <a:gd name="adj" fmla="val 10282"/>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104" name="Rounded Rectangle 103">
            <a:extLst>
              <a:ext uri="{FF2B5EF4-FFF2-40B4-BE49-F238E27FC236}">
                <a16:creationId xmlns:a16="http://schemas.microsoft.com/office/drawing/2014/main" id="{3BA10856-16DD-D94E-AAD3-3418461708AA}"/>
              </a:ext>
            </a:extLst>
          </p:cNvPr>
          <p:cNvSpPr/>
          <p:nvPr/>
        </p:nvSpPr>
        <p:spPr>
          <a:xfrm>
            <a:off x="10672302" y="3976870"/>
            <a:ext cx="789154" cy="1656000"/>
          </a:xfrm>
          <a:prstGeom prst="roundRect">
            <a:avLst>
              <a:gd name="adj" fmla="val 8634"/>
            </a:avLst>
          </a:prstGeom>
          <a:noFill/>
          <a:ln w="1587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100" dirty="0">
              <a:latin typeface="Century Gothic" panose="020B0502020202020204" pitchFamily="34" charset="0"/>
            </a:endParaRPr>
          </a:p>
        </p:txBody>
      </p:sp>
      <p:sp>
        <p:nvSpPr>
          <p:cNvPr id="114" name="Rounded Rectangle 113">
            <a:extLst>
              <a:ext uri="{FF2B5EF4-FFF2-40B4-BE49-F238E27FC236}">
                <a16:creationId xmlns:a16="http://schemas.microsoft.com/office/drawing/2014/main" id="{131594FC-5C05-5140-BC2D-FAFD524CE9FE}"/>
              </a:ext>
            </a:extLst>
          </p:cNvPr>
          <p:cNvSpPr/>
          <p:nvPr/>
        </p:nvSpPr>
        <p:spPr>
          <a:xfrm>
            <a:off x="9833688"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5" name="Rounded Rectangle 114">
            <a:extLst>
              <a:ext uri="{FF2B5EF4-FFF2-40B4-BE49-F238E27FC236}">
                <a16:creationId xmlns:a16="http://schemas.microsoft.com/office/drawing/2014/main" id="{0FA31A6C-227A-2847-AA58-E015DEF505A4}"/>
              </a:ext>
            </a:extLst>
          </p:cNvPr>
          <p:cNvSpPr/>
          <p:nvPr/>
        </p:nvSpPr>
        <p:spPr>
          <a:xfrm>
            <a:off x="9833688"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6" name="Rounded Rectangle 115">
            <a:extLst>
              <a:ext uri="{FF2B5EF4-FFF2-40B4-BE49-F238E27FC236}">
                <a16:creationId xmlns:a16="http://schemas.microsoft.com/office/drawing/2014/main" id="{7332E884-A2BF-3843-BC10-6AB8E7911390}"/>
              </a:ext>
            </a:extLst>
          </p:cNvPr>
          <p:cNvSpPr/>
          <p:nvPr/>
        </p:nvSpPr>
        <p:spPr>
          <a:xfrm>
            <a:off x="9833688"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2.3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1" name="Rounded Rectangle 110">
            <a:extLst>
              <a:ext uri="{FF2B5EF4-FFF2-40B4-BE49-F238E27FC236}">
                <a16:creationId xmlns:a16="http://schemas.microsoft.com/office/drawing/2014/main" id="{BBB23F42-5E09-5044-8A66-4750BD03FB9A}"/>
              </a:ext>
            </a:extLst>
          </p:cNvPr>
          <p:cNvSpPr/>
          <p:nvPr/>
        </p:nvSpPr>
        <p:spPr>
          <a:xfrm>
            <a:off x="8956583"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2" name="Rounded Rectangle 111">
            <a:extLst>
              <a:ext uri="{FF2B5EF4-FFF2-40B4-BE49-F238E27FC236}">
                <a16:creationId xmlns:a16="http://schemas.microsoft.com/office/drawing/2014/main" id="{17C16703-75C8-8943-BF61-10FD4774C091}"/>
              </a:ext>
            </a:extLst>
          </p:cNvPr>
          <p:cNvSpPr/>
          <p:nvPr/>
        </p:nvSpPr>
        <p:spPr>
          <a:xfrm>
            <a:off x="8956583"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3" name="Rounded Rectangle 112">
            <a:extLst>
              <a:ext uri="{FF2B5EF4-FFF2-40B4-BE49-F238E27FC236}">
                <a16:creationId xmlns:a16="http://schemas.microsoft.com/office/drawing/2014/main" id="{FFC97032-E70F-6641-B0DC-ACCAC9AD6B78}"/>
              </a:ext>
            </a:extLst>
          </p:cNvPr>
          <p:cNvSpPr/>
          <p:nvPr/>
        </p:nvSpPr>
        <p:spPr>
          <a:xfrm>
            <a:off x="8956583"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1.3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08" name="Rounded Rectangle 107">
            <a:extLst>
              <a:ext uri="{FF2B5EF4-FFF2-40B4-BE49-F238E27FC236}">
                <a16:creationId xmlns:a16="http://schemas.microsoft.com/office/drawing/2014/main" id="{68817C8F-A81A-D244-9988-1C16AEAE9111}"/>
              </a:ext>
            </a:extLst>
          </p:cNvPr>
          <p:cNvSpPr/>
          <p:nvPr/>
        </p:nvSpPr>
        <p:spPr>
          <a:xfrm>
            <a:off x="10714513" y="4027704"/>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3.1</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09" name="Rounded Rectangle 108">
            <a:extLst>
              <a:ext uri="{FF2B5EF4-FFF2-40B4-BE49-F238E27FC236}">
                <a16:creationId xmlns:a16="http://schemas.microsoft.com/office/drawing/2014/main" id="{8E11CB57-F2AA-7841-831C-2B0152B1D0FE}"/>
              </a:ext>
            </a:extLst>
          </p:cNvPr>
          <p:cNvSpPr/>
          <p:nvPr/>
        </p:nvSpPr>
        <p:spPr>
          <a:xfrm>
            <a:off x="10714513" y="4560180"/>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3.2</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sp>
        <p:nvSpPr>
          <p:cNvPr id="110" name="Rounded Rectangle 109">
            <a:extLst>
              <a:ext uri="{FF2B5EF4-FFF2-40B4-BE49-F238E27FC236}">
                <a16:creationId xmlns:a16="http://schemas.microsoft.com/office/drawing/2014/main" id="{3C6D3D84-4BE0-B240-BA80-BDFA098DF0EE}"/>
              </a:ext>
            </a:extLst>
          </p:cNvPr>
          <p:cNvSpPr/>
          <p:nvPr/>
        </p:nvSpPr>
        <p:spPr>
          <a:xfrm>
            <a:off x="10714513" y="5092656"/>
            <a:ext cx="704733" cy="489657"/>
          </a:xfrm>
          <a:prstGeom prst="roundRect">
            <a:avLst>
              <a:gd name="adj" fmla="val 18525"/>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160"/>
              </a:lnSpc>
            </a:pPr>
            <a:r>
              <a:rPr lang="id-ID" sz="800" dirty="0">
                <a:solidFill>
                  <a:schemeClr val="tx1">
                    <a:lumMod val="85000"/>
                    <a:lumOff val="15000"/>
                  </a:schemeClr>
                </a:solidFill>
                <a:latin typeface="Century Gothic" panose="020B0502020202020204" pitchFamily="34" charset="0"/>
              </a:rPr>
              <a:t>3.3</a:t>
            </a:r>
          </a:p>
          <a:p>
            <a:pPr algn="ctr">
              <a:lnSpc>
                <a:spcPts val="1160"/>
              </a:lnSpc>
            </a:pPr>
            <a:r>
              <a:rPr lang="id-ID" sz="800" dirty="0">
                <a:solidFill>
                  <a:schemeClr val="tx1">
                    <a:lumMod val="85000"/>
                    <a:lumOff val="15000"/>
                  </a:schemeClr>
                </a:solidFill>
                <a:latin typeface="Century Gothic" panose="020B0502020202020204" pitchFamily="34" charset="0"/>
              </a:rPr>
              <a:t>Subtask</a:t>
            </a:r>
          </a:p>
        </p:txBody>
      </p:sp>
      <p:grpSp>
        <p:nvGrpSpPr>
          <p:cNvPr id="2" name="Group 1">
            <a:extLst>
              <a:ext uri="{FF2B5EF4-FFF2-40B4-BE49-F238E27FC236}">
                <a16:creationId xmlns:a16="http://schemas.microsoft.com/office/drawing/2014/main" id="{EAEB4574-49B1-3741-91E4-6DB72FED5D47}"/>
              </a:ext>
            </a:extLst>
          </p:cNvPr>
          <p:cNvGrpSpPr/>
          <p:nvPr/>
        </p:nvGrpSpPr>
        <p:grpSpPr>
          <a:xfrm>
            <a:off x="2006263" y="1622396"/>
            <a:ext cx="8175797" cy="650321"/>
            <a:chOff x="2006263" y="1622396"/>
            <a:chExt cx="8175797" cy="650321"/>
          </a:xfrm>
        </p:grpSpPr>
        <p:sp>
          <p:nvSpPr>
            <p:cNvPr id="135" name="Right Brace 134">
              <a:extLst>
                <a:ext uri="{FF2B5EF4-FFF2-40B4-BE49-F238E27FC236}">
                  <a16:creationId xmlns:a16="http://schemas.microsoft.com/office/drawing/2014/main" id="{BF382D82-2BDE-0A49-AAE2-E0155A90D11C}"/>
                </a:ext>
              </a:extLst>
            </p:cNvPr>
            <p:cNvSpPr/>
            <p:nvPr/>
          </p:nvSpPr>
          <p:spPr>
            <a:xfrm rot="16200000">
              <a:off x="5769002" y="-2140341"/>
              <a:ext cx="650319" cy="8175797"/>
            </a:xfrm>
            <a:prstGeom prst="rightBrace">
              <a:avLst>
                <a:gd name="adj1" fmla="val 63209"/>
                <a:gd name="adj2" fmla="val 50000"/>
              </a:avLst>
            </a:prstGeom>
            <a:ln w="9525">
              <a:solidFill>
                <a:schemeClr val="bg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6" name="Right Brace 135">
              <a:extLst>
                <a:ext uri="{FF2B5EF4-FFF2-40B4-BE49-F238E27FC236}">
                  <a16:creationId xmlns:a16="http://schemas.microsoft.com/office/drawing/2014/main" id="{658A3453-4973-A84D-91CE-3EAA2BE75FEA}"/>
                </a:ext>
              </a:extLst>
            </p:cNvPr>
            <p:cNvSpPr/>
            <p:nvPr/>
          </p:nvSpPr>
          <p:spPr>
            <a:xfrm rot="16200000">
              <a:off x="5769002" y="584925"/>
              <a:ext cx="650321" cy="2725264"/>
            </a:xfrm>
            <a:prstGeom prst="rightBrace">
              <a:avLst>
                <a:gd name="adj1" fmla="val 63209"/>
                <a:gd name="adj2" fmla="val 50000"/>
              </a:avLst>
            </a:prstGeom>
            <a:ln w="9525">
              <a:solidFill>
                <a:schemeClr val="bg2">
                  <a:lumMod val="60000"/>
                  <a:lumOff val="40000"/>
                </a:schemeClr>
              </a:solidFill>
              <a:prstDash val="sys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grpSp>
        <p:nvGrpSpPr>
          <p:cNvPr id="3" name="Group 2">
            <a:extLst>
              <a:ext uri="{FF2B5EF4-FFF2-40B4-BE49-F238E27FC236}">
                <a16:creationId xmlns:a16="http://schemas.microsoft.com/office/drawing/2014/main" id="{877B5DC0-79A3-C446-B8D4-D402177AF64A}"/>
              </a:ext>
            </a:extLst>
          </p:cNvPr>
          <p:cNvGrpSpPr/>
          <p:nvPr/>
        </p:nvGrpSpPr>
        <p:grpSpPr>
          <a:xfrm>
            <a:off x="1123586" y="2668717"/>
            <a:ext cx="1765354" cy="423885"/>
            <a:chOff x="1123586" y="2668717"/>
            <a:chExt cx="1765354" cy="423885"/>
          </a:xfrm>
        </p:grpSpPr>
        <p:sp>
          <p:nvSpPr>
            <p:cNvPr id="137" name="Right Brace 136">
              <a:extLst>
                <a:ext uri="{FF2B5EF4-FFF2-40B4-BE49-F238E27FC236}">
                  <a16:creationId xmlns:a16="http://schemas.microsoft.com/office/drawing/2014/main" id="{9C47C74D-46DE-D246-A365-078B2E0ABE12}"/>
                </a:ext>
              </a:extLst>
            </p:cNvPr>
            <p:cNvSpPr/>
            <p:nvPr/>
          </p:nvSpPr>
          <p:spPr>
            <a:xfrm rot="16200000">
              <a:off x="1794320" y="1997983"/>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2" name="Straight Connector 141">
              <a:extLst>
                <a:ext uri="{FF2B5EF4-FFF2-40B4-BE49-F238E27FC236}">
                  <a16:creationId xmlns:a16="http://schemas.microsoft.com/office/drawing/2014/main" id="{65075334-8D73-544D-AF6C-4AFF853293D8}"/>
                </a:ext>
              </a:extLst>
            </p:cNvPr>
            <p:cNvCxnSpPr>
              <a:stCxn id="137" idx="1"/>
              <a:endCxn id="32" idx="0"/>
            </p:cNvCxnSpPr>
            <p:nvPr/>
          </p:nvCxnSpPr>
          <p:spPr>
            <a:xfrm flipH="1">
              <a:off x="2005943" y="2668717"/>
              <a:ext cx="319" cy="423884"/>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A40A9CD5-343C-D74F-B3EC-503D5DB2F83E}"/>
              </a:ext>
            </a:extLst>
          </p:cNvPr>
          <p:cNvGrpSpPr/>
          <p:nvPr/>
        </p:nvGrpSpPr>
        <p:grpSpPr>
          <a:xfrm>
            <a:off x="3851823" y="2668716"/>
            <a:ext cx="1765354" cy="423885"/>
            <a:chOff x="3851823" y="2668716"/>
            <a:chExt cx="1765354" cy="423885"/>
          </a:xfrm>
        </p:grpSpPr>
        <p:sp>
          <p:nvSpPr>
            <p:cNvPr id="138" name="Right Brace 137">
              <a:extLst>
                <a:ext uri="{FF2B5EF4-FFF2-40B4-BE49-F238E27FC236}">
                  <a16:creationId xmlns:a16="http://schemas.microsoft.com/office/drawing/2014/main" id="{A2239257-1482-1642-B66F-B433755898AA}"/>
                </a:ext>
              </a:extLst>
            </p:cNvPr>
            <p:cNvSpPr/>
            <p:nvPr/>
          </p:nvSpPr>
          <p:spPr>
            <a:xfrm rot="16200000">
              <a:off x="4522557" y="1997982"/>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3" name="Straight Connector 142">
              <a:extLst>
                <a:ext uri="{FF2B5EF4-FFF2-40B4-BE49-F238E27FC236}">
                  <a16:creationId xmlns:a16="http://schemas.microsoft.com/office/drawing/2014/main" id="{E9FB7930-DB2E-164D-B5BD-8A44DBBECB48}"/>
                </a:ext>
              </a:extLst>
            </p:cNvPr>
            <p:cNvCxnSpPr>
              <a:cxnSpLocks/>
              <a:stCxn id="23" idx="2"/>
              <a:endCxn id="39" idx="0"/>
            </p:cNvCxnSpPr>
            <p:nvPr/>
          </p:nvCxnSpPr>
          <p:spPr>
            <a:xfrm flipH="1">
              <a:off x="4732647" y="2668718"/>
              <a:ext cx="1" cy="423883"/>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4F946613-DF7B-A14A-B582-E374EBE70594}"/>
              </a:ext>
            </a:extLst>
          </p:cNvPr>
          <p:cNvGrpSpPr/>
          <p:nvPr/>
        </p:nvGrpSpPr>
        <p:grpSpPr>
          <a:xfrm>
            <a:off x="6578977" y="2671338"/>
            <a:ext cx="1765354" cy="423885"/>
            <a:chOff x="6578977" y="2671338"/>
            <a:chExt cx="1765354" cy="423885"/>
          </a:xfrm>
        </p:grpSpPr>
        <p:sp>
          <p:nvSpPr>
            <p:cNvPr id="139" name="Right Brace 138">
              <a:extLst>
                <a:ext uri="{FF2B5EF4-FFF2-40B4-BE49-F238E27FC236}">
                  <a16:creationId xmlns:a16="http://schemas.microsoft.com/office/drawing/2014/main" id="{0C9831A9-80D6-EC45-A2B3-CEE0AB201968}"/>
                </a:ext>
              </a:extLst>
            </p:cNvPr>
            <p:cNvSpPr/>
            <p:nvPr/>
          </p:nvSpPr>
          <p:spPr>
            <a:xfrm rot="16200000">
              <a:off x="7249711" y="2000604"/>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6" name="Straight Connector 145">
              <a:extLst>
                <a:ext uri="{FF2B5EF4-FFF2-40B4-BE49-F238E27FC236}">
                  <a16:creationId xmlns:a16="http://schemas.microsoft.com/office/drawing/2014/main" id="{DBE7795B-959A-1448-A36B-3730EACD16E6}"/>
                </a:ext>
              </a:extLst>
            </p:cNvPr>
            <p:cNvCxnSpPr>
              <a:cxnSpLocks/>
              <a:stCxn id="139" idx="1"/>
              <a:endCxn id="43" idx="0"/>
            </p:cNvCxnSpPr>
            <p:nvPr/>
          </p:nvCxnSpPr>
          <p:spPr>
            <a:xfrm flipH="1">
              <a:off x="7457492" y="2671338"/>
              <a:ext cx="4162" cy="421263"/>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E636E9C4-1EF0-B649-8A4D-CBF77FE99EA5}"/>
              </a:ext>
            </a:extLst>
          </p:cNvPr>
          <p:cNvGrpSpPr/>
          <p:nvPr/>
        </p:nvGrpSpPr>
        <p:grpSpPr>
          <a:xfrm>
            <a:off x="9305233" y="2676232"/>
            <a:ext cx="1765354" cy="423885"/>
            <a:chOff x="9305233" y="2676232"/>
            <a:chExt cx="1765354" cy="423885"/>
          </a:xfrm>
        </p:grpSpPr>
        <p:sp>
          <p:nvSpPr>
            <p:cNvPr id="140" name="Right Brace 139">
              <a:extLst>
                <a:ext uri="{FF2B5EF4-FFF2-40B4-BE49-F238E27FC236}">
                  <a16:creationId xmlns:a16="http://schemas.microsoft.com/office/drawing/2014/main" id="{F2190E41-4A9C-A342-9D02-BA31C3E7C157}"/>
                </a:ext>
              </a:extLst>
            </p:cNvPr>
            <p:cNvSpPr/>
            <p:nvPr/>
          </p:nvSpPr>
          <p:spPr>
            <a:xfrm rot="16200000">
              <a:off x="9975967" y="2005498"/>
              <a:ext cx="423885" cy="1765354"/>
            </a:xfrm>
            <a:prstGeom prst="rightBrace">
              <a:avLst>
                <a:gd name="adj1" fmla="val 63209"/>
                <a:gd name="adj2" fmla="val 50000"/>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cxnSp>
          <p:nvCxnSpPr>
            <p:cNvPr id="149" name="Straight Connector 148">
              <a:extLst>
                <a:ext uri="{FF2B5EF4-FFF2-40B4-BE49-F238E27FC236}">
                  <a16:creationId xmlns:a16="http://schemas.microsoft.com/office/drawing/2014/main" id="{1AD6B190-7F6E-674A-A3B1-BDCE30B2D494}"/>
                </a:ext>
              </a:extLst>
            </p:cNvPr>
            <p:cNvCxnSpPr>
              <a:cxnSpLocks/>
              <a:stCxn id="140" idx="1"/>
              <a:endCxn id="47" idx="0"/>
            </p:cNvCxnSpPr>
            <p:nvPr/>
          </p:nvCxnSpPr>
          <p:spPr>
            <a:xfrm flipH="1">
              <a:off x="10186057" y="2676232"/>
              <a:ext cx="1853" cy="416369"/>
            </a:xfrm>
            <a:prstGeom prst="line">
              <a:avLst/>
            </a:prstGeom>
            <a:ln w="9525" cap="rnd">
              <a:solidFill>
                <a:schemeClr val="bg2">
                  <a:lumMod val="60000"/>
                  <a:lumOff val="40000"/>
                </a:schemeClr>
              </a:solidFill>
              <a:prstDash val="sysDash"/>
              <a:round/>
            </a:ln>
          </p:spPr>
          <p:style>
            <a:lnRef idx="1">
              <a:schemeClr val="accent1"/>
            </a:lnRef>
            <a:fillRef idx="0">
              <a:schemeClr val="accent1"/>
            </a:fillRef>
            <a:effectRef idx="0">
              <a:schemeClr val="accent1"/>
            </a:effectRef>
            <a:fontRef idx="minor">
              <a:schemeClr val="tx1"/>
            </a:fontRef>
          </p:style>
        </p:cxnSp>
      </p:grpSp>
      <p:sp>
        <p:nvSpPr>
          <p:cNvPr id="22" name="Rounded Rectangle 21">
            <a:extLst>
              <a:ext uri="{FF2B5EF4-FFF2-40B4-BE49-F238E27FC236}">
                <a16:creationId xmlns:a16="http://schemas.microsoft.com/office/drawing/2014/main" id="{77E8E470-3D60-A841-9265-3358BEF636E5}"/>
              </a:ext>
            </a:extLst>
          </p:cNvPr>
          <p:cNvSpPr/>
          <p:nvPr/>
        </p:nvSpPr>
        <p:spPr>
          <a:xfrm>
            <a:off x="5054771" y="1291123"/>
            <a:ext cx="2082457" cy="393192"/>
          </a:xfrm>
          <a:prstGeom prst="roundRect">
            <a:avLst>
              <a:gd name="adj" fmla="val 1852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a:latin typeface="Century Gothic" panose="020B0502020202020204" pitchFamily="34" charset="0"/>
              </a:rPr>
              <a:t>Project ABC</a:t>
            </a:r>
          </a:p>
        </p:txBody>
      </p:sp>
      <p:grpSp>
        <p:nvGrpSpPr>
          <p:cNvPr id="122" name="Group 121">
            <a:extLst>
              <a:ext uri="{FF2B5EF4-FFF2-40B4-BE49-F238E27FC236}">
                <a16:creationId xmlns:a16="http://schemas.microsoft.com/office/drawing/2014/main" id="{624E45ED-318E-DC47-9A22-E160558194EC}"/>
              </a:ext>
            </a:extLst>
          </p:cNvPr>
          <p:cNvGrpSpPr/>
          <p:nvPr/>
        </p:nvGrpSpPr>
        <p:grpSpPr>
          <a:xfrm rot="10800000">
            <a:off x="1006584" y="3628761"/>
            <a:ext cx="234001" cy="242029"/>
            <a:chOff x="2281151" y="2761528"/>
            <a:chExt cx="1657802" cy="1714678"/>
          </a:xfrm>
          <a:solidFill>
            <a:srgbClr val="002060"/>
          </a:solidFill>
        </p:grpSpPr>
        <p:sp>
          <p:nvSpPr>
            <p:cNvPr id="123" name="Freeform: Shape 2">
              <a:extLst>
                <a:ext uri="{FF2B5EF4-FFF2-40B4-BE49-F238E27FC236}">
                  <a16:creationId xmlns:a16="http://schemas.microsoft.com/office/drawing/2014/main" id="{6C940371-83EC-0E4D-8E64-2B0A714D2D7A}"/>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24" name="Freeform: Shape 3">
              <a:extLst>
                <a:ext uri="{FF2B5EF4-FFF2-40B4-BE49-F238E27FC236}">
                  <a16:creationId xmlns:a16="http://schemas.microsoft.com/office/drawing/2014/main" id="{149CF965-51B2-2F47-AF22-5B1407CCD1F2}"/>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30" name="Group 129">
            <a:extLst>
              <a:ext uri="{FF2B5EF4-FFF2-40B4-BE49-F238E27FC236}">
                <a16:creationId xmlns:a16="http://schemas.microsoft.com/office/drawing/2014/main" id="{FA0CDBCB-D2B9-9644-BFC3-39D0A5C86220}"/>
              </a:ext>
            </a:extLst>
          </p:cNvPr>
          <p:cNvGrpSpPr/>
          <p:nvPr/>
        </p:nvGrpSpPr>
        <p:grpSpPr>
          <a:xfrm rot="10800000">
            <a:off x="1888942" y="3630928"/>
            <a:ext cx="234001" cy="242029"/>
            <a:chOff x="2281151" y="2761528"/>
            <a:chExt cx="1657802" cy="1714678"/>
          </a:xfrm>
          <a:solidFill>
            <a:srgbClr val="002060"/>
          </a:solidFill>
        </p:grpSpPr>
        <p:sp>
          <p:nvSpPr>
            <p:cNvPr id="131" name="Freeform: Shape 2">
              <a:extLst>
                <a:ext uri="{FF2B5EF4-FFF2-40B4-BE49-F238E27FC236}">
                  <a16:creationId xmlns:a16="http://schemas.microsoft.com/office/drawing/2014/main" id="{BCB06C13-3432-5740-BE7B-E68D40301BE6}"/>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32" name="Freeform: Shape 3">
              <a:extLst>
                <a:ext uri="{FF2B5EF4-FFF2-40B4-BE49-F238E27FC236}">
                  <a16:creationId xmlns:a16="http://schemas.microsoft.com/office/drawing/2014/main" id="{8FC856C7-44A6-0942-A5C3-60556B4186BB}"/>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34" name="Group 133">
            <a:extLst>
              <a:ext uri="{FF2B5EF4-FFF2-40B4-BE49-F238E27FC236}">
                <a16:creationId xmlns:a16="http://schemas.microsoft.com/office/drawing/2014/main" id="{39C069AA-F0AC-F340-AF63-AE14D2F03845}"/>
              </a:ext>
            </a:extLst>
          </p:cNvPr>
          <p:cNvGrpSpPr/>
          <p:nvPr/>
        </p:nvGrpSpPr>
        <p:grpSpPr>
          <a:xfrm rot="10800000">
            <a:off x="2771300" y="3624598"/>
            <a:ext cx="234001" cy="242029"/>
            <a:chOff x="2281151" y="2761528"/>
            <a:chExt cx="1657802" cy="1714678"/>
          </a:xfrm>
          <a:solidFill>
            <a:srgbClr val="002060"/>
          </a:solidFill>
        </p:grpSpPr>
        <p:sp>
          <p:nvSpPr>
            <p:cNvPr id="141" name="Freeform: Shape 2">
              <a:extLst>
                <a:ext uri="{FF2B5EF4-FFF2-40B4-BE49-F238E27FC236}">
                  <a16:creationId xmlns:a16="http://schemas.microsoft.com/office/drawing/2014/main" id="{059C0A4E-C4B2-5E40-8BF7-B9A106DDB4CD}"/>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44" name="Freeform: Shape 3">
              <a:extLst>
                <a:ext uri="{FF2B5EF4-FFF2-40B4-BE49-F238E27FC236}">
                  <a16:creationId xmlns:a16="http://schemas.microsoft.com/office/drawing/2014/main" id="{A55C5DF7-5665-6E4C-8ACC-D5595EE2FFE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45" name="Group 144">
            <a:extLst>
              <a:ext uri="{FF2B5EF4-FFF2-40B4-BE49-F238E27FC236}">
                <a16:creationId xmlns:a16="http://schemas.microsoft.com/office/drawing/2014/main" id="{B2441519-E69C-B243-A9D4-9877E6171B62}"/>
              </a:ext>
            </a:extLst>
          </p:cNvPr>
          <p:cNvGrpSpPr/>
          <p:nvPr/>
        </p:nvGrpSpPr>
        <p:grpSpPr>
          <a:xfrm rot="10800000">
            <a:off x="3746093" y="3632716"/>
            <a:ext cx="234001" cy="242029"/>
            <a:chOff x="2281151" y="2761528"/>
            <a:chExt cx="1657802" cy="1714678"/>
          </a:xfrm>
          <a:solidFill>
            <a:srgbClr val="002060"/>
          </a:solidFill>
        </p:grpSpPr>
        <p:sp>
          <p:nvSpPr>
            <p:cNvPr id="147" name="Freeform: Shape 2">
              <a:extLst>
                <a:ext uri="{FF2B5EF4-FFF2-40B4-BE49-F238E27FC236}">
                  <a16:creationId xmlns:a16="http://schemas.microsoft.com/office/drawing/2014/main" id="{F2B51DB8-6DCB-D74A-8F40-19A9503222E9}"/>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48" name="Freeform: Shape 3">
              <a:extLst>
                <a:ext uri="{FF2B5EF4-FFF2-40B4-BE49-F238E27FC236}">
                  <a16:creationId xmlns:a16="http://schemas.microsoft.com/office/drawing/2014/main" id="{8A7771AA-4B04-044E-BC01-F43B79E7210C}"/>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0" name="Group 149">
            <a:extLst>
              <a:ext uri="{FF2B5EF4-FFF2-40B4-BE49-F238E27FC236}">
                <a16:creationId xmlns:a16="http://schemas.microsoft.com/office/drawing/2014/main" id="{91ACF93F-4EFC-624D-827C-83BA188A5E7F}"/>
              </a:ext>
            </a:extLst>
          </p:cNvPr>
          <p:cNvGrpSpPr/>
          <p:nvPr/>
        </p:nvGrpSpPr>
        <p:grpSpPr>
          <a:xfrm rot="10800000">
            <a:off x="4628451" y="3634883"/>
            <a:ext cx="234001" cy="242029"/>
            <a:chOff x="2281151" y="2761528"/>
            <a:chExt cx="1657802" cy="1714678"/>
          </a:xfrm>
          <a:solidFill>
            <a:srgbClr val="002060"/>
          </a:solidFill>
        </p:grpSpPr>
        <p:sp>
          <p:nvSpPr>
            <p:cNvPr id="151" name="Freeform: Shape 2">
              <a:extLst>
                <a:ext uri="{FF2B5EF4-FFF2-40B4-BE49-F238E27FC236}">
                  <a16:creationId xmlns:a16="http://schemas.microsoft.com/office/drawing/2014/main" id="{63C17A14-4A3A-4C45-A5C0-892F44084A1B}"/>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53" name="Freeform: Shape 3">
              <a:extLst>
                <a:ext uri="{FF2B5EF4-FFF2-40B4-BE49-F238E27FC236}">
                  <a16:creationId xmlns:a16="http://schemas.microsoft.com/office/drawing/2014/main" id="{F7389EFA-B685-C848-9CED-BC3DFA3ED7F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4" name="Group 153">
            <a:extLst>
              <a:ext uri="{FF2B5EF4-FFF2-40B4-BE49-F238E27FC236}">
                <a16:creationId xmlns:a16="http://schemas.microsoft.com/office/drawing/2014/main" id="{188DDF5B-447C-D045-93F8-8D29B5203E95}"/>
              </a:ext>
            </a:extLst>
          </p:cNvPr>
          <p:cNvGrpSpPr/>
          <p:nvPr/>
        </p:nvGrpSpPr>
        <p:grpSpPr>
          <a:xfrm rot="10800000">
            <a:off x="5510809" y="3628553"/>
            <a:ext cx="234001" cy="242029"/>
            <a:chOff x="2281151" y="2761528"/>
            <a:chExt cx="1657802" cy="1714678"/>
          </a:xfrm>
          <a:solidFill>
            <a:srgbClr val="002060"/>
          </a:solidFill>
        </p:grpSpPr>
        <p:sp>
          <p:nvSpPr>
            <p:cNvPr id="156" name="Freeform: Shape 2">
              <a:extLst>
                <a:ext uri="{FF2B5EF4-FFF2-40B4-BE49-F238E27FC236}">
                  <a16:creationId xmlns:a16="http://schemas.microsoft.com/office/drawing/2014/main" id="{F15478D7-0B89-614A-AFB9-5F1D28A6A59D}"/>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57" name="Freeform: Shape 3">
              <a:extLst>
                <a:ext uri="{FF2B5EF4-FFF2-40B4-BE49-F238E27FC236}">
                  <a16:creationId xmlns:a16="http://schemas.microsoft.com/office/drawing/2014/main" id="{7EB3A1AC-5A09-7849-95B2-D4AB30D8399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59" name="Group 158">
            <a:extLst>
              <a:ext uri="{FF2B5EF4-FFF2-40B4-BE49-F238E27FC236}">
                <a16:creationId xmlns:a16="http://schemas.microsoft.com/office/drawing/2014/main" id="{8ECC14E3-98FC-7044-A483-6D23AB1D21E4}"/>
              </a:ext>
            </a:extLst>
          </p:cNvPr>
          <p:cNvGrpSpPr/>
          <p:nvPr/>
        </p:nvGrpSpPr>
        <p:grpSpPr>
          <a:xfrm rot="10800000">
            <a:off x="6464335" y="3625618"/>
            <a:ext cx="234001" cy="242029"/>
            <a:chOff x="2281151" y="2761528"/>
            <a:chExt cx="1657802" cy="1714678"/>
          </a:xfrm>
          <a:solidFill>
            <a:srgbClr val="002060"/>
          </a:solidFill>
        </p:grpSpPr>
        <p:sp>
          <p:nvSpPr>
            <p:cNvPr id="160" name="Freeform: Shape 2">
              <a:extLst>
                <a:ext uri="{FF2B5EF4-FFF2-40B4-BE49-F238E27FC236}">
                  <a16:creationId xmlns:a16="http://schemas.microsoft.com/office/drawing/2014/main" id="{F8A49C99-239D-FD44-9E05-C15A80B46EFA}"/>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62" name="Freeform: Shape 3">
              <a:extLst>
                <a:ext uri="{FF2B5EF4-FFF2-40B4-BE49-F238E27FC236}">
                  <a16:creationId xmlns:a16="http://schemas.microsoft.com/office/drawing/2014/main" id="{35EBAFF6-0922-4C47-9C34-86806D3B705D}"/>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63" name="Group 162">
            <a:extLst>
              <a:ext uri="{FF2B5EF4-FFF2-40B4-BE49-F238E27FC236}">
                <a16:creationId xmlns:a16="http://schemas.microsoft.com/office/drawing/2014/main" id="{E089A448-53D2-F54F-8F38-194D42C2356A}"/>
              </a:ext>
            </a:extLst>
          </p:cNvPr>
          <p:cNvGrpSpPr/>
          <p:nvPr/>
        </p:nvGrpSpPr>
        <p:grpSpPr>
          <a:xfrm rot="10800000">
            <a:off x="7346693" y="3627785"/>
            <a:ext cx="234001" cy="242029"/>
            <a:chOff x="2281151" y="2761528"/>
            <a:chExt cx="1657802" cy="1714678"/>
          </a:xfrm>
          <a:solidFill>
            <a:srgbClr val="002060"/>
          </a:solidFill>
        </p:grpSpPr>
        <p:sp>
          <p:nvSpPr>
            <p:cNvPr id="165" name="Freeform: Shape 2">
              <a:extLst>
                <a:ext uri="{FF2B5EF4-FFF2-40B4-BE49-F238E27FC236}">
                  <a16:creationId xmlns:a16="http://schemas.microsoft.com/office/drawing/2014/main" id="{55A125AA-431B-4B44-A08A-75BC34EAF8BF}"/>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66" name="Freeform: Shape 3">
              <a:extLst>
                <a:ext uri="{FF2B5EF4-FFF2-40B4-BE49-F238E27FC236}">
                  <a16:creationId xmlns:a16="http://schemas.microsoft.com/office/drawing/2014/main" id="{353742A0-316A-3445-BE76-5255CD0FE63A}"/>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68" name="Group 167">
            <a:extLst>
              <a:ext uri="{FF2B5EF4-FFF2-40B4-BE49-F238E27FC236}">
                <a16:creationId xmlns:a16="http://schemas.microsoft.com/office/drawing/2014/main" id="{B16A0DEE-AD1E-EF48-A810-3BAE85059E16}"/>
              </a:ext>
            </a:extLst>
          </p:cNvPr>
          <p:cNvGrpSpPr/>
          <p:nvPr/>
        </p:nvGrpSpPr>
        <p:grpSpPr>
          <a:xfrm rot="10800000">
            <a:off x="8229051" y="3621455"/>
            <a:ext cx="234001" cy="242029"/>
            <a:chOff x="2281151" y="2761528"/>
            <a:chExt cx="1657802" cy="1714678"/>
          </a:xfrm>
          <a:solidFill>
            <a:srgbClr val="002060"/>
          </a:solidFill>
        </p:grpSpPr>
        <p:sp>
          <p:nvSpPr>
            <p:cNvPr id="169" name="Freeform: Shape 2">
              <a:extLst>
                <a:ext uri="{FF2B5EF4-FFF2-40B4-BE49-F238E27FC236}">
                  <a16:creationId xmlns:a16="http://schemas.microsoft.com/office/drawing/2014/main" id="{88BC5DA5-4BB3-9A4B-8C6F-3102E01B019E}"/>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71" name="Freeform: Shape 3">
              <a:extLst>
                <a:ext uri="{FF2B5EF4-FFF2-40B4-BE49-F238E27FC236}">
                  <a16:creationId xmlns:a16="http://schemas.microsoft.com/office/drawing/2014/main" id="{95A556BB-C419-C94B-B5BC-01A91B0ADC70}"/>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72" name="Group 171">
            <a:extLst>
              <a:ext uri="{FF2B5EF4-FFF2-40B4-BE49-F238E27FC236}">
                <a16:creationId xmlns:a16="http://schemas.microsoft.com/office/drawing/2014/main" id="{3F352F95-8046-BF47-BF0B-C2448E59C7BD}"/>
              </a:ext>
            </a:extLst>
          </p:cNvPr>
          <p:cNvGrpSpPr/>
          <p:nvPr/>
        </p:nvGrpSpPr>
        <p:grpSpPr>
          <a:xfrm rot="10800000">
            <a:off x="9193211" y="3629180"/>
            <a:ext cx="234001" cy="242029"/>
            <a:chOff x="2281151" y="2761528"/>
            <a:chExt cx="1657802" cy="1714678"/>
          </a:xfrm>
          <a:solidFill>
            <a:srgbClr val="002060"/>
          </a:solidFill>
        </p:grpSpPr>
        <p:sp>
          <p:nvSpPr>
            <p:cNvPr id="174" name="Freeform: Shape 2">
              <a:extLst>
                <a:ext uri="{FF2B5EF4-FFF2-40B4-BE49-F238E27FC236}">
                  <a16:creationId xmlns:a16="http://schemas.microsoft.com/office/drawing/2014/main" id="{19704C59-CE92-8F40-A2C8-1A36CBF28075}"/>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75" name="Freeform: Shape 3">
              <a:extLst>
                <a:ext uri="{FF2B5EF4-FFF2-40B4-BE49-F238E27FC236}">
                  <a16:creationId xmlns:a16="http://schemas.microsoft.com/office/drawing/2014/main" id="{52913C05-877F-C14E-95FC-2552EC642B4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77" name="Group 176">
            <a:extLst>
              <a:ext uri="{FF2B5EF4-FFF2-40B4-BE49-F238E27FC236}">
                <a16:creationId xmlns:a16="http://schemas.microsoft.com/office/drawing/2014/main" id="{B774668E-4A43-4944-916B-18670740CC06}"/>
              </a:ext>
            </a:extLst>
          </p:cNvPr>
          <p:cNvGrpSpPr/>
          <p:nvPr/>
        </p:nvGrpSpPr>
        <p:grpSpPr>
          <a:xfrm rot="10800000">
            <a:off x="10075569" y="3631347"/>
            <a:ext cx="234001" cy="242029"/>
            <a:chOff x="2281151" y="2761528"/>
            <a:chExt cx="1657802" cy="1714678"/>
          </a:xfrm>
          <a:solidFill>
            <a:srgbClr val="002060"/>
          </a:solidFill>
        </p:grpSpPr>
        <p:sp>
          <p:nvSpPr>
            <p:cNvPr id="178" name="Freeform: Shape 2">
              <a:extLst>
                <a:ext uri="{FF2B5EF4-FFF2-40B4-BE49-F238E27FC236}">
                  <a16:creationId xmlns:a16="http://schemas.microsoft.com/office/drawing/2014/main" id="{458B778F-FF48-FC4F-8F20-A4407C411CA0}"/>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80" name="Freeform: Shape 3">
              <a:extLst>
                <a:ext uri="{FF2B5EF4-FFF2-40B4-BE49-F238E27FC236}">
                  <a16:creationId xmlns:a16="http://schemas.microsoft.com/office/drawing/2014/main" id="{43785434-56C1-3A4A-B617-5BBEBC4BD674}"/>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grpSp>
        <p:nvGrpSpPr>
          <p:cNvPr id="181" name="Group 180">
            <a:extLst>
              <a:ext uri="{FF2B5EF4-FFF2-40B4-BE49-F238E27FC236}">
                <a16:creationId xmlns:a16="http://schemas.microsoft.com/office/drawing/2014/main" id="{A8711A28-078C-6B41-8A7A-70DA2EB460FA}"/>
              </a:ext>
            </a:extLst>
          </p:cNvPr>
          <p:cNvGrpSpPr/>
          <p:nvPr/>
        </p:nvGrpSpPr>
        <p:grpSpPr>
          <a:xfrm rot="10800000">
            <a:off x="10957927" y="3625017"/>
            <a:ext cx="234001" cy="242029"/>
            <a:chOff x="2281151" y="2761528"/>
            <a:chExt cx="1657802" cy="1714678"/>
          </a:xfrm>
          <a:solidFill>
            <a:srgbClr val="002060"/>
          </a:solidFill>
        </p:grpSpPr>
        <p:sp>
          <p:nvSpPr>
            <p:cNvPr id="183" name="Freeform: Shape 2">
              <a:extLst>
                <a:ext uri="{FF2B5EF4-FFF2-40B4-BE49-F238E27FC236}">
                  <a16:creationId xmlns:a16="http://schemas.microsoft.com/office/drawing/2014/main" id="{1567EFD1-BB13-FF4D-B24D-01B37F242516}"/>
                </a:ext>
              </a:extLst>
            </p:cNvPr>
            <p:cNvSpPr/>
            <p:nvPr/>
          </p:nvSpPr>
          <p:spPr>
            <a:xfrm>
              <a:off x="2281151" y="3555835"/>
              <a:ext cx="1657802" cy="920371"/>
            </a:xfrm>
            <a:custGeom>
              <a:avLst/>
              <a:gdLst>
                <a:gd name="connsiteX0" fmla="*/ 347165 w 2807077"/>
                <a:gd name="connsiteY0" fmla="*/ 1551769 h 1558421"/>
                <a:gd name="connsiteX1" fmla="*/ 566119 w 2807077"/>
                <a:gd name="connsiteY1" fmla="*/ 1473675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689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3"/>
                    <a:pt x="566119" y="1473675"/>
                  </a:cubicBezTo>
                  <a:lnTo>
                    <a:pt x="1399418" y="794830"/>
                  </a:lnTo>
                  <a:lnTo>
                    <a:pt x="2240812" y="1480327"/>
                  </a:lnTo>
                  <a:cubicBezTo>
                    <a:pt x="2305316" y="1532679"/>
                    <a:pt x="2382832" y="1558422"/>
                    <a:pt x="2459767" y="1558422"/>
                  </a:cubicBezTo>
                  <a:cubicBezTo>
                    <a:pt x="2560422" y="1558422"/>
                    <a:pt x="2660499" y="1514744"/>
                    <a:pt x="2729051" y="1430578"/>
                  </a:cubicBezTo>
                  <a:cubicBezTo>
                    <a:pt x="2850240" y="1281909"/>
                    <a:pt x="2827682" y="1063244"/>
                    <a:pt x="2679302" y="942342"/>
                  </a:cubicBezTo>
                  <a:lnTo>
                    <a:pt x="1618661" y="78095"/>
                  </a:lnTo>
                  <a:cubicBezTo>
                    <a:pt x="1491107" y="-26032"/>
                    <a:pt x="1307729" y="-26032"/>
                    <a:pt x="1180175" y="78095"/>
                  </a:cubicBezTo>
                  <a:lnTo>
                    <a:pt x="127922" y="935689"/>
                  </a:lnTo>
                  <a:cubicBezTo>
                    <a:pt x="-20747" y="1056591"/>
                    <a:pt x="-43019" y="1275253"/>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sp>
          <p:nvSpPr>
            <p:cNvPr id="184" name="Freeform: Shape 3">
              <a:extLst>
                <a:ext uri="{FF2B5EF4-FFF2-40B4-BE49-F238E27FC236}">
                  <a16:creationId xmlns:a16="http://schemas.microsoft.com/office/drawing/2014/main" id="{903B44DC-A232-434C-BD82-C1E5165540C3}"/>
                </a:ext>
              </a:extLst>
            </p:cNvPr>
            <p:cNvSpPr/>
            <p:nvPr/>
          </p:nvSpPr>
          <p:spPr>
            <a:xfrm>
              <a:off x="2281151" y="2761528"/>
              <a:ext cx="1657802" cy="920374"/>
            </a:xfrm>
            <a:custGeom>
              <a:avLst/>
              <a:gdLst>
                <a:gd name="connsiteX0" fmla="*/ 347165 w 2807077"/>
                <a:gd name="connsiteY0" fmla="*/ 1551769 h 1558421"/>
                <a:gd name="connsiteX1" fmla="*/ 566119 w 2807077"/>
                <a:gd name="connsiteY1" fmla="*/ 1473674 h 1558421"/>
                <a:gd name="connsiteX2" fmla="*/ 1399418 w 2807077"/>
                <a:gd name="connsiteY2" fmla="*/ 794830 h 1558421"/>
                <a:gd name="connsiteX3" fmla="*/ 2240812 w 2807077"/>
                <a:gd name="connsiteY3" fmla="*/ 1480327 h 1558421"/>
                <a:gd name="connsiteX4" fmla="*/ 2459767 w 2807077"/>
                <a:gd name="connsiteY4" fmla="*/ 1558422 h 1558421"/>
                <a:gd name="connsiteX5" fmla="*/ 2729051 w 2807077"/>
                <a:gd name="connsiteY5" fmla="*/ 1430578 h 1558421"/>
                <a:gd name="connsiteX6" fmla="*/ 2679302 w 2807077"/>
                <a:gd name="connsiteY6" fmla="*/ 942342 h 1558421"/>
                <a:gd name="connsiteX7" fmla="*/ 1618661 w 2807077"/>
                <a:gd name="connsiteY7" fmla="*/ 78095 h 1558421"/>
                <a:gd name="connsiteX8" fmla="*/ 1180175 w 2807077"/>
                <a:gd name="connsiteY8" fmla="*/ 78095 h 1558421"/>
                <a:gd name="connsiteX9" fmla="*/ 127922 w 2807077"/>
                <a:gd name="connsiteY9" fmla="*/ 935400 h 1558421"/>
                <a:gd name="connsiteX10" fmla="*/ 77883 w 2807077"/>
                <a:gd name="connsiteY10" fmla="*/ 1423925 h 1558421"/>
                <a:gd name="connsiteX11" fmla="*/ 347165 w 2807077"/>
                <a:gd name="connsiteY11" fmla="*/ 1551769 h 155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077" h="1558421">
                  <a:moveTo>
                    <a:pt x="347165" y="1551769"/>
                  </a:moveTo>
                  <a:cubicBezTo>
                    <a:pt x="424103" y="1551769"/>
                    <a:pt x="501908" y="1526316"/>
                    <a:pt x="566119" y="1473674"/>
                  </a:cubicBezTo>
                  <a:lnTo>
                    <a:pt x="1399418" y="794830"/>
                  </a:lnTo>
                  <a:lnTo>
                    <a:pt x="2240812" y="1480327"/>
                  </a:lnTo>
                  <a:cubicBezTo>
                    <a:pt x="2305316" y="1532682"/>
                    <a:pt x="2382832" y="1558422"/>
                    <a:pt x="2459767" y="1558422"/>
                  </a:cubicBezTo>
                  <a:cubicBezTo>
                    <a:pt x="2560422" y="1558422"/>
                    <a:pt x="2660499" y="1514746"/>
                    <a:pt x="2729051" y="1430578"/>
                  </a:cubicBezTo>
                  <a:cubicBezTo>
                    <a:pt x="2850240" y="1281912"/>
                    <a:pt x="2827682" y="1063244"/>
                    <a:pt x="2679302" y="942342"/>
                  </a:cubicBezTo>
                  <a:lnTo>
                    <a:pt x="1618661" y="78095"/>
                  </a:lnTo>
                  <a:cubicBezTo>
                    <a:pt x="1491107" y="-26032"/>
                    <a:pt x="1307729" y="-26032"/>
                    <a:pt x="1180175" y="78095"/>
                  </a:cubicBezTo>
                  <a:lnTo>
                    <a:pt x="127922" y="935400"/>
                  </a:lnTo>
                  <a:cubicBezTo>
                    <a:pt x="-20747" y="1056591"/>
                    <a:pt x="-43019" y="1275256"/>
                    <a:pt x="77883" y="1423925"/>
                  </a:cubicBezTo>
                  <a:cubicBezTo>
                    <a:pt x="146722" y="1508094"/>
                    <a:pt x="246510" y="1551769"/>
                    <a:pt x="347165" y="1551769"/>
                  </a:cubicBezTo>
                  <a:close/>
                </a:path>
              </a:pathLst>
            </a:custGeom>
            <a:solidFill>
              <a:schemeClr val="bg2"/>
            </a:solidFill>
            <a:ln w="2884" cap="flat">
              <a:noFill/>
              <a:prstDash val="solid"/>
              <a:miter/>
            </a:ln>
          </p:spPr>
          <p:txBody>
            <a:bodyPr rtlCol="0" anchor="ctr"/>
            <a:lstStyle/>
            <a:p>
              <a:endParaRPr lang="id-ID"/>
            </a:p>
          </p:txBody>
        </p:sp>
      </p:grpSp>
    </p:spTree>
    <p:extLst>
      <p:ext uri="{BB962C8B-B14F-4D97-AF65-F5344CB8AC3E}">
        <p14:creationId xmlns:p14="http://schemas.microsoft.com/office/powerpoint/2010/main" val="2216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119"/>
                                        </p:tgtEl>
                                        <p:attrNameLst>
                                          <p:attrName>style.visibility</p:attrName>
                                        </p:attrNameLst>
                                      </p:cBhvr>
                                      <p:to>
                                        <p:strVal val="visible"/>
                                      </p:to>
                                    </p:set>
                                    <p:anim calcmode="lin" valueType="num">
                                      <p:cBhvr additive="base">
                                        <p:cTn id="7" dur="2000" fill="hold"/>
                                        <p:tgtEl>
                                          <p:spTgt spid="119"/>
                                        </p:tgtEl>
                                        <p:attrNameLst>
                                          <p:attrName>ppt_x</p:attrName>
                                        </p:attrNameLst>
                                      </p:cBhvr>
                                      <p:tavLst>
                                        <p:tav tm="0">
                                          <p:val>
                                            <p:strVal val="#ppt_x"/>
                                          </p:val>
                                        </p:tav>
                                        <p:tav tm="100000">
                                          <p:val>
                                            <p:strVal val="#ppt_x"/>
                                          </p:val>
                                        </p:tav>
                                      </p:tavLst>
                                    </p:anim>
                                    <p:anim calcmode="lin" valueType="num">
                                      <p:cBhvr additive="base">
                                        <p:cTn id="8" dur="2000" fill="hold"/>
                                        <p:tgtEl>
                                          <p:spTgt spid="119"/>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133"/>
                                        </p:tgtEl>
                                        <p:attrNameLst>
                                          <p:attrName>style.visibility</p:attrName>
                                        </p:attrNameLst>
                                      </p:cBhvr>
                                      <p:to>
                                        <p:strVal val="visible"/>
                                      </p:to>
                                    </p:set>
                                    <p:anim calcmode="lin" valueType="num">
                                      <p:cBhvr additive="base">
                                        <p:cTn id="11" dur="2000" fill="hold"/>
                                        <p:tgtEl>
                                          <p:spTgt spid="133"/>
                                        </p:tgtEl>
                                        <p:attrNameLst>
                                          <p:attrName>ppt_x</p:attrName>
                                        </p:attrNameLst>
                                      </p:cBhvr>
                                      <p:tavLst>
                                        <p:tav tm="0">
                                          <p:val>
                                            <p:strVal val="#ppt_x"/>
                                          </p:val>
                                        </p:tav>
                                        <p:tav tm="100000">
                                          <p:val>
                                            <p:strVal val="#ppt_x"/>
                                          </p:val>
                                        </p:tav>
                                      </p:tavLst>
                                    </p:anim>
                                    <p:anim calcmode="lin" valueType="num">
                                      <p:cBhvr additive="base">
                                        <p:cTn id="12" dur="2000" fill="hold"/>
                                        <p:tgtEl>
                                          <p:spTgt spid="133"/>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119"/>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133"/>
                                        </p:tgtEl>
                                      </p:cBhvr>
                                      <p:by x="150000" y="150000"/>
                                    </p:animScale>
                                  </p:childTnLst>
                                </p:cTn>
                              </p:par>
                              <p:par>
                                <p:cTn id="17" presetID="55"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p:cTn id="19" dur="1000" fill="hold"/>
                                        <p:tgtEl>
                                          <p:spTgt spid="22"/>
                                        </p:tgtEl>
                                        <p:attrNameLst>
                                          <p:attrName>ppt_w</p:attrName>
                                        </p:attrNameLst>
                                      </p:cBhvr>
                                      <p:tavLst>
                                        <p:tav tm="0">
                                          <p:val>
                                            <p:strVal val="#ppt_w*0.70"/>
                                          </p:val>
                                        </p:tav>
                                        <p:tav tm="100000">
                                          <p:val>
                                            <p:strVal val="#ppt_w"/>
                                          </p:val>
                                        </p:tav>
                                      </p:tavLst>
                                    </p:anim>
                                    <p:anim calcmode="lin" valueType="num">
                                      <p:cBhvr>
                                        <p:cTn id="20" dur="1000" fill="hold"/>
                                        <p:tgtEl>
                                          <p:spTgt spid="22"/>
                                        </p:tgtEl>
                                        <p:attrNameLst>
                                          <p:attrName>ppt_h</p:attrName>
                                        </p:attrNameLst>
                                      </p:cBhvr>
                                      <p:tavLst>
                                        <p:tav tm="0">
                                          <p:val>
                                            <p:strVal val="#ppt_h"/>
                                          </p:val>
                                        </p:tav>
                                        <p:tav tm="100000">
                                          <p:val>
                                            <p:strVal val="#ppt_h"/>
                                          </p:val>
                                        </p:tav>
                                      </p:tavLst>
                                    </p:anim>
                                    <p:animEffect transition="in" filter="fade">
                                      <p:cBhvr>
                                        <p:cTn id="21" dur="1000"/>
                                        <p:tgtEl>
                                          <p:spTgt spid="22"/>
                                        </p:tgtEl>
                                      </p:cBhvr>
                                    </p:animEffect>
                                  </p:childTnLst>
                                </p:cTn>
                              </p:par>
                              <p:par>
                                <p:cTn id="22" presetID="17" presetClass="entr" presetSubtype="10" fill="hold" nodeType="withEffect">
                                  <p:stCondLst>
                                    <p:cond delay="500"/>
                                  </p:stCondLst>
                                  <p:childTnLst>
                                    <p:set>
                                      <p:cBhvr>
                                        <p:cTn id="23" dur="1" fill="hold">
                                          <p:stCondLst>
                                            <p:cond delay="0"/>
                                          </p:stCondLst>
                                        </p:cTn>
                                        <p:tgtEl>
                                          <p:spTgt spid="2"/>
                                        </p:tgtEl>
                                        <p:attrNameLst>
                                          <p:attrName>style.visibility</p:attrName>
                                        </p:attrNameLst>
                                      </p:cBhvr>
                                      <p:to>
                                        <p:strVal val="visible"/>
                                      </p:to>
                                    </p:set>
                                    <p:anim calcmode="lin" valueType="num">
                                      <p:cBhvr>
                                        <p:cTn id="24" dur="1000" fill="hold"/>
                                        <p:tgtEl>
                                          <p:spTgt spid="2"/>
                                        </p:tgtEl>
                                        <p:attrNameLst>
                                          <p:attrName>ppt_w</p:attrName>
                                        </p:attrNameLst>
                                      </p:cBhvr>
                                      <p:tavLst>
                                        <p:tav tm="0">
                                          <p:val>
                                            <p:fltVal val="0"/>
                                          </p:val>
                                        </p:tav>
                                        <p:tav tm="100000">
                                          <p:val>
                                            <p:strVal val="#ppt_w"/>
                                          </p:val>
                                        </p:tav>
                                      </p:tavLst>
                                    </p:anim>
                                    <p:anim calcmode="lin" valueType="num">
                                      <p:cBhvr>
                                        <p:cTn id="25" dur="1000" fill="hold"/>
                                        <p:tgtEl>
                                          <p:spTgt spid="2"/>
                                        </p:tgtEl>
                                        <p:attrNameLst>
                                          <p:attrName>ppt_h</p:attrName>
                                        </p:attrNameLst>
                                      </p:cBhvr>
                                      <p:tavLst>
                                        <p:tav tm="0">
                                          <p:val>
                                            <p:strVal val="#ppt_h"/>
                                          </p:val>
                                        </p:tav>
                                        <p:tav tm="100000">
                                          <p:val>
                                            <p:strVal val="#ppt_h"/>
                                          </p:val>
                                        </p:tav>
                                      </p:tavLst>
                                    </p:anim>
                                  </p:childTnLst>
                                </p:cTn>
                              </p:par>
                              <p:par>
                                <p:cTn id="26" presetID="12" presetClass="entr" presetSubtype="1" fill="hold" grpId="0" nodeType="withEffect">
                                  <p:stCondLst>
                                    <p:cond delay="1000"/>
                                  </p:stCondLst>
                                  <p:childTnLst>
                                    <p:set>
                                      <p:cBhvr>
                                        <p:cTn id="27" dur="1" fill="hold">
                                          <p:stCondLst>
                                            <p:cond delay="0"/>
                                          </p:stCondLst>
                                        </p:cTn>
                                        <p:tgtEl>
                                          <p:spTgt spid="24"/>
                                        </p:tgtEl>
                                        <p:attrNameLst>
                                          <p:attrName>style.visibility</p:attrName>
                                        </p:attrNameLst>
                                      </p:cBhvr>
                                      <p:to>
                                        <p:strVal val="visible"/>
                                      </p:to>
                                    </p:set>
                                    <p:anim calcmode="lin" valueType="num">
                                      <p:cBhvr additive="base">
                                        <p:cTn id="28" dur="1000"/>
                                        <p:tgtEl>
                                          <p:spTgt spid="24"/>
                                        </p:tgtEl>
                                        <p:attrNameLst>
                                          <p:attrName>ppt_y</p:attrName>
                                        </p:attrNameLst>
                                      </p:cBhvr>
                                      <p:tavLst>
                                        <p:tav tm="0">
                                          <p:val>
                                            <p:strVal val="#ppt_y-#ppt_h*1.125000"/>
                                          </p:val>
                                        </p:tav>
                                        <p:tav tm="100000">
                                          <p:val>
                                            <p:strVal val="#ppt_y"/>
                                          </p:val>
                                        </p:tav>
                                      </p:tavLst>
                                    </p:anim>
                                    <p:animEffect transition="in" filter="wipe(down)">
                                      <p:cBhvr>
                                        <p:cTn id="29" dur="1000"/>
                                        <p:tgtEl>
                                          <p:spTgt spid="24"/>
                                        </p:tgtEl>
                                      </p:cBhvr>
                                    </p:animEffect>
                                  </p:childTnLst>
                                </p:cTn>
                              </p:par>
                              <p:par>
                                <p:cTn id="30" presetID="12" presetClass="entr" presetSubtype="1" fill="hold" grpId="0" nodeType="withEffect">
                                  <p:stCondLst>
                                    <p:cond delay="10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1000"/>
                                        <p:tgtEl>
                                          <p:spTgt spid="23"/>
                                        </p:tgtEl>
                                        <p:attrNameLst>
                                          <p:attrName>ppt_y</p:attrName>
                                        </p:attrNameLst>
                                      </p:cBhvr>
                                      <p:tavLst>
                                        <p:tav tm="0">
                                          <p:val>
                                            <p:strVal val="#ppt_y-#ppt_h*1.125000"/>
                                          </p:val>
                                        </p:tav>
                                        <p:tav tm="100000">
                                          <p:val>
                                            <p:strVal val="#ppt_y"/>
                                          </p:val>
                                        </p:tav>
                                      </p:tavLst>
                                    </p:anim>
                                    <p:animEffect transition="in" filter="wipe(down)">
                                      <p:cBhvr>
                                        <p:cTn id="33" dur="1000"/>
                                        <p:tgtEl>
                                          <p:spTgt spid="23"/>
                                        </p:tgtEl>
                                      </p:cBhvr>
                                    </p:animEffect>
                                  </p:childTnLst>
                                </p:cTn>
                              </p:par>
                              <p:par>
                                <p:cTn id="34" presetID="12" presetClass="entr" presetSubtype="1" fill="hold" grpId="0" nodeType="withEffect">
                                  <p:stCondLst>
                                    <p:cond delay="1000"/>
                                  </p:stCondLst>
                                  <p:childTnLst>
                                    <p:set>
                                      <p:cBhvr>
                                        <p:cTn id="35" dur="1" fill="hold">
                                          <p:stCondLst>
                                            <p:cond delay="0"/>
                                          </p:stCondLst>
                                        </p:cTn>
                                        <p:tgtEl>
                                          <p:spTgt spid="26"/>
                                        </p:tgtEl>
                                        <p:attrNameLst>
                                          <p:attrName>style.visibility</p:attrName>
                                        </p:attrNameLst>
                                      </p:cBhvr>
                                      <p:to>
                                        <p:strVal val="visible"/>
                                      </p:to>
                                    </p:set>
                                    <p:anim calcmode="lin" valueType="num">
                                      <p:cBhvr additive="base">
                                        <p:cTn id="36" dur="1000"/>
                                        <p:tgtEl>
                                          <p:spTgt spid="26"/>
                                        </p:tgtEl>
                                        <p:attrNameLst>
                                          <p:attrName>ppt_y</p:attrName>
                                        </p:attrNameLst>
                                      </p:cBhvr>
                                      <p:tavLst>
                                        <p:tav tm="0">
                                          <p:val>
                                            <p:strVal val="#ppt_y-#ppt_h*1.125000"/>
                                          </p:val>
                                        </p:tav>
                                        <p:tav tm="100000">
                                          <p:val>
                                            <p:strVal val="#ppt_y"/>
                                          </p:val>
                                        </p:tav>
                                      </p:tavLst>
                                    </p:anim>
                                    <p:animEffect transition="in" filter="wipe(down)">
                                      <p:cBhvr>
                                        <p:cTn id="37" dur="1000"/>
                                        <p:tgtEl>
                                          <p:spTgt spid="26"/>
                                        </p:tgtEl>
                                      </p:cBhvr>
                                    </p:animEffect>
                                  </p:childTnLst>
                                </p:cTn>
                              </p:par>
                              <p:par>
                                <p:cTn id="38" presetID="12" presetClass="entr" presetSubtype="1" fill="hold" grpId="0" nodeType="withEffect">
                                  <p:stCondLst>
                                    <p:cond delay="1000"/>
                                  </p:stCondLst>
                                  <p:childTnLst>
                                    <p:set>
                                      <p:cBhvr>
                                        <p:cTn id="39" dur="1" fill="hold">
                                          <p:stCondLst>
                                            <p:cond delay="0"/>
                                          </p:stCondLst>
                                        </p:cTn>
                                        <p:tgtEl>
                                          <p:spTgt spid="25"/>
                                        </p:tgtEl>
                                        <p:attrNameLst>
                                          <p:attrName>style.visibility</p:attrName>
                                        </p:attrNameLst>
                                      </p:cBhvr>
                                      <p:to>
                                        <p:strVal val="visible"/>
                                      </p:to>
                                    </p:set>
                                    <p:anim calcmode="lin" valueType="num">
                                      <p:cBhvr additive="base">
                                        <p:cTn id="40" dur="1000"/>
                                        <p:tgtEl>
                                          <p:spTgt spid="25"/>
                                        </p:tgtEl>
                                        <p:attrNameLst>
                                          <p:attrName>ppt_y</p:attrName>
                                        </p:attrNameLst>
                                      </p:cBhvr>
                                      <p:tavLst>
                                        <p:tav tm="0">
                                          <p:val>
                                            <p:strVal val="#ppt_y-#ppt_h*1.125000"/>
                                          </p:val>
                                        </p:tav>
                                        <p:tav tm="100000">
                                          <p:val>
                                            <p:strVal val="#ppt_y"/>
                                          </p:val>
                                        </p:tav>
                                      </p:tavLst>
                                    </p:anim>
                                    <p:animEffect transition="in" filter="wipe(down)">
                                      <p:cBhvr>
                                        <p:cTn id="41" dur="1000"/>
                                        <p:tgtEl>
                                          <p:spTgt spid="25"/>
                                        </p:tgtEl>
                                      </p:cBhvr>
                                    </p:animEffect>
                                  </p:childTnLst>
                                </p:cTn>
                              </p:par>
                              <p:par>
                                <p:cTn id="42" presetID="17" presetClass="entr" presetSubtype="10" fill="hold" nodeType="withEffect">
                                  <p:stCondLst>
                                    <p:cond delay="1500"/>
                                  </p:stCondLst>
                                  <p:childTnLst>
                                    <p:set>
                                      <p:cBhvr>
                                        <p:cTn id="43" dur="1" fill="hold">
                                          <p:stCondLst>
                                            <p:cond delay="0"/>
                                          </p:stCondLst>
                                        </p:cTn>
                                        <p:tgtEl>
                                          <p:spTgt spid="3"/>
                                        </p:tgtEl>
                                        <p:attrNameLst>
                                          <p:attrName>style.visibility</p:attrName>
                                        </p:attrNameLst>
                                      </p:cBhvr>
                                      <p:to>
                                        <p:strVal val="visible"/>
                                      </p:to>
                                    </p:set>
                                    <p:anim calcmode="lin" valueType="num">
                                      <p:cBhvr>
                                        <p:cTn id="44" dur="1000" fill="hold"/>
                                        <p:tgtEl>
                                          <p:spTgt spid="3"/>
                                        </p:tgtEl>
                                        <p:attrNameLst>
                                          <p:attrName>ppt_w</p:attrName>
                                        </p:attrNameLst>
                                      </p:cBhvr>
                                      <p:tavLst>
                                        <p:tav tm="0">
                                          <p:val>
                                            <p:fltVal val="0"/>
                                          </p:val>
                                        </p:tav>
                                        <p:tav tm="100000">
                                          <p:val>
                                            <p:strVal val="#ppt_w"/>
                                          </p:val>
                                        </p:tav>
                                      </p:tavLst>
                                    </p:anim>
                                    <p:anim calcmode="lin" valueType="num">
                                      <p:cBhvr>
                                        <p:cTn id="45" dur="1000" fill="hold"/>
                                        <p:tgtEl>
                                          <p:spTgt spid="3"/>
                                        </p:tgtEl>
                                        <p:attrNameLst>
                                          <p:attrName>ppt_h</p:attrName>
                                        </p:attrNameLst>
                                      </p:cBhvr>
                                      <p:tavLst>
                                        <p:tav tm="0">
                                          <p:val>
                                            <p:strVal val="#ppt_h"/>
                                          </p:val>
                                        </p:tav>
                                        <p:tav tm="100000">
                                          <p:val>
                                            <p:strVal val="#ppt_h"/>
                                          </p:val>
                                        </p:tav>
                                      </p:tavLst>
                                    </p:anim>
                                  </p:childTnLst>
                                </p:cTn>
                              </p:par>
                              <p:par>
                                <p:cTn id="46" presetID="17" presetClass="entr" presetSubtype="10" fill="hold" nodeType="withEffect">
                                  <p:stCondLst>
                                    <p:cond delay="1500"/>
                                  </p:stCondLst>
                                  <p:childTnLst>
                                    <p:set>
                                      <p:cBhvr>
                                        <p:cTn id="47" dur="1" fill="hold">
                                          <p:stCondLst>
                                            <p:cond delay="0"/>
                                          </p:stCondLst>
                                        </p:cTn>
                                        <p:tgtEl>
                                          <p:spTgt spid="4"/>
                                        </p:tgtEl>
                                        <p:attrNameLst>
                                          <p:attrName>style.visibility</p:attrName>
                                        </p:attrNameLst>
                                      </p:cBhvr>
                                      <p:to>
                                        <p:strVal val="visible"/>
                                      </p:to>
                                    </p:set>
                                    <p:anim calcmode="lin" valueType="num">
                                      <p:cBhvr>
                                        <p:cTn id="48" dur="1000" fill="hold"/>
                                        <p:tgtEl>
                                          <p:spTgt spid="4"/>
                                        </p:tgtEl>
                                        <p:attrNameLst>
                                          <p:attrName>ppt_w</p:attrName>
                                        </p:attrNameLst>
                                      </p:cBhvr>
                                      <p:tavLst>
                                        <p:tav tm="0">
                                          <p:val>
                                            <p:fltVal val="0"/>
                                          </p:val>
                                        </p:tav>
                                        <p:tav tm="100000">
                                          <p:val>
                                            <p:strVal val="#ppt_w"/>
                                          </p:val>
                                        </p:tav>
                                      </p:tavLst>
                                    </p:anim>
                                    <p:anim calcmode="lin" valueType="num">
                                      <p:cBhvr>
                                        <p:cTn id="49" dur="1000" fill="hold"/>
                                        <p:tgtEl>
                                          <p:spTgt spid="4"/>
                                        </p:tgtEl>
                                        <p:attrNameLst>
                                          <p:attrName>ppt_h</p:attrName>
                                        </p:attrNameLst>
                                      </p:cBhvr>
                                      <p:tavLst>
                                        <p:tav tm="0">
                                          <p:val>
                                            <p:strVal val="#ppt_h"/>
                                          </p:val>
                                        </p:tav>
                                        <p:tav tm="100000">
                                          <p:val>
                                            <p:strVal val="#ppt_h"/>
                                          </p:val>
                                        </p:tav>
                                      </p:tavLst>
                                    </p:anim>
                                  </p:childTnLst>
                                </p:cTn>
                              </p:par>
                              <p:par>
                                <p:cTn id="50" presetID="17" presetClass="entr" presetSubtype="10" fill="hold" nodeType="withEffect">
                                  <p:stCondLst>
                                    <p:cond delay="1500"/>
                                  </p:stCondLst>
                                  <p:childTnLst>
                                    <p:set>
                                      <p:cBhvr>
                                        <p:cTn id="51" dur="1" fill="hold">
                                          <p:stCondLst>
                                            <p:cond delay="0"/>
                                          </p:stCondLst>
                                        </p:cTn>
                                        <p:tgtEl>
                                          <p:spTgt spid="5"/>
                                        </p:tgtEl>
                                        <p:attrNameLst>
                                          <p:attrName>style.visibility</p:attrName>
                                        </p:attrNameLst>
                                      </p:cBhvr>
                                      <p:to>
                                        <p:strVal val="visible"/>
                                      </p:to>
                                    </p:set>
                                    <p:anim calcmode="lin" valueType="num">
                                      <p:cBhvr>
                                        <p:cTn id="52" dur="1000" fill="hold"/>
                                        <p:tgtEl>
                                          <p:spTgt spid="5"/>
                                        </p:tgtEl>
                                        <p:attrNameLst>
                                          <p:attrName>ppt_w</p:attrName>
                                        </p:attrNameLst>
                                      </p:cBhvr>
                                      <p:tavLst>
                                        <p:tav tm="0">
                                          <p:val>
                                            <p:fltVal val="0"/>
                                          </p:val>
                                        </p:tav>
                                        <p:tav tm="100000">
                                          <p:val>
                                            <p:strVal val="#ppt_w"/>
                                          </p:val>
                                        </p:tav>
                                      </p:tavLst>
                                    </p:anim>
                                    <p:anim calcmode="lin" valueType="num">
                                      <p:cBhvr>
                                        <p:cTn id="53" dur="1000" fill="hold"/>
                                        <p:tgtEl>
                                          <p:spTgt spid="5"/>
                                        </p:tgtEl>
                                        <p:attrNameLst>
                                          <p:attrName>ppt_h</p:attrName>
                                        </p:attrNameLst>
                                      </p:cBhvr>
                                      <p:tavLst>
                                        <p:tav tm="0">
                                          <p:val>
                                            <p:strVal val="#ppt_h"/>
                                          </p:val>
                                        </p:tav>
                                        <p:tav tm="100000">
                                          <p:val>
                                            <p:strVal val="#ppt_h"/>
                                          </p:val>
                                        </p:tav>
                                      </p:tavLst>
                                    </p:anim>
                                  </p:childTnLst>
                                </p:cTn>
                              </p:par>
                              <p:par>
                                <p:cTn id="54" presetID="17" presetClass="entr" presetSubtype="10" fill="hold" nodeType="withEffect">
                                  <p:stCondLst>
                                    <p:cond delay="1500"/>
                                  </p:stCondLst>
                                  <p:childTnLst>
                                    <p:set>
                                      <p:cBhvr>
                                        <p:cTn id="55" dur="1" fill="hold">
                                          <p:stCondLst>
                                            <p:cond delay="0"/>
                                          </p:stCondLst>
                                        </p:cTn>
                                        <p:tgtEl>
                                          <p:spTgt spid="6"/>
                                        </p:tgtEl>
                                        <p:attrNameLst>
                                          <p:attrName>style.visibility</p:attrName>
                                        </p:attrNameLst>
                                      </p:cBhvr>
                                      <p:to>
                                        <p:strVal val="visible"/>
                                      </p:to>
                                    </p:set>
                                    <p:anim calcmode="lin" valueType="num">
                                      <p:cBhvr>
                                        <p:cTn id="56" dur="1000" fill="hold"/>
                                        <p:tgtEl>
                                          <p:spTgt spid="6"/>
                                        </p:tgtEl>
                                        <p:attrNameLst>
                                          <p:attrName>ppt_w</p:attrName>
                                        </p:attrNameLst>
                                      </p:cBhvr>
                                      <p:tavLst>
                                        <p:tav tm="0">
                                          <p:val>
                                            <p:fltVal val="0"/>
                                          </p:val>
                                        </p:tav>
                                        <p:tav tm="100000">
                                          <p:val>
                                            <p:strVal val="#ppt_w"/>
                                          </p:val>
                                        </p:tav>
                                      </p:tavLst>
                                    </p:anim>
                                    <p:anim calcmode="lin" valueType="num">
                                      <p:cBhvr>
                                        <p:cTn id="57" dur="1000" fill="hold"/>
                                        <p:tgtEl>
                                          <p:spTgt spid="6"/>
                                        </p:tgtEl>
                                        <p:attrNameLst>
                                          <p:attrName>ppt_h</p:attrName>
                                        </p:attrNameLst>
                                      </p:cBhvr>
                                      <p:tavLst>
                                        <p:tav tm="0">
                                          <p:val>
                                            <p:strVal val="#ppt_h"/>
                                          </p:val>
                                        </p:tav>
                                        <p:tav tm="100000">
                                          <p:val>
                                            <p:strVal val="#ppt_h"/>
                                          </p:val>
                                        </p:tav>
                                      </p:tavLst>
                                    </p:anim>
                                  </p:childTnLst>
                                </p:cTn>
                              </p:par>
                              <p:par>
                                <p:cTn id="58" presetID="12" presetClass="entr" presetSubtype="1" fill="hold" nodeType="withEffect">
                                  <p:stCondLst>
                                    <p:cond delay="2000"/>
                                  </p:stCondLst>
                                  <p:childTnLst>
                                    <p:set>
                                      <p:cBhvr>
                                        <p:cTn id="59" dur="1" fill="hold">
                                          <p:stCondLst>
                                            <p:cond delay="0"/>
                                          </p:stCondLst>
                                        </p:cTn>
                                        <p:tgtEl>
                                          <p:spTgt spid="15"/>
                                        </p:tgtEl>
                                        <p:attrNameLst>
                                          <p:attrName>style.visibility</p:attrName>
                                        </p:attrNameLst>
                                      </p:cBhvr>
                                      <p:to>
                                        <p:strVal val="visible"/>
                                      </p:to>
                                    </p:set>
                                    <p:anim calcmode="lin" valueType="num">
                                      <p:cBhvr additive="base">
                                        <p:cTn id="60" dur="1000"/>
                                        <p:tgtEl>
                                          <p:spTgt spid="15"/>
                                        </p:tgtEl>
                                        <p:attrNameLst>
                                          <p:attrName>ppt_y</p:attrName>
                                        </p:attrNameLst>
                                      </p:cBhvr>
                                      <p:tavLst>
                                        <p:tav tm="0">
                                          <p:val>
                                            <p:strVal val="#ppt_y-#ppt_h*1.125000"/>
                                          </p:val>
                                        </p:tav>
                                        <p:tav tm="100000">
                                          <p:val>
                                            <p:strVal val="#ppt_y"/>
                                          </p:val>
                                        </p:tav>
                                      </p:tavLst>
                                    </p:anim>
                                    <p:animEffect transition="in" filter="wipe(down)">
                                      <p:cBhvr>
                                        <p:cTn id="61" dur="1000"/>
                                        <p:tgtEl>
                                          <p:spTgt spid="15"/>
                                        </p:tgtEl>
                                      </p:cBhvr>
                                    </p:animEffect>
                                  </p:childTnLst>
                                </p:cTn>
                              </p:par>
                              <p:par>
                                <p:cTn id="62" presetID="12" presetClass="entr" presetSubtype="1" fill="hold" nodeType="withEffect">
                                  <p:stCondLst>
                                    <p:cond delay="2000"/>
                                  </p:stCondLst>
                                  <p:childTnLst>
                                    <p:set>
                                      <p:cBhvr>
                                        <p:cTn id="63" dur="1" fill="hold">
                                          <p:stCondLst>
                                            <p:cond delay="0"/>
                                          </p:stCondLst>
                                        </p:cTn>
                                        <p:tgtEl>
                                          <p:spTgt spid="37"/>
                                        </p:tgtEl>
                                        <p:attrNameLst>
                                          <p:attrName>style.visibility</p:attrName>
                                        </p:attrNameLst>
                                      </p:cBhvr>
                                      <p:to>
                                        <p:strVal val="visible"/>
                                      </p:to>
                                    </p:set>
                                    <p:anim calcmode="lin" valueType="num">
                                      <p:cBhvr additive="base">
                                        <p:cTn id="64" dur="1000"/>
                                        <p:tgtEl>
                                          <p:spTgt spid="37"/>
                                        </p:tgtEl>
                                        <p:attrNameLst>
                                          <p:attrName>ppt_y</p:attrName>
                                        </p:attrNameLst>
                                      </p:cBhvr>
                                      <p:tavLst>
                                        <p:tav tm="0">
                                          <p:val>
                                            <p:strVal val="#ppt_y-#ppt_h*1.125000"/>
                                          </p:val>
                                        </p:tav>
                                        <p:tav tm="100000">
                                          <p:val>
                                            <p:strVal val="#ppt_y"/>
                                          </p:val>
                                        </p:tav>
                                      </p:tavLst>
                                    </p:anim>
                                    <p:animEffect transition="in" filter="wipe(down)">
                                      <p:cBhvr>
                                        <p:cTn id="65" dur="1000"/>
                                        <p:tgtEl>
                                          <p:spTgt spid="37"/>
                                        </p:tgtEl>
                                      </p:cBhvr>
                                    </p:animEffect>
                                  </p:childTnLst>
                                </p:cTn>
                              </p:par>
                              <p:par>
                                <p:cTn id="66" presetID="12" presetClass="entr" presetSubtype="1" fill="hold" nodeType="withEffect">
                                  <p:stCondLst>
                                    <p:cond delay="2000"/>
                                  </p:stCondLst>
                                  <p:childTnLst>
                                    <p:set>
                                      <p:cBhvr>
                                        <p:cTn id="67" dur="1" fill="hold">
                                          <p:stCondLst>
                                            <p:cond delay="0"/>
                                          </p:stCondLst>
                                        </p:cTn>
                                        <p:tgtEl>
                                          <p:spTgt spid="41"/>
                                        </p:tgtEl>
                                        <p:attrNameLst>
                                          <p:attrName>style.visibility</p:attrName>
                                        </p:attrNameLst>
                                      </p:cBhvr>
                                      <p:to>
                                        <p:strVal val="visible"/>
                                      </p:to>
                                    </p:set>
                                    <p:anim calcmode="lin" valueType="num">
                                      <p:cBhvr additive="base">
                                        <p:cTn id="68" dur="1000"/>
                                        <p:tgtEl>
                                          <p:spTgt spid="41"/>
                                        </p:tgtEl>
                                        <p:attrNameLst>
                                          <p:attrName>ppt_y</p:attrName>
                                        </p:attrNameLst>
                                      </p:cBhvr>
                                      <p:tavLst>
                                        <p:tav tm="0">
                                          <p:val>
                                            <p:strVal val="#ppt_y-#ppt_h*1.125000"/>
                                          </p:val>
                                        </p:tav>
                                        <p:tav tm="100000">
                                          <p:val>
                                            <p:strVal val="#ppt_y"/>
                                          </p:val>
                                        </p:tav>
                                      </p:tavLst>
                                    </p:anim>
                                    <p:animEffect transition="in" filter="wipe(down)">
                                      <p:cBhvr>
                                        <p:cTn id="69" dur="1000"/>
                                        <p:tgtEl>
                                          <p:spTgt spid="41"/>
                                        </p:tgtEl>
                                      </p:cBhvr>
                                    </p:animEffect>
                                  </p:childTnLst>
                                </p:cTn>
                              </p:par>
                              <p:par>
                                <p:cTn id="70" presetID="12" presetClass="entr" presetSubtype="1" fill="hold" nodeType="withEffect">
                                  <p:stCondLst>
                                    <p:cond delay="2000"/>
                                  </p:stCondLst>
                                  <p:childTnLst>
                                    <p:set>
                                      <p:cBhvr>
                                        <p:cTn id="71" dur="1" fill="hold">
                                          <p:stCondLst>
                                            <p:cond delay="0"/>
                                          </p:stCondLst>
                                        </p:cTn>
                                        <p:tgtEl>
                                          <p:spTgt spid="45"/>
                                        </p:tgtEl>
                                        <p:attrNameLst>
                                          <p:attrName>style.visibility</p:attrName>
                                        </p:attrNameLst>
                                      </p:cBhvr>
                                      <p:to>
                                        <p:strVal val="visible"/>
                                      </p:to>
                                    </p:set>
                                    <p:anim calcmode="lin" valueType="num">
                                      <p:cBhvr additive="base">
                                        <p:cTn id="72" dur="1000"/>
                                        <p:tgtEl>
                                          <p:spTgt spid="45"/>
                                        </p:tgtEl>
                                        <p:attrNameLst>
                                          <p:attrName>ppt_y</p:attrName>
                                        </p:attrNameLst>
                                      </p:cBhvr>
                                      <p:tavLst>
                                        <p:tav tm="0">
                                          <p:val>
                                            <p:strVal val="#ppt_y-#ppt_h*1.125000"/>
                                          </p:val>
                                        </p:tav>
                                        <p:tav tm="100000">
                                          <p:val>
                                            <p:strVal val="#ppt_y"/>
                                          </p:val>
                                        </p:tav>
                                      </p:tavLst>
                                    </p:anim>
                                    <p:animEffect transition="in" filter="wipe(down)">
                                      <p:cBhvr>
                                        <p:cTn id="73" dur="1000"/>
                                        <p:tgtEl>
                                          <p:spTgt spid="45"/>
                                        </p:tgtEl>
                                      </p:cBhvr>
                                    </p:animEffect>
                                  </p:childTnLst>
                                </p:cTn>
                              </p:par>
                              <p:par>
                                <p:cTn id="74" presetID="12" presetClass="entr" presetSubtype="1" fill="hold" nodeType="withEffect">
                                  <p:stCondLst>
                                    <p:cond delay="2500"/>
                                  </p:stCondLst>
                                  <p:childTnLst>
                                    <p:set>
                                      <p:cBhvr>
                                        <p:cTn id="75" dur="1" fill="hold">
                                          <p:stCondLst>
                                            <p:cond delay="0"/>
                                          </p:stCondLst>
                                        </p:cTn>
                                        <p:tgtEl>
                                          <p:spTgt spid="122"/>
                                        </p:tgtEl>
                                        <p:attrNameLst>
                                          <p:attrName>style.visibility</p:attrName>
                                        </p:attrNameLst>
                                      </p:cBhvr>
                                      <p:to>
                                        <p:strVal val="visible"/>
                                      </p:to>
                                    </p:set>
                                    <p:anim calcmode="lin" valueType="num">
                                      <p:cBhvr additive="base">
                                        <p:cTn id="76" dur="1000"/>
                                        <p:tgtEl>
                                          <p:spTgt spid="122"/>
                                        </p:tgtEl>
                                        <p:attrNameLst>
                                          <p:attrName>ppt_y</p:attrName>
                                        </p:attrNameLst>
                                      </p:cBhvr>
                                      <p:tavLst>
                                        <p:tav tm="0">
                                          <p:val>
                                            <p:strVal val="#ppt_y-#ppt_h*1.125000"/>
                                          </p:val>
                                        </p:tav>
                                        <p:tav tm="100000">
                                          <p:val>
                                            <p:strVal val="#ppt_y"/>
                                          </p:val>
                                        </p:tav>
                                      </p:tavLst>
                                    </p:anim>
                                    <p:animEffect transition="in" filter="wipe(down)">
                                      <p:cBhvr>
                                        <p:cTn id="77" dur="1000"/>
                                        <p:tgtEl>
                                          <p:spTgt spid="122"/>
                                        </p:tgtEl>
                                      </p:cBhvr>
                                    </p:animEffect>
                                  </p:childTnLst>
                                </p:cTn>
                              </p:par>
                              <p:par>
                                <p:cTn id="78" presetID="12" presetClass="entr" presetSubtype="1" fill="hold" nodeType="withEffect">
                                  <p:stCondLst>
                                    <p:cond delay="2500"/>
                                  </p:stCondLst>
                                  <p:childTnLst>
                                    <p:set>
                                      <p:cBhvr>
                                        <p:cTn id="79" dur="1" fill="hold">
                                          <p:stCondLst>
                                            <p:cond delay="0"/>
                                          </p:stCondLst>
                                        </p:cTn>
                                        <p:tgtEl>
                                          <p:spTgt spid="130"/>
                                        </p:tgtEl>
                                        <p:attrNameLst>
                                          <p:attrName>style.visibility</p:attrName>
                                        </p:attrNameLst>
                                      </p:cBhvr>
                                      <p:to>
                                        <p:strVal val="visible"/>
                                      </p:to>
                                    </p:set>
                                    <p:anim calcmode="lin" valueType="num">
                                      <p:cBhvr additive="base">
                                        <p:cTn id="80" dur="1000"/>
                                        <p:tgtEl>
                                          <p:spTgt spid="130"/>
                                        </p:tgtEl>
                                        <p:attrNameLst>
                                          <p:attrName>ppt_y</p:attrName>
                                        </p:attrNameLst>
                                      </p:cBhvr>
                                      <p:tavLst>
                                        <p:tav tm="0">
                                          <p:val>
                                            <p:strVal val="#ppt_y-#ppt_h*1.125000"/>
                                          </p:val>
                                        </p:tav>
                                        <p:tav tm="100000">
                                          <p:val>
                                            <p:strVal val="#ppt_y"/>
                                          </p:val>
                                        </p:tav>
                                      </p:tavLst>
                                    </p:anim>
                                    <p:animEffect transition="in" filter="wipe(down)">
                                      <p:cBhvr>
                                        <p:cTn id="81" dur="1000"/>
                                        <p:tgtEl>
                                          <p:spTgt spid="130"/>
                                        </p:tgtEl>
                                      </p:cBhvr>
                                    </p:animEffect>
                                  </p:childTnLst>
                                </p:cTn>
                              </p:par>
                              <p:par>
                                <p:cTn id="82" presetID="12" presetClass="entr" presetSubtype="1" fill="hold" nodeType="withEffect">
                                  <p:stCondLst>
                                    <p:cond delay="2500"/>
                                  </p:stCondLst>
                                  <p:childTnLst>
                                    <p:set>
                                      <p:cBhvr>
                                        <p:cTn id="83" dur="1" fill="hold">
                                          <p:stCondLst>
                                            <p:cond delay="0"/>
                                          </p:stCondLst>
                                        </p:cTn>
                                        <p:tgtEl>
                                          <p:spTgt spid="134"/>
                                        </p:tgtEl>
                                        <p:attrNameLst>
                                          <p:attrName>style.visibility</p:attrName>
                                        </p:attrNameLst>
                                      </p:cBhvr>
                                      <p:to>
                                        <p:strVal val="visible"/>
                                      </p:to>
                                    </p:set>
                                    <p:anim calcmode="lin" valueType="num">
                                      <p:cBhvr additive="base">
                                        <p:cTn id="84" dur="1000"/>
                                        <p:tgtEl>
                                          <p:spTgt spid="134"/>
                                        </p:tgtEl>
                                        <p:attrNameLst>
                                          <p:attrName>ppt_y</p:attrName>
                                        </p:attrNameLst>
                                      </p:cBhvr>
                                      <p:tavLst>
                                        <p:tav tm="0">
                                          <p:val>
                                            <p:strVal val="#ppt_y-#ppt_h*1.125000"/>
                                          </p:val>
                                        </p:tav>
                                        <p:tav tm="100000">
                                          <p:val>
                                            <p:strVal val="#ppt_y"/>
                                          </p:val>
                                        </p:tav>
                                      </p:tavLst>
                                    </p:anim>
                                    <p:animEffect transition="in" filter="wipe(down)">
                                      <p:cBhvr>
                                        <p:cTn id="85" dur="1000"/>
                                        <p:tgtEl>
                                          <p:spTgt spid="134"/>
                                        </p:tgtEl>
                                      </p:cBhvr>
                                    </p:animEffect>
                                  </p:childTnLst>
                                </p:cTn>
                              </p:par>
                              <p:par>
                                <p:cTn id="86" presetID="12" presetClass="entr" presetSubtype="1" fill="hold" nodeType="withEffect">
                                  <p:stCondLst>
                                    <p:cond delay="2500"/>
                                  </p:stCondLst>
                                  <p:childTnLst>
                                    <p:set>
                                      <p:cBhvr>
                                        <p:cTn id="87" dur="1" fill="hold">
                                          <p:stCondLst>
                                            <p:cond delay="0"/>
                                          </p:stCondLst>
                                        </p:cTn>
                                        <p:tgtEl>
                                          <p:spTgt spid="145"/>
                                        </p:tgtEl>
                                        <p:attrNameLst>
                                          <p:attrName>style.visibility</p:attrName>
                                        </p:attrNameLst>
                                      </p:cBhvr>
                                      <p:to>
                                        <p:strVal val="visible"/>
                                      </p:to>
                                    </p:set>
                                    <p:anim calcmode="lin" valueType="num">
                                      <p:cBhvr additive="base">
                                        <p:cTn id="88" dur="1000"/>
                                        <p:tgtEl>
                                          <p:spTgt spid="145"/>
                                        </p:tgtEl>
                                        <p:attrNameLst>
                                          <p:attrName>ppt_y</p:attrName>
                                        </p:attrNameLst>
                                      </p:cBhvr>
                                      <p:tavLst>
                                        <p:tav tm="0">
                                          <p:val>
                                            <p:strVal val="#ppt_y-#ppt_h*1.125000"/>
                                          </p:val>
                                        </p:tav>
                                        <p:tav tm="100000">
                                          <p:val>
                                            <p:strVal val="#ppt_y"/>
                                          </p:val>
                                        </p:tav>
                                      </p:tavLst>
                                    </p:anim>
                                    <p:animEffect transition="in" filter="wipe(down)">
                                      <p:cBhvr>
                                        <p:cTn id="89" dur="1000"/>
                                        <p:tgtEl>
                                          <p:spTgt spid="145"/>
                                        </p:tgtEl>
                                      </p:cBhvr>
                                    </p:animEffect>
                                  </p:childTnLst>
                                </p:cTn>
                              </p:par>
                              <p:par>
                                <p:cTn id="90" presetID="12" presetClass="entr" presetSubtype="1" fill="hold" nodeType="withEffect">
                                  <p:stCondLst>
                                    <p:cond delay="2500"/>
                                  </p:stCondLst>
                                  <p:childTnLst>
                                    <p:set>
                                      <p:cBhvr>
                                        <p:cTn id="91" dur="1" fill="hold">
                                          <p:stCondLst>
                                            <p:cond delay="0"/>
                                          </p:stCondLst>
                                        </p:cTn>
                                        <p:tgtEl>
                                          <p:spTgt spid="150"/>
                                        </p:tgtEl>
                                        <p:attrNameLst>
                                          <p:attrName>style.visibility</p:attrName>
                                        </p:attrNameLst>
                                      </p:cBhvr>
                                      <p:to>
                                        <p:strVal val="visible"/>
                                      </p:to>
                                    </p:set>
                                    <p:anim calcmode="lin" valueType="num">
                                      <p:cBhvr additive="base">
                                        <p:cTn id="92" dur="1000"/>
                                        <p:tgtEl>
                                          <p:spTgt spid="150"/>
                                        </p:tgtEl>
                                        <p:attrNameLst>
                                          <p:attrName>ppt_y</p:attrName>
                                        </p:attrNameLst>
                                      </p:cBhvr>
                                      <p:tavLst>
                                        <p:tav tm="0">
                                          <p:val>
                                            <p:strVal val="#ppt_y-#ppt_h*1.125000"/>
                                          </p:val>
                                        </p:tav>
                                        <p:tav tm="100000">
                                          <p:val>
                                            <p:strVal val="#ppt_y"/>
                                          </p:val>
                                        </p:tav>
                                      </p:tavLst>
                                    </p:anim>
                                    <p:animEffect transition="in" filter="wipe(down)">
                                      <p:cBhvr>
                                        <p:cTn id="93" dur="1000"/>
                                        <p:tgtEl>
                                          <p:spTgt spid="150"/>
                                        </p:tgtEl>
                                      </p:cBhvr>
                                    </p:animEffect>
                                  </p:childTnLst>
                                </p:cTn>
                              </p:par>
                              <p:par>
                                <p:cTn id="94" presetID="12" presetClass="entr" presetSubtype="1" fill="hold" nodeType="withEffect">
                                  <p:stCondLst>
                                    <p:cond delay="2500"/>
                                  </p:stCondLst>
                                  <p:childTnLst>
                                    <p:set>
                                      <p:cBhvr>
                                        <p:cTn id="95" dur="1" fill="hold">
                                          <p:stCondLst>
                                            <p:cond delay="0"/>
                                          </p:stCondLst>
                                        </p:cTn>
                                        <p:tgtEl>
                                          <p:spTgt spid="154"/>
                                        </p:tgtEl>
                                        <p:attrNameLst>
                                          <p:attrName>style.visibility</p:attrName>
                                        </p:attrNameLst>
                                      </p:cBhvr>
                                      <p:to>
                                        <p:strVal val="visible"/>
                                      </p:to>
                                    </p:set>
                                    <p:anim calcmode="lin" valueType="num">
                                      <p:cBhvr additive="base">
                                        <p:cTn id="96" dur="1000"/>
                                        <p:tgtEl>
                                          <p:spTgt spid="154"/>
                                        </p:tgtEl>
                                        <p:attrNameLst>
                                          <p:attrName>ppt_y</p:attrName>
                                        </p:attrNameLst>
                                      </p:cBhvr>
                                      <p:tavLst>
                                        <p:tav tm="0">
                                          <p:val>
                                            <p:strVal val="#ppt_y-#ppt_h*1.125000"/>
                                          </p:val>
                                        </p:tav>
                                        <p:tav tm="100000">
                                          <p:val>
                                            <p:strVal val="#ppt_y"/>
                                          </p:val>
                                        </p:tav>
                                      </p:tavLst>
                                    </p:anim>
                                    <p:animEffect transition="in" filter="wipe(down)">
                                      <p:cBhvr>
                                        <p:cTn id="97" dur="1000"/>
                                        <p:tgtEl>
                                          <p:spTgt spid="154"/>
                                        </p:tgtEl>
                                      </p:cBhvr>
                                    </p:animEffect>
                                  </p:childTnLst>
                                </p:cTn>
                              </p:par>
                              <p:par>
                                <p:cTn id="98" presetID="12" presetClass="entr" presetSubtype="1" fill="hold" nodeType="withEffect">
                                  <p:stCondLst>
                                    <p:cond delay="2500"/>
                                  </p:stCondLst>
                                  <p:childTnLst>
                                    <p:set>
                                      <p:cBhvr>
                                        <p:cTn id="99" dur="1" fill="hold">
                                          <p:stCondLst>
                                            <p:cond delay="0"/>
                                          </p:stCondLst>
                                        </p:cTn>
                                        <p:tgtEl>
                                          <p:spTgt spid="159"/>
                                        </p:tgtEl>
                                        <p:attrNameLst>
                                          <p:attrName>style.visibility</p:attrName>
                                        </p:attrNameLst>
                                      </p:cBhvr>
                                      <p:to>
                                        <p:strVal val="visible"/>
                                      </p:to>
                                    </p:set>
                                    <p:anim calcmode="lin" valueType="num">
                                      <p:cBhvr additive="base">
                                        <p:cTn id="100" dur="1000"/>
                                        <p:tgtEl>
                                          <p:spTgt spid="159"/>
                                        </p:tgtEl>
                                        <p:attrNameLst>
                                          <p:attrName>ppt_y</p:attrName>
                                        </p:attrNameLst>
                                      </p:cBhvr>
                                      <p:tavLst>
                                        <p:tav tm="0">
                                          <p:val>
                                            <p:strVal val="#ppt_y-#ppt_h*1.125000"/>
                                          </p:val>
                                        </p:tav>
                                        <p:tav tm="100000">
                                          <p:val>
                                            <p:strVal val="#ppt_y"/>
                                          </p:val>
                                        </p:tav>
                                      </p:tavLst>
                                    </p:anim>
                                    <p:animEffect transition="in" filter="wipe(down)">
                                      <p:cBhvr>
                                        <p:cTn id="101" dur="1000"/>
                                        <p:tgtEl>
                                          <p:spTgt spid="159"/>
                                        </p:tgtEl>
                                      </p:cBhvr>
                                    </p:animEffect>
                                  </p:childTnLst>
                                </p:cTn>
                              </p:par>
                              <p:par>
                                <p:cTn id="102" presetID="12" presetClass="entr" presetSubtype="1" fill="hold" nodeType="withEffect">
                                  <p:stCondLst>
                                    <p:cond delay="2500"/>
                                  </p:stCondLst>
                                  <p:childTnLst>
                                    <p:set>
                                      <p:cBhvr>
                                        <p:cTn id="103" dur="1" fill="hold">
                                          <p:stCondLst>
                                            <p:cond delay="0"/>
                                          </p:stCondLst>
                                        </p:cTn>
                                        <p:tgtEl>
                                          <p:spTgt spid="163"/>
                                        </p:tgtEl>
                                        <p:attrNameLst>
                                          <p:attrName>style.visibility</p:attrName>
                                        </p:attrNameLst>
                                      </p:cBhvr>
                                      <p:to>
                                        <p:strVal val="visible"/>
                                      </p:to>
                                    </p:set>
                                    <p:anim calcmode="lin" valueType="num">
                                      <p:cBhvr additive="base">
                                        <p:cTn id="104" dur="1000"/>
                                        <p:tgtEl>
                                          <p:spTgt spid="163"/>
                                        </p:tgtEl>
                                        <p:attrNameLst>
                                          <p:attrName>ppt_y</p:attrName>
                                        </p:attrNameLst>
                                      </p:cBhvr>
                                      <p:tavLst>
                                        <p:tav tm="0">
                                          <p:val>
                                            <p:strVal val="#ppt_y-#ppt_h*1.125000"/>
                                          </p:val>
                                        </p:tav>
                                        <p:tav tm="100000">
                                          <p:val>
                                            <p:strVal val="#ppt_y"/>
                                          </p:val>
                                        </p:tav>
                                      </p:tavLst>
                                    </p:anim>
                                    <p:animEffect transition="in" filter="wipe(down)">
                                      <p:cBhvr>
                                        <p:cTn id="105" dur="1000"/>
                                        <p:tgtEl>
                                          <p:spTgt spid="163"/>
                                        </p:tgtEl>
                                      </p:cBhvr>
                                    </p:animEffect>
                                  </p:childTnLst>
                                </p:cTn>
                              </p:par>
                              <p:par>
                                <p:cTn id="106" presetID="12" presetClass="entr" presetSubtype="1" fill="hold" nodeType="withEffect">
                                  <p:stCondLst>
                                    <p:cond delay="2500"/>
                                  </p:stCondLst>
                                  <p:childTnLst>
                                    <p:set>
                                      <p:cBhvr>
                                        <p:cTn id="107" dur="1" fill="hold">
                                          <p:stCondLst>
                                            <p:cond delay="0"/>
                                          </p:stCondLst>
                                        </p:cTn>
                                        <p:tgtEl>
                                          <p:spTgt spid="168"/>
                                        </p:tgtEl>
                                        <p:attrNameLst>
                                          <p:attrName>style.visibility</p:attrName>
                                        </p:attrNameLst>
                                      </p:cBhvr>
                                      <p:to>
                                        <p:strVal val="visible"/>
                                      </p:to>
                                    </p:set>
                                    <p:anim calcmode="lin" valueType="num">
                                      <p:cBhvr additive="base">
                                        <p:cTn id="108" dur="1000"/>
                                        <p:tgtEl>
                                          <p:spTgt spid="168"/>
                                        </p:tgtEl>
                                        <p:attrNameLst>
                                          <p:attrName>ppt_y</p:attrName>
                                        </p:attrNameLst>
                                      </p:cBhvr>
                                      <p:tavLst>
                                        <p:tav tm="0">
                                          <p:val>
                                            <p:strVal val="#ppt_y-#ppt_h*1.125000"/>
                                          </p:val>
                                        </p:tav>
                                        <p:tav tm="100000">
                                          <p:val>
                                            <p:strVal val="#ppt_y"/>
                                          </p:val>
                                        </p:tav>
                                      </p:tavLst>
                                    </p:anim>
                                    <p:animEffect transition="in" filter="wipe(down)">
                                      <p:cBhvr>
                                        <p:cTn id="109" dur="1000"/>
                                        <p:tgtEl>
                                          <p:spTgt spid="168"/>
                                        </p:tgtEl>
                                      </p:cBhvr>
                                    </p:animEffect>
                                  </p:childTnLst>
                                </p:cTn>
                              </p:par>
                              <p:par>
                                <p:cTn id="110" presetID="12" presetClass="entr" presetSubtype="1" fill="hold" nodeType="withEffect">
                                  <p:stCondLst>
                                    <p:cond delay="2500"/>
                                  </p:stCondLst>
                                  <p:childTnLst>
                                    <p:set>
                                      <p:cBhvr>
                                        <p:cTn id="111" dur="1" fill="hold">
                                          <p:stCondLst>
                                            <p:cond delay="0"/>
                                          </p:stCondLst>
                                        </p:cTn>
                                        <p:tgtEl>
                                          <p:spTgt spid="172"/>
                                        </p:tgtEl>
                                        <p:attrNameLst>
                                          <p:attrName>style.visibility</p:attrName>
                                        </p:attrNameLst>
                                      </p:cBhvr>
                                      <p:to>
                                        <p:strVal val="visible"/>
                                      </p:to>
                                    </p:set>
                                    <p:anim calcmode="lin" valueType="num">
                                      <p:cBhvr additive="base">
                                        <p:cTn id="112" dur="1000"/>
                                        <p:tgtEl>
                                          <p:spTgt spid="172"/>
                                        </p:tgtEl>
                                        <p:attrNameLst>
                                          <p:attrName>ppt_y</p:attrName>
                                        </p:attrNameLst>
                                      </p:cBhvr>
                                      <p:tavLst>
                                        <p:tav tm="0">
                                          <p:val>
                                            <p:strVal val="#ppt_y-#ppt_h*1.125000"/>
                                          </p:val>
                                        </p:tav>
                                        <p:tav tm="100000">
                                          <p:val>
                                            <p:strVal val="#ppt_y"/>
                                          </p:val>
                                        </p:tav>
                                      </p:tavLst>
                                    </p:anim>
                                    <p:animEffect transition="in" filter="wipe(down)">
                                      <p:cBhvr>
                                        <p:cTn id="113" dur="1000"/>
                                        <p:tgtEl>
                                          <p:spTgt spid="172"/>
                                        </p:tgtEl>
                                      </p:cBhvr>
                                    </p:animEffect>
                                  </p:childTnLst>
                                </p:cTn>
                              </p:par>
                              <p:par>
                                <p:cTn id="114" presetID="12" presetClass="entr" presetSubtype="1" fill="hold" nodeType="withEffect">
                                  <p:stCondLst>
                                    <p:cond delay="2500"/>
                                  </p:stCondLst>
                                  <p:childTnLst>
                                    <p:set>
                                      <p:cBhvr>
                                        <p:cTn id="115" dur="1" fill="hold">
                                          <p:stCondLst>
                                            <p:cond delay="0"/>
                                          </p:stCondLst>
                                        </p:cTn>
                                        <p:tgtEl>
                                          <p:spTgt spid="177"/>
                                        </p:tgtEl>
                                        <p:attrNameLst>
                                          <p:attrName>style.visibility</p:attrName>
                                        </p:attrNameLst>
                                      </p:cBhvr>
                                      <p:to>
                                        <p:strVal val="visible"/>
                                      </p:to>
                                    </p:set>
                                    <p:anim calcmode="lin" valueType="num">
                                      <p:cBhvr additive="base">
                                        <p:cTn id="116" dur="1000"/>
                                        <p:tgtEl>
                                          <p:spTgt spid="177"/>
                                        </p:tgtEl>
                                        <p:attrNameLst>
                                          <p:attrName>ppt_y</p:attrName>
                                        </p:attrNameLst>
                                      </p:cBhvr>
                                      <p:tavLst>
                                        <p:tav tm="0">
                                          <p:val>
                                            <p:strVal val="#ppt_y-#ppt_h*1.125000"/>
                                          </p:val>
                                        </p:tav>
                                        <p:tav tm="100000">
                                          <p:val>
                                            <p:strVal val="#ppt_y"/>
                                          </p:val>
                                        </p:tav>
                                      </p:tavLst>
                                    </p:anim>
                                    <p:animEffect transition="in" filter="wipe(down)">
                                      <p:cBhvr>
                                        <p:cTn id="117" dur="1000"/>
                                        <p:tgtEl>
                                          <p:spTgt spid="177"/>
                                        </p:tgtEl>
                                      </p:cBhvr>
                                    </p:animEffect>
                                  </p:childTnLst>
                                </p:cTn>
                              </p:par>
                              <p:par>
                                <p:cTn id="118" presetID="12" presetClass="entr" presetSubtype="1" fill="hold" nodeType="withEffect">
                                  <p:stCondLst>
                                    <p:cond delay="2500"/>
                                  </p:stCondLst>
                                  <p:childTnLst>
                                    <p:set>
                                      <p:cBhvr>
                                        <p:cTn id="119" dur="1" fill="hold">
                                          <p:stCondLst>
                                            <p:cond delay="0"/>
                                          </p:stCondLst>
                                        </p:cTn>
                                        <p:tgtEl>
                                          <p:spTgt spid="181"/>
                                        </p:tgtEl>
                                        <p:attrNameLst>
                                          <p:attrName>style.visibility</p:attrName>
                                        </p:attrNameLst>
                                      </p:cBhvr>
                                      <p:to>
                                        <p:strVal val="visible"/>
                                      </p:to>
                                    </p:set>
                                    <p:anim calcmode="lin" valueType="num">
                                      <p:cBhvr additive="base">
                                        <p:cTn id="120" dur="1000"/>
                                        <p:tgtEl>
                                          <p:spTgt spid="181"/>
                                        </p:tgtEl>
                                        <p:attrNameLst>
                                          <p:attrName>ppt_y</p:attrName>
                                        </p:attrNameLst>
                                      </p:cBhvr>
                                      <p:tavLst>
                                        <p:tav tm="0">
                                          <p:val>
                                            <p:strVal val="#ppt_y-#ppt_h*1.125000"/>
                                          </p:val>
                                        </p:tav>
                                        <p:tav tm="100000">
                                          <p:val>
                                            <p:strVal val="#ppt_y"/>
                                          </p:val>
                                        </p:tav>
                                      </p:tavLst>
                                    </p:anim>
                                    <p:animEffect transition="in" filter="wipe(down)">
                                      <p:cBhvr>
                                        <p:cTn id="121" dur="1000"/>
                                        <p:tgtEl>
                                          <p:spTgt spid="181"/>
                                        </p:tgtEl>
                                      </p:cBhvr>
                                    </p:animEffect>
                                  </p:childTnLst>
                                </p:cTn>
                              </p:par>
                              <p:par>
                                <p:cTn id="122" presetID="10" presetClass="entr" presetSubtype="0" fill="hold" grpId="0" nodeType="withEffect">
                                  <p:stCondLst>
                                    <p:cond delay="3500"/>
                                  </p:stCondLst>
                                  <p:childTnLst>
                                    <p:set>
                                      <p:cBhvr>
                                        <p:cTn id="123" dur="1" fill="hold">
                                          <p:stCondLst>
                                            <p:cond delay="0"/>
                                          </p:stCondLst>
                                        </p:cTn>
                                        <p:tgtEl>
                                          <p:spTgt spid="53"/>
                                        </p:tgtEl>
                                        <p:attrNameLst>
                                          <p:attrName>style.visibility</p:attrName>
                                        </p:attrNameLst>
                                      </p:cBhvr>
                                      <p:to>
                                        <p:strVal val="visible"/>
                                      </p:to>
                                    </p:set>
                                    <p:animEffect transition="in" filter="fade">
                                      <p:cBhvr>
                                        <p:cTn id="124" dur="1000"/>
                                        <p:tgtEl>
                                          <p:spTgt spid="53"/>
                                        </p:tgtEl>
                                      </p:cBhvr>
                                    </p:animEffect>
                                  </p:childTnLst>
                                </p:cTn>
                              </p:par>
                              <p:par>
                                <p:cTn id="125" presetID="10" presetClass="entr" presetSubtype="0" fill="hold" grpId="0" nodeType="withEffect">
                                  <p:stCondLst>
                                    <p:cond delay="3500"/>
                                  </p:stCondLst>
                                  <p:childTnLst>
                                    <p:set>
                                      <p:cBhvr>
                                        <p:cTn id="126" dur="1" fill="hold">
                                          <p:stCondLst>
                                            <p:cond delay="0"/>
                                          </p:stCondLst>
                                        </p:cTn>
                                        <p:tgtEl>
                                          <p:spTgt spid="54"/>
                                        </p:tgtEl>
                                        <p:attrNameLst>
                                          <p:attrName>style.visibility</p:attrName>
                                        </p:attrNameLst>
                                      </p:cBhvr>
                                      <p:to>
                                        <p:strVal val="visible"/>
                                      </p:to>
                                    </p:set>
                                    <p:animEffect transition="in" filter="fade">
                                      <p:cBhvr>
                                        <p:cTn id="127" dur="1000"/>
                                        <p:tgtEl>
                                          <p:spTgt spid="54"/>
                                        </p:tgtEl>
                                      </p:cBhvr>
                                    </p:animEffect>
                                  </p:childTnLst>
                                </p:cTn>
                              </p:par>
                              <p:par>
                                <p:cTn id="128" presetID="10" presetClass="entr" presetSubtype="0" fill="hold" grpId="0" nodeType="withEffect">
                                  <p:stCondLst>
                                    <p:cond delay="3500"/>
                                  </p:stCondLst>
                                  <p:childTnLst>
                                    <p:set>
                                      <p:cBhvr>
                                        <p:cTn id="129" dur="1" fill="hold">
                                          <p:stCondLst>
                                            <p:cond delay="0"/>
                                          </p:stCondLst>
                                        </p:cTn>
                                        <p:tgtEl>
                                          <p:spTgt spid="55"/>
                                        </p:tgtEl>
                                        <p:attrNameLst>
                                          <p:attrName>style.visibility</p:attrName>
                                        </p:attrNameLst>
                                      </p:cBhvr>
                                      <p:to>
                                        <p:strVal val="visible"/>
                                      </p:to>
                                    </p:set>
                                    <p:animEffect transition="in" filter="fade">
                                      <p:cBhvr>
                                        <p:cTn id="130" dur="1000"/>
                                        <p:tgtEl>
                                          <p:spTgt spid="55"/>
                                        </p:tgtEl>
                                      </p:cBhvr>
                                    </p:animEffect>
                                  </p:childTnLst>
                                </p:cTn>
                              </p:par>
                              <p:par>
                                <p:cTn id="131" presetID="10" presetClass="entr" presetSubtype="0" fill="hold" grpId="0" nodeType="withEffect">
                                  <p:stCondLst>
                                    <p:cond delay="3500"/>
                                  </p:stCondLst>
                                  <p:childTnLst>
                                    <p:set>
                                      <p:cBhvr>
                                        <p:cTn id="132" dur="1" fill="hold">
                                          <p:stCondLst>
                                            <p:cond delay="0"/>
                                          </p:stCondLst>
                                        </p:cTn>
                                        <p:tgtEl>
                                          <p:spTgt spid="56"/>
                                        </p:tgtEl>
                                        <p:attrNameLst>
                                          <p:attrName>style.visibility</p:attrName>
                                        </p:attrNameLst>
                                      </p:cBhvr>
                                      <p:to>
                                        <p:strVal val="visible"/>
                                      </p:to>
                                    </p:set>
                                    <p:animEffect transition="in" filter="fade">
                                      <p:cBhvr>
                                        <p:cTn id="133" dur="1000"/>
                                        <p:tgtEl>
                                          <p:spTgt spid="56"/>
                                        </p:tgtEl>
                                      </p:cBhvr>
                                    </p:animEffect>
                                  </p:childTnLst>
                                </p:cTn>
                              </p:par>
                              <p:par>
                                <p:cTn id="134" presetID="10" presetClass="entr" presetSubtype="0" fill="hold" grpId="0" nodeType="withEffect">
                                  <p:stCondLst>
                                    <p:cond delay="3500"/>
                                  </p:stCondLst>
                                  <p:childTnLst>
                                    <p:set>
                                      <p:cBhvr>
                                        <p:cTn id="135" dur="1" fill="hold">
                                          <p:stCondLst>
                                            <p:cond delay="0"/>
                                          </p:stCondLst>
                                        </p:cTn>
                                        <p:tgtEl>
                                          <p:spTgt spid="58"/>
                                        </p:tgtEl>
                                        <p:attrNameLst>
                                          <p:attrName>style.visibility</p:attrName>
                                        </p:attrNameLst>
                                      </p:cBhvr>
                                      <p:to>
                                        <p:strVal val="visible"/>
                                      </p:to>
                                    </p:set>
                                    <p:animEffect transition="in" filter="fade">
                                      <p:cBhvr>
                                        <p:cTn id="136" dur="1000"/>
                                        <p:tgtEl>
                                          <p:spTgt spid="58"/>
                                        </p:tgtEl>
                                      </p:cBhvr>
                                    </p:animEffect>
                                  </p:childTnLst>
                                </p:cTn>
                              </p:par>
                              <p:par>
                                <p:cTn id="137" presetID="10" presetClass="entr" presetSubtype="0" fill="hold" grpId="0" nodeType="withEffect">
                                  <p:stCondLst>
                                    <p:cond delay="3500"/>
                                  </p:stCondLst>
                                  <p:childTnLst>
                                    <p:set>
                                      <p:cBhvr>
                                        <p:cTn id="138" dur="1" fill="hold">
                                          <p:stCondLst>
                                            <p:cond delay="0"/>
                                          </p:stCondLst>
                                        </p:cTn>
                                        <p:tgtEl>
                                          <p:spTgt spid="59"/>
                                        </p:tgtEl>
                                        <p:attrNameLst>
                                          <p:attrName>style.visibility</p:attrName>
                                        </p:attrNameLst>
                                      </p:cBhvr>
                                      <p:to>
                                        <p:strVal val="visible"/>
                                      </p:to>
                                    </p:set>
                                    <p:animEffect transition="in" filter="fade">
                                      <p:cBhvr>
                                        <p:cTn id="139" dur="1000"/>
                                        <p:tgtEl>
                                          <p:spTgt spid="59"/>
                                        </p:tgtEl>
                                      </p:cBhvr>
                                    </p:animEffect>
                                  </p:childTnLst>
                                </p:cTn>
                              </p:par>
                              <p:par>
                                <p:cTn id="140" presetID="10" presetClass="entr" presetSubtype="0" fill="hold" grpId="0" nodeType="withEffect">
                                  <p:stCondLst>
                                    <p:cond delay="3500"/>
                                  </p:stCondLst>
                                  <p:childTnLst>
                                    <p:set>
                                      <p:cBhvr>
                                        <p:cTn id="141" dur="1" fill="hold">
                                          <p:stCondLst>
                                            <p:cond delay="0"/>
                                          </p:stCondLst>
                                        </p:cTn>
                                        <p:tgtEl>
                                          <p:spTgt spid="60"/>
                                        </p:tgtEl>
                                        <p:attrNameLst>
                                          <p:attrName>style.visibility</p:attrName>
                                        </p:attrNameLst>
                                      </p:cBhvr>
                                      <p:to>
                                        <p:strVal val="visible"/>
                                      </p:to>
                                    </p:set>
                                    <p:animEffect transition="in" filter="fade">
                                      <p:cBhvr>
                                        <p:cTn id="142" dur="1000"/>
                                        <p:tgtEl>
                                          <p:spTgt spid="60"/>
                                        </p:tgtEl>
                                      </p:cBhvr>
                                    </p:animEffect>
                                  </p:childTnLst>
                                </p:cTn>
                              </p:par>
                              <p:par>
                                <p:cTn id="143" presetID="10" presetClass="entr" presetSubtype="0" fill="hold" grpId="0" nodeType="withEffect">
                                  <p:stCondLst>
                                    <p:cond delay="3500"/>
                                  </p:stCondLst>
                                  <p:childTnLst>
                                    <p:set>
                                      <p:cBhvr>
                                        <p:cTn id="144" dur="1" fill="hold">
                                          <p:stCondLst>
                                            <p:cond delay="0"/>
                                          </p:stCondLst>
                                        </p:cTn>
                                        <p:tgtEl>
                                          <p:spTgt spid="63"/>
                                        </p:tgtEl>
                                        <p:attrNameLst>
                                          <p:attrName>style.visibility</p:attrName>
                                        </p:attrNameLst>
                                      </p:cBhvr>
                                      <p:to>
                                        <p:strVal val="visible"/>
                                      </p:to>
                                    </p:set>
                                    <p:animEffect transition="in" filter="fade">
                                      <p:cBhvr>
                                        <p:cTn id="145" dur="1000"/>
                                        <p:tgtEl>
                                          <p:spTgt spid="63"/>
                                        </p:tgtEl>
                                      </p:cBhvr>
                                    </p:animEffect>
                                  </p:childTnLst>
                                </p:cTn>
                              </p:par>
                              <p:par>
                                <p:cTn id="146" presetID="10" presetClass="entr" presetSubtype="0" fill="hold" grpId="0" nodeType="withEffect">
                                  <p:stCondLst>
                                    <p:cond delay="3500"/>
                                  </p:stCondLst>
                                  <p:childTnLst>
                                    <p:set>
                                      <p:cBhvr>
                                        <p:cTn id="147" dur="1" fill="hold">
                                          <p:stCondLst>
                                            <p:cond delay="0"/>
                                          </p:stCondLst>
                                        </p:cTn>
                                        <p:tgtEl>
                                          <p:spTgt spid="64"/>
                                        </p:tgtEl>
                                        <p:attrNameLst>
                                          <p:attrName>style.visibility</p:attrName>
                                        </p:attrNameLst>
                                      </p:cBhvr>
                                      <p:to>
                                        <p:strVal val="visible"/>
                                      </p:to>
                                    </p:set>
                                    <p:animEffect transition="in" filter="fade">
                                      <p:cBhvr>
                                        <p:cTn id="148" dur="1000"/>
                                        <p:tgtEl>
                                          <p:spTgt spid="64"/>
                                        </p:tgtEl>
                                      </p:cBhvr>
                                    </p:animEffect>
                                  </p:childTnLst>
                                </p:cTn>
                              </p:par>
                              <p:par>
                                <p:cTn id="149" presetID="10" presetClass="entr" presetSubtype="0" fill="hold" grpId="0" nodeType="withEffect">
                                  <p:stCondLst>
                                    <p:cond delay="3500"/>
                                  </p:stCondLst>
                                  <p:childTnLst>
                                    <p:set>
                                      <p:cBhvr>
                                        <p:cTn id="150" dur="1" fill="hold">
                                          <p:stCondLst>
                                            <p:cond delay="0"/>
                                          </p:stCondLst>
                                        </p:cTn>
                                        <p:tgtEl>
                                          <p:spTgt spid="65"/>
                                        </p:tgtEl>
                                        <p:attrNameLst>
                                          <p:attrName>style.visibility</p:attrName>
                                        </p:attrNameLst>
                                      </p:cBhvr>
                                      <p:to>
                                        <p:strVal val="visible"/>
                                      </p:to>
                                    </p:set>
                                    <p:animEffect transition="in" filter="fade">
                                      <p:cBhvr>
                                        <p:cTn id="151" dur="1000"/>
                                        <p:tgtEl>
                                          <p:spTgt spid="65"/>
                                        </p:tgtEl>
                                      </p:cBhvr>
                                    </p:animEffect>
                                  </p:childTnLst>
                                </p:cTn>
                              </p:par>
                              <p:par>
                                <p:cTn id="152" presetID="10" presetClass="entr" presetSubtype="0" fill="hold" grpId="0" nodeType="withEffect">
                                  <p:stCondLst>
                                    <p:cond delay="3500"/>
                                  </p:stCondLst>
                                  <p:childTnLst>
                                    <p:set>
                                      <p:cBhvr>
                                        <p:cTn id="153" dur="1" fill="hold">
                                          <p:stCondLst>
                                            <p:cond delay="0"/>
                                          </p:stCondLst>
                                        </p:cTn>
                                        <p:tgtEl>
                                          <p:spTgt spid="75"/>
                                        </p:tgtEl>
                                        <p:attrNameLst>
                                          <p:attrName>style.visibility</p:attrName>
                                        </p:attrNameLst>
                                      </p:cBhvr>
                                      <p:to>
                                        <p:strVal val="visible"/>
                                      </p:to>
                                    </p:set>
                                    <p:animEffect transition="in" filter="fade">
                                      <p:cBhvr>
                                        <p:cTn id="154" dur="1000"/>
                                        <p:tgtEl>
                                          <p:spTgt spid="75"/>
                                        </p:tgtEl>
                                      </p:cBhvr>
                                    </p:animEffect>
                                  </p:childTnLst>
                                </p:cTn>
                              </p:par>
                              <p:par>
                                <p:cTn id="155" presetID="10" presetClass="entr" presetSubtype="0" fill="hold" grpId="0" nodeType="withEffect">
                                  <p:stCondLst>
                                    <p:cond delay="3500"/>
                                  </p:stCondLst>
                                  <p:childTnLst>
                                    <p:set>
                                      <p:cBhvr>
                                        <p:cTn id="156" dur="1" fill="hold">
                                          <p:stCondLst>
                                            <p:cond delay="0"/>
                                          </p:stCondLst>
                                        </p:cTn>
                                        <p:tgtEl>
                                          <p:spTgt spid="76"/>
                                        </p:tgtEl>
                                        <p:attrNameLst>
                                          <p:attrName>style.visibility</p:attrName>
                                        </p:attrNameLst>
                                      </p:cBhvr>
                                      <p:to>
                                        <p:strVal val="visible"/>
                                      </p:to>
                                    </p:set>
                                    <p:animEffect transition="in" filter="fade">
                                      <p:cBhvr>
                                        <p:cTn id="157" dur="1000"/>
                                        <p:tgtEl>
                                          <p:spTgt spid="76"/>
                                        </p:tgtEl>
                                      </p:cBhvr>
                                    </p:animEffect>
                                  </p:childTnLst>
                                </p:cTn>
                              </p:par>
                              <p:par>
                                <p:cTn id="158" presetID="10" presetClass="entr" presetSubtype="0" fill="hold" grpId="0" nodeType="withEffect">
                                  <p:stCondLst>
                                    <p:cond delay="3500"/>
                                  </p:stCondLst>
                                  <p:childTnLst>
                                    <p:set>
                                      <p:cBhvr>
                                        <p:cTn id="159" dur="1" fill="hold">
                                          <p:stCondLst>
                                            <p:cond delay="0"/>
                                          </p:stCondLst>
                                        </p:cTn>
                                        <p:tgtEl>
                                          <p:spTgt spid="77"/>
                                        </p:tgtEl>
                                        <p:attrNameLst>
                                          <p:attrName>style.visibility</p:attrName>
                                        </p:attrNameLst>
                                      </p:cBhvr>
                                      <p:to>
                                        <p:strVal val="visible"/>
                                      </p:to>
                                    </p:set>
                                    <p:animEffect transition="in" filter="fade">
                                      <p:cBhvr>
                                        <p:cTn id="160" dur="1000"/>
                                        <p:tgtEl>
                                          <p:spTgt spid="77"/>
                                        </p:tgtEl>
                                      </p:cBhvr>
                                    </p:animEffect>
                                  </p:childTnLst>
                                </p:cTn>
                              </p:par>
                              <p:par>
                                <p:cTn id="161" presetID="10" presetClass="entr" presetSubtype="0" fill="hold" grpId="0" nodeType="withEffect">
                                  <p:stCondLst>
                                    <p:cond delay="3500"/>
                                  </p:stCondLst>
                                  <p:childTnLst>
                                    <p:set>
                                      <p:cBhvr>
                                        <p:cTn id="162" dur="1" fill="hold">
                                          <p:stCondLst>
                                            <p:cond delay="0"/>
                                          </p:stCondLst>
                                        </p:cTn>
                                        <p:tgtEl>
                                          <p:spTgt spid="70"/>
                                        </p:tgtEl>
                                        <p:attrNameLst>
                                          <p:attrName>style.visibility</p:attrName>
                                        </p:attrNameLst>
                                      </p:cBhvr>
                                      <p:to>
                                        <p:strVal val="visible"/>
                                      </p:to>
                                    </p:set>
                                    <p:animEffect transition="in" filter="fade">
                                      <p:cBhvr>
                                        <p:cTn id="163" dur="1000"/>
                                        <p:tgtEl>
                                          <p:spTgt spid="70"/>
                                        </p:tgtEl>
                                      </p:cBhvr>
                                    </p:animEffect>
                                  </p:childTnLst>
                                </p:cTn>
                              </p:par>
                              <p:par>
                                <p:cTn id="164" presetID="10" presetClass="entr" presetSubtype="0" fill="hold" grpId="0" nodeType="withEffect">
                                  <p:stCondLst>
                                    <p:cond delay="3500"/>
                                  </p:stCondLst>
                                  <p:childTnLst>
                                    <p:set>
                                      <p:cBhvr>
                                        <p:cTn id="165" dur="1" fill="hold">
                                          <p:stCondLst>
                                            <p:cond delay="0"/>
                                          </p:stCondLst>
                                        </p:cTn>
                                        <p:tgtEl>
                                          <p:spTgt spid="71"/>
                                        </p:tgtEl>
                                        <p:attrNameLst>
                                          <p:attrName>style.visibility</p:attrName>
                                        </p:attrNameLst>
                                      </p:cBhvr>
                                      <p:to>
                                        <p:strVal val="visible"/>
                                      </p:to>
                                    </p:set>
                                    <p:animEffect transition="in" filter="fade">
                                      <p:cBhvr>
                                        <p:cTn id="166" dur="1000"/>
                                        <p:tgtEl>
                                          <p:spTgt spid="71"/>
                                        </p:tgtEl>
                                      </p:cBhvr>
                                    </p:animEffect>
                                  </p:childTnLst>
                                </p:cTn>
                              </p:par>
                              <p:par>
                                <p:cTn id="167" presetID="10" presetClass="entr" presetSubtype="0" fill="hold" grpId="0" nodeType="withEffect">
                                  <p:stCondLst>
                                    <p:cond delay="3500"/>
                                  </p:stCondLst>
                                  <p:childTnLst>
                                    <p:set>
                                      <p:cBhvr>
                                        <p:cTn id="168" dur="1" fill="hold">
                                          <p:stCondLst>
                                            <p:cond delay="0"/>
                                          </p:stCondLst>
                                        </p:cTn>
                                        <p:tgtEl>
                                          <p:spTgt spid="72"/>
                                        </p:tgtEl>
                                        <p:attrNameLst>
                                          <p:attrName>style.visibility</p:attrName>
                                        </p:attrNameLst>
                                      </p:cBhvr>
                                      <p:to>
                                        <p:strVal val="visible"/>
                                      </p:to>
                                    </p:set>
                                    <p:animEffect transition="in" filter="fade">
                                      <p:cBhvr>
                                        <p:cTn id="169" dur="1000"/>
                                        <p:tgtEl>
                                          <p:spTgt spid="72"/>
                                        </p:tgtEl>
                                      </p:cBhvr>
                                    </p:animEffect>
                                  </p:childTnLst>
                                </p:cTn>
                              </p:par>
                              <p:par>
                                <p:cTn id="170" presetID="10" presetClass="entr" presetSubtype="0" fill="hold" grpId="0" nodeType="withEffect">
                                  <p:stCondLst>
                                    <p:cond delay="3500"/>
                                  </p:stCondLst>
                                  <p:childTnLst>
                                    <p:set>
                                      <p:cBhvr>
                                        <p:cTn id="171" dur="1" fill="hold">
                                          <p:stCondLst>
                                            <p:cond delay="0"/>
                                          </p:stCondLst>
                                        </p:cTn>
                                        <p:tgtEl>
                                          <p:spTgt spid="73"/>
                                        </p:tgtEl>
                                        <p:attrNameLst>
                                          <p:attrName>style.visibility</p:attrName>
                                        </p:attrNameLst>
                                      </p:cBhvr>
                                      <p:to>
                                        <p:strVal val="visible"/>
                                      </p:to>
                                    </p:set>
                                    <p:animEffect transition="in" filter="fade">
                                      <p:cBhvr>
                                        <p:cTn id="172" dur="1000"/>
                                        <p:tgtEl>
                                          <p:spTgt spid="73"/>
                                        </p:tgtEl>
                                      </p:cBhvr>
                                    </p:animEffect>
                                  </p:childTnLst>
                                </p:cTn>
                              </p:par>
                              <p:par>
                                <p:cTn id="173" presetID="10" presetClass="entr" presetSubtype="0" fill="hold" grpId="0" nodeType="withEffect">
                                  <p:stCondLst>
                                    <p:cond delay="3500"/>
                                  </p:stCondLst>
                                  <p:childTnLst>
                                    <p:set>
                                      <p:cBhvr>
                                        <p:cTn id="174" dur="1" fill="hold">
                                          <p:stCondLst>
                                            <p:cond delay="0"/>
                                          </p:stCondLst>
                                        </p:cTn>
                                        <p:tgtEl>
                                          <p:spTgt spid="79"/>
                                        </p:tgtEl>
                                        <p:attrNameLst>
                                          <p:attrName>style.visibility</p:attrName>
                                        </p:attrNameLst>
                                      </p:cBhvr>
                                      <p:to>
                                        <p:strVal val="visible"/>
                                      </p:to>
                                    </p:set>
                                    <p:animEffect transition="in" filter="fade">
                                      <p:cBhvr>
                                        <p:cTn id="175" dur="1000"/>
                                        <p:tgtEl>
                                          <p:spTgt spid="79"/>
                                        </p:tgtEl>
                                      </p:cBhvr>
                                    </p:animEffect>
                                  </p:childTnLst>
                                </p:cTn>
                              </p:par>
                              <p:par>
                                <p:cTn id="176" presetID="10" presetClass="entr" presetSubtype="0" fill="hold" grpId="0" nodeType="withEffect">
                                  <p:stCondLst>
                                    <p:cond delay="3500"/>
                                  </p:stCondLst>
                                  <p:childTnLst>
                                    <p:set>
                                      <p:cBhvr>
                                        <p:cTn id="177" dur="1" fill="hold">
                                          <p:stCondLst>
                                            <p:cond delay="0"/>
                                          </p:stCondLst>
                                        </p:cTn>
                                        <p:tgtEl>
                                          <p:spTgt spid="80"/>
                                        </p:tgtEl>
                                        <p:attrNameLst>
                                          <p:attrName>style.visibility</p:attrName>
                                        </p:attrNameLst>
                                      </p:cBhvr>
                                      <p:to>
                                        <p:strVal val="visible"/>
                                      </p:to>
                                    </p:set>
                                    <p:animEffect transition="in" filter="fade">
                                      <p:cBhvr>
                                        <p:cTn id="178" dur="1000"/>
                                        <p:tgtEl>
                                          <p:spTgt spid="80"/>
                                        </p:tgtEl>
                                      </p:cBhvr>
                                    </p:animEffect>
                                  </p:childTnLst>
                                </p:cTn>
                              </p:par>
                              <p:par>
                                <p:cTn id="179" presetID="10" presetClass="entr" presetSubtype="0" fill="hold" grpId="0" nodeType="withEffect">
                                  <p:stCondLst>
                                    <p:cond delay="3500"/>
                                  </p:stCondLst>
                                  <p:childTnLst>
                                    <p:set>
                                      <p:cBhvr>
                                        <p:cTn id="180" dur="1" fill="hold">
                                          <p:stCondLst>
                                            <p:cond delay="0"/>
                                          </p:stCondLst>
                                        </p:cTn>
                                        <p:tgtEl>
                                          <p:spTgt spid="81"/>
                                        </p:tgtEl>
                                        <p:attrNameLst>
                                          <p:attrName>style.visibility</p:attrName>
                                        </p:attrNameLst>
                                      </p:cBhvr>
                                      <p:to>
                                        <p:strVal val="visible"/>
                                      </p:to>
                                    </p:set>
                                    <p:animEffect transition="in" filter="fade">
                                      <p:cBhvr>
                                        <p:cTn id="181" dur="1000"/>
                                        <p:tgtEl>
                                          <p:spTgt spid="81"/>
                                        </p:tgtEl>
                                      </p:cBhvr>
                                    </p:animEffect>
                                  </p:childTnLst>
                                </p:cTn>
                              </p:par>
                              <p:par>
                                <p:cTn id="182" presetID="10" presetClass="entr" presetSubtype="0" fill="hold" grpId="0" nodeType="withEffect">
                                  <p:stCondLst>
                                    <p:cond delay="3500"/>
                                  </p:stCondLst>
                                  <p:childTnLst>
                                    <p:set>
                                      <p:cBhvr>
                                        <p:cTn id="183" dur="1" fill="hold">
                                          <p:stCondLst>
                                            <p:cond delay="0"/>
                                          </p:stCondLst>
                                        </p:cTn>
                                        <p:tgtEl>
                                          <p:spTgt spid="93"/>
                                        </p:tgtEl>
                                        <p:attrNameLst>
                                          <p:attrName>style.visibility</p:attrName>
                                        </p:attrNameLst>
                                      </p:cBhvr>
                                      <p:to>
                                        <p:strVal val="visible"/>
                                      </p:to>
                                    </p:set>
                                    <p:animEffect transition="in" filter="fade">
                                      <p:cBhvr>
                                        <p:cTn id="184" dur="1000"/>
                                        <p:tgtEl>
                                          <p:spTgt spid="93"/>
                                        </p:tgtEl>
                                      </p:cBhvr>
                                    </p:animEffect>
                                  </p:childTnLst>
                                </p:cTn>
                              </p:par>
                              <p:par>
                                <p:cTn id="185" presetID="10" presetClass="entr" presetSubtype="0" fill="hold" grpId="0" nodeType="withEffect">
                                  <p:stCondLst>
                                    <p:cond delay="3500"/>
                                  </p:stCondLst>
                                  <p:childTnLst>
                                    <p:set>
                                      <p:cBhvr>
                                        <p:cTn id="186" dur="1" fill="hold">
                                          <p:stCondLst>
                                            <p:cond delay="0"/>
                                          </p:stCondLst>
                                        </p:cTn>
                                        <p:tgtEl>
                                          <p:spTgt spid="94"/>
                                        </p:tgtEl>
                                        <p:attrNameLst>
                                          <p:attrName>style.visibility</p:attrName>
                                        </p:attrNameLst>
                                      </p:cBhvr>
                                      <p:to>
                                        <p:strVal val="visible"/>
                                      </p:to>
                                    </p:set>
                                    <p:animEffect transition="in" filter="fade">
                                      <p:cBhvr>
                                        <p:cTn id="187" dur="1000"/>
                                        <p:tgtEl>
                                          <p:spTgt spid="94"/>
                                        </p:tgtEl>
                                      </p:cBhvr>
                                    </p:animEffect>
                                  </p:childTnLst>
                                </p:cTn>
                              </p:par>
                              <p:par>
                                <p:cTn id="188" presetID="10" presetClass="entr" presetSubtype="0" fill="hold" grpId="0" nodeType="withEffect">
                                  <p:stCondLst>
                                    <p:cond delay="3500"/>
                                  </p:stCondLst>
                                  <p:childTnLst>
                                    <p:set>
                                      <p:cBhvr>
                                        <p:cTn id="189" dur="1" fill="hold">
                                          <p:stCondLst>
                                            <p:cond delay="0"/>
                                          </p:stCondLst>
                                        </p:cTn>
                                        <p:tgtEl>
                                          <p:spTgt spid="95"/>
                                        </p:tgtEl>
                                        <p:attrNameLst>
                                          <p:attrName>style.visibility</p:attrName>
                                        </p:attrNameLst>
                                      </p:cBhvr>
                                      <p:to>
                                        <p:strVal val="visible"/>
                                      </p:to>
                                    </p:set>
                                    <p:animEffect transition="in" filter="fade">
                                      <p:cBhvr>
                                        <p:cTn id="190" dur="1000"/>
                                        <p:tgtEl>
                                          <p:spTgt spid="95"/>
                                        </p:tgtEl>
                                      </p:cBhvr>
                                    </p:animEffect>
                                  </p:childTnLst>
                                </p:cTn>
                              </p:par>
                              <p:par>
                                <p:cTn id="191" presetID="10" presetClass="entr" presetSubtype="0" fill="hold" grpId="0" nodeType="withEffect">
                                  <p:stCondLst>
                                    <p:cond delay="3500"/>
                                  </p:stCondLst>
                                  <p:childTnLst>
                                    <p:set>
                                      <p:cBhvr>
                                        <p:cTn id="192" dur="1" fill="hold">
                                          <p:stCondLst>
                                            <p:cond delay="0"/>
                                          </p:stCondLst>
                                        </p:cTn>
                                        <p:tgtEl>
                                          <p:spTgt spid="96"/>
                                        </p:tgtEl>
                                        <p:attrNameLst>
                                          <p:attrName>style.visibility</p:attrName>
                                        </p:attrNameLst>
                                      </p:cBhvr>
                                      <p:to>
                                        <p:strVal val="visible"/>
                                      </p:to>
                                    </p:set>
                                    <p:animEffect transition="in" filter="fade">
                                      <p:cBhvr>
                                        <p:cTn id="193" dur="1000"/>
                                        <p:tgtEl>
                                          <p:spTgt spid="96"/>
                                        </p:tgtEl>
                                      </p:cBhvr>
                                    </p:animEffect>
                                  </p:childTnLst>
                                </p:cTn>
                              </p:par>
                              <p:par>
                                <p:cTn id="194" presetID="10" presetClass="entr" presetSubtype="0" fill="hold" grpId="0" nodeType="withEffect">
                                  <p:stCondLst>
                                    <p:cond delay="3500"/>
                                  </p:stCondLst>
                                  <p:childTnLst>
                                    <p:set>
                                      <p:cBhvr>
                                        <p:cTn id="195" dur="1" fill="hold">
                                          <p:stCondLst>
                                            <p:cond delay="0"/>
                                          </p:stCondLst>
                                        </p:cTn>
                                        <p:tgtEl>
                                          <p:spTgt spid="97"/>
                                        </p:tgtEl>
                                        <p:attrNameLst>
                                          <p:attrName>style.visibility</p:attrName>
                                        </p:attrNameLst>
                                      </p:cBhvr>
                                      <p:to>
                                        <p:strVal val="visible"/>
                                      </p:to>
                                    </p:set>
                                    <p:animEffect transition="in" filter="fade">
                                      <p:cBhvr>
                                        <p:cTn id="196" dur="1000"/>
                                        <p:tgtEl>
                                          <p:spTgt spid="97"/>
                                        </p:tgtEl>
                                      </p:cBhvr>
                                    </p:animEffect>
                                  </p:childTnLst>
                                </p:cTn>
                              </p:par>
                              <p:par>
                                <p:cTn id="197" presetID="10" presetClass="entr" presetSubtype="0" fill="hold" grpId="0" nodeType="withEffect">
                                  <p:stCondLst>
                                    <p:cond delay="3500"/>
                                  </p:stCondLst>
                                  <p:childTnLst>
                                    <p:set>
                                      <p:cBhvr>
                                        <p:cTn id="198" dur="1" fill="hold">
                                          <p:stCondLst>
                                            <p:cond delay="0"/>
                                          </p:stCondLst>
                                        </p:cTn>
                                        <p:tgtEl>
                                          <p:spTgt spid="90"/>
                                        </p:tgtEl>
                                        <p:attrNameLst>
                                          <p:attrName>style.visibility</p:attrName>
                                        </p:attrNameLst>
                                      </p:cBhvr>
                                      <p:to>
                                        <p:strVal val="visible"/>
                                      </p:to>
                                    </p:set>
                                    <p:animEffect transition="in" filter="fade">
                                      <p:cBhvr>
                                        <p:cTn id="199" dur="1000"/>
                                        <p:tgtEl>
                                          <p:spTgt spid="90"/>
                                        </p:tgtEl>
                                      </p:cBhvr>
                                    </p:animEffect>
                                  </p:childTnLst>
                                </p:cTn>
                              </p:par>
                              <p:par>
                                <p:cTn id="200" presetID="10" presetClass="entr" presetSubtype="0" fill="hold" grpId="0" nodeType="withEffect">
                                  <p:stCondLst>
                                    <p:cond delay="3500"/>
                                  </p:stCondLst>
                                  <p:childTnLst>
                                    <p:set>
                                      <p:cBhvr>
                                        <p:cTn id="201" dur="1" fill="hold">
                                          <p:stCondLst>
                                            <p:cond delay="0"/>
                                          </p:stCondLst>
                                        </p:cTn>
                                        <p:tgtEl>
                                          <p:spTgt spid="91"/>
                                        </p:tgtEl>
                                        <p:attrNameLst>
                                          <p:attrName>style.visibility</p:attrName>
                                        </p:attrNameLst>
                                      </p:cBhvr>
                                      <p:to>
                                        <p:strVal val="visible"/>
                                      </p:to>
                                    </p:set>
                                    <p:animEffect transition="in" filter="fade">
                                      <p:cBhvr>
                                        <p:cTn id="202" dur="1000"/>
                                        <p:tgtEl>
                                          <p:spTgt spid="91"/>
                                        </p:tgtEl>
                                      </p:cBhvr>
                                    </p:animEffect>
                                  </p:childTnLst>
                                </p:cTn>
                              </p:par>
                              <p:par>
                                <p:cTn id="203" presetID="10" presetClass="entr" presetSubtype="0" fill="hold" grpId="0" nodeType="withEffect">
                                  <p:stCondLst>
                                    <p:cond delay="3500"/>
                                  </p:stCondLst>
                                  <p:childTnLst>
                                    <p:set>
                                      <p:cBhvr>
                                        <p:cTn id="204" dur="1" fill="hold">
                                          <p:stCondLst>
                                            <p:cond delay="0"/>
                                          </p:stCondLst>
                                        </p:cTn>
                                        <p:tgtEl>
                                          <p:spTgt spid="92"/>
                                        </p:tgtEl>
                                        <p:attrNameLst>
                                          <p:attrName>style.visibility</p:attrName>
                                        </p:attrNameLst>
                                      </p:cBhvr>
                                      <p:to>
                                        <p:strVal val="visible"/>
                                      </p:to>
                                    </p:set>
                                    <p:animEffect transition="in" filter="fade">
                                      <p:cBhvr>
                                        <p:cTn id="205" dur="1000"/>
                                        <p:tgtEl>
                                          <p:spTgt spid="92"/>
                                        </p:tgtEl>
                                      </p:cBhvr>
                                    </p:animEffect>
                                  </p:childTnLst>
                                </p:cTn>
                              </p:par>
                              <p:par>
                                <p:cTn id="206" presetID="10" presetClass="entr" presetSubtype="0" fill="hold" grpId="0" nodeType="withEffect">
                                  <p:stCondLst>
                                    <p:cond delay="3500"/>
                                  </p:stCondLst>
                                  <p:childTnLst>
                                    <p:set>
                                      <p:cBhvr>
                                        <p:cTn id="207" dur="1" fill="hold">
                                          <p:stCondLst>
                                            <p:cond delay="0"/>
                                          </p:stCondLst>
                                        </p:cTn>
                                        <p:tgtEl>
                                          <p:spTgt spid="100"/>
                                        </p:tgtEl>
                                        <p:attrNameLst>
                                          <p:attrName>style.visibility</p:attrName>
                                        </p:attrNameLst>
                                      </p:cBhvr>
                                      <p:to>
                                        <p:strVal val="visible"/>
                                      </p:to>
                                    </p:set>
                                    <p:animEffect transition="in" filter="fade">
                                      <p:cBhvr>
                                        <p:cTn id="208" dur="1000"/>
                                        <p:tgtEl>
                                          <p:spTgt spid="100"/>
                                        </p:tgtEl>
                                      </p:cBhvr>
                                    </p:animEffect>
                                  </p:childTnLst>
                                </p:cTn>
                              </p:par>
                              <p:par>
                                <p:cTn id="209" presetID="10" presetClass="entr" presetSubtype="0" fill="hold" grpId="0" nodeType="withEffect">
                                  <p:stCondLst>
                                    <p:cond delay="3500"/>
                                  </p:stCondLst>
                                  <p:childTnLst>
                                    <p:set>
                                      <p:cBhvr>
                                        <p:cTn id="210" dur="1" fill="hold">
                                          <p:stCondLst>
                                            <p:cond delay="0"/>
                                          </p:stCondLst>
                                        </p:cTn>
                                        <p:tgtEl>
                                          <p:spTgt spid="111"/>
                                        </p:tgtEl>
                                        <p:attrNameLst>
                                          <p:attrName>style.visibility</p:attrName>
                                        </p:attrNameLst>
                                      </p:cBhvr>
                                      <p:to>
                                        <p:strVal val="visible"/>
                                      </p:to>
                                    </p:set>
                                    <p:animEffect transition="in" filter="fade">
                                      <p:cBhvr>
                                        <p:cTn id="211" dur="1000"/>
                                        <p:tgtEl>
                                          <p:spTgt spid="111"/>
                                        </p:tgtEl>
                                      </p:cBhvr>
                                    </p:animEffect>
                                  </p:childTnLst>
                                </p:cTn>
                              </p:par>
                              <p:par>
                                <p:cTn id="212" presetID="10" presetClass="entr" presetSubtype="0" fill="hold" grpId="0" nodeType="withEffect">
                                  <p:stCondLst>
                                    <p:cond delay="3500"/>
                                  </p:stCondLst>
                                  <p:childTnLst>
                                    <p:set>
                                      <p:cBhvr>
                                        <p:cTn id="213" dur="1" fill="hold">
                                          <p:stCondLst>
                                            <p:cond delay="0"/>
                                          </p:stCondLst>
                                        </p:cTn>
                                        <p:tgtEl>
                                          <p:spTgt spid="112"/>
                                        </p:tgtEl>
                                        <p:attrNameLst>
                                          <p:attrName>style.visibility</p:attrName>
                                        </p:attrNameLst>
                                      </p:cBhvr>
                                      <p:to>
                                        <p:strVal val="visible"/>
                                      </p:to>
                                    </p:set>
                                    <p:animEffect transition="in" filter="fade">
                                      <p:cBhvr>
                                        <p:cTn id="214" dur="1000"/>
                                        <p:tgtEl>
                                          <p:spTgt spid="112"/>
                                        </p:tgtEl>
                                      </p:cBhvr>
                                    </p:animEffect>
                                  </p:childTnLst>
                                </p:cTn>
                              </p:par>
                              <p:par>
                                <p:cTn id="215" presetID="10" presetClass="entr" presetSubtype="0" fill="hold" grpId="0" nodeType="withEffect">
                                  <p:stCondLst>
                                    <p:cond delay="3500"/>
                                  </p:stCondLst>
                                  <p:childTnLst>
                                    <p:set>
                                      <p:cBhvr>
                                        <p:cTn id="216" dur="1" fill="hold">
                                          <p:stCondLst>
                                            <p:cond delay="0"/>
                                          </p:stCondLst>
                                        </p:cTn>
                                        <p:tgtEl>
                                          <p:spTgt spid="113"/>
                                        </p:tgtEl>
                                        <p:attrNameLst>
                                          <p:attrName>style.visibility</p:attrName>
                                        </p:attrNameLst>
                                      </p:cBhvr>
                                      <p:to>
                                        <p:strVal val="visible"/>
                                      </p:to>
                                    </p:set>
                                    <p:animEffect transition="in" filter="fade">
                                      <p:cBhvr>
                                        <p:cTn id="217" dur="1000"/>
                                        <p:tgtEl>
                                          <p:spTgt spid="113"/>
                                        </p:tgtEl>
                                      </p:cBhvr>
                                    </p:animEffect>
                                  </p:childTnLst>
                                </p:cTn>
                              </p:par>
                              <p:par>
                                <p:cTn id="218" presetID="10" presetClass="entr" presetSubtype="0" fill="hold" grpId="0" nodeType="withEffect">
                                  <p:stCondLst>
                                    <p:cond delay="3500"/>
                                  </p:stCondLst>
                                  <p:childTnLst>
                                    <p:set>
                                      <p:cBhvr>
                                        <p:cTn id="219" dur="1" fill="hold">
                                          <p:stCondLst>
                                            <p:cond delay="0"/>
                                          </p:stCondLst>
                                        </p:cTn>
                                        <p:tgtEl>
                                          <p:spTgt spid="114"/>
                                        </p:tgtEl>
                                        <p:attrNameLst>
                                          <p:attrName>style.visibility</p:attrName>
                                        </p:attrNameLst>
                                      </p:cBhvr>
                                      <p:to>
                                        <p:strVal val="visible"/>
                                      </p:to>
                                    </p:set>
                                    <p:animEffect transition="in" filter="fade">
                                      <p:cBhvr>
                                        <p:cTn id="220" dur="1000"/>
                                        <p:tgtEl>
                                          <p:spTgt spid="114"/>
                                        </p:tgtEl>
                                      </p:cBhvr>
                                    </p:animEffect>
                                  </p:childTnLst>
                                </p:cTn>
                              </p:par>
                              <p:par>
                                <p:cTn id="221" presetID="10" presetClass="entr" presetSubtype="0" fill="hold" grpId="0" nodeType="withEffect">
                                  <p:stCondLst>
                                    <p:cond delay="3500"/>
                                  </p:stCondLst>
                                  <p:childTnLst>
                                    <p:set>
                                      <p:cBhvr>
                                        <p:cTn id="222" dur="1" fill="hold">
                                          <p:stCondLst>
                                            <p:cond delay="0"/>
                                          </p:stCondLst>
                                        </p:cTn>
                                        <p:tgtEl>
                                          <p:spTgt spid="115"/>
                                        </p:tgtEl>
                                        <p:attrNameLst>
                                          <p:attrName>style.visibility</p:attrName>
                                        </p:attrNameLst>
                                      </p:cBhvr>
                                      <p:to>
                                        <p:strVal val="visible"/>
                                      </p:to>
                                    </p:set>
                                    <p:animEffect transition="in" filter="fade">
                                      <p:cBhvr>
                                        <p:cTn id="223" dur="1000"/>
                                        <p:tgtEl>
                                          <p:spTgt spid="115"/>
                                        </p:tgtEl>
                                      </p:cBhvr>
                                    </p:animEffect>
                                  </p:childTnLst>
                                </p:cTn>
                              </p:par>
                              <p:par>
                                <p:cTn id="224" presetID="10" presetClass="entr" presetSubtype="0" fill="hold" grpId="0" nodeType="withEffect">
                                  <p:stCondLst>
                                    <p:cond delay="3500"/>
                                  </p:stCondLst>
                                  <p:childTnLst>
                                    <p:set>
                                      <p:cBhvr>
                                        <p:cTn id="225" dur="1" fill="hold">
                                          <p:stCondLst>
                                            <p:cond delay="0"/>
                                          </p:stCondLst>
                                        </p:cTn>
                                        <p:tgtEl>
                                          <p:spTgt spid="116"/>
                                        </p:tgtEl>
                                        <p:attrNameLst>
                                          <p:attrName>style.visibility</p:attrName>
                                        </p:attrNameLst>
                                      </p:cBhvr>
                                      <p:to>
                                        <p:strVal val="visible"/>
                                      </p:to>
                                    </p:set>
                                    <p:animEffect transition="in" filter="fade">
                                      <p:cBhvr>
                                        <p:cTn id="226" dur="1000"/>
                                        <p:tgtEl>
                                          <p:spTgt spid="116"/>
                                        </p:tgtEl>
                                      </p:cBhvr>
                                    </p:animEffect>
                                  </p:childTnLst>
                                </p:cTn>
                              </p:par>
                              <p:par>
                                <p:cTn id="227" presetID="10" presetClass="entr" presetSubtype="0" fill="hold" grpId="0" nodeType="withEffect">
                                  <p:stCondLst>
                                    <p:cond delay="3500"/>
                                  </p:stCondLst>
                                  <p:childTnLst>
                                    <p:set>
                                      <p:cBhvr>
                                        <p:cTn id="228" dur="1" fill="hold">
                                          <p:stCondLst>
                                            <p:cond delay="0"/>
                                          </p:stCondLst>
                                        </p:cTn>
                                        <p:tgtEl>
                                          <p:spTgt spid="108"/>
                                        </p:tgtEl>
                                        <p:attrNameLst>
                                          <p:attrName>style.visibility</p:attrName>
                                        </p:attrNameLst>
                                      </p:cBhvr>
                                      <p:to>
                                        <p:strVal val="visible"/>
                                      </p:to>
                                    </p:set>
                                    <p:animEffect transition="in" filter="fade">
                                      <p:cBhvr>
                                        <p:cTn id="229" dur="1000"/>
                                        <p:tgtEl>
                                          <p:spTgt spid="108"/>
                                        </p:tgtEl>
                                      </p:cBhvr>
                                    </p:animEffect>
                                  </p:childTnLst>
                                </p:cTn>
                              </p:par>
                              <p:par>
                                <p:cTn id="230" presetID="10" presetClass="entr" presetSubtype="0" fill="hold" grpId="0" nodeType="withEffect">
                                  <p:stCondLst>
                                    <p:cond delay="3500"/>
                                  </p:stCondLst>
                                  <p:childTnLst>
                                    <p:set>
                                      <p:cBhvr>
                                        <p:cTn id="231" dur="1" fill="hold">
                                          <p:stCondLst>
                                            <p:cond delay="0"/>
                                          </p:stCondLst>
                                        </p:cTn>
                                        <p:tgtEl>
                                          <p:spTgt spid="109"/>
                                        </p:tgtEl>
                                        <p:attrNameLst>
                                          <p:attrName>style.visibility</p:attrName>
                                        </p:attrNameLst>
                                      </p:cBhvr>
                                      <p:to>
                                        <p:strVal val="visible"/>
                                      </p:to>
                                    </p:set>
                                    <p:animEffect transition="in" filter="fade">
                                      <p:cBhvr>
                                        <p:cTn id="232" dur="1000"/>
                                        <p:tgtEl>
                                          <p:spTgt spid="109"/>
                                        </p:tgtEl>
                                      </p:cBhvr>
                                    </p:animEffect>
                                  </p:childTnLst>
                                </p:cTn>
                              </p:par>
                              <p:par>
                                <p:cTn id="233" presetID="10" presetClass="entr" presetSubtype="0" fill="hold" grpId="0" nodeType="withEffect">
                                  <p:stCondLst>
                                    <p:cond delay="3500"/>
                                  </p:stCondLst>
                                  <p:childTnLst>
                                    <p:set>
                                      <p:cBhvr>
                                        <p:cTn id="234" dur="1" fill="hold">
                                          <p:stCondLst>
                                            <p:cond delay="0"/>
                                          </p:stCondLst>
                                        </p:cTn>
                                        <p:tgtEl>
                                          <p:spTgt spid="110"/>
                                        </p:tgtEl>
                                        <p:attrNameLst>
                                          <p:attrName>style.visibility</p:attrName>
                                        </p:attrNameLst>
                                      </p:cBhvr>
                                      <p:to>
                                        <p:strVal val="visible"/>
                                      </p:to>
                                    </p:set>
                                    <p:animEffect transition="in" filter="fade">
                                      <p:cBhvr>
                                        <p:cTn id="235" dur="1000"/>
                                        <p:tgtEl>
                                          <p:spTgt spid="110"/>
                                        </p:tgtEl>
                                      </p:cBhvr>
                                    </p:animEffect>
                                  </p:childTnLst>
                                </p:cTn>
                              </p:par>
                              <p:par>
                                <p:cTn id="236" presetID="20" presetClass="entr" presetSubtype="0" fill="hold" grpId="0" nodeType="withEffect">
                                  <p:stCondLst>
                                    <p:cond delay="3000"/>
                                  </p:stCondLst>
                                  <p:childTnLst>
                                    <p:set>
                                      <p:cBhvr>
                                        <p:cTn id="237" dur="1" fill="hold">
                                          <p:stCondLst>
                                            <p:cond delay="0"/>
                                          </p:stCondLst>
                                        </p:cTn>
                                        <p:tgtEl>
                                          <p:spTgt spid="50"/>
                                        </p:tgtEl>
                                        <p:attrNameLst>
                                          <p:attrName>style.visibility</p:attrName>
                                        </p:attrNameLst>
                                      </p:cBhvr>
                                      <p:to>
                                        <p:strVal val="visible"/>
                                      </p:to>
                                    </p:set>
                                    <p:animEffect transition="in" filter="wedge">
                                      <p:cBhvr>
                                        <p:cTn id="238" dur="1500"/>
                                        <p:tgtEl>
                                          <p:spTgt spid="50"/>
                                        </p:tgtEl>
                                      </p:cBhvr>
                                    </p:animEffect>
                                  </p:childTnLst>
                                </p:cTn>
                              </p:par>
                              <p:par>
                                <p:cTn id="239" presetID="20" presetClass="entr" presetSubtype="0" fill="hold" grpId="0" nodeType="withEffect">
                                  <p:stCondLst>
                                    <p:cond delay="3000"/>
                                  </p:stCondLst>
                                  <p:childTnLst>
                                    <p:set>
                                      <p:cBhvr>
                                        <p:cTn id="240" dur="1" fill="hold">
                                          <p:stCondLst>
                                            <p:cond delay="0"/>
                                          </p:stCondLst>
                                        </p:cTn>
                                        <p:tgtEl>
                                          <p:spTgt spid="51"/>
                                        </p:tgtEl>
                                        <p:attrNameLst>
                                          <p:attrName>style.visibility</p:attrName>
                                        </p:attrNameLst>
                                      </p:cBhvr>
                                      <p:to>
                                        <p:strVal val="visible"/>
                                      </p:to>
                                    </p:set>
                                    <p:animEffect transition="in" filter="wedge">
                                      <p:cBhvr>
                                        <p:cTn id="241" dur="1500"/>
                                        <p:tgtEl>
                                          <p:spTgt spid="51"/>
                                        </p:tgtEl>
                                      </p:cBhvr>
                                    </p:animEffect>
                                  </p:childTnLst>
                                </p:cTn>
                              </p:par>
                              <p:par>
                                <p:cTn id="242" presetID="20" presetClass="entr" presetSubtype="0" fill="hold" grpId="0" nodeType="withEffect">
                                  <p:stCondLst>
                                    <p:cond delay="3000"/>
                                  </p:stCondLst>
                                  <p:childTnLst>
                                    <p:set>
                                      <p:cBhvr>
                                        <p:cTn id="243" dur="1" fill="hold">
                                          <p:stCondLst>
                                            <p:cond delay="0"/>
                                          </p:stCondLst>
                                        </p:cTn>
                                        <p:tgtEl>
                                          <p:spTgt spid="52"/>
                                        </p:tgtEl>
                                        <p:attrNameLst>
                                          <p:attrName>style.visibility</p:attrName>
                                        </p:attrNameLst>
                                      </p:cBhvr>
                                      <p:to>
                                        <p:strVal val="visible"/>
                                      </p:to>
                                    </p:set>
                                    <p:animEffect transition="in" filter="wedge">
                                      <p:cBhvr>
                                        <p:cTn id="244" dur="1500"/>
                                        <p:tgtEl>
                                          <p:spTgt spid="52"/>
                                        </p:tgtEl>
                                      </p:cBhvr>
                                    </p:animEffect>
                                  </p:childTnLst>
                                </p:cTn>
                              </p:par>
                              <p:par>
                                <p:cTn id="245" presetID="20" presetClass="entr" presetSubtype="0" fill="hold" grpId="0" nodeType="withEffect">
                                  <p:stCondLst>
                                    <p:cond delay="3000"/>
                                  </p:stCondLst>
                                  <p:childTnLst>
                                    <p:set>
                                      <p:cBhvr>
                                        <p:cTn id="246" dur="1" fill="hold">
                                          <p:stCondLst>
                                            <p:cond delay="0"/>
                                          </p:stCondLst>
                                        </p:cTn>
                                        <p:tgtEl>
                                          <p:spTgt spid="67"/>
                                        </p:tgtEl>
                                        <p:attrNameLst>
                                          <p:attrName>style.visibility</p:attrName>
                                        </p:attrNameLst>
                                      </p:cBhvr>
                                      <p:to>
                                        <p:strVal val="visible"/>
                                      </p:to>
                                    </p:set>
                                    <p:animEffect transition="in" filter="wedge">
                                      <p:cBhvr>
                                        <p:cTn id="247" dur="1500"/>
                                        <p:tgtEl>
                                          <p:spTgt spid="67"/>
                                        </p:tgtEl>
                                      </p:cBhvr>
                                    </p:animEffect>
                                  </p:childTnLst>
                                </p:cTn>
                              </p:par>
                              <p:par>
                                <p:cTn id="248" presetID="20" presetClass="entr" presetSubtype="0" fill="hold" grpId="0" nodeType="withEffect">
                                  <p:stCondLst>
                                    <p:cond delay="3000"/>
                                  </p:stCondLst>
                                  <p:childTnLst>
                                    <p:set>
                                      <p:cBhvr>
                                        <p:cTn id="249" dur="1" fill="hold">
                                          <p:stCondLst>
                                            <p:cond delay="0"/>
                                          </p:stCondLst>
                                        </p:cTn>
                                        <p:tgtEl>
                                          <p:spTgt spid="66"/>
                                        </p:tgtEl>
                                        <p:attrNameLst>
                                          <p:attrName>style.visibility</p:attrName>
                                        </p:attrNameLst>
                                      </p:cBhvr>
                                      <p:to>
                                        <p:strVal val="visible"/>
                                      </p:to>
                                    </p:set>
                                    <p:animEffect transition="in" filter="wedge">
                                      <p:cBhvr>
                                        <p:cTn id="250" dur="1500"/>
                                        <p:tgtEl>
                                          <p:spTgt spid="66"/>
                                        </p:tgtEl>
                                      </p:cBhvr>
                                    </p:animEffect>
                                  </p:childTnLst>
                                </p:cTn>
                              </p:par>
                              <p:par>
                                <p:cTn id="251" presetID="20" presetClass="entr" presetSubtype="0" fill="hold" grpId="0" nodeType="withEffect">
                                  <p:stCondLst>
                                    <p:cond delay="3000"/>
                                  </p:stCondLst>
                                  <p:childTnLst>
                                    <p:set>
                                      <p:cBhvr>
                                        <p:cTn id="252" dur="1" fill="hold">
                                          <p:stCondLst>
                                            <p:cond delay="0"/>
                                          </p:stCondLst>
                                        </p:cTn>
                                        <p:tgtEl>
                                          <p:spTgt spid="68"/>
                                        </p:tgtEl>
                                        <p:attrNameLst>
                                          <p:attrName>style.visibility</p:attrName>
                                        </p:attrNameLst>
                                      </p:cBhvr>
                                      <p:to>
                                        <p:strVal val="visible"/>
                                      </p:to>
                                    </p:set>
                                    <p:animEffect transition="in" filter="wedge">
                                      <p:cBhvr>
                                        <p:cTn id="253" dur="1500"/>
                                        <p:tgtEl>
                                          <p:spTgt spid="68"/>
                                        </p:tgtEl>
                                      </p:cBhvr>
                                    </p:animEffect>
                                  </p:childTnLst>
                                </p:cTn>
                              </p:par>
                              <p:par>
                                <p:cTn id="254" presetID="20" presetClass="entr" presetSubtype="0" fill="hold" grpId="0" nodeType="withEffect">
                                  <p:stCondLst>
                                    <p:cond delay="3000"/>
                                  </p:stCondLst>
                                  <p:childTnLst>
                                    <p:set>
                                      <p:cBhvr>
                                        <p:cTn id="255" dur="1" fill="hold">
                                          <p:stCondLst>
                                            <p:cond delay="0"/>
                                          </p:stCondLst>
                                        </p:cTn>
                                        <p:tgtEl>
                                          <p:spTgt spid="85"/>
                                        </p:tgtEl>
                                        <p:attrNameLst>
                                          <p:attrName>style.visibility</p:attrName>
                                        </p:attrNameLst>
                                      </p:cBhvr>
                                      <p:to>
                                        <p:strVal val="visible"/>
                                      </p:to>
                                    </p:set>
                                    <p:animEffect transition="in" filter="wedge">
                                      <p:cBhvr>
                                        <p:cTn id="256" dur="1500"/>
                                        <p:tgtEl>
                                          <p:spTgt spid="85"/>
                                        </p:tgtEl>
                                      </p:cBhvr>
                                    </p:animEffect>
                                  </p:childTnLst>
                                </p:cTn>
                              </p:par>
                              <p:par>
                                <p:cTn id="257" presetID="20" presetClass="entr" presetSubtype="0" fill="hold" grpId="0" nodeType="withEffect">
                                  <p:stCondLst>
                                    <p:cond delay="3000"/>
                                  </p:stCondLst>
                                  <p:childTnLst>
                                    <p:set>
                                      <p:cBhvr>
                                        <p:cTn id="258" dur="1" fill="hold">
                                          <p:stCondLst>
                                            <p:cond delay="0"/>
                                          </p:stCondLst>
                                        </p:cTn>
                                        <p:tgtEl>
                                          <p:spTgt spid="84"/>
                                        </p:tgtEl>
                                        <p:attrNameLst>
                                          <p:attrName>style.visibility</p:attrName>
                                        </p:attrNameLst>
                                      </p:cBhvr>
                                      <p:to>
                                        <p:strVal val="visible"/>
                                      </p:to>
                                    </p:set>
                                    <p:animEffect transition="in" filter="wedge">
                                      <p:cBhvr>
                                        <p:cTn id="259" dur="1500"/>
                                        <p:tgtEl>
                                          <p:spTgt spid="84"/>
                                        </p:tgtEl>
                                      </p:cBhvr>
                                    </p:animEffect>
                                  </p:childTnLst>
                                </p:cTn>
                              </p:par>
                              <p:par>
                                <p:cTn id="260" presetID="20" presetClass="entr" presetSubtype="0" fill="hold" grpId="0" nodeType="withEffect">
                                  <p:stCondLst>
                                    <p:cond delay="3000"/>
                                  </p:stCondLst>
                                  <p:childTnLst>
                                    <p:set>
                                      <p:cBhvr>
                                        <p:cTn id="261" dur="1" fill="hold">
                                          <p:stCondLst>
                                            <p:cond delay="0"/>
                                          </p:stCondLst>
                                        </p:cTn>
                                        <p:tgtEl>
                                          <p:spTgt spid="86"/>
                                        </p:tgtEl>
                                        <p:attrNameLst>
                                          <p:attrName>style.visibility</p:attrName>
                                        </p:attrNameLst>
                                      </p:cBhvr>
                                      <p:to>
                                        <p:strVal val="visible"/>
                                      </p:to>
                                    </p:set>
                                    <p:animEffect transition="in" filter="wedge">
                                      <p:cBhvr>
                                        <p:cTn id="262" dur="1500"/>
                                        <p:tgtEl>
                                          <p:spTgt spid="86"/>
                                        </p:tgtEl>
                                      </p:cBhvr>
                                    </p:animEffect>
                                  </p:childTnLst>
                                </p:cTn>
                              </p:par>
                              <p:par>
                                <p:cTn id="263" presetID="20" presetClass="entr" presetSubtype="0" fill="hold" grpId="0" nodeType="withEffect">
                                  <p:stCondLst>
                                    <p:cond delay="3000"/>
                                  </p:stCondLst>
                                  <p:childTnLst>
                                    <p:set>
                                      <p:cBhvr>
                                        <p:cTn id="264" dur="1" fill="hold">
                                          <p:stCondLst>
                                            <p:cond delay="0"/>
                                          </p:stCondLst>
                                        </p:cTn>
                                        <p:tgtEl>
                                          <p:spTgt spid="103"/>
                                        </p:tgtEl>
                                        <p:attrNameLst>
                                          <p:attrName>style.visibility</p:attrName>
                                        </p:attrNameLst>
                                      </p:cBhvr>
                                      <p:to>
                                        <p:strVal val="visible"/>
                                      </p:to>
                                    </p:set>
                                    <p:animEffect transition="in" filter="wedge">
                                      <p:cBhvr>
                                        <p:cTn id="265" dur="1500"/>
                                        <p:tgtEl>
                                          <p:spTgt spid="103"/>
                                        </p:tgtEl>
                                      </p:cBhvr>
                                    </p:animEffect>
                                  </p:childTnLst>
                                </p:cTn>
                              </p:par>
                              <p:par>
                                <p:cTn id="266" presetID="20" presetClass="entr" presetSubtype="0" fill="hold" grpId="0" nodeType="withEffect">
                                  <p:stCondLst>
                                    <p:cond delay="3000"/>
                                  </p:stCondLst>
                                  <p:childTnLst>
                                    <p:set>
                                      <p:cBhvr>
                                        <p:cTn id="267" dur="1" fill="hold">
                                          <p:stCondLst>
                                            <p:cond delay="0"/>
                                          </p:stCondLst>
                                        </p:cTn>
                                        <p:tgtEl>
                                          <p:spTgt spid="102"/>
                                        </p:tgtEl>
                                        <p:attrNameLst>
                                          <p:attrName>style.visibility</p:attrName>
                                        </p:attrNameLst>
                                      </p:cBhvr>
                                      <p:to>
                                        <p:strVal val="visible"/>
                                      </p:to>
                                    </p:set>
                                    <p:animEffect transition="in" filter="wedge">
                                      <p:cBhvr>
                                        <p:cTn id="268" dur="1500"/>
                                        <p:tgtEl>
                                          <p:spTgt spid="102"/>
                                        </p:tgtEl>
                                      </p:cBhvr>
                                    </p:animEffect>
                                  </p:childTnLst>
                                </p:cTn>
                              </p:par>
                              <p:par>
                                <p:cTn id="269" presetID="20" presetClass="entr" presetSubtype="0" fill="hold" grpId="0" nodeType="withEffect">
                                  <p:stCondLst>
                                    <p:cond delay="3000"/>
                                  </p:stCondLst>
                                  <p:childTnLst>
                                    <p:set>
                                      <p:cBhvr>
                                        <p:cTn id="270" dur="1" fill="hold">
                                          <p:stCondLst>
                                            <p:cond delay="0"/>
                                          </p:stCondLst>
                                        </p:cTn>
                                        <p:tgtEl>
                                          <p:spTgt spid="104"/>
                                        </p:tgtEl>
                                        <p:attrNameLst>
                                          <p:attrName>style.visibility</p:attrName>
                                        </p:attrNameLst>
                                      </p:cBhvr>
                                      <p:to>
                                        <p:strVal val="visible"/>
                                      </p:to>
                                    </p:set>
                                    <p:animEffect transition="in" filter="wedge">
                                      <p:cBhvr>
                                        <p:cTn id="271" dur="1500"/>
                                        <p:tgtEl>
                                          <p:spTgt spid="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 grpId="0" animBg="1"/>
      <p:bldP spid="133" grpId="1" animBg="1"/>
      <p:bldP spid="119" grpId="0" animBg="1"/>
      <p:bldP spid="119" grpId="1" animBg="1"/>
      <p:bldP spid="23" grpId="0" animBg="1"/>
      <p:bldP spid="24" grpId="0" animBg="1"/>
      <p:bldP spid="25" grpId="0" animBg="1"/>
      <p:bldP spid="26" grpId="0" animBg="1"/>
      <p:bldP spid="50" grpId="0" animBg="1"/>
      <p:bldP spid="51" grpId="0" animBg="1"/>
      <p:bldP spid="52" grpId="0" animBg="1"/>
      <p:bldP spid="53" grpId="0" animBg="1"/>
      <p:bldP spid="54" grpId="0" animBg="1"/>
      <p:bldP spid="55" grpId="0" animBg="1"/>
      <p:bldP spid="56" grpId="0" animBg="1"/>
      <p:bldP spid="58" grpId="0" animBg="1"/>
      <p:bldP spid="59" grpId="0" animBg="1"/>
      <p:bldP spid="60" grpId="0" animBg="1"/>
      <p:bldP spid="63" grpId="0" animBg="1"/>
      <p:bldP spid="64" grpId="0" animBg="1"/>
      <p:bldP spid="65" grpId="0" animBg="1"/>
      <p:bldP spid="66" grpId="0" animBg="1"/>
      <p:bldP spid="67" grpId="0" animBg="1"/>
      <p:bldP spid="68" grpId="0" animBg="1"/>
      <p:bldP spid="70" grpId="0" animBg="1"/>
      <p:bldP spid="71" grpId="0" animBg="1"/>
      <p:bldP spid="72" grpId="0" animBg="1"/>
      <p:bldP spid="73" grpId="0" animBg="1"/>
      <p:bldP spid="75" grpId="0" animBg="1"/>
      <p:bldP spid="76" grpId="0" animBg="1"/>
      <p:bldP spid="77" grpId="0" animBg="1"/>
      <p:bldP spid="79" grpId="0" animBg="1"/>
      <p:bldP spid="80" grpId="0" animBg="1"/>
      <p:bldP spid="81" grpId="0" animBg="1"/>
      <p:bldP spid="84" grpId="0" animBg="1"/>
      <p:bldP spid="85" grpId="0" animBg="1"/>
      <p:bldP spid="86" grpId="0" animBg="1"/>
      <p:bldP spid="96" grpId="0" animBg="1"/>
      <p:bldP spid="97" grpId="0" animBg="1"/>
      <p:bldP spid="93" grpId="0" animBg="1"/>
      <p:bldP spid="94" grpId="0" animBg="1"/>
      <p:bldP spid="95" grpId="0" animBg="1"/>
      <p:bldP spid="90" grpId="0" animBg="1"/>
      <p:bldP spid="91" grpId="0" animBg="1"/>
      <p:bldP spid="92" grpId="0" animBg="1"/>
      <p:bldP spid="100" grpId="0" animBg="1"/>
      <p:bldP spid="102" grpId="0" animBg="1"/>
      <p:bldP spid="103" grpId="0" animBg="1"/>
      <p:bldP spid="104" grpId="0" animBg="1"/>
      <p:bldP spid="114" grpId="0" animBg="1"/>
      <p:bldP spid="115" grpId="0" animBg="1"/>
      <p:bldP spid="116" grpId="0" animBg="1"/>
      <p:bldP spid="111" grpId="0" animBg="1"/>
      <p:bldP spid="112" grpId="0" animBg="1"/>
      <p:bldP spid="113" grpId="0" animBg="1"/>
      <p:bldP spid="108" grpId="0" animBg="1"/>
      <p:bldP spid="109" grpId="0" animBg="1"/>
      <p:bldP spid="110"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033F0347-FA00-4D71-A01C-784BED1D8BD0}"/>
              </a:ext>
            </a:extLst>
          </p:cNvPr>
          <p:cNvSpPr/>
          <p:nvPr/>
        </p:nvSpPr>
        <p:spPr>
          <a:xfrm rot="5400000" flipH="1">
            <a:off x="3291732" y="-1806678"/>
            <a:ext cx="5590817" cy="11132292"/>
          </a:xfrm>
          <a:prstGeom prst="roundRect">
            <a:avLst>
              <a:gd name="adj" fmla="val 3855"/>
            </a:avLst>
          </a:prstGeom>
          <a:noFill/>
          <a:ln w="2857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graphicFrame>
        <p:nvGraphicFramePr>
          <p:cNvPr id="18" name="Table 6">
            <a:extLst>
              <a:ext uri="{FF2B5EF4-FFF2-40B4-BE49-F238E27FC236}">
                <a16:creationId xmlns:a16="http://schemas.microsoft.com/office/drawing/2014/main" id="{3A33BF4C-CFA3-C548-8EDF-D89C215FE935}"/>
              </a:ext>
            </a:extLst>
          </p:cNvPr>
          <p:cNvGraphicFramePr>
            <a:graphicFrameLocks noGrp="1"/>
          </p:cNvGraphicFramePr>
          <p:nvPr>
            <p:extLst>
              <p:ext uri="{D42A27DB-BD31-4B8C-83A1-F6EECF244321}">
                <p14:modId xmlns:p14="http://schemas.microsoft.com/office/powerpoint/2010/main" val="2353005435"/>
              </p:ext>
            </p:extLst>
          </p:nvPr>
        </p:nvGraphicFramePr>
        <p:xfrm flipH="1">
          <a:off x="985395" y="1401445"/>
          <a:ext cx="10185525" cy="4720995"/>
        </p:xfrm>
        <a:graphic>
          <a:graphicData uri="http://schemas.openxmlformats.org/drawingml/2006/table">
            <a:tbl>
              <a:tblPr firstRow="1" bandRow="1">
                <a:tableStyleId>{5C22544A-7EE6-4342-B048-85BDC9FD1C3A}</a:tableStyleId>
              </a:tblPr>
              <a:tblGrid>
                <a:gridCol w="1709094">
                  <a:extLst>
                    <a:ext uri="{9D8B030D-6E8A-4147-A177-3AD203B41FA5}">
                      <a16:colId xmlns:a16="http://schemas.microsoft.com/office/drawing/2014/main" val="1780069136"/>
                    </a:ext>
                  </a:extLst>
                </a:gridCol>
                <a:gridCol w="3001867">
                  <a:extLst>
                    <a:ext uri="{9D8B030D-6E8A-4147-A177-3AD203B41FA5}">
                      <a16:colId xmlns:a16="http://schemas.microsoft.com/office/drawing/2014/main" val="85697552"/>
                    </a:ext>
                  </a:extLst>
                </a:gridCol>
                <a:gridCol w="2267043">
                  <a:extLst>
                    <a:ext uri="{9D8B030D-6E8A-4147-A177-3AD203B41FA5}">
                      <a16:colId xmlns:a16="http://schemas.microsoft.com/office/drawing/2014/main" val="2677667"/>
                    </a:ext>
                  </a:extLst>
                </a:gridCol>
                <a:gridCol w="1940353">
                  <a:extLst>
                    <a:ext uri="{9D8B030D-6E8A-4147-A177-3AD203B41FA5}">
                      <a16:colId xmlns:a16="http://schemas.microsoft.com/office/drawing/2014/main" val="4178750376"/>
                    </a:ext>
                  </a:extLst>
                </a:gridCol>
                <a:gridCol w="1267168">
                  <a:extLst>
                    <a:ext uri="{9D8B030D-6E8A-4147-A177-3AD203B41FA5}">
                      <a16:colId xmlns:a16="http://schemas.microsoft.com/office/drawing/2014/main" val="2894651583"/>
                    </a:ext>
                  </a:extLst>
                </a:gridCol>
              </a:tblGrid>
              <a:tr h="365435">
                <a:tc>
                  <a:txBody>
                    <a:bodyPr/>
                    <a:lstStyle/>
                    <a:p>
                      <a:pPr algn="l"/>
                      <a:r>
                        <a:rPr lang="en-US" sz="1000" dirty="0">
                          <a:solidFill>
                            <a:schemeClr val="bg1"/>
                          </a:solidFill>
                          <a:latin typeface="Century Gothic" panose="020B0502020202020204" pitchFamily="34" charset="0"/>
                        </a:rPr>
                        <a:t>TASK CATEGORY</a:t>
                      </a:r>
                    </a:p>
                  </a:txBody>
                  <a:tcPr marL="21600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1000" dirty="0">
                          <a:solidFill>
                            <a:schemeClr val="bg1"/>
                          </a:solidFill>
                          <a:latin typeface="Century Gothic" panose="020B0502020202020204" pitchFamily="34" charset="0"/>
                        </a:rPr>
                        <a:t>TASK DESCRIPTION</a:t>
                      </a: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1000">
                          <a:solidFill>
                            <a:schemeClr val="bg1"/>
                          </a:solidFill>
                          <a:latin typeface="Century Gothic" panose="020B0502020202020204" pitchFamily="34" charset="0"/>
                        </a:rPr>
                        <a:t>DELIVERABLES</a:t>
                      </a:r>
                      <a:endParaRPr lang="en-US" sz="1000" dirty="0">
                        <a:solidFill>
                          <a:schemeClr val="bg1"/>
                        </a:solidFill>
                        <a:latin typeface="Century Gothic" panose="020B0502020202020204" pitchFamily="34" charset="0"/>
                      </a:endParaRP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1000">
                          <a:solidFill>
                            <a:schemeClr val="bg1"/>
                          </a:solidFill>
                          <a:latin typeface="Century Gothic" panose="020B0502020202020204" pitchFamily="34" charset="0"/>
                        </a:rPr>
                        <a:t>RESPONSIBLE PERSON</a:t>
                      </a:r>
                      <a:endParaRPr lang="en-US" sz="1000" dirty="0">
                        <a:solidFill>
                          <a:schemeClr val="bg1"/>
                        </a:solidFill>
                        <a:latin typeface="Century Gothic" panose="020B0502020202020204" pitchFamily="34" charset="0"/>
                      </a:endParaRPr>
                    </a:p>
                  </a:txBody>
                  <a:tcPr marL="0" marR="0" marT="0" marB="0" anchor="ct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tc>
                  <a:txBody>
                    <a:bodyPr/>
                    <a:lstStyle/>
                    <a:p>
                      <a:pPr algn="ctr"/>
                      <a:r>
                        <a:rPr lang="en-US" sz="1000">
                          <a:solidFill>
                            <a:schemeClr val="bg1"/>
                          </a:solidFill>
                          <a:latin typeface="Century Gothic" panose="020B0502020202020204" pitchFamily="34" charset="0"/>
                        </a:rPr>
                        <a:t>DEADLINE</a:t>
                      </a:r>
                      <a:endParaRPr lang="en-US" sz="1000" dirty="0">
                        <a:solidFill>
                          <a:schemeClr val="bg1"/>
                        </a:solidFill>
                        <a:latin typeface="Century Gothic" panose="020B0502020202020204" pitchFamily="34" charset="0"/>
                      </a:endParaRPr>
                    </a:p>
                  </a:txBody>
                  <a:tcPr marL="0"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chemeClr val="accent2"/>
                    </a:solidFill>
                  </a:tcPr>
                </a:tc>
                <a:extLst>
                  <a:ext uri="{0D108BD9-81ED-4DB2-BD59-A6C34878D82A}">
                    <a16:rowId xmlns:a16="http://schemas.microsoft.com/office/drawing/2014/main" val="3723378631"/>
                  </a:ext>
                </a:extLst>
              </a:tr>
              <a:tr h="226268">
                <a:tc>
                  <a:txBody>
                    <a:bodyPr/>
                    <a:lstStyle/>
                    <a:p>
                      <a:pPr algn="l"/>
                      <a:r>
                        <a:rPr lang="en-US" sz="900" b="1" dirty="0">
                          <a:solidFill>
                            <a:schemeClr val="bg1"/>
                          </a:solidFill>
                          <a:latin typeface="Century Gothic" panose="020B0502020202020204" pitchFamily="34" charset="0"/>
                        </a:rPr>
                        <a:t>ANNUAL BUDGET</a:t>
                      </a:r>
                    </a:p>
                  </a:txBody>
                  <a:tcPr marL="216000"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900" b="1" dirty="0">
                        <a:solidFill>
                          <a:schemeClr val="bg1"/>
                        </a:solidFill>
                        <a:latin typeface="Century Gothic" panose="020B0502020202020204" pitchFamily="34" charset="0"/>
                      </a:endParaRPr>
                    </a:p>
                  </a:txBody>
                  <a:tcPr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28575" cap="flat" cmpd="sng" algn="ctr">
                      <a:solidFill>
                        <a:schemeClr val="bg1"/>
                      </a:solidFill>
                      <a:prstDash val="solid"/>
                      <a:round/>
                      <a:headEnd type="none" w="med" len="med"/>
                      <a:tailEnd type="none" w="med" len="med"/>
                    </a:lnT>
                    <a:solidFill>
                      <a:schemeClr val="accent3"/>
                    </a:solidFill>
                  </a:tcPr>
                </a:tc>
                <a:tc>
                  <a:txBody>
                    <a:bodyPr/>
                    <a:lstStyle/>
                    <a:p>
                      <a:pPr algn="ctr"/>
                      <a:endParaRPr lang="en-US" sz="900" dirty="0">
                        <a:solidFill>
                          <a:schemeClr val="bg1"/>
                        </a:solidFill>
                        <a:latin typeface="Century Gothic" panose="020B0502020202020204" pitchFamily="34" charset="0"/>
                      </a:endParaRPr>
                    </a:p>
                  </a:txBody>
                  <a:tcPr marR="0" marT="0" marB="0" anchor="ctr">
                    <a:lnR w="19050" cap="flat" cmpd="sng" algn="ctr">
                      <a:noFill/>
                      <a:prstDash val="sysDash"/>
                      <a:round/>
                      <a:headEnd type="none" w="med" len="med"/>
                      <a:tailEnd type="none" w="med" len="med"/>
                    </a:lnR>
                    <a:lnT w="28575" cap="flat" cmpd="sng" algn="ctr">
                      <a:solidFill>
                        <a:schemeClr val="bg1"/>
                      </a:solidFill>
                      <a:prstDash val="solid"/>
                      <a:round/>
                      <a:headEnd type="none" w="med" len="med"/>
                      <a:tailEnd type="none" w="med" len="med"/>
                    </a:lnT>
                    <a:solidFill>
                      <a:schemeClr val="accent3"/>
                    </a:solidFill>
                  </a:tcPr>
                </a:tc>
                <a:extLst>
                  <a:ext uri="{0D108BD9-81ED-4DB2-BD59-A6C34878D82A}">
                    <a16:rowId xmlns:a16="http://schemas.microsoft.com/office/drawing/2014/main" val="2056710130"/>
                  </a:ext>
                </a:extLst>
              </a:tr>
              <a:tr h="226268">
                <a:tc>
                  <a:txBody>
                    <a:bodyPr/>
                    <a:lstStyle/>
                    <a:p>
                      <a:pPr algn="l"/>
                      <a:r>
                        <a:rPr lang="en-US" sz="750" dirty="0">
                          <a:solidFill>
                            <a:schemeClr val="tx1">
                              <a:lumMod val="85000"/>
                              <a:lumOff val="15000"/>
                            </a:schemeClr>
                          </a:solidFill>
                          <a:latin typeface="Century Gothic" panose="020B0502020202020204" pitchFamily="34" charset="0"/>
                        </a:rPr>
                        <a:t>Consultation</a:t>
                      </a:r>
                    </a:p>
                  </a:txBody>
                  <a:tcPr marL="216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Consult all departments on budget needs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Detailed answers from all 8 dept.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Derrick Johnson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February 28th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649173119"/>
                  </a:ext>
                </a:extLst>
              </a:tr>
              <a:tr h="226268">
                <a:tc>
                  <a:txBody>
                    <a:bodyPr/>
                    <a:lstStyle/>
                    <a:p>
                      <a:pPr algn="l"/>
                      <a:r>
                        <a:rPr lang="en-US" sz="750" dirty="0">
                          <a:solidFill>
                            <a:schemeClr val="tx1">
                              <a:lumMod val="85000"/>
                              <a:lumOff val="15000"/>
                            </a:schemeClr>
                          </a:solidFill>
                          <a:latin typeface="Century Gothic" panose="020B0502020202020204" pitchFamily="34" charset="0"/>
                        </a:rPr>
                        <a:t>Estimation</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Project expected sales and employee headcount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Detailed list of sales calculation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Tiffany Yamazaki</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March 15th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330868808"/>
                  </a:ext>
                </a:extLst>
              </a:tr>
              <a:tr h="226268">
                <a:tc>
                  <a:txBody>
                    <a:bodyPr/>
                    <a:lstStyle/>
                    <a:p>
                      <a:pPr algn="l"/>
                      <a:r>
                        <a:rPr lang="en-US" sz="750" dirty="0">
                          <a:solidFill>
                            <a:schemeClr val="tx1">
                              <a:lumMod val="85000"/>
                              <a:lumOff val="15000"/>
                            </a:schemeClr>
                          </a:solidFill>
                          <a:latin typeface="Century Gothic" panose="020B0502020202020204" pitchFamily="34" charset="0"/>
                        </a:rPr>
                        <a:t>Expenses</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Categorize and determine expenses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Expense categorization report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Christina Smiths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March 30th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8179484"/>
                  </a:ext>
                </a:extLst>
              </a:tr>
              <a:tr h="226268">
                <a:tc>
                  <a:txBody>
                    <a:bodyPr/>
                    <a:lstStyle/>
                    <a:p>
                      <a:pPr algn="l"/>
                      <a:r>
                        <a:rPr lang="en-US" sz="750" dirty="0">
                          <a:solidFill>
                            <a:schemeClr val="tx1">
                              <a:lumMod val="85000"/>
                              <a:lumOff val="15000"/>
                            </a:schemeClr>
                          </a:solidFill>
                          <a:latin typeface="Century Gothic" panose="020B0502020202020204" pitchFamily="34" charset="0"/>
                        </a:rPr>
                        <a:t>Capital expenditures</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Identify investments in equipment and processes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Calculation of capital expenditure</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Jonathan Smithsonian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April 14th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441247738"/>
                  </a:ext>
                </a:extLst>
              </a:tr>
              <a:tr h="226268">
                <a:tc>
                  <a:txBody>
                    <a:bodyPr/>
                    <a:lstStyle/>
                    <a:p>
                      <a:pPr algn="l"/>
                      <a:r>
                        <a:rPr lang="en-US" sz="750" dirty="0">
                          <a:solidFill>
                            <a:schemeClr val="tx1">
                              <a:lumMod val="85000"/>
                              <a:lumOff val="15000"/>
                            </a:schemeClr>
                          </a:solidFill>
                          <a:latin typeface="Century Gothic" panose="020B0502020202020204" pitchFamily="34" charset="0"/>
                        </a:rPr>
                        <a:t>Cash flow</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Create cash flow statement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Cash flow statement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Fiona Blackstone</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August 8th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680532147"/>
                  </a:ext>
                </a:extLst>
              </a:tr>
              <a:tr h="226268">
                <a:tc>
                  <a:txBody>
                    <a:bodyPr/>
                    <a:lstStyle/>
                    <a:p>
                      <a:pPr algn="l"/>
                      <a:r>
                        <a:rPr lang="en-US" sz="750" dirty="0">
                          <a:solidFill>
                            <a:schemeClr val="tx1">
                              <a:lumMod val="85000"/>
                              <a:lumOff val="15000"/>
                            </a:schemeClr>
                          </a:solidFill>
                          <a:latin typeface="Century Gothic" panose="020B0502020202020204" pitchFamily="34" charset="0"/>
                        </a:rPr>
                        <a:t>Evaluation</a:t>
                      </a:r>
                    </a:p>
                  </a:txBody>
                  <a:tcPr marL="216000" marR="0" marT="0" marB="0" anchor="ctr">
                    <a:lnL>
                      <a:noFill/>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Monitor monthly and adjust accordingly</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Revised budget proposal</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Andrew Woodman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September 10th</a:t>
                      </a:r>
                    </a:p>
                  </a:txBody>
                  <a:tcPr marL="182880" marR="0" marT="0" marB="0" anchor="ctr">
                    <a:lnL w="12700" cap="flat" cmpd="sng" algn="ctr">
                      <a:solidFill>
                        <a:schemeClr val="bg1">
                          <a:lumMod val="85000"/>
                        </a:schemeClr>
                      </a:solidFill>
                      <a:prstDash val="solid"/>
                      <a:round/>
                      <a:headEnd type="none" w="med" len="med"/>
                      <a:tailEnd type="none" w="med" len="med"/>
                    </a:lnL>
                    <a:lnR w="19050" cap="flat" cmpd="sng" algn="ctr">
                      <a:noFill/>
                      <a:prstDash val="sysDash"/>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82396379"/>
                  </a:ext>
                </a:extLst>
              </a:tr>
              <a:tr h="108724">
                <a:tc>
                  <a:txBody>
                    <a:bodyPr/>
                    <a:lstStyle/>
                    <a:p>
                      <a:pPr algn="l"/>
                      <a:endParaRPr lang="en-US" sz="900" b="1" dirty="0">
                        <a:solidFill>
                          <a:schemeClr val="bg1"/>
                        </a:solidFill>
                        <a:latin typeface="Century Gothic" panose="020B0502020202020204" pitchFamily="34" charset="0"/>
                      </a:endParaRPr>
                    </a:p>
                  </a:txBody>
                  <a:tcPr marL="21600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b="1"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ctr"/>
                      <a:endParaRPr lang="en-US" sz="900" dirty="0">
                        <a:solidFill>
                          <a:schemeClr val="bg1"/>
                        </a:solidFill>
                        <a:latin typeface="Century Gothic" panose="020B0502020202020204" pitchFamily="34" charset="0"/>
                      </a:endParaRPr>
                    </a:p>
                  </a:txBody>
                  <a:tcPr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381969581"/>
                  </a:ext>
                </a:extLst>
              </a:tr>
              <a:tr h="226268">
                <a:tc>
                  <a:txBody>
                    <a:bodyPr/>
                    <a:lstStyle/>
                    <a:p>
                      <a:pPr algn="l"/>
                      <a:r>
                        <a:rPr lang="en-US" sz="900" b="1" dirty="0">
                          <a:solidFill>
                            <a:schemeClr val="bg1"/>
                          </a:solidFill>
                          <a:latin typeface="Century Gothic" panose="020B0502020202020204" pitchFamily="34" charset="0"/>
                        </a:rPr>
                        <a:t>STATEMENT AUDIT</a:t>
                      </a:r>
                    </a:p>
                  </a:txBody>
                  <a:tcPr marL="21600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b="1"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ctr"/>
                      <a:endParaRPr lang="en-US" sz="900" dirty="0">
                        <a:solidFill>
                          <a:schemeClr val="bg1"/>
                        </a:solidFill>
                        <a:latin typeface="Century Gothic" panose="020B0502020202020204" pitchFamily="34" charset="0"/>
                      </a:endParaRPr>
                    </a:p>
                  </a:txBody>
                  <a:tcPr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solidFill>
                      <a:schemeClr val="accent3"/>
                    </a:solidFill>
                  </a:tcPr>
                </a:tc>
                <a:extLst>
                  <a:ext uri="{0D108BD9-81ED-4DB2-BD59-A6C34878D82A}">
                    <a16:rowId xmlns:a16="http://schemas.microsoft.com/office/drawing/2014/main" val="3172789333"/>
                  </a:ext>
                </a:extLst>
              </a:tr>
              <a:tr h="226268">
                <a:tc>
                  <a:txBody>
                    <a:bodyPr/>
                    <a:lstStyle/>
                    <a:p>
                      <a:pPr algn="l"/>
                      <a:r>
                        <a:rPr lang="en-US" sz="750" dirty="0">
                          <a:solidFill>
                            <a:schemeClr val="tx1">
                              <a:lumMod val="85000"/>
                              <a:lumOff val="15000"/>
                            </a:schemeClr>
                          </a:solidFill>
                          <a:latin typeface="Century Gothic" panose="020B0502020202020204" pitchFamily="34" charset="0"/>
                        </a:rPr>
                        <a:t>Risk assessment</a:t>
                      </a:r>
                    </a:p>
                  </a:txBody>
                  <a:tcPr marL="216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Assess general business risks and industry risks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Risk matrix</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Derrick Johnson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March 19th</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759154307"/>
                  </a:ext>
                </a:extLst>
              </a:tr>
              <a:tr h="226268">
                <a:tc>
                  <a:txBody>
                    <a:bodyPr/>
                    <a:lstStyle/>
                    <a:p>
                      <a:pPr algn="l"/>
                      <a:r>
                        <a:rPr lang="en-US" sz="750" dirty="0">
                          <a:solidFill>
                            <a:schemeClr val="tx1">
                              <a:lumMod val="85000"/>
                              <a:lumOff val="15000"/>
                            </a:schemeClr>
                          </a:solidFill>
                          <a:latin typeface="Century Gothic" panose="020B0502020202020204" pitchFamily="34" charset="0"/>
                        </a:rPr>
                        <a:t>Planning</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Develop detailed audit plan and assign team</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RACI matrix</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Tiffany Yamazaki</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March 24th</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4157735433"/>
                  </a:ext>
                </a:extLst>
              </a:tr>
              <a:tr h="226268">
                <a:tc>
                  <a:txBody>
                    <a:bodyPr/>
                    <a:lstStyle/>
                    <a:p>
                      <a:pPr algn="l"/>
                      <a:r>
                        <a:rPr lang="en-US" sz="750" dirty="0">
                          <a:solidFill>
                            <a:schemeClr val="tx1">
                              <a:lumMod val="85000"/>
                              <a:lumOff val="15000"/>
                            </a:schemeClr>
                          </a:solidFill>
                          <a:latin typeface="Century Gothic" panose="020B0502020202020204" pitchFamily="34" charset="0"/>
                        </a:rPr>
                        <a:t>Evidence</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Conduct fieldwork and test/analyze internal controls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5 analysis reports with evidence</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Christina Smiths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April 2nd</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448545912"/>
                  </a:ext>
                </a:extLst>
              </a:tr>
              <a:tr h="226268">
                <a:tc>
                  <a:txBody>
                    <a:bodyPr/>
                    <a:lstStyle/>
                    <a:p>
                      <a:pPr algn="l"/>
                      <a:r>
                        <a:rPr lang="en-US" sz="750" dirty="0">
                          <a:solidFill>
                            <a:schemeClr val="tx1">
                              <a:lumMod val="85000"/>
                              <a:lumOff val="15000"/>
                            </a:schemeClr>
                          </a:solidFill>
                          <a:latin typeface="Century Gothic" panose="020B0502020202020204" pitchFamily="34" charset="0"/>
                        </a:rPr>
                        <a:t>Evaluation</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Auditor analyze results and communicate findings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Final audit report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Jonathan Smithsonian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April 23rd</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866818111"/>
                  </a:ext>
                </a:extLst>
              </a:tr>
              <a:tr h="145576">
                <a:tc>
                  <a:txBody>
                    <a:bodyPr/>
                    <a:lstStyle/>
                    <a:p>
                      <a:pPr algn="l"/>
                      <a:endParaRPr lang="en-US" sz="900" b="1" dirty="0">
                        <a:solidFill>
                          <a:schemeClr val="bg1"/>
                        </a:solidFill>
                        <a:latin typeface="Century Gothic" panose="020B0502020202020204" pitchFamily="34" charset="0"/>
                      </a:endParaRPr>
                    </a:p>
                  </a:txBody>
                  <a:tcPr marL="216000"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b="1"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ctr"/>
                      <a:endParaRPr lang="en-US" sz="900" dirty="0">
                        <a:solidFill>
                          <a:schemeClr val="bg1"/>
                        </a:solidFill>
                        <a:latin typeface="Century Gothic" panose="020B0502020202020204" pitchFamily="34" charset="0"/>
                      </a:endParaRPr>
                    </a:p>
                  </a:txBody>
                  <a:tcPr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7260127"/>
                  </a:ext>
                </a:extLst>
              </a:tr>
              <a:tr h="226268">
                <a:tc>
                  <a:txBody>
                    <a:bodyPr/>
                    <a:lstStyle/>
                    <a:p>
                      <a:pPr algn="l"/>
                      <a:r>
                        <a:rPr lang="en-US" sz="900" b="1" dirty="0">
                          <a:solidFill>
                            <a:schemeClr val="bg1"/>
                          </a:solidFill>
                          <a:latin typeface="Century Gothic" panose="020B0502020202020204" pitchFamily="34" charset="0"/>
                        </a:rPr>
                        <a:t>COST ANALYSIS</a:t>
                      </a:r>
                    </a:p>
                  </a:txBody>
                  <a:tcPr marL="216000"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b="1"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l"/>
                      <a:endParaRPr lang="en-US" sz="900" dirty="0">
                        <a:solidFill>
                          <a:schemeClr val="bg1"/>
                        </a:solidFill>
                        <a:latin typeface="Century Gothic" panose="020B0502020202020204" pitchFamily="34" charset="0"/>
                      </a:endParaRPr>
                    </a:p>
                  </a:txBody>
                  <a:tcPr marR="0" marT="0" marB="0" anchor="ctr">
                    <a:lnT w="12700" cap="flat" cmpd="sng" algn="ctr">
                      <a:solidFill>
                        <a:schemeClr val="bg2">
                          <a:lumMod val="20000"/>
                          <a:lumOff val="80000"/>
                        </a:schemeClr>
                      </a:solidFill>
                      <a:prstDash val="solid"/>
                      <a:round/>
                      <a:headEnd type="none" w="med" len="med"/>
                      <a:tailEnd type="none" w="med" len="med"/>
                    </a:lnT>
                    <a:solidFill>
                      <a:schemeClr val="accent3"/>
                    </a:solidFill>
                  </a:tcPr>
                </a:tc>
                <a:tc>
                  <a:txBody>
                    <a:bodyPr/>
                    <a:lstStyle/>
                    <a:p>
                      <a:pPr algn="ctr"/>
                      <a:endParaRPr lang="en-US" sz="900" dirty="0">
                        <a:solidFill>
                          <a:schemeClr val="bg1"/>
                        </a:solidFill>
                        <a:latin typeface="Century Gothic" panose="020B0502020202020204" pitchFamily="34" charset="0"/>
                      </a:endParaRPr>
                    </a:p>
                  </a:txBody>
                  <a:tcPr marR="0" marT="0" marB="0" anchor="ctr">
                    <a:lnR w="19050" cap="flat" cmpd="sng" algn="ctr">
                      <a:noFill/>
                      <a:prstDash val="sysDash"/>
                      <a:round/>
                      <a:headEnd type="none" w="med" len="med"/>
                      <a:tailEnd type="none" w="med" len="med"/>
                    </a:lnR>
                    <a:lnT w="12700" cap="flat" cmpd="sng" algn="ctr">
                      <a:solidFill>
                        <a:schemeClr val="bg2">
                          <a:lumMod val="20000"/>
                          <a:lumOff val="80000"/>
                        </a:schemeClr>
                      </a:solidFill>
                      <a:prstDash val="solid"/>
                      <a:round/>
                      <a:headEnd type="none" w="med" len="med"/>
                      <a:tailEnd type="none" w="med" len="med"/>
                    </a:lnT>
                    <a:solidFill>
                      <a:schemeClr val="accent3"/>
                    </a:solidFill>
                  </a:tcPr>
                </a:tc>
                <a:extLst>
                  <a:ext uri="{0D108BD9-81ED-4DB2-BD59-A6C34878D82A}">
                    <a16:rowId xmlns:a16="http://schemas.microsoft.com/office/drawing/2014/main" val="3746661932"/>
                  </a:ext>
                </a:extLst>
              </a:tr>
              <a:tr h="226268">
                <a:tc>
                  <a:txBody>
                    <a:bodyPr/>
                    <a:lstStyle/>
                    <a:p>
                      <a:pPr algn="l"/>
                      <a:r>
                        <a:rPr lang="en-US" sz="750" dirty="0">
                          <a:solidFill>
                            <a:schemeClr val="tx1">
                              <a:lumMod val="85000"/>
                              <a:lumOff val="15000"/>
                            </a:schemeClr>
                          </a:solidFill>
                          <a:latin typeface="Century Gothic" panose="020B0502020202020204" pitchFamily="34" charset="0"/>
                        </a:rPr>
                        <a:t>Brainstorm</a:t>
                      </a:r>
                    </a:p>
                  </a:txBody>
                  <a:tcPr marL="216000" marR="0" marT="0" marB="0" anchor="ctr">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List all costs and benefits potentially associated</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List of costs and benefits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Tiffany Yamazaki</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October 13th</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790930498"/>
                  </a:ext>
                </a:extLst>
              </a:tr>
              <a:tr h="226268">
                <a:tc>
                  <a:txBody>
                    <a:bodyPr/>
                    <a:lstStyle/>
                    <a:p>
                      <a:pPr algn="l"/>
                      <a:r>
                        <a:rPr lang="en-US" sz="750" dirty="0">
                          <a:solidFill>
                            <a:schemeClr val="tx1">
                              <a:lumMod val="85000"/>
                              <a:lumOff val="15000"/>
                            </a:schemeClr>
                          </a:solidFill>
                          <a:latin typeface="Century Gothic" panose="020B0502020202020204" pitchFamily="34" charset="0"/>
                        </a:rPr>
                        <a:t>Monetary value - Cost</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Calculate costs of physical and human resources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Cost calculation report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Christina Smiths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October 15th</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05221608"/>
                  </a:ext>
                </a:extLst>
              </a:tr>
              <a:tr h="226268">
                <a:tc>
                  <a:txBody>
                    <a:bodyPr/>
                    <a:lstStyle/>
                    <a:p>
                      <a:pPr algn="l"/>
                      <a:r>
                        <a:rPr lang="en-US" sz="750" dirty="0">
                          <a:solidFill>
                            <a:schemeClr val="tx1">
                              <a:lumMod val="85000"/>
                              <a:lumOff val="15000"/>
                            </a:schemeClr>
                          </a:solidFill>
                          <a:latin typeface="Century Gothic" panose="020B0502020202020204" pitchFamily="34" charset="0"/>
                        </a:rPr>
                        <a:t>Monetary value - Benefits</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Calculate benefits of physical and human resources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Benefit calculation report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Jonathan Smithsonian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October 20th</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167994186"/>
                  </a:ext>
                </a:extLst>
              </a:tr>
              <a:tr h="226268">
                <a:tc>
                  <a:txBody>
                    <a:bodyPr/>
                    <a:lstStyle/>
                    <a:p>
                      <a:pPr algn="l"/>
                      <a:r>
                        <a:rPr lang="en-US" sz="750" dirty="0">
                          <a:solidFill>
                            <a:schemeClr val="tx1">
                              <a:lumMod val="85000"/>
                              <a:lumOff val="15000"/>
                            </a:schemeClr>
                          </a:solidFill>
                          <a:latin typeface="Century Gothic" panose="020B0502020202020204" pitchFamily="34" charset="0"/>
                        </a:rPr>
                        <a:t>Comparison</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Consider payback time and break even point</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Final cost-benefit number</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Fiona Blackstone</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October 22nd</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1">
                          <a:lumMod val="85000"/>
                        </a:schemeClr>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68470310"/>
                  </a:ext>
                </a:extLst>
              </a:tr>
              <a:tr h="226268">
                <a:tc>
                  <a:txBody>
                    <a:bodyPr/>
                    <a:lstStyle/>
                    <a:p>
                      <a:pPr algn="l"/>
                      <a:r>
                        <a:rPr lang="en-US" sz="750" dirty="0">
                          <a:solidFill>
                            <a:schemeClr val="tx1">
                              <a:lumMod val="85000"/>
                              <a:lumOff val="15000"/>
                            </a:schemeClr>
                          </a:solidFill>
                          <a:latin typeface="Century Gothic" panose="020B0502020202020204" pitchFamily="34" charset="0"/>
                        </a:rPr>
                        <a:t>Evaluation</a:t>
                      </a:r>
                    </a:p>
                  </a:txBody>
                  <a:tcPr marL="216000" marR="0" marT="0" marB="0" anchor="ctr">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Revise list from brainstorm and determine yearly plan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solidFill>
                        <a:schemeClr val="bg2">
                          <a:lumMod val="20000"/>
                          <a:lumOff val="80000"/>
                        </a:schemeClr>
                      </a:solid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Revision on proposed costs</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l"/>
                      <a:r>
                        <a:rPr lang="en-US" sz="750" dirty="0">
                          <a:solidFill>
                            <a:schemeClr val="tx1">
                              <a:lumMod val="85000"/>
                              <a:lumOff val="15000"/>
                            </a:schemeClr>
                          </a:solidFill>
                          <a:latin typeface="Century Gothic" panose="020B0502020202020204" pitchFamily="34" charset="0"/>
                        </a:rPr>
                        <a:t>Andrew Woodman</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1">
                          <a:lumMod val="85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solidFill>
                  </a:tcPr>
                </a:tc>
                <a:tc>
                  <a:txBody>
                    <a:bodyPr/>
                    <a:lstStyle/>
                    <a:p>
                      <a:pPr algn="l"/>
                      <a:r>
                        <a:rPr lang="en-US" sz="750" dirty="0">
                          <a:solidFill>
                            <a:schemeClr val="tx1">
                              <a:lumMod val="85000"/>
                              <a:lumOff val="15000"/>
                            </a:schemeClr>
                          </a:solidFill>
                          <a:latin typeface="Century Gothic" panose="020B0502020202020204" pitchFamily="34" charset="0"/>
                        </a:rPr>
                        <a:t>November 2nd</a:t>
                      </a:r>
                    </a:p>
                  </a:txBody>
                  <a:tcPr marL="182880" marR="0" marT="0" marB="0" anchor="ctr">
                    <a:lnL w="12700" cap="flat" cmpd="sng" algn="ctr">
                      <a:solidFill>
                        <a:schemeClr val="bg1">
                          <a:lumMod val="85000"/>
                        </a:schemeClr>
                      </a:solidFill>
                      <a:prstDash val="solid"/>
                      <a:round/>
                      <a:headEnd type="none" w="med" len="med"/>
                      <a:tailEnd type="none" w="med" len="med"/>
                    </a:lnL>
                    <a:lnR w="12700" cap="flat" cmpd="sng" algn="ctr">
                      <a:solidFill>
                        <a:schemeClr val="bg2">
                          <a:lumMod val="20000"/>
                          <a:lumOff val="80000"/>
                        </a:schemeClr>
                      </a:solidFill>
                      <a:prstDash val="solid"/>
                      <a:round/>
                      <a:headEnd type="none" w="med" len="med"/>
                      <a:tailEnd type="none" w="med" len="med"/>
                    </a:lnR>
                    <a:lnT w="12700" cap="flat" cmpd="sng" algn="ctr">
                      <a:solidFill>
                        <a:schemeClr val="bg1">
                          <a:lumMod val="85000"/>
                        </a:schemeClr>
                      </a:solid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01304498"/>
                  </a:ext>
                </a:extLst>
              </a:tr>
            </a:tbl>
          </a:graphicData>
        </a:graphic>
      </p:graphicFrame>
      <p:sp>
        <p:nvSpPr>
          <p:cNvPr id="20" name="TextBox 19">
            <a:extLst>
              <a:ext uri="{FF2B5EF4-FFF2-40B4-BE49-F238E27FC236}">
                <a16:creationId xmlns:a16="http://schemas.microsoft.com/office/drawing/2014/main" id="{0ECC9D1C-418F-354C-9AC6-52C8008035CB}"/>
              </a:ext>
            </a:extLst>
          </p:cNvPr>
          <p:cNvSpPr txBox="1"/>
          <p:nvPr/>
        </p:nvSpPr>
        <p:spPr>
          <a:xfrm flipH="1">
            <a:off x="2944589" y="296691"/>
            <a:ext cx="6312968" cy="461665"/>
          </a:xfrm>
          <a:prstGeom prst="rect">
            <a:avLst/>
          </a:prstGeom>
          <a:noFill/>
        </p:spPr>
        <p:txBody>
          <a:bodyPr wrap="square" rtlCol="0">
            <a:spAutoFit/>
          </a:bodyPr>
          <a:lstStyle/>
          <a:p>
            <a:pPr algn="ctr"/>
            <a:r>
              <a:rPr lang="en-US" sz="2400" b="1" dirty="0">
                <a:ln w="19050">
                  <a:noFill/>
                </a:ln>
                <a:solidFill>
                  <a:schemeClr val="tx2">
                    <a:lumMod val="75000"/>
                    <a:lumOff val="25000"/>
                  </a:schemeClr>
                </a:solidFill>
                <a:latin typeface="Century Gothic" panose="020B0502020202020204" pitchFamily="34" charset="0"/>
              </a:rPr>
              <a:t>WORK BREAKDOWN TABLE</a:t>
            </a:r>
            <a:endParaRPr lang="id-ID" sz="2400" b="1" dirty="0">
              <a:ln w="19050">
                <a:noFill/>
              </a:ln>
              <a:solidFill>
                <a:schemeClr val="tx2">
                  <a:lumMod val="75000"/>
                  <a:lumOff val="25000"/>
                </a:schemeClr>
              </a:solidFill>
              <a:latin typeface="Century Gothic" panose="020B0502020202020204" pitchFamily="34" charset="0"/>
            </a:endParaRPr>
          </a:p>
        </p:txBody>
      </p:sp>
    </p:spTree>
    <p:extLst>
      <p:ext uri="{BB962C8B-B14F-4D97-AF65-F5344CB8AC3E}">
        <p14:creationId xmlns:p14="http://schemas.microsoft.com/office/powerpoint/2010/main" val="42182872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Freeform: Shape 9">
            <a:extLst>
              <a:ext uri="{FF2B5EF4-FFF2-40B4-BE49-F238E27FC236}">
                <a16:creationId xmlns:a16="http://schemas.microsoft.com/office/drawing/2014/main" id="{02B10BF0-A180-E444-AD0F-590F3AAA89B9}"/>
              </a:ext>
            </a:extLst>
          </p:cNvPr>
          <p:cNvSpPr/>
          <p:nvPr/>
        </p:nvSpPr>
        <p:spPr>
          <a:xfrm rot="10800000">
            <a:off x="0" y="5473242"/>
            <a:ext cx="6991350" cy="1384757"/>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Shape 20">
            <a:extLst>
              <a:ext uri="{FF2B5EF4-FFF2-40B4-BE49-F238E27FC236}">
                <a16:creationId xmlns:a16="http://schemas.microsoft.com/office/drawing/2014/main" id="{314E0855-3687-CA48-B990-B291F57D22C8}"/>
              </a:ext>
            </a:extLst>
          </p:cNvPr>
          <p:cNvSpPr/>
          <p:nvPr/>
        </p:nvSpPr>
        <p:spPr>
          <a:xfrm>
            <a:off x="2952079" y="0"/>
            <a:ext cx="9239921" cy="1534235"/>
          </a:xfrm>
          <a:custGeom>
            <a:avLst/>
            <a:gdLst>
              <a:gd name="connsiteX0" fmla="*/ 0 w 9328150"/>
              <a:gd name="connsiteY0" fmla="*/ 0 h 1384757"/>
              <a:gd name="connsiteX1" fmla="*/ 9328150 w 9328150"/>
              <a:gd name="connsiteY1" fmla="*/ 0 h 1384757"/>
              <a:gd name="connsiteX2" fmla="*/ 9328150 w 9328150"/>
              <a:gd name="connsiteY2" fmla="*/ 1332633 h 1384757"/>
              <a:gd name="connsiteX3" fmla="*/ 9266050 w 9328150"/>
              <a:gd name="connsiteY3" fmla="*/ 1338678 h 1384757"/>
              <a:gd name="connsiteX4" fmla="*/ 8773187 w 9328150"/>
              <a:gd name="connsiteY4" fmla="*/ 1372288 h 1384757"/>
              <a:gd name="connsiteX5" fmla="*/ 409460 w 9328150"/>
              <a:gd name="connsiteY5" fmla="*/ 48141 h 1384757"/>
              <a:gd name="connsiteX6" fmla="*/ 0 w 9328150"/>
              <a:gd name="connsiteY6" fmla="*/ 44014 h 1384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28150" h="1384757">
                <a:moveTo>
                  <a:pt x="0" y="0"/>
                </a:moveTo>
                <a:lnTo>
                  <a:pt x="9328150" y="0"/>
                </a:lnTo>
                <a:lnTo>
                  <a:pt x="9328150" y="1332633"/>
                </a:lnTo>
                <a:lnTo>
                  <a:pt x="9266050" y="1338678"/>
                </a:lnTo>
                <a:cubicBezTo>
                  <a:pt x="9095552" y="1353636"/>
                  <a:pt x="8931482" y="1364735"/>
                  <a:pt x="8773187" y="1372288"/>
                </a:cubicBezTo>
                <a:cubicBezTo>
                  <a:pt x="5460853" y="1530329"/>
                  <a:pt x="4676497" y="135474"/>
                  <a:pt x="409460" y="48141"/>
                </a:cubicBezTo>
                <a:lnTo>
                  <a:pt x="0" y="4401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ight Brace 26">
            <a:extLst>
              <a:ext uri="{FF2B5EF4-FFF2-40B4-BE49-F238E27FC236}">
                <a16:creationId xmlns:a16="http://schemas.microsoft.com/office/drawing/2014/main" id="{80834E64-972E-E24A-B686-5687B4E57B19}"/>
              </a:ext>
            </a:extLst>
          </p:cNvPr>
          <p:cNvSpPr/>
          <p:nvPr/>
        </p:nvSpPr>
        <p:spPr>
          <a:xfrm rot="16200000">
            <a:off x="5897803" y="-955498"/>
            <a:ext cx="390513" cy="5743973"/>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Rounded Rectangle 12">
            <a:extLst>
              <a:ext uri="{FF2B5EF4-FFF2-40B4-BE49-F238E27FC236}">
                <a16:creationId xmlns:a16="http://schemas.microsoft.com/office/drawing/2014/main" id="{2654E299-AFA7-394C-B416-59D38097A0FA}"/>
              </a:ext>
            </a:extLst>
          </p:cNvPr>
          <p:cNvSpPr/>
          <p:nvPr/>
        </p:nvSpPr>
        <p:spPr>
          <a:xfrm>
            <a:off x="5114337" y="1335487"/>
            <a:ext cx="1960988" cy="393192"/>
          </a:xfrm>
          <a:prstGeom prst="roundRect">
            <a:avLst>
              <a:gd name="adj" fmla="val 18525"/>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a:latin typeface="Century Gothic" panose="020B0502020202020204" pitchFamily="34" charset="0"/>
              </a:rPr>
              <a:t>PROGRAM</a:t>
            </a:r>
          </a:p>
        </p:txBody>
      </p:sp>
      <p:sp>
        <p:nvSpPr>
          <p:cNvPr id="15" name="Rounded Rectangle 14">
            <a:extLst>
              <a:ext uri="{FF2B5EF4-FFF2-40B4-BE49-F238E27FC236}">
                <a16:creationId xmlns:a16="http://schemas.microsoft.com/office/drawing/2014/main" id="{97130A29-714D-DF4B-8ED5-36B014ECF9E4}"/>
              </a:ext>
            </a:extLst>
          </p:cNvPr>
          <p:cNvSpPr/>
          <p:nvPr/>
        </p:nvSpPr>
        <p:spPr>
          <a:xfrm>
            <a:off x="2199658" y="2078831"/>
            <a:ext cx="2058757" cy="390514"/>
          </a:xfrm>
          <a:prstGeom prst="roundRect">
            <a:avLst>
              <a:gd name="adj" fmla="val 18525"/>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a:latin typeface="Century Gothic" panose="020B0502020202020204" pitchFamily="34" charset="0"/>
              </a:rPr>
              <a:t>PROJECT </a:t>
            </a:r>
            <a:r>
              <a:rPr lang="id-ID" sz="1200" b="1" dirty="0" err="1">
                <a:latin typeface="Century Gothic" panose="020B0502020202020204" pitchFamily="34" charset="0"/>
              </a:rPr>
              <a:t>A</a:t>
            </a:r>
            <a:endParaRPr lang="id-ID" sz="1200" b="1" dirty="0">
              <a:latin typeface="Century Gothic" panose="020B0502020202020204" pitchFamily="34" charset="0"/>
            </a:endParaRPr>
          </a:p>
        </p:txBody>
      </p:sp>
      <p:sp>
        <p:nvSpPr>
          <p:cNvPr id="16" name="Rounded Rectangle 15">
            <a:extLst>
              <a:ext uri="{FF2B5EF4-FFF2-40B4-BE49-F238E27FC236}">
                <a16:creationId xmlns:a16="http://schemas.microsoft.com/office/drawing/2014/main" id="{39066D8C-6EBB-924D-8A3C-22B3CD75E7A9}"/>
              </a:ext>
            </a:extLst>
          </p:cNvPr>
          <p:cNvSpPr/>
          <p:nvPr/>
        </p:nvSpPr>
        <p:spPr>
          <a:xfrm>
            <a:off x="7931247" y="2078831"/>
            <a:ext cx="2058757" cy="390514"/>
          </a:xfrm>
          <a:prstGeom prst="roundRect">
            <a:avLst>
              <a:gd name="adj" fmla="val 18525"/>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b="1" dirty="0">
                <a:latin typeface="Century Gothic" panose="020B0502020202020204" pitchFamily="34" charset="0"/>
              </a:rPr>
              <a:t>PROJECT </a:t>
            </a:r>
            <a:r>
              <a:rPr lang="id-ID" sz="1200" b="1" dirty="0" err="1">
                <a:latin typeface="Century Gothic" panose="020B0502020202020204" pitchFamily="34" charset="0"/>
              </a:rPr>
              <a:t>B</a:t>
            </a:r>
            <a:endParaRPr lang="id-ID" sz="1200" b="1" dirty="0">
              <a:latin typeface="Century Gothic" panose="020B0502020202020204" pitchFamily="34" charset="0"/>
            </a:endParaRPr>
          </a:p>
        </p:txBody>
      </p:sp>
      <p:sp>
        <p:nvSpPr>
          <p:cNvPr id="124" name="Rounded Rectangle 123">
            <a:extLst>
              <a:ext uri="{FF2B5EF4-FFF2-40B4-BE49-F238E27FC236}">
                <a16:creationId xmlns:a16="http://schemas.microsoft.com/office/drawing/2014/main" id="{505985A8-9EBD-A14E-AC35-510E415F038B}"/>
              </a:ext>
            </a:extLst>
          </p:cNvPr>
          <p:cNvSpPr/>
          <p:nvPr/>
        </p:nvSpPr>
        <p:spPr>
          <a:xfrm>
            <a:off x="1338241" y="2813378"/>
            <a:ext cx="1325458" cy="390514"/>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dirty="0">
                <a:latin typeface="Century Gothic" panose="020B0502020202020204" pitchFamily="34" charset="0"/>
              </a:rPr>
              <a:t>Task 1</a:t>
            </a:r>
          </a:p>
        </p:txBody>
      </p:sp>
      <p:sp>
        <p:nvSpPr>
          <p:cNvPr id="125" name="Rounded Rectangle 124">
            <a:extLst>
              <a:ext uri="{FF2B5EF4-FFF2-40B4-BE49-F238E27FC236}">
                <a16:creationId xmlns:a16="http://schemas.microsoft.com/office/drawing/2014/main" id="{F637D3BC-7A19-DC4B-958E-74C6B7578672}"/>
              </a:ext>
            </a:extLst>
          </p:cNvPr>
          <p:cNvSpPr/>
          <p:nvPr/>
        </p:nvSpPr>
        <p:spPr>
          <a:xfrm>
            <a:off x="3861039" y="2813378"/>
            <a:ext cx="1325458" cy="390514"/>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dirty="0">
                <a:latin typeface="Century Gothic" panose="020B0502020202020204" pitchFamily="34" charset="0"/>
              </a:rPr>
              <a:t>Task 2</a:t>
            </a:r>
          </a:p>
        </p:txBody>
      </p:sp>
      <p:sp>
        <p:nvSpPr>
          <p:cNvPr id="126" name="Rounded Rectangle 125">
            <a:extLst>
              <a:ext uri="{FF2B5EF4-FFF2-40B4-BE49-F238E27FC236}">
                <a16:creationId xmlns:a16="http://schemas.microsoft.com/office/drawing/2014/main" id="{3007CB59-EEAE-B24A-B61B-8508254B77C1}"/>
              </a:ext>
            </a:extLst>
          </p:cNvPr>
          <p:cNvSpPr/>
          <p:nvPr/>
        </p:nvSpPr>
        <p:spPr>
          <a:xfrm>
            <a:off x="7003167" y="2813378"/>
            <a:ext cx="1325458" cy="390514"/>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dirty="0">
                <a:latin typeface="Century Gothic" panose="020B0502020202020204" pitchFamily="34" charset="0"/>
              </a:rPr>
              <a:t>Task 1</a:t>
            </a:r>
          </a:p>
        </p:txBody>
      </p:sp>
      <p:sp>
        <p:nvSpPr>
          <p:cNvPr id="127" name="Rounded Rectangle 126">
            <a:extLst>
              <a:ext uri="{FF2B5EF4-FFF2-40B4-BE49-F238E27FC236}">
                <a16:creationId xmlns:a16="http://schemas.microsoft.com/office/drawing/2014/main" id="{50C0D9C8-2F41-8A49-A1B2-6540D582DD6E}"/>
              </a:ext>
            </a:extLst>
          </p:cNvPr>
          <p:cNvSpPr/>
          <p:nvPr/>
        </p:nvSpPr>
        <p:spPr>
          <a:xfrm>
            <a:off x="9525963" y="2813378"/>
            <a:ext cx="1325458" cy="390514"/>
          </a:xfrm>
          <a:prstGeom prst="roundRect">
            <a:avLst>
              <a:gd name="adj" fmla="val 18525"/>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200" dirty="0">
                <a:latin typeface="Century Gothic" panose="020B0502020202020204" pitchFamily="34" charset="0"/>
              </a:rPr>
              <a:t>Task 2</a:t>
            </a:r>
          </a:p>
        </p:txBody>
      </p:sp>
      <p:sp>
        <p:nvSpPr>
          <p:cNvPr id="136" name="Right Brace 135">
            <a:extLst>
              <a:ext uri="{FF2B5EF4-FFF2-40B4-BE49-F238E27FC236}">
                <a16:creationId xmlns:a16="http://schemas.microsoft.com/office/drawing/2014/main" id="{0CC3CA7C-26B8-7842-B766-8CCF783003D9}"/>
              </a:ext>
            </a:extLst>
          </p:cNvPr>
          <p:cNvSpPr/>
          <p:nvPr/>
        </p:nvSpPr>
        <p:spPr>
          <a:xfrm rot="16200000">
            <a:off x="3069853" y="1361094"/>
            <a:ext cx="344033" cy="2560535"/>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7" name="Right Brace 136">
            <a:extLst>
              <a:ext uri="{FF2B5EF4-FFF2-40B4-BE49-F238E27FC236}">
                <a16:creationId xmlns:a16="http://schemas.microsoft.com/office/drawing/2014/main" id="{8777D546-273B-264C-B629-1D633928B0F7}"/>
              </a:ext>
            </a:extLst>
          </p:cNvPr>
          <p:cNvSpPr/>
          <p:nvPr/>
        </p:nvSpPr>
        <p:spPr>
          <a:xfrm rot="16200000">
            <a:off x="8788609" y="1361095"/>
            <a:ext cx="344033" cy="2560535"/>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8" name="Right Brace 137">
            <a:extLst>
              <a:ext uri="{FF2B5EF4-FFF2-40B4-BE49-F238E27FC236}">
                <a16:creationId xmlns:a16="http://schemas.microsoft.com/office/drawing/2014/main" id="{3EA34C21-E6D3-DD4F-A6D7-C7A2F9C5A9FC}"/>
              </a:ext>
            </a:extLst>
          </p:cNvPr>
          <p:cNvSpPr/>
          <p:nvPr/>
        </p:nvSpPr>
        <p:spPr>
          <a:xfrm rot="16200000">
            <a:off x="1828956" y="2713179"/>
            <a:ext cx="344033" cy="1325458"/>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9" name="Right Brace 138">
            <a:extLst>
              <a:ext uri="{FF2B5EF4-FFF2-40B4-BE49-F238E27FC236}">
                <a16:creationId xmlns:a16="http://schemas.microsoft.com/office/drawing/2014/main" id="{64CA8B20-5DC5-2442-A48F-6099EA595146}"/>
              </a:ext>
            </a:extLst>
          </p:cNvPr>
          <p:cNvSpPr/>
          <p:nvPr/>
        </p:nvSpPr>
        <p:spPr>
          <a:xfrm rot="16200000">
            <a:off x="4374410" y="2711185"/>
            <a:ext cx="344033" cy="1325458"/>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0" name="Right Brace 139">
            <a:extLst>
              <a:ext uri="{FF2B5EF4-FFF2-40B4-BE49-F238E27FC236}">
                <a16:creationId xmlns:a16="http://schemas.microsoft.com/office/drawing/2014/main" id="{20E4AB48-4EA3-0648-A7D4-BEABDAC58DF4}"/>
              </a:ext>
            </a:extLst>
          </p:cNvPr>
          <p:cNvSpPr/>
          <p:nvPr/>
        </p:nvSpPr>
        <p:spPr>
          <a:xfrm rot="16200000">
            <a:off x="7426244" y="2711184"/>
            <a:ext cx="344033" cy="1325458"/>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1" name="Right Brace 140">
            <a:extLst>
              <a:ext uri="{FF2B5EF4-FFF2-40B4-BE49-F238E27FC236}">
                <a16:creationId xmlns:a16="http://schemas.microsoft.com/office/drawing/2014/main" id="{025CCB46-4279-E440-BE14-77BD6E19417C}"/>
              </a:ext>
            </a:extLst>
          </p:cNvPr>
          <p:cNvSpPr/>
          <p:nvPr/>
        </p:nvSpPr>
        <p:spPr>
          <a:xfrm rot="16200000">
            <a:off x="10029544" y="2711183"/>
            <a:ext cx="344033" cy="1325458"/>
          </a:xfrm>
          <a:prstGeom prst="rightBrace">
            <a:avLst>
              <a:gd name="adj1" fmla="val 63209"/>
              <a:gd name="adj2" fmla="val 50000"/>
            </a:avLst>
          </a:prstGeom>
          <a:ln w="15875">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2" name="Rounded Rectangle 141">
            <a:extLst>
              <a:ext uri="{FF2B5EF4-FFF2-40B4-BE49-F238E27FC236}">
                <a16:creationId xmlns:a16="http://schemas.microsoft.com/office/drawing/2014/main" id="{5B0A82B4-8511-DA4F-BE14-F2E23B47CA46}"/>
              </a:ext>
            </a:extLst>
          </p:cNvPr>
          <p:cNvSpPr/>
          <p:nvPr/>
        </p:nvSpPr>
        <p:spPr>
          <a:xfrm>
            <a:off x="874200"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43" name="Rounded Rectangle 142">
            <a:extLst>
              <a:ext uri="{FF2B5EF4-FFF2-40B4-BE49-F238E27FC236}">
                <a16:creationId xmlns:a16="http://schemas.microsoft.com/office/drawing/2014/main" id="{F3606B33-55F9-4C4A-B960-1B3A071150BB}"/>
              </a:ext>
            </a:extLst>
          </p:cNvPr>
          <p:cNvSpPr/>
          <p:nvPr/>
        </p:nvSpPr>
        <p:spPr>
          <a:xfrm>
            <a:off x="874200"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44" name="Rounded Rectangle 143">
            <a:extLst>
              <a:ext uri="{FF2B5EF4-FFF2-40B4-BE49-F238E27FC236}">
                <a16:creationId xmlns:a16="http://schemas.microsoft.com/office/drawing/2014/main" id="{1DB41123-487A-8C4B-AFF2-77DA32C8F6D4}"/>
              </a:ext>
            </a:extLst>
          </p:cNvPr>
          <p:cNvSpPr/>
          <p:nvPr/>
        </p:nvSpPr>
        <p:spPr>
          <a:xfrm>
            <a:off x="874200" y="5573895"/>
            <a:ext cx="928082" cy="598905"/>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3</a:t>
            </a:r>
          </a:p>
        </p:txBody>
      </p:sp>
      <p:sp>
        <p:nvSpPr>
          <p:cNvPr id="145" name="Rounded Rectangle 144">
            <a:extLst>
              <a:ext uri="{FF2B5EF4-FFF2-40B4-BE49-F238E27FC236}">
                <a16:creationId xmlns:a16="http://schemas.microsoft.com/office/drawing/2014/main" id="{F503045C-49BE-764D-A67D-7D8A6F899710}"/>
              </a:ext>
            </a:extLst>
          </p:cNvPr>
          <p:cNvSpPr/>
          <p:nvPr/>
        </p:nvSpPr>
        <p:spPr>
          <a:xfrm>
            <a:off x="2197319"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46" name="Rounded Rectangle 145">
            <a:extLst>
              <a:ext uri="{FF2B5EF4-FFF2-40B4-BE49-F238E27FC236}">
                <a16:creationId xmlns:a16="http://schemas.microsoft.com/office/drawing/2014/main" id="{BD878369-A5A1-BF46-93B7-C5A3C74B046A}"/>
              </a:ext>
            </a:extLst>
          </p:cNvPr>
          <p:cNvSpPr/>
          <p:nvPr/>
        </p:nvSpPr>
        <p:spPr>
          <a:xfrm>
            <a:off x="2197319"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48" name="Rounded Rectangle 147">
            <a:extLst>
              <a:ext uri="{FF2B5EF4-FFF2-40B4-BE49-F238E27FC236}">
                <a16:creationId xmlns:a16="http://schemas.microsoft.com/office/drawing/2014/main" id="{7B52605A-7CFF-3048-A0A8-F1DD599E0756}"/>
              </a:ext>
            </a:extLst>
          </p:cNvPr>
          <p:cNvSpPr/>
          <p:nvPr/>
        </p:nvSpPr>
        <p:spPr>
          <a:xfrm>
            <a:off x="3404149"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49" name="Rounded Rectangle 148">
            <a:extLst>
              <a:ext uri="{FF2B5EF4-FFF2-40B4-BE49-F238E27FC236}">
                <a16:creationId xmlns:a16="http://schemas.microsoft.com/office/drawing/2014/main" id="{D811BCD1-FE77-6E49-9CB4-17129666C0CD}"/>
              </a:ext>
            </a:extLst>
          </p:cNvPr>
          <p:cNvSpPr/>
          <p:nvPr/>
        </p:nvSpPr>
        <p:spPr>
          <a:xfrm>
            <a:off x="3404149"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50" name="Rounded Rectangle 149">
            <a:extLst>
              <a:ext uri="{FF2B5EF4-FFF2-40B4-BE49-F238E27FC236}">
                <a16:creationId xmlns:a16="http://schemas.microsoft.com/office/drawing/2014/main" id="{25145CF4-180D-BD4A-B74D-EE85F369D8FE}"/>
              </a:ext>
            </a:extLst>
          </p:cNvPr>
          <p:cNvSpPr/>
          <p:nvPr/>
        </p:nvSpPr>
        <p:spPr>
          <a:xfrm>
            <a:off x="4729607"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51" name="Rounded Rectangle 150">
            <a:extLst>
              <a:ext uri="{FF2B5EF4-FFF2-40B4-BE49-F238E27FC236}">
                <a16:creationId xmlns:a16="http://schemas.microsoft.com/office/drawing/2014/main" id="{79367A7F-725E-9948-8D96-90A4FD39B9D1}"/>
              </a:ext>
            </a:extLst>
          </p:cNvPr>
          <p:cNvSpPr/>
          <p:nvPr/>
        </p:nvSpPr>
        <p:spPr>
          <a:xfrm>
            <a:off x="4729607"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52" name="Rounded Rectangle 151">
            <a:extLst>
              <a:ext uri="{FF2B5EF4-FFF2-40B4-BE49-F238E27FC236}">
                <a16:creationId xmlns:a16="http://schemas.microsoft.com/office/drawing/2014/main" id="{36A01F47-6112-C044-9B9C-9C3B3AE4338B}"/>
              </a:ext>
            </a:extLst>
          </p:cNvPr>
          <p:cNvSpPr/>
          <p:nvPr/>
        </p:nvSpPr>
        <p:spPr>
          <a:xfrm>
            <a:off x="4729607" y="5573895"/>
            <a:ext cx="928082" cy="598905"/>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3</a:t>
            </a:r>
          </a:p>
        </p:txBody>
      </p:sp>
      <p:sp>
        <p:nvSpPr>
          <p:cNvPr id="153" name="Rounded Rectangle 152">
            <a:extLst>
              <a:ext uri="{FF2B5EF4-FFF2-40B4-BE49-F238E27FC236}">
                <a16:creationId xmlns:a16="http://schemas.microsoft.com/office/drawing/2014/main" id="{98C7FFFF-6C88-F54F-AB0D-36EC527D4A76}"/>
              </a:ext>
            </a:extLst>
          </p:cNvPr>
          <p:cNvSpPr/>
          <p:nvPr/>
        </p:nvSpPr>
        <p:spPr>
          <a:xfrm>
            <a:off x="6534311"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54" name="Rounded Rectangle 153">
            <a:extLst>
              <a:ext uri="{FF2B5EF4-FFF2-40B4-BE49-F238E27FC236}">
                <a16:creationId xmlns:a16="http://schemas.microsoft.com/office/drawing/2014/main" id="{8E8781B7-387E-CD40-A69C-4831CA2AF8E8}"/>
              </a:ext>
            </a:extLst>
          </p:cNvPr>
          <p:cNvSpPr/>
          <p:nvPr/>
        </p:nvSpPr>
        <p:spPr>
          <a:xfrm>
            <a:off x="6534311"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55" name="Rounded Rectangle 154">
            <a:extLst>
              <a:ext uri="{FF2B5EF4-FFF2-40B4-BE49-F238E27FC236}">
                <a16:creationId xmlns:a16="http://schemas.microsoft.com/office/drawing/2014/main" id="{2C35D3C3-B872-0844-953A-53532883E3A3}"/>
              </a:ext>
            </a:extLst>
          </p:cNvPr>
          <p:cNvSpPr/>
          <p:nvPr/>
        </p:nvSpPr>
        <p:spPr>
          <a:xfrm>
            <a:off x="6534311" y="5573895"/>
            <a:ext cx="928082" cy="598905"/>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3</a:t>
            </a:r>
          </a:p>
        </p:txBody>
      </p:sp>
      <p:sp>
        <p:nvSpPr>
          <p:cNvPr id="156" name="Rounded Rectangle 155">
            <a:extLst>
              <a:ext uri="{FF2B5EF4-FFF2-40B4-BE49-F238E27FC236}">
                <a16:creationId xmlns:a16="http://schemas.microsoft.com/office/drawing/2014/main" id="{CE24CE4D-60E7-FD4C-852C-C2121E48C973}"/>
              </a:ext>
            </a:extLst>
          </p:cNvPr>
          <p:cNvSpPr/>
          <p:nvPr/>
        </p:nvSpPr>
        <p:spPr>
          <a:xfrm>
            <a:off x="7857431"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57" name="Rounded Rectangle 156">
            <a:extLst>
              <a:ext uri="{FF2B5EF4-FFF2-40B4-BE49-F238E27FC236}">
                <a16:creationId xmlns:a16="http://schemas.microsoft.com/office/drawing/2014/main" id="{6535610B-9971-9243-80BC-10F3C507754B}"/>
              </a:ext>
            </a:extLst>
          </p:cNvPr>
          <p:cNvSpPr/>
          <p:nvPr/>
        </p:nvSpPr>
        <p:spPr>
          <a:xfrm>
            <a:off x="7857431"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58" name="Rounded Rectangle 157">
            <a:extLst>
              <a:ext uri="{FF2B5EF4-FFF2-40B4-BE49-F238E27FC236}">
                <a16:creationId xmlns:a16="http://schemas.microsoft.com/office/drawing/2014/main" id="{6CB9152E-C020-C84B-8715-E7C09233CE32}"/>
              </a:ext>
            </a:extLst>
          </p:cNvPr>
          <p:cNvSpPr/>
          <p:nvPr/>
        </p:nvSpPr>
        <p:spPr>
          <a:xfrm>
            <a:off x="9064260"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59" name="Rounded Rectangle 158">
            <a:extLst>
              <a:ext uri="{FF2B5EF4-FFF2-40B4-BE49-F238E27FC236}">
                <a16:creationId xmlns:a16="http://schemas.microsoft.com/office/drawing/2014/main" id="{CBA5B736-2B4B-C143-BD0B-ED29E38CAF80}"/>
              </a:ext>
            </a:extLst>
          </p:cNvPr>
          <p:cNvSpPr/>
          <p:nvPr/>
        </p:nvSpPr>
        <p:spPr>
          <a:xfrm>
            <a:off x="9064260"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60" name="Rounded Rectangle 159">
            <a:extLst>
              <a:ext uri="{FF2B5EF4-FFF2-40B4-BE49-F238E27FC236}">
                <a16:creationId xmlns:a16="http://schemas.microsoft.com/office/drawing/2014/main" id="{35C86ED7-8F49-9444-9B81-2CBFA055DB2C}"/>
              </a:ext>
            </a:extLst>
          </p:cNvPr>
          <p:cNvSpPr/>
          <p:nvPr/>
        </p:nvSpPr>
        <p:spPr>
          <a:xfrm>
            <a:off x="10389718" y="4087216"/>
            <a:ext cx="928082" cy="598905"/>
          </a:xfrm>
          <a:prstGeom prst="roundRect">
            <a:avLst>
              <a:gd name="adj" fmla="val 8620"/>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1</a:t>
            </a:r>
          </a:p>
        </p:txBody>
      </p:sp>
      <p:sp>
        <p:nvSpPr>
          <p:cNvPr id="161" name="Rounded Rectangle 160">
            <a:extLst>
              <a:ext uri="{FF2B5EF4-FFF2-40B4-BE49-F238E27FC236}">
                <a16:creationId xmlns:a16="http://schemas.microsoft.com/office/drawing/2014/main" id="{7C31DF81-2D3E-2B46-BEEE-79B8CC51301C}"/>
              </a:ext>
            </a:extLst>
          </p:cNvPr>
          <p:cNvSpPr/>
          <p:nvPr/>
        </p:nvSpPr>
        <p:spPr>
          <a:xfrm>
            <a:off x="10389718" y="4830555"/>
            <a:ext cx="928082" cy="598905"/>
          </a:xfrm>
          <a:prstGeom prst="roundRect">
            <a:avLst>
              <a:gd name="adj" fmla="val 12582"/>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2</a:t>
            </a:r>
          </a:p>
        </p:txBody>
      </p:sp>
      <p:sp>
        <p:nvSpPr>
          <p:cNvPr id="163" name="Rounded Rectangle 162">
            <a:extLst>
              <a:ext uri="{FF2B5EF4-FFF2-40B4-BE49-F238E27FC236}">
                <a16:creationId xmlns:a16="http://schemas.microsoft.com/office/drawing/2014/main" id="{FA6E94B3-6112-A94D-9C32-3DD4D40F2883}"/>
              </a:ext>
            </a:extLst>
          </p:cNvPr>
          <p:cNvSpPr/>
          <p:nvPr/>
        </p:nvSpPr>
        <p:spPr>
          <a:xfrm>
            <a:off x="7857431" y="5573895"/>
            <a:ext cx="928082" cy="598905"/>
          </a:xfrm>
          <a:prstGeom prst="roundRect">
            <a:avLst>
              <a:gd name="adj" fmla="val 10601"/>
            </a:avLst>
          </a:prstGeom>
          <a:solidFill>
            <a:schemeClr val="bg2">
              <a:lumMod val="20000"/>
              <a:lumOff val="80000"/>
            </a:schemeClr>
          </a:solidFill>
          <a:ln>
            <a:noFill/>
          </a:ln>
          <a:effectLst>
            <a:outerShdw dist="38100" dir="2700000" algn="tl" rotWithShape="0">
              <a:prstClr val="black">
                <a:alpha val="25023"/>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300"/>
              </a:lnSpc>
            </a:pPr>
            <a:r>
              <a:rPr lang="id-ID" sz="900" dirty="0" err="1">
                <a:solidFill>
                  <a:schemeClr val="tx1">
                    <a:lumMod val="85000"/>
                    <a:lumOff val="15000"/>
                  </a:schemeClr>
                </a:solidFill>
                <a:latin typeface="Century Gothic" panose="020B0502020202020204" pitchFamily="34" charset="0"/>
              </a:rPr>
              <a:t>Work</a:t>
            </a:r>
            <a:r>
              <a:rPr lang="id-ID" sz="900" dirty="0">
                <a:solidFill>
                  <a:schemeClr val="tx1">
                    <a:lumMod val="85000"/>
                    <a:lumOff val="15000"/>
                  </a:schemeClr>
                </a:solidFill>
                <a:latin typeface="Century Gothic" panose="020B0502020202020204" pitchFamily="34" charset="0"/>
              </a:rPr>
              <a:t> </a:t>
            </a:r>
            <a:r>
              <a:rPr lang="id-ID" sz="900" dirty="0" err="1">
                <a:solidFill>
                  <a:schemeClr val="tx1">
                    <a:lumMod val="85000"/>
                    <a:lumOff val="15000"/>
                  </a:schemeClr>
                </a:solidFill>
                <a:latin typeface="Century Gothic" panose="020B0502020202020204" pitchFamily="34" charset="0"/>
              </a:rPr>
              <a:t>package</a:t>
            </a:r>
            <a:r>
              <a:rPr lang="id-ID" sz="900" dirty="0">
                <a:solidFill>
                  <a:schemeClr val="tx1">
                    <a:lumMod val="85000"/>
                    <a:lumOff val="15000"/>
                  </a:schemeClr>
                </a:solidFill>
                <a:latin typeface="Century Gothic" panose="020B0502020202020204" pitchFamily="34" charset="0"/>
              </a:rPr>
              <a:t> 3</a:t>
            </a:r>
          </a:p>
        </p:txBody>
      </p:sp>
      <p:grpSp>
        <p:nvGrpSpPr>
          <p:cNvPr id="3" name="Group 2">
            <a:extLst>
              <a:ext uri="{FF2B5EF4-FFF2-40B4-BE49-F238E27FC236}">
                <a16:creationId xmlns:a16="http://schemas.microsoft.com/office/drawing/2014/main" id="{3A23B94F-CD21-C241-B632-40FA41BB3591}"/>
              </a:ext>
            </a:extLst>
          </p:cNvPr>
          <p:cNvGrpSpPr/>
          <p:nvPr/>
        </p:nvGrpSpPr>
        <p:grpSpPr>
          <a:xfrm>
            <a:off x="874200" y="3743181"/>
            <a:ext cx="11959" cy="2130165"/>
            <a:chOff x="874200" y="3743181"/>
            <a:chExt cx="11959" cy="2130165"/>
          </a:xfrm>
        </p:grpSpPr>
        <p:cxnSp>
          <p:nvCxnSpPr>
            <p:cNvPr id="164" name="Straight Connector 121">
              <a:extLst>
                <a:ext uri="{FF2B5EF4-FFF2-40B4-BE49-F238E27FC236}">
                  <a16:creationId xmlns:a16="http://schemas.microsoft.com/office/drawing/2014/main" id="{8148DDBF-3D96-0A45-8D86-B8432C92EF59}"/>
                </a:ext>
              </a:extLst>
            </p:cNvPr>
            <p:cNvCxnSpPr>
              <a:cxnSpLocks/>
              <a:stCxn id="128" idx="1"/>
              <a:endCxn id="142" idx="1"/>
            </p:cNvCxnSpPr>
            <p:nvPr/>
          </p:nvCxnSpPr>
          <p:spPr>
            <a:xfrm rot="10800000" flipV="1">
              <a:off x="874200" y="3743181"/>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66" name="Straight Connector 121">
              <a:extLst>
                <a:ext uri="{FF2B5EF4-FFF2-40B4-BE49-F238E27FC236}">
                  <a16:creationId xmlns:a16="http://schemas.microsoft.com/office/drawing/2014/main" id="{10EC2E2E-8F52-5049-8747-1F2BA4680773}"/>
                </a:ext>
              </a:extLst>
            </p:cNvPr>
            <p:cNvCxnSpPr>
              <a:cxnSpLocks/>
              <a:stCxn id="128" idx="1"/>
              <a:endCxn id="143" idx="1"/>
            </p:cNvCxnSpPr>
            <p:nvPr/>
          </p:nvCxnSpPr>
          <p:spPr>
            <a:xfrm rot="10800000" flipV="1">
              <a:off x="874200" y="3743181"/>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69" name="Straight Connector 121">
              <a:extLst>
                <a:ext uri="{FF2B5EF4-FFF2-40B4-BE49-F238E27FC236}">
                  <a16:creationId xmlns:a16="http://schemas.microsoft.com/office/drawing/2014/main" id="{C534208C-AF82-BB4B-88C7-EEE0D242BB91}"/>
                </a:ext>
              </a:extLst>
            </p:cNvPr>
            <p:cNvCxnSpPr>
              <a:cxnSpLocks/>
              <a:stCxn id="128" idx="1"/>
              <a:endCxn id="144" idx="1"/>
            </p:cNvCxnSpPr>
            <p:nvPr/>
          </p:nvCxnSpPr>
          <p:spPr>
            <a:xfrm rot="10800000" flipV="1">
              <a:off x="874200" y="3743181"/>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08CBEFF0-2B52-894C-AF5C-53F49115B104}"/>
              </a:ext>
            </a:extLst>
          </p:cNvPr>
          <p:cNvGrpSpPr/>
          <p:nvPr/>
        </p:nvGrpSpPr>
        <p:grpSpPr>
          <a:xfrm>
            <a:off x="2197320" y="3743181"/>
            <a:ext cx="2338" cy="1386825"/>
            <a:chOff x="2197320" y="3743181"/>
            <a:chExt cx="2338" cy="1386825"/>
          </a:xfrm>
        </p:grpSpPr>
        <p:cxnSp>
          <p:nvCxnSpPr>
            <p:cNvPr id="172" name="Straight Connector 121">
              <a:extLst>
                <a:ext uri="{FF2B5EF4-FFF2-40B4-BE49-F238E27FC236}">
                  <a16:creationId xmlns:a16="http://schemas.microsoft.com/office/drawing/2014/main" id="{5AB3A147-0047-6F4D-B8B5-8EDE000544D9}"/>
                </a:ext>
              </a:extLst>
            </p:cNvPr>
            <p:cNvCxnSpPr>
              <a:cxnSpLocks/>
              <a:stCxn id="129" idx="1"/>
              <a:endCxn id="145" idx="1"/>
            </p:cNvCxnSpPr>
            <p:nvPr/>
          </p:nvCxnSpPr>
          <p:spPr>
            <a:xfrm rot="10800000" flipV="1">
              <a:off x="2197320" y="3743181"/>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75" name="Straight Connector 121">
              <a:extLst>
                <a:ext uri="{FF2B5EF4-FFF2-40B4-BE49-F238E27FC236}">
                  <a16:creationId xmlns:a16="http://schemas.microsoft.com/office/drawing/2014/main" id="{7E7AC787-F143-3340-8F52-3B62FF156178}"/>
                </a:ext>
              </a:extLst>
            </p:cNvPr>
            <p:cNvCxnSpPr>
              <a:cxnSpLocks/>
              <a:stCxn id="129" idx="1"/>
              <a:endCxn id="146" idx="1"/>
            </p:cNvCxnSpPr>
            <p:nvPr/>
          </p:nvCxnSpPr>
          <p:spPr>
            <a:xfrm rot="10800000" flipV="1">
              <a:off x="2197320" y="3743181"/>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2F20FD0C-9DC1-CF47-89CF-8C3254F53170}"/>
              </a:ext>
            </a:extLst>
          </p:cNvPr>
          <p:cNvGrpSpPr/>
          <p:nvPr/>
        </p:nvGrpSpPr>
        <p:grpSpPr>
          <a:xfrm>
            <a:off x="4332231" y="3743182"/>
            <a:ext cx="11959" cy="1386825"/>
            <a:chOff x="4332231" y="3743182"/>
            <a:chExt cx="11959" cy="1386825"/>
          </a:xfrm>
        </p:grpSpPr>
        <p:cxnSp>
          <p:nvCxnSpPr>
            <p:cNvPr id="178" name="Straight Connector 121">
              <a:extLst>
                <a:ext uri="{FF2B5EF4-FFF2-40B4-BE49-F238E27FC236}">
                  <a16:creationId xmlns:a16="http://schemas.microsoft.com/office/drawing/2014/main" id="{CE789C74-2F83-D641-BC66-F198F386C59F}"/>
                </a:ext>
              </a:extLst>
            </p:cNvPr>
            <p:cNvCxnSpPr>
              <a:cxnSpLocks/>
              <a:stCxn id="130" idx="3"/>
              <a:endCxn id="148" idx="3"/>
            </p:cNvCxnSpPr>
            <p:nvPr/>
          </p:nvCxnSpPr>
          <p:spPr>
            <a:xfrm>
              <a:off x="4332231" y="3743182"/>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81" name="Straight Connector 121">
              <a:extLst>
                <a:ext uri="{FF2B5EF4-FFF2-40B4-BE49-F238E27FC236}">
                  <a16:creationId xmlns:a16="http://schemas.microsoft.com/office/drawing/2014/main" id="{6F889BC0-836E-4F42-801D-6C759EB0B19F}"/>
                </a:ext>
              </a:extLst>
            </p:cNvPr>
            <p:cNvCxnSpPr>
              <a:cxnSpLocks/>
              <a:stCxn id="130" idx="3"/>
              <a:endCxn id="149" idx="3"/>
            </p:cNvCxnSpPr>
            <p:nvPr/>
          </p:nvCxnSpPr>
          <p:spPr>
            <a:xfrm>
              <a:off x="4332231" y="3743182"/>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6" name="Group 5">
            <a:extLst>
              <a:ext uri="{FF2B5EF4-FFF2-40B4-BE49-F238E27FC236}">
                <a16:creationId xmlns:a16="http://schemas.microsoft.com/office/drawing/2014/main" id="{55C32F6F-000A-4249-9B03-A5FFBBAF6686}"/>
              </a:ext>
            </a:extLst>
          </p:cNvPr>
          <p:cNvGrpSpPr/>
          <p:nvPr/>
        </p:nvGrpSpPr>
        <p:grpSpPr>
          <a:xfrm>
            <a:off x="5657689" y="3743182"/>
            <a:ext cx="11959" cy="2130165"/>
            <a:chOff x="5657689" y="3743182"/>
            <a:chExt cx="11959" cy="2130165"/>
          </a:xfrm>
        </p:grpSpPr>
        <p:cxnSp>
          <p:nvCxnSpPr>
            <p:cNvPr id="188" name="Straight Connector 121">
              <a:extLst>
                <a:ext uri="{FF2B5EF4-FFF2-40B4-BE49-F238E27FC236}">
                  <a16:creationId xmlns:a16="http://schemas.microsoft.com/office/drawing/2014/main" id="{3CDD23A8-9C00-1340-8BB7-97D32784AD48}"/>
                </a:ext>
              </a:extLst>
            </p:cNvPr>
            <p:cNvCxnSpPr>
              <a:cxnSpLocks/>
              <a:stCxn id="131" idx="3"/>
              <a:endCxn id="152" idx="3"/>
            </p:cNvCxnSpPr>
            <p:nvPr/>
          </p:nvCxnSpPr>
          <p:spPr>
            <a:xfrm>
              <a:off x="5657689" y="3743182"/>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92" name="Straight Connector 121">
              <a:extLst>
                <a:ext uri="{FF2B5EF4-FFF2-40B4-BE49-F238E27FC236}">
                  <a16:creationId xmlns:a16="http://schemas.microsoft.com/office/drawing/2014/main" id="{5C7AF6AF-C826-C24A-ABFC-48EE1CC08BA9}"/>
                </a:ext>
              </a:extLst>
            </p:cNvPr>
            <p:cNvCxnSpPr>
              <a:cxnSpLocks/>
              <a:stCxn id="131" idx="3"/>
              <a:endCxn id="151" idx="3"/>
            </p:cNvCxnSpPr>
            <p:nvPr/>
          </p:nvCxnSpPr>
          <p:spPr>
            <a:xfrm>
              <a:off x="5657689" y="3743182"/>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195" name="Straight Connector 121">
              <a:extLst>
                <a:ext uri="{FF2B5EF4-FFF2-40B4-BE49-F238E27FC236}">
                  <a16:creationId xmlns:a16="http://schemas.microsoft.com/office/drawing/2014/main" id="{EDA03F2A-FA4B-AD4B-80A7-D4450C113CC6}"/>
                </a:ext>
              </a:extLst>
            </p:cNvPr>
            <p:cNvCxnSpPr>
              <a:cxnSpLocks/>
              <a:stCxn id="131" idx="3"/>
              <a:endCxn id="150" idx="3"/>
            </p:cNvCxnSpPr>
            <p:nvPr/>
          </p:nvCxnSpPr>
          <p:spPr>
            <a:xfrm>
              <a:off x="5657689" y="3743182"/>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7" name="Group 6">
            <a:extLst>
              <a:ext uri="{FF2B5EF4-FFF2-40B4-BE49-F238E27FC236}">
                <a16:creationId xmlns:a16="http://schemas.microsoft.com/office/drawing/2014/main" id="{4D4EB698-8711-0441-84BA-AB1EBBA5723A}"/>
              </a:ext>
            </a:extLst>
          </p:cNvPr>
          <p:cNvGrpSpPr/>
          <p:nvPr/>
        </p:nvGrpSpPr>
        <p:grpSpPr>
          <a:xfrm>
            <a:off x="6531972" y="3743181"/>
            <a:ext cx="2338" cy="2130165"/>
            <a:chOff x="6531972" y="3743181"/>
            <a:chExt cx="2338" cy="2130165"/>
          </a:xfrm>
        </p:grpSpPr>
        <p:cxnSp>
          <p:nvCxnSpPr>
            <p:cNvPr id="198" name="Straight Connector 121">
              <a:extLst>
                <a:ext uri="{FF2B5EF4-FFF2-40B4-BE49-F238E27FC236}">
                  <a16:creationId xmlns:a16="http://schemas.microsoft.com/office/drawing/2014/main" id="{47E8FE2C-340D-274E-9661-7976F8C29142}"/>
                </a:ext>
              </a:extLst>
            </p:cNvPr>
            <p:cNvCxnSpPr>
              <a:cxnSpLocks/>
              <a:stCxn id="132" idx="1"/>
              <a:endCxn id="155" idx="1"/>
            </p:cNvCxnSpPr>
            <p:nvPr/>
          </p:nvCxnSpPr>
          <p:spPr>
            <a:xfrm rot="10800000" flipH="1" flipV="1">
              <a:off x="6531972" y="3743181"/>
              <a:ext cx="2338" cy="2130165"/>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02" name="Straight Connector 121">
              <a:extLst>
                <a:ext uri="{FF2B5EF4-FFF2-40B4-BE49-F238E27FC236}">
                  <a16:creationId xmlns:a16="http://schemas.microsoft.com/office/drawing/2014/main" id="{9780F093-4811-F549-A9C4-10702559E6CF}"/>
                </a:ext>
              </a:extLst>
            </p:cNvPr>
            <p:cNvCxnSpPr>
              <a:cxnSpLocks/>
              <a:stCxn id="132" idx="1"/>
              <a:endCxn id="154" idx="1"/>
            </p:cNvCxnSpPr>
            <p:nvPr/>
          </p:nvCxnSpPr>
          <p:spPr>
            <a:xfrm rot="10800000" flipH="1" flipV="1">
              <a:off x="6531972" y="3743181"/>
              <a:ext cx="2338" cy="1386825"/>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05" name="Straight Connector 121">
              <a:extLst>
                <a:ext uri="{FF2B5EF4-FFF2-40B4-BE49-F238E27FC236}">
                  <a16:creationId xmlns:a16="http://schemas.microsoft.com/office/drawing/2014/main" id="{9E2F5D2F-8C58-FB49-87C9-0EE535F906E8}"/>
                </a:ext>
              </a:extLst>
            </p:cNvPr>
            <p:cNvCxnSpPr>
              <a:cxnSpLocks/>
              <a:stCxn id="132" idx="1"/>
              <a:endCxn id="153" idx="1"/>
            </p:cNvCxnSpPr>
            <p:nvPr/>
          </p:nvCxnSpPr>
          <p:spPr>
            <a:xfrm rot="10800000" flipH="1" flipV="1">
              <a:off x="6531972" y="3743181"/>
              <a:ext cx="2338" cy="643486"/>
            </a:xfrm>
            <a:prstGeom prst="bentConnector3">
              <a:avLst>
                <a:gd name="adj1" fmla="val -92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8" name="Group 7">
            <a:extLst>
              <a:ext uri="{FF2B5EF4-FFF2-40B4-BE49-F238E27FC236}">
                <a16:creationId xmlns:a16="http://schemas.microsoft.com/office/drawing/2014/main" id="{7D27DDC4-F3A1-924B-AA0C-588301B62AA7}"/>
              </a:ext>
            </a:extLst>
          </p:cNvPr>
          <p:cNvGrpSpPr/>
          <p:nvPr/>
        </p:nvGrpSpPr>
        <p:grpSpPr>
          <a:xfrm>
            <a:off x="7857431" y="3743181"/>
            <a:ext cx="11959" cy="2130165"/>
            <a:chOff x="7857431" y="3743181"/>
            <a:chExt cx="11959" cy="2130165"/>
          </a:xfrm>
        </p:grpSpPr>
        <p:cxnSp>
          <p:nvCxnSpPr>
            <p:cNvPr id="208" name="Straight Connector 121">
              <a:extLst>
                <a:ext uri="{FF2B5EF4-FFF2-40B4-BE49-F238E27FC236}">
                  <a16:creationId xmlns:a16="http://schemas.microsoft.com/office/drawing/2014/main" id="{783AFDF6-1504-8D4D-A3E2-BD68CD161274}"/>
                </a:ext>
              </a:extLst>
            </p:cNvPr>
            <p:cNvCxnSpPr>
              <a:cxnSpLocks/>
              <a:stCxn id="133" idx="1"/>
              <a:endCxn id="163" idx="1"/>
            </p:cNvCxnSpPr>
            <p:nvPr/>
          </p:nvCxnSpPr>
          <p:spPr>
            <a:xfrm rot="10800000" flipV="1">
              <a:off x="7857431" y="3743181"/>
              <a:ext cx="11959" cy="213016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11" name="Straight Connector 121">
              <a:extLst>
                <a:ext uri="{FF2B5EF4-FFF2-40B4-BE49-F238E27FC236}">
                  <a16:creationId xmlns:a16="http://schemas.microsoft.com/office/drawing/2014/main" id="{45269581-5B02-8145-AF66-34C5EC2DACA0}"/>
                </a:ext>
              </a:extLst>
            </p:cNvPr>
            <p:cNvCxnSpPr>
              <a:cxnSpLocks/>
              <a:stCxn id="133" idx="1"/>
              <a:endCxn id="157" idx="1"/>
            </p:cNvCxnSpPr>
            <p:nvPr/>
          </p:nvCxnSpPr>
          <p:spPr>
            <a:xfrm rot="10800000" flipV="1">
              <a:off x="7857431" y="3743181"/>
              <a:ext cx="11959" cy="1386825"/>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14" name="Straight Connector 121">
              <a:extLst>
                <a:ext uri="{FF2B5EF4-FFF2-40B4-BE49-F238E27FC236}">
                  <a16:creationId xmlns:a16="http://schemas.microsoft.com/office/drawing/2014/main" id="{DE56D8F1-2CC5-F84A-B904-5E7F4E8BF11F}"/>
                </a:ext>
              </a:extLst>
            </p:cNvPr>
            <p:cNvCxnSpPr>
              <a:cxnSpLocks/>
              <a:stCxn id="133" idx="1"/>
              <a:endCxn id="156" idx="1"/>
            </p:cNvCxnSpPr>
            <p:nvPr/>
          </p:nvCxnSpPr>
          <p:spPr>
            <a:xfrm rot="10800000" flipV="1">
              <a:off x="7857431" y="3743181"/>
              <a:ext cx="11959" cy="643486"/>
            </a:xfrm>
            <a:prstGeom prst="bentConnector3">
              <a:avLst>
                <a:gd name="adj1" fmla="val 1800000"/>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87C9AFFB-B052-6B4C-9FA5-2393B1CE78AC}"/>
              </a:ext>
            </a:extLst>
          </p:cNvPr>
          <p:cNvGrpSpPr/>
          <p:nvPr/>
        </p:nvGrpSpPr>
        <p:grpSpPr>
          <a:xfrm>
            <a:off x="9990004" y="3743182"/>
            <a:ext cx="2338" cy="1386825"/>
            <a:chOff x="9990004" y="3743182"/>
            <a:chExt cx="2338" cy="1386825"/>
          </a:xfrm>
        </p:grpSpPr>
        <p:cxnSp>
          <p:nvCxnSpPr>
            <p:cNvPr id="217" name="Straight Connector 121">
              <a:extLst>
                <a:ext uri="{FF2B5EF4-FFF2-40B4-BE49-F238E27FC236}">
                  <a16:creationId xmlns:a16="http://schemas.microsoft.com/office/drawing/2014/main" id="{0619E35E-B1B8-C441-B41E-C42EFBBC455E}"/>
                </a:ext>
              </a:extLst>
            </p:cNvPr>
            <p:cNvCxnSpPr>
              <a:cxnSpLocks/>
              <a:stCxn id="134" idx="3"/>
              <a:endCxn id="159" idx="3"/>
            </p:cNvCxnSpPr>
            <p:nvPr/>
          </p:nvCxnSpPr>
          <p:spPr>
            <a:xfrm>
              <a:off x="9990004" y="3743182"/>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20" name="Straight Connector 121">
              <a:extLst>
                <a:ext uri="{FF2B5EF4-FFF2-40B4-BE49-F238E27FC236}">
                  <a16:creationId xmlns:a16="http://schemas.microsoft.com/office/drawing/2014/main" id="{E69D29FB-050E-FA41-9D71-B6C9E3811CD9}"/>
                </a:ext>
              </a:extLst>
            </p:cNvPr>
            <p:cNvCxnSpPr>
              <a:cxnSpLocks/>
              <a:stCxn id="134" idx="3"/>
              <a:endCxn id="158" idx="3"/>
            </p:cNvCxnSpPr>
            <p:nvPr/>
          </p:nvCxnSpPr>
          <p:spPr>
            <a:xfrm>
              <a:off x="9990004" y="3743182"/>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grpSp>
        <p:nvGrpSpPr>
          <p:cNvPr id="10" name="Group 9">
            <a:extLst>
              <a:ext uri="{FF2B5EF4-FFF2-40B4-BE49-F238E27FC236}">
                <a16:creationId xmlns:a16="http://schemas.microsoft.com/office/drawing/2014/main" id="{C174B0E8-26C8-CC40-BD87-66F0E2DAB427}"/>
              </a:ext>
            </a:extLst>
          </p:cNvPr>
          <p:cNvGrpSpPr/>
          <p:nvPr/>
        </p:nvGrpSpPr>
        <p:grpSpPr>
          <a:xfrm>
            <a:off x="11315462" y="3743182"/>
            <a:ext cx="2338" cy="1386825"/>
            <a:chOff x="11315462" y="3743182"/>
            <a:chExt cx="2338" cy="1386825"/>
          </a:xfrm>
        </p:grpSpPr>
        <p:cxnSp>
          <p:nvCxnSpPr>
            <p:cNvPr id="223" name="Straight Connector 121">
              <a:extLst>
                <a:ext uri="{FF2B5EF4-FFF2-40B4-BE49-F238E27FC236}">
                  <a16:creationId xmlns:a16="http://schemas.microsoft.com/office/drawing/2014/main" id="{E241B085-5CBA-D74F-8154-60925AA2CBD1}"/>
                </a:ext>
              </a:extLst>
            </p:cNvPr>
            <p:cNvCxnSpPr>
              <a:cxnSpLocks/>
              <a:stCxn id="135" idx="3"/>
              <a:endCxn id="161" idx="3"/>
            </p:cNvCxnSpPr>
            <p:nvPr/>
          </p:nvCxnSpPr>
          <p:spPr>
            <a:xfrm>
              <a:off x="11315462" y="3743182"/>
              <a:ext cx="2338" cy="1386825"/>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cxnSp>
          <p:nvCxnSpPr>
            <p:cNvPr id="226" name="Straight Connector 121">
              <a:extLst>
                <a:ext uri="{FF2B5EF4-FFF2-40B4-BE49-F238E27FC236}">
                  <a16:creationId xmlns:a16="http://schemas.microsoft.com/office/drawing/2014/main" id="{9E4B7959-DB08-724A-9716-EA36424D0B0E}"/>
                </a:ext>
              </a:extLst>
            </p:cNvPr>
            <p:cNvCxnSpPr>
              <a:cxnSpLocks/>
              <a:stCxn id="135" idx="3"/>
              <a:endCxn id="160" idx="3"/>
            </p:cNvCxnSpPr>
            <p:nvPr/>
          </p:nvCxnSpPr>
          <p:spPr>
            <a:xfrm>
              <a:off x="11315462" y="3743182"/>
              <a:ext cx="2338" cy="643486"/>
            </a:xfrm>
            <a:prstGeom prst="bentConnector3">
              <a:avLst>
                <a:gd name="adj1" fmla="val 9306605"/>
              </a:avLst>
            </a:prstGeom>
            <a:ln w="9525" cap="rnd">
              <a:solidFill>
                <a:schemeClr val="bg2"/>
              </a:solidFill>
              <a:prstDash val="sysDash"/>
              <a:round/>
              <a:tailEnd type="arrow" w="med" len="med"/>
            </a:ln>
          </p:spPr>
          <p:style>
            <a:lnRef idx="1">
              <a:schemeClr val="accent1"/>
            </a:lnRef>
            <a:fillRef idx="0">
              <a:schemeClr val="accent1"/>
            </a:fillRef>
            <a:effectRef idx="0">
              <a:schemeClr val="accent1"/>
            </a:effectRef>
            <a:fontRef idx="minor">
              <a:schemeClr val="tx1"/>
            </a:fontRef>
          </p:style>
        </p:cxnSp>
      </p:grpSp>
      <p:sp>
        <p:nvSpPr>
          <p:cNvPr id="67" name="TextBox 66">
            <a:extLst>
              <a:ext uri="{FF2B5EF4-FFF2-40B4-BE49-F238E27FC236}">
                <a16:creationId xmlns:a16="http://schemas.microsoft.com/office/drawing/2014/main" id="{471C4710-8A15-ED48-9E98-314B1215203A}"/>
              </a:ext>
            </a:extLst>
          </p:cNvPr>
          <p:cNvSpPr txBox="1"/>
          <p:nvPr/>
        </p:nvSpPr>
        <p:spPr>
          <a:xfrm flipH="1">
            <a:off x="2939515" y="459703"/>
            <a:ext cx="6312968" cy="461665"/>
          </a:xfrm>
          <a:prstGeom prst="rect">
            <a:avLst/>
          </a:prstGeom>
          <a:noFill/>
        </p:spPr>
        <p:txBody>
          <a:bodyPr wrap="square" rtlCol="0">
            <a:spAutoFit/>
          </a:bodyPr>
          <a:lstStyle/>
          <a:p>
            <a:pPr algn="ctr"/>
            <a:r>
              <a:rPr lang="en-US" sz="2400" b="1" dirty="0">
                <a:ln w="19050">
                  <a:noFill/>
                </a:ln>
                <a:solidFill>
                  <a:schemeClr val="tx2">
                    <a:lumMod val="75000"/>
                    <a:lumOff val="25000"/>
                  </a:schemeClr>
                </a:solidFill>
                <a:latin typeface="Century Gothic" panose="020B0502020202020204" pitchFamily="34" charset="0"/>
              </a:rPr>
              <a:t>WORK BREAKDOWN STRUCTURE</a:t>
            </a:r>
            <a:endParaRPr lang="id-ID" sz="2400" b="1" dirty="0">
              <a:ln w="19050">
                <a:noFill/>
              </a:ln>
              <a:solidFill>
                <a:schemeClr val="tx2">
                  <a:lumMod val="75000"/>
                  <a:lumOff val="25000"/>
                </a:schemeClr>
              </a:solidFill>
              <a:latin typeface="Century Gothic" panose="020B0502020202020204" pitchFamily="34" charset="0"/>
            </a:endParaRPr>
          </a:p>
        </p:txBody>
      </p:sp>
      <p:sp>
        <p:nvSpPr>
          <p:cNvPr id="128" name="Rounded Rectangle 127">
            <a:extLst>
              <a:ext uri="{FF2B5EF4-FFF2-40B4-BE49-F238E27FC236}">
                <a16:creationId xmlns:a16="http://schemas.microsoft.com/office/drawing/2014/main" id="{C748B92E-B37D-074B-A176-1DF8CBBA586C}"/>
              </a:ext>
            </a:extLst>
          </p:cNvPr>
          <p:cNvSpPr/>
          <p:nvPr/>
        </p:nvSpPr>
        <p:spPr>
          <a:xfrm>
            <a:off x="874200"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1</a:t>
            </a:r>
          </a:p>
        </p:txBody>
      </p:sp>
      <p:sp>
        <p:nvSpPr>
          <p:cNvPr id="129" name="Rounded Rectangle 128">
            <a:extLst>
              <a:ext uri="{FF2B5EF4-FFF2-40B4-BE49-F238E27FC236}">
                <a16:creationId xmlns:a16="http://schemas.microsoft.com/office/drawing/2014/main" id="{1F53B6C0-AEA9-1F4A-AA37-8F9BDBDD54C6}"/>
              </a:ext>
            </a:extLst>
          </p:cNvPr>
          <p:cNvSpPr/>
          <p:nvPr/>
        </p:nvSpPr>
        <p:spPr>
          <a:xfrm>
            <a:off x="2199658"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2</a:t>
            </a:r>
          </a:p>
        </p:txBody>
      </p:sp>
      <p:sp>
        <p:nvSpPr>
          <p:cNvPr id="130" name="Rounded Rectangle 129">
            <a:extLst>
              <a:ext uri="{FF2B5EF4-FFF2-40B4-BE49-F238E27FC236}">
                <a16:creationId xmlns:a16="http://schemas.microsoft.com/office/drawing/2014/main" id="{DD5F57CC-1BCA-C84F-91BC-1C74E8C868EA}"/>
              </a:ext>
            </a:extLst>
          </p:cNvPr>
          <p:cNvSpPr/>
          <p:nvPr/>
        </p:nvSpPr>
        <p:spPr>
          <a:xfrm>
            <a:off x="3404149"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1</a:t>
            </a:r>
          </a:p>
        </p:txBody>
      </p:sp>
      <p:sp>
        <p:nvSpPr>
          <p:cNvPr id="131" name="Rounded Rectangle 130">
            <a:extLst>
              <a:ext uri="{FF2B5EF4-FFF2-40B4-BE49-F238E27FC236}">
                <a16:creationId xmlns:a16="http://schemas.microsoft.com/office/drawing/2014/main" id="{A80FF19B-79F8-F042-9FCD-F7E097D1373C}"/>
              </a:ext>
            </a:extLst>
          </p:cNvPr>
          <p:cNvSpPr/>
          <p:nvPr/>
        </p:nvSpPr>
        <p:spPr>
          <a:xfrm>
            <a:off x="4729607"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2</a:t>
            </a:r>
          </a:p>
        </p:txBody>
      </p:sp>
      <p:sp>
        <p:nvSpPr>
          <p:cNvPr id="132" name="Rounded Rectangle 131">
            <a:extLst>
              <a:ext uri="{FF2B5EF4-FFF2-40B4-BE49-F238E27FC236}">
                <a16:creationId xmlns:a16="http://schemas.microsoft.com/office/drawing/2014/main" id="{82CF6D2B-D472-824E-8CDC-41043A3035E0}"/>
              </a:ext>
            </a:extLst>
          </p:cNvPr>
          <p:cNvSpPr/>
          <p:nvPr/>
        </p:nvSpPr>
        <p:spPr>
          <a:xfrm>
            <a:off x="6531973"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1</a:t>
            </a:r>
          </a:p>
        </p:txBody>
      </p:sp>
      <p:sp>
        <p:nvSpPr>
          <p:cNvPr id="133" name="Rounded Rectangle 132">
            <a:extLst>
              <a:ext uri="{FF2B5EF4-FFF2-40B4-BE49-F238E27FC236}">
                <a16:creationId xmlns:a16="http://schemas.microsoft.com/office/drawing/2014/main" id="{B5A83D53-3450-2E49-8A14-997F8CD86E12}"/>
              </a:ext>
            </a:extLst>
          </p:cNvPr>
          <p:cNvSpPr/>
          <p:nvPr/>
        </p:nvSpPr>
        <p:spPr>
          <a:xfrm>
            <a:off x="7857431"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2</a:t>
            </a:r>
          </a:p>
        </p:txBody>
      </p:sp>
      <p:sp>
        <p:nvSpPr>
          <p:cNvPr id="134" name="Rounded Rectangle 133">
            <a:extLst>
              <a:ext uri="{FF2B5EF4-FFF2-40B4-BE49-F238E27FC236}">
                <a16:creationId xmlns:a16="http://schemas.microsoft.com/office/drawing/2014/main" id="{A81A367C-AA48-D945-BE59-BEA166632D24}"/>
              </a:ext>
            </a:extLst>
          </p:cNvPr>
          <p:cNvSpPr/>
          <p:nvPr/>
        </p:nvSpPr>
        <p:spPr>
          <a:xfrm>
            <a:off x="9061922"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1</a:t>
            </a:r>
          </a:p>
        </p:txBody>
      </p:sp>
      <p:sp>
        <p:nvSpPr>
          <p:cNvPr id="135" name="Rounded Rectangle 134">
            <a:extLst>
              <a:ext uri="{FF2B5EF4-FFF2-40B4-BE49-F238E27FC236}">
                <a16:creationId xmlns:a16="http://schemas.microsoft.com/office/drawing/2014/main" id="{3514C3E6-67DC-1342-ACB7-306E1F34A8E1}"/>
              </a:ext>
            </a:extLst>
          </p:cNvPr>
          <p:cNvSpPr/>
          <p:nvPr/>
        </p:nvSpPr>
        <p:spPr>
          <a:xfrm>
            <a:off x="10387380" y="3547925"/>
            <a:ext cx="928082" cy="390514"/>
          </a:xfrm>
          <a:prstGeom prst="roundRect">
            <a:avLst>
              <a:gd name="adj" fmla="val 18525"/>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1000" dirty="0">
                <a:solidFill>
                  <a:schemeClr val="tx1"/>
                </a:solidFill>
                <a:latin typeface="Century Gothic" panose="020B0502020202020204" pitchFamily="34" charset="0"/>
              </a:rPr>
              <a:t>Subtask 2</a:t>
            </a:r>
          </a:p>
        </p:txBody>
      </p:sp>
    </p:spTree>
    <p:extLst>
      <p:ext uri="{BB962C8B-B14F-4D97-AF65-F5344CB8AC3E}">
        <p14:creationId xmlns:p14="http://schemas.microsoft.com/office/powerpoint/2010/main" val="2236699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50000" fill="hold" grpId="0" nodeType="afterEffect">
                                  <p:stCondLst>
                                    <p:cond delay="0"/>
                                  </p:stCondLst>
                                  <p:childTnLst>
                                    <p:set>
                                      <p:cBhvr>
                                        <p:cTn id="6" dur="1" fill="hold">
                                          <p:stCondLst>
                                            <p:cond delay="0"/>
                                          </p:stCondLst>
                                        </p:cTn>
                                        <p:tgtEl>
                                          <p:spTgt spid="71"/>
                                        </p:tgtEl>
                                        <p:attrNameLst>
                                          <p:attrName>style.visibility</p:attrName>
                                        </p:attrNameLst>
                                      </p:cBhvr>
                                      <p:to>
                                        <p:strVal val="visible"/>
                                      </p:to>
                                    </p:set>
                                    <p:anim calcmode="lin" valueType="num">
                                      <p:cBhvr additive="base">
                                        <p:cTn id="7" dur="2000" fill="hold"/>
                                        <p:tgtEl>
                                          <p:spTgt spid="71"/>
                                        </p:tgtEl>
                                        <p:attrNameLst>
                                          <p:attrName>ppt_x</p:attrName>
                                        </p:attrNameLst>
                                      </p:cBhvr>
                                      <p:tavLst>
                                        <p:tav tm="0">
                                          <p:val>
                                            <p:strVal val="#ppt_x"/>
                                          </p:val>
                                        </p:tav>
                                        <p:tav tm="100000">
                                          <p:val>
                                            <p:strVal val="#ppt_x"/>
                                          </p:val>
                                        </p:tav>
                                      </p:tavLst>
                                    </p:anim>
                                    <p:anim calcmode="lin" valueType="num">
                                      <p:cBhvr additive="base">
                                        <p:cTn id="8" dur="2000" fill="hold"/>
                                        <p:tgtEl>
                                          <p:spTgt spid="71"/>
                                        </p:tgtEl>
                                        <p:attrNameLst>
                                          <p:attrName>ppt_y</p:attrName>
                                        </p:attrNameLst>
                                      </p:cBhvr>
                                      <p:tavLst>
                                        <p:tav tm="0">
                                          <p:val>
                                            <p:strVal val="0-#ppt_h/2"/>
                                          </p:val>
                                        </p:tav>
                                        <p:tav tm="100000">
                                          <p:val>
                                            <p:strVal val="#ppt_y"/>
                                          </p:val>
                                        </p:tav>
                                      </p:tavLst>
                                    </p:anim>
                                  </p:childTnLst>
                                </p:cTn>
                              </p:par>
                              <p:par>
                                <p:cTn id="9" presetID="2" presetClass="entr" presetSubtype="4" decel="50000" fill="hold" grpId="0" nodeType="withEffect">
                                  <p:stCondLst>
                                    <p:cond delay="0"/>
                                  </p:stCondLst>
                                  <p:childTnLst>
                                    <p:set>
                                      <p:cBhvr>
                                        <p:cTn id="10" dur="1" fill="hold">
                                          <p:stCondLst>
                                            <p:cond delay="0"/>
                                          </p:stCondLst>
                                        </p:cTn>
                                        <p:tgtEl>
                                          <p:spTgt spid="70"/>
                                        </p:tgtEl>
                                        <p:attrNameLst>
                                          <p:attrName>style.visibility</p:attrName>
                                        </p:attrNameLst>
                                      </p:cBhvr>
                                      <p:to>
                                        <p:strVal val="visible"/>
                                      </p:to>
                                    </p:set>
                                    <p:anim calcmode="lin" valueType="num">
                                      <p:cBhvr additive="base">
                                        <p:cTn id="11" dur="2000" fill="hold"/>
                                        <p:tgtEl>
                                          <p:spTgt spid="70"/>
                                        </p:tgtEl>
                                        <p:attrNameLst>
                                          <p:attrName>ppt_x</p:attrName>
                                        </p:attrNameLst>
                                      </p:cBhvr>
                                      <p:tavLst>
                                        <p:tav tm="0">
                                          <p:val>
                                            <p:strVal val="#ppt_x"/>
                                          </p:val>
                                        </p:tav>
                                        <p:tav tm="100000">
                                          <p:val>
                                            <p:strVal val="#ppt_x"/>
                                          </p:val>
                                        </p:tav>
                                      </p:tavLst>
                                    </p:anim>
                                    <p:anim calcmode="lin" valueType="num">
                                      <p:cBhvr additive="base">
                                        <p:cTn id="12" dur="2000" fill="hold"/>
                                        <p:tgtEl>
                                          <p:spTgt spid="70"/>
                                        </p:tgtEl>
                                        <p:attrNameLst>
                                          <p:attrName>ppt_y</p:attrName>
                                        </p:attrNameLst>
                                      </p:cBhvr>
                                      <p:tavLst>
                                        <p:tav tm="0">
                                          <p:val>
                                            <p:strVal val="1+#ppt_h/2"/>
                                          </p:val>
                                        </p:tav>
                                        <p:tav tm="100000">
                                          <p:val>
                                            <p:strVal val="#ppt_y"/>
                                          </p:val>
                                        </p:tav>
                                      </p:tavLst>
                                    </p:anim>
                                  </p:childTnLst>
                                </p:cTn>
                              </p:par>
                              <p:par>
                                <p:cTn id="13" presetID="6" presetClass="emph" presetSubtype="0" repeatCount="indefinite" autoRev="1" fill="hold" grpId="1" nodeType="withEffect">
                                  <p:stCondLst>
                                    <p:cond delay="0"/>
                                  </p:stCondLst>
                                  <p:endCondLst>
                                    <p:cond evt="onNext" delay="0">
                                      <p:tgtEl>
                                        <p:sldTgt/>
                                      </p:tgtEl>
                                    </p:cond>
                                  </p:endCondLst>
                                  <p:childTnLst>
                                    <p:animScale>
                                      <p:cBhvr>
                                        <p:cTn id="14" dur="3000" fill="hold"/>
                                        <p:tgtEl>
                                          <p:spTgt spid="71"/>
                                        </p:tgtEl>
                                      </p:cBhvr>
                                      <p:by x="150000" y="150000"/>
                                    </p:animScale>
                                  </p:childTnLst>
                                </p:cTn>
                              </p:par>
                              <p:par>
                                <p:cTn id="15" presetID="6" presetClass="emph" presetSubtype="0" repeatCount="indefinite" autoRev="1" fill="hold" grpId="1" nodeType="withEffect">
                                  <p:stCondLst>
                                    <p:cond delay="0"/>
                                  </p:stCondLst>
                                  <p:endCondLst>
                                    <p:cond evt="onNext" delay="0">
                                      <p:tgtEl>
                                        <p:sldTgt/>
                                      </p:tgtEl>
                                    </p:cond>
                                  </p:endCondLst>
                                  <p:childTnLst>
                                    <p:animScale>
                                      <p:cBhvr>
                                        <p:cTn id="16" dur="3000" fill="hold"/>
                                        <p:tgtEl>
                                          <p:spTgt spid="70"/>
                                        </p:tgtEl>
                                      </p:cBhvr>
                                      <p:by x="150000" y="150000"/>
                                    </p:animScale>
                                  </p:childTnLst>
                                </p:cTn>
                              </p:par>
                              <p:par>
                                <p:cTn id="17" presetID="55"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p:cTn id="19" dur="1000" fill="hold"/>
                                        <p:tgtEl>
                                          <p:spTgt spid="13"/>
                                        </p:tgtEl>
                                        <p:attrNameLst>
                                          <p:attrName>ppt_w</p:attrName>
                                        </p:attrNameLst>
                                      </p:cBhvr>
                                      <p:tavLst>
                                        <p:tav tm="0">
                                          <p:val>
                                            <p:strVal val="#ppt_w*0.70"/>
                                          </p:val>
                                        </p:tav>
                                        <p:tav tm="100000">
                                          <p:val>
                                            <p:strVal val="#ppt_w"/>
                                          </p:val>
                                        </p:tav>
                                      </p:tavLst>
                                    </p:anim>
                                    <p:anim calcmode="lin" valueType="num">
                                      <p:cBhvr>
                                        <p:cTn id="20" dur="1000" fill="hold"/>
                                        <p:tgtEl>
                                          <p:spTgt spid="13"/>
                                        </p:tgtEl>
                                        <p:attrNameLst>
                                          <p:attrName>ppt_h</p:attrName>
                                        </p:attrNameLst>
                                      </p:cBhvr>
                                      <p:tavLst>
                                        <p:tav tm="0">
                                          <p:val>
                                            <p:strVal val="#ppt_h"/>
                                          </p:val>
                                        </p:tav>
                                        <p:tav tm="100000">
                                          <p:val>
                                            <p:strVal val="#ppt_h"/>
                                          </p:val>
                                        </p:tav>
                                      </p:tavLst>
                                    </p:anim>
                                    <p:animEffect transition="in" filter="fade">
                                      <p:cBhvr>
                                        <p:cTn id="21" dur="1000"/>
                                        <p:tgtEl>
                                          <p:spTgt spid="13"/>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barn(outVertical)">
                                      <p:cBhvr>
                                        <p:cTn id="24" dur="1000"/>
                                        <p:tgtEl>
                                          <p:spTgt spid="27"/>
                                        </p:tgtEl>
                                      </p:cBhvr>
                                    </p:animEffect>
                                  </p:childTnLst>
                                </p:cTn>
                              </p:par>
                              <p:par>
                                <p:cTn id="25" presetID="12" presetClass="entr" presetSubtype="1" fill="hold" grpId="0" nodeType="withEffect">
                                  <p:stCondLst>
                                    <p:cond delay="50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1000"/>
                                        <p:tgtEl>
                                          <p:spTgt spid="15"/>
                                        </p:tgtEl>
                                        <p:attrNameLst>
                                          <p:attrName>ppt_y</p:attrName>
                                        </p:attrNameLst>
                                      </p:cBhvr>
                                      <p:tavLst>
                                        <p:tav tm="0">
                                          <p:val>
                                            <p:strVal val="#ppt_y-#ppt_h*1.125000"/>
                                          </p:val>
                                        </p:tav>
                                        <p:tav tm="100000">
                                          <p:val>
                                            <p:strVal val="#ppt_y"/>
                                          </p:val>
                                        </p:tav>
                                      </p:tavLst>
                                    </p:anim>
                                    <p:animEffect transition="in" filter="wipe(down)">
                                      <p:cBhvr>
                                        <p:cTn id="28" dur="1000"/>
                                        <p:tgtEl>
                                          <p:spTgt spid="15"/>
                                        </p:tgtEl>
                                      </p:cBhvr>
                                    </p:animEffect>
                                  </p:childTnLst>
                                </p:cTn>
                              </p:par>
                              <p:par>
                                <p:cTn id="29" presetID="12" presetClass="entr" presetSubtype="1"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1000"/>
                                        <p:tgtEl>
                                          <p:spTgt spid="16"/>
                                        </p:tgtEl>
                                        <p:attrNameLst>
                                          <p:attrName>ppt_y</p:attrName>
                                        </p:attrNameLst>
                                      </p:cBhvr>
                                      <p:tavLst>
                                        <p:tav tm="0">
                                          <p:val>
                                            <p:strVal val="#ppt_y-#ppt_h*1.125000"/>
                                          </p:val>
                                        </p:tav>
                                        <p:tav tm="100000">
                                          <p:val>
                                            <p:strVal val="#ppt_y"/>
                                          </p:val>
                                        </p:tav>
                                      </p:tavLst>
                                    </p:anim>
                                    <p:animEffect transition="in" filter="wipe(down)">
                                      <p:cBhvr>
                                        <p:cTn id="32" dur="1000"/>
                                        <p:tgtEl>
                                          <p:spTgt spid="16"/>
                                        </p:tgtEl>
                                      </p:cBhvr>
                                    </p:animEffect>
                                  </p:childTnLst>
                                </p:cTn>
                              </p:par>
                              <p:par>
                                <p:cTn id="33" presetID="16" presetClass="entr" presetSubtype="37" fill="hold" grpId="0" nodeType="withEffect">
                                  <p:stCondLst>
                                    <p:cond delay="500"/>
                                  </p:stCondLst>
                                  <p:childTnLst>
                                    <p:set>
                                      <p:cBhvr>
                                        <p:cTn id="34" dur="1" fill="hold">
                                          <p:stCondLst>
                                            <p:cond delay="0"/>
                                          </p:stCondLst>
                                        </p:cTn>
                                        <p:tgtEl>
                                          <p:spTgt spid="136"/>
                                        </p:tgtEl>
                                        <p:attrNameLst>
                                          <p:attrName>style.visibility</p:attrName>
                                        </p:attrNameLst>
                                      </p:cBhvr>
                                      <p:to>
                                        <p:strVal val="visible"/>
                                      </p:to>
                                    </p:set>
                                    <p:animEffect transition="in" filter="barn(outVertical)">
                                      <p:cBhvr>
                                        <p:cTn id="35" dur="1000"/>
                                        <p:tgtEl>
                                          <p:spTgt spid="136"/>
                                        </p:tgtEl>
                                      </p:cBhvr>
                                    </p:animEffect>
                                  </p:childTnLst>
                                </p:cTn>
                              </p:par>
                              <p:par>
                                <p:cTn id="36" presetID="16" presetClass="entr" presetSubtype="37" fill="hold" grpId="0" nodeType="withEffect">
                                  <p:stCondLst>
                                    <p:cond delay="500"/>
                                  </p:stCondLst>
                                  <p:childTnLst>
                                    <p:set>
                                      <p:cBhvr>
                                        <p:cTn id="37" dur="1" fill="hold">
                                          <p:stCondLst>
                                            <p:cond delay="0"/>
                                          </p:stCondLst>
                                        </p:cTn>
                                        <p:tgtEl>
                                          <p:spTgt spid="137"/>
                                        </p:tgtEl>
                                        <p:attrNameLst>
                                          <p:attrName>style.visibility</p:attrName>
                                        </p:attrNameLst>
                                      </p:cBhvr>
                                      <p:to>
                                        <p:strVal val="visible"/>
                                      </p:to>
                                    </p:set>
                                    <p:animEffect transition="in" filter="barn(outVertical)">
                                      <p:cBhvr>
                                        <p:cTn id="38" dur="1000"/>
                                        <p:tgtEl>
                                          <p:spTgt spid="137"/>
                                        </p:tgtEl>
                                      </p:cBhvr>
                                    </p:animEffect>
                                  </p:childTnLst>
                                </p:cTn>
                              </p:par>
                              <p:par>
                                <p:cTn id="39" presetID="12" presetClass="entr" presetSubtype="1" fill="hold" grpId="0" nodeType="withEffect">
                                  <p:stCondLst>
                                    <p:cond delay="1000"/>
                                  </p:stCondLst>
                                  <p:childTnLst>
                                    <p:set>
                                      <p:cBhvr>
                                        <p:cTn id="40" dur="1" fill="hold">
                                          <p:stCondLst>
                                            <p:cond delay="0"/>
                                          </p:stCondLst>
                                        </p:cTn>
                                        <p:tgtEl>
                                          <p:spTgt spid="124"/>
                                        </p:tgtEl>
                                        <p:attrNameLst>
                                          <p:attrName>style.visibility</p:attrName>
                                        </p:attrNameLst>
                                      </p:cBhvr>
                                      <p:to>
                                        <p:strVal val="visible"/>
                                      </p:to>
                                    </p:set>
                                    <p:anim calcmode="lin" valueType="num">
                                      <p:cBhvr additive="base">
                                        <p:cTn id="41" dur="1000"/>
                                        <p:tgtEl>
                                          <p:spTgt spid="124"/>
                                        </p:tgtEl>
                                        <p:attrNameLst>
                                          <p:attrName>ppt_y</p:attrName>
                                        </p:attrNameLst>
                                      </p:cBhvr>
                                      <p:tavLst>
                                        <p:tav tm="0">
                                          <p:val>
                                            <p:strVal val="#ppt_y-#ppt_h*1.125000"/>
                                          </p:val>
                                        </p:tav>
                                        <p:tav tm="100000">
                                          <p:val>
                                            <p:strVal val="#ppt_y"/>
                                          </p:val>
                                        </p:tav>
                                      </p:tavLst>
                                    </p:anim>
                                    <p:animEffect transition="in" filter="wipe(down)">
                                      <p:cBhvr>
                                        <p:cTn id="42" dur="1000"/>
                                        <p:tgtEl>
                                          <p:spTgt spid="124"/>
                                        </p:tgtEl>
                                      </p:cBhvr>
                                    </p:animEffect>
                                  </p:childTnLst>
                                </p:cTn>
                              </p:par>
                              <p:par>
                                <p:cTn id="43" presetID="12" presetClass="entr" presetSubtype="1" fill="hold" grpId="0" nodeType="withEffect">
                                  <p:stCondLst>
                                    <p:cond delay="1000"/>
                                  </p:stCondLst>
                                  <p:childTnLst>
                                    <p:set>
                                      <p:cBhvr>
                                        <p:cTn id="44" dur="1" fill="hold">
                                          <p:stCondLst>
                                            <p:cond delay="0"/>
                                          </p:stCondLst>
                                        </p:cTn>
                                        <p:tgtEl>
                                          <p:spTgt spid="125"/>
                                        </p:tgtEl>
                                        <p:attrNameLst>
                                          <p:attrName>style.visibility</p:attrName>
                                        </p:attrNameLst>
                                      </p:cBhvr>
                                      <p:to>
                                        <p:strVal val="visible"/>
                                      </p:to>
                                    </p:set>
                                    <p:anim calcmode="lin" valueType="num">
                                      <p:cBhvr additive="base">
                                        <p:cTn id="45" dur="1000"/>
                                        <p:tgtEl>
                                          <p:spTgt spid="125"/>
                                        </p:tgtEl>
                                        <p:attrNameLst>
                                          <p:attrName>ppt_y</p:attrName>
                                        </p:attrNameLst>
                                      </p:cBhvr>
                                      <p:tavLst>
                                        <p:tav tm="0">
                                          <p:val>
                                            <p:strVal val="#ppt_y-#ppt_h*1.125000"/>
                                          </p:val>
                                        </p:tav>
                                        <p:tav tm="100000">
                                          <p:val>
                                            <p:strVal val="#ppt_y"/>
                                          </p:val>
                                        </p:tav>
                                      </p:tavLst>
                                    </p:anim>
                                    <p:animEffect transition="in" filter="wipe(down)">
                                      <p:cBhvr>
                                        <p:cTn id="46" dur="1000"/>
                                        <p:tgtEl>
                                          <p:spTgt spid="125"/>
                                        </p:tgtEl>
                                      </p:cBhvr>
                                    </p:animEffect>
                                  </p:childTnLst>
                                </p:cTn>
                              </p:par>
                              <p:par>
                                <p:cTn id="47" presetID="12" presetClass="entr" presetSubtype="1" fill="hold" grpId="0" nodeType="withEffect">
                                  <p:stCondLst>
                                    <p:cond delay="1000"/>
                                  </p:stCondLst>
                                  <p:childTnLst>
                                    <p:set>
                                      <p:cBhvr>
                                        <p:cTn id="48" dur="1" fill="hold">
                                          <p:stCondLst>
                                            <p:cond delay="0"/>
                                          </p:stCondLst>
                                        </p:cTn>
                                        <p:tgtEl>
                                          <p:spTgt spid="126"/>
                                        </p:tgtEl>
                                        <p:attrNameLst>
                                          <p:attrName>style.visibility</p:attrName>
                                        </p:attrNameLst>
                                      </p:cBhvr>
                                      <p:to>
                                        <p:strVal val="visible"/>
                                      </p:to>
                                    </p:set>
                                    <p:anim calcmode="lin" valueType="num">
                                      <p:cBhvr additive="base">
                                        <p:cTn id="49" dur="1000"/>
                                        <p:tgtEl>
                                          <p:spTgt spid="126"/>
                                        </p:tgtEl>
                                        <p:attrNameLst>
                                          <p:attrName>ppt_y</p:attrName>
                                        </p:attrNameLst>
                                      </p:cBhvr>
                                      <p:tavLst>
                                        <p:tav tm="0">
                                          <p:val>
                                            <p:strVal val="#ppt_y-#ppt_h*1.125000"/>
                                          </p:val>
                                        </p:tav>
                                        <p:tav tm="100000">
                                          <p:val>
                                            <p:strVal val="#ppt_y"/>
                                          </p:val>
                                        </p:tav>
                                      </p:tavLst>
                                    </p:anim>
                                    <p:animEffect transition="in" filter="wipe(down)">
                                      <p:cBhvr>
                                        <p:cTn id="50" dur="1000"/>
                                        <p:tgtEl>
                                          <p:spTgt spid="126"/>
                                        </p:tgtEl>
                                      </p:cBhvr>
                                    </p:animEffect>
                                  </p:childTnLst>
                                </p:cTn>
                              </p:par>
                              <p:par>
                                <p:cTn id="51" presetID="12" presetClass="entr" presetSubtype="1" fill="hold" grpId="0" nodeType="withEffect">
                                  <p:stCondLst>
                                    <p:cond delay="1000"/>
                                  </p:stCondLst>
                                  <p:childTnLst>
                                    <p:set>
                                      <p:cBhvr>
                                        <p:cTn id="52" dur="1" fill="hold">
                                          <p:stCondLst>
                                            <p:cond delay="0"/>
                                          </p:stCondLst>
                                        </p:cTn>
                                        <p:tgtEl>
                                          <p:spTgt spid="127"/>
                                        </p:tgtEl>
                                        <p:attrNameLst>
                                          <p:attrName>style.visibility</p:attrName>
                                        </p:attrNameLst>
                                      </p:cBhvr>
                                      <p:to>
                                        <p:strVal val="visible"/>
                                      </p:to>
                                    </p:set>
                                    <p:anim calcmode="lin" valueType="num">
                                      <p:cBhvr additive="base">
                                        <p:cTn id="53" dur="1000"/>
                                        <p:tgtEl>
                                          <p:spTgt spid="127"/>
                                        </p:tgtEl>
                                        <p:attrNameLst>
                                          <p:attrName>ppt_y</p:attrName>
                                        </p:attrNameLst>
                                      </p:cBhvr>
                                      <p:tavLst>
                                        <p:tav tm="0">
                                          <p:val>
                                            <p:strVal val="#ppt_y-#ppt_h*1.125000"/>
                                          </p:val>
                                        </p:tav>
                                        <p:tav tm="100000">
                                          <p:val>
                                            <p:strVal val="#ppt_y"/>
                                          </p:val>
                                        </p:tav>
                                      </p:tavLst>
                                    </p:anim>
                                    <p:animEffect transition="in" filter="wipe(down)">
                                      <p:cBhvr>
                                        <p:cTn id="54" dur="1000"/>
                                        <p:tgtEl>
                                          <p:spTgt spid="127"/>
                                        </p:tgtEl>
                                      </p:cBhvr>
                                    </p:animEffect>
                                  </p:childTnLst>
                                </p:cTn>
                              </p:par>
                              <p:par>
                                <p:cTn id="55" presetID="16" presetClass="entr" presetSubtype="37" fill="hold" grpId="0" nodeType="withEffect">
                                  <p:stCondLst>
                                    <p:cond delay="1000"/>
                                  </p:stCondLst>
                                  <p:childTnLst>
                                    <p:set>
                                      <p:cBhvr>
                                        <p:cTn id="56" dur="1" fill="hold">
                                          <p:stCondLst>
                                            <p:cond delay="0"/>
                                          </p:stCondLst>
                                        </p:cTn>
                                        <p:tgtEl>
                                          <p:spTgt spid="138"/>
                                        </p:tgtEl>
                                        <p:attrNameLst>
                                          <p:attrName>style.visibility</p:attrName>
                                        </p:attrNameLst>
                                      </p:cBhvr>
                                      <p:to>
                                        <p:strVal val="visible"/>
                                      </p:to>
                                    </p:set>
                                    <p:animEffect transition="in" filter="barn(outVertical)">
                                      <p:cBhvr>
                                        <p:cTn id="57" dur="1000"/>
                                        <p:tgtEl>
                                          <p:spTgt spid="138"/>
                                        </p:tgtEl>
                                      </p:cBhvr>
                                    </p:animEffect>
                                  </p:childTnLst>
                                </p:cTn>
                              </p:par>
                              <p:par>
                                <p:cTn id="58" presetID="16" presetClass="entr" presetSubtype="37" fill="hold" grpId="0" nodeType="withEffect">
                                  <p:stCondLst>
                                    <p:cond delay="1000"/>
                                  </p:stCondLst>
                                  <p:childTnLst>
                                    <p:set>
                                      <p:cBhvr>
                                        <p:cTn id="59" dur="1" fill="hold">
                                          <p:stCondLst>
                                            <p:cond delay="0"/>
                                          </p:stCondLst>
                                        </p:cTn>
                                        <p:tgtEl>
                                          <p:spTgt spid="139"/>
                                        </p:tgtEl>
                                        <p:attrNameLst>
                                          <p:attrName>style.visibility</p:attrName>
                                        </p:attrNameLst>
                                      </p:cBhvr>
                                      <p:to>
                                        <p:strVal val="visible"/>
                                      </p:to>
                                    </p:set>
                                    <p:animEffect transition="in" filter="barn(outVertical)">
                                      <p:cBhvr>
                                        <p:cTn id="60" dur="1000"/>
                                        <p:tgtEl>
                                          <p:spTgt spid="139"/>
                                        </p:tgtEl>
                                      </p:cBhvr>
                                    </p:animEffect>
                                  </p:childTnLst>
                                </p:cTn>
                              </p:par>
                              <p:par>
                                <p:cTn id="61" presetID="16" presetClass="entr" presetSubtype="37" fill="hold" grpId="0" nodeType="withEffect">
                                  <p:stCondLst>
                                    <p:cond delay="1000"/>
                                  </p:stCondLst>
                                  <p:childTnLst>
                                    <p:set>
                                      <p:cBhvr>
                                        <p:cTn id="62" dur="1" fill="hold">
                                          <p:stCondLst>
                                            <p:cond delay="0"/>
                                          </p:stCondLst>
                                        </p:cTn>
                                        <p:tgtEl>
                                          <p:spTgt spid="140"/>
                                        </p:tgtEl>
                                        <p:attrNameLst>
                                          <p:attrName>style.visibility</p:attrName>
                                        </p:attrNameLst>
                                      </p:cBhvr>
                                      <p:to>
                                        <p:strVal val="visible"/>
                                      </p:to>
                                    </p:set>
                                    <p:animEffect transition="in" filter="barn(outVertical)">
                                      <p:cBhvr>
                                        <p:cTn id="63" dur="1000"/>
                                        <p:tgtEl>
                                          <p:spTgt spid="140"/>
                                        </p:tgtEl>
                                      </p:cBhvr>
                                    </p:animEffect>
                                  </p:childTnLst>
                                </p:cTn>
                              </p:par>
                              <p:par>
                                <p:cTn id="64" presetID="16" presetClass="entr" presetSubtype="37" fill="hold" grpId="0" nodeType="withEffect">
                                  <p:stCondLst>
                                    <p:cond delay="1000"/>
                                  </p:stCondLst>
                                  <p:childTnLst>
                                    <p:set>
                                      <p:cBhvr>
                                        <p:cTn id="65" dur="1" fill="hold">
                                          <p:stCondLst>
                                            <p:cond delay="0"/>
                                          </p:stCondLst>
                                        </p:cTn>
                                        <p:tgtEl>
                                          <p:spTgt spid="141"/>
                                        </p:tgtEl>
                                        <p:attrNameLst>
                                          <p:attrName>style.visibility</p:attrName>
                                        </p:attrNameLst>
                                      </p:cBhvr>
                                      <p:to>
                                        <p:strVal val="visible"/>
                                      </p:to>
                                    </p:set>
                                    <p:animEffect transition="in" filter="barn(outVertical)">
                                      <p:cBhvr>
                                        <p:cTn id="66" dur="1000"/>
                                        <p:tgtEl>
                                          <p:spTgt spid="141"/>
                                        </p:tgtEl>
                                      </p:cBhvr>
                                    </p:animEffect>
                                  </p:childTnLst>
                                </p:cTn>
                              </p:par>
                              <p:par>
                                <p:cTn id="67" presetID="12" presetClass="entr" presetSubtype="1" fill="hold" grpId="0" nodeType="withEffect">
                                  <p:stCondLst>
                                    <p:cond delay="1500"/>
                                  </p:stCondLst>
                                  <p:childTnLst>
                                    <p:set>
                                      <p:cBhvr>
                                        <p:cTn id="68" dur="1" fill="hold">
                                          <p:stCondLst>
                                            <p:cond delay="0"/>
                                          </p:stCondLst>
                                        </p:cTn>
                                        <p:tgtEl>
                                          <p:spTgt spid="128"/>
                                        </p:tgtEl>
                                        <p:attrNameLst>
                                          <p:attrName>style.visibility</p:attrName>
                                        </p:attrNameLst>
                                      </p:cBhvr>
                                      <p:to>
                                        <p:strVal val="visible"/>
                                      </p:to>
                                    </p:set>
                                    <p:anim calcmode="lin" valueType="num">
                                      <p:cBhvr additive="base">
                                        <p:cTn id="69" dur="1000"/>
                                        <p:tgtEl>
                                          <p:spTgt spid="128"/>
                                        </p:tgtEl>
                                        <p:attrNameLst>
                                          <p:attrName>ppt_y</p:attrName>
                                        </p:attrNameLst>
                                      </p:cBhvr>
                                      <p:tavLst>
                                        <p:tav tm="0">
                                          <p:val>
                                            <p:strVal val="#ppt_y-#ppt_h*1.125000"/>
                                          </p:val>
                                        </p:tav>
                                        <p:tav tm="100000">
                                          <p:val>
                                            <p:strVal val="#ppt_y"/>
                                          </p:val>
                                        </p:tav>
                                      </p:tavLst>
                                    </p:anim>
                                    <p:animEffect transition="in" filter="wipe(down)">
                                      <p:cBhvr>
                                        <p:cTn id="70" dur="1000"/>
                                        <p:tgtEl>
                                          <p:spTgt spid="128"/>
                                        </p:tgtEl>
                                      </p:cBhvr>
                                    </p:animEffect>
                                  </p:childTnLst>
                                </p:cTn>
                              </p:par>
                              <p:par>
                                <p:cTn id="71" presetID="12" presetClass="entr" presetSubtype="1" fill="hold" grpId="0" nodeType="withEffect">
                                  <p:stCondLst>
                                    <p:cond delay="1500"/>
                                  </p:stCondLst>
                                  <p:childTnLst>
                                    <p:set>
                                      <p:cBhvr>
                                        <p:cTn id="72" dur="1" fill="hold">
                                          <p:stCondLst>
                                            <p:cond delay="0"/>
                                          </p:stCondLst>
                                        </p:cTn>
                                        <p:tgtEl>
                                          <p:spTgt spid="129"/>
                                        </p:tgtEl>
                                        <p:attrNameLst>
                                          <p:attrName>style.visibility</p:attrName>
                                        </p:attrNameLst>
                                      </p:cBhvr>
                                      <p:to>
                                        <p:strVal val="visible"/>
                                      </p:to>
                                    </p:set>
                                    <p:anim calcmode="lin" valueType="num">
                                      <p:cBhvr additive="base">
                                        <p:cTn id="73" dur="1000"/>
                                        <p:tgtEl>
                                          <p:spTgt spid="129"/>
                                        </p:tgtEl>
                                        <p:attrNameLst>
                                          <p:attrName>ppt_y</p:attrName>
                                        </p:attrNameLst>
                                      </p:cBhvr>
                                      <p:tavLst>
                                        <p:tav tm="0">
                                          <p:val>
                                            <p:strVal val="#ppt_y-#ppt_h*1.125000"/>
                                          </p:val>
                                        </p:tav>
                                        <p:tav tm="100000">
                                          <p:val>
                                            <p:strVal val="#ppt_y"/>
                                          </p:val>
                                        </p:tav>
                                      </p:tavLst>
                                    </p:anim>
                                    <p:animEffect transition="in" filter="wipe(down)">
                                      <p:cBhvr>
                                        <p:cTn id="74" dur="1000"/>
                                        <p:tgtEl>
                                          <p:spTgt spid="129"/>
                                        </p:tgtEl>
                                      </p:cBhvr>
                                    </p:animEffect>
                                  </p:childTnLst>
                                </p:cTn>
                              </p:par>
                              <p:par>
                                <p:cTn id="75" presetID="12" presetClass="entr" presetSubtype="1" fill="hold" grpId="0" nodeType="withEffect">
                                  <p:stCondLst>
                                    <p:cond delay="1500"/>
                                  </p:stCondLst>
                                  <p:childTnLst>
                                    <p:set>
                                      <p:cBhvr>
                                        <p:cTn id="76" dur="1" fill="hold">
                                          <p:stCondLst>
                                            <p:cond delay="0"/>
                                          </p:stCondLst>
                                        </p:cTn>
                                        <p:tgtEl>
                                          <p:spTgt spid="130"/>
                                        </p:tgtEl>
                                        <p:attrNameLst>
                                          <p:attrName>style.visibility</p:attrName>
                                        </p:attrNameLst>
                                      </p:cBhvr>
                                      <p:to>
                                        <p:strVal val="visible"/>
                                      </p:to>
                                    </p:set>
                                    <p:anim calcmode="lin" valueType="num">
                                      <p:cBhvr additive="base">
                                        <p:cTn id="77" dur="1000"/>
                                        <p:tgtEl>
                                          <p:spTgt spid="130"/>
                                        </p:tgtEl>
                                        <p:attrNameLst>
                                          <p:attrName>ppt_y</p:attrName>
                                        </p:attrNameLst>
                                      </p:cBhvr>
                                      <p:tavLst>
                                        <p:tav tm="0">
                                          <p:val>
                                            <p:strVal val="#ppt_y-#ppt_h*1.125000"/>
                                          </p:val>
                                        </p:tav>
                                        <p:tav tm="100000">
                                          <p:val>
                                            <p:strVal val="#ppt_y"/>
                                          </p:val>
                                        </p:tav>
                                      </p:tavLst>
                                    </p:anim>
                                    <p:animEffect transition="in" filter="wipe(down)">
                                      <p:cBhvr>
                                        <p:cTn id="78" dur="1000"/>
                                        <p:tgtEl>
                                          <p:spTgt spid="130"/>
                                        </p:tgtEl>
                                      </p:cBhvr>
                                    </p:animEffect>
                                  </p:childTnLst>
                                </p:cTn>
                              </p:par>
                              <p:par>
                                <p:cTn id="79" presetID="12" presetClass="entr" presetSubtype="1" fill="hold" grpId="0" nodeType="withEffect">
                                  <p:stCondLst>
                                    <p:cond delay="1500"/>
                                  </p:stCondLst>
                                  <p:childTnLst>
                                    <p:set>
                                      <p:cBhvr>
                                        <p:cTn id="80" dur="1" fill="hold">
                                          <p:stCondLst>
                                            <p:cond delay="0"/>
                                          </p:stCondLst>
                                        </p:cTn>
                                        <p:tgtEl>
                                          <p:spTgt spid="131"/>
                                        </p:tgtEl>
                                        <p:attrNameLst>
                                          <p:attrName>style.visibility</p:attrName>
                                        </p:attrNameLst>
                                      </p:cBhvr>
                                      <p:to>
                                        <p:strVal val="visible"/>
                                      </p:to>
                                    </p:set>
                                    <p:anim calcmode="lin" valueType="num">
                                      <p:cBhvr additive="base">
                                        <p:cTn id="81" dur="1000"/>
                                        <p:tgtEl>
                                          <p:spTgt spid="131"/>
                                        </p:tgtEl>
                                        <p:attrNameLst>
                                          <p:attrName>ppt_y</p:attrName>
                                        </p:attrNameLst>
                                      </p:cBhvr>
                                      <p:tavLst>
                                        <p:tav tm="0">
                                          <p:val>
                                            <p:strVal val="#ppt_y-#ppt_h*1.125000"/>
                                          </p:val>
                                        </p:tav>
                                        <p:tav tm="100000">
                                          <p:val>
                                            <p:strVal val="#ppt_y"/>
                                          </p:val>
                                        </p:tav>
                                      </p:tavLst>
                                    </p:anim>
                                    <p:animEffect transition="in" filter="wipe(down)">
                                      <p:cBhvr>
                                        <p:cTn id="82" dur="1000"/>
                                        <p:tgtEl>
                                          <p:spTgt spid="131"/>
                                        </p:tgtEl>
                                      </p:cBhvr>
                                    </p:animEffect>
                                  </p:childTnLst>
                                </p:cTn>
                              </p:par>
                              <p:par>
                                <p:cTn id="83" presetID="12" presetClass="entr" presetSubtype="1" fill="hold" grpId="0" nodeType="withEffect">
                                  <p:stCondLst>
                                    <p:cond delay="1500"/>
                                  </p:stCondLst>
                                  <p:childTnLst>
                                    <p:set>
                                      <p:cBhvr>
                                        <p:cTn id="84" dur="1" fill="hold">
                                          <p:stCondLst>
                                            <p:cond delay="0"/>
                                          </p:stCondLst>
                                        </p:cTn>
                                        <p:tgtEl>
                                          <p:spTgt spid="132"/>
                                        </p:tgtEl>
                                        <p:attrNameLst>
                                          <p:attrName>style.visibility</p:attrName>
                                        </p:attrNameLst>
                                      </p:cBhvr>
                                      <p:to>
                                        <p:strVal val="visible"/>
                                      </p:to>
                                    </p:set>
                                    <p:anim calcmode="lin" valueType="num">
                                      <p:cBhvr additive="base">
                                        <p:cTn id="85" dur="1000"/>
                                        <p:tgtEl>
                                          <p:spTgt spid="132"/>
                                        </p:tgtEl>
                                        <p:attrNameLst>
                                          <p:attrName>ppt_y</p:attrName>
                                        </p:attrNameLst>
                                      </p:cBhvr>
                                      <p:tavLst>
                                        <p:tav tm="0">
                                          <p:val>
                                            <p:strVal val="#ppt_y-#ppt_h*1.125000"/>
                                          </p:val>
                                        </p:tav>
                                        <p:tav tm="100000">
                                          <p:val>
                                            <p:strVal val="#ppt_y"/>
                                          </p:val>
                                        </p:tav>
                                      </p:tavLst>
                                    </p:anim>
                                    <p:animEffect transition="in" filter="wipe(down)">
                                      <p:cBhvr>
                                        <p:cTn id="86" dur="1000"/>
                                        <p:tgtEl>
                                          <p:spTgt spid="132"/>
                                        </p:tgtEl>
                                      </p:cBhvr>
                                    </p:animEffect>
                                  </p:childTnLst>
                                </p:cTn>
                              </p:par>
                              <p:par>
                                <p:cTn id="87" presetID="12" presetClass="entr" presetSubtype="1" fill="hold" grpId="0" nodeType="withEffect">
                                  <p:stCondLst>
                                    <p:cond delay="1500"/>
                                  </p:stCondLst>
                                  <p:childTnLst>
                                    <p:set>
                                      <p:cBhvr>
                                        <p:cTn id="88" dur="1" fill="hold">
                                          <p:stCondLst>
                                            <p:cond delay="0"/>
                                          </p:stCondLst>
                                        </p:cTn>
                                        <p:tgtEl>
                                          <p:spTgt spid="133"/>
                                        </p:tgtEl>
                                        <p:attrNameLst>
                                          <p:attrName>style.visibility</p:attrName>
                                        </p:attrNameLst>
                                      </p:cBhvr>
                                      <p:to>
                                        <p:strVal val="visible"/>
                                      </p:to>
                                    </p:set>
                                    <p:anim calcmode="lin" valueType="num">
                                      <p:cBhvr additive="base">
                                        <p:cTn id="89" dur="1000"/>
                                        <p:tgtEl>
                                          <p:spTgt spid="133"/>
                                        </p:tgtEl>
                                        <p:attrNameLst>
                                          <p:attrName>ppt_y</p:attrName>
                                        </p:attrNameLst>
                                      </p:cBhvr>
                                      <p:tavLst>
                                        <p:tav tm="0">
                                          <p:val>
                                            <p:strVal val="#ppt_y-#ppt_h*1.125000"/>
                                          </p:val>
                                        </p:tav>
                                        <p:tav tm="100000">
                                          <p:val>
                                            <p:strVal val="#ppt_y"/>
                                          </p:val>
                                        </p:tav>
                                      </p:tavLst>
                                    </p:anim>
                                    <p:animEffect transition="in" filter="wipe(down)">
                                      <p:cBhvr>
                                        <p:cTn id="90" dur="1000"/>
                                        <p:tgtEl>
                                          <p:spTgt spid="133"/>
                                        </p:tgtEl>
                                      </p:cBhvr>
                                    </p:animEffect>
                                  </p:childTnLst>
                                </p:cTn>
                              </p:par>
                              <p:par>
                                <p:cTn id="91" presetID="12" presetClass="entr" presetSubtype="1" fill="hold" grpId="0" nodeType="withEffect">
                                  <p:stCondLst>
                                    <p:cond delay="1500"/>
                                  </p:stCondLst>
                                  <p:childTnLst>
                                    <p:set>
                                      <p:cBhvr>
                                        <p:cTn id="92" dur="1" fill="hold">
                                          <p:stCondLst>
                                            <p:cond delay="0"/>
                                          </p:stCondLst>
                                        </p:cTn>
                                        <p:tgtEl>
                                          <p:spTgt spid="134"/>
                                        </p:tgtEl>
                                        <p:attrNameLst>
                                          <p:attrName>style.visibility</p:attrName>
                                        </p:attrNameLst>
                                      </p:cBhvr>
                                      <p:to>
                                        <p:strVal val="visible"/>
                                      </p:to>
                                    </p:set>
                                    <p:anim calcmode="lin" valueType="num">
                                      <p:cBhvr additive="base">
                                        <p:cTn id="93" dur="1000"/>
                                        <p:tgtEl>
                                          <p:spTgt spid="134"/>
                                        </p:tgtEl>
                                        <p:attrNameLst>
                                          <p:attrName>ppt_y</p:attrName>
                                        </p:attrNameLst>
                                      </p:cBhvr>
                                      <p:tavLst>
                                        <p:tav tm="0">
                                          <p:val>
                                            <p:strVal val="#ppt_y-#ppt_h*1.125000"/>
                                          </p:val>
                                        </p:tav>
                                        <p:tav tm="100000">
                                          <p:val>
                                            <p:strVal val="#ppt_y"/>
                                          </p:val>
                                        </p:tav>
                                      </p:tavLst>
                                    </p:anim>
                                    <p:animEffect transition="in" filter="wipe(down)">
                                      <p:cBhvr>
                                        <p:cTn id="94" dur="1000"/>
                                        <p:tgtEl>
                                          <p:spTgt spid="134"/>
                                        </p:tgtEl>
                                      </p:cBhvr>
                                    </p:animEffect>
                                  </p:childTnLst>
                                </p:cTn>
                              </p:par>
                              <p:par>
                                <p:cTn id="95" presetID="12" presetClass="entr" presetSubtype="1" fill="hold" grpId="0" nodeType="withEffect">
                                  <p:stCondLst>
                                    <p:cond delay="1500"/>
                                  </p:stCondLst>
                                  <p:childTnLst>
                                    <p:set>
                                      <p:cBhvr>
                                        <p:cTn id="96" dur="1" fill="hold">
                                          <p:stCondLst>
                                            <p:cond delay="0"/>
                                          </p:stCondLst>
                                        </p:cTn>
                                        <p:tgtEl>
                                          <p:spTgt spid="135"/>
                                        </p:tgtEl>
                                        <p:attrNameLst>
                                          <p:attrName>style.visibility</p:attrName>
                                        </p:attrNameLst>
                                      </p:cBhvr>
                                      <p:to>
                                        <p:strVal val="visible"/>
                                      </p:to>
                                    </p:set>
                                    <p:anim calcmode="lin" valueType="num">
                                      <p:cBhvr additive="base">
                                        <p:cTn id="97" dur="1000"/>
                                        <p:tgtEl>
                                          <p:spTgt spid="135"/>
                                        </p:tgtEl>
                                        <p:attrNameLst>
                                          <p:attrName>ppt_y</p:attrName>
                                        </p:attrNameLst>
                                      </p:cBhvr>
                                      <p:tavLst>
                                        <p:tav tm="0">
                                          <p:val>
                                            <p:strVal val="#ppt_y-#ppt_h*1.125000"/>
                                          </p:val>
                                        </p:tav>
                                        <p:tav tm="100000">
                                          <p:val>
                                            <p:strVal val="#ppt_y"/>
                                          </p:val>
                                        </p:tav>
                                      </p:tavLst>
                                    </p:anim>
                                    <p:animEffect transition="in" filter="wipe(down)">
                                      <p:cBhvr>
                                        <p:cTn id="98" dur="1000"/>
                                        <p:tgtEl>
                                          <p:spTgt spid="135"/>
                                        </p:tgtEl>
                                      </p:cBhvr>
                                    </p:animEffect>
                                  </p:childTnLst>
                                </p:cTn>
                              </p:par>
                              <p:par>
                                <p:cTn id="99" presetID="17" presetClass="entr" presetSubtype="1" fill="hold" nodeType="withEffect">
                                  <p:stCondLst>
                                    <p:cond delay="2000"/>
                                  </p:stCondLst>
                                  <p:childTnLst>
                                    <p:set>
                                      <p:cBhvr>
                                        <p:cTn id="100" dur="1" fill="hold">
                                          <p:stCondLst>
                                            <p:cond delay="0"/>
                                          </p:stCondLst>
                                        </p:cTn>
                                        <p:tgtEl>
                                          <p:spTgt spid="3"/>
                                        </p:tgtEl>
                                        <p:attrNameLst>
                                          <p:attrName>style.visibility</p:attrName>
                                        </p:attrNameLst>
                                      </p:cBhvr>
                                      <p:to>
                                        <p:strVal val="visible"/>
                                      </p:to>
                                    </p:set>
                                    <p:anim calcmode="lin" valueType="num">
                                      <p:cBhvr>
                                        <p:cTn id="101" dur="1500" fill="hold"/>
                                        <p:tgtEl>
                                          <p:spTgt spid="3"/>
                                        </p:tgtEl>
                                        <p:attrNameLst>
                                          <p:attrName>ppt_x</p:attrName>
                                        </p:attrNameLst>
                                      </p:cBhvr>
                                      <p:tavLst>
                                        <p:tav tm="0">
                                          <p:val>
                                            <p:strVal val="#ppt_x"/>
                                          </p:val>
                                        </p:tav>
                                        <p:tav tm="100000">
                                          <p:val>
                                            <p:strVal val="#ppt_x"/>
                                          </p:val>
                                        </p:tav>
                                      </p:tavLst>
                                    </p:anim>
                                    <p:anim calcmode="lin" valueType="num">
                                      <p:cBhvr>
                                        <p:cTn id="102" dur="1500" fill="hold"/>
                                        <p:tgtEl>
                                          <p:spTgt spid="3"/>
                                        </p:tgtEl>
                                        <p:attrNameLst>
                                          <p:attrName>ppt_y</p:attrName>
                                        </p:attrNameLst>
                                      </p:cBhvr>
                                      <p:tavLst>
                                        <p:tav tm="0">
                                          <p:val>
                                            <p:strVal val="#ppt_y-#ppt_h/2"/>
                                          </p:val>
                                        </p:tav>
                                        <p:tav tm="100000">
                                          <p:val>
                                            <p:strVal val="#ppt_y"/>
                                          </p:val>
                                        </p:tav>
                                      </p:tavLst>
                                    </p:anim>
                                    <p:anim calcmode="lin" valueType="num">
                                      <p:cBhvr>
                                        <p:cTn id="103" dur="1500" fill="hold"/>
                                        <p:tgtEl>
                                          <p:spTgt spid="3"/>
                                        </p:tgtEl>
                                        <p:attrNameLst>
                                          <p:attrName>ppt_w</p:attrName>
                                        </p:attrNameLst>
                                      </p:cBhvr>
                                      <p:tavLst>
                                        <p:tav tm="0">
                                          <p:val>
                                            <p:strVal val="#ppt_w"/>
                                          </p:val>
                                        </p:tav>
                                        <p:tav tm="100000">
                                          <p:val>
                                            <p:strVal val="#ppt_w"/>
                                          </p:val>
                                        </p:tav>
                                      </p:tavLst>
                                    </p:anim>
                                    <p:anim calcmode="lin" valueType="num">
                                      <p:cBhvr>
                                        <p:cTn id="104" dur="1500" fill="hold"/>
                                        <p:tgtEl>
                                          <p:spTgt spid="3"/>
                                        </p:tgtEl>
                                        <p:attrNameLst>
                                          <p:attrName>ppt_h</p:attrName>
                                        </p:attrNameLst>
                                      </p:cBhvr>
                                      <p:tavLst>
                                        <p:tav tm="0">
                                          <p:val>
                                            <p:fltVal val="0"/>
                                          </p:val>
                                        </p:tav>
                                        <p:tav tm="100000">
                                          <p:val>
                                            <p:strVal val="#ppt_h"/>
                                          </p:val>
                                        </p:tav>
                                      </p:tavLst>
                                    </p:anim>
                                  </p:childTnLst>
                                </p:cTn>
                              </p:par>
                              <p:par>
                                <p:cTn id="105" presetID="17" presetClass="entr" presetSubtype="1" fill="hold" nodeType="withEffect">
                                  <p:stCondLst>
                                    <p:cond delay="2000"/>
                                  </p:stCondLst>
                                  <p:childTnLst>
                                    <p:set>
                                      <p:cBhvr>
                                        <p:cTn id="106" dur="1" fill="hold">
                                          <p:stCondLst>
                                            <p:cond delay="0"/>
                                          </p:stCondLst>
                                        </p:cTn>
                                        <p:tgtEl>
                                          <p:spTgt spid="4"/>
                                        </p:tgtEl>
                                        <p:attrNameLst>
                                          <p:attrName>style.visibility</p:attrName>
                                        </p:attrNameLst>
                                      </p:cBhvr>
                                      <p:to>
                                        <p:strVal val="visible"/>
                                      </p:to>
                                    </p:set>
                                    <p:anim calcmode="lin" valueType="num">
                                      <p:cBhvr>
                                        <p:cTn id="107" dur="1500" fill="hold"/>
                                        <p:tgtEl>
                                          <p:spTgt spid="4"/>
                                        </p:tgtEl>
                                        <p:attrNameLst>
                                          <p:attrName>ppt_x</p:attrName>
                                        </p:attrNameLst>
                                      </p:cBhvr>
                                      <p:tavLst>
                                        <p:tav tm="0">
                                          <p:val>
                                            <p:strVal val="#ppt_x"/>
                                          </p:val>
                                        </p:tav>
                                        <p:tav tm="100000">
                                          <p:val>
                                            <p:strVal val="#ppt_x"/>
                                          </p:val>
                                        </p:tav>
                                      </p:tavLst>
                                    </p:anim>
                                    <p:anim calcmode="lin" valueType="num">
                                      <p:cBhvr>
                                        <p:cTn id="108" dur="1500" fill="hold"/>
                                        <p:tgtEl>
                                          <p:spTgt spid="4"/>
                                        </p:tgtEl>
                                        <p:attrNameLst>
                                          <p:attrName>ppt_y</p:attrName>
                                        </p:attrNameLst>
                                      </p:cBhvr>
                                      <p:tavLst>
                                        <p:tav tm="0">
                                          <p:val>
                                            <p:strVal val="#ppt_y-#ppt_h/2"/>
                                          </p:val>
                                        </p:tav>
                                        <p:tav tm="100000">
                                          <p:val>
                                            <p:strVal val="#ppt_y"/>
                                          </p:val>
                                        </p:tav>
                                      </p:tavLst>
                                    </p:anim>
                                    <p:anim calcmode="lin" valueType="num">
                                      <p:cBhvr>
                                        <p:cTn id="109" dur="1500" fill="hold"/>
                                        <p:tgtEl>
                                          <p:spTgt spid="4"/>
                                        </p:tgtEl>
                                        <p:attrNameLst>
                                          <p:attrName>ppt_w</p:attrName>
                                        </p:attrNameLst>
                                      </p:cBhvr>
                                      <p:tavLst>
                                        <p:tav tm="0">
                                          <p:val>
                                            <p:strVal val="#ppt_w"/>
                                          </p:val>
                                        </p:tav>
                                        <p:tav tm="100000">
                                          <p:val>
                                            <p:strVal val="#ppt_w"/>
                                          </p:val>
                                        </p:tav>
                                      </p:tavLst>
                                    </p:anim>
                                    <p:anim calcmode="lin" valueType="num">
                                      <p:cBhvr>
                                        <p:cTn id="110" dur="1500" fill="hold"/>
                                        <p:tgtEl>
                                          <p:spTgt spid="4"/>
                                        </p:tgtEl>
                                        <p:attrNameLst>
                                          <p:attrName>ppt_h</p:attrName>
                                        </p:attrNameLst>
                                      </p:cBhvr>
                                      <p:tavLst>
                                        <p:tav tm="0">
                                          <p:val>
                                            <p:fltVal val="0"/>
                                          </p:val>
                                        </p:tav>
                                        <p:tav tm="100000">
                                          <p:val>
                                            <p:strVal val="#ppt_h"/>
                                          </p:val>
                                        </p:tav>
                                      </p:tavLst>
                                    </p:anim>
                                  </p:childTnLst>
                                </p:cTn>
                              </p:par>
                              <p:par>
                                <p:cTn id="111" presetID="17" presetClass="entr" presetSubtype="1" fill="hold" nodeType="withEffect">
                                  <p:stCondLst>
                                    <p:cond delay="2000"/>
                                  </p:stCondLst>
                                  <p:childTnLst>
                                    <p:set>
                                      <p:cBhvr>
                                        <p:cTn id="112" dur="1" fill="hold">
                                          <p:stCondLst>
                                            <p:cond delay="0"/>
                                          </p:stCondLst>
                                        </p:cTn>
                                        <p:tgtEl>
                                          <p:spTgt spid="5"/>
                                        </p:tgtEl>
                                        <p:attrNameLst>
                                          <p:attrName>style.visibility</p:attrName>
                                        </p:attrNameLst>
                                      </p:cBhvr>
                                      <p:to>
                                        <p:strVal val="visible"/>
                                      </p:to>
                                    </p:set>
                                    <p:anim calcmode="lin" valueType="num">
                                      <p:cBhvr>
                                        <p:cTn id="113" dur="1500" fill="hold"/>
                                        <p:tgtEl>
                                          <p:spTgt spid="5"/>
                                        </p:tgtEl>
                                        <p:attrNameLst>
                                          <p:attrName>ppt_x</p:attrName>
                                        </p:attrNameLst>
                                      </p:cBhvr>
                                      <p:tavLst>
                                        <p:tav tm="0">
                                          <p:val>
                                            <p:strVal val="#ppt_x"/>
                                          </p:val>
                                        </p:tav>
                                        <p:tav tm="100000">
                                          <p:val>
                                            <p:strVal val="#ppt_x"/>
                                          </p:val>
                                        </p:tav>
                                      </p:tavLst>
                                    </p:anim>
                                    <p:anim calcmode="lin" valueType="num">
                                      <p:cBhvr>
                                        <p:cTn id="114" dur="1500" fill="hold"/>
                                        <p:tgtEl>
                                          <p:spTgt spid="5"/>
                                        </p:tgtEl>
                                        <p:attrNameLst>
                                          <p:attrName>ppt_y</p:attrName>
                                        </p:attrNameLst>
                                      </p:cBhvr>
                                      <p:tavLst>
                                        <p:tav tm="0">
                                          <p:val>
                                            <p:strVal val="#ppt_y-#ppt_h/2"/>
                                          </p:val>
                                        </p:tav>
                                        <p:tav tm="100000">
                                          <p:val>
                                            <p:strVal val="#ppt_y"/>
                                          </p:val>
                                        </p:tav>
                                      </p:tavLst>
                                    </p:anim>
                                    <p:anim calcmode="lin" valueType="num">
                                      <p:cBhvr>
                                        <p:cTn id="115" dur="1500" fill="hold"/>
                                        <p:tgtEl>
                                          <p:spTgt spid="5"/>
                                        </p:tgtEl>
                                        <p:attrNameLst>
                                          <p:attrName>ppt_w</p:attrName>
                                        </p:attrNameLst>
                                      </p:cBhvr>
                                      <p:tavLst>
                                        <p:tav tm="0">
                                          <p:val>
                                            <p:strVal val="#ppt_w"/>
                                          </p:val>
                                        </p:tav>
                                        <p:tav tm="100000">
                                          <p:val>
                                            <p:strVal val="#ppt_w"/>
                                          </p:val>
                                        </p:tav>
                                      </p:tavLst>
                                    </p:anim>
                                    <p:anim calcmode="lin" valueType="num">
                                      <p:cBhvr>
                                        <p:cTn id="116" dur="1500" fill="hold"/>
                                        <p:tgtEl>
                                          <p:spTgt spid="5"/>
                                        </p:tgtEl>
                                        <p:attrNameLst>
                                          <p:attrName>ppt_h</p:attrName>
                                        </p:attrNameLst>
                                      </p:cBhvr>
                                      <p:tavLst>
                                        <p:tav tm="0">
                                          <p:val>
                                            <p:fltVal val="0"/>
                                          </p:val>
                                        </p:tav>
                                        <p:tav tm="100000">
                                          <p:val>
                                            <p:strVal val="#ppt_h"/>
                                          </p:val>
                                        </p:tav>
                                      </p:tavLst>
                                    </p:anim>
                                  </p:childTnLst>
                                </p:cTn>
                              </p:par>
                              <p:par>
                                <p:cTn id="117" presetID="17" presetClass="entr" presetSubtype="1" fill="hold" nodeType="withEffect">
                                  <p:stCondLst>
                                    <p:cond delay="2000"/>
                                  </p:stCondLst>
                                  <p:childTnLst>
                                    <p:set>
                                      <p:cBhvr>
                                        <p:cTn id="118" dur="1" fill="hold">
                                          <p:stCondLst>
                                            <p:cond delay="0"/>
                                          </p:stCondLst>
                                        </p:cTn>
                                        <p:tgtEl>
                                          <p:spTgt spid="6"/>
                                        </p:tgtEl>
                                        <p:attrNameLst>
                                          <p:attrName>style.visibility</p:attrName>
                                        </p:attrNameLst>
                                      </p:cBhvr>
                                      <p:to>
                                        <p:strVal val="visible"/>
                                      </p:to>
                                    </p:set>
                                    <p:anim calcmode="lin" valueType="num">
                                      <p:cBhvr>
                                        <p:cTn id="119" dur="1500" fill="hold"/>
                                        <p:tgtEl>
                                          <p:spTgt spid="6"/>
                                        </p:tgtEl>
                                        <p:attrNameLst>
                                          <p:attrName>ppt_x</p:attrName>
                                        </p:attrNameLst>
                                      </p:cBhvr>
                                      <p:tavLst>
                                        <p:tav tm="0">
                                          <p:val>
                                            <p:strVal val="#ppt_x"/>
                                          </p:val>
                                        </p:tav>
                                        <p:tav tm="100000">
                                          <p:val>
                                            <p:strVal val="#ppt_x"/>
                                          </p:val>
                                        </p:tav>
                                      </p:tavLst>
                                    </p:anim>
                                    <p:anim calcmode="lin" valueType="num">
                                      <p:cBhvr>
                                        <p:cTn id="120" dur="1500" fill="hold"/>
                                        <p:tgtEl>
                                          <p:spTgt spid="6"/>
                                        </p:tgtEl>
                                        <p:attrNameLst>
                                          <p:attrName>ppt_y</p:attrName>
                                        </p:attrNameLst>
                                      </p:cBhvr>
                                      <p:tavLst>
                                        <p:tav tm="0">
                                          <p:val>
                                            <p:strVal val="#ppt_y-#ppt_h/2"/>
                                          </p:val>
                                        </p:tav>
                                        <p:tav tm="100000">
                                          <p:val>
                                            <p:strVal val="#ppt_y"/>
                                          </p:val>
                                        </p:tav>
                                      </p:tavLst>
                                    </p:anim>
                                    <p:anim calcmode="lin" valueType="num">
                                      <p:cBhvr>
                                        <p:cTn id="121" dur="1500" fill="hold"/>
                                        <p:tgtEl>
                                          <p:spTgt spid="6"/>
                                        </p:tgtEl>
                                        <p:attrNameLst>
                                          <p:attrName>ppt_w</p:attrName>
                                        </p:attrNameLst>
                                      </p:cBhvr>
                                      <p:tavLst>
                                        <p:tav tm="0">
                                          <p:val>
                                            <p:strVal val="#ppt_w"/>
                                          </p:val>
                                        </p:tav>
                                        <p:tav tm="100000">
                                          <p:val>
                                            <p:strVal val="#ppt_w"/>
                                          </p:val>
                                        </p:tav>
                                      </p:tavLst>
                                    </p:anim>
                                    <p:anim calcmode="lin" valueType="num">
                                      <p:cBhvr>
                                        <p:cTn id="122" dur="1500" fill="hold"/>
                                        <p:tgtEl>
                                          <p:spTgt spid="6"/>
                                        </p:tgtEl>
                                        <p:attrNameLst>
                                          <p:attrName>ppt_h</p:attrName>
                                        </p:attrNameLst>
                                      </p:cBhvr>
                                      <p:tavLst>
                                        <p:tav tm="0">
                                          <p:val>
                                            <p:fltVal val="0"/>
                                          </p:val>
                                        </p:tav>
                                        <p:tav tm="100000">
                                          <p:val>
                                            <p:strVal val="#ppt_h"/>
                                          </p:val>
                                        </p:tav>
                                      </p:tavLst>
                                    </p:anim>
                                  </p:childTnLst>
                                </p:cTn>
                              </p:par>
                              <p:par>
                                <p:cTn id="123" presetID="17" presetClass="entr" presetSubtype="1" fill="hold" nodeType="withEffect">
                                  <p:stCondLst>
                                    <p:cond delay="2000"/>
                                  </p:stCondLst>
                                  <p:childTnLst>
                                    <p:set>
                                      <p:cBhvr>
                                        <p:cTn id="124" dur="1" fill="hold">
                                          <p:stCondLst>
                                            <p:cond delay="0"/>
                                          </p:stCondLst>
                                        </p:cTn>
                                        <p:tgtEl>
                                          <p:spTgt spid="7"/>
                                        </p:tgtEl>
                                        <p:attrNameLst>
                                          <p:attrName>style.visibility</p:attrName>
                                        </p:attrNameLst>
                                      </p:cBhvr>
                                      <p:to>
                                        <p:strVal val="visible"/>
                                      </p:to>
                                    </p:set>
                                    <p:anim calcmode="lin" valueType="num">
                                      <p:cBhvr>
                                        <p:cTn id="125" dur="1500" fill="hold"/>
                                        <p:tgtEl>
                                          <p:spTgt spid="7"/>
                                        </p:tgtEl>
                                        <p:attrNameLst>
                                          <p:attrName>ppt_x</p:attrName>
                                        </p:attrNameLst>
                                      </p:cBhvr>
                                      <p:tavLst>
                                        <p:tav tm="0">
                                          <p:val>
                                            <p:strVal val="#ppt_x"/>
                                          </p:val>
                                        </p:tav>
                                        <p:tav tm="100000">
                                          <p:val>
                                            <p:strVal val="#ppt_x"/>
                                          </p:val>
                                        </p:tav>
                                      </p:tavLst>
                                    </p:anim>
                                    <p:anim calcmode="lin" valueType="num">
                                      <p:cBhvr>
                                        <p:cTn id="126" dur="1500" fill="hold"/>
                                        <p:tgtEl>
                                          <p:spTgt spid="7"/>
                                        </p:tgtEl>
                                        <p:attrNameLst>
                                          <p:attrName>ppt_y</p:attrName>
                                        </p:attrNameLst>
                                      </p:cBhvr>
                                      <p:tavLst>
                                        <p:tav tm="0">
                                          <p:val>
                                            <p:strVal val="#ppt_y-#ppt_h/2"/>
                                          </p:val>
                                        </p:tav>
                                        <p:tav tm="100000">
                                          <p:val>
                                            <p:strVal val="#ppt_y"/>
                                          </p:val>
                                        </p:tav>
                                      </p:tavLst>
                                    </p:anim>
                                    <p:anim calcmode="lin" valueType="num">
                                      <p:cBhvr>
                                        <p:cTn id="127" dur="1500" fill="hold"/>
                                        <p:tgtEl>
                                          <p:spTgt spid="7"/>
                                        </p:tgtEl>
                                        <p:attrNameLst>
                                          <p:attrName>ppt_w</p:attrName>
                                        </p:attrNameLst>
                                      </p:cBhvr>
                                      <p:tavLst>
                                        <p:tav tm="0">
                                          <p:val>
                                            <p:strVal val="#ppt_w"/>
                                          </p:val>
                                        </p:tav>
                                        <p:tav tm="100000">
                                          <p:val>
                                            <p:strVal val="#ppt_w"/>
                                          </p:val>
                                        </p:tav>
                                      </p:tavLst>
                                    </p:anim>
                                    <p:anim calcmode="lin" valueType="num">
                                      <p:cBhvr>
                                        <p:cTn id="128" dur="1500" fill="hold"/>
                                        <p:tgtEl>
                                          <p:spTgt spid="7"/>
                                        </p:tgtEl>
                                        <p:attrNameLst>
                                          <p:attrName>ppt_h</p:attrName>
                                        </p:attrNameLst>
                                      </p:cBhvr>
                                      <p:tavLst>
                                        <p:tav tm="0">
                                          <p:val>
                                            <p:fltVal val="0"/>
                                          </p:val>
                                        </p:tav>
                                        <p:tav tm="100000">
                                          <p:val>
                                            <p:strVal val="#ppt_h"/>
                                          </p:val>
                                        </p:tav>
                                      </p:tavLst>
                                    </p:anim>
                                  </p:childTnLst>
                                </p:cTn>
                              </p:par>
                              <p:par>
                                <p:cTn id="129" presetID="17" presetClass="entr" presetSubtype="1" fill="hold" nodeType="withEffect">
                                  <p:stCondLst>
                                    <p:cond delay="2000"/>
                                  </p:stCondLst>
                                  <p:childTnLst>
                                    <p:set>
                                      <p:cBhvr>
                                        <p:cTn id="130" dur="1" fill="hold">
                                          <p:stCondLst>
                                            <p:cond delay="0"/>
                                          </p:stCondLst>
                                        </p:cTn>
                                        <p:tgtEl>
                                          <p:spTgt spid="8"/>
                                        </p:tgtEl>
                                        <p:attrNameLst>
                                          <p:attrName>style.visibility</p:attrName>
                                        </p:attrNameLst>
                                      </p:cBhvr>
                                      <p:to>
                                        <p:strVal val="visible"/>
                                      </p:to>
                                    </p:set>
                                    <p:anim calcmode="lin" valueType="num">
                                      <p:cBhvr>
                                        <p:cTn id="131" dur="1500" fill="hold"/>
                                        <p:tgtEl>
                                          <p:spTgt spid="8"/>
                                        </p:tgtEl>
                                        <p:attrNameLst>
                                          <p:attrName>ppt_x</p:attrName>
                                        </p:attrNameLst>
                                      </p:cBhvr>
                                      <p:tavLst>
                                        <p:tav tm="0">
                                          <p:val>
                                            <p:strVal val="#ppt_x"/>
                                          </p:val>
                                        </p:tav>
                                        <p:tav tm="100000">
                                          <p:val>
                                            <p:strVal val="#ppt_x"/>
                                          </p:val>
                                        </p:tav>
                                      </p:tavLst>
                                    </p:anim>
                                    <p:anim calcmode="lin" valueType="num">
                                      <p:cBhvr>
                                        <p:cTn id="132" dur="1500" fill="hold"/>
                                        <p:tgtEl>
                                          <p:spTgt spid="8"/>
                                        </p:tgtEl>
                                        <p:attrNameLst>
                                          <p:attrName>ppt_y</p:attrName>
                                        </p:attrNameLst>
                                      </p:cBhvr>
                                      <p:tavLst>
                                        <p:tav tm="0">
                                          <p:val>
                                            <p:strVal val="#ppt_y-#ppt_h/2"/>
                                          </p:val>
                                        </p:tav>
                                        <p:tav tm="100000">
                                          <p:val>
                                            <p:strVal val="#ppt_y"/>
                                          </p:val>
                                        </p:tav>
                                      </p:tavLst>
                                    </p:anim>
                                    <p:anim calcmode="lin" valueType="num">
                                      <p:cBhvr>
                                        <p:cTn id="133" dur="1500" fill="hold"/>
                                        <p:tgtEl>
                                          <p:spTgt spid="8"/>
                                        </p:tgtEl>
                                        <p:attrNameLst>
                                          <p:attrName>ppt_w</p:attrName>
                                        </p:attrNameLst>
                                      </p:cBhvr>
                                      <p:tavLst>
                                        <p:tav tm="0">
                                          <p:val>
                                            <p:strVal val="#ppt_w"/>
                                          </p:val>
                                        </p:tav>
                                        <p:tav tm="100000">
                                          <p:val>
                                            <p:strVal val="#ppt_w"/>
                                          </p:val>
                                        </p:tav>
                                      </p:tavLst>
                                    </p:anim>
                                    <p:anim calcmode="lin" valueType="num">
                                      <p:cBhvr>
                                        <p:cTn id="134" dur="1500" fill="hold"/>
                                        <p:tgtEl>
                                          <p:spTgt spid="8"/>
                                        </p:tgtEl>
                                        <p:attrNameLst>
                                          <p:attrName>ppt_h</p:attrName>
                                        </p:attrNameLst>
                                      </p:cBhvr>
                                      <p:tavLst>
                                        <p:tav tm="0">
                                          <p:val>
                                            <p:fltVal val="0"/>
                                          </p:val>
                                        </p:tav>
                                        <p:tav tm="100000">
                                          <p:val>
                                            <p:strVal val="#ppt_h"/>
                                          </p:val>
                                        </p:tav>
                                      </p:tavLst>
                                    </p:anim>
                                  </p:childTnLst>
                                </p:cTn>
                              </p:par>
                              <p:par>
                                <p:cTn id="135" presetID="17" presetClass="entr" presetSubtype="1" fill="hold" nodeType="withEffect">
                                  <p:stCondLst>
                                    <p:cond delay="2000"/>
                                  </p:stCondLst>
                                  <p:childTnLst>
                                    <p:set>
                                      <p:cBhvr>
                                        <p:cTn id="136" dur="1" fill="hold">
                                          <p:stCondLst>
                                            <p:cond delay="0"/>
                                          </p:stCondLst>
                                        </p:cTn>
                                        <p:tgtEl>
                                          <p:spTgt spid="9"/>
                                        </p:tgtEl>
                                        <p:attrNameLst>
                                          <p:attrName>style.visibility</p:attrName>
                                        </p:attrNameLst>
                                      </p:cBhvr>
                                      <p:to>
                                        <p:strVal val="visible"/>
                                      </p:to>
                                    </p:set>
                                    <p:anim calcmode="lin" valueType="num">
                                      <p:cBhvr>
                                        <p:cTn id="137" dur="1500" fill="hold"/>
                                        <p:tgtEl>
                                          <p:spTgt spid="9"/>
                                        </p:tgtEl>
                                        <p:attrNameLst>
                                          <p:attrName>ppt_x</p:attrName>
                                        </p:attrNameLst>
                                      </p:cBhvr>
                                      <p:tavLst>
                                        <p:tav tm="0">
                                          <p:val>
                                            <p:strVal val="#ppt_x"/>
                                          </p:val>
                                        </p:tav>
                                        <p:tav tm="100000">
                                          <p:val>
                                            <p:strVal val="#ppt_x"/>
                                          </p:val>
                                        </p:tav>
                                      </p:tavLst>
                                    </p:anim>
                                    <p:anim calcmode="lin" valueType="num">
                                      <p:cBhvr>
                                        <p:cTn id="138" dur="1500" fill="hold"/>
                                        <p:tgtEl>
                                          <p:spTgt spid="9"/>
                                        </p:tgtEl>
                                        <p:attrNameLst>
                                          <p:attrName>ppt_y</p:attrName>
                                        </p:attrNameLst>
                                      </p:cBhvr>
                                      <p:tavLst>
                                        <p:tav tm="0">
                                          <p:val>
                                            <p:strVal val="#ppt_y-#ppt_h/2"/>
                                          </p:val>
                                        </p:tav>
                                        <p:tav tm="100000">
                                          <p:val>
                                            <p:strVal val="#ppt_y"/>
                                          </p:val>
                                        </p:tav>
                                      </p:tavLst>
                                    </p:anim>
                                    <p:anim calcmode="lin" valueType="num">
                                      <p:cBhvr>
                                        <p:cTn id="139" dur="1500" fill="hold"/>
                                        <p:tgtEl>
                                          <p:spTgt spid="9"/>
                                        </p:tgtEl>
                                        <p:attrNameLst>
                                          <p:attrName>ppt_w</p:attrName>
                                        </p:attrNameLst>
                                      </p:cBhvr>
                                      <p:tavLst>
                                        <p:tav tm="0">
                                          <p:val>
                                            <p:strVal val="#ppt_w"/>
                                          </p:val>
                                        </p:tav>
                                        <p:tav tm="100000">
                                          <p:val>
                                            <p:strVal val="#ppt_w"/>
                                          </p:val>
                                        </p:tav>
                                      </p:tavLst>
                                    </p:anim>
                                    <p:anim calcmode="lin" valueType="num">
                                      <p:cBhvr>
                                        <p:cTn id="140" dur="1500" fill="hold"/>
                                        <p:tgtEl>
                                          <p:spTgt spid="9"/>
                                        </p:tgtEl>
                                        <p:attrNameLst>
                                          <p:attrName>ppt_h</p:attrName>
                                        </p:attrNameLst>
                                      </p:cBhvr>
                                      <p:tavLst>
                                        <p:tav tm="0">
                                          <p:val>
                                            <p:fltVal val="0"/>
                                          </p:val>
                                        </p:tav>
                                        <p:tav tm="100000">
                                          <p:val>
                                            <p:strVal val="#ppt_h"/>
                                          </p:val>
                                        </p:tav>
                                      </p:tavLst>
                                    </p:anim>
                                  </p:childTnLst>
                                </p:cTn>
                              </p:par>
                              <p:par>
                                <p:cTn id="141" presetID="17" presetClass="entr" presetSubtype="1" fill="hold" nodeType="withEffect">
                                  <p:stCondLst>
                                    <p:cond delay="2000"/>
                                  </p:stCondLst>
                                  <p:childTnLst>
                                    <p:set>
                                      <p:cBhvr>
                                        <p:cTn id="142" dur="1" fill="hold">
                                          <p:stCondLst>
                                            <p:cond delay="0"/>
                                          </p:stCondLst>
                                        </p:cTn>
                                        <p:tgtEl>
                                          <p:spTgt spid="10"/>
                                        </p:tgtEl>
                                        <p:attrNameLst>
                                          <p:attrName>style.visibility</p:attrName>
                                        </p:attrNameLst>
                                      </p:cBhvr>
                                      <p:to>
                                        <p:strVal val="visible"/>
                                      </p:to>
                                    </p:set>
                                    <p:anim calcmode="lin" valueType="num">
                                      <p:cBhvr>
                                        <p:cTn id="143" dur="1500" fill="hold"/>
                                        <p:tgtEl>
                                          <p:spTgt spid="10"/>
                                        </p:tgtEl>
                                        <p:attrNameLst>
                                          <p:attrName>ppt_x</p:attrName>
                                        </p:attrNameLst>
                                      </p:cBhvr>
                                      <p:tavLst>
                                        <p:tav tm="0">
                                          <p:val>
                                            <p:strVal val="#ppt_x"/>
                                          </p:val>
                                        </p:tav>
                                        <p:tav tm="100000">
                                          <p:val>
                                            <p:strVal val="#ppt_x"/>
                                          </p:val>
                                        </p:tav>
                                      </p:tavLst>
                                    </p:anim>
                                    <p:anim calcmode="lin" valueType="num">
                                      <p:cBhvr>
                                        <p:cTn id="144" dur="1500" fill="hold"/>
                                        <p:tgtEl>
                                          <p:spTgt spid="10"/>
                                        </p:tgtEl>
                                        <p:attrNameLst>
                                          <p:attrName>ppt_y</p:attrName>
                                        </p:attrNameLst>
                                      </p:cBhvr>
                                      <p:tavLst>
                                        <p:tav tm="0">
                                          <p:val>
                                            <p:strVal val="#ppt_y-#ppt_h/2"/>
                                          </p:val>
                                        </p:tav>
                                        <p:tav tm="100000">
                                          <p:val>
                                            <p:strVal val="#ppt_y"/>
                                          </p:val>
                                        </p:tav>
                                      </p:tavLst>
                                    </p:anim>
                                    <p:anim calcmode="lin" valueType="num">
                                      <p:cBhvr>
                                        <p:cTn id="145" dur="1500" fill="hold"/>
                                        <p:tgtEl>
                                          <p:spTgt spid="10"/>
                                        </p:tgtEl>
                                        <p:attrNameLst>
                                          <p:attrName>ppt_w</p:attrName>
                                        </p:attrNameLst>
                                      </p:cBhvr>
                                      <p:tavLst>
                                        <p:tav tm="0">
                                          <p:val>
                                            <p:strVal val="#ppt_w"/>
                                          </p:val>
                                        </p:tav>
                                        <p:tav tm="100000">
                                          <p:val>
                                            <p:strVal val="#ppt_w"/>
                                          </p:val>
                                        </p:tav>
                                      </p:tavLst>
                                    </p:anim>
                                    <p:anim calcmode="lin" valueType="num">
                                      <p:cBhvr>
                                        <p:cTn id="146" dur="1500" fill="hold"/>
                                        <p:tgtEl>
                                          <p:spTgt spid="10"/>
                                        </p:tgtEl>
                                        <p:attrNameLst>
                                          <p:attrName>ppt_h</p:attrName>
                                        </p:attrNameLst>
                                      </p:cBhvr>
                                      <p:tavLst>
                                        <p:tav tm="0">
                                          <p:val>
                                            <p:fltVal val="0"/>
                                          </p:val>
                                        </p:tav>
                                        <p:tav tm="100000">
                                          <p:val>
                                            <p:strVal val="#ppt_h"/>
                                          </p:val>
                                        </p:tav>
                                      </p:tavLst>
                                    </p:anim>
                                  </p:childTnLst>
                                </p:cTn>
                              </p:par>
                              <p:par>
                                <p:cTn id="147" presetID="23" presetClass="entr" presetSubtype="16" fill="hold" grpId="0" nodeType="withEffect">
                                  <p:stCondLst>
                                    <p:cond delay="2750"/>
                                  </p:stCondLst>
                                  <p:childTnLst>
                                    <p:set>
                                      <p:cBhvr>
                                        <p:cTn id="148" dur="1" fill="hold">
                                          <p:stCondLst>
                                            <p:cond delay="0"/>
                                          </p:stCondLst>
                                        </p:cTn>
                                        <p:tgtEl>
                                          <p:spTgt spid="142"/>
                                        </p:tgtEl>
                                        <p:attrNameLst>
                                          <p:attrName>style.visibility</p:attrName>
                                        </p:attrNameLst>
                                      </p:cBhvr>
                                      <p:to>
                                        <p:strVal val="visible"/>
                                      </p:to>
                                    </p:set>
                                    <p:anim calcmode="lin" valueType="num">
                                      <p:cBhvr>
                                        <p:cTn id="149" dur="1500" fill="hold"/>
                                        <p:tgtEl>
                                          <p:spTgt spid="142"/>
                                        </p:tgtEl>
                                        <p:attrNameLst>
                                          <p:attrName>ppt_w</p:attrName>
                                        </p:attrNameLst>
                                      </p:cBhvr>
                                      <p:tavLst>
                                        <p:tav tm="0">
                                          <p:val>
                                            <p:fltVal val="0"/>
                                          </p:val>
                                        </p:tav>
                                        <p:tav tm="100000">
                                          <p:val>
                                            <p:strVal val="#ppt_w"/>
                                          </p:val>
                                        </p:tav>
                                      </p:tavLst>
                                    </p:anim>
                                    <p:anim calcmode="lin" valueType="num">
                                      <p:cBhvr>
                                        <p:cTn id="150" dur="1500" fill="hold"/>
                                        <p:tgtEl>
                                          <p:spTgt spid="142"/>
                                        </p:tgtEl>
                                        <p:attrNameLst>
                                          <p:attrName>ppt_h</p:attrName>
                                        </p:attrNameLst>
                                      </p:cBhvr>
                                      <p:tavLst>
                                        <p:tav tm="0">
                                          <p:val>
                                            <p:fltVal val="0"/>
                                          </p:val>
                                        </p:tav>
                                        <p:tav tm="100000">
                                          <p:val>
                                            <p:strVal val="#ppt_h"/>
                                          </p:val>
                                        </p:tav>
                                      </p:tavLst>
                                    </p:anim>
                                  </p:childTnLst>
                                </p:cTn>
                              </p:par>
                              <p:par>
                                <p:cTn id="151" presetID="23" presetClass="entr" presetSubtype="16" fill="hold" grpId="0" nodeType="withEffect">
                                  <p:stCondLst>
                                    <p:cond delay="2750"/>
                                  </p:stCondLst>
                                  <p:childTnLst>
                                    <p:set>
                                      <p:cBhvr>
                                        <p:cTn id="152" dur="1" fill="hold">
                                          <p:stCondLst>
                                            <p:cond delay="0"/>
                                          </p:stCondLst>
                                        </p:cTn>
                                        <p:tgtEl>
                                          <p:spTgt spid="143"/>
                                        </p:tgtEl>
                                        <p:attrNameLst>
                                          <p:attrName>style.visibility</p:attrName>
                                        </p:attrNameLst>
                                      </p:cBhvr>
                                      <p:to>
                                        <p:strVal val="visible"/>
                                      </p:to>
                                    </p:set>
                                    <p:anim calcmode="lin" valueType="num">
                                      <p:cBhvr>
                                        <p:cTn id="153" dur="1500" fill="hold"/>
                                        <p:tgtEl>
                                          <p:spTgt spid="143"/>
                                        </p:tgtEl>
                                        <p:attrNameLst>
                                          <p:attrName>ppt_w</p:attrName>
                                        </p:attrNameLst>
                                      </p:cBhvr>
                                      <p:tavLst>
                                        <p:tav tm="0">
                                          <p:val>
                                            <p:fltVal val="0"/>
                                          </p:val>
                                        </p:tav>
                                        <p:tav tm="100000">
                                          <p:val>
                                            <p:strVal val="#ppt_w"/>
                                          </p:val>
                                        </p:tav>
                                      </p:tavLst>
                                    </p:anim>
                                    <p:anim calcmode="lin" valueType="num">
                                      <p:cBhvr>
                                        <p:cTn id="154" dur="1500" fill="hold"/>
                                        <p:tgtEl>
                                          <p:spTgt spid="143"/>
                                        </p:tgtEl>
                                        <p:attrNameLst>
                                          <p:attrName>ppt_h</p:attrName>
                                        </p:attrNameLst>
                                      </p:cBhvr>
                                      <p:tavLst>
                                        <p:tav tm="0">
                                          <p:val>
                                            <p:fltVal val="0"/>
                                          </p:val>
                                        </p:tav>
                                        <p:tav tm="100000">
                                          <p:val>
                                            <p:strVal val="#ppt_h"/>
                                          </p:val>
                                        </p:tav>
                                      </p:tavLst>
                                    </p:anim>
                                  </p:childTnLst>
                                </p:cTn>
                              </p:par>
                              <p:par>
                                <p:cTn id="155" presetID="23" presetClass="entr" presetSubtype="16" fill="hold" grpId="0" nodeType="withEffect">
                                  <p:stCondLst>
                                    <p:cond delay="2750"/>
                                  </p:stCondLst>
                                  <p:childTnLst>
                                    <p:set>
                                      <p:cBhvr>
                                        <p:cTn id="156" dur="1" fill="hold">
                                          <p:stCondLst>
                                            <p:cond delay="0"/>
                                          </p:stCondLst>
                                        </p:cTn>
                                        <p:tgtEl>
                                          <p:spTgt spid="144"/>
                                        </p:tgtEl>
                                        <p:attrNameLst>
                                          <p:attrName>style.visibility</p:attrName>
                                        </p:attrNameLst>
                                      </p:cBhvr>
                                      <p:to>
                                        <p:strVal val="visible"/>
                                      </p:to>
                                    </p:set>
                                    <p:anim calcmode="lin" valueType="num">
                                      <p:cBhvr>
                                        <p:cTn id="157" dur="1500" fill="hold"/>
                                        <p:tgtEl>
                                          <p:spTgt spid="144"/>
                                        </p:tgtEl>
                                        <p:attrNameLst>
                                          <p:attrName>ppt_w</p:attrName>
                                        </p:attrNameLst>
                                      </p:cBhvr>
                                      <p:tavLst>
                                        <p:tav tm="0">
                                          <p:val>
                                            <p:fltVal val="0"/>
                                          </p:val>
                                        </p:tav>
                                        <p:tav tm="100000">
                                          <p:val>
                                            <p:strVal val="#ppt_w"/>
                                          </p:val>
                                        </p:tav>
                                      </p:tavLst>
                                    </p:anim>
                                    <p:anim calcmode="lin" valueType="num">
                                      <p:cBhvr>
                                        <p:cTn id="158" dur="1500" fill="hold"/>
                                        <p:tgtEl>
                                          <p:spTgt spid="144"/>
                                        </p:tgtEl>
                                        <p:attrNameLst>
                                          <p:attrName>ppt_h</p:attrName>
                                        </p:attrNameLst>
                                      </p:cBhvr>
                                      <p:tavLst>
                                        <p:tav tm="0">
                                          <p:val>
                                            <p:fltVal val="0"/>
                                          </p:val>
                                        </p:tav>
                                        <p:tav tm="100000">
                                          <p:val>
                                            <p:strVal val="#ppt_h"/>
                                          </p:val>
                                        </p:tav>
                                      </p:tavLst>
                                    </p:anim>
                                  </p:childTnLst>
                                </p:cTn>
                              </p:par>
                              <p:par>
                                <p:cTn id="159" presetID="23" presetClass="entr" presetSubtype="16" fill="hold" grpId="0" nodeType="withEffect">
                                  <p:stCondLst>
                                    <p:cond delay="2750"/>
                                  </p:stCondLst>
                                  <p:childTnLst>
                                    <p:set>
                                      <p:cBhvr>
                                        <p:cTn id="160" dur="1" fill="hold">
                                          <p:stCondLst>
                                            <p:cond delay="0"/>
                                          </p:stCondLst>
                                        </p:cTn>
                                        <p:tgtEl>
                                          <p:spTgt spid="145"/>
                                        </p:tgtEl>
                                        <p:attrNameLst>
                                          <p:attrName>style.visibility</p:attrName>
                                        </p:attrNameLst>
                                      </p:cBhvr>
                                      <p:to>
                                        <p:strVal val="visible"/>
                                      </p:to>
                                    </p:set>
                                    <p:anim calcmode="lin" valueType="num">
                                      <p:cBhvr>
                                        <p:cTn id="161" dur="1500" fill="hold"/>
                                        <p:tgtEl>
                                          <p:spTgt spid="145"/>
                                        </p:tgtEl>
                                        <p:attrNameLst>
                                          <p:attrName>ppt_w</p:attrName>
                                        </p:attrNameLst>
                                      </p:cBhvr>
                                      <p:tavLst>
                                        <p:tav tm="0">
                                          <p:val>
                                            <p:fltVal val="0"/>
                                          </p:val>
                                        </p:tav>
                                        <p:tav tm="100000">
                                          <p:val>
                                            <p:strVal val="#ppt_w"/>
                                          </p:val>
                                        </p:tav>
                                      </p:tavLst>
                                    </p:anim>
                                    <p:anim calcmode="lin" valueType="num">
                                      <p:cBhvr>
                                        <p:cTn id="162" dur="1500" fill="hold"/>
                                        <p:tgtEl>
                                          <p:spTgt spid="145"/>
                                        </p:tgtEl>
                                        <p:attrNameLst>
                                          <p:attrName>ppt_h</p:attrName>
                                        </p:attrNameLst>
                                      </p:cBhvr>
                                      <p:tavLst>
                                        <p:tav tm="0">
                                          <p:val>
                                            <p:fltVal val="0"/>
                                          </p:val>
                                        </p:tav>
                                        <p:tav tm="100000">
                                          <p:val>
                                            <p:strVal val="#ppt_h"/>
                                          </p:val>
                                        </p:tav>
                                      </p:tavLst>
                                    </p:anim>
                                  </p:childTnLst>
                                </p:cTn>
                              </p:par>
                              <p:par>
                                <p:cTn id="163" presetID="23" presetClass="entr" presetSubtype="16" fill="hold" grpId="0" nodeType="withEffect">
                                  <p:stCondLst>
                                    <p:cond delay="2750"/>
                                  </p:stCondLst>
                                  <p:childTnLst>
                                    <p:set>
                                      <p:cBhvr>
                                        <p:cTn id="164" dur="1" fill="hold">
                                          <p:stCondLst>
                                            <p:cond delay="0"/>
                                          </p:stCondLst>
                                        </p:cTn>
                                        <p:tgtEl>
                                          <p:spTgt spid="146"/>
                                        </p:tgtEl>
                                        <p:attrNameLst>
                                          <p:attrName>style.visibility</p:attrName>
                                        </p:attrNameLst>
                                      </p:cBhvr>
                                      <p:to>
                                        <p:strVal val="visible"/>
                                      </p:to>
                                    </p:set>
                                    <p:anim calcmode="lin" valueType="num">
                                      <p:cBhvr>
                                        <p:cTn id="165" dur="1500" fill="hold"/>
                                        <p:tgtEl>
                                          <p:spTgt spid="146"/>
                                        </p:tgtEl>
                                        <p:attrNameLst>
                                          <p:attrName>ppt_w</p:attrName>
                                        </p:attrNameLst>
                                      </p:cBhvr>
                                      <p:tavLst>
                                        <p:tav tm="0">
                                          <p:val>
                                            <p:fltVal val="0"/>
                                          </p:val>
                                        </p:tav>
                                        <p:tav tm="100000">
                                          <p:val>
                                            <p:strVal val="#ppt_w"/>
                                          </p:val>
                                        </p:tav>
                                      </p:tavLst>
                                    </p:anim>
                                    <p:anim calcmode="lin" valueType="num">
                                      <p:cBhvr>
                                        <p:cTn id="166" dur="1500" fill="hold"/>
                                        <p:tgtEl>
                                          <p:spTgt spid="146"/>
                                        </p:tgtEl>
                                        <p:attrNameLst>
                                          <p:attrName>ppt_h</p:attrName>
                                        </p:attrNameLst>
                                      </p:cBhvr>
                                      <p:tavLst>
                                        <p:tav tm="0">
                                          <p:val>
                                            <p:fltVal val="0"/>
                                          </p:val>
                                        </p:tav>
                                        <p:tav tm="100000">
                                          <p:val>
                                            <p:strVal val="#ppt_h"/>
                                          </p:val>
                                        </p:tav>
                                      </p:tavLst>
                                    </p:anim>
                                  </p:childTnLst>
                                </p:cTn>
                              </p:par>
                              <p:par>
                                <p:cTn id="167" presetID="23" presetClass="entr" presetSubtype="16" fill="hold" grpId="0" nodeType="withEffect">
                                  <p:stCondLst>
                                    <p:cond delay="2750"/>
                                  </p:stCondLst>
                                  <p:childTnLst>
                                    <p:set>
                                      <p:cBhvr>
                                        <p:cTn id="168" dur="1" fill="hold">
                                          <p:stCondLst>
                                            <p:cond delay="0"/>
                                          </p:stCondLst>
                                        </p:cTn>
                                        <p:tgtEl>
                                          <p:spTgt spid="148"/>
                                        </p:tgtEl>
                                        <p:attrNameLst>
                                          <p:attrName>style.visibility</p:attrName>
                                        </p:attrNameLst>
                                      </p:cBhvr>
                                      <p:to>
                                        <p:strVal val="visible"/>
                                      </p:to>
                                    </p:set>
                                    <p:anim calcmode="lin" valueType="num">
                                      <p:cBhvr>
                                        <p:cTn id="169" dur="1500" fill="hold"/>
                                        <p:tgtEl>
                                          <p:spTgt spid="148"/>
                                        </p:tgtEl>
                                        <p:attrNameLst>
                                          <p:attrName>ppt_w</p:attrName>
                                        </p:attrNameLst>
                                      </p:cBhvr>
                                      <p:tavLst>
                                        <p:tav tm="0">
                                          <p:val>
                                            <p:fltVal val="0"/>
                                          </p:val>
                                        </p:tav>
                                        <p:tav tm="100000">
                                          <p:val>
                                            <p:strVal val="#ppt_w"/>
                                          </p:val>
                                        </p:tav>
                                      </p:tavLst>
                                    </p:anim>
                                    <p:anim calcmode="lin" valueType="num">
                                      <p:cBhvr>
                                        <p:cTn id="170" dur="1500" fill="hold"/>
                                        <p:tgtEl>
                                          <p:spTgt spid="148"/>
                                        </p:tgtEl>
                                        <p:attrNameLst>
                                          <p:attrName>ppt_h</p:attrName>
                                        </p:attrNameLst>
                                      </p:cBhvr>
                                      <p:tavLst>
                                        <p:tav tm="0">
                                          <p:val>
                                            <p:fltVal val="0"/>
                                          </p:val>
                                        </p:tav>
                                        <p:tav tm="100000">
                                          <p:val>
                                            <p:strVal val="#ppt_h"/>
                                          </p:val>
                                        </p:tav>
                                      </p:tavLst>
                                    </p:anim>
                                  </p:childTnLst>
                                </p:cTn>
                              </p:par>
                              <p:par>
                                <p:cTn id="171" presetID="23" presetClass="entr" presetSubtype="16" fill="hold" grpId="0" nodeType="withEffect">
                                  <p:stCondLst>
                                    <p:cond delay="2750"/>
                                  </p:stCondLst>
                                  <p:childTnLst>
                                    <p:set>
                                      <p:cBhvr>
                                        <p:cTn id="172" dur="1" fill="hold">
                                          <p:stCondLst>
                                            <p:cond delay="0"/>
                                          </p:stCondLst>
                                        </p:cTn>
                                        <p:tgtEl>
                                          <p:spTgt spid="150"/>
                                        </p:tgtEl>
                                        <p:attrNameLst>
                                          <p:attrName>style.visibility</p:attrName>
                                        </p:attrNameLst>
                                      </p:cBhvr>
                                      <p:to>
                                        <p:strVal val="visible"/>
                                      </p:to>
                                    </p:set>
                                    <p:anim calcmode="lin" valueType="num">
                                      <p:cBhvr>
                                        <p:cTn id="173" dur="1500" fill="hold"/>
                                        <p:tgtEl>
                                          <p:spTgt spid="150"/>
                                        </p:tgtEl>
                                        <p:attrNameLst>
                                          <p:attrName>ppt_w</p:attrName>
                                        </p:attrNameLst>
                                      </p:cBhvr>
                                      <p:tavLst>
                                        <p:tav tm="0">
                                          <p:val>
                                            <p:fltVal val="0"/>
                                          </p:val>
                                        </p:tav>
                                        <p:tav tm="100000">
                                          <p:val>
                                            <p:strVal val="#ppt_w"/>
                                          </p:val>
                                        </p:tav>
                                      </p:tavLst>
                                    </p:anim>
                                    <p:anim calcmode="lin" valueType="num">
                                      <p:cBhvr>
                                        <p:cTn id="174" dur="1500" fill="hold"/>
                                        <p:tgtEl>
                                          <p:spTgt spid="150"/>
                                        </p:tgtEl>
                                        <p:attrNameLst>
                                          <p:attrName>ppt_h</p:attrName>
                                        </p:attrNameLst>
                                      </p:cBhvr>
                                      <p:tavLst>
                                        <p:tav tm="0">
                                          <p:val>
                                            <p:fltVal val="0"/>
                                          </p:val>
                                        </p:tav>
                                        <p:tav tm="100000">
                                          <p:val>
                                            <p:strVal val="#ppt_h"/>
                                          </p:val>
                                        </p:tav>
                                      </p:tavLst>
                                    </p:anim>
                                  </p:childTnLst>
                                </p:cTn>
                              </p:par>
                              <p:par>
                                <p:cTn id="175" presetID="23" presetClass="entr" presetSubtype="16" fill="hold" grpId="0" nodeType="withEffect">
                                  <p:stCondLst>
                                    <p:cond delay="2750"/>
                                  </p:stCondLst>
                                  <p:childTnLst>
                                    <p:set>
                                      <p:cBhvr>
                                        <p:cTn id="176" dur="1" fill="hold">
                                          <p:stCondLst>
                                            <p:cond delay="0"/>
                                          </p:stCondLst>
                                        </p:cTn>
                                        <p:tgtEl>
                                          <p:spTgt spid="149"/>
                                        </p:tgtEl>
                                        <p:attrNameLst>
                                          <p:attrName>style.visibility</p:attrName>
                                        </p:attrNameLst>
                                      </p:cBhvr>
                                      <p:to>
                                        <p:strVal val="visible"/>
                                      </p:to>
                                    </p:set>
                                    <p:anim calcmode="lin" valueType="num">
                                      <p:cBhvr>
                                        <p:cTn id="177" dur="1500" fill="hold"/>
                                        <p:tgtEl>
                                          <p:spTgt spid="149"/>
                                        </p:tgtEl>
                                        <p:attrNameLst>
                                          <p:attrName>ppt_w</p:attrName>
                                        </p:attrNameLst>
                                      </p:cBhvr>
                                      <p:tavLst>
                                        <p:tav tm="0">
                                          <p:val>
                                            <p:fltVal val="0"/>
                                          </p:val>
                                        </p:tav>
                                        <p:tav tm="100000">
                                          <p:val>
                                            <p:strVal val="#ppt_w"/>
                                          </p:val>
                                        </p:tav>
                                      </p:tavLst>
                                    </p:anim>
                                    <p:anim calcmode="lin" valueType="num">
                                      <p:cBhvr>
                                        <p:cTn id="178" dur="1500" fill="hold"/>
                                        <p:tgtEl>
                                          <p:spTgt spid="149"/>
                                        </p:tgtEl>
                                        <p:attrNameLst>
                                          <p:attrName>ppt_h</p:attrName>
                                        </p:attrNameLst>
                                      </p:cBhvr>
                                      <p:tavLst>
                                        <p:tav tm="0">
                                          <p:val>
                                            <p:fltVal val="0"/>
                                          </p:val>
                                        </p:tav>
                                        <p:tav tm="100000">
                                          <p:val>
                                            <p:strVal val="#ppt_h"/>
                                          </p:val>
                                        </p:tav>
                                      </p:tavLst>
                                    </p:anim>
                                  </p:childTnLst>
                                </p:cTn>
                              </p:par>
                              <p:par>
                                <p:cTn id="179" presetID="23" presetClass="entr" presetSubtype="16" fill="hold" grpId="0" nodeType="withEffect">
                                  <p:stCondLst>
                                    <p:cond delay="2750"/>
                                  </p:stCondLst>
                                  <p:childTnLst>
                                    <p:set>
                                      <p:cBhvr>
                                        <p:cTn id="180" dur="1" fill="hold">
                                          <p:stCondLst>
                                            <p:cond delay="0"/>
                                          </p:stCondLst>
                                        </p:cTn>
                                        <p:tgtEl>
                                          <p:spTgt spid="151"/>
                                        </p:tgtEl>
                                        <p:attrNameLst>
                                          <p:attrName>style.visibility</p:attrName>
                                        </p:attrNameLst>
                                      </p:cBhvr>
                                      <p:to>
                                        <p:strVal val="visible"/>
                                      </p:to>
                                    </p:set>
                                    <p:anim calcmode="lin" valueType="num">
                                      <p:cBhvr>
                                        <p:cTn id="181" dur="1500" fill="hold"/>
                                        <p:tgtEl>
                                          <p:spTgt spid="151"/>
                                        </p:tgtEl>
                                        <p:attrNameLst>
                                          <p:attrName>ppt_w</p:attrName>
                                        </p:attrNameLst>
                                      </p:cBhvr>
                                      <p:tavLst>
                                        <p:tav tm="0">
                                          <p:val>
                                            <p:fltVal val="0"/>
                                          </p:val>
                                        </p:tav>
                                        <p:tav tm="100000">
                                          <p:val>
                                            <p:strVal val="#ppt_w"/>
                                          </p:val>
                                        </p:tav>
                                      </p:tavLst>
                                    </p:anim>
                                    <p:anim calcmode="lin" valueType="num">
                                      <p:cBhvr>
                                        <p:cTn id="182" dur="1500" fill="hold"/>
                                        <p:tgtEl>
                                          <p:spTgt spid="151"/>
                                        </p:tgtEl>
                                        <p:attrNameLst>
                                          <p:attrName>ppt_h</p:attrName>
                                        </p:attrNameLst>
                                      </p:cBhvr>
                                      <p:tavLst>
                                        <p:tav tm="0">
                                          <p:val>
                                            <p:fltVal val="0"/>
                                          </p:val>
                                        </p:tav>
                                        <p:tav tm="100000">
                                          <p:val>
                                            <p:strVal val="#ppt_h"/>
                                          </p:val>
                                        </p:tav>
                                      </p:tavLst>
                                    </p:anim>
                                  </p:childTnLst>
                                </p:cTn>
                              </p:par>
                              <p:par>
                                <p:cTn id="183" presetID="23" presetClass="entr" presetSubtype="16" fill="hold" grpId="0" nodeType="withEffect">
                                  <p:stCondLst>
                                    <p:cond delay="2750"/>
                                  </p:stCondLst>
                                  <p:childTnLst>
                                    <p:set>
                                      <p:cBhvr>
                                        <p:cTn id="184" dur="1" fill="hold">
                                          <p:stCondLst>
                                            <p:cond delay="0"/>
                                          </p:stCondLst>
                                        </p:cTn>
                                        <p:tgtEl>
                                          <p:spTgt spid="152"/>
                                        </p:tgtEl>
                                        <p:attrNameLst>
                                          <p:attrName>style.visibility</p:attrName>
                                        </p:attrNameLst>
                                      </p:cBhvr>
                                      <p:to>
                                        <p:strVal val="visible"/>
                                      </p:to>
                                    </p:set>
                                    <p:anim calcmode="lin" valueType="num">
                                      <p:cBhvr>
                                        <p:cTn id="185" dur="1500" fill="hold"/>
                                        <p:tgtEl>
                                          <p:spTgt spid="152"/>
                                        </p:tgtEl>
                                        <p:attrNameLst>
                                          <p:attrName>ppt_w</p:attrName>
                                        </p:attrNameLst>
                                      </p:cBhvr>
                                      <p:tavLst>
                                        <p:tav tm="0">
                                          <p:val>
                                            <p:fltVal val="0"/>
                                          </p:val>
                                        </p:tav>
                                        <p:tav tm="100000">
                                          <p:val>
                                            <p:strVal val="#ppt_w"/>
                                          </p:val>
                                        </p:tav>
                                      </p:tavLst>
                                    </p:anim>
                                    <p:anim calcmode="lin" valueType="num">
                                      <p:cBhvr>
                                        <p:cTn id="186" dur="1500" fill="hold"/>
                                        <p:tgtEl>
                                          <p:spTgt spid="152"/>
                                        </p:tgtEl>
                                        <p:attrNameLst>
                                          <p:attrName>ppt_h</p:attrName>
                                        </p:attrNameLst>
                                      </p:cBhvr>
                                      <p:tavLst>
                                        <p:tav tm="0">
                                          <p:val>
                                            <p:fltVal val="0"/>
                                          </p:val>
                                        </p:tav>
                                        <p:tav tm="100000">
                                          <p:val>
                                            <p:strVal val="#ppt_h"/>
                                          </p:val>
                                        </p:tav>
                                      </p:tavLst>
                                    </p:anim>
                                  </p:childTnLst>
                                </p:cTn>
                              </p:par>
                              <p:par>
                                <p:cTn id="187" presetID="23" presetClass="entr" presetSubtype="16" fill="hold" grpId="0" nodeType="withEffect">
                                  <p:stCondLst>
                                    <p:cond delay="2750"/>
                                  </p:stCondLst>
                                  <p:childTnLst>
                                    <p:set>
                                      <p:cBhvr>
                                        <p:cTn id="188" dur="1" fill="hold">
                                          <p:stCondLst>
                                            <p:cond delay="0"/>
                                          </p:stCondLst>
                                        </p:cTn>
                                        <p:tgtEl>
                                          <p:spTgt spid="153"/>
                                        </p:tgtEl>
                                        <p:attrNameLst>
                                          <p:attrName>style.visibility</p:attrName>
                                        </p:attrNameLst>
                                      </p:cBhvr>
                                      <p:to>
                                        <p:strVal val="visible"/>
                                      </p:to>
                                    </p:set>
                                    <p:anim calcmode="lin" valueType="num">
                                      <p:cBhvr>
                                        <p:cTn id="189" dur="1500" fill="hold"/>
                                        <p:tgtEl>
                                          <p:spTgt spid="153"/>
                                        </p:tgtEl>
                                        <p:attrNameLst>
                                          <p:attrName>ppt_w</p:attrName>
                                        </p:attrNameLst>
                                      </p:cBhvr>
                                      <p:tavLst>
                                        <p:tav tm="0">
                                          <p:val>
                                            <p:fltVal val="0"/>
                                          </p:val>
                                        </p:tav>
                                        <p:tav tm="100000">
                                          <p:val>
                                            <p:strVal val="#ppt_w"/>
                                          </p:val>
                                        </p:tav>
                                      </p:tavLst>
                                    </p:anim>
                                    <p:anim calcmode="lin" valueType="num">
                                      <p:cBhvr>
                                        <p:cTn id="190" dur="1500" fill="hold"/>
                                        <p:tgtEl>
                                          <p:spTgt spid="153"/>
                                        </p:tgtEl>
                                        <p:attrNameLst>
                                          <p:attrName>ppt_h</p:attrName>
                                        </p:attrNameLst>
                                      </p:cBhvr>
                                      <p:tavLst>
                                        <p:tav tm="0">
                                          <p:val>
                                            <p:fltVal val="0"/>
                                          </p:val>
                                        </p:tav>
                                        <p:tav tm="100000">
                                          <p:val>
                                            <p:strVal val="#ppt_h"/>
                                          </p:val>
                                        </p:tav>
                                      </p:tavLst>
                                    </p:anim>
                                  </p:childTnLst>
                                </p:cTn>
                              </p:par>
                              <p:par>
                                <p:cTn id="191" presetID="23" presetClass="entr" presetSubtype="16" fill="hold" grpId="0" nodeType="withEffect">
                                  <p:stCondLst>
                                    <p:cond delay="2750"/>
                                  </p:stCondLst>
                                  <p:childTnLst>
                                    <p:set>
                                      <p:cBhvr>
                                        <p:cTn id="192" dur="1" fill="hold">
                                          <p:stCondLst>
                                            <p:cond delay="0"/>
                                          </p:stCondLst>
                                        </p:cTn>
                                        <p:tgtEl>
                                          <p:spTgt spid="154"/>
                                        </p:tgtEl>
                                        <p:attrNameLst>
                                          <p:attrName>style.visibility</p:attrName>
                                        </p:attrNameLst>
                                      </p:cBhvr>
                                      <p:to>
                                        <p:strVal val="visible"/>
                                      </p:to>
                                    </p:set>
                                    <p:anim calcmode="lin" valueType="num">
                                      <p:cBhvr>
                                        <p:cTn id="193" dur="1500" fill="hold"/>
                                        <p:tgtEl>
                                          <p:spTgt spid="154"/>
                                        </p:tgtEl>
                                        <p:attrNameLst>
                                          <p:attrName>ppt_w</p:attrName>
                                        </p:attrNameLst>
                                      </p:cBhvr>
                                      <p:tavLst>
                                        <p:tav tm="0">
                                          <p:val>
                                            <p:fltVal val="0"/>
                                          </p:val>
                                        </p:tav>
                                        <p:tav tm="100000">
                                          <p:val>
                                            <p:strVal val="#ppt_w"/>
                                          </p:val>
                                        </p:tav>
                                      </p:tavLst>
                                    </p:anim>
                                    <p:anim calcmode="lin" valueType="num">
                                      <p:cBhvr>
                                        <p:cTn id="194" dur="1500" fill="hold"/>
                                        <p:tgtEl>
                                          <p:spTgt spid="154"/>
                                        </p:tgtEl>
                                        <p:attrNameLst>
                                          <p:attrName>ppt_h</p:attrName>
                                        </p:attrNameLst>
                                      </p:cBhvr>
                                      <p:tavLst>
                                        <p:tav tm="0">
                                          <p:val>
                                            <p:fltVal val="0"/>
                                          </p:val>
                                        </p:tav>
                                        <p:tav tm="100000">
                                          <p:val>
                                            <p:strVal val="#ppt_h"/>
                                          </p:val>
                                        </p:tav>
                                      </p:tavLst>
                                    </p:anim>
                                  </p:childTnLst>
                                </p:cTn>
                              </p:par>
                              <p:par>
                                <p:cTn id="195" presetID="23" presetClass="entr" presetSubtype="16" fill="hold" grpId="0" nodeType="withEffect">
                                  <p:stCondLst>
                                    <p:cond delay="2750"/>
                                  </p:stCondLst>
                                  <p:childTnLst>
                                    <p:set>
                                      <p:cBhvr>
                                        <p:cTn id="196" dur="1" fill="hold">
                                          <p:stCondLst>
                                            <p:cond delay="0"/>
                                          </p:stCondLst>
                                        </p:cTn>
                                        <p:tgtEl>
                                          <p:spTgt spid="155"/>
                                        </p:tgtEl>
                                        <p:attrNameLst>
                                          <p:attrName>style.visibility</p:attrName>
                                        </p:attrNameLst>
                                      </p:cBhvr>
                                      <p:to>
                                        <p:strVal val="visible"/>
                                      </p:to>
                                    </p:set>
                                    <p:anim calcmode="lin" valueType="num">
                                      <p:cBhvr>
                                        <p:cTn id="197" dur="1500" fill="hold"/>
                                        <p:tgtEl>
                                          <p:spTgt spid="155"/>
                                        </p:tgtEl>
                                        <p:attrNameLst>
                                          <p:attrName>ppt_w</p:attrName>
                                        </p:attrNameLst>
                                      </p:cBhvr>
                                      <p:tavLst>
                                        <p:tav tm="0">
                                          <p:val>
                                            <p:fltVal val="0"/>
                                          </p:val>
                                        </p:tav>
                                        <p:tav tm="100000">
                                          <p:val>
                                            <p:strVal val="#ppt_w"/>
                                          </p:val>
                                        </p:tav>
                                      </p:tavLst>
                                    </p:anim>
                                    <p:anim calcmode="lin" valueType="num">
                                      <p:cBhvr>
                                        <p:cTn id="198" dur="1500" fill="hold"/>
                                        <p:tgtEl>
                                          <p:spTgt spid="155"/>
                                        </p:tgtEl>
                                        <p:attrNameLst>
                                          <p:attrName>ppt_h</p:attrName>
                                        </p:attrNameLst>
                                      </p:cBhvr>
                                      <p:tavLst>
                                        <p:tav tm="0">
                                          <p:val>
                                            <p:fltVal val="0"/>
                                          </p:val>
                                        </p:tav>
                                        <p:tav tm="100000">
                                          <p:val>
                                            <p:strVal val="#ppt_h"/>
                                          </p:val>
                                        </p:tav>
                                      </p:tavLst>
                                    </p:anim>
                                  </p:childTnLst>
                                </p:cTn>
                              </p:par>
                              <p:par>
                                <p:cTn id="199" presetID="23" presetClass="entr" presetSubtype="16" fill="hold" grpId="0" nodeType="withEffect">
                                  <p:stCondLst>
                                    <p:cond delay="2750"/>
                                  </p:stCondLst>
                                  <p:childTnLst>
                                    <p:set>
                                      <p:cBhvr>
                                        <p:cTn id="200" dur="1" fill="hold">
                                          <p:stCondLst>
                                            <p:cond delay="0"/>
                                          </p:stCondLst>
                                        </p:cTn>
                                        <p:tgtEl>
                                          <p:spTgt spid="156"/>
                                        </p:tgtEl>
                                        <p:attrNameLst>
                                          <p:attrName>style.visibility</p:attrName>
                                        </p:attrNameLst>
                                      </p:cBhvr>
                                      <p:to>
                                        <p:strVal val="visible"/>
                                      </p:to>
                                    </p:set>
                                    <p:anim calcmode="lin" valueType="num">
                                      <p:cBhvr>
                                        <p:cTn id="201" dur="1500" fill="hold"/>
                                        <p:tgtEl>
                                          <p:spTgt spid="156"/>
                                        </p:tgtEl>
                                        <p:attrNameLst>
                                          <p:attrName>ppt_w</p:attrName>
                                        </p:attrNameLst>
                                      </p:cBhvr>
                                      <p:tavLst>
                                        <p:tav tm="0">
                                          <p:val>
                                            <p:fltVal val="0"/>
                                          </p:val>
                                        </p:tav>
                                        <p:tav tm="100000">
                                          <p:val>
                                            <p:strVal val="#ppt_w"/>
                                          </p:val>
                                        </p:tav>
                                      </p:tavLst>
                                    </p:anim>
                                    <p:anim calcmode="lin" valueType="num">
                                      <p:cBhvr>
                                        <p:cTn id="202" dur="1500" fill="hold"/>
                                        <p:tgtEl>
                                          <p:spTgt spid="156"/>
                                        </p:tgtEl>
                                        <p:attrNameLst>
                                          <p:attrName>ppt_h</p:attrName>
                                        </p:attrNameLst>
                                      </p:cBhvr>
                                      <p:tavLst>
                                        <p:tav tm="0">
                                          <p:val>
                                            <p:fltVal val="0"/>
                                          </p:val>
                                        </p:tav>
                                        <p:tav tm="100000">
                                          <p:val>
                                            <p:strVal val="#ppt_h"/>
                                          </p:val>
                                        </p:tav>
                                      </p:tavLst>
                                    </p:anim>
                                  </p:childTnLst>
                                </p:cTn>
                              </p:par>
                              <p:par>
                                <p:cTn id="203" presetID="23" presetClass="entr" presetSubtype="16" fill="hold" grpId="0" nodeType="withEffect">
                                  <p:stCondLst>
                                    <p:cond delay="2750"/>
                                  </p:stCondLst>
                                  <p:childTnLst>
                                    <p:set>
                                      <p:cBhvr>
                                        <p:cTn id="204" dur="1" fill="hold">
                                          <p:stCondLst>
                                            <p:cond delay="0"/>
                                          </p:stCondLst>
                                        </p:cTn>
                                        <p:tgtEl>
                                          <p:spTgt spid="157"/>
                                        </p:tgtEl>
                                        <p:attrNameLst>
                                          <p:attrName>style.visibility</p:attrName>
                                        </p:attrNameLst>
                                      </p:cBhvr>
                                      <p:to>
                                        <p:strVal val="visible"/>
                                      </p:to>
                                    </p:set>
                                    <p:anim calcmode="lin" valueType="num">
                                      <p:cBhvr>
                                        <p:cTn id="205" dur="1500" fill="hold"/>
                                        <p:tgtEl>
                                          <p:spTgt spid="157"/>
                                        </p:tgtEl>
                                        <p:attrNameLst>
                                          <p:attrName>ppt_w</p:attrName>
                                        </p:attrNameLst>
                                      </p:cBhvr>
                                      <p:tavLst>
                                        <p:tav tm="0">
                                          <p:val>
                                            <p:fltVal val="0"/>
                                          </p:val>
                                        </p:tav>
                                        <p:tav tm="100000">
                                          <p:val>
                                            <p:strVal val="#ppt_w"/>
                                          </p:val>
                                        </p:tav>
                                      </p:tavLst>
                                    </p:anim>
                                    <p:anim calcmode="lin" valueType="num">
                                      <p:cBhvr>
                                        <p:cTn id="206" dur="1500" fill="hold"/>
                                        <p:tgtEl>
                                          <p:spTgt spid="157"/>
                                        </p:tgtEl>
                                        <p:attrNameLst>
                                          <p:attrName>ppt_h</p:attrName>
                                        </p:attrNameLst>
                                      </p:cBhvr>
                                      <p:tavLst>
                                        <p:tav tm="0">
                                          <p:val>
                                            <p:fltVal val="0"/>
                                          </p:val>
                                        </p:tav>
                                        <p:tav tm="100000">
                                          <p:val>
                                            <p:strVal val="#ppt_h"/>
                                          </p:val>
                                        </p:tav>
                                      </p:tavLst>
                                    </p:anim>
                                  </p:childTnLst>
                                </p:cTn>
                              </p:par>
                              <p:par>
                                <p:cTn id="207" presetID="23" presetClass="entr" presetSubtype="16" fill="hold" grpId="0" nodeType="withEffect">
                                  <p:stCondLst>
                                    <p:cond delay="2750"/>
                                  </p:stCondLst>
                                  <p:childTnLst>
                                    <p:set>
                                      <p:cBhvr>
                                        <p:cTn id="208" dur="1" fill="hold">
                                          <p:stCondLst>
                                            <p:cond delay="0"/>
                                          </p:stCondLst>
                                        </p:cTn>
                                        <p:tgtEl>
                                          <p:spTgt spid="163"/>
                                        </p:tgtEl>
                                        <p:attrNameLst>
                                          <p:attrName>style.visibility</p:attrName>
                                        </p:attrNameLst>
                                      </p:cBhvr>
                                      <p:to>
                                        <p:strVal val="visible"/>
                                      </p:to>
                                    </p:set>
                                    <p:anim calcmode="lin" valueType="num">
                                      <p:cBhvr>
                                        <p:cTn id="209" dur="1500" fill="hold"/>
                                        <p:tgtEl>
                                          <p:spTgt spid="163"/>
                                        </p:tgtEl>
                                        <p:attrNameLst>
                                          <p:attrName>ppt_w</p:attrName>
                                        </p:attrNameLst>
                                      </p:cBhvr>
                                      <p:tavLst>
                                        <p:tav tm="0">
                                          <p:val>
                                            <p:fltVal val="0"/>
                                          </p:val>
                                        </p:tav>
                                        <p:tav tm="100000">
                                          <p:val>
                                            <p:strVal val="#ppt_w"/>
                                          </p:val>
                                        </p:tav>
                                      </p:tavLst>
                                    </p:anim>
                                    <p:anim calcmode="lin" valueType="num">
                                      <p:cBhvr>
                                        <p:cTn id="210" dur="1500" fill="hold"/>
                                        <p:tgtEl>
                                          <p:spTgt spid="163"/>
                                        </p:tgtEl>
                                        <p:attrNameLst>
                                          <p:attrName>ppt_h</p:attrName>
                                        </p:attrNameLst>
                                      </p:cBhvr>
                                      <p:tavLst>
                                        <p:tav tm="0">
                                          <p:val>
                                            <p:fltVal val="0"/>
                                          </p:val>
                                        </p:tav>
                                        <p:tav tm="100000">
                                          <p:val>
                                            <p:strVal val="#ppt_h"/>
                                          </p:val>
                                        </p:tav>
                                      </p:tavLst>
                                    </p:anim>
                                  </p:childTnLst>
                                </p:cTn>
                              </p:par>
                              <p:par>
                                <p:cTn id="211" presetID="23" presetClass="entr" presetSubtype="16" fill="hold" grpId="0" nodeType="withEffect">
                                  <p:stCondLst>
                                    <p:cond delay="2750"/>
                                  </p:stCondLst>
                                  <p:childTnLst>
                                    <p:set>
                                      <p:cBhvr>
                                        <p:cTn id="212" dur="1" fill="hold">
                                          <p:stCondLst>
                                            <p:cond delay="0"/>
                                          </p:stCondLst>
                                        </p:cTn>
                                        <p:tgtEl>
                                          <p:spTgt spid="158"/>
                                        </p:tgtEl>
                                        <p:attrNameLst>
                                          <p:attrName>style.visibility</p:attrName>
                                        </p:attrNameLst>
                                      </p:cBhvr>
                                      <p:to>
                                        <p:strVal val="visible"/>
                                      </p:to>
                                    </p:set>
                                    <p:anim calcmode="lin" valueType="num">
                                      <p:cBhvr>
                                        <p:cTn id="213" dur="1500" fill="hold"/>
                                        <p:tgtEl>
                                          <p:spTgt spid="158"/>
                                        </p:tgtEl>
                                        <p:attrNameLst>
                                          <p:attrName>ppt_w</p:attrName>
                                        </p:attrNameLst>
                                      </p:cBhvr>
                                      <p:tavLst>
                                        <p:tav tm="0">
                                          <p:val>
                                            <p:fltVal val="0"/>
                                          </p:val>
                                        </p:tav>
                                        <p:tav tm="100000">
                                          <p:val>
                                            <p:strVal val="#ppt_w"/>
                                          </p:val>
                                        </p:tav>
                                      </p:tavLst>
                                    </p:anim>
                                    <p:anim calcmode="lin" valueType="num">
                                      <p:cBhvr>
                                        <p:cTn id="214" dur="1500" fill="hold"/>
                                        <p:tgtEl>
                                          <p:spTgt spid="158"/>
                                        </p:tgtEl>
                                        <p:attrNameLst>
                                          <p:attrName>ppt_h</p:attrName>
                                        </p:attrNameLst>
                                      </p:cBhvr>
                                      <p:tavLst>
                                        <p:tav tm="0">
                                          <p:val>
                                            <p:fltVal val="0"/>
                                          </p:val>
                                        </p:tav>
                                        <p:tav tm="100000">
                                          <p:val>
                                            <p:strVal val="#ppt_h"/>
                                          </p:val>
                                        </p:tav>
                                      </p:tavLst>
                                    </p:anim>
                                  </p:childTnLst>
                                </p:cTn>
                              </p:par>
                              <p:par>
                                <p:cTn id="215" presetID="23" presetClass="entr" presetSubtype="16" fill="hold" grpId="0" nodeType="withEffect">
                                  <p:stCondLst>
                                    <p:cond delay="2750"/>
                                  </p:stCondLst>
                                  <p:childTnLst>
                                    <p:set>
                                      <p:cBhvr>
                                        <p:cTn id="216" dur="1" fill="hold">
                                          <p:stCondLst>
                                            <p:cond delay="0"/>
                                          </p:stCondLst>
                                        </p:cTn>
                                        <p:tgtEl>
                                          <p:spTgt spid="159"/>
                                        </p:tgtEl>
                                        <p:attrNameLst>
                                          <p:attrName>style.visibility</p:attrName>
                                        </p:attrNameLst>
                                      </p:cBhvr>
                                      <p:to>
                                        <p:strVal val="visible"/>
                                      </p:to>
                                    </p:set>
                                    <p:anim calcmode="lin" valueType="num">
                                      <p:cBhvr>
                                        <p:cTn id="217" dur="1500" fill="hold"/>
                                        <p:tgtEl>
                                          <p:spTgt spid="159"/>
                                        </p:tgtEl>
                                        <p:attrNameLst>
                                          <p:attrName>ppt_w</p:attrName>
                                        </p:attrNameLst>
                                      </p:cBhvr>
                                      <p:tavLst>
                                        <p:tav tm="0">
                                          <p:val>
                                            <p:fltVal val="0"/>
                                          </p:val>
                                        </p:tav>
                                        <p:tav tm="100000">
                                          <p:val>
                                            <p:strVal val="#ppt_w"/>
                                          </p:val>
                                        </p:tav>
                                      </p:tavLst>
                                    </p:anim>
                                    <p:anim calcmode="lin" valueType="num">
                                      <p:cBhvr>
                                        <p:cTn id="218" dur="1500" fill="hold"/>
                                        <p:tgtEl>
                                          <p:spTgt spid="159"/>
                                        </p:tgtEl>
                                        <p:attrNameLst>
                                          <p:attrName>ppt_h</p:attrName>
                                        </p:attrNameLst>
                                      </p:cBhvr>
                                      <p:tavLst>
                                        <p:tav tm="0">
                                          <p:val>
                                            <p:fltVal val="0"/>
                                          </p:val>
                                        </p:tav>
                                        <p:tav tm="100000">
                                          <p:val>
                                            <p:strVal val="#ppt_h"/>
                                          </p:val>
                                        </p:tav>
                                      </p:tavLst>
                                    </p:anim>
                                  </p:childTnLst>
                                </p:cTn>
                              </p:par>
                              <p:par>
                                <p:cTn id="219" presetID="23" presetClass="entr" presetSubtype="16" fill="hold" grpId="0" nodeType="withEffect">
                                  <p:stCondLst>
                                    <p:cond delay="2750"/>
                                  </p:stCondLst>
                                  <p:childTnLst>
                                    <p:set>
                                      <p:cBhvr>
                                        <p:cTn id="220" dur="1" fill="hold">
                                          <p:stCondLst>
                                            <p:cond delay="0"/>
                                          </p:stCondLst>
                                        </p:cTn>
                                        <p:tgtEl>
                                          <p:spTgt spid="160"/>
                                        </p:tgtEl>
                                        <p:attrNameLst>
                                          <p:attrName>style.visibility</p:attrName>
                                        </p:attrNameLst>
                                      </p:cBhvr>
                                      <p:to>
                                        <p:strVal val="visible"/>
                                      </p:to>
                                    </p:set>
                                    <p:anim calcmode="lin" valueType="num">
                                      <p:cBhvr>
                                        <p:cTn id="221" dur="1500" fill="hold"/>
                                        <p:tgtEl>
                                          <p:spTgt spid="160"/>
                                        </p:tgtEl>
                                        <p:attrNameLst>
                                          <p:attrName>ppt_w</p:attrName>
                                        </p:attrNameLst>
                                      </p:cBhvr>
                                      <p:tavLst>
                                        <p:tav tm="0">
                                          <p:val>
                                            <p:fltVal val="0"/>
                                          </p:val>
                                        </p:tav>
                                        <p:tav tm="100000">
                                          <p:val>
                                            <p:strVal val="#ppt_w"/>
                                          </p:val>
                                        </p:tav>
                                      </p:tavLst>
                                    </p:anim>
                                    <p:anim calcmode="lin" valueType="num">
                                      <p:cBhvr>
                                        <p:cTn id="222" dur="1500" fill="hold"/>
                                        <p:tgtEl>
                                          <p:spTgt spid="160"/>
                                        </p:tgtEl>
                                        <p:attrNameLst>
                                          <p:attrName>ppt_h</p:attrName>
                                        </p:attrNameLst>
                                      </p:cBhvr>
                                      <p:tavLst>
                                        <p:tav tm="0">
                                          <p:val>
                                            <p:fltVal val="0"/>
                                          </p:val>
                                        </p:tav>
                                        <p:tav tm="100000">
                                          <p:val>
                                            <p:strVal val="#ppt_h"/>
                                          </p:val>
                                        </p:tav>
                                      </p:tavLst>
                                    </p:anim>
                                  </p:childTnLst>
                                </p:cTn>
                              </p:par>
                              <p:par>
                                <p:cTn id="223" presetID="23" presetClass="entr" presetSubtype="16" fill="hold" grpId="0" nodeType="withEffect">
                                  <p:stCondLst>
                                    <p:cond delay="2750"/>
                                  </p:stCondLst>
                                  <p:childTnLst>
                                    <p:set>
                                      <p:cBhvr>
                                        <p:cTn id="224" dur="1" fill="hold">
                                          <p:stCondLst>
                                            <p:cond delay="0"/>
                                          </p:stCondLst>
                                        </p:cTn>
                                        <p:tgtEl>
                                          <p:spTgt spid="161"/>
                                        </p:tgtEl>
                                        <p:attrNameLst>
                                          <p:attrName>style.visibility</p:attrName>
                                        </p:attrNameLst>
                                      </p:cBhvr>
                                      <p:to>
                                        <p:strVal val="visible"/>
                                      </p:to>
                                    </p:set>
                                    <p:anim calcmode="lin" valueType="num">
                                      <p:cBhvr>
                                        <p:cTn id="225" dur="1500" fill="hold"/>
                                        <p:tgtEl>
                                          <p:spTgt spid="161"/>
                                        </p:tgtEl>
                                        <p:attrNameLst>
                                          <p:attrName>ppt_w</p:attrName>
                                        </p:attrNameLst>
                                      </p:cBhvr>
                                      <p:tavLst>
                                        <p:tav tm="0">
                                          <p:val>
                                            <p:fltVal val="0"/>
                                          </p:val>
                                        </p:tav>
                                        <p:tav tm="100000">
                                          <p:val>
                                            <p:strVal val="#ppt_w"/>
                                          </p:val>
                                        </p:tav>
                                      </p:tavLst>
                                    </p:anim>
                                    <p:anim calcmode="lin" valueType="num">
                                      <p:cBhvr>
                                        <p:cTn id="226" dur="1500" fill="hold"/>
                                        <p:tgtEl>
                                          <p:spTgt spid="16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animBg="1"/>
      <p:bldP spid="70" grpId="1" animBg="1"/>
      <p:bldP spid="71" grpId="0" animBg="1"/>
      <p:bldP spid="71" grpId="1" animBg="1"/>
      <p:bldP spid="27" grpId="0" animBg="1"/>
      <p:bldP spid="13" grpId="0" animBg="1"/>
      <p:bldP spid="15" grpId="0" animBg="1"/>
      <p:bldP spid="16" grpId="0" animBg="1"/>
      <p:bldP spid="124" grpId="0" animBg="1"/>
      <p:bldP spid="125" grpId="0" animBg="1"/>
      <p:bldP spid="126" grpId="0" animBg="1"/>
      <p:bldP spid="127" grpId="0" animBg="1"/>
      <p:bldP spid="136" grpId="0" animBg="1"/>
      <p:bldP spid="137" grpId="0" animBg="1"/>
      <p:bldP spid="138" grpId="0" animBg="1"/>
      <p:bldP spid="139" grpId="0" animBg="1"/>
      <p:bldP spid="140" grpId="0" animBg="1"/>
      <p:bldP spid="141" grpId="0" animBg="1"/>
      <p:bldP spid="142" grpId="0" animBg="1"/>
      <p:bldP spid="143" grpId="0" animBg="1"/>
      <p:bldP spid="144" grpId="0" animBg="1"/>
      <p:bldP spid="145" grpId="0" animBg="1"/>
      <p:bldP spid="146" grpId="0" animBg="1"/>
      <p:bldP spid="148" grpId="0" animBg="1"/>
      <p:bldP spid="149" grpId="0" animBg="1"/>
      <p:bldP spid="150" grpId="0" animBg="1"/>
      <p:bldP spid="151" grpId="0" animBg="1"/>
      <p:bldP spid="152" grpId="0" animBg="1"/>
      <p:bldP spid="153" grpId="0" animBg="1"/>
      <p:bldP spid="154" grpId="0" animBg="1"/>
      <p:bldP spid="155" grpId="0" animBg="1"/>
      <p:bldP spid="156" grpId="0" animBg="1"/>
      <p:bldP spid="157" grpId="0" animBg="1"/>
      <p:bldP spid="158" grpId="0" animBg="1"/>
      <p:bldP spid="159" grpId="0" animBg="1"/>
      <p:bldP spid="160" grpId="0" animBg="1"/>
      <p:bldP spid="161" grpId="0" animBg="1"/>
      <p:bldP spid="163" grpId="0" animBg="1"/>
      <p:bldP spid="128" grpId="0" animBg="1"/>
      <p:bldP spid="129" grpId="0" animBg="1"/>
      <p:bldP spid="130" grpId="0" animBg="1"/>
      <p:bldP spid="131" grpId="0" animBg="1"/>
      <p:bldP spid="132" grpId="0" animBg="1"/>
      <p:bldP spid="133" grpId="0" animBg="1"/>
      <p:bldP spid="134" grpId="0" animBg="1"/>
      <p:bldP spid="13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Freeform: Shape 7">
            <a:extLst>
              <a:ext uri="{FF2B5EF4-FFF2-40B4-BE49-F238E27FC236}">
                <a16:creationId xmlns:a16="http://schemas.microsoft.com/office/drawing/2014/main" id="{C5825F78-5AEE-3B48-A62F-AC3C8D62CA5C}"/>
              </a:ext>
            </a:extLst>
          </p:cNvPr>
          <p:cNvSpPr/>
          <p:nvPr/>
        </p:nvSpPr>
        <p:spPr>
          <a:xfrm flipV="1">
            <a:off x="1227011" y="5128431"/>
            <a:ext cx="3537130" cy="1748135"/>
          </a:xfrm>
          <a:custGeom>
            <a:avLst/>
            <a:gdLst>
              <a:gd name="connsiteX0" fmla="*/ 0 w 4360541"/>
              <a:gd name="connsiteY0" fmla="*/ 0 h 2155084"/>
              <a:gd name="connsiteX1" fmla="*/ 4360541 w 4360541"/>
              <a:gd name="connsiteY1" fmla="*/ 0 h 2155084"/>
              <a:gd name="connsiteX2" fmla="*/ 4350617 w 4360541"/>
              <a:gd name="connsiteY2" fmla="*/ 196532 h 2155084"/>
              <a:gd name="connsiteX3" fmla="*/ 2180270 w 4360541"/>
              <a:gd name="connsiteY3" fmla="*/ 2155084 h 2155084"/>
              <a:gd name="connsiteX4" fmla="*/ 9924 w 4360541"/>
              <a:gd name="connsiteY4" fmla="*/ 196532 h 21550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0541" h="2155084">
                <a:moveTo>
                  <a:pt x="0" y="0"/>
                </a:moveTo>
                <a:lnTo>
                  <a:pt x="4360541" y="0"/>
                </a:lnTo>
                <a:lnTo>
                  <a:pt x="4350617" y="196532"/>
                </a:lnTo>
                <a:cubicBezTo>
                  <a:pt x="4238897" y="1296621"/>
                  <a:pt x="3309836" y="2155084"/>
                  <a:pt x="2180270" y="2155084"/>
                </a:cubicBezTo>
                <a:cubicBezTo>
                  <a:pt x="1050705" y="2155084"/>
                  <a:pt x="121644" y="1296621"/>
                  <a:pt x="9924" y="196532"/>
                </a:cubicBezTo>
                <a:close/>
              </a:path>
            </a:pathLst>
          </a:custGeom>
          <a:noFill/>
          <a:ln w="38100">
            <a:solidFill>
              <a:srgbClr val="F8F8F8"/>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id-ID"/>
          </a:p>
        </p:txBody>
      </p:sp>
      <p:sp>
        <p:nvSpPr>
          <p:cNvPr id="83" name="Freeform: Shape 7">
            <a:extLst>
              <a:ext uri="{FF2B5EF4-FFF2-40B4-BE49-F238E27FC236}">
                <a16:creationId xmlns:a16="http://schemas.microsoft.com/office/drawing/2014/main" id="{DB3AEF4F-47A5-0A49-9AC4-316E28E807E5}"/>
              </a:ext>
            </a:extLst>
          </p:cNvPr>
          <p:cNvSpPr/>
          <p:nvPr/>
        </p:nvSpPr>
        <p:spPr>
          <a:xfrm rot="10800000" flipV="1">
            <a:off x="3833955" y="0"/>
            <a:ext cx="7532029" cy="3722510"/>
          </a:xfrm>
          <a:custGeom>
            <a:avLst/>
            <a:gdLst>
              <a:gd name="connsiteX0" fmla="*/ 0 w 4360541"/>
              <a:gd name="connsiteY0" fmla="*/ 0 h 2155084"/>
              <a:gd name="connsiteX1" fmla="*/ 4360541 w 4360541"/>
              <a:gd name="connsiteY1" fmla="*/ 0 h 2155084"/>
              <a:gd name="connsiteX2" fmla="*/ 4350617 w 4360541"/>
              <a:gd name="connsiteY2" fmla="*/ 196532 h 2155084"/>
              <a:gd name="connsiteX3" fmla="*/ 2180270 w 4360541"/>
              <a:gd name="connsiteY3" fmla="*/ 2155084 h 2155084"/>
              <a:gd name="connsiteX4" fmla="*/ 9924 w 4360541"/>
              <a:gd name="connsiteY4" fmla="*/ 196532 h 21550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0541" h="2155084">
                <a:moveTo>
                  <a:pt x="0" y="0"/>
                </a:moveTo>
                <a:lnTo>
                  <a:pt x="4360541" y="0"/>
                </a:lnTo>
                <a:lnTo>
                  <a:pt x="4350617" y="196532"/>
                </a:lnTo>
                <a:cubicBezTo>
                  <a:pt x="4238897" y="1296621"/>
                  <a:pt x="3309836" y="2155084"/>
                  <a:pt x="2180270" y="2155084"/>
                </a:cubicBezTo>
                <a:cubicBezTo>
                  <a:pt x="1050705" y="2155084"/>
                  <a:pt x="121644" y="1296621"/>
                  <a:pt x="9924" y="196532"/>
                </a:cubicBezTo>
                <a:close/>
              </a:path>
            </a:pathLst>
          </a:custGeom>
          <a:no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id-ID"/>
          </a:p>
        </p:txBody>
      </p:sp>
      <p:sp>
        <p:nvSpPr>
          <p:cNvPr id="8" name="Oval 7">
            <a:extLst>
              <a:ext uri="{FF2B5EF4-FFF2-40B4-BE49-F238E27FC236}">
                <a16:creationId xmlns:a16="http://schemas.microsoft.com/office/drawing/2014/main" id="{4F822302-525B-2343-A540-911A871E983E}"/>
              </a:ext>
            </a:extLst>
          </p:cNvPr>
          <p:cNvSpPr/>
          <p:nvPr/>
        </p:nvSpPr>
        <p:spPr>
          <a:xfrm rot="5400000">
            <a:off x="8027094" y="-70215"/>
            <a:ext cx="6998430" cy="6998430"/>
          </a:xfrm>
          <a:prstGeom prst="ellipse">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ID"/>
          </a:p>
        </p:txBody>
      </p:sp>
      <p:sp>
        <p:nvSpPr>
          <p:cNvPr id="21" name="TextBox 20">
            <a:extLst>
              <a:ext uri="{FF2B5EF4-FFF2-40B4-BE49-F238E27FC236}">
                <a16:creationId xmlns:a16="http://schemas.microsoft.com/office/drawing/2014/main" id="{93255A5D-7E2E-A34E-8D08-F462B60EF08A}"/>
              </a:ext>
            </a:extLst>
          </p:cNvPr>
          <p:cNvSpPr txBox="1"/>
          <p:nvPr/>
        </p:nvSpPr>
        <p:spPr>
          <a:xfrm rot="5400000">
            <a:off x="7954963" y="3198168"/>
            <a:ext cx="6858001" cy="461665"/>
          </a:xfrm>
          <a:prstGeom prst="rect">
            <a:avLst/>
          </a:prstGeom>
          <a:noFill/>
        </p:spPr>
        <p:txBody>
          <a:bodyPr wrap="square" rtlCol="0">
            <a:spAutoFit/>
          </a:bodyPr>
          <a:lstStyle/>
          <a:p>
            <a:pPr algn="ctr"/>
            <a:r>
              <a:rPr lang="en-US" sz="2400" b="1" dirty="0">
                <a:ln w="19050">
                  <a:noFill/>
                </a:ln>
                <a:solidFill>
                  <a:schemeClr val="tx2">
                    <a:lumMod val="75000"/>
                    <a:lumOff val="25000"/>
                  </a:schemeClr>
                </a:solidFill>
                <a:latin typeface="Century Gothic" panose="020B0502020202020204" pitchFamily="34" charset="0"/>
              </a:rPr>
              <a:t>PROJECT BUDGET BREAKDOWN</a:t>
            </a:r>
            <a:endParaRPr lang="id-ID" sz="2400" b="1" dirty="0">
              <a:ln w="19050">
                <a:noFill/>
              </a:ln>
              <a:solidFill>
                <a:schemeClr val="tx2">
                  <a:lumMod val="75000"/>
                  <a:lumOff val="25000"/>
                </a:schemeClr>
              </a:solidFill>
              <a:latin typeface="Century Gothic" panose="020B0502020202020204" pitchFamily="34" charset="0"/>
            </a:endParaRPr>
          </a:p>
        </p:txBody>
      </p:sp>
      <p:sp>
        <p:nvSpPr>
          <p:cNvPr id="3" name="Oval 2">
            <a:extLst>
              <a:ext uri="{FF2B5EF4-FFF2-40B4-BE49-F238E27FC236}">
                <a16:creationId xmlns:a16="http://schemas.microsoft.com/office/drawing/2014/main" id="{73FE7136-727C-5B45-9F87-D2E8C879DB22}"/>
              </a:ext>
            </a:extLst>
          </p:cNvPr>
          <p:cNvSpPr/>
          <p:nvPr/>
        </p:nvSpPr>
        <p:spPr>
          <a:xfrm>
            <a:off x="-1245236" y="1039333"/>
            <a:ext cx="4779334" cy="4779334"/>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4" name="Oval 3">
            <a:extLst>
              <a:ext uri="{FF2B5EF4-FFF2-40B4-BE49-F238E27FC236}">
                <a16:creationId xmlns:a16="http://schemas.microsoft.com/office/drawing/2014/main" id="{D606593D-9616-F646-9A45-078EC4B28962}"/>
              </a:ext>
            </a:extLst>
          </p:cNvPr>
          <p:cNvSpPr/>
          <p:nvPr/>
        </p:nvSpPr>
        <p:spPr>
          <a:xfrm>
            <a:off x="-926304" y="1358265"/>
            <a:ext cx="4141471" cy="4141471"/>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 name="Oval 4">
            <a:extLst>
              <a:ext uri="{FF2B5EF4-FFF2-40B4-BE49-F238E27FC236}">
                <a16:creationId xmlns:a16="http://schemas.microsoft.com/office/drawing/2014/main" id="{163C66A4-9C18-6744-9CDF-FB54CAEAC663}"/>
              </a:ext>
            </a:extLst>
          </p:cNvPr>
          <p:cNvSpPr/>
          <p:nvPr/>
        </p:nvSpPr>
        <p:spPr>
          <a:xfrm>
            <a:off x="-541786" y="1742783"/>
            <a:ext cx="3372434" cy="3372434"/>
          </a:xfrm>
          <a:prstGeom prst="ellipse">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 name="Oval 5">
            <a:extLst>
              <a:ext uri="{FF2B5EF4-FFF2-40B4-BE49-F238E27FC236}">
                <a16:creationId xmlns:a16="http://schemas.microsoft.com/office/drawing/2014/main" id="{8B5528E3-6BC1-1C41-8DC0-CC30B73A4AAE}"/>
              </a:ext>
            </a:extLst>
          </p:cNvPr>
          <p:cNvSpPr/>
          <p:nvPr/>
        </p:nvSpPr>
        <p:spPr>
          <a:xfrm>
            <a:off x="-184725" y="2099844"/>
            <a:ext cx="2658311" cy="2658311"/>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1" name="TextBox 50">
            <a:extLst>
              <a:ext uri="{FF2B5EF4-FFF2-40B4-BE49-F238E27FC236}">
                <a16:creationId xmlns:a16="http://schemas.microsoft.com/office/drawing/2014/main" id="{25BEB4D8-1C89-7943-BD33-4E45AD662E32}"/>
              </a:ext>
            </a:extLst>
          </p:cNvPr>
          <p:cNvSpPr txBox="1"/>
          <p:nvPr/>
        </p:nvSpPr>
        <p:spPr>
          <a:xfrm>
            <a:off x="326784" y="3086856"/>
            <a:ext cx="1626243" cy="684290"/>
          </a:xfrm>
          <a:prstGeom prst="rect">
            <a:avLst/>
          </a:prstGeom>
          <a:noFill/>
        </p:spPr>
        <p:txBody>
          <a:bodyPr wrap="square" lIns="0" tIns="0" rIns="0" bIns="0" rtlCol="0" anchor="ctr">
            <a:spAutoFit/>
          </a:bodyPr>
          <a:lstStyle/>
          <a:p>
            <a:pPr algn="ctr">
              <a:lnSpc>
                <a:spcPts val="2800"/>
              </a:lnSpc>
            </a:pPr>
            <a:r>
              <a:rPr lang="en-US" sz="2000" b="1" dirty="0">
                <a:solidFill>
                  <a:schemeClr val="accent2"/>
                </a:solidFill>
                <a:latin typeface="Century Gothic" panose="020B0502020202020204" pitchFamily="34" charset="0"/>
              </a:rPr>
              <a:t>PROJECT SUMMARY</a:t>
            </a:r>
          </a:p>
        </p:txBody>
      </p:sp>
      <p:cxnSp>
        <p:nvCxnSpPr>
          <p:cNvPr id="52" name="Straight Connector 51">
            <a:extLst>
              <a:ext uri="{FF2B5EF4-FFF2-40B4-BE49-F238E27FC236}">
                <a16:creationId xmlns:a16="http://schemas.microsoft.com/office/drawing/2014/main" id="{36BD0367-D913-4D44-A734-845C47EC2841}"/>
              </a:ext>
            </a:extLst>
          </p:cNvPr>
          <p:cNvCxnSpPr>
            <a:cxnSpLocks/>
          </p:cNvCxnSpPr>
          <p:nvPr/>
        </p:nvCxnSpPr>
        <p:spPr>
          <a:xfrm>
            <a:off x="2473586" y="3429000"/>
            <a:ext cx="20839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63" name="Oval 62">
            <a:extLst>
              <a:ext uri="{FF2B5EF4-FFF2-40B4-BE49-F238E27FC236}">
                <a16:creationId xmlns:a16="http://schemas.microsoft.com/office/drawing/2014/main" id="{A15703AA-C8AE-1941-9C5E-B4741365F4DB}"/>
              </a:ext>
            </a:extLst>
          </p:cNvPr>
          <p:cNvSpPr>
            <a:spLocks noChangeAspect="1"/>
          </p:cNvSpPr>
          <p:nvPr/>
        </p:nvSpPr>
        <p:spPr>
          <a:xfrm>
            <a:off x="2390796" y="3356999"/>
            <a:ext cx="144000" cy="144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4" name="Oval 63">
            <a:extLst>
              <a:ext uri="{FF2B5EF4-FFF2-40B4-BE49-F238E27FC236}">
                <a16:creationId xmlns:a16="http://schemas.microsoft.com/office/drawing/2014/main" id="{49E124DC-CE3F-6142-BBCF-0863035D6312}"/>
              </a:ext>
            </a:extLst>
          </p:cNvPr>
          <p:cNvSpPr>
            <a:spLocks noChangeAspect="1"/>
          </p:cNvSpPr>
          <p:nvPr/>
        </p:nvSpPr>
        <p:spPr>
          <a:xfrm>
            <a:off x="4520539" y="3356064"/>
            <a:ext cx="144000" cy="144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5" name="Right Brace 64">
            <a:extLst>
              <a:ext uri="{FF2B5EF4-FFF2-40B4-BE49-F238E27FC236}">
                <a16:creationId xmlns:a16="http://schemas.microsoft.com/office/drawing/2014/main" id="{14611E4F-BEEC-2245-84E4-C966E00A24DA}"/>
              </a:ext>
            </a:extLst>
          </p:cNvPr>
          <p:cNvSpPr/>
          <p:nvPr/>
        </p:nvSpPr>
        <p:spPr>
          <a:xfrm rot="10800000">
            <a:off x="3752740" y="1777370"/>
            <a:ext cx="788709" cy="3298517"/>
          </a:xfrm>
          <a:prstGeom prst="rightBrace">
            <a:avLst>
              <a:gd name="adj1" fmla="val 63209"/>
              <a:gd name="adj2" fmla="val 49717"/>
            </a:avLst>
          </a:prstGeom>
          <a:ln w="127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6" name="Oval 65">
            <a:extLst>
              <a:ext uri="{FF2B5EF4-FFF2-40B4-BE49-F238E27FC236}">
                <a16:creationId xmlns:a16="http://schemas.microsoft.com/office/drawing/2014/main" id="{6148CF6C-1A70-2946-AB2D-E02B73DCB680}"/>
              </a:ext>
            </a:extLst>
          </p:cNvPr>
          <p:cNvSpPr>
            <a:spLocks noChangeAspect="1"/>
          </p:cNvSpPr>
          <p:nvPr/>
        </p:nvSpPr>
        <p:spPr>
          <a:xfrm>
            <a:off x="4520539" y="1695538"/>
            <a:ext cx="144000" cy="144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7" name="Oval 66">
            <a:extLst>
              <a:ext uri="{FF2B5EF4-FFF2-40B4-BE49-F238E27FC236}">
                <a16:creationId xmlns:a16="http://schemas.microsoft.com/office/drawing/2014/main" id="{BD47457D-A1D1-6341-B643-5EDFCC09D91F}"/>
              </a:ext>
            </a:extLst>
          </p:cNvPr>
          <p:cNvSpPr>
            <a:spLocks noChangeAspect="1"/>
          </p:cNvSpPr>
          <p:nvPr/>
        </p:nvSpPr>
        <p:spPr>
          <a:xfrm>
            <a:off x="4520539" y="5003888"/>
            <a:ext cx="144000" cy="144000"/>
          </a:xfrm>
          <a:prstGeom prst="ellipse">
            <a:avLst/>
          </a:prstGeom>
          <a:solidFill>
            <a:schemeClr val="bg2"/>
          </a:solidFill>
          <a:ln w="50800">
            <a:solidFill>
              <a:schemeClr val="bg1">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grpSp>
        <p:nvGrpSpPr>
          <p:cNvPr id="60" name="Group 59">
            <a:extLst>
              <a:ext uri="{FF2B5EF4-FFF2-40B4-BE49-F238E27FC236}">
                <a16:creationId xmlns:a16="http://schemas.microsoft.com/office/drawing/2014/main" id="{7D0795ED-0619-7745-89ED-023695B2A7E4}"/>
              </a:ext>
            </a:extLst>
          </p:cNvPr>
          <p:cNvGrpSpPr/>
          <p:nvPr/>
        </p:nvGrpSpPr>
        <p:grpSpPr>
          <a:xfrm>
            <a:off x="4981557" y="1073328"/>
            <a:ext cx="1440000" cy="1440000"/>
            <a:chOff x="4981557" y="1324509"/>
            <a:chExt cx="1440000" cy="1440000"/>
          </a:xfrm>
        </p:grpSpPr>
        <p:sp>
          <p:nvSpPr>
            <p:cNvPr id="9" name="Rounded Rectangle 8">
              <a:extLst>
                <a:ext uri="{FF2B5EF4-FFF2-40B4-BE49-F238E27FC236}">
                  <a16:creationId xmlns:a16="http://schemas.microsoft.com/office/drawing/2014/main" id="{0593A201-62E1-3D4C-949B-9CB4770426C0}"/>
                </a:ext>
              </a:extLst>
            </p:cNvPr>
            <p:cNvSpPr/>
            <p:nvPr/>
          </p:nvSpPr>
          <p:spPr>
            <a:xfrm>
              <a:off x="4981557" y="1324509"/>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2" name="TextBox 11">
              <a:extLst>
                <a:ext uri="{FF2B5EF4-FFF2-40B4-BE49-F238E27FC236}">
                  <a16:creationId xmlns:a16="http://schemas.microsoft.com/office/drawing/2014/main" id="{CB3598AD-0284-2A44-9B3E-E1A5E72B6341}"/>
                </a:ext>
              </a:extLst>
            </p:cNvPr>
            <p:cNvSpPr txBox="1"/>
            <p:nvPr/>
          </p:nvSpPr>
          <p:spPr>
            <a:xfrm>
              <a:off x="5213442" y="1558879"/>
              <a:ext cx="976229" cy="169277"/>
            </a:xfrm>
            <a:prstGeom prst="rect">
              <a:avLst/>
            </a:prstGeom>
            <a:noFill/>
          </p:spPr>
          <p:txBody>
            <a:bodyPr wrap="none" lIns="0" tIns="0" rIns="0" bIns="0" rtlCol="0" anchor="ctr">
              <a:spAutoFit/>
            </a:bodyPr>
            <a:lstStyle/>
            <a:p>
              <a:pPr algn="ctr"/>
              <a:r>
                <a:rPr lang="en-US" sz="1100" b="1" dirty="0">
                  <a:solidFill>
                    <a:schemeClr val="bg1"/>
                  </a:solidFill>
                  <a:latin typeface="Century Gothic" panose="020B0502020202020204" pitchFamily="34" charset="0"/>
                </a:rPr>
                <a:t>DESIGN PHASE</a:t>
              </a:r>
            </a:p>
          </p:txBody>
        </p:sp>
        <p:sp>
          <p:nvSpPr>
            <p:cNvPr id="13" name="Rounded Rectangle 12">
              <a:extLst>
                <a:ext uri="{FF2B5EF4-FFF2-40B4-BE49-F238E27FC236}">
                  <a16:creationId xmlns:a16="http://schemas.microsoft.com/office/drawing/2014/main" id="{C52219EA-AB46-F74E-8CAF-D7D2FBB3EF67}"/>
                </a:ext>
              </a:extLst>
            </p:cNvPr>
            <p:cNvSpPr/>
            <p:nvPr/>
          </p:nvSpPr>
          <p:spPr>
            <a:xfrm>
              <a:off x="5080973" y="1956129"/>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100 hours</a:t>
              </a:r>
            </a:p>
          </p:txBody>
        </p:sp>
        <p:sp>
          <p:nvSpPr>
            <p:cNvPr id="14" name="Rounded Rectangle 13">
              <a:extLst>
                <a:ext uri="{FF2B5EF4-FFF2-40B4-BE49-F238E27FC236}">
                  <a16:creationId xmlns:a16="http://schemas.microsoft.com/office/drawing/2014/main" id="{11664A62-50E7-4E4D-8EEF-24F163C097CE}"/>
                </a:ext>
              </a:extLst>
            </p:cNvPr>
            <p:cNvSpPr/>
            <p:nvPr/>
          </p:nvSpPr>
          <p:spPr>
            <a:xfrm>
              <a:off x="5080973" y="2344998"/>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$3,000</a:t>
              </a:r>
            </a:p>
          </p:txBody>
        </p:sp>
      </p:grpSp>
      <p:grpSp>
        <p:nvGrpSpPr>
          <p:cNvPr id="62" name="Group 61">
            <a:extLst>
              <a:ext uri="{FF2B5EF4-FFF2-40B4-BE49-F238E27FC236}">
                <a16:creationId xmlns:a16="http://schemas.microsoft.com/office/drawing/2014/main" id="{909C5A5F-DA72-AB48-9C9E-79771CEA9868}"/>
              </a:ext>
            </a:extLst>
          </p:cNvPr>
          <p:cNvGrpSpPr/>
          <p:nvPr/>
        </p:nvGrpSpPr>
        <p:grpSpPr>
          <a:xfrm>
            <a:off x="4981557" y="2709000"/>
            <a:ext cx="1440000" cy="1440000"/>
            <a:chOff x="4981557" y="2960181"/>
            <a:chExt cx="1440000" cy="1440000"/>
          </a:xfrm>
        </p:grpSpPr>
        <p:sp>
          <p:nvSpPr>
            <p:cNvPr id="18" name="Rounded Rectangle 17">
              <a:extLst>
                <a:ext uri="{FF2B5EF4-FFF2-40B4-BE49-F238E27FC236}">
                  <a16:creationId xmlns:a16="http://schemas.microsoft.com/office/drawing/2014/main" id="{4A1F5CBB-A9BC-B84B-BC06-9CBEAE28D182}"/>
                </a:ext>
              </a:extLst>
            </p:cNvPr>
            <p:cNvSpPr/>
            <p:nvPr/>
          </p:nvSpPr>
          <p:spPr>
            <a:xfrm>
              <a:off x="4981557" y="2960181"/>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9" name="TextBox 18">
              <a:extLst>
                <a:ext uri="{FF2B5EF4-FFF2-40B4-BE49-F238E27FC236}">
                  <a16:creationId xmlns:a16="http://schemas.microsoft.com/office/drawing/2014/main" id="{FFC69C44-67E5-5C4C-988C-98D60BBC27B2}"/>
                </a:ext>
              </a:extLst>
            </p:cNvPr>
            <p:cNvSpPr txBox="1"/>
            <p:nvPr/>
          </p:nvSpPr>
          <p:spPr>
            <a:xfrm>
              <a:off x="5113255" y="3194551"/>
              <a:ext cx="1176604" cy="169277"/>
            </a:xfrm>
            <a:prstGeom prst="rect">
              <a:avLst/>
            </a:prstGeom>
            <a:noFill/>
          </p:spPr>
          <p:txBody>
            <a:bodyPr wrap="none" lIns="0" tIns="0" rIns="0" bIns="0" rtlCol="0" anchor="ctr">
              <a:spAutoFit/>
            </a:bodyPr>
            <a:lstStyle/>
            <a:p>
              <a:pPr algn="ctr"/>
              <a:r>
                <a:rPr lang="en-US" sz="1100" b="1" dirty="0">
                  <a:solidFill>
                    <a:schemeClr val="bg1"/>
                  </a:solidFill>
                  <a:latin typeface="Century Gothic" panose="020B0502020202020204" pitchFamily="34" charset="0"/>
                </a:rPr>
                <a:t>PROGRAM PHASE</a:t>
              </a:r>
            </a:p>
          </p:txBody>
        </p:sp>
        <p:sp>
          <p:nvSpPr>
            <p:cNvPr id="20" name="Rounded Rectangle 19">
              <a:extLst>
                <a:ext uri="{FF2B5EF4-FFF2-40B4-BE49-F238E27FC236}">
                  <a16:creationId xmlns:a16="http://schemas.microsoft.com/office/drawing/2014/main" id="{9ED7D6A8-9BE8-FE44-B60A-45912829DD2D}"/>
                </a:ext>
              </a:extLst>
            </p:cNvPr>
            <p:cNvSpPr/>
            <p:nvPr/>
          </p:nvSpPr>
          <p:spPr>
            <a:xfrm>
              <a:off x="5080973" y="3591801"/>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100 hours</a:t>
              </a:r>
            </a:p>
          </p:txBody>
        </p:sp>
        <p:sp>
          <p:nvSpPr>
            <p:cNvPr id="22" name="Rounded Rectangle 21">
              <a:extLst>
                <a:ext uri="{FF2B5EF4-FFF2-40B4-BE49-F238E27FC236}">
                  <a16:creationId xmlns:a16="http://schemas.microsoft.com/office/drawing/2014/main" id="{BB483F7E-287B-CF48-886E-68E855829920}"/>
                </a:ext>
              </a:extLst>
            </p:cNvPr>
            <p:cNvSpPr/>
            <p:nvPr/>
          </p:nvSpPr>
          <p:spPr>
            <a:xfrm>
              <a:off x="5080973" y="3980670"/>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$3,000</a:t>
              </a:r>
            </a:p>
          </p:txBody>
        </p:sp>
      </p:grpSp>
      <p:grpSp>
        <p:nvGrpSpPr>
          <p:cNvPr id="59" name="Group 58">
            <a:extLst>
              <a:ext uri="{FF2B5EF4-FFF2-40B4-BE49-F238E27FC236}">
                <a16:creationId xmlns:a16="http://schemas.microsoft.com/office/drawing/2014/main" id="{2A57A457-7DA4-D64A-9E12-AEBFAEAAEF04}"/>
              </a:ext>
            </a:extLst>
          </p:cNvPr>
          <p:cNvGrpSpPr/>
          <p:nvPr/>
        </p:nvGrpSpPr>
        <p:grpSpPr>
          <a:xfrm>
            <a:off x="4981557" y="4344672"/>
            <a:ext cx="1440000" cy="1440000"/>
            <a:chOff x="4981557" y="4595853"/>
            <a:chExt cx="1440000" cy="1440000"/>
          </a:xfrm>
        </p:grpSpPr>
        <p:sp>
          <p:nvSpPr>
            <p:cNvPr id="23" name="Rounded Rectangle 22">
              <a:extLst>
                <a:ext uri="{FF2B5EF4-FFF2-40B4-BE49-F238E27FC236}">
                  <a16:creationId xmlns:a16="http://schemas.microsoft.com/office/drawing/2014/main" id="{73AD4145-E1B7-0641-8742-DF47D4E0CEEB}"/>
                </a:ext>
              </a:extLst>
            </p:cNvPr>
            <p:cNvSpPr/>
            <p:nvPr/>
          </p:nvSpPr>
          <p:spPr>
            <a:xfrm>
              <a:off x="4981557" y="4595853"/>
              <a:ext cx="1440000" cy="1440000"/>
            </a:xfrm>
            <a:prstGeom prst="roundRect">
              <a:avLst>
                <a:gd name="adj" fmla="val 8344"/>
              </a:avLst>
            </a:prstGeom>
            <a:solidFill>
              <a:schemeClr val="accent3"/>
            </a:solidFill>
            <a:ln w="19050">
              <a:solidFill>
                <a:schemeClr val="accent3"/>
              </a:solidFill>
            </a:ln>
            <a:effectLst>
              <a:outerShdw blurRad="257175" dist="38100" dir="2700000" algn="tl" rotWithShape="0">
                <a:schemeClr val="accent3">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24" name="TextBox 23">
              <a:extLst>
                <a:ext uri="{FF2B5EF4-FFF2-40B4-BE49-F238E27FC236}">
                  <a16:creationId xmlns:a16="http://schemas.microsoft.com/office/drawing/2014/main" id="{6A4DFE69-C9A9-844C-98DC-A470ED9FF821}"/>
                </a:ext>
              </a:extLst>
            </p:cNvPr>
            <p:cNvSpPr txBox="1"/>
            <p:nvPr/>
          </p:nvSpPr>
          <p:spPr>
            <a:xfrm>
              <a:off x="5203825" y="4830223"/>
              <a:ext cx="995465" cy="169277"/>
            </a:xfrm>
            <a:prstGeom prst="rect">
              <a:avLst/>
            </a:prstGeom>
            <a:noFill/>
          </p:spPr>
          <p:txBody>
            <a:bodyPr wrap="none" lIns="0" tIns="0" rIns="0" bIns="0" rtlCol="0" anchor="ctr">
              <a:spAutoFit/>
            </a:bodyPr>
            <a:lstStyle/>
            <a:p>
              <a:pPr algn="ctr"/>
              <a:r>
                <a:rPr lang="en-US" sz="1100" b="1" dirty="0">
                  <a:solidFill>
                    <a:schemeClr val="bg1"/>
                  </a:solidFill>
                  <a:latin typeface="Century Gothic" panose="020B0502020202020204" pitchFamily="34" charset="0"/>
                </a:rPr>
                <a:t>TESTING PHASE</a:t>
              </a:r>
            </a:p>
          </p:txBody>
        </p:sp>
        <p:sp>
          <p:nvSpPr>
            <p:cNvPr id="25" name="Rounded Rectangle 24">
              <a:extLst>
                <a:ext uri="{FF2B5EF4-FFF2-40B4-BE49-F238E27FC236}">
                  <a16:creationId xmlns:a16="http://schemas.microsoft.com/office/drawing/2014/main" id="{61EA5442-03C2-244C-A747-0BF261A492E2}"/>
                </a:ext>
              </a:extLst>
            </p:cNvPr>
            <p:cNvSpPr/>
            <p:nvPr/>
          </p:nvSpPr>
          <p:spPr>
            <a:xfrm>
              <a:off x="5080973" y="5227473"/>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100 hours</a:t>
              </a:r>
            </a:p>
          </p:txBody>
        </p:sp>
        <p:sp>
          <p:nvSpPr>
            <p:cNvPr id="26" name="Rounded Rectangle 25">
              <a:extLst>
                <a:ext uri="{FF2B5EF4-FFF2-40B4-BE49-F238E27FC236}">
                  <a16:creationId xmlns:a16="http://schemas.microsoft.com/office/drawing/2014/main" id="{AAF1D135-7721-9048-A020-DB8EF314ABEB}"/>
                </a:ext>
              </a:extLst>
            </p:cNvPr>
            <p:cNvSpPr/>
            <p:nvPr/>
          </p:nvSpPr>
          <p:spPr>
            <a:xfrm>
              <a:off x="5080973" y="5616342"/>
              <a:ext cx="1241168" cy="316677"/>
            </a:xfrm>
            <a:prstGeom prst="roundRect">
              <a:avLst>
                <a:gd name="adj" fmla="val 8344"/>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$3,000</a:t>
              </a:r>
            </a:p>
          </p:txBody>
        </p:sp>
      </p:grpSp>
      <p:grpSp>
        <p:nvGrpSpPr>
          <p:cNvPr id="56" name="Group 55">
            <a:extLst>
              <a:ext uri="{FF2B5EF4-FFF2-40B4-BE49-F238E27FC236}">
                <a16:creationId xmlns:a16="http://schemas.microsoft.com/office/drawing/2014/main" id="{E37E03BC-750C-314B-8BF4-C3C7F3AA2D69}"/>
              </a:ext>
            </a:extLst>
          </p:cNvPr>
          <p:cNvGrpSpPr/>
          <p:nvPr/>
        </p:nvGrpSpPr>
        <p:grpSpPr>
          <a:xfrm>
            <a:off x="7052141" y="1073328"/>
            <a:ext cx="1440000" cy="1440000"/>
            <a:chOff x="7052141" y="1324509"/>
            <a:chExt cx="1440000" cy="1440000"/>
          </a:xfrm>
        </p:grpSpPr>
        <p:sp>
          <p:nvSpPr>
            <p:cNvPr id="27" name="Rounded Rectangle 26">
              <a:extLst>
                <a:ext uri="{FF2B5EF4-FFF2-40B4-BE49-F238E27FC236}">
                  <a16:creationId xmlns:a16="http://schemas.microsoft.com/office/drawing/2014/main" id="{E8AA0A77-94FA-394C-BD52-FE68D80EDD27}"/>
                </a:ext>
              </a:extLst>
            </p:cNvPr>
            <p:cNvSpPr/>
            <p:nvPr/>
          </p:nvSpPr>
          <p:spPr>
            <a:xfrm>
              <a:off x="7052141" y="1324509"/>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28" name="TextBox 27">
              <a:extLst>
                <a:ext uri="{FF2B5EF4-FFF2-40B4-BE49-F238E27FC236}">
                  <a16:creationId xmlns:a16="http://schemas.microsoft.com/office/drawing/2014/main" id="{3A3213AA-FF07-B74E-87D2-2965120B0769}"/>
                </a:ext>
              </a:extLst>
            </p:cNvPr>
            <p:cNvSpPr txBox="1"/>
            <p:nvPr/>
          </p:nvSpPr>
          <p:spPr>
            <a:xfrm>
              <a:off x="7241547" y="1568210"/>
              <a:ext cx="1061189"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DESIGN TASK 01</a:t>
              </a:r>
            </a:p>
          </p:txBody>
        </p:sp>
        <p:sp>
          <p:nvSpPr>
            <p:cNvPr id="29" name="Rounded Rectangle 28">
              <a:extLst>
                <a:ext uri="{FF2B5EF4-FFF2-40B4-BE49-F238E27FC236}">
                  <a16:creationId xmlns:a16="http://schemas.microsoft.com/office/drawing/2014/main" id="{FFDCFA43-B7BB-4D47-8B35-AC8EE8133DCB}"/>
                </a:ext>
              </a:extLst>
            </p:cNvPr>
            <p:cNvSpPr/>
            <p:nvPr/>
          </p:nvSpPr>
          <p:spPr>
            <a:xfrm>
              <a:off x="7151557" y="1956129"/>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40 hours</a:t>
              </a:r>
            </a:p>
          </p:txBody>
        </p:sp>
        <p:sp>
          <p:nvSpPr>
            <p:cNvPr id="30" name="Rounded Rectangle 29">
              <a:extLst>
                <a:ext uri="{FF2B5EF4-FFF2-40B4-BE49-F238E27FC236}">
                  <a16:creationId xmlns:a16="http://schemas.microsoft.com/office/drawing/2014/main" id="{220FCF46-C857-274F-A9DB-0391AE3CEE59}"/>
                </a:ext>
              </a:extLst>
            </p:cNvPr>
            <p:cNvSpPr/>
            <p:nvPr/>
          </p:nvSpPr>
          <p:spPr>
            <a:xfrm>
              <a:off x="7151557" y="2344998"/>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$1,000</a:t>
              </a:r>
            </a:p>
          </p:txBody>
        </p:sp>
      </p:grpSp>
      <p:grpSp>
        <p:nvGrpSpPr>
          <p:cNvPr id="57" name="Group 56">
            <a:extLst>
              <a:ext uri="{FF2B5EF4-FFF2-40B4-BE49-F238E27FC236}">
                <a16:creationId xmlns:a16="http://schemas.microsoft.com/office/drawing/2014/main" id="{BD94EA05-CBFD-4140-AF48-EA8A30ED1FD0}"/>
              </a:ext>
            </a:extLst>
          </p:cNvPr>
          <p:cNvGrpSpPr/>
          <p:nvPr/>
        </p:nvGrpSpPr>
        <p:grpSpPr>
          <a:xfrm>
            <a:off x="7052141" y="2709000"/>
            <a:ext cx="1440000" cy="1440000"/>
            <a:chOff x="7052141" y="2960181"/>
            <a:chExt cx="1440000" cy="1440000"/>
          </a:xfrm>
        </p:grpSpPr>
        <p:sp>
          <p:nvSpPr>
            <p:cNvPr id="31" name="Rounded Rectangle 30">
              <a:extLst>
                <a:ext uri="{FF2B5EF4-FFF2-40B4-BE49-F238E27FC236}">
                  <a16:creationId xmlns:a16="http://schemas.microsoft.com/office/drawing/2014/main" id="{48329BB6-CDFB-7342-A27B-F88605E5C4FE}"/>
                </a:ext>
              </a:extLst>
            </p:cNvPr>
            <p:cNvSpPr/>
            <p:nvPr/>
          </p:nvSpPr>
          <p:spPr>
            <a:xfrm>
              <a:off x="7052141" y="2960181"/>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2" name="TextBox 31">
              <a:extLst>
                <a:ext uri="{FF2B5EF4-FFF2-40B4-BE49-F238E27FC236}">
                  <a16:creationId xmlns:a16="http://schemas.microsoft.com/office/drawing/2014/main" id="{24B9EE6A-81E4-D046-9886-C19E898F0B92}"/>
                </a:ext>
              </a:extLst>
            </p:cNvPr>
            <p:cNvSpPr txBox="1"/>
            <p:nvPr/>
          </p:nvSpPr>
          <p:spPr>
            <a:xfrm>
              <a:off x="7130139" y="3203882"/>
              <a:ext cx="1284006"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PROGRAM TASK 01</a:t>
              </a:r>
            </a:p>
          </p:txBody>
        </p:sp>
        <p:sp>
          <p:nvSpPr>
            <p:cNvPr id="33" name="Rounded Rectangle 32">
              <a:extLst>
                <a:ext uri="{FF2B5EF4-FFF2-40B4-BE49-F238E27FC236}">
                  <a16:creationId xmlns:a16="http://schemas.microsoft.com/office/drawing/2014/main" id="{F2F45152-0454-5342-B05D-D757BB445D9E}"/>
                </a:ext>
              </a:extLst>
            </p:cNvPr>
            <p:cNvSpPr/>
            <p:nvPr/>
          </p:nvSpPr>
          <p:spPr>
            <a:xfrm>
              <a:off x="7151557" y="3591801"/>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 hours</a:t>
              </a:r>
            </a:p>
          </p:txBody>
        </p:sp>
        <p:sp>
          <p:nvSpPr>
            <p:cNvPr id="34" name="Rounded Rectangle 33">
              <a:extLst>
                <a:ext uri="{FF2B5EF4-FFF2-40B4-BE49-F238E27FC236}">
                  <a16:creationId xmlns:a16="http://schemas.microsoft.com/office/drawing/2014/main" id="{FD41A40D-3EB0-FA41-B251-1EAE82793E24}"/>
                </a:ext>
              </a:extLst>
            </p:cNvPr>
            <p:cNvSpPr/>
            <p:nvPr/>
          </p:nvSpPr>
          <p:spPr>
            <a:xfrm>
              <a:off x="7151557" y="3980670"/>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$3,000</a:t>
              </a:r>
            </a:p>
          </p:txBody>
        </p:sp>
      </p:grpSp>
      <p:grpSp>
        <p:nvGrpSpPr>
          <p:cNvPr id="58" name="Group 57">
            <a:extLst>
              <a:ext uri="{FF2B5EF4-FFF2-40B4-BE49-F238E27FC236}">
                <a16:creationId xmlns:a16="http://schemas.microsoft.com/office/drawing/2014/main" id="{D317DD70-0CC2-C74E-A141-6E573CC406A5}"/>
              </a:ext>
            </a:extLst>
          </p:cNvPr>
          <p:cNvGrpSpPr/>
          <p:nvPr/>
        </p:nvGrpSpPr>
        <p:grpSpPr>
          <a:xfrm>
            <a:off x="7052141" y="4344672"/>
            <a:ext cx="1440000" cy="1440000"/>
            <a:chOff x="7052141" y="4595853"/>
            <a:chExt cx="1440000" cy="1440000"/>
          </a:xfrm>
        </p:grpSpPr>
        <p:sp>
          <p:nvSpPr>
            <p:cNvPr id="35" name="Rounded Rectangle 34">
              <a:extLst>
                <a:ext uri="{FF2B5EF4-FFF2-40B4-BE49-F238E27FC236}">
                  <a16:creationId xmlns:a16="http://schemas.microsoft.com/office/drawing/2014/main" id="{18235ED2-DE6B-9844-BB8A-E03178E26108}"/>
                </a:ext>
              </a:extLst>
            </p:cNvPr>
            <p:cNvSpPr/>
            <p:nvPr/>
          </p:nvSpPr>
          <p:spPr>
            <a:xfrm>
              <a:off x="7052141" y="4595853"/>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36" name="TextBox 35">
              <a:extLst>
                <a:ext uri="{FF2B5EF4-FFF2-40B4-BE49-F238E27FC236}">
                  <a16:creationId xmlns:a16="http://schemas.microsoft.com/office/drawing/2014/main" id="{C9868BC5-AE0F-074E-B8AA-A43DC0A932F8}"/>
                </a:ext>
              </a:extLst>
            </p:cNvPr>
            <p:cNvSpPr txBox="1"/>
            <p:nvPr/>
          </p:nvSpPr>
          <p:spPr>
            <a:xfrm>
              <a:off x="7234334" y="4839554"/>
              <a:ext cx="1075615"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TESTING TASK 01</a:t>
              </a:r>
            </a:p>
          </p:txBody>
        </p:sp>
        <p:sp>
          <p:nvSpPr>
            <p:cNvPr id="37" name="Rounded Rectangle 36">
              <a:extLst>
                <a:ext uri="{FF2B5EF4-FFF2-40B4-BE49-F238E27FC236}">
                  <a16:creationId xmlns:a16="http://schemas.microsoft.com/office/drawing/2014/main" id="{7AC9F79B-7F35-F44F-A032-C5063D0E8122}"/>
                </a:ext>
              </a:extLst>
            </p:cNvPr>
            <p:cNvSpPr/>
            <p:nvPr/>
          </p:nvSpPr>
          <p:spPr>
            <a:xfrm>
              <a:off x="7151557" y="5227473"/>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40 hours</a:t>
              </a:r>
            </a:p>
          </p:txBody>
        </p:sp>
        <p:sp>
          <p:nvSpPr>
            <p:cNvPr id="38" name="Rounded Rectangle 37">
              <a:extLst>
                <a:ext uri="{FF2B5EF4-FFF2-40B4-BE49-F238E27FC236}">
                  <a16:creationId xmlns:a16="http://schemas.microsoft.com/office/drawing/2014/main" id="{72A36756-3430-D848-879E-D88A53677F5E}"/>
                </a:ext>
              </a:extLst>
            </p:cNvPr>
            <p:cNvSpPr/>
            <p:nvPr/>
          </p:nvSpPr>
          <p:spPr>
            <a:xfrm>
              <a:off x="7151557" y="5616342"/>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$2,000</a:t>
              </a:r>
            </a:p>
          </p:txBody>
        </p:sp>
      </p:grpSp>
      <p:grpSp>
        <p:nvGrpSpPr>
          <p:cNvPr id="54" name="Group 53">
            <a:extLst>
              <a:ext uri="{FF2B5EF4-FFF2-40B4-BE49-F238E27FC236}">
                <a16:creationId xmlns:a16="http://schemas.microsoft.com/office/drawing/2014/main" id="{DEF8B520-5780-E346-B585-5D356840F06E}"/>
              </a:ext>
            </a:extLst>
          </p:cNvPr>
          <p:cNvGrpSpPr/>
          <p:nvPr/>
        </p:nvGrpSpPr>
        <p:grpSpPr>
          <a:xfrm>
            <a:off x="9122725" y="1073328"/>
            <a:ext cx="1440000" cy="1440000"/>
            <a:chOff x="9122725" y="1324509"/>
            <a:chExt cx="1440000" cy="1440000"/>
          </a:xfrm>
        </p:grpSpPr>
        <p:sp>
          <p:nvSpPr>
            <p:cNvPr id="39" name="Rounded Rectangle 38">
              <a:extLst>
                <a:ext uri="{FF2B5EF4-FFF2-40B4-BE49-F238E27FC236}">
                  <a16:creationId xmlns:a16="http://schemas.microsoft.com/office/drawing/2014/main" id="{BEC8E43D-42DA-5242-854F-AE7AA9BB46E4}"/>
                </a:ext>
              </a:extLst>
            </p:cNvPr>
            <p:cNvSpPr/>
            <p:nvPr/>
          </p:nvSpPr>
          <p:spPr>
            <a:xfrm>
              <a:off x="9122725" y="1324509"/>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0" name="TextBox 39">
              <a:extLst>
                <a:ext uri="{FF2B5EF4-FFF2-40B4-BE49-F238E27FC236}">
                  <a16:creationId xmlns:a16="http://schemas.microsoft.com/office/drawing/2014/main" id="{EFDD5774-FC92-244B-8553-04038FD064DA}"/>
                </a:ext>
              </a:extLst>
            </p:cNvPr>
            <p:cNvSpPr txBox="1"/>
            <p:nvPr/>
          </p:nvSpPr>
          <p:spPr>
            <a:xfrm>
              <a:off x="9312131" y="1568210"/>
              <a:ext cx="1061188"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DESIGN TASK 02</a:t>
              </a:r>
            </a:p>
          </p:txBody>
        </p:sp>
        <p:sp>
          <p:nvSpPr>
            <p:cNvPr id="41" name="Rounded Rectangle 40">
              <a:extLst>
                <a:ext uri="{FF2B5EF4-FFF2-40B4-BE49-F238E27FC236}">
                  <a16:creationId xmlns:a16="http://schemas.microsoft.com/office/drawing/2014/main" id="{E2418CB0-96FC-3A4A-B96D-685BC62B1FF5}"/>
                </a:ext>
              </a:extLst>
            </p:cNvPr>
            <p:cNvSpPr/>
            <p:nvPr/>
          </p:nvSpPr>
          <p:spPr>
            <a:xfrm>
              <a:off x="9222141" y="1956129"/>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60 hours</a:t>
              </a:r>
            </a:p>
          </p:txBody>
        </p:sp>
        <p:sp>
          <p:nvSpPr>
            <p:cNvPr id="42" name="Rounded Rectangle 41">
              <a:extLst>
                <a:ext uri="{FF2B5EF4-FFF2-40B4-BE49-F238E27FC236}">
                  <a16:creationId xmlns:a16="http://schemas.microsoft.com/office/drawing/2014/main" id="{1AE3D494-BF6F-BF4C-AFD6-50C6E1B02C9D}"/>
                </a:ext>
              </a:extLst>
            </p:cNvPr>
            <p:cNvSpPr/>
            <p:nvPr/>
          </p:nvSpPr>
          <p:spPr>
            <a:xfrm>
              <a:off x="9222141" y="2344998"/>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$2,000</a:t>
              </a:r>
            </a:p>
          </p:txBody>
        </p:sp>
      </p:grpSp>
      <p:grpSp>
        <p:nvGrpSpPr>
          <p:cNvPr id="55" name="Group 54">
            <a:extLst>
              <a:ext uri="{FF2B5EF4-FFF2-40B4-BE49-F238E27FC236}">
                <a16:creationId xmlns:a16="http://schemas.microsoft.com/office/drawing/2014/main" id="{4E29F988-1063-C74C-8872-B9DD14B3C108}"/>
              </a:ext>
            </a:extLst>
          </p:cNvPr>
          <p:cNvGrpSpPr/>
          <p:nvPr/>
        </p:nvGrpSpPr>
        <p:grpSpPr>
          <a:xfrm>
            <a:off x="9122725" y="2709000"/>
            <a:ext cx="1440000" cy="1440000"/>
            <a:chOff x="9122725" y="2960181"/>
            <a:chExt cx="1440000" cy="1440000"/>
          </a:xfrm>
        </p:grpSpPr>
        <p:sp>
          <p:nvSpPr>
            <p:cNvPr id="43" name="Rounded Rectangle 42">
              <a:extLst>
                <a:ext uri="{FF2B5EF4-FFF2-40B4-BE49-F238E27FC236}">
                  <a16:creationId xmlns:a16="http://schemas.microsoft.com/office/drawing/2014/main" id="{123A0484-3D2A-774E-9776-9DBA7E04CEE3}"/>
                </a:ext>
              </a:extLst>
            </p:cNvPr>
            <p:cNvSpPr/>
            <p:nvPr/>
          </p:nvSpPr>
          <p:spPr>
            <a:xfrm>
              <a:off x="9122725" y="2960181"/>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4" name="TextBox 43">
              <a:extLst>
                <a:ext uri="{FF2B5EF4-FFF2-40B4-BE49-F238E27FC236}">
                  <a16:creationId xmlns:a16="http://schemas.microsoft.com/office/drawing/2014/main" id="{27A69A5C-9982-4A45-B241-3E8F8B14554B}"/>
                </a:ext>
              </a:extLst>
            </p:cNvPr>
            <p:cNvSpPr txBox="1"/>
            <p:nvPr/>
          </p:nvSpPr>
          <p:spPr>
            <a:xfrm>
              <a:off x="9200722" y="3203882"/>
              <a:ext cx="1284006"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PROGRAM TASK 02</a:t>
              </a:r>
            </a:p>
          </p:txBody>
        </p:sp>
        <p:sp>
          <p:nvSpPr>
            <p:cNvPr id="45" name="Rounded Rectangle 44">
              <a:extLst>
                <a:ext uri="{FF2B5EF4-FFF2-40B4-BE49-F238E27FC236}">
                  <a16:creationId xmlns:a16="http://schemas.microsoft.com/office/drawing/2014/main" id="{5A08352F-C209-2949-B7CD-B5AC8D596FBE}"/>
                </a:ext>
              </a:extLst>
            </p:cNvPr>
            <p:cNvSpPr/>
            <p:nvPr/>
          </p:nvSpPr>
          <p:spPr>
            <a:xfrm>
              <a:off x="9222141" y="3591801"/>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80 hours</a:t>
              </a:r>
            </a:p>
          </p:txBody>
        </p:sp>
        <p:sp>
          <p:nvSpPr>
            <p:cNvPr id="46" name="Rounded Rectangle 45">
              <a:extLst>
                <a:ext uri="{FF2B5EF4-FFF2-40B4-BE49-F238E27FC236}">
                  <a16:creationId xmlns:a16="http://schemas.microsoft.com/office/drawing/2014/main" id="{67CCED2C-1EA0-DC4C-B07E-BDABCD40B798}"/>
                </a:ext>
              </a:extLst>
            </p:cNvPr>
            <p:cNvSpPr/>
            <p:nvPr/>
          </p:nvSpPr>
          <p:spPr>
            <a:xfrm>
              <a:off x="9222141" y="3980670"/>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$2,500</a:t>
              </a:r>
            </a:p>
          </p:txBody>
        </p:sp>
      </p:grpSp>
      <p:grpSp>
        <p:nvGrpSpPr>
          <p:cNvPr id="53" name="Group 52">
            <a:extLst>
              <a:ext uri="{FF2B5EF4-FFF2-40B4-BE49-F238E27FC236}">
                <a16:creationId xmlns:a16="http://schemas.microsoft.com/office/drawing/2014/main" id="{58AC5EDC-B129-194F-BC21-B536CD3729B1}"/>
              </a:ext>
            </a:extLst>
          </p:cNvPr>
          <p:cNvGrpSpPr/>
          <p:nvPr/>
        </p:nvGrpSpPr>
        <p:grpSpPr>
          <a:xfrm>
            <a:off x="9122725" y="4344672"/>
            <a:ext cx="1440000" cy="1440000"/>
            <a:chOff x="9122725" y="4595853"/>
            <a:chExt cx="1440000" cy="1440000"/>
          </a:xfrm>
        </p:grpSpPr>
        <p:sp>
          <p:nvSpPr>
            <p:cNvPr id="47" name="Rounded Rectangle 46">
              <a:extLst>
                <a:ext uri="{FF2B5EF4-FFF2-40B4-BE49-F238E27FC236}">
                  <a16:creationId xmlns:a16="http://schemas.microsoft.com/office/drawing/2014/main" id="{A5B8F61E-17A4-2A4C-80EF-EA63EC1F3E9C}"/>
                </a:ext>
              </a:extLst>
            </p:cNvPr>
            <p:cNvSpPr/>
            <p:nvPr/>
          </p:nvSpPr>
          <p:spPr>
            <a:xfrm>
              <a:off x="9122725" y="4595853"/>
              <a:ext cx="1440000" cy="1440000"/>
            </a:xfrm>
            <a:prstGeom prst="roundRect">
              <a:avLst>
                <a:gd name="adj" fmla="val 8344"/>
              </a:avLst>
            </a:prstGeom>
            <a:solidFill>
              <a:schemeClr val="bg1"/>
            </a:solidFill>
            <a:ln w="19050">
              <a:solidFill>
                <a:schemeClr val="accent5"/>
              </a:solidFill>
            </a:ln>
            <a:effectLst>
              <a:outerShdw blurRad="127000" dist="38100" dir="2700000" algn="tl" rotWithShape="0">
                <a:schemeClr val="accent5">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8" name="TextBox 47">
              <a:extLst>
                <a:ext uri="{FF2B5EF4-FFF2-40B4-BE49-F238E27FC236}">
                  <a16:creationId xmlns:a16="http://schemas.microsoft.com/office/drawing/2014/main" id="{545A899A-5E44-C34C-B974-A2D70937BE71}"/>
                </a:ext>
              </a:extLst>
            </p:cNvPr>
            <p:cNvSpPr txBox="1"/>
            <p:nvPr/>
          </p:nvSpPr>
          <p:spPr>
            <a:xfrm>
              <a:off x="9304918" y="4839554"/>
              <a:ext cx="1075615" cy="169277"/>
            </a:xfrm>
            <a:prstGeom prst="rect">
              <a:avLst/>
            </a:prstGeom>
            <a:noFill/>
          </p:spPr>
          <p:txBody>
            <a:bodyPr wrap="none" lIns="0" tIns="0" rIns="0" bIns="0" rtlCol="0" anchor="ctr">
              <a:spAutoFit/>
            </a:bodyPr>
            <a:lstStyle/>
            <a:p>
              <a:pPr algn="ctr"/>
              <a:r>
                <a:rPr lang="en-US" sz="1100" dirty="0">
                  <a:solidFill>
                    <a:schemeClr val="tx2"/>
                  </a:solidFill>
                  <a:latin typeface="Century Gothic" panose="020B0502020202020204" pitchFamily="34" charset="0"/>
                </a:rPr>
                <a:t>TESTING TASK 02</a:t>
              </a:r>
            </a:p>
          </p:txBody>
        </p:sp>
        <p:sp>
          <p:nvSpPr>
            <p:cNvPr id="49" name="Rounded Rectangle 48">
              <a:extLst>
                <a:ext uri="{FF2B5EF4-FFF2-40B4-BE49-F238E27FC236}">
                  <a16:creationId xmlns:a16="http://schemas.microsoft.com/office/drawing/2014/main" id="{A18EF33F-1F45-0F46-918B-5EAD07F1A6B6}"/>
                </a:ext>
              </a:extLst>
            </p:cNvPr>
            <p:cNvSpPr/>
            <p:nvPr/>
          </p:nvSpPr>
          <p:spPr>
            <a:xfrm>
              <a:off x="9222141" y="5227473"/>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30 hours</a:t>
              </a:r>
            </a:p>
          </p:txBody>
        </p:sp>
        <p:sp>
          <p:nvSpPr>
            <p:cNvPr id="50" name="Rounded Rectangle 49">
              <a:extLst>
                <a:ext uri="{FF2B5EF4-FFF2-40B4-BE49-F238E27FC236}">
                  <a16:creationId xmlns:a16="http://schemas.microsoft.com/office/drawing/2014/main" id="{46D637D7-6536-DC4E-B0E7-432C0CDEB856}"/>
                </a:ext>
              </a:extLst>
            </p:cNvPr>
            <p:cNvSpPr/>
            <p:nvPr/>
          </p:nvSpPr>
          <p:spPr>
            <a:xfrm>
              <a:off x="9222141" y="5616342"/>
              <a:ext cx="1241168" cy="316677"/>
            </a:xfrm>
            <a:prstGeom prst="roundRect">
              <a:avLst>
                <a:gd name="adj" fmla="val 8344"/>
              </a:avLst>
            </a:prstGeom>
            <a:solidFill>
              <a:schemeClr val="accent5">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sz="1000" dirty="0">
                  <a:solidFill>
                    <a:schemeClr val="tx1"/>
                  </a:solidFill>
                  <a:latin typeface="Century Gothic" panose="020B0502020202020204" pitchFamily="34" charset="0"/>
                </a:rPr>
                <a:t>$1,500</a:t>
              </a:r>
            </a:p>
          </p:txBody>
        </p:sp>
      </p:grpSp>
      <p:cxnSp>
        <p:nvCxnSpPr>
          <p:cNvPr id="68" name="Straight Connector 67">
            <a:extLst>
              <a:ext uri="{FF2B5EF4-FFF2-40B4-BE49-F238E27FC236}">
                <a16:creationId xmlns:a16="http://schemas.microsoft.com/office/drawing/2014/main" id="{1E8BDFBD-4699-A64F-8F48-61954DEEF8A4}"/>
              </a:ext>
            </a:extLst>
          </p:cNvPr>
          <p:cNvCxnSpPr>
            <a:cxnSpLocks/>
          </p:cNvCxnSpPr>
          <p:nvPr/>
        </p:nvCxnSpPr>
        <p:spPr>
          <a:xfrm>
            <a:off x="6519723" y="1754598"/>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4E8CDB77-2144-FD48-8F8E-4560F4817748}"/>
              </a:ext>
            </a:extLst>
          </p:cNvPr>
          <p:cNvCxnSpPr>
            <a:cxnSpLocks/>
          </p:cNvCxnSpPr>
          <p:nvPr/>
        </p:nvCxnSpPr>
        <p:spPr>
          <a:xfrm>
            <a:off x="6519723" y="3382506"/>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CD08DD3-DF2F-6A4C-B9D7-CAEE091F4AD3}"/>
              </a:ext>
            </a:extLst>
          </p:cNvPr>
          <p:cNvCxnSpPr>
            <a:cxnSpLocks/>
          </p:cNvCxnSpPr>
          <p:nvPr/>
        </p:nvCxnSpPr>
        <p:spPr>
          <a:xfrm>
            <a:off x="6519723" y="4966993"/>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30E6E16-6D84-EE47-9DDB-1BF412BC7BBE}"/>
              </a:ext>
            </a:extLst>
          </p:cNvPr>
          <p:cNvCxnSpPr>
            <a:cxnSpLocks/>
          </p:cNvCxnSpPr>
          <p:nvPr/>
        </p:nvCxnSpPr>
        <p:spPr>
          <a:xfrm>
            <a:off x="8592156" y="1779807"/>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F4E76A7-F196-A444-B5E1-374D4E482241}"/>
              </a:ext>
            </a:extLst>
          </p:cNvPr>
          <p:cNvCxnSpPr>
            <a:cxnSpLocks/>
          </p:cNvCxnSpPr>
          <p:nvPr/>
        </p:nvCxnSpPr>
        <p:spPr>
          <a:xfrm>
            <a:off x="8592156" y="3407715"/>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6E66608-ABFB-FB41-A583-88BEF7C4C975}"/>
              </a:ext>
            </a:extLst>
          </p:cNvPr>
          <p:cNvCxnSpPr>
            <a:cxnSpLocks/>
          </p:cNvCxnSpPr>
          <p:nvPr/>
        </p:nvCxnSpPr>
        <p:spPr>
          <a:xfrm>
            <a:off x="8592156" y="4992202"/>
            <a:ext cx="437903"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78" name="Oval 77">
            <a:extLst>
              <a:ext uri="{FF2B5EF4-FFF2-40B4-BE49-F238E27FC236}">
                <a16:creationId xmlns:a16="http://schemas.microsoft.com/office/drawing/2014/main" id="{66272E83-6B0A-8445-97D6-CEE748F4ED67}"/>
              </a:ext>
            </a:extLst>
          </p:cNvPr>
          <p:cNvSpPr/>
          <p:nvPr/>
        </p:nvSpPr>
        <p:spPr>
          <a:xfrm rot="16200000">
            <a:off x="116023" y="2399560"/>
            <a:ext cx="2054135" cy="2054135"/>
          </a:xfrm>
          <a:prstGeom prst="ellipse">
            <a:avLst/>
          </a:prstGeom>
          <a:noFill/>
          <a:ln w="38100">
            <a:gradFill>
              <a:gsLst>
                <a:gs pos="20000">
                  <a:schemeClr val="bg2">
                    <a:alpha val="39000"/>
                  </a:schemeClr>
                </a:gs>
                <a:gs pos="97000">
                  <a:schemeClr val="bg2">
                    <a:alpha val="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81" name="Oval 80">
            <a:extLst>
              <a:ext uri="{FF2B5EF4-FFF2-40B4-BE49-F238E27FC236}">
                <a16:creationId xmlns:a16="http://schemas.microsoft.com/office/drawing/2014/main" id="{5682D336-5D43-2342-B707-FCFED769059E}"/>
              </a:ext>
            </a:extLst>
          </p:cNvPr>
          <p:cNvSpPr/>
          <p:nvPr/>
        </p:nvSpPr>
        <p:spPr>
          <a:xfrm rot="2700000">
            <a:off x="433618" y="933615"/>
            <a:ext cx="382512" cy="382512"/>
          </a:xfrm>
          <a:prstGeom prst="ellipse">
            <a:avLst/>
          </a:prstGeom>
          <a:noFill/>
          <a:ln w="76200">
            <a:solidFill>
              <a:schemeClr val="bg2">
                <a:alpha val="66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2" name="Oval 81">
            <a:extLst>
              <a:ext uri="{FF2B5EF4-FFF2-40B4-BE49-F238E27FC236}">
                <a16:creationId xmlns:a16="http://schemas.microsoft.com/office/drawing/2014/main" id="{F8C57A54-7D4E-8F4C-86FF-3CA801920767}"/>
              </a:ext>
            </a:extLst>
          </p:cNvPr>
          <p:cNvSpPr/>
          <p:nvPr/>
        </p:nvSpPr>
        <p:spPr>
          <a:xfrm rot="2700000">
            <a:off x="9407473" y="6133720"/>
            <a:ext cx="382512" cy="382512"/>
          </a:xfrm>
          <a:prstGeom prst="ellipse">
            <a:avLst/>
          </a:prstGeom>
          <a:noFill/>
          <a:ln w="76200">
            <a:solidFill>
              <a:schemeClr val="bg2">
                <a:alpha val="4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Tree>
    <p:extLst>
      <p:ext uri="{BB962C8B-B14F-4D97-AF65-F5344CB8AC3E}">
        <p14:creationId xmlns:p14="http://schemas.microsoft.com/office/powerpoint/2010/main" val="14663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3000" fill="hold"/>
                                        <p:tgtEl>
                                          <p:spTgt spid="3"/>
                                        </p:tgtEl>
                                        <p:attrNameLst>
                                          <p:attrName>ppt_w</p:attrName>
                                        </p:attrNameLst>
                                      </p:cBhvr>
                                      <p:tavLst>
                                        <p:tav tm="0">
                                          <p:val>
                                            <p:fltVal val="0"/>
                                          </p:val>
                                        </p:tav>
                                        <p:tav tm="100000">
                                          <p:val>
                                            <p:strVal val="#ppt_w"/>
                                          </p:val>
                                        </p:tav>
                                      </p:tavLst>
                                    </p:anim>
                                    <p:anim calcmode="lin" valueType="num">
                                      <p:cBhvr>
                                        <p:cTn id="8" dur="3000" fill="hold"/>
                                        <p:tgtEl>
                                          <p:spTgt spid="3"/>
                                        </p:tgtEl>
                                        <p:attrNameLst>
                                          <p:attrName>ppt_h</p:attrName>
                                        </p:attrNameLst>
                                      </p:cBhvr>
                                      <p:tavLst>
                                        <p:tav tm="0">
                                          <p:val>
                                            <p:fltVal val="0"/>
                                          </p:val>
                                        </p:tav>
                                        <p:tav tm="100000">
                                          <p:val>
                                            <p:strVal val="#ppt_h"/>
                                          </p:val>
                                        </p:tav>
                                      </p:tavLst>
                                    </p:anim>
                                  </p:childTnLst>
                                </p:cTn>
                              </p:par>
                              <p:par>
                                <p:cTn id="9" presetID="23" presetClass="entr" presetSubtype="16" fill="hold" grpId="0" nodeType="withEffect">
                                  <p:stCondLst>
                                    <p:cond delay="500"/>
                                  </p:stCondLst>
                                  <p:childTnLst>
                                    <p:set>
                                      <p:cBhvr>
                                        <p:cTn id="10" dur="1" fill="hold">
                                          <p:stCondLst>
                                            <p:cond delay="0"/>
                                          </p:stCondLst>
                                        </p:cTn>
                                        <p:tgtEl>
                                          <p:spTgt spid="4"/>
                                        </p:tgtEl>
                                        <p:attrNameLst>
                                          <p:attrName>style.visibility</p:attrName>
                                        </p:attrNameLst>
                                      </p:cBhvr>
                                      <p:to>
                                        <p:strVal val="visible"/>
                                      </p:to>
                                    </p:set>
                                    <p:anim calcmode="lin" valueType="num">
                                      <p:cBhvr>
                                        <p:cTn id="11" dur="3000" fill="hold"/>
                                        <p:tgtEl>
                                          <p:spTgt spid="4"/>
                                        </p:tgtEl>
                                        <p:attrNameLst>
                                          <p:attrName>ppt_w</p:attrName>
                                        </p:attrNameLst>
                                      </p:cBhvr>
                                      <p:tavLst>
                                        <p:tav tm="0">
                                          <p:val>
                                            <p:fltVal val="0"/>
                                          </p:val>
                                        </p:tav>
                                        <p:tav tm="100000">
                                          <p:val>
                                            <p:strVal val="#ppt_w"/>
                                          </p:val>
                                        </p:tav>
                                      </p:tavLst>
                                    </p:anim>
                                    <p:anim calcmode="lin" valueType="num">
                                      <p:cBhvr>
                                        <p:cTn id="12" dur="3000" fill="hold"/>
                                        <p:tgtEl>
                                          <p:spTgt spid="4"/>
                                        </p:tgtEl>
                                        <p:attrNameLst>
                                          <p:attrName>ppt_h</p:attrName>
                                        </p:attrNameLst>
                                      </p:cBhvr>
                                      <p:tavLst>
                                        <p:tav tm="0">
                                          <p:val>
                                            <p:fltVal val="0"/>
                                          </p:val>
                                        </p:tav>
                                        <p:tav tm="100000">
                                          <p:val>
                                            <p:strVal val="#ppt_h"/>
                                          </p:val>
                                        </p:tav>
                                      </p:tavLst>
                                    </p:anim>
                                  </p:childTnLst>
                                </p:cTn>
                              </p:par>
                              <p:par>
                                <p:cTn id="13" presetID="23" presetClass="entr" presetSubtype="16" fill="hold" grpId="0" nodeType="withEffect">
                                  <p:stCondLst>
                                    <p:cond delay="1000"/>
                                  </p:stCondLst>
                                  <p:childTnLst>
                                    <p:set>
                                      <p:cBhvr>
                                        <p:cTn id="14" dur="1" fill="hold">
                                          <p:stCondLst>
                                            <p:cond delay="0"/>
                                          </p:stCondLst>
                                        </p:cTn>
                                        <p:tgtEl>
                                          <p:spTgt spid="5"/>
                                        </p:tgtEl>
                                        <p:attrNameLst>
                                          <p:attrName>style.visibility</p:attrName>
                                        </p:attrNameLst>
                                      </p:cBhvr>
                                      <p:to>
                                        <p:strVal val="visible"/>
                                      </p:to>
                                    </p:set>
                                    <p:anim calcmode="lin" valueType="num">
                                      <p:cBhvr>
                                        <p:cTn id="15" dur="3000" fill="hold"/>
                                        <p:tgtEl>
                                          <p:spTgt spid="5"/>
                                        </p:tgtEl>
                                        <p:attrNameLst>
                                          <p:attrName>ppt_w</p:attrName>
                                        </p:attrNameLst>
                                      </p:cBhvr>
                                      <p:tavLst>
                                        <p:tav tm="0">
                                          <p:val>
                                            <p:fltVal val="0"/>
                                          </p:val>
                                        </p:tav>
                                        <p:tav tm="100000">
                                          <p:val>
                                            <p:strVal val="#ppt_w"/>
                                          </p:val>
                                        </p:tav>
                                      </p:tavLst>
                                    </p:anim>
                                    <p:anim calcmode="lin" valueType="num">
                                      <p:cBhvr>
                                        <p:cTn id="16" dur="3000" fill="hold"/>
                                        <p:tgtEl>
                                          <p:spTgt spid="5"/>
                                        </p:tgtEl>
                                        <p:attrNameLst>
                                          <p:attrName>ppt_h</p:attrName>
                                        </p:attrNameLst>
                                      </p:cBhvr>
                                      <p:tavLst>
                                        <p:tav tm="0">
                                          <p:val>
                                            <p:fltVal val="0"/>
                                          </p:val>
                                        </p:tav>
                                        <p:tav tm="100000">
                                          <p:val>
                                            <p:strVal val="#ppt_h"/>
                                          </p:val>
                                        </p:tav>
                                      </p:tavLst>
                                    </p:anim>
                                  </p:childTnLst>
                                </p:cTn>
                              </p:par>
                              <p:par>
                                <p:cTn id="17" presetID="8" presetClass="emph" presetSubtype="0" repeatCount="indefinite" fill="hold" grpId="0" nodeType="withEffect">
                                  <p:stCondLst>
                                    <p:cond delay="0"/>
                                  </p:stCondLst>
                                  <p:endCondLst>
                                    <p:cond evt="onNext" delay="0">
                                      <p:tgtEl>
                                        <p:sldTgt/>
                                      </p:tgtEl>
                                    </p:cond>
                                  </p:endCondLst>
                                  <p:childTnLst>
                                    <p:animRot by="21600000">
                                      <p:cBhvr>
                                        <p:cTn id="18" dur="10000" fill="hold"/>
                                        <p:tgtEl>
                                          <p:spTgt spid="78"/>
                                        </p:tgtEl>
                                        <p:attrNameLst>
                                          <p:attrName>r</p:attrName>
                                        </p:attrNameLst>
                                      </p:cBhvr>
                                    </p:animRot>
                                  </p:childTnLst>
                                </p:cTn>
                              </p:par>
                              <p:par>
                                <p:cTn id="19" presetID="10" presetClass="entr" presetSubtype="0" fill="hold" grpId="0" nodeType="withEffect">
                                  <p:stCondLst>
                                    <p:cond delay="1000"/>
                                  </p:stCondLst>
                                  <p:childTnLst>
                                    <p:set>
                                      <p:cBhvr>
                                        <p:cTn id="20" dur="1" fill="hold">
                                          <p:stCondLst>
                                            <p:cond delay="0"/>
                                          </p:stCondLst>
                                        </p:cTn>
                                        <p:tgtEl>
                                          <p:spTgt spid="51"/>
                                        </p:tgtEl>
                                        <p:attrNameLst>
                                          <p:attrName>style.visibility</p:attrName>
                                        </p:attrNameLst>
                                      </p:cBhvr>
                                      <p:to>
                                        <p:strVal val="visible"/>
                                      </p:to>
                                    </p:set>
                                    <p:animEffect transition="in" filter="fade">
                                      <p:cBhvr>
                                        <p:cTn id="21" dur="1000"/>
                                        <p:tgtEl>
                                          <p:spTgt spid="51"/>
                                        </p:tgtEl>
                                      </p:cBhvr>
                                    </p:animEffect>
                                  </p:childTnLst>
                                </p:cTn>
                              </p:par>
                              <p:par>
                                <p:cTn id="22" presetID="6" presetClass="emph" presetSubtype="0" repeatCount="indefinite" autoRev="1" fill="hold" grpId="0" nodeType="withEffect">
                                  <p:stCondLst>
                                    <p:cond delay="0"/>
                                  </p:stCondLst>
                                  <p:endCondLst>
                                    <p:cond evt="onNext" delay="0">
                                      <p:tgtEl>
                                        <p:sldTgt/>
                                      </p:tgtEl>
                                    </p:cond>
                                  </p:endCondLst>
                                  <p:childTnLst>
                                    <p:animScale>
                                      <p:cBhvr>
                                        <p:cTn id="23" dur="3500" fill="hold"/>
                                        <p:tgtEl>
                                          <p:spTgt spid="84"/>
                                        </p:tgtEl>
                                      </p:cBhvr>
                                      <p:by x="120000" y="120000"/>
                                    </p:animScale>
                                  </p:childTnLst>
                                </p:cTn>
                              </p:par>
                              <p:par>
                                <p:cTn id="24" presetID="22" presetClass="entr" presetSubtype="8" fill="hold" grpId="0" nodeType="withEffect">
                                  <p:stCondLst>
                                    <p:cond delay="0"/>
                                  </p:stCondLst>
                                  <p:childTnLst>
                                    <p:set>
                                      <p:cBhvr>
                                        <p:cTn id="25" dur="1" fill="hold">
                                          <p:stCondLst>
                                            <p:cond delay="0"/>
                                          </p:stCondLst>
                                        </p:cTn>
                                        <p:tgtEl>
                                          <p:spTgt spid="83"/>
                                        </p:tgtEl>
                                        <p:attrNameLst>
                                          <p:attrName>style.visibility</p:attrName>
                                        </p:attrNameLst>
                                      </p:cBhvr>
                                      <p:to>
                                        <p:strVal val="visible"/>
                                      </p:to>
                                    </p:set>
                                    <p:animEffect transition="in" filter="wipe(left)">
                                      <p:cBhvr>
                                        <p:cTn id="26" dur="2500"/>
                                        <p:tgtEl>
                                          <p:spTgt spid="83"/>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2500"/>
                                        <p:tgtEl>
                                          <p:spTgt spid="8"/>
                                        </p:tgtEl>
                                      </p:cBhvr>
                                    </p:animEffect>
                                  </p:childTnLst>
                                </p:cTn>
                              </p:par>
                              <p:par>
                                <p:cTn id="30" presetID="2" presetClass="entr" presetSubtype="1" decel="50000" fill="hold" grpId="0" nodeType="withEffect">
                                  <p:stCondLst>
                                    <p:cond delay="0"/>
                                  </p:stCondLst>
                                  <p:childTnLst>
                                    <p:set>
                                      <p:cBhvr>
                                        <p:cTn id="31" dur="1" fill="hold">
                                          <p:stCondLst>
                                            <p:cond delay="0"/>
                                          </p:stCondLst>
                                        </p:cTn>
                                        <p:tgtEl>
                                          <p:spTgt spid="81"/>
                                        </p:tgtEl>
                                        <p:attrNameLst>
                                          <p:attrName>style.visibility</p:attrName>
                                        </p:attrNameLst>
                                      </p:cBhvr>
                                      <p:to>
                                        <p:strVal val="visible"/>
                                      </p:to>
                                    </p:set>
                                    <p:anim calcmode="lin" valueType="num">
                                      <p:cBhvr additive="base">
                                        <p:cTn id="32" dur="3500" fill="hold"/>
                                        <p:tgtEl>
                                          <p:spTgt spid="81"/>
                                        </p:tgtEl>
                                        <p:attrNameLst>
                                          <p:attrName>ppt_x</p:attrName>
                                        </p:attrNameLst>
                                      </p:cBhvr>
                                      <p:tavLst>
                                        <p:tav tm="0">
                                          <p:val>
                                            <p:strVal val="#ppt_x"/>
                                          </p:val>
                                        </p:tav>
                                        <p:tav tm="100000">
                                          <p:val>
                                            <p:strVal val="#ppt_x"/>
                                          </p:val>
                                        </p:tav>
                                      </p:tavLst>
                                    </p:anim>
                                    <p:anim calcmode="lin" valueType="num">
                                      <p:cBhvr additive="base">
                                        <p:cTn id="33" dur="3500" fill="hold"/>
                                        <p:tgtEl>
                                          <p:spTgt spid="81"/>
                                        </p:tgtEl>
                                        <p:attrNameLst>
                                          <p:attrName>ppt_y</p:attrName>
                                        </p:attrNameLst>
                                      </p:cBhvr>
                                      <p:tavLst>
                                        <p:tav tm="0">
                                          <p:val>
                                            <p:strVal val="0-#ppt_h/2"/>
                                          </p:val>
                                        </p:tav>
                                        <p:tav tm="100000">
                                          <p:val>
                                            <p:strVal val="#ppt_y"/>
                                          </p:val>
                                        </p:tav>
                                      </p:tavLst>
                                    </p:anim>
                                  </p:childTnLst>
                                </p:cTn>
                              </p:par>
                              <p:par>
                                <p:cTn id="34" presetID="6" presetClass="emph" presetSubtype="0" repeatCount="indefinite" autoRev="1" fill="hold" grpId="1" nodeType="withEffect">
                                  <p:stCondLst>
                                    <p:cond delay="0"/>
                                  </p:stCondLst>
                                  <p:endCondLst>
                                    <p:cond evt="onNext" delay="0">
                                      <p:tgtEl>
                                        <p:sldTgt/>
                                      </p:tgtEl>
                                    </p:cond>
                                  </p:endCondLst>
                                  <p:childTnLst>
                                    <p:animScale>
                                      <p:cBhvr>
                                        <p:cTn id="35" dur="3000" fill="hold"/>
                                        <p:tgtEl>
                                          <p:spTgt spid="81"/>
                                        </p:tgtEl>
                                      </p:cBhvr>
                                      <p:by x="130000" y="130000"/>
                                    </p:animScale>
                                  </p:childTnLst>
                                </p:cTn>
                              </p:par>
                              <p:par>
                                <p:cTn id="36" presetID="2" presetClass="entr" presetSubtype="4" decel="50000" fill="hold" grpId="0" nodeType="withEffect">
                                  <p:stCondLst>
                                    <p:cond delay="2000"/>
                                  </p:stCondLst>
                                  <p:childTnLst>
                                    <p:set>
                                      <p:cBhvr>
                                        <p:cTn id="37" dur="1" fill="hold">
                                          <p:stCondLst>
                                            <p:cond delay="0"/>
                                          </p:stCondLst>
                                        </p:cTn>
                                        <p:tgtEl>
                                          <p:spTgt spid="82"/>
                                        </p:tgtEl>
                                        <p:attrNameLst>
                                          <p:attrName>style.visibility</p:attrName>
                                        </p:attrNameLst>
                                      </p:cBhvr>
                                      <p:to>
                                        <p:strVal val="visible"/>
                                      </p:to>
                                    </p:set>
                                    <p:anim calcmode="lin" valueType="num">
                                      <p:cBhvr additive="base">
                                        <p:cTn id="38" dur="2000" fill="hold"/>
                                        <p:tgtEl>
                                          <p:spTgt spid="82"/>
                                        </p:tgtEl>
                                        <p:attrNameLst>
                                          <p:attrName>ppt_x</p:attrName>
                                        </p:attrNameLst>
                                      </p:cBhvr>
                                      <p:tavLst>
                                        <p:tav tm="0">
                                          <p:val>
                                            <p:strVal val="#ppt_x"/>
                                          </p:val>
                                        </p:tav>
                                        <p:tav tm="100000">
                                          <p:val>
                                            <p:strVal val="#ppt_x"/>
                                          </p:val>
                                        </p:tav>
                                      </p:tavLst>
                                    </p:anim>
                                    <p:anim calcmode="lin" valueType="num">
                                      <p:cBhvr additive="base">
                                        <p:cTn id="39" dur="2000" fill="hold"/>
                                        <p:tgtEl>
                                          <p:spTgt spid="82"/>
                                        </p:tgtEl>
                                        <p:attrNameLst>
                                          <p:attrName>ppt_y</p:attrName>
                                        </p:attrNameLst>
                                      </p:cBhvr>
                                      <p:tavLst>
                                        <p:tav tm="0">
                                          <p:val>
                                            <p:strVal val="1+#ppt_h/2"/>
                                          </p:val>
                                        </p:tav>
                                        <p:tav tm="100000">
                                          <p:val>
                                            <p:strVal val="#ppt_y"/>
                                          </p:val>
                                        </p:tav>
                                      </p:tavLst>
                                    </p:anim>
                                  </p:childTnLst>
                                </p:cTn>
                              </p:par>
                              <p:par>
                                <p:cTn id="40" presetID="10" presetClass="entr" presetSubtype="0" fill="hold" grpId="0" nodeType="withEffect">
                                  <p:stCondLst>
                                    <p:cond delay="150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500"/>
                                        <p:tgtEl>
                                          <p:spTgt spid="21"/>
                                        </p:tgtEl>
                                      </p:cBhvr>
                                    </p:animEffect>
                                  </p:childTnLst>
                                </p:cTn>
                              </p:par>
                              <p:par>
                                <p:cTn id="43" presetID="23" presetClass="entr" presetSubtype="16" fill="hold" grpId="0" nodeType="withEffect">
                                  <p:stCondLst>
                                    <p:cond delay="1000"/>
                                  </p:stCondLst>
                                  <p:childTnLst>
                                    <p:set>
                                      <p:cBhvr>
                                        <p:cTn id="44" dur="1" fill="hold">
                                          <p:stCondLst>
                                            <p:cond delay="0"/>
                                          </p:stCondLst>
                                        </p:cTn>
                                        <p:tgtEl>
                                          <p:spTgt spid="63"/>
                                        </p:tgtEl>
                                        <p:attrNameLst>
                                          <p:attrName>style.visibility</p:attrName>
                                        </p:attrNameLst>
                                      </p:cBhvr>
                                      <p:to>
                                        <p:strVal val="visible"/>
                                      </p:to>
                                    </p:set>
                                    <p:anim calcmode="lin" valueType="num">
                                      <p:cBhvr>
                                        <p:cTn id="45" dur="500" fill="hold"/>
                                        <p:tgtEl>
                                          <p:spTgt spid="63"/>
                                        </p:tgtEl>
                                        <p:attrNameLst>
                                          <p:attrName>ppt_w</p:attrName>
                                        </p:attrNameLst>
                                      </p:cBhvr>
                                      <p:tavLst>
                                        <p:tav tm="0">
                                          <p:val>
                                            <p:fltVal val="0"/>
                                          </p:val>
                                        </p:tav>
                                        <p:tav tm="100000">
                                          <p:val>
                                            <p:strVal val="#ppt_w"/>
                                          </p:val>
                                        </p:tav>
                                      </p:tavLst>
                                    </p:anim>
                                    <p:anim calcmode="lin" valueType="num">
                                      <p:cBhvr>
                                        <p:cTn id="46" dur="500" fill="hold"/>
                                        <p:tgtEl>
                                          <p:spTgt spid="63"/>
                                        </p:tgtEl>
                                        <p:attrNameLst>
                                          <p:attrName>ppt_h</p:attrName>
                                        </p:attrNameLst>
                                      </p:cBhvr>
                                      <p:tavLst>
                                        <p:tav tm="0">
                                          <p:val>
                                            <p:fltVal val="0"/>
                                          </p:val>
                                        </p:tav>
                                        <p:tav tm="100000">
                                          <p:val>
                                            <p:strVal val="#ppt_h"/>
                                          </p:val>
                                        </p:tav>
                                      </p:tavLst>
                                    </p:anim>
                                  </p:childTnLst>
                                </p:cTn>
                              </p:par>
                              <p:par>
                                <p:cTn id="47" presetID="22" presetClass="entr" presetSubtype="8" fill="hold" nodeType="withEffect">
                                  <p:stCondLst>
                                    <p:cond delay="1000"/>
                                  </p:stCondLst>
                                  <p:childTnLst>
                                    <p:set>
                                      <p:cBhvr>
                                        <p:cTn id="48" dur="1" fill="hold">
                                          <p:stCondLst>
                                            <p:cond delay="0"/>
                                          </p:stCondLst>
                                        </p:cTn>
                                        <p:tgtEl>
                                          <p:spTgt spid="52"/>
                                        </p:tgtEl>
                                        <p:attrNameLst>
                                          <p:attrName>style.visibility</p:attrName>
                                        </p:attrNameLst>
                                      </p:cBhvr>
                                      <p:to>
                                        <p:strVal val="visible"/>
                                      </p:to>
                                    </p:set>
                                    <p:animEffect transition="in" filter="wipe(left)">
                                      <p:cBhvr>
                                        <p:cTn id="49" dur="1000"/>
                                        <p:tgtEl>
                                          <p:spTgt spid="52"/>
                                        </p:tgtEl>
                                      </p:cBhvr>
                                    </p:animEffect>
                                  </p:childTnLst>
                                </p:cTn>
                              </p:par>
                              <p:par>
                                <p:cTn id="50" presetID="16" presetClass="entr" presetSubtype="42" fill="hold" grpId="0" nodeType="withEffect">
                                  <p:stCondLst>
                                    <p:cond delay="1000"/>
                                  </p:stCondLst>
                                  <p:childTnLst>
                                    <p:set>
                                      <p:cBhvr>
                                        <p:cTn id="51" dur="1" fill="hold">
                                          <p:stCondLst>
                                            <p:cond delay="0"/>
                                          </p:stCondLst>
                                        </p:cTn>
                                        <p:tgtEl>
                                          <p:spTgt spid="65"/>
                                        </p:tgtEl>
                                        <p:attrNameLst>
                                          <p:attrName>style.visibility</p:attrName>
                                        </p:attrNameLst>
                                      </p:cBhvr>
                                      <p:to>
                                        <p:strVal val="visible"/>
                                      </p:to>
                                    </p:set>
                                    <p:animEffect transition="in" filter="barn(outHorizontal)">
                                      <p:cBhvr>
                                        <p:cTn id="52" dur="1000"/>
                                        <p:tgtEl>
                                          <p:spTgt spid="65"/>
                                        </p:tgtEl>
                                      </p:cBhvr>
                                    </p:animEffect>
                                  </p:childTnLst>
                                </p:cTn>
                              </p:par>
                              <p:par>
                                <p:cTn id="53" presetID="23" presetClass="entr" presetSubtype="16" fill="hold" grpId="0" nodeType="withEffect">
                                  <p:stCondLst>
                                    <p:cond delay="1500"/>
                                  </p:stCondLst>
                                  <p:childTnLst>
                                    <p:set>
                                      <p:cBhvr>
                                        <p:cTn id="54" dur="1" fill="hold">
                                          <p:stCondLst>
                                            <p:cond delay="0"/>
                                          </p:stCondLst>
                                        </p:cTn>
                                        <p:tgtEl>
                                          <p:spTgt spid="66"/>
                                        </p:tgtEl>
                                        <p:attrNameLst>
                                          <p:attrName>style.visibility</p:attrName>
                                        </p:attrNameLst>
                                      </p:cBhvr>
                                      <p:to>
                                        <p:strVal val="visible"/>
                                      </p:to>
                                    </p:set>
                                    <p:anim calcmode="lin" valueType="num">
                                      <p:cBhvr>
                                        <p:cTn id="55" dur="500" fill="hold"/>
                                        <p:tgtEl>
                                          <p:spTgt spid="66"/>
                                        </p:tgtEl>
                                        <p:attrNameLst>
                                          <p:attrName>ppt_w</p:attrName>
                                        </p:attrNameLst>
                                      </p:cBhvr>
                                      <p:tavLst>
                                        <p:tav tm="0">
                                          <p:val>
                                            <p:fltVal val="0"/>
                                          </p:val>
                                        </p:tav>
                                        <p:tav tm="100000">
                                          <p:val>
                                            <p:strVal val="#ppt_w"/>
                                          </p:val>
                                        </p:tav>
                                      </p:tavLst>
                                    </p:anim>
                                    <p:anim calcmode="lin" valueType="num">
                                      <p:cBhvr>
                                        <p:cTn id="56" dur="500" fill="hold"/>
                                        <p:tgtEl>
                                          <p:spTgt spid="66"/>
                                        </p:tgtEl>
                                        <p:attrNameLst>
                                          <p:attrName>ppt_h</p:attrName>
                                        </p:attrNameLst>
                                      </p:cBhvr>
                                      <p:tavLst>
                                        <p:tav tm="0">
                                          <p:val>
                                            <p:fltVal val="0"/>
                                          </p:val>
                                        </p:tav>
                                        <p:tav tm="100000">
                                          <p:val>
                                            <p:strVal val="#ppt_h"/>
                                          </p:val>
                                        </p:tav>
                                      </p:tavLst>
                                    </p:anim>
                                  </p:childTnLst>
                                </p:cTn>
                              </p:par>
                              <p:par>
                                <p:cTn id="57" presetID="23" presetClass="entr" presetSubtype="16" fill="hold" grpId="0" nodeType="withEffect">
                                  <p:stCondLst>
                                    <p:cond delay="1500"/>
                                  </p:stCondLst>
                                  <p:childTnLst>
                                    <p:set>
                                      <p:cBhvr>
                                        <p:cTn id="58" dur="1" fill="hold">
                                          <p:stCondLst>
                                            <p:cond delay="0"/>
                                          </p:stCondLst>
                                        </p:cTn>
                                        <p:tgtEl>
                                          <p:spTgt spid="64"/>
                                        </p:tgtEl>
                                        <p:attrNameLst>
                                          <p:attrName>style.visibility</p:attrName>
                                        </p:attrNameLst>
                                      </p:cBhvr>
                                      <p:to>
                                        <p:strVal val="visible"/>
                                      </p:to>
                                    </p:set>
                                    <p:anim calcmode="lin" valueType="num">
                                      <p:cBhvr>
                                        <p:cTn id="59" dur="500" fill="hold"/>
                                        <p:tgtEl>
                                          <p:spTgt spid="64"/>
                                        </p:tgtEl>
                                        <p:attrNameLst>
                                          <p:attrName>ppt_w</p:attrName>
                                        </p:attrNameLst>
                                      </p:cBhvr>
                                      <p:tavLst>
                                        <p:tav tm="0">
                                          <p:val>
                                            <p:fltVal val="0"/>
                                          </p:val>
                                        </p:tav>
                                        <p:tav tm="100000">
                                          <p:val>
                                            <p:strVal val="#ppt_w"/>
                                          </p:val>
                                        </p:tav>
                                      </p:tavLst>
                                    </p:anim>
                                    <p:anim calcmode="lin" valueType="num">
                                      <p:cBhvr>
                                        <p:cTn id="60" dur="500" fill="hold"/>
                                        <p:tgtEl>
                                          <p:spTgt spid="64"/>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1500"/>
                                  </p:stCondLst>
                                  <p:childTnLst>
                                    <p:set>
                                      <p:cBhvr>
                                        <p:cTn id="62" dur="1" fill="hold">
                                          <p:stCondLst>
                                            <p:cond delay="0"/>
                                          </p:stCondLst>
                                        </p:cTn>
                                        <p:tgtEl>
                                          <p:spTgt spid="67"/>
                                        </p:tgtEl>
                                        <p:attrNameLst>
                                          <p:attrName>style.visibility</p:attrName>
                                        </p:attrNameLst>
                                      </p:cBhvr>
                                      <p:to>
                                        <p:strVal val="visible"/>
                                      </p:to>
                                    </p:set>
                                    <p:anim calcmode="lin" valueType="num">
                                      <p:cBhvr>
                                        <p:cTn id="63" dur="500" fill="hold"/>
                                        <p:tgtEl>
                                          <p:spTgt spid="67"/>
                                        </p:tgtEl>
                                        <p:attrNameLst>
                                          <p:attrName>ppt_w</p:attrName>
                                        </p:attrNameLst>
                                      </p:cBhvr>
                                      <p:tavLst>
                                        <p:tav tm="0">
                                          <p:val>
                                            <p:fltVal val="0"/>
                                          </p:val>
                                        </p:tav>
                                        <p:tav tm="100000">
                                          <p:val>
                                            <p:strVal val="#ppt_w"/>
                                          </p:val>
                                        </p:tav>
                                      </p:tavLst>
                                    </p:anim>
                                    <p:anim calcmode="lin" valueType="num">
                                      <p:cBhvr>
                                        <p:cTn id="64" dur="500" fill="hold"/>
                                        <p:tgtEl>
                                          <p:spTgt spid="67"/>
                                        </p:tgtEl>
                                        <p:attrNameLst>
                                          <p:attrName>ppt_h</p:attrName>
                                        </p:attrNameLst>
                                      </p:cBhvr>
                                      <p:tavLst>
                                        <p:tav tm="0">
                                          <p:val>
                                            <p:fltVal val="0"/>
                                          </p:val>
                                        </p:tav>
                                        <p:tav tm="100000">
                                          <p:val>
                                            <p:strVal val="#ppt_h"/>
                                          </p:val>
                                        </p:tav>
                                      </p:tavLst>
                                    </p:anim>
                                  </p:childTnLst>
                                </p:cTn>
                              </p:par>
                              <p:par>
                                <p:cTn id="65" presetID="12" presetClass="entr" presetSubtype="8" fill="hold" grpId="1" nodeType="withEffect">
                                  <p:stCondLst>
                                    <p:cond delay="1000"/>
                                  </p:stCondLst>
                                  <p:childTnLst>
                                    <p:set>
                                      <p:cBhvr>
                                        <p:cTn id="66" dur="1" fill="hold">
                                          <p:stCondLst>
                                            <p:cond delay="0"/>
                                          </p:stCondLst>
                                        </p:cTn>
                                        <p:tgtEl>
                                          <p:spTgt spid="64"/>
                                        </p:tgtEl>
                                        <p:attrNameLst>
                                          <p:attrName>style.visibility</p:attrName>
                                        </p:attrNameLst>
                                      </p:cBhvr>
                                      <p:to>
                                        <p:strVal val="visible"/>
                                      </p:to>
                                    </p:set>
                                    <p:anim calcmode="lin" valueType="num">
                                      <p:cBhvr additive="base">
                                        <p:cTn id="67" dur="1500"/>
                                        <p:tgtEl>
                                          <p:spTgt spid="64"/>
                                        </p:tgtEl>
                                        <p:attrNameLst>
                                          <p:attrName>ppt_x</p:attrName>
                                        </p:attrNameLst>
                                      </p:cBhvr>
                                      <p:tavLst>
                                        <p:tav tm="0">
                                          <p:val>
                                            <p:strVal val="#ppt_x-#ppt_w*1.125000"/>
                                          </p:val>
                                        </p:tav>
                                        <p:tav tm="100000">
                                          <p:val>
                                            <p:strVal val="#ppt_x"/>
                                          </p:val>
                                        </p:tav>
                                      </p:tavLst>
                                    </p:anim>
                                    <p:animEffect transition="in" filter="wipe(right)">
                                      <p:cBhvr>
                                        <p:cTn id="68" dur="1500"/>
                                        <p:tgtEl>
                                          <p:spTgt spid="64"/>
                                        </p:tgtEl>
                                      </p:cBhvr>
                                    </p:animEffect>
                                  </p:childTnLst>
                                </p:cTn>
                              </p:par>
                              <p:par>
                                <p:cTn id="69" presetID="12" presetClass="entr" presetSubtype="8" fill="hold" grpId="1" nodeType="withEffect">
                                  <p:stCondLst>
                                    <p:cond delay="1000"/>
                                  </p:stCondLst>
                                  <p:childTnLst>
                                    <p:set>
                                      <p:cBhvr>
                                        <p:cTn id="70" dur="1" fill="hold">
                                          <p:stCondLst>
                                            <p:cond delay="0"/>
                                          </p:stCondLst>
                                        </p:cTn>
                                        <p:tgtEl>
                                          <p:spTgt spid="66"/>
                                        </p:tgtEl>
                                        <p:attrNameLst>
                                          <p:attrName>style.visibility</p:attrName>
                                        </p:attrNameLst>
                                      </p:cBhvr>
                                      <p:to>
                                        <p:strVal val="visible"/>
                                      </p:to>
                                    </p:set>
                                    <p:anim calcmode="lin" valueType="num">
                                      <p:cBhvr additive="base">
                                        <p:cTn id="71" dur="1500"/>
                                        <p:tgtEl>
                                          <p:spTgt spid="66"/>
                                        </p:tgtEl>
                                        <p:attrNameLst>
                                          <p:attrName>ppt_x</p:attrName>
                                        </p:attrNameLst>
                                      </p:cBhvr>
                                      <p:tavLst>
                                        <p:tav tm="0">
                                          <p:val>
                                            <p:strVal val="#ppt_x-#ppt_w*1.125000"/>
                                          </p:val>
                                        </p:tav>
                                        <p:tav tm="100000">
                                          <p:val>
                                            <p:strVal val="#ppt_x"/>
                                          </p:val>
                                        </p:tav>
                                      </p:tavLst>
                                    </p:anim>
                                    <p:animEffect transition="in" filter="wipe(right)">
                                      <p:cBhvr>
                                        <p:cTn id="72" dur="1500"/>
                                        <p:tgtEl>
                                          <p:spTgt spid="66"/>
                                        </p:tgtEl>
                                      </p:cBhvr>
                                    </p:animEffect>
                                  </p:childTnLst>
                                </p:cTn>
                              </p:par>
                              <p:par>
                                <p:cTn id="73" presetID="12" presetClass="entr" presetSubtype="8" fill="hold" grpId="1" nodeType="withEffect">
                                  <p:stCondLst>
                                    <p:cond delay="1000"/>
                                  </p:stCondLst>
                                  <p:childTnLst>
                                    <p:set>
                                      <p:cBhvr>
                                        <p:cTn id="74" dur="1" fill="hold">
                                          <p:stCondLst>
                                            <p:cond delay="0"/>
                                          </p:stCondLst>
                                        </p:cTn>
                                        <p:tgtEl>
                                          <p:spTgt spid="67"/>
                                        </p:tgtEl>
                                        <p:attrNameLst>
                                          <p:attrName>style.visibility</p:attrName>
                                        </p:attrNameLst>
                                      </p:cBhvr>
                                      <p:to>
                                        <p:strVal val="visible"/>
                                      </p:to>
                                    </p:set>
                                    <p:anim calcmode="lin" valueType="num">
                                      <p:cBhvr additive="base">
                                        <p:cTn id="75" dur="1500"/>
                                        <p:tgtEl>
                                          <p:spTgt spid="67"/>
                                        </p:tgtEl>
                                        <p:attrNameLst>
                                          <p:attrName>ppt_x</p:attrName>
                                        </p:attrNameLst>
                                      </p:cBhvr>
                                      <p:tavLst>
                                        <p:tav tm="0">
                                          <p:val>
                                            <p:strVal val="#ppt_x-#ppt_w*1.125000"/>
                                          </p:val>
                                        </p:tav>
                                        <p:tav tm="100000">
                                          <p:val>
                                            <p:strVal val="#ppt_x"/>
                                          </p:val>
                                        </p:tav>
                                      </p:tavLst>
                                    </p:anim>
                                    <p:animEffect transition="in" filter="wipe(right)">
                                      <p:cBhvr>
                                        <p:cTn id="76" dur="1500"/>
                                        <p:tgtEl>
                                          <p:spTgt spid="67"/>
                                        </p:tgtEl>
                                      </p:cBhvr>
                                    </p:animEffect>
                                  </p:childTnLst>
                                </p:cTn>
                              </p:par>
                              <p:par>
                                <p:cTn id="77" presetID="12" presetClass="entr" presetSubtype="8" fill="hold" nodeType="withEffect">
                                  <p:stCondLst>
                                    <p:cond delay="1000"/>
                                  </p:stCondLst>
                                  <p:childTnLst>
                                    <p:set>
                                      <p:cBhvr>
                                        <p:cTn id="78" dur="1" fill="hold">
                                          <p:stCondLst>
                                            <p:cond delay="0"/>
                                          </p:stCondLst>
                                        </p:cTn>
                                        <p:tgtEl>
                                          <p:spTgt spid="60"/>
                                        </p:tgtEl>
                                        <p:attrNameLst>
                                          <p:attrName>style.visibility</p:attrName>
                                        </p:attrNameLst>
                                      </p:cBhvr>
                                      <p:to>
                                        <p:strVal val="visible"/>
                                      </p:to>
                                    </p:set>
                                    <p:anim calcmode="lin" valueType="num">
                                      <p:cBhvr additive="base">
                                        <p:cTn id="79" dur="1500"/>
                                        <p:tgtEl>
                                          <p:spTgt spid="60"/>
                                        </p:tgtEl>
                                        <p:attrNameLst>
                                          <p:attrName>ppt_x</p:attrName>
                                        </p:attrNameLst>
                                      </p:cBhvr>
                                      <p:tavLst>
                                        <p:tav tm="0">
                                          <p:val>
                                            <p:strVal val="#ppt_x-#ppt_w*1.125000"/>
                                          </p:val>
                                        </p:tav>
                                        <p:tav tm="100000">
                                          <p:val>
                                            <p:strVal val="#ppt_x"/>
                                          </p:val>
                                        </p:tav>
                                      </p:tavLst>
                                    </p:anim>
                                    <p:animEffect transition="in" filter="wipe(right)">
                                      <p:cBhvr>
                                        <p:cTn id="80" dur="1500"/>
                                        <p:tgtEl>
                                          <p:spTgt spid="60"/>
                                        </p:tgtEl>
                                      </p:cBhvr>
                                    </p:animEffect>
                                  </p:childTnLst>
                                </p:cTn>
                              </p:par>
                              <p:par>
                                <p:cTn id="81" presetID="12" presetClass="entr" presetSubtype="8" fill="hold" nodeType="withEffect">
                                  <p:stCondLst>
                                    <p:cond delay="1000"/>
                                  </p:stCondLst>
                                  <p:childTnLst>
                                    <p:set>
                                      <p:cBhvr>
                                        <p:cTn id="82" dur="1" fill="hold">
                                          <p:stCondLst>
                                            <p:cond delay="0"/>
                                          </p:stCondLst>
                                        </p:cTn>
                                        <p:tgtEl>
                                          <p:spTgt spid="62"/>
                                        </p:tgtEl>
                                        <p:attrNameLst>
                                          <p:attrName>style.visibility</p:attrName>
                                        </p:attrNameLst>
                                      </p:cBhvr>
                                      <p:to>
                                        <p:strVal val="visible"/>
                                      </p:to>
                                    </p:set>
                                    <p:anim calcmode="lin" valueType="num">
                                      <p:cBhvr additive="base">
                                        <p:cTn id="83" dur="1500"/>
                                        <p:tgtEl>
                                          <p:spTgt spid="62"/>
                                        </p:tgtEl>
                                        <p:attrNameLst>
                                          <p:attrName>ppt_x</p:attrName>
                                        </p:attrNameLst>
                                      </p:cBhvr>
                                      <p:tavLst>
                                        <p:tav tm="0">
                                          <p:val>
                                            <p:strVal val="#ppt_x-#ppt_w*1.125000"/>
                                          </p:val>
                                        </p:tav>
                                        <p:tav tm="100000">
                                          <p:val>
                                            <p:strVal val="#ppt_x"/>
                                          </p:val>
                                        </p:tav>
                                      </p:tavLst>
                                    </p:anim>
                                    <p:animEffect transition="in" filter="wipe(right)">
                                      <p:cBhvr>
                                        <p:cTn id="84" dur="1500"/>
                                        <p:tgtEl>
                                          <p:spTgt spid="62"/>
                                        </p:tgtEl>
                                      </p:cBhvr>
                                    </p:animEffect>
                                  </p:childTnLst>
                                </p:cTn>
                              </p:par>
                              <p:par>
                                <p:cTn id="85" presetID="12" presetClass="entr" presetSubtype="8" fill="hold" nodeType="withEffect">
                                  <p:stCondLst>
                                    <p:cond delay="1000"/>
                                  </p:stCondLst>
                                  <p:childTnLst>
                                    <p:set>
                                      <p:cBhvr>
                                        <p:cTn id="86" dur="1" fill="hold">
                                          <p:stCondLst>
                                            <p:cond delay="0"/>
                                          </p:stCondLst>
                                        </p:cTn>
                                        <p:tgtEl>
                                          <p:spTgt spid="59"/>
                                        </p:tgtEl>
                                        <p:attrNameLst>
                                          <p:attrName>style.visibility</p:attrName>
                                        </p:attrNameLst>
                                      </p:cBhvr>
                                      <p:to>
                                        <p:strVal val="visible"/>
                                      </p:to>
                                    </p:set>
                                    <p:anim calcmode="lin" valueType="num">
                                      <p:cBhvr additive="base">
                                        <p:cTn id="87" dur="1500"/>
                                        <p:tgtEl>
                                          <p:spTgt spid="59"/>
                                        </p:tgtEl>
                                        <p:attrNameLst>
                                          <p:attrName>ppt_x</p:attrName>
                                        </p:attrNameLst>
                                      </p:cBhvr>
                                      <p:tavLst>
                                        <p:tav tm="0">
                                          <p:val>
                                            <p:strVal val="#ppt_x-#ppt_w*1.125000"/>
                                          </p:val>
                                        </p:tav>
                                        <p:tav tm="100000">
                                          <p:val>
                                            <p:strVal val="#ppt_x"/>
                                          </p:val>
                                        </p:tav>
                                      </p:tavLst>
                                    </p:anim>
                                    <p:animEffect transition="in" filter="wipe(right)">
                                      <p:cBhvr>
                                        <p:cTn id="88" dur="1500"/>
                                        <p:tgtEl>
                                          <p:spTgt spid="59"/>
                                        </p:tgtEl>
                                      </p:cBhvr>
                                    </p:animEffect>
                                  </p:childTnLst>
                                </p:cTn>
                              </p:par>
                              <p:par>
                                <p:cTn id="89" presetID="22" presetClass="entr" presetSubtype="8" fill="hold" nodeType="withEffect">
                                  <p:stCondLst>
                                    <p:cond delay="2000"/>
                                  </p:stCondLst>
                                  <p:childTnLst>
                                    <p:set>
                                      <p:cBhvr>
                                        <p:cTn id="90" dur="1" fill="hold">
                                          <p:stCondLst>
                                            <p:cond delay="0"/>
                                          </p:stCondLst>
                                        </p:cTn>
                                        <p:tgtEl>
                                          <p:spTgt spid="68"/>
                                        </p:tgtEl>
                                        <p:attrNameLst>
                                          <p:attrName>style.visibility</p:attrName>
                                        </p:attrNameLst>
                                      </p:cBhvr>
                                      <p:to>
                                        <p:strVal val="visible"/>
                                      </p:to>
                                    </p:set>
                                    <p:animEffect transition="in" filter="wipe(left)">
                                      <p:cBhvr>
                                        <p:cTn id="91" dur="1000"/>
                                        <p:tgtEl>
                                          <p:spTgt spid="68"/>
                                        </p:tgtEl>
                                      </p:cBhvr>
                                    </p:animEffect>
                                  </p:childTnLst>
                                </p:cTn>
                              </p:par>
                              <p:par>
                                <p:cTn id="92" presetID="22" presetClass="entr" presetSubtype="8" fill="hold" nodeType="withEffect">
                                  <p:stCondLst>
                                    <p:cond delay="2000"/>
                                  </p:stCondLst>
                                  <p:childTnLst>
                                    <p:set>
                                      <p:cBhvr>
                                        <p:cTn id="93" dur="1" fill="hold">
                                          <p:stCondLst>
                                            <p:cond delay="0"/>
                                          </p:stCondLst>
                                        </p:cTn>
                                        <p:tgtEl>
                                          <p:spTgt spid="71"/>
                                        </p:tgtEl>
                                        <p:attrNameLst>
                                          <p:attrName>style.visibility</p:attrName>
                                        </p:attrNameLst>
                                      </p:cBhvr>
                                      <p:to>
                                        <p:strVal val="visible"/>
                                      </p:to>
                                    </p:set>
                                    <p:animEffect transition="in" filter="wipe(left)">
                                      <p:cBhvr>
                                        <p:cTn id="94" dur="1000"/>
                                        <p:tgtEl>
                                          <p:spTgt spid="71"/>
                                        </p:tgtEl>
                                      </p:cBhvr>
                                    </p:animEffect>
                                  </p:childTnLst>
                                </p:cTn>
                              </p:par>
                              <p:par>
                                <p:cTn id="95" presetID="22" presetClass="entr" presetSubtype="8" fill="hold" nodeType="withEffect">
                                  <p:stCondLst>
                                    <p:cond delay="2000"/>
                                  </p:stCondLst>
                                  <p:childTnLst>
                                    <p:set>
                                      <p:cBhvr>
                                        <p:cTn id="96" dur="1" fill="hold">
                                          <p:stCondLst>
                                            <p:cond delay="0"/>
                                          </p:stCondLst>
                                        </p:cTn>
                                        <p:tgtEl>
                                          <p:spTgt spid="72"/>
                                        </p:tgtEl>
                                        <p:attrNameLst>
                                          <p:attrName>style.visibility</p:attrName>
                                        </p:attrNameLst>
                                      </p:cBhvr>
                                      <p:to>
                                        <p:strVal val="visible"/>
                                      </p:to>
                                    </p:set>
                                    <p:animEffect transition="in" filter="wipe(left)">
                                      <p:cBhvr>
                                        <p:cTn id="97" dur="1000"/>
                                        <p:tgtEl>
                                          <p:spTgt spid="72"/>
                                        </p:tgtEl>
                                      </p:cBhvr>
                                    </p:animEffect>
                                  </p:childTnLst>
                                </p:cTn>
                              </p:par>
                              <p:par>
                                <p:cTn id="98" presetID="10" presetClass="entr" presetSubtype="0" fill="hold" nodeType="withEffect">
                                  <p:stCondLst>
                                    <p:cond delay="2500"/>
                                  </p:stCondLst>
                                  <p:childTnLst>
                                    <p:set>
                                      <p:cBhvr>
                                        <p:cTn id="99" dur="1" fill="hold">
                                          <p:stCondLst>
                                            <p:cond delay="0"/>
                                          </p:stCondLst>
                                        </p:cTn>
                                        <p:tgtEl>
                                          <p:spTgt spid="56"/>
                                        </p:tgtEl>
                                        <p:attrNameLst>
                                          <p:attrName>style.visibility</p:attrName>
                                        </p:attrNameLst>
                                      </p:cBhvr>
                                      <p:to>
                                        <p:strVal val="visible"/>
                                      </p:to>
                                    </p:set>
                                    <p:animEffect transition="in" filter="fade">
                                      <p:cBhvr>
                                        <p:cTn id="100" dur="1000"/>
                                        <p:tgtEl>
                                          <p:spTgt spid="56"/>
                                        </p:tgtEl>
                                      </p:cBhvr>
                                    </p:animEffect>
                                  </p:childTnLst>
                                </p:cTn>
                              </p:par>
                              <p:par>
                                <p:cTn id="101" presetID="10" presetClass="entr" presetSubtype="0" fill="hold" nodeType="withEffect">
                                  <p:stCondLst>
                                    <p:cond delay="2500"/>
                                  </p:stCondLst>
                                  <p:childTnLst>
                                    <p:set>
                                      <p:cBhvr>
                                        <p:cTn id="102" dur="1" fill="hold">
                                          <p:stCondLst>
                                            <p:cond delay="0"/>
                                          </p:stCondLst>
                                        </p:cTn>
                                        <p:tgtEl>
                                          <p:spTgt spid="57"/>
                                        </p:tgtEl>
                                        <p:attrNameLst>
                                          <p:attrName>style.visibility</p:attrName>
                                        </p:attrNameLst>
                                      </p:cBhvr>
                                      <p:to>
                                        <p:strVal val="visible"/>
                                      </p:to>
                                    </p:set>
                                    <p:animEffect transition="in" filter="fade">
                                      <p:cBhvr>
                                        <p:cTn id="103" dur="1000"/>
                                        <p:tgtEl>
                                          <p:spTgt spid="57"/>
                                        </p:tgtEl>
                                      </p:cBhvr>
                                    </p:animEffect>
                                  </p:childTnLst>
                                </p:cTn>
                              </p:par>
                              <p:par>
                                <p:cTn id="104" presetID="10" presetClass="entr" presetSubtype="0" fill="hold" nodeType="withEffect">
                                  <p:stCondLst>
                                    <p:cond delay="2500"/>
                                  </p:stCondLst>
                                  <p:childTnLst>
                                    <p:set>
                                      <p:cBhvr>
                                        <p:cTn id="105" dur="1" fill="hold">
                                          <p:stCondLst>
                                            <p:cond delay="0"/>
                                          </p:stCondLst>
                                        </p:cTn>
                                        <p:tgtEl>
                                          <p:spTgt spid="58"/>
                                        </p:tgtEl>
                                        <p:attrNameLst>
                                          <p:attrName>style.visibility</p:attrName>
                                        </p:attrNameLst>
                                      </p:cBhvr>
                                      <p:to>
                                        <p:strVal val="visible"/>
                                      </p:to>
                                    </p:set>
                                    <p:animEffect transition="in" filter="fade">
                                      <p:cBhvr>
                                        <p:cTn id="106" dur="1000"/>
                                        <p:tgtEl>
                                          <p:spTgt spid="58"/>
                                        </p:tgtEl>
                                      </p:cBhvr>
                                    </p:animEffect>
                                  </p:childTnLst>
                                </p:cTn>
                              </p:par>
                              <p:par>
                                <p:cTn id="107" presetID="22" presetClass="entr" presetSubtype="8" fill="hold" nodeType="withEffect">
                                  <p:stCondLst>
                                    <p:cond delay="3000"/>
                                  </p:stCondLst>
                                  <p:childTnLst>
                                    <p:set>
                                      <p:cBhvr>
                                        <p:cTn id="108" dur="1" fill="hold">
                                          <p:stCondLst>
                                            <p:cond delay="0"/>
                                          </p:stCondLst>
                                        </p:cTn>
                                        <p:tgtEl>
                                          <p:spTgt spid="73"/>
                                        </p:tgtEl>
                                        <p:attrNameLst>
                                          <p:attrName>style.visibility</p:attrName>
                                        </p:attrNameLst>
                                      </p:cBhvr>
                                      <p:to>
                                        <p:strVal val="visible"/>
                                      </p:to>
                                    </p:set>
                                    <p:animEffect transition="in" filter="wipe(left)">
                                      <p:cBhvr>
                                        <p:cTn id="109" dur="1000"/>
                                        <p:tgtEl>
                                          <p:spTgt spid="73"/>
                                        </p:tgtEl>
                                      </p:cBhvr>
                                    </p:animEffect>
                                  </p:childTnLst>
                                </p:cTn>
                              </p:par>
                              <p:par>
                                <p:cTn id="110" presetID="22" presetClass="entr" presetSubtype="8" fill="hold" nodeType="withEffect">
                                  <p:stCondLst>
                                    <p:cond delay="3000"/>
                                  </p:stCondLst>
                                  <p:childTnLst>
                                    <p:set>
                                      <p:cBhvr>
                                        <p:cTn id="111" dur="1" fill="hold">
                                          <p:stCondLst>
                                            <p:cond delay="0"/>
                                          </p:stCondLst>
                                        </p:cTn>
                                        <p:tgtEl>
                                          <p:spTgt spid="74"/>
                                        </p:tgtEl>
                                        <p:attrNameLst>
                                          <p:attrName>style.visibility</p:attrName>
                                        </p:attrNameLst>
                                      </p:cBhvr>
                                      <p:to>
                                        <p:strVal val="visible"/>
                                      </p:to>
                                    </p:set>
                                    <p:animEffect transition="in" filter="wipe(left)">
                                      <p:cBhvr>
                                        <p:cTn id="112" dur="1000"/>
                                        <p:tgtEl>
                                          <p:spTgt spid="74"/>
                                        </p:tgtEl>
                                      </p:cBhvr>
                                    </p:animEffect>
                                  </p:childTnLst>
                                </p:cTn>
                              </p:par>
                              <p:par>
                                <p:cTn id="113" presetID="22" presetClass="entr" presetSubtype="8" fill="hold" nodeType="withEffect">
                                  <p:stCondLst>
                                    <p:cond delay="3000"/>
                                  </p:stCondLst>
                                  <p:childTnLst>
                                    <p:set>
                                      <p:cBhvr>
                                        <p:cTn id="114" dur="1" fill="hold">
                                          <p:stCondLst>
                                            <p:cond delay="0"/>
                                          </p:stCondLst>
                                        </p:cTn>
                                        <p:tgtEl>
                                          <p:spTgt spid="75"/>
                                        </p:tgtEl>
                                        <p:attrNameLst>
                                          <p:attrName>style.visibility</p:attrName>
                                        </p:attrNameLst>
                                      </p:cBhvr>
                                      <p:to>
                                        <p:strVal val="visible"/>
                                      </p:to>
                                    </p:set>
                                    <p:animEffect transition="in" filter="wipe(left)">
                                      <p:cBhvr>
                                        <p:cTn id="115" dur="1000"/>
                                        <p:tgtEl>
                                          <p:spTgt spid="75"/>
                                        </p:tgtEl>
                                      </p:cBhvr>
                                    </p:animEffect>
                                  </p:childTnLst>
                                </p:cTn>
                              </p:par>
                              <p:par>
                                <p:cTn id="116" presetID="10" presetClass="entr" presetSubtype="0" fill="hold" nodeType="withEffect">
                                  <p:stCondLst>
                                    <p:cond delay="3500"/>
                                  </p:stCondLst>
                                  <p:childTnLst>
                                    <p:set>
                                      <p:cBhvr>
                                        <p:cTn id="117" dur="1" fill="hold">
                                          <p:stCondLst>
                                            <p:cond delay="0"/>
                                          </p:stCondLst>
                                        </p:cTn>
                                        <p:tgtEl>
                                          <p:spTgt spid="54"/>
                                        </p:tgtEl>
                                        <p:attrNameLst>
                                          <p:attrName>style.visibility</p:attrName>
                                        </p:attrNameLst>
                                      </p:cBhvr>
                                      <p:to>
                                        <p:strVal val="visible"/>
                                      </p:to>
                                    </p:set>
                                    <p:animEffect transition="in" filter="fade">
                                      <p:cBhvr>
                                        <p:cTn id="118" dur="1000"/>
                                        <p:tgtEl>
                                          <p:spTgt spid="54"/>
                                        </p:tgtEl>
                                      </p:cBhvr>
                                    </p:animEffect>
                                  </p:childTnLst>
                                </p:cTn>
                              </p:par>
                              <p:par>
                                <p:cTn id="119" presetID="10" presetClass="entr" presetSubtype="0" fill="hold" nodeType="withEffect">
                                  <p:stCondLst>
                                    <p:cond delay="3500"/>
                                  </p:stCondLst>
                                  <p:childTnLst>
                                    <p:set>
                                      <p:cBhvr>
                                        <p:cTn id="120" dur="1" fill="hold">
                                          <p:stCondLst>
                                            <p:cond delay="0"/>
                                          </p:stCondLst>
                                        </p:cTn>
                                        <p:tgtEl>
                                          <p:spTgt spid="55"/>
                                        </p:tgtEl>
                                        <p:attrNameLst>
                                          <p:attrName>style.visibility</p:attrName>
                                        </p:attrNameLst>
                                      </p:cBhvr>
                                      <p:to>
                                        <p:strVal val="visible"/>
                                      </p:to>
                                    </p:set>
                                    <p:animEffect transition="in" filter="fade">
                                      <p:cBhvr>
                                        <p:cTn id="121" dur="1000"/>
                                        <p:tgtEl>
                                          <p:spTgt spid="55"/>
                                        </p:tgtEl>
                                      </p:cBhvr>
                                    </p:animEffect>
                                  </p:childTnLst>
                                </p:cTn>
                              </p:par>
                              <p:par>
                                <p:cTn id="122" presetID="10" presetClass="entr" presetSubtype="0" fill="hold" nodeType="withEffect">
                                  <p:stCondLst>
                                    <p:cond delay="3500"/>
                                  </p:stCondLst>
                                  <p:childTnLst>
                                    <p:set>
                                      <p:cBhvr>
                                        <p:cTn id="123" dur="1" fill="hold">
                                          <p:stCondLst>
                                            <p:cond delay="0"/>
                                          </p:stCondLst>
                                        </p:cTn>
                                        <p:tgtEl>
                                          <p:spTgt spid="53"/>
                                        </p:tgtEl>
                                        <p:attrNameLst>
                                          <p:attrName>style.visibility</p:attrName>
                                        </p:attrNameLst>
                                      </p:cBhvr>
                                      <p:to>
                                        <p:strVal val="visible"/>
                                      </p:to>
                                    </p:set>
                                    <p:animEffect transition="in" filter="fade">
                                      <p:cBhvr>
                                        <p:cTn id="124" dur="10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 grpId="0" animBg="1"/>
      <p:bldP spid="83" grpId="0" animBg="1"/>
      <p:bldP spid="8" grpId="0" animBg="1"/>
      <p:bldP spid="21" grpId="0"/>
      <p:bldP spid="3" grpId="0" animBg="1"/>
      <p:bldP spid="4" grpId="0" animBg="1"/>
      <p:bldP spid="5" grpId="0" animBg="1"/>
      <p:bldP spid="51" grpId="0"/>
      <p:bldP spid="63" grpId="0" animBg="1"/>
      <p:bldP spid="64" grpId="0" animBg="1"/>
      <p:bldP spid="64" grpId="1" animBg="1"/>
      <p:bldP spid="65" grpId="0" animBg="1"/>
      <p:bldP spid="66" grpId="0" animBg="1"/>
      <p:bldP spid="66" grpId="1" animBg="1"/>
      <p:bldP spid="67" grpId="0" animBg="1"/>
      <p:bldP spid="67" grpId="1" animBg="1"/>
      <p:bldP spid="78" grpId="0" animBg="1"/>
      <p:bldP spid="81" grpId="0" animBg="1"/>
      <p:bldP spid="81" grpId="1" animBg="1"/>
      <p:bldP spid="82" grpId="0" animBg="1"/>
    </p:bldLst>
  </p:timing>
</p:sld>
</file>

<file path=ppt/theme/theme1.xml><?xml version="1.0" encoding="utf-8"?>
<a:theme xmlns:a="http://schemas.openxmlformats.org/drawingml/2006/main" name="Office Theme">
  <a:themeElements>
    <a:clrScheme name="Custom 6">
      <a:dk1>
        <a:srgbClr val="000000"/>
      </a:dk1>
      <a:lt1>
        <a:srgbClr val="FFFFFF"/>
      </a:lt1>
      <a:dk2>
        <a:srgbClr val="2B2B2B"/>
      </a:dk2>
      <a:lt2>
        <a:srgbClr val="A6A6A6"/>
      </a:lt2>
      <a:accent1>
        <a:srgbClr val="002060"/>
      </a:accent1>
      <a:accent2>
        <a:srgbClr val="2B4174"/>
      </a:accent2>
      <a:accent3>
        <a:srgbClr val="0070C0"/>
      </a:accent3>
      <a:accent4>
        <a:srgbClr val="46C3CD"/>
      </a:accent4>
      <a:accent5>
        <a:srgbClr val="5BD3FF"/>
      </a:accent5>
      <a:accent6>
        <a:srgbClr val="BBEFFD"/>
      </a:accent6>
      <a:hlink>
        <a:srgbClr val="0070C0"/>
      </a:hlink>
      <a:folHlink>
        <a:srgbClr val="5BD3FF"/>
      </a:folHlink>
    </a:clrScheme>
    <a:fontScheme name="Custom 7">
      <a:majorFont>
        <a:latin typeface="Poppins"/>
        <a:ea typeface=""/>
        <a:cs typeface=""/>
      </a:majorFont>
      <a:minorFont>
        <a:latin typeface="Mul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otalTime>0</TotalTime>
  <Words>1471</Words>
  <Application>Microsoft Office PowerPoint</Application>
  <PresentationFormat>Widescreen</PresentationFormat>
  <Paragraphs>335</Paragraphs>
  <Slides>13</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13</vt:i4>
      </vt:variant>
    </vt:vector>
  </HeadingPairs>
  <TitlesOfParts>
    <vt:vector size="21" baseType="lpstr">
      <vt:lpstr>Arial</vt:lpstr>
      <vt:lpstr>Calibri</vt:lpstr>
      <vt:lpstr>Century Gothic</vt:lpstr>
      <vt:lpstr>Muli</vt:lpstr>
      <vt:lpstr>Myriad Pro</vt:lpstr>
      <vt:lpstr>Office Theme</vt:lpstr>
      <vt:lpstr>20140311PresentationUWTSDTemplate</vt:lpstr>
      <vt:lpstr>20140311PresentationUWTSDTemplate</vt:lpstr>
      <vt:lpstr>            </vt:lpstr>
      <vt:lpstr>Task 3b: Project Planning &amp; Management.</vt:lpstr>
      <vt:lpstr>Gantt Charts</vt:lpstr>
      <vt:lpstr>Over 100 years later Gantt charts are still an effective planning tool.</vt:lpstr>
      <vt:lpstr>Benefits of Gantt Charts</vt:lpstr>
      <vt:lpstr>Gantt Chart: Example How to…</vt:lpstr>
      <vt:lpstr>Technology: Gantt charts and Timelines</vt:lpstr>
      <vt:lpstr>PowerPoint Presentation</vt:lpstr>
      <vt:lpstr>PowerPoint Presentation</vt:lpstr>
      <vt:lpstr>PowerPoint Presentation</vt:lpstr>
      <vt:lpstr>PowerPoint Presentation</vt:lpstr>
      <vt:lpstr>PowerPoint Presentation</vt:lpstr>
      <vt:lpstr>PowerPoint Presentation</vt:lpstr>
    </vt:vector>
  </TitlesOfParts>
  <Manager>You Exec (https://youexec.com/resources)</Manager>
  <Company>You Exec (https://youexec.com/resources)</Company>
  <LinksUpToDate>false</LinksUpToDate>
  <SharedDoc>false</SharedDoc>
  <HyperlinkBase>You Exec (https://youexec.com/resources)</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Breakdown Structure (WBS)</dc:title>
  <dc:subject>Work Breakdown Structure (WBS)</dc:subject>
  <dc:creator>You Exec (https://youexec.com/resources)</dc:creator>
  <cp:keywords>You Exec (https:/youexec.com/resources)</cp:keywords>
  <dc:description>You Exec (https://youexec.com/resources)</dc:description>
  <cp:lastModifiedBy>Suneth Fernando</cp:lastModifiedBy>
  <cp:revision>720</cp:revision>
  <dcterms:created xsi:type="dcterms:W3CDTF">2019-09-10T04:46:41Z</dcterms:created>
  <dcterms:modified xsi:type="dcterms:W3CDTF">2021-07-09T15:01:35Z</dcterms:modified>
  <cp:category>You Exec (https://youexec.com/resources)</cp:category>
</cp:coreProperties>
</file>