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6" r:id="rId3"/>
    <p:sldId id="257" r:id="rId4"/>
    <p:sldId id="258" r:id="rId5"/>
    <p:sldId id="259" r:id="rId6"/>
    <p:sldId id="260" r:id="rId7"/>
    <p:sldId id="261"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7" d="100"/>
          <a:sy n="77" d="100"/>
        </p:scale>
        <p:origin x="883"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7C826-3720-4BBD-AA1E-E27AFCD25ABB}"/>
              </a:ext>
            </a:extLst>
          </p:cNvPr>
          <p:cNvSpPr txBox="1">
            <a:spLocks noGrp="1"/>
          </p:cNvSpPr>
          <p:nvPr>
            <p:ph type="ctrTitle"/>
          </p:nvPr>
        </p:nvSpPr>
        <p:spPr>
          <a:xfrm>
            <a:off x="576072" y="1124712"/>
            <a:ext cx="11036808" cy="3172968"/>
          </a:xfrm>
        </p:spPr>
        <p:txBody>
          <a:bodyPr anchor="b"/>
          <a:lstStyle>
            <a:lvl1pPr>
              <a:defRPr sz="8000"/>
            </a:lvl1pPr>
          </a:lstStyle>
          <a:p>
            <a:pPr lvl="0"/>
            <a:r>
              <a:rPr lang="en-US"/>
              <a:t>Click to edit Master title style</a:t>
            </a:r>
          </a:p>
        </p:txBody>
      </p:sp>
      <p:sp>
        <p:nvSpPr>
          <p:cNvPr id="3" name="Subtitle 2">
            <a:extLst>
              <a:ext uri="{FF2B5EF4-FFF2-40B4-BE49-F238E27FC236}">
                <a16:creationId xmlns:a16="http://schemas.microsoft.com/office/drawing/2014/main" id="{BAFD136E-3970-4825-B1F1-EB6137383814}"/>
              </a:ext>
            </a:extLst>
          </p:cNvPr>
          <p:cNvSpPr txBox="1">
            <a:spLocks noGrp="1"/>
          </p:cNvSpPr>
          <p:nvPr>
            <p:ph type="subTitle" idx="1"/>
          </p:nvPr>
        </p:nvSpPr>
        <p:spPr>
          <a:xfrm>
            <a:off x="576072" y="4727448"/>
            <a:ext cx="11036808" cy="1481328"/>
          </a:xfrm>
        </p:spPr>
        <p:txBody>
          <a:bodyPr/>
          <a:lstStyle>
            <a:lvl1pPr marL="0" indent="0">
              <a:buNone/>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6CC49F99-D4FA-4986-A21F-3A51EBFC30C1}"/>
              </a:ext>
            </a:extLst>
          </p:cNvPr>
          <p:cNvSpPr txBox="1">
            <a:spLocks noGrp="1"/>
          </p:cNvSpPr>
          <p:nvPr>
            <p:ph type="dt" sz="half" idx="7"/>
          </p:nvPr>
        </p:nvSpPr>
        <p:spPr>
          <a:xfrm>
            <a:off x="576072" y="6356351"/>
            <a:ext cx="2743200" cy="365129"/>
          </a:xfrm>
        </p:spPr>
        <p:txBody>
          <a:bodyPr/>
          <a:lstStyle>
            <a:lvl1pPr>
              <a:defRPr/>
            </a:lvl1pPr>
          </a:lstStyle>
          <a:p>
            <a:pPr lvl="0"/>
            <a:fld id="{BCBCD4A3-CE26-4EE5-B2FD-15365BA7FD9E}" type="datetime1">
              <a:rPr lang="en-US"/>
              <a:pPr lvl="0"/>
              <a:t>1/7/2021</a:t>
            </a:fld>
            <a:endParaRPr lang="en-US"/>
          </a:p>
        </p:txBody>
      </p:sp>
      <p:sp>
        <p:nvSpPr>
          <p:cNvPr id="5" name="Footer Placeholder 4">
            <a:extLst>
              <a:ext uri="{FF2B5EF4-FFF2-40B4-BE49-F238E27FC236}">
                <a16:creationId xmlns:a16="http://schemas.microsoft.com/office/drawing/2014/main" id="{A7809D85-7C8E-49B5-B1B5-B7A0A014C90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160EA6B-49B6-4503-B9F2-20CFD151711D}"/>
              </a:ext>
            </a:extLst>
          </p:cNvPr>
          <p:cNvSpPr txBox="1">
            <a:spLocks noGrp="1"/>
          </p:cNvSpPr>
          <p:nvPr>
            <p:ph type="sldNum" sz="quarter" idx="8"/>
          </p:nvPr>
        </p:nvSpPr>
        <p:spPr>
          <a:xfrm>
            <a:off x="8869680" y="6356351"/>
            <a:ext cx="2743200" cy="365129"/>
          </a:xfrm>
        </p:spPr>
        <p:txBody>
          <a:bodyPr/>
          <a:lstStyle>
            <a:lvl1pPr>
              <a:defRPr/>
            </a:lvl1pPr>
          </a:lstStyle>
          <a:p>
            <a:pPr lvl="0"/>
            <a:fld id="{8E650896-9FAD-46E8-A37F-44D1398B6B2D}" type="slidenum">
              <a:t>‹#›</a:t>
            </a:fld>
            <a:endParaRPr lang="en-US"/>
          </a:p>
        </p:txBody>
      </p:sp>
      <p:sp>
        <p:nvSpPr>
          <p:cNvPr id="7" name="Rectangle 7">
            <a:extLst>
              <a:ext uri="{FF2B5EF4-FFF2-40B4-BE49-F238E27FC236}">
                <a16:creationId xmlns:a16="http://schemas.microsoft.com/office/drawing/2014/main" id="{F97CC304-7B08-4642-907A-5C137B8A4CAE}"/>
              </a:ext>
            </a:extLst>
          </p:cNvPr>
          <p:cNvSpPr/>
          <p:nvPr/>
        </p:nvSpPr>
        <p:spPr>
          <a:xfrm rot="5400013">
            <a:off x="857542"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Rectangle 9">
            <a:extLst>
              <a:ext uri="{FF2B5EF4-FFF2-40B4-BE49-F238E27FC236}">
                <a16:creationId xmlns:a16="http://schemas.microsoft.com/office/drawing/2014/main" id="{EA18F7FA-11B4-4A67-B0D4-36165E2AB42F}"/>
              </a:ext>
            </a:extLst>
          </p:cNvPr>
          <p:cNvSpPr/>
          <p:nvPr/>
        </p:nvSpPr>
        <p:spPr>
          <a:xfrm flipV="1">
            <a:off x="578650" y="4501198"/>
            <a:ext cx="11034695" cy="18288"/>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extLst>
      <p:ext uri="{BB962C8B-B14F-4D97-AF65-F5344CB8AC3E}">
        <p14:creationId xmlns:p14="http://schemas.microsoft.com/office/powerpoint/2010/main" val="138396767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B90A725-6EF8-4AB8-A781-311BF86225C2}"/>
              </a:ext>
            </a:extLst>
          </p:cNvPr>
          <p:cNvSpPr/>
          <p:nvPr/>
        </p:nvSpPr>
        <p:spPr>
          <a:xfrm>
            <a:off x="558204" y="0"/>
            <a:ext cx="11167448" cy="2018803"/>
          </a:xfrm>
          <a:prstGeom prst="rect">
            <a:avLst/>
          </a:prstGeom>
          <a:solidFill>
            <a:srgbClr val="FFFFFF"/>
          </a:solidFill>
          <a:ln w="9528"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F815B9E8-9E84-44AB-98B1-C001F4FDB359}"/>
              </a:ext>
            </a:extLst>
          </p:cNvPr>
          <p:cNvSpPr/>
          <p:nvPr/>
        </p:nvSpPr>
        <p:spPr>
          <a:xfrm>
            <a:off x="566928" y="0"/>
            <a:ext cx="11155680" cy="201168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1">
            <a:extLst>
              <a:ext uri="{FF2B5EF4-FFF2-40B4-BE49-F238E27FC236}">
                <a16:creationId xmlns:a16="http://schemas.microsoft.com/office/drawing/2014/main" id="{2B104653-4351-4647-8F53-384748C920CC}"/>
              </a:ext>
            </a:extLst>
          </p:cNvPr>
          <p:cNvSpPr/>
          <p:nvPr/>
        </p:nvSpPr>
        <p:spPr>
          <a:xfrm>
            <a:off x="498832" y="787353"/>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F3401260-069E-4D05-91E0-8C1B6D1C024C}"/>
              </a:ext>
            </a:extLst>
          </p:cNvPr>
          <p:cNvSpPr txBox="1">
            <a:spLocks noGrp="1"/>
          </p:cNvSpPr>
          <p:nvPr>
            <p:ph type="title"/>
          </p:nvPr>
        </p:nvSpPr>
        <p:spPr>
          <a:xfrm>
            <a:off x="1115568" y="548640"/>
            <a:ext cx="10168128" cy="1179576"/>
          </a:xfrm>
        </p:spPr>
        <p:txBody>
          <a:bodyPr/>
          <a:lstStyle>
            <a:lvl1pPr>
              <a:defRPr sz="4000"/>
            </a:lvl1pPr>
          </a:lstStyle>
          <a:p>
            <a:pPr lvl="0"/>
            <a:r>
              <a:rPr lang="en-US"/>
              <a:t>Click to edit Master title style</a:t>
            </a:r>
          </a:p>
        </p:txBody>
      </p:sp>
      <p:sp>
        <p:nvSpPr>
          <p:cNvPr id="6" name="Content Placeholder 2">
            <a:extLst>
              <a:ext uri="{FF2B5EF4-FFF2-40B4-BE49-F238E27FC236}">
                <a16:creationId xmlns:a16="http://schemas.microsoft.com/office/drawing/2014/main" id="{E0B42BC2-F96B-491F-8C7F-C35C7A1C70D0}"/>
              </a:ext>
            </a:extLst>
          </p:cNvPr>
          <p:cNvSpPr txBox="1">
            <a:spLocks noGrp="1"/>
          </p:cNvSpPr>
          <p:nvPr>
            <p:ph idx="1"/>
          </p:nvPr>
        </p:nvSpPr>
        <p:spPr>
          <a:xfrm>
            <a:off x="1115568" y="2478024"/>
            <a:ext cx="10168128" cy="36941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42511AF8-500D-4A0E-9516-2AFA98DDB335}"/>
              </a:ext>
            </a:extLst>
          </p:cNvPr>
          <p:cNvSpPr txBox="1">
            <a:spLocks noGrp="1"/>
          </p:cNvSpPr>
          <p:nvPr>
            <p:ph type="dt" sz="half" idx="7"/>
          </p:nvPr>
        </p:nvSpPr>
        <p:spPr>
          <a:xfrm>
            <a:off x="1115568" y="6356351"/>
            <a:ext cx="2743200" cy="365129"/>
          </a:xfrm>
        </p:spPr>
        <p:txBody>
          <a:bodyPr/>
          <a:lstStyle>
            <a:lvl1pPr>
              <a:defRPr/>
            </a:lvl1pPr>
          </a:lstStyle>
          <a:p>
            <a:pPr lvl="0"/>
            <a:fld id="{0C13272A-6BA8-417F-85BD-EA4D06969536}" type="datetime1">
              <a:rPr lang="en-US"/>
              <a:pPr lvl="0"/>
              <a:t>1/7/2021</a:t>
            </a:fld>
            <a:endParaRPr lang="en-US"/>
          </a:p>
        </p:txBody>
      </p:sp>
      <p:sp>
        <p:nvSpPr>
          <p:cNvPr id="8" name="Footer Placeholder 4">
            <a:extLst>
              <a:ext uri="{FF2B5EF4-FFF2-40B4-BE49-F238E27FC236}">
                <a16:creationId xmlns:a16="http://schemas.microsoft.com/office/drawing/2014/main" id="{265CE82D-C86D-4300-A52E-ABF083613A68}"/>
              </a:ext>
            </a:extLst>
          </p:cNvPr>
          <p:cNvSpPr txBox="1">
            <a:spLocks noGrp="1"/>
          </p:cNvSpPr>
          <p:nvPr>
            <p:ph type="ftr" sz="quarter" idx="9"/>
          </p:nvPr>
        </p:nvSpPr>
        <p:spPr/>
        <p:txBody>
          <a:bodyPr/>
          <a:lstStyle>
            <a:lvl1pPr>
              <a:defRPr/>
            </a:lvl1pPr>
          </a:lstStyle>
          <a:p>
            <a:pPr lvl="0"/>
            <a:endParaRPr lang="en-US"/>
          </a:p>
        </p:txBody>
      </p:sp>
      <p:sp>
        <p:nvSpPr>
          <p:cNvPr id="9" name="Slide Number Placeholder 5">
            <a:extLst>
              <a:ext uri="{FF2B5EF4-FFF2-40B4-BE49-F238E27FC236}">
                <a16:creationId xmlns:a16="http://schemas.microsoft.com/office/drawing/2014/main" id="{3445974C-8833-43D4-8D15-205E1D8DBA41}"/>
              </a:ext>
            </a:extLst>
          </p:cNvPr>
          <p:cNvSpPr txBox="1">
            <a:spLocks noGrp="1"/>
          </p:cNvSpPr>
          <p:nvPr>
            <p:ph type="sldNum" sz="quarter" idx="8"/>
          </p:nvPr>
        </p:nvSpPr>
        <p:spPr>
          <a:xfrm>
            <a:off x="8540496" y="6356351"/>
            <a:ext cx="2743200" cy="365129"/>
          </a:xfrm>
        </p:spPr>
        <p:txBody>
          <a:bodyPr/>
          <a:lstStyle>
            <a:lvl1pPr>
              <a:defRPr/>
            </a:lvl1pPr>
          </a:lstStyle>
          <a:p>
            <a:pPr lvl="0"/>
            <a:fld id="{4CA60E75-41EB-4F98-ABEE-BC8B8BCEC983}" type="slidenum">
              <a:t>‹#›</a:t>
            </a:fld>
            <a:endParaRPr lang="en-US"/>
          </a:p>
        </p:txBody>
      </p:sp>
    </p:spTree>
    <p:extLst>
      <p:ext uri="{BB962C8B-B14F-4D97-AF65-F5344CB8AC3E}">
        <p14:creationId xmlns:p14="http://schemas.microsoft.com/office/powerpoint/2010/main" val="20710703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13A725A7-AAD6-462C-A32F-E6238E63C90B}"/>
              </a:ext>
            </a:extLst>
          </p:cNvPr>
          <p:cNvSpPr/>
          <p:nvPr/>
        </p:nvSpPr>
        <p:spPr>
          <a:xfrm>
            <a:off x="558213" y="4981422"/>
            <a:ext cx="11134959" cy="822960"/>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9">
            <a:extLst>
              <a:ext uri="{FF2B5EF4-FFF2-40B4-BE49-F238E27FC236}">
                <a16:creationId xmlns:a16="http://schemas.microsoft.com/office/drawing/2014/main" id="{D745AE98-5B13-4C5D-A28C-42135FD0A5BD}"/>
              </a:ext>
            </a:extLst>
          </p:cNvPr>
          <p:cNvSpPr/>
          <p:nvPr/>
        </p:nvSpPr>
        <p:spPr>
          <a:xfrm>
            <a:off x="498832" y="5118582"/>
            <a:ext cx="146304" cy="54864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6583086D-A670-4806-A5A2-29282D673EC2}"/>
              </a:ext>
            </a:extLst>
          </p:cNvPr>
          <p:cNvSpPr txBox="1">
            <a:spLocks noGrp="1"/>
          </p:cNvSpPr>
          <p:nvPr>
            <p:ph type="title"/>
          </p:nvPr>
        </p:nvSpPr>
        <p:spPr>
          <a:xfrm>
            <a:off x="557784" y="640080"/>
            <a:ext cx="10890504" cy="4114800"/>
          </a:xfrm>
        </p:spPr>
        <p:txBody>
          <a:bodyPr anchor="b"/>
          <a:lstStyle>
            <a:lvl1pPr>
              <a:defRPr sz="6600"/>
            </a:lvl1pPr>
          </a:lstStyle>
          <a:p>
            <a:pPr lvl="0"/>
            <a:r>
              <a:rPr lang="en-US"/>
              <a:t>Click to edit Master title style</a:t>
            </a:r>
          </a:p>
        </p:txBody>
      </p:sp>
      <p:sp>
        <p:nvSpPr>
          <p:cNvPr id="5" name="Text Placeholder 2">
            <a:extLst>
              <a:ext uri="{FF2B5EF4-FFF2-40B4-BE49-F238E27FC236}">
                <a16:creationId xmlns:a16="http://schemas.microsoft.com/office/drawing/2014/main" id="{8A213A9A-53AD-4660-8966-3C30D58E9D85}"/>
              </a:ext>
            </a:extLst>
          </p:cNvPr>
          <p:cNvSpPr txBox="1">
            <a:spLocks noGrp="1"/>
          </p:cNvSpPr>
          <p:nvPr>
            <p:ph type="body" idx="1"/>
          </p:nvPr>
        </p:nvSpPr>
        <p:spPr>
          <a:xfrm>
            <a:off x="841248" y="5102352"/>
            <a:ext cx="10607040" cy="585216"/>
          </a:xfrm>
        </p:spPr>
        <p:txBody>
          <a:bodyPr anchor="ctr"/>
          <a:lstStyle>
            <a:lvl1pPr marL="0" indent="0">
              <a:buNone/>
              <a:defRPr sz="2000"/>
            </a:lvl1pPr>
          </a:lstStyle>
          <a:p>
            <a:pPr lvl="0"/>
            <a:r>
              <a:rPr lang="en-US"/>
              <a:t>Click to edit Master text styles</a:t>
            </a:r>
          </a:p>
        </p:txBody>
      </p:sp>
      <p:sp>
        <p:nvSpPr>
          <p:cNvPr id="6" name="Date Placeholder 3">
            <a:extLst>
              <a:ext uri="{FF2B5EF4-FFF2-40B4-BE49-F238E27FC236}">
                <a16:creationId xmlns:a16="http://schemas.microsoft.com/office/drawing/2014/main" id="{6844D5DA-519B-4E4A-8B89-02244E6084F9}"/>
              </a:ext>
            </a:extLst>
          </p:cNvPr>
          <p:cNvSpPr txBox="1">
            <a:spLocks noGrp="1"/>
          </p:cNvSpPr>
          <p:nvPr>
            <p:ph type="dt" sz="half" idx="7"/>
          </p:nvPr>
        </p:nvSpPr>
        <p:spPr/>
        <p:txBody>
          <a:bodyPr/>
          <a:lstStyle>
            <a:lvl1pPr>
              <a:defRPr/>
            </a:lvl1pPr>
          </a:lstStyle>
          <a:p>
            <a:pPr lvl="0"/>
            <a:fld id="{45DFEA95-7F7C-47DA-9075-C85E90CA102D}" type="datetime1">
              <a:rPr lang="en-US"/>
              <a:pPr lvl="0"/>
              <a:t>1/7/2021</a:t>
            </a:fld>
            <a:endParaRPr lang="en-US"/>
          </a:p>
        </p:txBody>
      </p:sp>
      <p:sp>
        <p:nvSpPr>
          <p:cNvPr id="7" name="Footer Placeholder 4">
            <a:extLst>
              <a:ext uri="{FF2B5EF4-FFF2-40B4-BE49-F238E27FC236}">
                <a16:creationId xmlns:a16="http://schemas.microsoft.com/office/drawing/2014/main" id="{E1DE6291-95F3-41A9-9B46-AF3D7888713A}"/>
              </a:ext>
            </a:extLst>
          </p:cNvPr>
          <p:cNvSpPr txBox="1">
            <a:spLocks noGrp="1"/>
          </p:cNvSpPr>
          <p:nvPr>
            <p:ph type="ftr" sz="quarter" idx="9"/>
          </p:nvPr>
        </p:nvSpPr>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08D20A22-41F6-4EA0-987E-FD0D3DFC33B5}"/>
              </a:ext>
            </a:extLst>
          </p:cNvPr>
          <p:cNvSpPr txBox="1">
            <a:spLocks noGrp="1"/>
          </p:cNvSpPr>
          <p:nvPr>
            <p:ph type="sldNum" sz="quarter" idx="8"/>
          </p:nvPr>
        </p:nvSpPr>
        <p:spPr/>
        <p:txBody>
          <a:bodyPr/>
          <a:lstStyle>
            <a:lvl1pPr>
              <a:defRPr/>
            </a:lvl1pPr>
          </a:lstStyle>
          <a:p>
            <a:pPr lvl="0"/>
            <a:fld id="{2B6390FE-82A2-43A8-9CC1-7ADA16E4A931}" type="slidenum">
              <a:t>‹#›</a:t>
            </a:fld>
            <a:endParaRPr lang="en-US"/>
          </a:p>
        </p:txBody>
      </p:sp>
    </p:spTree>
    <p:extLst>
      <p:ext uri="{BB962C8B-B14F-4D97-AF65-F5344CB8AC3E}">
        <p14:creationId xmlns:p14="http://schemas.microsoft.com/office/powerpoint/2010/main" val="1073145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C967145-43DC-4BC1-BBB8-169A5CC36682}"/>
              </a:ext>
            </a:extLst>
          </p:cNvPr>
          <p:cNvSpPr/>
          <p:nvPr/>
        </p:nvSpPr>
        <p:spPr>
          <a:xfrm>
            <a:off x="558204" y="0"/>
            <a:ext cx="11167448" cy="2018803"/>
          </a:xfrm>
          <a:prstGeom prst="rect">
            <a:avLst/>
          </a:prstGeom>
          <a:solidFill>
            <a:srgbClr val="FFFFFF"/>
          </a:solidFill>
          <a:ln w="9528"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
            <a:extLst>
              <a:ext uri="{FF2B5EF4-FFF2-40B4-BE49-F238E27FC236}">
                <a16:creationId xmlns:a16="http://schemas.microsoft.com/office/drawing/2014/main" id="{6FF090FE-0BFD-4D2F-B173-5354CEF00ED1}"/>
              </a:ext>
            </a:extLst>
          </p:cNvPr>
          <p:cNvSpPr/>
          <p:nvPr/>
        </p:nvSpPr>
        <p:spPr>
          <a:xfrm>
            <a:off x="566928" y="0"/>
            <a:ext cx="11155680" cy="201168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2">
            <a:extLst>
              <a:ext uri="{FF2B5EF4-FFF2-40B4-BE49-F238E27FC236}">
                <a16:creationId xmlns:a16="http://schemas.microsoft.com/office/drawing/2014/main" id="{39716A66-AA99-4C20-8872-595F5F569798}"/>
              </a:ext>
            </a:extLst>
          </p:cNvPr>
          <p:cNvSpPr/>
          <p:nvPr/>
        </p:nvSpPr>
        <p:spPr>
          <a:xfrm>
            <a:off x="498832" y="787353"/>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7C982DA5-B047-4876-BADE-9AACE0E110DF}"/>
              </a:ext>
            </a:extLst>
          </p:cNvPr>
          <p:cNvSpPr txBox="1">
            <a:spLocks noGrp="1"/>
          </p:cNvSpPr>
          <p:nvPr>
            <p:ph type="title"/>
          </p:nvPr>
        </p:nvSpPr>
        <p:spPr>
          <a:xfrm>
            <a:off x="1115568" y="548640"/>
            <a:ext cx="10168128" cy="1179576"/>
          </a:xfrm>
        </p:spPr>
        <p:txBody>
          <a:bodyPr/>
          <a:lstStyle>
            <a:lvl1pPr>
              <a:defRPr sz="4000"/>
            </a:lvl1pPr>
          </a:lstStyle>
          <a:p>
            <a:pPr lvl="0"/>
            <a:r>
              <a:rPr lang="en-US"/>
              <a:t>Click to edit Master title style</a:t>
            </a:r>
          </a:p>
        </p:txBody>
      </p:sp>
      <p:sp>
        <p:nvSpPr>
          <p:cNvPr id="6" name="Content Placeholder 2">
            <a:extLst>
              <a:ext uri="{FF2B5EF4-FFF2-40B4-BE49-F238E27FC236}">
                <a16:creationId xmlns:a16="http://schemas.microsoft.com/office/drawing/2014/main" id="{7F466D26-2DD2-4CE9-BC17-54A2DEE9702A}"/>
              </a:ext>
            </a:extLst>
          </p:cNvPr>
          <p:cNvSpPr txBox="1">
            <a:spLocks noGrp="1"/>
          </p:cNvSpPr>
          <p:nvPr>
            <p:ph idx="1"/>
          </p:nvPr>
        </p:nvSpPr>
        <p:spPr>
          <a:xfrm>
            <a:off x="1115568" y="2478024"/>
            <a:ext cx="4937760" cy="36941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Content Placeholder 3">
            <a:extLst>
              <a:ext uri="{FF2B5EF4-FFF2-40B4-BE49-F238E27FC236}">
                <a16:creationId xmlns:a16="http://schemas.microsoft.com/office/drawing/2014/main" id="{CB8E87D0-D07C-4B0B-A6B5-C2538526A830}"/>
              </a:ext>
            </a:extLst>
          </p:cNvPr>
          <p:cNvSpPr txBox="1">
            <a:spLocks noGrp="1"/>
          </p:cNvSpPr>
          <p:nvPr>
            <p:ph idx="2"/>
          </p:nvPr>
        </p:nvSpPr>
        <p:spPr>
          <a:xfrm>
            <a:off x="6345936" y="2478024"/>
            <a:ext cx="4937760" cy="36941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4">
            <a:extLst>
              <a:ext uri="{FF2B5EF4-FFF2-40B4-BE49-F238E27FC236}">
                <a16:creationId xmlns:a16="http://schemas.microsoft.com/office/drawing/2014/main" id="{97B63346-28D2-4627-994A-1F2272B20F14}"/>
              </a:ext>
            </a:extLst>
          </p:cNvPr>
          <p:cNvSpPr txBox="1">
            <a:spLocks noGrp="1"/>
          </p:cNvSpPr>
          <p:nvPr>
            <p:ph type="dt" sz="half" idx="7"/>
          </p:nvPr>
        </p:nvSpPr>
        <p:spPr>
          <a:xfrm>
            <a:off x="1115568" y="6356351"/>
            <a:ext cx="2743200" cy="365129"/>
          </a:xfrm>
        </p:spPr>
        <p:txBody>
          <a:bodyPr/>
          <a:lstStyle>
            <a:lvl1pPr>
              <a:defRPr/>
            </a:lvl1pPr>
          </a:lstStyle>
          <a:p>
            <a:pPr lvl="0"/>
            <a:fld id="{A1B84B28-1DBF-4D2E-8ED5-AC04B14DCFB6}" type="datetime1">
              <a:rPr lang="en-US"/>
              <a:pPr lvl="0"/>
              <a:t>1/7/2021</a:t>
            </a:fld>
            <a:endParaRPr lang="en-US"/>
          </a:p>
        </p:txBody>
      </p:sp>
      <p:sp>
        <p:nvSpPr>
          <p:cNvPr id="9" name="Footer Placeholder 5">
            <a:extLst>
              <a:ext uri="{FF2B5EF4-FFF2-40B4-BE49-F238E27FC236}">
                <a16:creationId xmlns:a16="http://schemas.microsoft.com/office/drawing/2014/main" id="{846AF339-5F7B-4A30-AE2A-C277E5167927}"/>
              </a:ext>
            </a:extLst>
          </p:cNvPr>
          <p:cNvSpPr txBox="1">
            <a:spLocks noGrp="1"/>
          </p:cNvSpPr>
          <p:nvPr>
            <p:ph type="ftr" sz="quarter" idx="9"/>
          </p:nvPr>
        </p:nvSpPr>
        <p:spPr/>
        <p:txBody>
          <a:bodyPr/>
          <a:lstStyle>
            <a:lvl1pPr>
              <a:defRPr/>
            </a:lvl1pPr>
          </a:lstStyle>
          <a:p>
            <a:pPr lvl="0"/>
            <a:endParaRPr lang="en-US"/>
          </a:p>
        </p:txBody>
      </p:sp>
      <p:sp>
        <p:nvSpPr>
          <p:cNvPr id="10" name="Slide Number Placeholder 6">
            <a:extLst>
              <a:ext uri="{FF2B5EF4-FFF2-40B4-BE49-F238E27FC236}">
                <a16:creationId xmlns:a16="http://schemas.microsoft.com/office/drawing/2014/main" id="{3BB78ACE-3A2B-47EA-A7B2-919C19D61EEE}"/>
              </a:ext>
            </a:extLst>
          </p:cNvPr>
          <p:cNvSpPr txBox="1">
            <a:spLocks noGrp="1"/>
          </p:cNvSpPr>
          <p:nvPr>
            <p:ph type="sldNum" sz="quarter" idx="8"/>
          </p:nvPr>
        </p:nvSpPr>
        <p:spPr>
          <a:xfrm>
            <a:off x="8540496" y="6356351"/>
            <a:ext cx="2743200" cy="365129"/>
          </a:xfrm>
        </p:spPr>
        <p:txBody>
          <a:bodyPr/>
          <a:lstStyle>
            <a:lvl1pPr>
              <a:defRPr/>
            </a:lvl1pPr>
          </a:lstStyle>
          <a:p>
            <a:pPr lvl="0"/>
            <a:fld id="{E6F80A82-4F0D-48F7-A2F0-615E9624ED17}" type="slidenum">
              <a:t>‹#›</a:t>
            </a:fld>
            <a:endParaRPr lang="en-US"/>
          </a:p>
        </p:txBody>
      </p:sp>
    </p:spTree>
    <p:extLst>
      <p:ext uri="{BB962C8B-B14F-4D97-AF65-F5344CB8AC3E}">
        <p14:creationId xmlns:p14="http://schemas.microsoft.com/office/powerpoint/2010/main" val="1195517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8512101E-FDF0-4320-B532-82EC675D67AC}"/>
              </a:ext>
            </a:extLst>
          </p:cNvPr>
          <p:cNvSpPr/>
          <p:nvPr/>
        </p:nvSpPr>
        <p:spPr>
          <a:xfrm>
            <a:off x="558204" y="0"/>
            <a:ext cx="11167448" cy="2018803"/>
          </a:xfrm>
          <a:prstGeom prst="rect">
            <a:avLst/>
          </a:prstGeom>
          <a:solidFill>
            <a:srgbClr val="FFFFFF"/>
          </a:solidFill>
          <a:ln w="9528"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2">
            <a:extLst>
              <a:ext uri="{FF2B5EF4-FFF2-40B4-BE49-F238E27FC236}">
                <a16:creationId xmlns:a16="http://schemas.microsoft.com/office/drawing/2014/main" id="{65C2030A-3875-4D8A-837F-11B681C84609}"/>
              </a:ext>
            </a:extLst>
          </p:cNvPr>
          <p:cNvSpPr/>
          <p:nvPr/>
        </p:nvSpPr>
        <p:spPr>
          <a:xfrm>
            <a:off x="566928" y="0"/>
            <a:ext cx="11155680" cy="201168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4">
            <a:extLst>
              <a:ext uri="{FF2B5EF4-FFF2-40B4-BE49-F238E27FC236}">
                <a16:creationId xmlns:a16="http://schemas.microsoft.com/office/drawing/2014/main" id="{8EEEF7EF-3528-44A9-9288-40464A925959}"/>
              </a:ext>
            </a:extLst>
          </p:cNvPr>
          <p:cNvSpPr/>
          <p:nvPr/>
        </p:nvSpPr>
        <p:spPr>
          <a:xfrm>
            <a:off x="498832" y="787353"/>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D18FE5DA-4A84-4720-98DD-BF4AE9849B59}"/>
              </a:ext>
            </a:extLst>
          </p:cNvPr>
          <p:cNvSpPr txBox="1">
            <a:spLocks noGrp="1"/>
          </p:cNvSpPr>
          <p:nvPr>
            <p:ph type="title"/>
          </p:nvPr>
        </p:nvSpPr>
        <p:spPr>
          <a:xfrm>
            <a:off x="1115568" y="548640"/>
            <a:ext cx="10168128" cy="1179576"/>
          </a:xfrm>
        </p:spPr>
        <p:txBody>
          <a:bodyPr/>
          <a:lstStyle>
            <a:lvl1pPr>
              <a:defRPr sz="4000"/>
            </a:lvl1pPr>
          </a:lstStyle>
          <a:p>
            <a:pPr lvl="0"/>
            <a:r>
              <a:rPr lang="en-US"/>
              <a:t>Click to edit Master title style</a:t>
            </a:r>
          </a:p>
        </p:txBody>
      </p:sp>
      <p:sp>
        <p:nvSpPr>
          <p:cNvPr id="6" name="Text Placeholder 2">
            <a:extLst>
              <a:ext uri="{FF2B5EF4-FFF2-40B4-BE49-F238E27FC236}">
                <a16:creationId xmlns:a16="http://schemas.microsoft.com/office/drawing/2014/main" id="{C0E9D87E-364A-4451-B53B-E4CEEF4EBE06}"/>
              </a:ext>
            </a:extLst>
          </p:cNvPr>
          <p:cNvSpPr txBox="1">
            <a:spLocks noGrp="1"/>
          </p:cNvSpPr>
          <p:nvPr>
            <p:ph type="body" idx="1"/>
          </p:nvPr>
        </p:nvSpPr>
        <p:spPr>
          <a:xfrm>
            <a:off x="1115568" y="2372648"/>
            <a:ext cx="4937760" cy="823910"/>
          </a:xfrm>
        </p:spPr>
        <p:txBody>
          <a:bodyPr anchor="b"/>
          <a:lstStyle>
            <a:lvl1pPr marL="0" indent="0">
              <a:buNone/>
              <a:defRPr sz="2400" b="1"/>
            </a:lvl1pPr>
          </a:lstStyle>
          <a:p>
            <a:pPr lvl="0"/>
            <a:r>
              <a:rPr lang="en-US"/>
              <a:t>Click to edit Master text styles</a:t>
            </a:r>
          </a:p>
        </p:txBody>
      </p:sp>
      <p:sp>
        <p:nvSpPr>
          <p:cNvPr id="7" name="Content Placeholder 3">
            <a:extLst>
              <a:ext uri="{FF2B5EF4-FFF2-40B4-BE49-F238E27FC236}">
                <a16:creationId xmlns:a16="http://schemas.microsoft.com/office/drawing/2014/main" id="{F87A0A72-E3BA-4EF5-B529-B673C0242927}"/>
              </a:ext>
            </a:extLst>
          </p:cNvPr>
          <p:cNvSpPr txBox="1">
            <a:spLocks noGrp="1"/>
          </p:cNvSpPr>
          <p:nvPr>
            <p:ph idx="2"/>
          </p:nvPr>
        </p:nvSpPr>
        <p:spPr>
          <a:xfrm>
            <a:off x="1115568" y="3203691"/>
            <a:ext cx="4937760" cy="2968508"/>
          </a:xfrm>
        </p:spPr>
        <p:txBody>
          <a:bodyPr/>
          <a:lstStyle>
            <a:lvl1pPr>
              <a:defRPr sz="2400"/>
            </a:lvl1pPr>
            <a:lvl2pPr>
              <a:defRPr sz="2000"/>
            </a:lvl2pPr>
            <a:lvl3pPr>
              <a:defRPr sz="1800"/>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C9439265-60F8-4955-BC9A-092041F90C22}"/>
              </a:ext>
            </a:extLst>
          </p:cNvPr>
          <p:cNvSpPr txBox="1">
            <a:spLocks noGrp="1"/>
          </p:cNvSpPr>
          <p:nvPr>
            <p:ph type="body" idx="3"/>
          </p:nvPr>
        </p:nvSpPr>
        <p:spPr>
          <a:xfrm>
            <a:off x="6345936" y="2372648"/>
            <a:ext cx="4937760" cy="823910"/>
          </a:xfrm>
        </p:spPr>
        <p:txBody>
          <a:bodyPr anchor="b"/>
          <a:lstStyle>
            <a:lvl1pPr marL="0" indent="0">
              <a:buNone/>
              <a:defRPr sz="2400" b="1"/>
            </a:lvl1pPr>
          </a:lstStyle>
          <a:p>
            <a:pPr lvl="0"/>
            <a:r>
              <a:rPr lang="en-US"/>
              <a:t>Click to edit Master text styles</a:t>
            </a:r>
          </a:p>
        </p:txBody>
      </p:sp>
      <p:sp>
        <p:nvSpPr>
          <p:cNvPr id="9" name="Content Placeholder 5">
            <a:extLst>
              <a:ext uri="{FF2B5EF4-FFF2-40B4-BE49-F238E27FC236}">
                <a16:creationId xmlns:a16="http://schemas.microsoft.com/office/drawing/2014/main" id="{EC381175-1A23-4285-ADDB-CF0A0F2B52EE}"/>
              </a:ext>
            </a:extLst>
          </p:cNvPr>
          <p:cNvSpPr txBox="1">
            <a:spLocks noGrp="1"/>
          </p:cNvSpPr>
          <p:nvPr>
            <p:ph idx="4"/>
          </p:nvPr>
        </p:nvSpPr>
        <p:spPr>
          <a:xfrm>
            <a:off x="6345936" y="3203682"/>
            <a:ext cx="4937760" cy="2968508"/>
          </a:xfrm>
        </p:spPr>
        <p:txBody>
          <a:bodyPr/>
          <a:lstStyle>
            <a:lvl1pPr>
              <a:defRPr sz="2400"/>
            </a:lvl1pPr>
            <a:lvl2pPr>
              <a:defRPr sz="2000"/>
            </a:lvl2pPr>
            <a:lvl3pPr>
              <a:defRPr sz="1800"/>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6">
            <a:extLst>
              <a:ext uri="{FF2B5EF4-FFF2-40B4-BE49-F238E27FC236}">
                <a16:creationId xmlns:a16="http://schemas.microsoft.com/office/drawing/2014/main" id="{88056C24-598A-4A85-B4D4-549BDD0BD0C8}"/>
              </a:ext>
            </a:extLst>
          </p:cNvPr>
          <p:cNvSpPr txBox="1">
            <a:spLocks noGrp="1"/>
          </p:cNvSpPr>
          <p:nvPr>
            <p:ph type="dt" sz="half" idx="7"/>
          </p:nvPr>
        </p:nvSpPr>
        <p:spPr>
          <a:xfrm>
            <a:off x="1115568" y="6356351"/>
            <a:ext cx="2743200" cy="365129"/>
          </a:xfrm>
        </p:spPr>
        <p:txBody>
          <a:bodyPr/>
          <a:lstStyle>
            <a:lvl1pPr>
              <a:defRPr/>
            </a:lvl1pPr>
          </a:lstStyle>
          <a:p>
            <a:pPr lvl="0"/>
            <a:fld id="{1F79F46F-5456-4092-8F03-9A4168AD8BC0}" type="datetime1">
              <a:rPr lang="en-US"/>
              <a:pPr lvl="0"/>
              <a:t>1/7/2021</a:t>
            </a:fld>
            <a:endParaRPr lang="en-US"/>
          </a:p>
        </p:txBody>
      </p:sp>
      <p:sp>
        <p:nvSpPr>
          <p:cNvPr id="11" name="Footer Placeholder 7">
            <a:extLst>
              <a:ext uri="{FF2B5EF4-FFF2-40B4-BE49-F238E27FC236}">
                <a16:creationId xmlns:a16="http://schemas.microsoft.com/office/drawing/2014/main" id="{8BAE730B-E66A-4ED2-ACE0-59365698EC80}"/>
              </a:ext>
            </a:extLst>
          </p:cNvPr>
          <p:cNvSpPr txBox="1">
            <a:spLocks noGrp="1"/>
          </p:cNvSpPr>
          <p:nvPr>
            <p:ph type="ftr" sz="quarter" idx="9"/>
          </p:nvPr>
        </p:nvSpPr>
        <p:spPr/>
        <p:txBody>
          <a:bodyPr/>
          <a:lstStyle>
            <a:lvl1pPr>
              <a:defRPr/>
            </a:lvl1pPr>
          </a:lstStyle>
          <a:p>
            <a:pPr lvl="0"/>
            <a:endParaRPr lang="en-US"/>
          </a:p>
        </p:txBody>
      </p:sp>
      <p:sp>
        <p:nvSpPr>
          <p:cNvPr id="12" name="Slide Number Placeholder 8">
            <a:extLst>
              <a:ext uri="{FF2B5EF4-FFF2-40B4-BE49-F238E27FC236}">
                <a16:creationId xmlns:a16="http://schemas.microsoft.com/office/drawing/2014/main" id="{AD72C6E3-8393-47F5-A3BF-60DA35EAB45F}"/>
              </a:ext>
            </a:extLst>
          </p:cNvPr>
          <p:cNvSpPr txBox="1">
            <a:spLocks noGrp="1"/>
          </p:cNvSpPr>
          <p:nvPr>
            <p:ph type="sldNum" sz="quarter" idx="8"/>
          </p:nvPr>
        </p:nvSpPr>
        <p:spPr>
          <a:xfrm>
            <a:off x="8540496" y="6356351"/>
            <a:ext cx="2743200" cy="365129"/>
          </a:xfrm>
        </p:spPr>
        <p:txBody>
          <a:bodyPr/>
          <a:lstStyle>
            <a:lvl1pPr>
              <a:defRPr/>
            </a:lvl1pPr>
          </a:lstStyle>
          <a:p>
            <a:pPr lvl="0"/>
            <a:fld id="{6A4B70A5-6287-439F-8287-248B11782036}" type="slidenum">
              <a:t>‹#›</a:t>
            </a:fld>
            <a:endParaRPr lang="en-US"/>
          </a:p>
        </p:txBody>
      </p:sp>
    </p:spTree>
    <p:extLst>
      <p:ext uri="{BB962C8B-B14F-4D97-AF65-F5344CB8AC3E}">
        <p14:creationId xmlns:p14="http://schemas.microsoft.com/office/powerpoint/2010/main" val="2893373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2B3A04E6-8D0E-434A-BB2A-6B9F74DE51DA}"/>
              </a:ext>
            </a:extLst>
          </p:cNvPr>
          <p:cNvSpPr/>
          <p:nvPr/>
        </p:nvSpPr>
        <p:spPr>
          <a:xfrm>
            <a:off x="665856" y="1533521"/>
            <a:ext cx="10917067" cy="3790946"/>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8">
            <a:extLst>
              <a:ext uri="{FF2B5EF4-FFF2-40B4-BE49-F238E27FC236}">
                <a16:creationId xmlns:a16="http://schemas.microsoft.com/office/drawing/2014/main" id="{1A176E21-BC51-4DF7-A22C-578E5496089A}"/>
              </a:ext>
            </a:extLst>
          </p:cNvPr>
          <p:cNvSpPr/>
          <p:nvPr/>
        </p:nvSpPr>
        <p:spPr>
          <a:xfrm>
            <a:off x="609081" y="2971800"/>
            <a:ext cx="128016" cy="91440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66880F49-3FAF-49EF-A035-0AB94028F06A}"/>
              </a:ext>
            </a:extLst>
          </p:cNvPr>
          <p:cNvSpPr txBox="1">
            <a:spLocks noGrp="1"/>
          </p:cNvSpPr>
          <p:nvPr>
            <p:ph type="title"/>
          </p:nvPr>
        </p:nvSpPr>
        <p:spPr>
          <a:xfrm>
            <a:off x="1078992" y="1938528"/>
            <a:ext cx="10177272" cy="2990088"/>
          </a:xfrm>
        </p:spPr>
        <p:txBody>
          <a:bodyPr/>
          <a:lstStyle>
            <a:lvl1pPr>
              <a:defRPr sz="5400"/>
            </a:lvl1pPr>
          </a:lstStyle>
          <a:p>
            <a:pPr lvl="0"/>
            <a:r>
              <a:rPr lang="en-US"/>
              <a:t>Click to edit Master title style</a:t>
            </a:r>
          </a:p>
        </p:txBody>
      </p:sp>
      <p:sp>
        <p:nvSpPr>
          <p:cNvPr id="5" name="Date Placeholder 2">
            <a:extLst>
              <a:ext uri="{FF2B5EF4-FFF2-40B4-BE49-F238E27FC236}">
                <a16:creationId xmlns:a16="http://schemas.microsoft.com/office/drawing/2014/main" id="{34C3CF5C-1DB6-4EC8-8DC3-CD28F105008D}"/>
              </a:ext>
            </a:extLst>
          </p:cNvPr>
          <p:cNvSpPr txBox="1">
            <a:spLocks noGrp="1"/>
          </p:cNvSpPr>
          <p:nvPr>
            <p:ph type="dt" sz="half" idx="7"/>
          </p:nvPr>
        </p:nvSpPr>
        <p:spPr/>
        <p:txBody>
          <a:bodyPr/>
          <a:lstStyle>
            <a:lvl1pPr>
              <a:defRPr/>
            </a:lvl1pPr>
          </a:lstStyle>
          <a:p>
            <a:pPr lvl="0"/>
            <a:fld id="{D470447F-988B-4077-A9F5-C48627BE7A3F}" type="datetime1">
              <a:rPr lang="en-US"/>
              <a:pPr lvl="0"/>
              <a:t>1/7/2021</a:t>
            </a:fld>
            <a:endParaRPr lang="en-US"/>
          </a:p>
        </p:txBody>
      </p:sp>
      <p:sp>
        <p:nvSpPr>
          <p:cNvPr id="6" name="Footer Placeholder 3">
            <a:extLst>
              <a:ext uri="{FF2B5EF4-FFF2-40B4-BE49-F238E27FC236}">
                <a16:creationId xmlns:a16="http://schemas.microsoft.com/office/drawing/2014/main" id="{6C41686D-EB40-4CBD-BBDE-B3C718249473}"/>
              </a:ext>
            </a:extLst>
          </p:cNvPr>
          <p:cNvSpPr txBox="1">
            <a:spLocks noGrp="1"/>
          </p:cNvSpPr>
          <p:nvPr>
            <p:ph type="ftr" sz="quarter" idx="9"/>
          </p:nvPr>
        </p:nvSpPr>
        <p:spPr/>
        <p:txBody>
          <a:bodyPr/>
          <a:lstStyle>
            <a:lvl1pPr>
              <a:defRPr/>
            </a:lvl1pPr>
          </a:lstStyle>
          <a:p>
            <a:pPr lvl="0"/>
            <a:endParaRPr lang="en-US"/>
          </a:p>
        </p:txBody>
      </p:sp>
      <p:sp>
        <p:nvSpPr>
          <p:cNvPr id="7" name="Slide Number Placeholder 4">
            <a:extLst>
              <a:ext uri="{FF2B5EF4-FFF2-40B4-BE49-F238E27FC236}">
                <a16:creationId xmlns:a16="http://schemas.microsoft.com/office/drawing/2014/main" id="{289F3278-055C-444E-9136-088E3810AB96}"/>
              </a:ext>
            </a:extLst>
          </p:cNvPr>
          <p:cNvSpPr txBox="1">
            <a:spLocks noGrp="1"/>
          </p:cNvSpPr>
          <p:nvPr>
            <p:ph type="sldNum" sz="quarter" idx="8"/>
          </p:nvPr>
        </p:nvSpPr>
        <p:spPr/>
        <p:txBody>
          <a:bodyPr/>
          <a:lstStyle>
            <a:lvl1pPr>
              <a:defRPr/>
            </a:lvl1pPr>
          </a:lstStyle>
          <a:p>
            <a:pPr lvl="0"/>
            <a:fld id="{57236B40-6875-4E05-8B07-FBD79EF2664C}" type="slidenum">
              <a:t>‹#›</a:t>
            </a:fld>
            <a:endParaRPr lang="en-US"/>
          </a:p>
        </p:txBody>
      </p:sp>
    </p:spTree>
    <p:extLst>
      <p:ext uri="{BB962C8B-B14F-4D97-AF65-F5344CB8AC3E}">
        <p14:creationId xmlns:p14="http://schemas.microsoft.com/office/powerpoint/2010/main" val="24884574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EF3706-F1E1-4450-9552-0A16647E94BC}"/>
              </a:ext>
            </a:extLst>
          </p:cNvPr>
          <p:cNvSpPr txBox="1">
            <a:spLocks noGrp="1"/>
          </p:cNvSpPr>
          <p:nvPr>
            <p:ph type="dt" sz="half" idx="7"/>
          </p:nvPr>
        </p:nvSpPr>
        <p:spPr/>
        <p:txBody>
          <a:bodyPr/>
          <a:lstStyle>
            <a:lvl1pPr>
              <a:defRPr/>
            </a:lvl1pPr>
          </a:lstStyle>
          <a:p>
            <a:pPr lvl="0"/>
            <a:fld id="{639BACB2-0D5D-49CA-9ACF-9C68C95CA447}" type="datetime1">
              <a:rPr lang="en-US"/>
              <a:pPr lvl="0"/>
              <a:t>1/7/2021</a:t>
            </a:fld>
            <a:endParaRPr lang="en-US"/>
          </a:p>
        </p:txBody>
      </p:sp>
      <p:sp>
        <p:nvSpPr>
          <p:cNvPr id="3" name="Footer Placeholder 2">
            <a:extLst>
              <a:ext uri="{FF2B5EF4-FFF2-40B4-BE49-F238E27FC236}">
                <a16:creationId xmlns:a16="http://schemas.microsoft.com/office/drawing/2014/main" id="{CBED785E-B62C-4A7B-A1E4-A43433899728}"/>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8D9ED244-BC8E-4201-8131-B946E8603356}"/>
              </a:ext>
            </a:extLst>
          </p:cNvPr>
          <p:cNvSpPr txBox="1">
            <a:spLocks noGrp="1"/>
          </p:cNvSpPr>
          <p:nvPr>
            <p:ph type="sldNum" sz="quarter" idx="8"/>
          </p:nvPr>
        </p:nvSpPr>
        <p:spPr/>
        <p:txBody>
          <a:bodyPr/>
          <a:lstStyle>
            <a:lvl1pPr>
              <a:defRPr/>
            </a:lvl1pPr>
          </a:lstStyle>
          <a:p>
            <a:pPr lvl="0"/>
            <a:fld id="{48DD13DB-E7B9-4062-86EC-B2B733479496}" type="slidenum">
              <a:t>‹#›</a:t>
            </a:fld>
            <a:endParaRPr lang="en-US"/>
          </a:p>
        </p:txBody>
      </p:sp>
    </p:spTree>
    <p:extLst>
      <p:ext uri="{BB962C8B-B14F-4D97-AF65-F5344CB8AC3E}">
        <p14:creationId xmlns:p14="http://schemas.microsoft.com/office/powerpoint/2010/main" val="13668020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F78B3F5-DEDF-449B-A796-FE949D76549F}"/>
              </a:ext>
            </a:extLst>
          </p:cNvPr>
          <p:cNvSpPr/>
          <p:nvPr/>
        </p:nvSpPr>
        <p:spPr>
          <a:xfrm>
            <a:off x="558213" y="1162028"/>
            <a:ext cx="3740737" cy="4643341"/>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
            <a:extLst>
              <a:ext uri="{FF2B5EF4-FFF2-40B4-BE49-F238E27FC236}">
                <a16:creationId xmlns:a16="http://schemas.microsoft.com/office/drawing/2014/main" id="{79A384DD-6E59-469B-B5F6-5D02A99B36AC}"/>
              </a:ext>
            </a:extLst>
          </p:cNvPr>
          <p:cNvSpPr/>
          <p:nvPr/>
        </p:nvSpPr>
        <p:spPr>
          <a:xfrm>
            <a:off x="498832" y="1618378"/>
            <a:ext cx="146304" cy="82296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0C2B7CA2-F704-4BBE-8974-2A678CAC58FD}"/>
              </a:ext>
            </a:extLst>
          </p:cNvPr>
          <p:cNvSpPr txBox="1">
            <a:spLocks noGrp="1"/>
          </p:cNvSpPr>
          <p:nvPr>
            <p:ph type="title"/>
          </p:nvPr>
        </p:nvSpPr>
        <p:spPr>
          <a:xfrm>
            <a:off x="868680" y="1709928"/>
            <a:ext cx="3099815" cy="1709928"/>
          </a:xfrm>
        </p:spPr>
        <p:txBody>
          <a:bodyPr anchor="t"/>
          <a:lstStyle>
            <a:lvl1pPr>
              <a:lnSpc>
                <a:spcPct val="100000"/>
              </a:lnSpc>
              <a:defRPr sz="3400"/>
            </a:lvl1pPr>
          </a:lstStyle>
          <a:p>
            <a:pPr lvl="0"/>
            <a:r>
              <a:rPr lang="en-US"/>
              <a:t>Click to edit Master title style</a:t>
            </a:r>
          </a:p>
        </p:txBody>
      </p:sp>
      <p:sp>
        <p:nvSpPr>
          <p:cNvPr id="5" name="Content Placeholder 2">
            <a:extLst>
              <a:ext uri="{FF2B5EF4-FFF2-40B4-BE49-F238E27FC236}">
                <a16:creationId xmlns:a16="http://schemas.microsoft.com/office/drawing/2014/main" id="{FAFB4D65-1D32-4FB3-9EC2-BCAC6C8A0AA6}"/>
              </a:ext>
            </a:extLst>
          </p:cNvPr>
          <p:cNvSpPr txBox="1">
            <a:spLocks noGrp="1"/>
          </p:cNvSpPr>
          <p:nvPr>
            <p:ph idx="1"/>
          </p:nvPr>
        </p:nvSpPr>
        <p:spPr>
          <a:xfrm>
            <a:off x="4965192" y="1709928"/>
            <a:ext cx="6729983" cy="4096512"/>
          </a:xfrm>
        </p:spPr>
        <p:txBody>
          <a:bodyPr/>
          <a:lstStyle>
            <a:lvl1pPr>
              <a:defRPr/>
            </a:lvl1pPr>
            <a:lvl2pPr>
              <a:defRPr/>
            </a:lvl2pPr>
            <a:lvl3pPr>
              <a:defRPr/>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45D82490-BDE8-45FC-A484-10EC9619956F}"/>
              </a:ext>
            </a:extLst>
          </p:cNvPr>
          <p:cNvSpPr txBox="1">
            <a:spLocks noGrp="1"/>
          </p:cNvSpPr>
          <p:nvPr>
            <p:ph type="body" idx="2"/>
          </p:nvPr>
        </p:nvSpPr>
        <p:spPr>
          <a:xfrm>
            <a:off x="868680" y="3429000"/>
            <a:ext cx="3099815" cy="2066544"/>
          </a:xfrm>
        </p:spPr>
        <p:txBody>
          <a:bodyPr/>
          <a:lstStyle>
            <a:lvl1pPr marL="0" indent="0">
              <a:buNone/>
              <a:defRPr sz="1800"/>
            </a:lvl1pPr>
          </a:lstStyle>
          <a:p>
            <a:pPr lvl="0"/>
            <a:r>
              <a:rPr lang="en-US"/>
              <a:t>Click to edit Master text styles</a:t>
            </a:r>
          </a:p>
        </p:txBody>
      </p:sp>
      <p:sp>
        <p:nvSpPr>
          <p:cNvPr id="7" name="Date Placeholder 4">
            <a:extLst>
              <a:ext uri="{FF2B5EF4-FFF2-40B4-BE49-F238E27FC236}">
                <a16:creationId xmlns:a16="http://schemas.microsoft.com/office/drawing/2014/main" id="{8341F9DF-D8AD-4A5B-9610-663775A2167D}"/>
              </a:ext>
            </a:extLst>
          </p:cNvPr>
          <p:cNvSpPr txBox="1">
            <a:spLocks noGrp="1"/>
          </p:cNvSpPr>
          <p:nvPr>
            <p:ph type="dt" sz="half" idx="7"/>
          </p:nvPr>
        </p:nvSpPr>
        <p:spPr>
          <a:xfrm>
            <a:off x="868680" y="6356351"/>
            <a:ext cx="2743200" cy="365129"/>
          </a:xfrm>
        </p:spPr>
        <p:txBody>
          <a:bodyPr/>
          <a:lstStyle>
            <a:lvl1pPr>
              <a:defRPr/>
            </a:lvl1pPr>
          </a:lstStyle>
          <a:p>
            <a:pPr lvl="0"/>
            <a:fld id="{D9C1D9DB-C764-4D6E-9B40-F53CD1A0315D}" type="datetime1">
              <a:rPr lang="en-US"/>
              <a:pPr lvl="0"/>
              <a:t>1/7/2021</a:t>
            </a:fld>
            <a:endParaRPr lang="en-US"/>
          </a:p>
        </p:txBody>
      </p:sp>
      <p:sp>
        <p:nvSpPr>
          <p:cNvPr id="8" name="Footer Placeholder 5">
            <a:extLst>
              <a:ext uri="{FF2B5EF4-FFF2-40B4-BE49-F238E27FC236}">
                <a16:creationId xmlns:a16="http://schemas.microsoft.com/office/drawing/2014/main" id="{0A356F9C-A965-40DB-BCA1-6CECA03ADB4D}"/>
              </a:ext>
            </a:extLst>
          </p:cNvPr>
          <p:cNvSpPr txBox="1">
            <a:spLocks noGrp="1"/>
          </p:cNvSpPr>
          <p:nvPr>
            <p:ph type="ftr" sz="quarter" idx="9"/>
          </p:nvPr>
        </p:nvSpPr>
        <p:spPr/>
        <p:txBody>
          <a:bodyPr/>
          <a:lstStyle>
            <a:lvl1pPr>
              <a:defRPr/>
            </a:lvl1pPr>
          </a:lstStyle>
          <a:p>
            <a:pPr lvl="0"/>
            <a:endParaRPr lang="en-US"/>
          </a:p>
        </p:txBody>
      </p:sp>
      <p:sp>
        <p:nvSpPr>
          <p:cNvPr id="9" name="Slide Number Placeholder 6">
            <a:extLst>
              <a:ext uri="{FF2B5EF4-FFF2-40B4-BE49-F238E27FC236}">
                <a16:creationId xmlns:a16="http://schemas.microsoft.com/office/drawing/2014/main" id="{AE9D4A8E-79B8-4E8B-A4D4-8F277882D06A}"/>
              </a:ext>
            </a:extLst>
          </p:cNvPr>
          <p:cNvSpPr txBox="1">
            <a:spLocks noGrp="1"/>
          </p:cNvSpPr>
          <p:nvPr>
            <p:ph type="sldNum" sz="quarter" idx="8"/>
          </p:nvPr>
        </p:nvSpPr>
        <p:spPr/>
        <p:txBody>
          <a:bodyPr/>
          <a:lstStyle>
            <a:lvl1pPr>
              <a:defRPr/>
            </a:lvl1pPr>
          </a:lstStyle>
          <a:p>
            <a:pPr lvl="0"/>
            <a:fld id="{5E2ECC65-65E8-4567-9039-97610E52607F}" type="slidenum">
              <a:t>‹#›</a:t>
            </a:fld>
            <a:endParaRPr lang="en-US"/>
          </a:p>
        </p:txBody>
      </p:sp>
    </p:spTree>
    <p:extLst>
      <p:ext uri="{BB962C8B-B14F-4D97-AF65-F5344CB8AC3E}">
        <p14:creationId xmlns:p14="http://schemas.microsoft.com/office/powerpoint/2010/main" val="906041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8C24290-3F5F-4070-BD95-0EC42C381E94}"/>
              </a:ext>
            </a:extLst>
          </p:cNvPr>
          <p:cNvSpPr/>
          <p:nvPr/>
        </p:nvSpPr>
        <p:spPr>
          <a:xfrm>
            <a:off x="558213" y="1162028"/>
            <a:ext cx="3740737" cy="4643341"/>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0">
            <a:extLst>
              <a:ext uri="{FF2B5EF4-FFF2-40B4-BE49-F238E27FC236}">
                <a16:creationId xmlns:a16="http://schemas.microsoft.com/office/drawing/2014/main" id="{4B8B1B8F-3272-4893-BC59-7DA4FA115FF1}"/>
              </a:ext>
            </a:extLst>
          </p:cNvPr>
          <p:cNvSpPr/>
          <p:nvPr/>
        </p:nvSpPr>
        <p:spPr>
          <a:xfrm>
            <a:off x="498832" y="1618378"/>
            <a:ext cx="146304" cy="82296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BEB2E825-DB4B-49D1-9D5B-64B651D1F9A3}"/>
              </a:ext>
            </a:extLst>
          </p:cNvPr>
          <p:cNvSpPr txBox="1">
            <a:spLocks noGrp="1"/>
          </p:cNvSpPr>
          <p:nvPr>
            <p:ph type="title"/>
          </p:nvPr>
        </p:nvSpPr>
        <p:spPr>
          <a:xfrm>
            <a:off x="868680" y="1709928"/>
            <a:ext cx="3099815" cy="1709928"/>
          </a:xfrm>
        </p:spPr>
        <p:txBody>
          <a:bodyPr anchor="t"/>
          <a:lstStyle>
            <a:lvl1pPr>
              <a:lnSpc>
                <a:spcPct val="100000"/>
              </a:lnSpc>
              <a:defRPr sz="3400"/>
            </a:lvl1pPr>
          </a:lstStyle>
          <a:p>
            <a:pPr lvl="0"/>
            <a:r>
              <a:rPr lang="en-US"/>
              <a:t>Click to edit Master title style</a:t>
            </a:r>
          </a:p>
        </p:txBody>
      </p:sp>
      <p:sp>
        <p:nvSpPr>
          <p:cNvPr id="5" name="Picture Placeholder 2">
            <a:extLst>
              <a:ext uri="{FF2B5EF4-FFF2-40B4-BE49-F238E27FC236}">
                <a16:creationId xmlns:a16="http://schemas.microsoft.com/office/drawing/2014/main" id="{AC211B5A-4307-482A-B426-F2BC57307228}"/>
              </a:ext>
            </a:extLst>
          </p:cNvPr>
          <p:cNvSpPr txBox="1">
            <a:spLocks noGrp="1"/>
          </p:cNvSpPr>
          <p:nvPr>
            <p:ph type="pic" idx="1"/>
          </p:nvPr>
        </p:nvSpPr>
        <p:spPr>
          <a:xfrm>
            <a:off x="4965192" y="1161288"/>
            <a:ext cx="6729983" cy="4645152"/>
          </a:xfrm>
        </p:spPr>
        <p:txBody>
          <a:bodyPr/>
          <a:lstStyle>
            <a:lvl1pPr marL="0" indent="0">
              <a:buNone/>
              <a:defRPr/>
            </a:lvl1pPr>
          </a:lstStyle>
          <a:p>
            <a:pPr lvl="0"/>
            <a:r>
              <a:rPr lang="en-US"/>
              <a:t>Click icon to add picture</a:t>
            </a:r>
          </a:p>
        </p:txBody>
      </p:sp>
      <p:sp>
        <p:nvSpPr>
          <p:cNvPr id="6" name="Text Placeholder 3">
            <a:extLst>
              <a:ext uri="{FF2B5EF4-FFF2-40B4-BE49-F238E27FC236}">
                <a16:creationId xmlns:a16="http://schemas.microsoft.com/office/drawing/2014/main" id="{A63EC3B9-12AF-4650-A010-EB68D01D7F5C}"/>
              </a:ext>
            </a:extLst>
          </p:cNvPr>
          <p:cNvSpPr txBox="1">
            <a:spLocks noGrp="1"/>
          </p:cNvSpPr>
          <p:nvPr>
            <p:ph type="body" idx="2"/>
          </p:nvPr>
        </p:nvSpPr>
        <p:spPr>
          <a:xfrm>
            <a:off x="868680" y="3438144"/>
            <a:ext cx="3099815" cy="2057400"/>
          </a:xfrm>
        </p:spPr>
        <p:txBody>
          <a:bodyPr/>
          <a:lstStyle>
            <a:lvl1pPr marL="0" indent="0">
              <a:buNone/>
              <a:defRPr sz="1800"/>
            </a:lvl1pPr>
          </a:lstStyle>
          <a:p>
            <a:pPr lvl="0"/>
            <a:r>
              <a:rPr lang="en-US"/>
              <a:t>Click to edit Master text styles</a:t>
            </a:r>
          </a:p>
        </p:txBody>
      </p:sp>
      <p:sp>
        <p:nvSpPr>
          <p:cNvPr id="7" name="Date Placeholder 4">
            <a:extLst>
              <a:ext uri="{FF2B5EF4-FFF2-40B4-BE49-F238E27FC236}">
                <a16:creationId xmlns:a16="http://schemas.microsoft.com/office/drawing/2014/main" id="{EB2D1A5F-2138-4745-8314-B95F4CD1FBC3}"/>
              </a:ext>
            </a:extLst>
          </p:cNvPr>
          <p:cNvSpPr txBox="1">
            <a:spLocks noGrp="1"/>
          </p:cNvSpPr>
          <p:nvPr>
            <p:ph type="dt" sz="half" idx="7"/>
          </p:nvPr>
        </p:nvSpPr>
        <p:spPr>
          <a:xfrm>
            <a:off x="868680" y="6356351"/>
            <a:ext cx="2743200" cy="365129"/>
          </a:xfrm>
        </p:spPr>
        <p:txBody>
          <a:bodyPr/>
          <a:lstStyle>
            <a:lvl1pPr>
              <a:defRPr/>
            </a:lvl1pPr>
          </a:lstStyle>
          <a:p>
            <a:pPr lvl="0"/>
            <a:fld id="{561FDF24-2B0B-4252-834F-BED95C733669}" type="datetime1">
              <a:rPr lang="en-US"/>
              <a:pPr lvl="0"/>
              <a:t>1/7/2021</a:t>
            </a:fld>
            <a:endParaRPr lang="en-US"/>
          </a:p>
        </p:txBody>
      </p:sp>
      <p:sp>
        <p:nvSpPr>
          <p:cNvPr id="8" name="Footer Placeholder 5">
            <a:extLst>
              <a:ext uri="{FF2B5EF4-FFF2-40B4-BE49-F238E27FC236}">
                <a16:creationId xmlns:a16="http://schemas.microsoft.com/office/drawing/2014/main" id="{038F88A6-921B-409A-BE96-18326D795450}"/>
              </a:ext>
            </a:extLst>
          </p:cNvPr>
          <p:cNvSpPr txBox="1">
            <a:spLocks noGrp="1"/>
          </p:cNvSpPr>
          <p:nvPr>
            <p:ph type="ftr" sz="quarter" idx="9"/>
          </p:nvPr>
        </p:nvSpPr>
        <p:spPr/>
        <p:txBody>
          <a:bodyPr/>
          <a:lstStyle>
            <a:lvl1pPr>
              <a:defRPr/>
            </a:lvl1pPr>
          </a:lstStyle>
          <a:p>
            <a:pPr lvl="0"/>
            <a:endParaRPr lang="en-US"/>
          </a:p>
        </p:txBody>
      </p:sp>
      <p:sp>
        <p:nvSpPr>
          <p:cNvPr id="9" name="Slide Number Placeholder 6">
            <a:extLst>
              <a:ext uri="{FF2B5EF4-FFF2-40B4-BE49-F238E27FC236}">
                <a16:creationId xmlns:a16="http://schemas.microsoft.com/office/drawing/2014/main" id="{55695776-7947-4742-A724-C5A082C5A4ED}"/>
              </a:ext>
            </a:extLst>
          </p:cNvPr>
          <p:cNvSpPr txBox="1">
            <a:spLocks noGrp="1"/>
          </p:cNvSpPr>
          <p:nvPr>
            <p:ph type="sldNum" sz="quarter" idx="8"/>
          </p:nvPr>
        </p:nvSpPr>
        <p:spPr/>
        <p:txBody>
          <a:bodyPr/>
          <a:lstStyle>
            <a:lvl1pPr>
              <a:defRPr/>
            </a:lvl1pPr>
          </a:lstStyle>
          <a:p>
            <a:pPr lvl="0"/>
            <a:fld id="{3BC4C748-2AC4-45F5-B234-947ADAE436A3}" type="slidenum">
              <a:t>‹#›</a:t>
            </a:fld>
            <a:endParaRPr lang="en-US"/>
          </a:p>
        </p:txBody>
      </p:sp>
    </p:spTree>
    <p:extLst>
      <p:ext uri="{BB962C8B-B14F-4D97-AF65-F5344CB8AC3E}">
        <p14:creationId xmlns:p14="http://schemas.microsoft.com/office/powerpoint/2010/main" val="2088027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65B4D-605F-43E5-9519-CA4B6574A118}"/>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5A8E9A1-F64A-4C78-A0FE-CD9AA993CC0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7F14DED-1F4C-4BA4-8CB9-9DB16CACBD4A}"/>
              </a:ext>
            </a:extLst>
          </p:cNvPr>
          <p:cNvSpPr txBox="1">
            <a:spLocks noGrp="1"/>
          </p:cNvSpPr>
          <p:nvPr>
            <p:ph type="dt" sz="half" idx="7"/>
          </p:nvPr>
        </p:nvSpPr>
        <p:spPr/>
        <p:txBody>
          <a:bodyPr/>
          <a:lstStyle>
            <a:lvl1pPr>
              <a:defRPr/>
            </a:lvl1pPr>
          </a:lstStyle>
          <a:p>
            <a:pPr lvl="0"/>
            <a:fld id="{84FDE214-F4E1-4826-9B8C-0CE0D47B833A}" type="datetime1">
              <a:rPr lang="en-US"/>
              <a:pPr lvl="0"/>
              <a:t>1/7/2021</a:t>
            </a:fld>
            <a:endParaRPr lang="en-US"/>
          </a:p>
        </p:txBody>
      </p:sp>
      <p:sp>
        <p:nvSpPr>
          <p:cNvPr id="5" name="Footer Placeholder 4">
            <a:extLst>
              <a:ext uri="{FF2B5EF4-FFF2-40B4-BE49-F238E27FC236}">
                <a16:creationId xmlns:a16="http://schemas.microsoft.com/office/drawing/2014/main" id="{9E2053EE-F2BB-4ECF-9663-2944539C457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8516F09-BC5F-4686-86A0-4B877427EE50}"/>
              </a:ext>
            </a:extLst>
          </p:cNvPr>
          <p:cNvSpPr txBox="1">
            <a:spLocks noGrp="1"/>
          </p:cNvSpPr>
          <p:nvPr>
            <p:ph type="sldNum" sz="quarter" idx="8"/>
          </p:nvPr>
        </p:nvSpPr>
        <p:spPr/>
        <p:txBody>
          <a:bodyPr/>
          <a:lstStyle>
            <a:lvl1pPr>
              <a:defRPr/>
            </a:lvl1pPr>
          </a:lstStyle>
          <a:p>
            <a:pPr lvl="0"/>
            <a:fld id="{A3427C78-50B6-4EF2-9110-A4C4D2EE14CC}" type="slidenum">
              <a:t>‹#›</a:t>
            </a:fld>
            <a:endParaRPr lang="en-US"/>
          </a:p>
        </p:txBody>
      </p:sp>
    </p:spTree>
    <p:extLst>
      <p:ext uri="{BB962C8B-B14F-4D97-AF65-F5344CB8AC3E}">
        <p14:creationId xmlns:p14="http://schemas.microsoft.com/office/powerpoint/2010/main" val="82485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F8FE31-089D-4972-BA24-7FB736F0B324}"/>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560EA7C-323A-4BD8-9714-487C5F7AF474}"/>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9882D90-36E9-4AB5-BB7B-A9F05D488242}"/>
              </a:ext>
            </a:extLst>
          </p:cNvPr>
          <p:cNvSpPr txBox="1">
            <a:spLocks noGrp="1"/>
          </p:cNvSpPr>
          <p:nvPr>
            <p:ph type="dt" sz="half" idx="7"/>
          </p:nvPr>
        </p:nvSpPr>
        <p:spPr/>
        <p:txBody>
          <a:bodyPr/>
          <a:lstStyle>
            <a:lvl1pPr>
              <a:defRPr/>
            </a:lvl1pPr>
          </a:lstStyle>
          <a:p>
            <a:pPr lvl="0"/>
            <a:fld id="{0FD2A7E5-4009-4F43-B846-529B34AEAD9D}" type="datetime1">
              <a:rPr lang="en-US"/>
              <a:pPr lvl="0"/>
              <a:t>1/7/2021</a:t>
            </a:fld>
            <a:endParaRPr lang="en-US"/>
          </a:p>
        </p:txBody>
      </p:sp>
      <p:sp>
        <p:nvSpPr>
          <p:cNvPr id="5" name="Footer Placeholder 4">
            <a:extLst>
              <a:ext uri="{FF2B5EF4-FFF2-40B4-BE49-F238E27FC236}">
                <a16:creationId xmlns:a16="http://schemas.microsoft.com/office/drawing/2014/main" id="{5643B21A-7925-4D46-BDB1-D130B2B7FB7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100AE91-42C4-4E39-A34C-7B0974F1A12B}"/>
              </a:ext>
            </a:extLst>
          </p:cNvPr>
          <p:cNvSpPr txBox="1">
            <a:spLocks noGrp="1"/>
          </p:cNvSpPr>
          <p:nvPr>
            <p:ph type="sldNum" sz="quarter" idx="8"/>
          </p:nvPr>
        </p:nvSpPr>
        <p:spPr/>
        <p:txBody>
          <a:bodyPr/>
          <a:lstStyle>
            <a:lvl1pPr>
              <a:defRPr/>
            </a:lvl1pPr>
          </a:lstStyle>
          <a:p>
            <a:pPr lvl="0"/>
            <a:fld id="{3FE5A61B-5AC7-4E87-B820-79AF5A63C3DB}" type="slidenum">
              <a:t>‹#›</a:t>
            </a:fld>
            <a:endParaRPr lang="en-US"/>
          </a:p>
        </p:txBody>
      </p:sp>
    </p:spTree>
    <p:extLst>
      <p:ext uri="{BB962C8B-B14F-4D97-AF65-F5344CB8AC3E}">
        <p14:creationId xmlns:p14="http://schemas.microsoft.com/office/powerpoint/2010/main" val="27289736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Graphic 1" descr="Tag=AccentColor&#10;Flavor=Light&#10;Target=Fill">
            <a:extLst>
              <a:ext uri="{FF2B5EF4-FFF2-40B4-BE49-F238E27FC236}">
                <a16:creationId xmlns:a16="http://schemas.microsoft.com/office/drawing/2014/main" id="{D386C3FE-BDBF-4FC3-8C70-38B55A8950E7}"/>
              </a:ext>
            </a:extLst>
          </p:cNvPr>
          <p:cNvSpPr/>
          <p:nvPr/>
        </p:nvSpPr>
        <p:spPr>
          <a:xfrm rot="10800009" flipV="1">
            <a:off x="2599859" y="527563"/>
            <a:ext cx="6992288" cy="5102480"/>
          </a:xfrm>
          <a:custGeom>
            <a:avLst/>
            <a:gdLst>
              <a:gd name="f0" fmla="val 10800000"/>
              <a:gd name="f1" fmla="val 5400000"/>
              <a:gd name="f2" fmla="val 180"/>
              <a:gd name="f3" fmla="val w"/>
              <a:gd name="f4" fmla="val h"/>
              <a:gd name="f5" fmla="val 0"/>
              <a:gd name="f6" fmla="val 6886274"/>
              <a:gd name="f7" fmla="val 5025119"/>
              <a:gd name="f8" fmla="val 5458905"/>
              <a:gd name="f9" fmla="val 754119"/>
              <a:gd name="f10" fmla="val 5417216"/>
              <a:gd name="f11" fmla="val 775336"/>
              <a:gd name="f12" fmla="val 4594585"/>
              <a:gd name="f13" fmla="val 1111088"/>
              <a:gd name="f14" fmla="val 3455557"/>
              <a:gd name="f15" fmla="val 1027709"/>
              <a:gd name="f16" fmla="val 3415356"/>
              <a:gd name="f17" fmla="val 1024731"/>
              <a:gd name="f18" fmla="val 3377389"/>
              <a:gd name="f19" fmla="val 1022869"/>
              <a:gd name="f20" fmla="val 3338677"/>
              <a:gd name="f21" fmla="val 1021381"/>
              <a:gd name="f22" fmla="val 2996224"/>
              <a:gd name="f23" fmla="val 1006119"/>
              <a:gd name="f24" fmla="val 2660100"/>
              <a:gd name="f25" fmla="val 998674"/>
              <a:gd name="f26" fmla="val 2518280"/>
              <a:gd name="f27" fmla="val 980435"/>
              <a:gd name="f28" fmla="val 2407355"/>
              <a:gd name="f29" fmla="val 965918"/>
              <a:gd name="f30" fmla="val 1840075"/>
              <a:gd name="f31" fmla="val 843082"/>
              <a:gd name="f32" fmla="val 1673687"/>
              <a:gd name="f33" fmla="val 739229"/>
              <a:gd name="f34" fmla="val 1503578"/>
              <a:gd name="f35" fmla="val 632771"/>
              <a:gd name="f36" fmla="val 1343146"/>
              <a:gd name="f37" fmla="val 515146"/>
              <a:gd name="f38" fmla="val 1183459"/>
              <a:gd name="f39" fmla="val 397149"/>
              <a:gd name="f40" fmla="val 1114224"/>
              <a:gd name="f41" fmla="val 346153"/>
              <a:gd name="f42" fmla="val 1040522"/>
              <a:gd name="f43" fmla="val 299624"/>
              <a:gd name="f44" fmla="val 977987"/>
              <a:gd name="f45" fmla="val 241184"/>
              <a:gd name="f46" fmla="val 915453"/>
              <a:gd name="f47" fmla="val 182372"/>
              <a:gd name="f48" fmla="val 855896"/>
              <a:gd name="f49" fmla="val 121326"/>
              <a:gd name="f50" fmla="val 788150"/>
              <a:gd name="f51" fmla="val 66980"/>
              <a:gd name="f52" fmla="val 768794"/>
              <a:gd name="f53" fmla="val 51346"/>
              <a:gd name="f54" fmla="val 749438"/>
              <a:gd name="f55" fmla="val 34596"/>
              <a:gd name="f56" fmla="val 721148"/>
              <a:gd name="f57" fmla="val 31990"/>
              <a:gd name="f58" fmla="val 714820"/>
              <a:gd name="f59" fmla="val 31246"/>
              <a:gd name="f60" fmla="val 708120"/>
              <a:gd name="f61" fmla="val 31618"/>
              <a:gd name="f62" fmla="val 701792"/>
              <a:gd name="f63" fmla="val 32362"/>
              <a:gd name="f64" fmla="val 694720"/>
              <a:gd name="f65" fmla="val 33107"/>
              <a:gd name="f66" fmla="val 689136"/>
              <a:gd name="f67" fmla="val 36829"/>
              <a:gd name="f68" fmla="val 686530"/>
              <a:gd name="f69" fmla="val 43157"/>
              <a:gd name="f70" fmla="val 683925"/>
              <a:gd name="f71" fmla="val 50230"/>
              <a:gd name="f72" fmla="val 688392"/>
              <a:gd name="f73" fmla="val 54324"/>
              <a:gd name="f74" fmla="val 693603"/>
              <a:gd name="f75" fmla="val 58046"/>
              <a:gd name="f76" fmla="val 697325"/>
              <a:gd name="f77" fmla="val 60652"/>
              <a:gd name="f78" fmla="val 701047"/>
              <a:gd name="f79" fmla="val 64747"/>
              <a:gd name="f80" fmla="val 705886"/>
              <a:gd name="f81" fmla="val 65491"/>
              <a:gd name="f82" fmla="val 736782"/>
              <a:gd name="f83" fmla="val 69958"/>
              <a:gd name="f84" fmla="val 748321"/>
              <a:gd name="f85" fmla="val 92664"/>
              <a:gd name="f86" fmla="val 762838"/>
              <a:gd name="f87" fmla="val 112764"/>
              <a:gd name="f88" fmla="val 769166"/>
              <a:gd name="f89" fmla="val 775866"/>
              <a:gd name="f90" fmla="val 128026"/>
              <a:gd name="f91" fmla="val 764327"/>
              <a:gd name="f92" fmla="val 140309"/>
              <a:gd name="f93" fmla="val 754277"/>
              <a:gd name="f94" fmla="val 151104"/>
              <a:gd name="f95" fmla="val 764699"/>
              <a:gd name="f96" fmla="val 156688"/>
              <a:gd name="f97" fmla="val 775121"/>
              <a:gd name="f98" fmla="val 159666"/>
              <a:gd name="f99" fmla="val 789638"/>
              <a:gd name="f100" fmla="val 163760"/>
              <a:gd name="f101" fmla="val 806761"/>
              <a:gd name="f102" fmla="val 163016"/>
              <a:gd name="f103" fmla="val 823139"/>
              <a:gd name="f104" fmla="val 176416"/>
              <a:gd name="f105" fmla="val 761721"/>
              <a:gd name="f106" fmla="val 177533"/>
              <a:gd name="f107" fmla="val 735665"/>
              <a:gd name="f108" fmla="val 142171"/>
              <a:gd name="f109" fmla="val 707748"/>
              <a:gd name="f110" fmla="val 109414"/>
              <a:gd name="f111" fmla="val 97503"/>
              <a:gd name="f112" fmla="val 690253"/>
              <a:gd name="f113" fmla="val 83358"/>
              <a:gd name="f114" fmla="val 681319"/>
              <a:gd name="f115" fmla="val 670152"/>
              <a:gd name="f116" fmla="val 53580"/>
              <a:gd name="f117" fmla="val 657124"/>
              <a:gd name="f118" fmla="val 52835"/>
              <a:gd name="f119" fmla="val 640746"/>
              <a:gd name="f120" fmla="val 67352"/>
              <a:gd name="f121" fmla="val 626229"/>
              <a:gd name="f122" fmla="val 80380"/>
              <a:gd name="f123" fmla="val 619157"/>
              <a:gd name="f124" fmla="val 79264"/>
              <a:gd name="f125" fmla="val 614318"/>
              <a:gd name="f126" fmla="val 61396"/>
              <a:gd name="f127" fmla="val 606873"/>
              <a:gd name="f128" fmla="val 33479"/>
              <a:gd name="f129" fmla="val 589750"/>
              <a:gd name="f130" fmla="val 13751"/>
              <a:gd name="f131" fmla="val 560716"/>
              <a:gd name="f132" fmla="val 3701"/>
              <a:gd name="f133" fmla="val 554388"/>
              <a:gd name="f134" fmla="val 1467"/>
              <a:gd name="f135" fmla="val 546572"/>
              <a:gd name="f136" fmla="val -3372"/>
              <a:gd name="f137" fmla="val 540616"/>
              <a:gd name="f138" fmla="val 535405"/>
              <a:gd name="f139" fmla="val 9656"/>
              <a:gd name="f140" fmla="val 539871"/>
              <a:gd name="f141" fmla="val 16729"/>
              <a:gd name="f142" fmla="val 543594"/>
              <a:gd name="f143" fmla="val 21940"/>
              <a:gd name="f144" fmla="val 550294"/>
              <a:gd name="f145" fmla="val 556250"/>
              <a:gd name="f146" fmla="val 40179"/>
              <a:gd name="f147" fmla="val 558855"/>
              <a:gd name="f148" fmla="val 58791"/>
              <a:gd name="f149" fmla="val 562578"/>
              <a:gd name="f150" fmla="val 557366"/>
              <a:gd name="f151" fmla="val 72563"/>
              <a:gd name="f152" fmla="val 535777"/>
              <a:gd name="f153" fmla="val 96386"/>
              <a:gd name="f154" fmla="val 551411"/>
              <a:gd name="f155" fmla="val 107553"/>
              <a:gd name="f156" fmla="val 570022"/>
              <a:gd name="f157" fmla="val 120209"/>
              <a:gd name="f158" fmla="val 595706"/>
              <a:gd name="f159" fmla="val 137332"/>
              <a:gd name="f160" fmla="val 605756"/>
              <a:gd name="f161" fmla="val 162643"/>
              <a:gd name="f162" fmla="val 599801"/>
              <a:gd name="f163" fmla="val 192794"/>
              <a:gd name="f164" fmla="val 597567"/>
              <a:gd name="f165" fmla="val 205078"/>
              <a:gd name="f166" fmla="val 599056"/>
              <a:gd name="f167" fmla="val 212522"/>
              <a:gd name="f168" fmla="val 212150"/>
              <a:gd name="f169" fmla="val 620273"/>
              <a:gd name="f170" fmla="val 621762"/>
              <a:gd name="f171" fmla="val 216245"/>
              <a:gd name="f172" fmla="val 623996"/>
              <a:gd name="f173" fmla="val 220711"/>
              <a:gd name="f174" fmla="val 671641"/>
              <a:gd name="f175" fmla="val 326053"/>
              <a:gd name="f176" fmla="val 740504"/>
              <a:gd name="f177" fmla="val 418366"/>
              <a:gd name="f178" fmla="val 821278"/>
              <a:gd name="f179" fmla="val 503235"/>
              <a:gd name="f180" fmla="val 886791"/>
              <a:gd name="f181" fmla="val 572098"/>
              <a:gd name="f182" fmla="val 959004"/>
              <a:gd name="f183" fmla="val 634260"/>
              <a:gd name="f184" fmla="val 1033822"/>
              <a:gd name="f185" fmla="val 694562"/>
              <a:gd name="f186" fmla="val 1036055"/>
              <a:gd name="f187" fmla="val 696423"/>
              <a:gd name="f188" fmla="val 1038289"/>
              <a:gd name="f189" fmla="val 698656"/>
              <a:gd name="f190" fmla="val 1039406"/>
              <a:gd name="f191" fmla="val 702378"/>
              <a:gd name="f192" fmla="val 1004044"/>
              <a:gd name="f193" fmla="val 694934"/>
              <a:gd name="f194" fmla="val 973521"/>
              <a:gd name="f195" fmla="val 679672"/>
              <a:gd name="f196" fmla="val 944114"/>
              <a:gd name="f197" fmla="val 662550"/>
              <a:gd name="f198" fmla="val 865946"/>
              <a:gd name="f199" fmla="val 617138"/>
              <a:gd name="f200" fmla="val 800061"/>
              <a:gd name="f201" fmla="val 558325"/>
              <a:gd name="f202" fmla="val 733432"/>
              <a:gd name="f203" fmla="val 500629"/>
              <a:gd name="f204" fmla="val 692858"/>
              <a:gd name="f205" fmla="val 465267"/>
              <a:gd name="f206" fmla="val 651169"/>
              <a:gd name="f207" fmla="val 431022"/>
              <a:gd name="f208" fmla="val 606501"/>
              <a:gd name="f209" fmla="val 399755"/>
              <a:gd name="f210" fmla="val 394543"/>
              <a:gd name="f211" fmla="val 593845"/>
              <a:gd name="f212" fmla="val 387843"/>
              <a:gd name="f213" fmla="val 588634"/>
              <a:gd name="f214" fmla="val 381143"/>
              <a:gd name="f215" fmla="val 585656"/>
              <a:gd name="f216" fmla="val 377421"/>
              <a:gd name="f217" fmla="val 581934"/>
              <a:gd name="f218" fmla="val 374071"/>
              <a:gd name="f219" fmla="val 575978"/>
              <a:gd name="f220" fmla="val 375560"/>
              <a:gd name="f221" fmla="val 568533"/>
              <a:gd name="f222" fmla="val 567789"/>
              <a:gd name="f223" fmla="val 383004"/>
              <a:gd name="f224" fmla="val 567044"/>
              <a:gd name="f225" fmla="val 388588"/>
              <a:gd name="f226" fmla="val 564811"/>
              <a:gd name="f227" fmla="val 406455"/>
              <a:gd name="f228" fmla="val 569650"/>
              <a:gd name="f229" fmla="val 422461"/>
              <a:gd name="f230" fmla="val 578956"/>
              <a:gd name="f231" fmla="val 437722"/>
              <a:gd name="f232" fmla="val 603151"/>
              <a:gd name="f233" fmla="val 476806"/>
              <a:gd name="f234" fmla="val 638885"/>
              <a:gd name="f235" fmla="val 506957"/>
              <a:gd name="f236" fmla="val 675736"/>
              <a:gd name="f237" fmla="val 535619"/>
              <a:gd name="f238" fmla="val 723381"/>
              <a:gd name="f239" fmla="val 572470"/>
              <a:gd name="f240" fmla="val 769538"/>
              <a:gd name="f241" fmla="val 610810"/>
              <a:gd name="f242" fmla="val 811600"/>
              <a:gd name="f243" fmla="val 652872"/>
              <a:gd name="f244" fmla="val 814578"/>
              <a:gd name="f245" fmla="val 655850"/>
              <a:gd name="f246" fmla="val 820161"/>
              <a:gd name="f247" fmla="val 657711"/>
              <a:gd name="f248" fmla="val 818300"/>
              <a:gd name="f249" fmla="val 666272"/>
              <a:gd name="f250" fmla="val 791872"/>
              <a:gd name="f251" fmla="val 646544"/>
              <a:gd name="f252" fmla="val 766932"/>
              <a:gd name="f253" fmla="val 627188"/>
              <a:gd name="f254" fmla="val 741621"/>
              <a:gd name="f255" fmla="val 608576"/>
              <a:gd name="f256" fmla="val 716681"/>
              <a:gd name="f257" fmla="val 589965"/>
              <a:gd name="f258" fmla="val 691369"/>
              <a:gd name="f259" fmla="val 571353"/>
              <a:gd name="f260" fmla="val 666430"/>
              <a:gd name="f261" fmla="val 553114"/>
              <a:gd name="f262" fmla="val 660474"/>
              <a:gd name="f263" fmla="val 548647"/>
              <a:gd name="f264" fmla="val 654146"/>
              <a:gd name="f265" fmla="val 542319"/>
              <a:gd name="f266" fmla="val 645585"/>
              <a:gd name="f267" fmla="val 547903"/>
              <a:gd name="f268" fmla="val 636652"/>
              <a:gd name="f269" fmla="val 553486"/>
              <a:gd name="f270" fmla="val 637768"/>
              <a:gd name="f271" fmla="val 562792"/>
              <a:gd name="f272" fmla="val 640002"/>
              <a:gd name="f273" fmla="val 570236"/>
              <a:gd name="f274" fmla="val 647074"/>
              <a:gd name="f275" fmla="val 592198"/>
              <a:gd name="f276" fmla="val 659358"/>
              <a:gd name="f277" fmla="val 611554"/>
              <a:gd name="f278" fmla="val 628677"/>
              <a:gd name="f279" fmla="val 731570"/>
              <a:gd name="f280" fmla="val 685256"/>
              <a:gd name="f281" fmla="val 795966"/>
              <a:gd name="f282" fmla="val 734018"/>
              <a:gd name="f283" fmla="val 786875"/>
              <a:gd name="f284" fmla="val 888280"/>
              <a:gd name="f285" fmla="val 815537"/>
              <a:gd name="f286" fmla="val 918058"/>
              <a:gd name="f287" fmla="val 846060"/>
              <a:gd name="f288" fmla="val 946348"/>
              <a:gd name="f289" fmla="val 877699"/>
              <a:gd name="f290" fmla="val 952676"/>
              <a:gd name="f291" fmla="val 884772"/>
              <a:gd name="f292" fmla="val 952303"/>
              <a:gd name="f293" fmla="val 891472"/>
              <a:gd name="f294" fmla="val 950442"/>
              <a:gd name="f295" fmla="val 899661"/>
              <a:gd name="f296" fmla="val 942998"/>
              <a:gd name="f297" fmla="val 932790"/>
              <a:gd name="f298" fmla="val 954537"/>
              <a:gd name="f299" fmla="val 943957"/>
              <a:gd name="f300" fmla="val 991760"/>
              <a:gd name="f301" fmla="val 937629"/>
              <a:gd name="f302" fmla="val 1003299"/>
              <a:gd name="f303" fmla="val 935767"/>
              <a:gd name="f304" fmla="val 1011116"/>
              <a:gd name="f305" fmla="val 1018188"/>
              <a:gd name="f306" fmla="val 945445"/>
              <a:gd name="f307" fmla="val 1103802"/>
              <a:gd name="f308" fmla="val 1042225"/>
              <a:gd name="f309" fmla="val 1205048"/>
              <a:gd name="f310" fmla="val 1123744"/>
              <a:gd name="f311" fmla="val 1315601"/>
              <a:gd name="f312" fmla="val 1196329"/>
              <a:gd name="f313" fmla="val 1360641"/>
              <a:gd name="f314" fmla="val 1225735"/>
              <a:gd name="f315" fmla="val 1407170"/>
              <a:gd name="f316" fmla="val 1253653"/>
              <a:gd name="f317" fmla="val 1454443"/>
              <a:gd name="f318" fmla="val 1279709"/>
              <a:gd name="f319" fmla="val 1281570"/>
              <a:gd name="f320" fmla="val 1283804"/>
              <a:gd name="f321" fmla="val 1285665"/>
              <a:gd name="f322" fmla="val 1454071"/>
              <a:gd name="f323" fmla="val 1288270"/>
              <a:gd name="f324" fmla="val 1453699"/>
              <a:gd name="f325" fmla="val 1289759"/>
              <a:gd name="f326" fmla="val 1453327"/>
              <a:gd name="f327" fmla="val 1291993"/>
              <a:gd name="f328" fmla="val 1386697"/>
              <a:gd name="f329" fmla="val 1251792"/>
              <a:gd name="f330" fmla="val 1320812"/>
              <a:gd name="f331" fmla="val 1210474"/>
              <a:gd name="f332" fmla="val 1256416"/>
              <a:gd name="f333" fmla="val 1166923"/>
              <a:gd name="f334" fmla="val 1081840"/>
              <a:gd name="f335" fmla="val 1048926"/>
              <a:gd name="f336" fmla="val 915080"/>
              <a:gd name="f337" fmla="val 922367"/>
              <a:gd name="f338" fmla="val 745715"/>
              <a:gd name="f339" fmla="val 798786"/>
              <a:gd name="f340" fmla="val 688764"/>
              <a:gd name="f341" fmla="val 757096"/>
              <a:gd name="f342" fmla="val 643724"/>
              <a:gd name="f343" fmla="val 703867"/>
              <a:gd name="f344" fmla="val 592356"/>
              <a:gd name="f345" fmla="val 656966"/>
              <a:gd name="f346" fmla="val 558111"/>
              <a:gd name="f347" fmla="val 625699"/>
              <a:gd name="f348" fmla="val 525354"/>
              <a:gd name="f349" fmla="val 592943"/>
              <a:gd name="f350" fmla="val 485526"/>
              <a:gd name="f351" fmla="val 567259"/>
              <a:gd name="f352" fmla="val 469148"/>
              <a:gd name="f353" fmla="val 556836"/>
              <a:gd name="f354" fmla="val 452025"/>
              <a:gd name="f355" fmla="val 547530"/>
              <a:gd name="f356" fmla="val 430063"/>
              <a:gd name="f357" fmla="val 550136"/>
              <a:gd name="f358" fmla="val 421502"/>
              <a:gd name="f359" fmla="val 551253"/>
              <a:gd name="f360" fmla="val 411824"/>
              <a:gd name="f361" fmla="val 408846"/>
              <a:gd name="f362" fmla="val 563164"/>
              <a:gd name="f363" fmla="val 406240"/>
              <a:gd name="f364" fmla="val 572842"/>
              <a:gd name="f365" fmla="val 414057"/>
              <a:gd name="f366" fmla="val 577309"/>
              <a:gd name="f367" fmla="val 421130"/>
              <a:gd name="f368" fmla="val 581403"/>
              <a:gd name="f369" fmla="val 422991"/>
              <a:gd name="f370" fmla="val 582520"/>
              <a:gd name="f371" fmla="val 424852"/>
              <a:gd name="f372" fmla="val 584009"/>
              <a:gd name="f373" fmla="val 426713"/>
              <a:gd name="f374" fmla="val 462075"/>
              <a:gd name="f375" fmla="val 586242"/>
              <a:gd name="f376" fmla="val 470264"/>
              <a:gd name="f377" fmla="val 614532"/>
              <a:gd name="f378" fmla="val 487015"/>
              <a:gd name="f379" fmla="val 635005"/>
              <a:gd name="f380" fmla="val 492226"/>
              <a:gd name="f381" fmla="val 641333"/>
              <a:gd name="f382" fmla="val 492598"/>
              <a:gd name="f383" fmla="val 647661"/>
              <a:gd name="f384" fmla="val 655105"/>
              <a:gd name="f385" fmla="val 476964"/>
              <a:gd name="f386" fmla="val 668505"/>
              <a:gd name="f387" fmla="val 484037"/>
              <a:gd name="f388" fmla="val 674461"/>
              <a:gd name="f389" fmla="val 497437"/>
              <a:gd name="f390" fmla="val 678183"/>
              <a:gd name="f391" fmla="val 510837"/>
              <a:gd name="f392" fmla="val 681906"/>
              <a:gd name="f393" fmla="val 683022"/>
              <a:gd name="f394" fmla="val 691584"/>
              <a:gd name="f395" fmla="val 516793"/>
              <a:gd name="f396" fmla="val 500787"/>
              <a:gd name="f397" fmla="val 691212"/>
              <a:gd name="f398" fmla="val 485898"/>
              <a:gd name="f399" fmla="val 452397"/>
              <a:gd name="f400" fmla="val 661433"/>
              <a:gd name="f401" fmla="val 430808"/>
              <a:gd name="f402" fmla="val 631282"/>
              <a:gd name="f403" fmla="val 410335"/>
              <a:gd name="f404" fmla="val 600387"/>
              <a:gd name="f405" fmla="val 594431"/>
              <a:gd name="f406" fmla="val 402890"/>
              <a:gd name="f407" fmla="val 587731"/>
              <a:gd name="f408" fmla="val 397307"/>
              <a:gd name="f409" fmla="val 582892"/>
              <a:gd name="f410" fmla="val 386884"/>
              <a:gd name="f411" fmla="val 573214"/>
              <a:gd name="f412" fmla="val 375717"/>
              <a:gd name="f413" fmla="val 363062"/>
              <a:gd name="f414" fmla="val 346311"/>
              <a:gd name="f415" fmla="val 599643"/>
              <a:gd name="f416" fmla="val 340356"/>
              <a:gd name="f417" fmla="val 598526"/>
              <a:gd name="f418" fmla="val 334772"/>
              <a:gd name="f419" fmla="val 578426"/>
              <a:gd name="f420" fmla="val 327327"/>
              <a:gd name="f421" fmla="val 310577"/>
              <a:gd name="f422" fmla="val 532269"/>
              <a:gd name="f423" fmla="val 281915"/>
              <a:gd name="f424" fmla="val 522219"/>
              <a:gd name="f425" fmla="val 275960"/>
              <a:gd name="f426" fmla="val 519985"/>
              <a:gd name="f427" fmla="val 269632"/>
              <a:gd name="f428" fmla="val 517007"/>
              <a:gd name="f429" fmla="val 263304"/>
              <a:gd name="f430" fmla="val 521846"/>
              <a:gd name="f431" fmla="val 256604"/>
              <a:gd name="f432" fmla="val 527430"/>
              <a:gd name="f433" fmla="val 261070"/>
              <a:gd name="f434" fmla="val 533013"/>
              <a:gd name="f435" fmla="val 263676"/>
              <a:gd name="f436" fmla="val 538225"/>
              <a:gd name="f437" fmla="val 267398"/>
              <a:gd name="f438" fmla="val 546414"/>
              <a:gd name="f439" fmla="val 271865"/>
              <a:gd name="f440" fmla="val 554603"/>
              <a:gd name="f441" fmla="val 275215"/>
              <a:gd name="f442" fmla="val 281171"/>
              <a:gd name="f443" fmla="val 576937"/>
              <a:gd name="f444" fmla="val 282288"/>
              <a:gd name="f445" fmla="val 591454"/>
              <a:gd name="f446" fmla="val 271121"/>
              <a:gd name="f447" fmla="val 604854"/>
              <a:gd name="f448" fmla="val 262931"/>
              <a:gd name="f449" fmla="val 620860"/>
              <a:gd name="f450" fmla="val 274471"/>
              <a:gd name="f451" fmla="val 627560"/>
              <a:gd name="f452" fmla="val 309088"/>
              <a:gd name="f453" fmla="val 648405"/>
              <a:gd name="f454" fmla="val 331050"/>
              <a:gd name="f455" fmla="val 675578"/>
              <a:gd name="f456" fmla="val 319138"/>
              <a:gd name="f457" fmla="val 718012"/>
              <a:gd name="f458" fmla="val 317277"/>
              <a:gd name="f459" fmla="val 723968"/>
              <a:gd name="f460" fmla="val 319511"/>
              <a:gd name="f461" fmla="val 729924"/>
              <a:gd name="f462" fmla="val 326583"/>
              <a:gd name="f463" fmla="val 729551"/>
              <a:gd name="f464" fmla="val 342217"/>
              <a:gd name="f465" fmla="val 728435"/>
              <a:gd name="f466" fmla="val 344822"/>
              <a:gd name="f467" fmla="val 738113"/>
              <a:gd name="f468" fmla="val 349289"/>
              <a:gd name="f469" fmla="val 748163"/>
              <a:gd name="f470" fmla="val 392840"/>
              <a:gd name="f471" fmla="val 844571"/>
              <a:gd name="f472" fmla="val 455747"/>
              <a:gd name="f473" fmla="val 928695"/>
              <a:gd name="f474" fmla="val 528332"/>
              <a:gd name="f475" fmla="val 1007608"/>
              <a:gd name="f476" fmla="val 600173"/>
              <a:gd name="f477" fmla="val 1085777"/>
              <a:gd name="f478" fmla="val 680947"/>
              <a:gd name="f479" fmla="val 1155756"/>
              <a:gd name="f480" fmla="val 1222758"/>
              <a:gd name="f481" fmla="val 742737"/>
              <a:gd name="f482" fmla="val 1220524"/>
              <a:gd name="f483" fmla="val 711470"/>
              <a:gd name="f484" fmla="val 1206752"/>
              <a:gd name="f485" fmla="val 1190746"/>
              <a:gd name="f486" fmla="val 601662"/>
              <a:gd name="f487" fmla="val 1147939"/>
              <a:gd name="f488" fmla="val 536149"/>
              <a:gd name="f489" fmla="val 1089871"/>
              <a:gd name="f490" fmla="val 469520"/>
              <a:gd name="f491" fmla="val 1032920"/>
              <a:gd name="f492" fmla="val 993091"/>
              <a:gd name="f493" fmla="val 377579"/>
              <a:gd name="f494" fmla="val 952146"/>
              <a:gd name="f495" fmla="val 325466"/>
              <a:gd name="f496" fmla="val 917900"/>
              <a:gd name="f497" fmla="val 914178"/>
              <a:gd name="f498" fmla="val 315416"/>
              <a:gd name="f499" fmla="val 909339"/>
              <a:gd name="f500" fmla="val 312066"/>
              <a:gd name="f501" fmla="val 903383"/>
              <a:gd name="f502" fmla="val 898172"/>
              <a:gd name="f503" fmla="val 304621"/>
              <a:gd name="f504" fmla="val 893333"/>
              <a:gd name="f505" fmla="val 296805"/>
              <a:gd name="f506" fmla="val 895566"/>
              <a:gd name="f507" fmla="val 288988"/>
              <a:gd name="f508" fmla="val 288243"/>
              <a:gd name="f509" fmla="val 904872"/>
              <a:gd name="f510" fmla="val 910828"/>
              <a:gd name="f511" fmla="val 289360"/>
              <a:gd name="f512" fmla="val 933162"/>
              <a:gd name="f513" fmla="val 295688"/>
              <a:gd name="f514" fmla="val 953262"/>
              <a:gd name="f515" fmla="val 309460"/>
              <a:gd name="f516" fmla="val 971129"/>
              <a:gd name="f517" fmla="val 336261"/>
              <a:gd name="f518" fmla="val 1006864"/>
              <a:gd name="f519" fmla="val 371995"/>
              <a:gd name="f520" fmla="val 1034781"/>
              <a:gd name="f521" fmla="val 407729"/>
              <a:gd name="f522" fmla="val 1062698"/>
              <a:gd name="f523" fmla="val 457236"/>
              <a:gd name="f524" fmla="val 1101038"/>
              <a:gd name="f525" fmla="val 503021"/>
              <a:gd name="f526" fmla="val 1142728"/>
              <a:gd name="f527" fmla="val 544338"/>
              <a:gd name="f528" fmla="val 1189257"/>
              <a:gd name="f529" fmla="val 514560"/>
              <a:gd name="f530" fmla="val 1166551"/>
              <a:gd name="f531" fmla="val 484781"/>
              <a:gd name="f532" fmla="val 1143472"/>
              <a:gd name="f533" fmla="val 454630"/>
              <a:gd name="f534" fmla="val 1120766"/>
              <a:gd name="f535" fmla="val 431924"/>
              <a:gd name="f536" fmla="val 1103644"/>
              <a:gd name="f537" fmla="val 408474"/>
              <a:gd name="f538" fmla="val 1087265"/>
              <a:gd name="f539" fmla="val 385396"/>
              <a:gd name="f540" fmla="val 1070515"/>
              <a:gd name="f541" fmla="val 379812"/>
              <a:gd name="f542" fmla="val 1066421"/>
              <a:gd name="f543" fmla="val 373856"/>
              <a:gd name="f544" fmla="val 1061954"/>
              <a:gd name="f545" fmla="val 366040"/>
              <a:gd name="f546" fmla="val 1067537"/>
              <a:gd name="f547" fmla="val 358967"/>
              <a:gd name="f548" fmla="val 1072376"/>
              <a:gd name="f549" fmla="val 360084"/>
              <a:gd name="f550" fmla="val 1079449"/>
              <a:gd name="f551" fmla="val 361573"/>
              <a:gd name="f552" fmla="val 1086149"/>
              <a:gd name="f553" fmla="val 367156"/>
              <a:gd name="f554" fmla="val 1112577"/>
              <a:gd name="f555" fmla="val 382790"/>
              <a:gd name="f556" fmla="val 1133794"/>
              <a:gd name="f557" fmla="val 402146"/>
              <a:gd name="f558" fmla="val 1152778"/>
              <a:gd name="f559" fmla="val 425596"/>
              <a:gd name="f560" fmla="val 1175484"/>
              <a:gd name="f561" fmla="val 450164"/>
              <a:gd name="f562" fmla="val 1197074"/>
              <a:gd name="f563" fmla="val 475475"/>
              <a:gd name="f564" fmla="val 1218663"/>
              <a:gd name="f565" fmla="val 448303"/>
              <a:gd name="f566" fmla="val 1212707"/>
              <a:gd name="f567" fmla="val 393957"/>
              <a:gd name="f568" fmla="val 1201913"/>
              <a:gd name="f569" fmla="val 1245091"/>
              <a:gd name="f570" fmla="val 434902"/>
              <a:gd name="f571" fmla="val 460586"/>
              <a:gd name="f572" fmla="val 1260353"/>
              <a:gd name="f573" fmla="val 495204"/>
              <a:gd name="f574" fmla="val 1268914"/>
              <a:gd name="f575" fmla="val 561089"/>
              <a:gd name="f576" fmla="val 574861"/>
              <a:gd name="f577" fmla="val 1304276"/>
              <a:gd name="f578" fmla="val 1316188"/>
              <a:gd name="f579" fmla="val 602034"/>
              <a:gd name="f580" fmla="val 1328843"/>
              <a:gd name="f581" fmla="val 615807"/>
              <a:gd name="f582" fmla="val 1341872"/>
              <a:gd name="f583" fmla="val 628835"/>
              <a:gd name="f584" fmla="val 1354900"/>
              <a:gd name="f585" fmla="val 641863"/>
              <a:gd name="f586" fmla="val 1368672"/>
              <a:gd name="f587" fmla="val 1378722"/>
              <a:gd name="f588" fmla="val 662335"/>
              <a:gd name="f589" fmla="val 1387284"/>
              <a:gd name="f590" fmla="val 651541"/>
              <a:gd name="f591" fmla="val 1404406"/>
              <a:gd name="f592" fmla="val 646702"/>
              <a:gd name="f593" fmla="val 1412223"/>
              <a:gd name="f594" fmla="val 678341"/>
              <a:gd name="f595" fmla="val 1454658"/>
              <a:gd name="f596" fmla="val 1457263"/>
              <a:gd name="f597" fmla="val 689881"/>
              <a:gd name="f598" fmla="val 1457635"/>
              <a:gd name="f599" fmla="val 1458008"/>
              <a:gd name="f600" fmla="val 692486"/>
              <a:gd name="f601" fmla="val 714076"/>
              <a:gd name="f602" fmla="val 1456519"/>
              <a:gd name="f603" fmla="val 718915"/>
              <a:gd name="f604" fmla="val 1469175"/>
              <a:gd name="f605" fmla="val 719287"/>
              <a:gd name="f606" fmla="val 1485181"/>
              <a:gd name="f607" fmla="val 719659"/>
              <a:gd name="f608" fmla="val 1500814"/>
              <a:gd name="f609" fmla="val 715937"/>
              <a:gd name="f610" fmla="val 1520170"/>
              <a:gd name="f611" fmla="val 745343"/>
              <a:gd name="f612" fmla="val 1512353"/>
              <a:gd name="f613" fmla="val 748693"/>
              <a:gd name="f614" fmla="val 1511609"/>
              <a:gd name="f615" fmla="val 1513842"/>
              <a:gd name="f616" fmla="val 750926"/>
              <a:gd name="f617" fmla="val 1516448"/>
              <a:gd name="f618" fmla="val 782938"/>
              <a:gd name="f619" fmla="val 1583077"/>
              <a:gd name="f620" fmla="val 836912"/>
              <a:gd name="f621" fmla="val 1634445"/>
              <a:gd name="f622" fmla="val 890141"/>
              <a:gd name="f623" fmla="val 1685813"/>
              <a:gd name="f624" fmla="val 893119"/>
              <a:gd name="f625" fmla="val 1688419"/>
              <a:gd name="f626" fmla="val 896097"/>
              <a:gd name="f627" fmla="val 1691024"/>
              <a:gd name="f628" fmla="val 899074"/>
              <a:gd name="f629" fmla="val 1693630"/>
              <a:gd name="f630" fmla="val 843240"/>
              <a:gd name="f631" fmla="val 1680602"/>
              <a:gd name="f632" fmla="val 658985"/>
              <a:gd name="f633" fmla="val 1663851"/>
              <a:gd name="f634" fmla="val 605012"/>
              <a:gd name="f635" fmla="val 1669435"/>
              <a:gd name="f636" fmla="val 556994"/>
              <a:gd name="f637" fmla="val 1674274"/>
              <a:gd name="f638" fmla="val 285638"/>
              <a:gd name="f639" fmla="val 1593128"/>
              <a:gd name="f640" fmla="val 229431"/>
              <a:gd name="f641" fmla="val 1545110"/>
              <a:gd name="f642" fmla="val 221614"/>
              <a:gd name="f643" fmla="val 1582705"/>
              <a:gd name="f644" fmla="val 238364"/>
              <a:gd name="f645" fmla="val 1597594"/>
              <a:gd name="f646" fmla="val 251765"/>
              <a:gd name="f647" fmla="val 1614717"/>
              <a:gd name="f648" fmla="val 270748"/>
              <a:gd name="f649" fmla="val 1638912"/>
              <a:gd name="f650" fmla="val 273726"/>
              <a:gd name="f651" fmla="val 1656035"/>
              <a:gd name="f652" fmla="val 237992"/>
              <a:gd name="f653" fmla="val 1675391"/>
              <a:gd name="f654" fmla="val 135628"/>
              <a:gd name="f655" fmla="val 1730481"/>
              <a:gd name="f656" fmla="val 136745"/>
              <a:gd name="f657" fmla="val 1732342"/>
              <a:gd name="f658" fmla="val 232781"/>
              <a:gd name="f659" fmla="val 1807160"/>
              <a:gd name="f660" fmla="val 237248"/>
              <a:gd name="f661" fmla="val 1810511"/>
              <a:gd name="f662" fmla="val 235014"/>
              <a:gd name="f663" fmla="val 1821305"/>
              <a:gd name="f664" fmla="val 236131"/>
              <a:gd name="f665" fmla="val 1828750"/>
              <a:gd name="f666" fmla="val 211191"/>
              <a:gd name="f667" fmla="val 1839917"/>
              <a:gd name="f668" fmla="val 181785"/>
              <a:gd name="f669" fmla="val 1810883"/>
              <a:gd name="f670" fmla="val 152007"/>
              <a:gd name="f671" fmla="val 1842150"/>
              <a:gd name="f672" fmla="val 280426"/>
              <a:gd name="f673" fmla="val 1979503"/>
              <a:gd name="f674" fmla="val 475848"/>
              <a:gd name="f675" fmla="val 2110157"/>
              <a:gd name="f676" fmla="val 653030"/>
              <a:gd name="f677" fmla="val 2213265"/>
              <a:gd name="f678" fmla="val 509721"/>
              <a:gd name="f679" fmla="val 2247138"/>
              <a:gd name="f680" fmla="val 423735"/>
              <a:gd name="f681" fmla="val 2128024"/>
              <a:gd name="f682" fmla="val 318394"/>
              <a:gd name="f683" fmla="val 2143285"/>
              <a:gd name="f684" fmla="val 265909"/>
              <a:gd name="f685" fmla="val 2180508"/>
              <a:gd name="f686" fmla="val 422246"/>
              <a:gd name="f687" fmla="val 2240810"/>
              <a:gd name="f688" fmla="val 272982"/>
              <a:gd name="f689" fmla="val 2258305"/>
              <a:gd name="f690" fmla="val 337750"/>
              <a:gd name="f691" fmla="val 2291061"/>
              <a:gd name="f692" fmla="val 385768"/>
              <a:gd name="f693" fmla="val 2323073"/>
              <a:gd name="f694" fmla="val 430435"/>
              <a:gd name="f695" fmla="val 2360668"/>
              <a:gd name="f696" fmla="val 2428042"/>
              <a:gd name="f697" fmla="val 2472710"/>
              <a:gd name="f698" fmla="val 488876"/>
              <a:gd name="f699" fmla="val 2563162"/>
              <a:gd name="f700" fmla="val 464681"/>
              <a:gd name="f701" fmla="val 2622719"/>
              <a:gd name="f702" fmla="val 429691"/>
              <a:gd name="f703" fmla="val 2677437"/>
              <a:gd name="f704" fmla="val 2748533"/>
              <a:gd name="f705" fmla="val 481803"/>
              <a:gd name="f706" fmla="val 2797295"/>
              <a:gd name="f707" fmla="val 473614"/>
              <a:gd name="f708" fmla="val 2829307"/>
              <a:gd name="f709" fmla="val 393212"/>
              <a:gd name="f710" fmla="val 2807345"/>
              <a:gd name="f711" fmla="val 306483"/>
              <a:gd name="f712" fmla="val 2783895"/>
              <a:gd name="f713" fmla="val 2827818"/>
              <a:gd name="f714" fmla="val 2913059"/>
              <a:gd name="f715" fmla="val 309833"/>
              <a:gd name="f716" fmla="val 2967777"/>
              <a:gd name="f717" fmla="val 294943"/>
              <a:gd name="f718" fmla="val 2984900"/>
              <a:gd name="f719" fmla="val 235386"/>
              <a:gd name="f720" fmla="val 2978572"/>
              <a:gd name="f721" fmla="val 169501"/>
              <a:gd name="f722" fmla="val 2971499"/>
              <a:gd name="f723" fmla="val 106967"/>
              <a:gd name="f724" fmla="val 2935765"/>
              <a:gd name="f725" fmla="val 25448"/>
              <a:gd name="f726" fmla="val 2952888"/>
              <a:gd name="f727" fmla="val 90588"/>
              <a:gd name="f728" fmla="val 3052646"/>
              <a:gd name="f729" fmla="val 229803"/>
              <a:gd name="f730" fmla="val 3024356"/>
              <a:gd name="f731" fmla="val 305738"/>
              <a:gd name="f732" fmla="val 3119275"/>
              <a:gd name="f733" fmla="val 215286"/>
              <a:gd name="f734" fmla="val 3119647"/>
              <a:gd name="f735" fmla="val 146051"/>
              <a:gd name="f736" fmla="val 79049"/>
              <a:gd name="f737" fmla="val 3098430"/>
              <a:gd name="f738" fmla="val 51132"/>
              <a:gd name="f739" fmla="val 3089869"/>
              <a:gd name="f740" fmla="val 20609"/>
              <a:gd name="f741" fmla="val 3081308"/>
              <a:gd name="f742" fmla="val 4975"/>
              <a:gd name="f743" fmla="val 3109969"/>
              <a:gd name="f744" fmla="val -13636"/>
              <a:gd name="f745" fmla="val 3144587"/>
              <a:gd name="f746" fmla="val 24331"/>
              <a:gd name="f747" fmla="val 3157615"/>
              <a:gd name="f748" fmla="val 47037"/>
              <a:gd name="f749" fmla="val 3163943"/>
              <a:gd name="f750" fmla="val 111061"/>
              <a:gd name="f751" fmla="val 3181438"/>
              <a:gd name="f752" fmla="val 160196"/>
              <a:gd name="f753" fmla="val 3222755"/>
              <a:gd name="f754" fmla="val 213425"/>
              <a:gd name="f755" fmla="val 3255139"/>
              <a:gd name="f756" fmla="val 329933"/>
              <a:gd name="f757" fmla="val 3326236"/>
              <a:gd name="f758" fmla="val 457981"/>
              <a:gd name="f759" fmla="val 3385420"/>
              <a:gd name="f760" fmla="val 556622"/>
              <a:gd name="f761" fmla="val 3502301"/>
              <a:gd name="f762" fmla="val 432669"/>
              <a:gd name="f763" fmla="val 3472523"/>
              <a:gd name="f764" fmla="val 339983"/>
              <a:gd name="f765" fmla="val 3402915"/>
              <a:gd name="f766" fmla="val 224592"/>
              <a:gd name="f767" fmla="val 3388771"/>
              <a:gd name="f768" fmla="val 324722"/>
              <a:gd name="f769" fmla="val 3495601"/>
              <a:gd name="f770" fmla="val 453142"/>
              <a:gd name="f771" fmla="val 3565208"/>
              <a:gd name="f772" fmla="val 3643004"/>
              <a:gd name="f773" fmla="val 609479"/>
              <a:gd name="f774" fmla="val 3664966"/>
              <a:gd name="f775" fmla="val 644841"/>
              <a:gd name="f776" fmla="val 3679855"/>
              <a:gd name="f777" fmla="val 652657"/>
              <a:gd name="f778" fmla="val 3727501"/>
              <a:gd name="f779" fmla="val 667919"/>
              <a:gd name="f780" fmla="val 3819814"/>
              <a:gd name="f781" fmla="val 712959"/>
              <a:gd name="f782" fmla="val 3896494"/>
              <a:gd name="f783" fmla="val 810111"/>
              <a:gd name="f784" fmla="val 3937067"/>
              <a:gd name="f785" fmla="val 810856"/>
              <a:gd name="f786" fmla="val 3937439"/>
              <a:gd name="f787" fmla="val 805644"/>
              <a:gd name="f788" fmla="val 3951212"/>
              <a:gd name="f789" fmla="val 802294"/>
              <a:gd name="f790" fmla="val 3960890"/>
              <a:gd name="f791" fmla="val 743110"/>
              <a:gd name="f792" fmla="val 3963868"/>
              <a:gd name="f793" fmla="val 696581"/>
              <a:gd name="f794" fmla="val 3909149"/>
              <a:gd name="f795" fmla="val 620646"/>
              <a:gd name="f796" fmla="val 3927017"/>
              <a:gd name="f797" fmla="val 4001091"/>
              <a:gd name="f798" fmla="val 753532"/>
              <a:gd name="f799" fmla="val 4067720"/>
              <a:gd name="f800" fmla="val 856268"/>
              <a:gd name="f801" fmla="val 4103082"/>
              <a:gd name="f802" fmla="val 938531"/>
              <a:gd name="f803" fmla="val 4131372"/>
              <a:gd name="f804" fmla="val 1040150"/>
              <a:gd name="f805" fmla="val 4147377"/>
              <a:gd name="f806" fmla="val 1099707"/>
              <a:gd name="f807" fmla="val 4238574"/>
              <a:gd name="f808" fmla="val 1030472"/>
              <a:gd name="f809" fmla="val 4256441"/>
              <a:gd name="f810" fmla="val 978732"/>
              <a:gd name="f811" fmla="val 4234107"/>
              <a:gd name="f812" fmla="val 926992"/>
              <a:gd name="f813" fmla="val 4218102"/>
              <a:gd name="f814" fmla="val 847334"/>
              <a:gd name="f815" fmla="val 4193534"/>
              <a:gd name="f816" fmla="val 4165617"/>
              <a:gd name="f817" fmla="val 689508"/>
              <a:gd name="f818" fmla="val 4140677"/>
              <a:gd name="f819" fmla="val 4124299"/>
              <a:gd name="f820" fmla="val 4169711"/>
              <a:gd name="f821" fmla="val 4179389"/>
              <a:gd name="f822" fmla="val 768421"/>
              <a:gd name="f823" fmla="val 4240435"/>
              <a:gd name="f824" fmla="val 831701"/>
              <a:gd name="f825" fmla="val 4297759"/>
              <a:gd name="f826" fmla="val 867435"/>
              <a:gd name="f827" fmla="val 4330143"/>
              <a:gd name="f828" fmla="val 896469"/>
              <a:gd name="f829" fmla="val 4373322"/>
              <a:gd name="f830" fmla="val 960493"/>
              <a:gd name="f831" fmla="val 4356944"/>
              <a:gd name="f832" fmla="val 994366"/>
              <a:gd name="f833" fmla="val 4348382"/>
              <a:gd name="f834" fmla="val 1015955"/>
              <a:gd name="f835" fmla="val 4372578"/>
              <a:gd name="f836" fmla="val 1012233"/>
              <a:gd name="f837" fmla="val 4402356"/>
              <a:gd name="f838" fmla="val 999577"/>
              <a:gd name="f839" fmla="val 4507325"/>
              <a:gd name="f840" fmla="val 1078118"/>
              <a:gd name="f841" fmla="val 4544176"/>
              <a:gd name="f842" fmla="val 1159636"/>
              <a:gd name="f843" fmla="val 4564276"/>
              <a:gd name="f844" fmla="val 1313740"/>
              <a:gd name="f845" fmla="val 4602616"/>
              <a:gd name="f846" fmla="val 1442160"/>
              <a:gd name="f847" fmla="val 4692324"/>
              <a:gd name="f848" fmla="val 1592169"/>
              <a:gd name="f849" fmla="val 4741458"/>
              <a:gd name="f850" fmla="val 1738083"/>
              <a:gd name="f851" fmla="val 4789104"/>
              <a:gd name="f852" fmla="val 2833187"/>
              <a:gd name="f853" fmla="val 5010209"/>
              <a:gd name="f854" fmla="val 3110499"/>
              <a:gd name="f855" fmla="val 5032171"/>
              <a:gd name="f856" fmla="val 4807501"/>
              <a:gd name="f857" fmla="val 5166546"/>
              <a:gd name="f858" fmla="val 6028047"/>
              <a:gd name="f859" fmla="val 4106432"/>
              <a:gd name="f860" fmla="val 6033630"/>
              <a:gd name="f861" fmla="val 4091915"/>
              <a:gd name="f862" fmla="val 6059314"/>
              <a:gd name="f863" fmla="val 4023797"/>
              <a:gd name="f864" fmla="val 6122965"/>
              <a:gd name="f865" fmla="val 3994390"/>
              <a:gd name="f866" fmla="val 6180661"/>
              <a:gd name="f867" fmla="val 3957912"/>
              <a:gd name="f868" fmla="val 6230913"/>
              <a:gd name="f869" fmla="val 3925900"/>
              <a:gd name="f870" fmla="val 6284514"/>
              <a:gd name="f871" fmla="val 3892027"/>
              <a:gd name="f872" fmla="val 6305359"/>
              <a:gd name="f873" fmla="val 3837309"/>
              <a:gd name="f874" fmla="val 6332904"/>
              <a:gd name="f875" fmla="val 3764724"/>
              <a:gd name="f876" fmla="val 6254735"/>
              <a:gd name="f877" fmla="val 3824281"/>
              <a:gd name="f878" fmla="val 6240218"/>
              <a:gd name="f879" fmla="val 3796364"/>
              <a:gd name="f880" fmla="val 6269997"/>
              <a:gd name="f881" fmla="val 3758768"/>
              <a:gd name="f882" fmla="val 6316153"/>
              <a:gd name="f883" fmla="val 3724151"/>
              <a:gd name="f884" fmla="val 6328437"/>
              <a:gd name="f885" fmla="val 3681344"/>
              <a:gd name="f886" fmla="val 6372361"/>
              <a:gd name="f887" fmla="val 3526496"/>
              <a:gd name="f888" fmla="val 6466907"/>
              <a:gd name="f889" fmla="val 3413710"/>
              <a:gd name="f890" fmla="val 6608355"/>
              <a:gd name="f891" fmla="val 6648928"/>
              <a:gd name="f892" fmla="val 3300924"/>
              <a:gd name="f893" fmla="val 6675729"/>
              <a:gd name="f894" fmla="val 3255512"/>
              <a:gd name="f895" fmla="val 6731191"/>
              <a:gd name="f896" fmla="val 3248067"/>
              <a:gd name="f897" fmla="val 6854400"/>
              <a:gd name="f898" fmla="val 3232061"/>
              <a:gd name="f899" fmla="val 6815315"/>
              <a:gd name="f900" fmla="val 3106992"/>
              <a:gd name="f901" fmla="val 6880456"/>
              <a:gd name="f902" fmla="val 3051529"/>
              <a:gd name="f903" fmla="val 6892739"/>
              <a:gd name="f904" fmla="val 3041107"/>
              <a:gd name="f905" fmla="val 6903907"/>
              <a:gd name="f906" fmla="val 2777939"/>
              <a:gd name="f907" fmla="val 6901673"/>
              <a:gd name="f908" fmla="val 2763795"/>
              <a:gd name="f909" fmla="val 6898323"/>
              <a:gd name="f910" fmla="val 2743322"/>
              <a:gd name="f911" fmla="val 6883806"/>
              <a:gd name="f912" fmla="val 2966288"/>
              <a:gd name="f913" fmla="val 6871150"/>
              <a:gd name="f914" fmla="val 2948421"/>
              <a:gd name="f915" fmla="val 6858494"/>
              <a:gd name="f916" fmla="val 2930182"/>
              <a:gd name="f917" fmla="val 6839138"/>
              <a:gd name="f918" fmla="val 2914176"/>
              <a:gd name="f919" fmla="val 6848444"/>
              <a:gd name="f920" fmla="val 2890353"/>
              <a:gd name="f921" fmla="val 6852166"/>
              <a:gd name="f922" fmla="val 2880303"/>
              <a:gd name="f923" fmla="val 6849561"/>
              <a:gd name="f924" fmla="val 2846058"/>
              <a:gd name="f925" fmla="val 6878223"/>
              <a:gd name="f926" fmla="val 2873230"/>
              <a:gd name="f927" fmla="val 6956763"/>
              <a:gd name="f928" fmla="val 2946932"/>
              <a:gd name="f929" fmla="val 6870778"/>
              <a:gd name="f930" fmla="val 2578051"/>
              <a:gd name="f931" fmla="val 6762459"/>
              <a:gd name="f932" fmla="val 2568745"/>
              <a:gd name="f933" fmla="val 6801915"/>
              <a:gd name="f934" fmla="val 2465637"/>
              <a:gd name="f935" fmla="val 6673123"/>
              <a:gd name="f936" fmla="val 2451493"/>
              <a:gd name="f937" fmla="val 6722630"/>
              <a:gd name="f938" fmla="val 2385980"/>
              <a:gd name="f939" fmla="val 2369229"/>
              <a:gd name="f940" fmla="val 6662700"/>
              <a:gd name="f941" fmla="val 2346896"/>
              <a:gd name="f942" fmla="val 6605005"/>
              <a:gd name="f943" fmla="val 2325306"/>
              <a:gd name="f944" fmla="val 6540981"/>
              <a:gd name="f945" fmla="val 2318234"/>
              <a:gd name="f946" fmla="val 6487752"/>
              <a:gd name="f947" fmla="val 2285105"/>
              <a:gd name="f948" fmla="val 6536887"/>
              <a:gd name="f949" fmla="val 2201353"/>
              <a:gd name="f950" fmla="val 6550659"/>
              <a:gd name="f951" fmla="val 2104573"/>
              <a:gd name="f952" fmla="val 6652278"/>
              <a:gd name="f953" fmla="val 2063628"/>
              <a:gd name="f954" fmla="val 6668284"/>
              <a:gd name="f955" fmla="val 2057300"/>
              <a:gd name="f956" fmla="val 6679079"/>
              <a:gd name="f957" fmla="val 2031988"/>
              <a:gd name="f958" fmla="val 6668656"/>
              <a:gd name="f959" fmla="val 2017843"/>
              <a:gd name="f960" fmla="val 6631805"/>
              <a:gd name="f961" fmla="val 1965359"/>
              <a:gd name="f962" fmla="val 6684662"/>
              <a:gd name="f963" fmla="val 1864856"/>
              <a:gd name="f964" fmla="val 6570015"/>
              <a:gd name="f965" fmla="val 1854062"/>
              <a:gd name="f966" fmla="val 6555870"/>
              <a:gd name="f967" fmla="val 1852573"/>
              <a:gd name="f968" fmla="val 6542842"/>
              <a:gd name="f969" fmla="val 6554009"/>
              <a:gd name="f970" fmla="val 1827633"/>
              <a:gd name="f971" fmla="val 6592349"/>
              <a:gd name="f972" fmla="val 1778126"/>
              <a:gd name="f973" fmla="val 6545820"/>
              <a:gd name="f974" fmla="val 1781476"/>
              <a:gd name="f975" fmla="val 6517531"/>
              <a:gd name="f976" fmla="val 1775149"/>
              <a:gd name="f977" fmla="val 6483285"/>
              <a:gd name="f978" fmla="val 1767704"/>
              <a:gd name="f979" fmla="val 6444573"/>
              <a:gd name="f980" fmla="val 1789293"/>
              <a:gd name="f981" fmla="val 6412934"/>
              <a:gd name="f982" fmla="val 1762493"/>
              <a:gd name="f983" fmla="val 6420378"/>
              <a:gd name="f984" fmla="val 1734203"/>
              <a:gd name="f985" fmla="val 6447923"/>
              <a:gd name="f986" fmla="val 1734575"/>
              <a:gd name="f987" fmla="val 6467279"/>
              <a:gd name="f988" fmla="val 1725642"/>
              <a:gd name="f989" fmla="val 6523858"/>
              <a:gd name="f990" fmla="val 1699213"/>
              <a:gd name="f991" fmla="val 1667946"/>
              <a:gd name="f992" fmla="val 6572621"/>
              <a:gd name="f993" fmla="val 1600200"/>
              <a:gd name="f994" fmla="val 6574854"/>
              <a:gd name="f995" fmla="val 1545482"/>
              <a:gd name="f996" fmla="val 6580810"/>
              <a:gd name="f997" fmla="val 1497092"/>
              <a:gd name="f998" fmla="val 6502641"/>
              <a:gd name="f999" fmla="val 1480341"/>
              <a:gd name="f1000" fmla="val 6490358"/>
              <a:gd name="f1001" fmla="val 1477736"/>
              <a:gd name="f1002" fmla="val 6484030"/>
              <a:gd name="f1003" fmla="val 1470664"/>
              <a:gd name="f1004" fmla="val 6481796"/>
              <a:gd name="f1005" fmla="val 1461358"/>
              <a:gd name="f1006" fmla="val 6490730"/>
              <a:gd name="f1007" fmla="val 1452424"/>
              <a:gd name="f1008" fmla="val 6499291"/>
              <a:gd name="f1009" fmla="val 1443118"/>
              <a:gd name="f1010" fmla="val 6509713"/>
              <a:gd name="f1011" fmla="val 1436418"/>
              <a:gd name="f1012" fmla="val 6544703"/>
              <a:gd name="f1013" fmla="val 1414457"/>
              <a:gd name="f1014" fmla="val 6556615"/>
              <a:gd name="f1015" fmla="val 1382072"/>
              <a:gd name="f1016" fmla="val 6567037"/>
              <a:gd name="f1017" fmla="val 1348199"/>
              <a:gd name="f1018" fmla="val 6573737"/>
              <a:gd name="f1019" fmla="val 1326610"/>
              <a:gd name="f1020" fmla="val 6581554"/>
              <a:gd name="f1021" fmla="val 1305393"/>
              <a:gd name="f1022" fmla="val 6596816"/>
              <a:gd name="f1023" fmla="val 1286781"/>
              <a:gd name="f1024" fmla="val 6606122"/>
              <a:gd name="f1025" fmla="val 1275242"/>
              <a:gd name="f1026" fmla="val 6617661"/>
              <a:gd name="f1027" fmla="val 1266681"/>
              <a:gd name="f1028" fmla="val 6632178"/>
              <a:gd name="f1029" fmla="val 1261842"/>
              <a:gd name="f1030" fmla="val 6644833"/>
              <a:gd name="f1031" fmla="val 1257375"/>
              <a:gd name="f1032" fmla="val 6648556"/>
              <a:gd name="f1033" fmla="val 1251419"/>
              <a:gd name="f1034" fmla="val 6639994"/>
              <a:gd name="f1035" fmla="val 1240625"/>
              <a:gd name="f1036" fmla="val 6615799"/>
              <a:gd name="f1037" fmla="val 1209729"/>
              <a:gd name="f1038" fmla="val 1175856"/>
              <a:gd name="f1039" fmla="val 6622127"/>
              <a:gd name="f1040" fmla="val 1136400"/>
              <a:gd name="f1041" fmla="val 6626967"/>
              <a:gd name="f1042" fmla="val 1124489"/>
              <a:gd name="f1043" fmla="val 6623617"/>
              <a:gd name="f1044" fmla="val 1114066"/>
              <a:gd name="f1045" fmla="val 6612077"/>
              <a:gd name="f1046" fmla="val 1109599"/>
              <a:gd name="f1047" fmla="val 6564059"/>
              <a:gd name="f1048" fmla="val 1090616"/>
              <a:gd name="f1049" fmla="val 6552148"/>
              <a:gd name="f1050" fmla="val 1046692"/>
              <a:gd name="f1051" fmla="val 6531675"/>
              <a:gd name="f1052" fmla="val 1009469"/>
              <a:gd name="f1053" fmla="val 956612"/>
              <a:gd name="f1054" fmla="val 6476213"/>
              <a:gd name="f1055" fmla="val 902639"/>
              <a:gd name="f1056" fmla="val 6456113"/>
              <a:gd name="f1057" fmla="val 845315"/>
              <a:gd name="f1058" fmla="val 6444201"/>
              <a:gd name="f1059" fmla="val 811070"/>
              <a:gd name="f1060" fmla="val 6432662"/>
              <a:gd name="f1061" fmla="val 777197"/>
              <a:gd name="f1062" fmla="val 6440851"/>
              <a:gd name="f1063" fmla="val 6442712"/>
              <a:gd name="f1064" fmla="val 6439362"/>
              <a:gd name="f1065" fmla="val 722107"/>
              <a:gd name="f1066" fmla="val 6434523"/>
              <a:gd name="f1067" fmla="val 715034"/>
              <a:gd name="f1068" fmla="val 6414050"/>
              <a:gd name="f1069" fmla="val 684139"/>
              <a:gd name="f1070" fmla="val 6416656"/>
              <a:gd name="f1071" fmla="val 651383"/>
              <a:gd name="f1072" fmla="val 6432290"/>
              <a:gd name="f1073" fmla="val 617510"/>
              <a:gd name="f1074" fmla="val 6441968"/>
              <a:gd name="f1075" fmla="val 597037"/>
              <a:gd name="f1076" fmla="val 6416284"/>
              <a:gd name="f1077" fmla="val 595176"/>
              <a:gd name="f1078" fmla="val 6366405"/>
              <a:gd name="f1079" fmla="val 596293"/>
              <a:gd name="f1080" fmla="val 6316898"/>
              <a:gd name="f1081" fmla="val 598154"/>
              <a:gd name="f1082" fmla="val 6267763"/>
              <a:gd name="f1083" fmla="val 591826"/>
              <a:gd name="f1084" fmla="val 6212673"/>
              <a:gd name="f1085" fmla="val 584753"/>
              <a:gd name="f1086" fmla="val 6194806"/>
              <a:gd name="f1087" fmla="val 568375"/>
              <a:gd name="f1088" fmla="val 6236496"/>
              <a:gd name="f1089" fmla="val 521102"/>
              <a:gd name="f1090" fmla="val 6245430"/>
              <a:gd name="f1091" fmla="val 511052"/>
              <a:gd name="f1092" fmla="val 6253246"/>
              <a:gd name="f1093" fmla="val 499885"/>
              <a:gd name="f1094" fmla="val 6257341"/>
              <a:gd name="f1095" fmla="val 487229"/>
              <a:gd name="f1096" fmla="val 6260319"/>
              <a:gd name="f1097" fmla="val 477179"/>
              <a:gd name="f1098" fmla="val 6257713"/>
              <a:gd name="f1099" fmla="val 470106"/>
              <a:gd name="f1100" fmla="val 6248780"/>
              <a:gd name="f1101" fmla="val 6238357"/>
              <a:gd name="f1102" fmla="val 459312"/>
              <a:gd name="f1103" fmla="val 6232774"/>
              <a:gd name="f1104" fmla="val 467501"/>
              <a:gd name="f1105" fmla="val 6226818"/>
              <a:gd name="f1106" fmla="val 473456"/>
              <a:gd name="f1107" fmla="val 6194434"/>
              <a:gd name="f1108" fmla="val 505468"/>
              <a:gd name="f1109" fmla="val 6153861"/>
              <a:gd name="f1110" fmla="val 6115149"/>
              <a:gd name="f1111" fmla="val 551625"/>
              <a:gd name="f1112" fmla="val 6059686"/>
              <a:gd name="f1113" fmla="val 586615"/>
              <a:gd name="f1114" fmla="val 6001246"/>
              <a:gd name="f1115" fmla="val 5951739"/>
              <a:gd name="f1116" fmla="val 659944"/>
              <a:gd name="f1117" fmla="val 5939084"/>
              <a:gd name="f1118" fmla="val 670739"/>
              <a:gd name="f1119" fmla="val 5918611"/>
              <a:gd name="f1120" fmla="val 5917122"/>
              <a:gd name="f1121" fmla="val 644310"/>
              <a:gd name="f1122" fmla="val 5915633"/>
              <a:gd name="f1123" fmla="val 626071"/>
              <a:gd name="f1124" fmla="val 5905583"/>
              <a:gd name="f1125" fmla="val 5890694"/>
              <a:gd name="f1126" fmla="val 630538"/>
              <a:gd name="f1127" fmla="val 5872826"/>
              <a:gd name="f1128" fmla="val 635749"/>
              <a:gd name="f1129" fmla="val 5854959"/>
              <a:gd name="f1130" fmla="val 640960"/>
              <a:gd name="f1131" fmla="val 5837464"/>
              <a:gd name="f1132" fmla="val 646916"/>
              <a:gd name="f1133" fmla="val 5819225"/>
              <a:gd name="f1134" fmla="val 653244"/>
              <a:gd name="f1135" fmla="val 5811036"/>
              <a:gd name="f1136" fmla="val 666644"/>
              <a:gd name="f1137" fmla="val 5809175"/>
              <a:gd name="f1138" fmla="val 683395"/>
              <a:gd name="f1139" fmla="val 5808430"/>
              <a:gd name="f1140" fmla="val 689723"/>
              <a:gd name="f1141" fmla="val 5808803"/>
              <a:gd name="f1142" fmla="val 697539"/>
              <a:gd name="f1143" fmla="val 5815503"/>
              <a:gd name="f1144" fmla="val 5843048"/>
              <a:gd name="f1145" fmla="val 703495"/>
              <a:gd name="f1146" fmla="val 5755201"/>
              <a:gd name="f1147" fmla="val 682278"/>
              <a:gd name="f1148" fmla="val 5746268"/>
              <a:gd name="f1149" fmla="val 667389"/>
              <a:gd name="f1150" fmla="val 5745896"/>
              <a:gd name="f1151" fmla="val 5525907"/>
              <a:gd name="f1152" fmla="val 720246"/>
              <a:gd name="f1153" fmla="val 885302"/>
              <a:gd name="f1154" fmla="val 1333310"/>
              <a:gd name="f1155" fmla="val 877857"/>
              <a:gd name="f1156" fmla="val 1326982"/>
              <a:gd name="f1157" fmla="val 870040"/>
              <a:gd name="f1158" fmla="val 1321027"/>
              <a:gd name="f1159" fmla="val 862596"/>
              <a:gd name="f1160" fmla="val 1314326"/>
              <a:gd name="f1161" fmla="val 863712"/>
              <a:gd name="f1162" fmla="val 1312837"/>
              <a:gd name="f1163" fmla="val 865201"/>
              <a:gd name="f1164" fmla="val 1311349"/>
              <a:gd name="f1165" fmla="val 866318"/>
              <a:gd name="f1166" fmla="val 1309860"/>
              <a:gd name="f1167" fmla="val 881580"/>
              <a:gd name="f1168" fmla="val 1320282"/>
              <a:gd name="f1169" fmla="val 896841"/>
              <a:gd name="f1170" fmla="val 1330705"/>
              <a:gd name="f1171" fmla="val 912103"/>
              <a:gd name="f1172" fmla="val 1341127"/>
              <a:gd name="f1173" fmla="val 903541"/>
              <a:gd name="f1174" fmla="val 1338522"/>
              <a:gd name="f1175" fmla="val 894235"/>
              <a:gd name="f1176" fmla="val 1335916"/>
              <a:gd name="f1177" fmla="val 1140280"/>
              <a:gd name="f1178" fmla="val 787619"/>
              <a:gd name="f1179" fmla="val 1231849"/>
              <a:gd name="f1180" fmla="val 850154"/>
              <a:gd name="f1181" fmla="val 1323418"/>
              <a:gd name="f1182" fmla="val 913061"/>
              <a:gd name="f1183" fmla="val 1414987"/>
              <a:gd name="f1184" fmla="val 975596"/>
              <a:gd name="f1185" fmla="val 1413498"/>
              <a:gd name="f1186" fmla="val 977085"/>
              <a:gd name="f1187" fmla="val 1412381"/>
              <a:gd name="f1188" fmla="val 978574"/>
              <a:gd name="f1189" fmla="val 1410892"/>
              <a:gd name="f1190" fmla="val 980063"/>
              <a:gd name="f1191" fmla="val 1310390"/>
              <a:gd name="f1192" fmla="val 927206"/>
              <a:gd name="f1193" fmla="val 1215471"/>
              <a:gd name="f1194" fmla="val 868394"/>
              <a:gd name="f1195" fmla="+- 0 0 -90"/>
              <a:gd name="f1196" fmla="*/ f3 1 6886274"/>
              <a:gd name="f1197" fmla="*/ f4 1 5025119"/>
              <a:gd name="f1198" fmla="val f5"/>
              <a:gd name="f1199" fmla="val f6"/>
              <a:gd name="f1200" fmla="val f7"/>
              <a:gd name="f1201" fmla="*/ f1195 f0 1"/>
              <a:gd name="f1202" fmla="+- f1200 0 f1198"/>
              <a:gd name="f1203" fmla="+- f1199 0 f1198"/>
              <a:gd name="f1204" fmla="*/ f1201 1 f2"/>
              <a:gd name="f1205" fmla="*/ f1203 1 6886274"/>
              <a:gd name="f1206" fmla="*/ f1202 1 5025119"/>
              <a:gd name="f1207" fmla="*/ 5458905 f1203 1"/>
              <a:gd name="f1208" fmla="*/ 754119 f1202 1"/>
              <a:gd name="f1209" fmla="*/ 3455557 f1203 1"/>
              <a:gd name="f1210" fmla="*/ 1027709 f1202 1"/>
              <a:gd name="f1211" fmla="*/ 3338677 f1203 1"/>
              <a:gd name="f1212" fmla="*/ 1021381 f1202 1"/>
              <a:gd name="f1213" fmla="*/ 2518280 f1203 1"/>
              <a:gd name="f1214" fmla="*/ 980435 f1202 1"/>
              <a:gd name="f1215" fmla="*/ 1673687 f1203 1"/>
              <a:gd name="f1216" fmla="*/ 739229 f1202 1"/>
              <a:gd name="f1217" fmla="*/ 1183459 f1203 1"/>
              <a:gd name="f1218" fmla="*/ 397149 f1202 1"/>
              <a:gd name="f1219" fmla="*/ 977987 f1203 1"/>
              <a:gd name="f1220" fmla="*/ 241184 f1202 1"/>
              <a:gd name="f1221" fmla="*/ 788150 f1203 1"/>
              <a:gd name="f1222" fmla="*/ 66980 f1202 1"/>
              <a:gd name="f1223" fmla="*/ 721148 f1203 1"/>
              <a:gd name="f1224" fmla="*/ 31990 f1202 1"/>
              <a:gd name="f1225" fmla="*/ 701792 f1203 1"/>
              <a:gd name="f1226" fmla="*/ 32362 f1202 1"/>
              <a:gd name="f1227" fmla="*/ 686530 f1203 1"/>
              <a:gd name="f1228" fmla="*/ 43157 f1202 1"/>
              <a:gd name="f1229" fmla="*/ 693603 f1203 1"/>
              <a:gd name="f1230" fmla="*/ 58046 f1202 1"/>
              <a:gd name="f1231" fmla="*/ 705886 f1203 1"/>
              <a:gd name="f1232" fmla="*/ 65491 f1202 1"/>
              <a:gd name="f1233" fmla="*/ 762838 f1203 1"/>
              <a:gd name="f1234" fmla="*/ 112764 f1202 1"/>
              <a:gd name="f1235" fmla="*/ 764327 f1203 1"/>
              <a:gd name="f1236" fmla="*/ 140309 f1202 1"/>
              <a:gd name="f1237" fmla="*/ 775121 f1203 1"/>
              <a:gd name="f1238" fmla="*/ 159666 f1202 1"/>
              <a:gd name="f1239" fmla="*/ 823139 f1203 1"/>
              <a:gd name="f1240" fmla="*/ 176416 f1202 1"/>
              <a:gd name="f1241" fmla="*/ 707748 f1203 1"/>
              <a:gd name="f1242" fmla="*/ 109414 f1202 1"/>
              <a:gd name="f1243" fmla="*/ 681319 f1203 1"/>
              <a:gd name="f1244" fmla="*/ 69958 f1202 1"/>
              <a:gd name="f1245" fmla="*/ 640746 f1203 1"/>
              <a:gd name="f1246" fmla="*/ 67352 f1202 1"/>
              <a:gd name="f1247" fmla="*/ 614318 f1203 1"/>
              <a:gd name="f1248" fmla="*/ 61396 f1202 1"/>
              <a:gd name="f1249" fmla="*/ 560716 f1203 1"/>
              <a:gd name="f1250" fmla="*/ 3701 f1202 1"/>
              <a:gd name="f1251" fmla="*/ 540616 f1203 1"/>
              <a:gd name="f1252" fmla="*/ 543594 f1203 1"/>
              <a:gd name="f1253" fmla="*/ 21940 f1202 1"/>
              <a:gd name="f1254" fmla="*/ 558855 f1203 1"/>
              <a:gd name="f1255" fmla="*/ 51346 f1202 1"/>
              <a:gd name="f1256" fmla="*/ 557366 f1203 1"/>
              <a:gd name="f1257" fmla="*/ 72563 f1202 1"/>
              <a:gd name="f1258" fmla="*/ 570022 f1203 1"/>
              <a:gd name="f1259" fmla="*/ 120209 f1202 1"/>
              <a:gd name="f1260" fmla="*/ 599801 f1203 1"/>
              <a:gd name="f1261" fmla="*/ 192794 f1202 1"/>
              <a:gd name="f1262" fmla="*/ 212150 f1202 1"/>
              <a:gd name="f1263" fmla="*/ 623996 f1203 1"/>
              <a:gd name="f1264" fmla="*/ 220711 f1202 1"/>
              <a:gd name="f1265" fmla="*/ 821278 f1203 1"/>
              <a:gd name="f1266" fmla="*/ 503235 f1202 1"/>
              <a:gd name="f1267" fmla="*/ 1033822 f1203 1"/>
              <a:gd name="f1268" fmla="*/ 694562 f1202 1"/>
              <a:gd name="f1269" fmla="*/ 1039406 f1203 1"/>
              <a:gd name="f1270" fmla="*/ 702378 f1202 1"/>
              <a:gd name="f1271" fmla="*/ 944114 f1203 1"/>
              <a:gd name="f1272" fmla="*/ 662550 f1202 1"/>
              <a:gd name="f1273" fmla="*/ 733432 f1203 1"/>
              <a:gd name="f1274" fmla="*/ 500629 f1202 1"/>
              <a:gd name="f1275" fmla="*/ 606501 f1203 1"/>
              <a:gd name="f1276" fmla="*/ 399755 f1202 1"/>
              <a:gd name="f1277" fmla="*/ 588634 f1203 1"/>
              <a:gd name="f1278" fmla="*/ 381143 f1202 1"/>
              <a:gd name="f1279" fmla="*/ 575978 f1203 1"/>
              <a:gd name="f1280" fmla="*/ 375560 f1202 1"/>
              <a:gd name="f1281" fmla="*/ 567044 f1203 1"/>
              <a:gd name="f1282" fmla="*/ 388588 f1202 1"/>
              <a:gd name="f1283" fmla="*/ 578956 f1203 1"/>
              <a:gd name="f1284" fmla="*/ 437722 f1202 1"/>
              <a:gd name="f1285" fmla="*/ 675736 f1203 1"/>
              <a:gd name="f1286" fmla="*/ 535619 f1202 1"/>
              <a:gd name="f1287" fmla="*/ 811600 f1203 1"/>
              <a:gd name="f1288" fmla="*/ 652872 f1202 1"/>
              <a:gd name="f1289" fmla="*/ 818300 f1203 1"/>
              <a:gd name="f1290" fmla="*/ 666272 f1202 1"/>
              <a:gd name="f1291" fmla="*/ 741621 f1203 1"/>
              <a:gd name="f1292" fmla="*/ 608576 f1202 1"/>
              <a:gd name="f1293" fmla="*/ 666430 f1203 1"/>
              <a:gd name="f1294" fmla="*/ 553114 f1202 1"/>
              <a:gd name="f1295" fmla="*/ 645585 f1203 1"/>
              <a:gd name="f1296" fmla="*/ 547903 f1202 1"/>
              <a:gd name="f1297" fmla="*/ 640002 f1203 1"/>
              <a:gd name="f1298" fmla="*/ 570236 f1202 1"/>
              <a:gd name="f1299" fmla="*/ 628677 f1202 1"/>
              <a:gd name="f1300" fmla="*/ 855896 f1203 1"/>
              <a:gd name="f1301" fmla="*/ 786875 f1202 1"/>
              <a:gd name="f1302" fmla="*/ 946348 f1203 1"/>
              <a:gd name="f1303" fmla="*/ 877699 f1202 1"/>
              <a:gd name="f1304" fmla="*/ 950442 f1203 1"/>
              <a:gd name="f1305" fmla="*/ 899661 f1202 1"/>
              <a:gd name="f1306" fmla="*/ 991760 f1203 1"/>
              <a:gd name="f1307" fmla="*/ 937629 f1202 1"/>
              <a:gd name="f1308" fmla="*/ 1018188 f1203 1"/>
              <a:gd name="f1309" fmla="*/ 945445 f1202 1"/>
              <a:gd name="f1310" fmla="*/ 1315601 f1203 1"/>
              <a:gd name="f1311" fmla="*/ 1196329 f1202 1"/>
              <a:gd name="f1312" fmla="*/ 1454443 f1203 1"/>
              <a:gd name="f1313" fmla="*/ 1279709 f1202 1"/>
              <a:gd name="f1314" fmla="*/ 1285665 f1202 1"/>
              <a:gd name="f1315" fmla="*/ 1453327 f1203 1"/>
              <a:gd name="f1316" fmla="*/ 1291993 f1202 1"/>
              <a:gd name="f1317" fmla="*/ 1256416 f1203 1"/>
              <a:gd name="f1318" fmla="*/ 1166923 f1202 1"/>
              <a:gd name="f1319" fmla="*/ 745715 f1203 1"/>
              <a:gd name="f1320" fmla="*/ 798786 f1202 1"/>
              <a:gd name="f1321" fmla="*/ 592356 f1203 1"/>
              <a:gd name="f1322" fmla="*/ 656966 f1202 1"/>
              <a:gd name="f1323" fmla="*/ 485526 f1203 1"/>
              <a:gd name="f1324" fmla="*/ 567259 f1202 1"/>
              <a:gd name="f1325" fmla="*/ 430063 f1203 1"/>
              <a:gd name="f1326" fmla="*/ 550136 f1202 1"/>
              <a:gd name="f1327" fmla="*/ 408846 f1203 1"/>
              <a:gd name="f1328" fmla="*/ 563164 f1202 1"/>
              <a:gd name="f1329" fmla="*/ 421130 f1203 1"/>
              <a:gd name="f1330" fmla="*/ 581403 f1202 1"/>
              <a:gd name="f1331" fmla="*/ 426713 f1203 1"/>
              <a:gd name="f1332" fmla="*/ 584009 f1202 1"/>
              <a:gd name="f1333" fmla="*/ 487015 f1203 1"/>
              <a:gd name="f1334" fmla="*/ 635005 f1202 1"/>
              <a:gd name="f1335" fmla="*/ 655105 f1202 1"/>
              <a:gd name="f1336" fmla="*/ 497437 f1203 1"/>
              <a:gd name="f1337" fmla="*/ 678183 f1202 1"/>
              <a:gd name="f1338" fmla="*/ 539871 f1203 1"/>
              <a:gd name="f1339" fmla="*/ 691584 f1202 1"/>
              <a:gd name="f1340" fmla="*/ 485898 f1203 1"/>
              <a:gd name="f1341" fmla="*/ 681906 f1202 1"/>
              <a:gd name="f1342" fmla="*/ 410335 f1203 1"/>
              <a:gd name="f1343" fmla="*/ 600387 f1202 1"/>
              <a:gd name="f1344" fmla="*/ 397307 f1203 1"/>
              <a:gd name="f1345" fmla="*/ 582892 f1202 1"/>
              <a:gd name="f1346" fmla="*/ 363062 f1203 1"/>
              <a:gd name="f1347" fmla="*/ 334772 f1203 1"/>
              <a:gd name="f1348" fmla="*/ 578426 f1202 1"/>
              <a:gd name="f1349" fmla="*/ 281915 f1203 1"/>
              <a:gd name="f1350" fmla="*/ 522219 f1202 1"/>
              <a:gd name="f1351" fmla="*/ 263304 f1203 1"/>
              <a:gd name="f1352" fmla="*/ 521846 f1202 1"/>
              <a:gd name="f1353" fmla="*/ 263676 f1203 1"/>
              <a:gd name="f1354" fmla="*/ 538225 f1202 1"/>
              <a:gd name="f1355" fmla="*/ 275215 f1203 1"/>
              <a:gd name="f1356" fmla="*/ 271121 f1203 1"/>
              <a:gd name="f1357" fmla="*/ 604854 f1202 1"/>
              <a:gd name="f1358" fmla="*/ 274471 f1203 1"/>
              <a:gd name="f1359" fmla="*/ 627560 f1202 1"/>
              <a:gd name="f1360" fmla="*/ 319138 f1203 1"/>
              <a:gd name="f1361" fmla="*/ 718012 f1202 1"/>
              <a:gd name="f1362" fmla="*/ 326583 f1203 1"/>
              <a:gd name="f1363" fmla="*/ 729551 f1202 1"/>
              <a:gd name="f1364" fmla="*/ 349289 f1203 1"/>
              <a:gd name="f1365" fmla="*/ 748163 f1202 1"/>
              <a:gd name="f1366" fmla="*/ 528332 f1203 1"/>
              <a:gd name="f1367" fmla="*/ 1007608 f1202 1"/>
              <a:gd name="f1368" fmla="*/ 766932 f1203 1"/>
              <a:gd name="f1369" fmla="*/ 1222758 f1202 1"/>
              <a:gd name="f1370" fmla="*/ 1190746 f1202 1"/>
              <a:gd name="f1371" fmla="*/ 469520 f1203 1"/>
              <a:gd name="f1372" fmla="*/ 1032920 f1202 1"/>
              <a:gd name="f1373" fmla="*/ 325466 f1203 1"/>
              <a:gd name="f1374" fmla="*/ 917900 f1202 1"/>
              <a:gd name="f1375" fmla="*/ 312066 f1203 1"/>
              <a:gd name="f1376" fmla="*/ 903383 f1202 1"/>
              <a:gd name="f1377" fmla="*/ 296805 f1203 1"/>
              <a:gd name="f1378" fmla="*/ 895566 f1202 1"/>
              <a:gd name="f1379" fmla="*/ 288243 f1203 1"/>
              <a:gd name="f1380" fmla="*/ 910828 f1202 1"/>
              <a:gd name="f1381" fmla="*/ 309460 f1203 1"/>
              <a:gd name="f1382" fmla="*/ 971129 f1202 1"/>
              <a:gd name="f1383" fmla="*/ 407729 f1203 1"/>
              <a:gd name="f1384" fmla="*/ 1062698 f1202 1"/>
              <a:gd name="f1385" fmla="*/ 544338 f1203 1"/>
              <a:gd name="f1386" fmla="*/ 1189257 f1202 1"/>
              <a:gd name="f1387" fmla="*/ 454630 f1203 1"/>
              <a:gd name="f1388" fmla="*/ 1120766 f1202 1"/>
              <a:gd name="f1389" fmla="*/ 385396 f1203 1"/>
              <a:gd name="f1390" fmla="*/ 1070515 f1202 1"/>
              <a:gd name="f1391" fmla="*/ 366040 f1203 1"/>
              <a:gd name="f1392" fmla="*/ 1067537 f1202 1"/>
              <a:gd name="f1393" fmla="*/ 361573 f1203 1"/>
              <a:gd name="f1394" fmla="*/ 1086149 f1202 1"/>
              <a:gd name="f1395" fmla="*/ 402146 f1203 1"/>
              <a:gd name="f1396" fmla="*/ 1152778 f1202 1"/>
              <a:gd name="f1397" fmla="*/ 475475 f1203 1"/>
              <a:gd name="f1398" fmla="*/ 1218663 f1202 1"/>
              <a:gd name="f1399" fmla="*/ 393957 f1203 1"/>
              <a:gd name="f1400" fmla="*/ 1201913 f1202 1"/>
              <a:gd name="f1401" fmla="*/ 460586 f1203 1"/>
              <a:gd name="f1402" fmla="*/ 1260353 f1202 1"/>
              <a:gd name="f1403" fmla="*/ 561089 f1203 1"/>
              <a:gd name="f1404" fmla="*/ 602034 f1203 1"/>
              <a:gd name="f1405" fmla="*/ 1328843 f1202 1"/>
              <a:gd name="f1406" fmla="*/ 641863 f1203 1"/>
              <a:gd name="f1407" fmla="*/ 1368672 f1202 1"/>
              <a:gd name="f1408" fmla="*/ 651541 f1203 1"/>
              <a:gd name="f1409" fmla="*/ 1404406 f1202 1"/>
              <a:gd name="f1410" fmla="*/ 688392 f1203 1"/>
              <a:gd name="f1411" fmla="*/ 1457263 f1202 1"/>
              <a:gd name="f1412" fmla="*/ 692486 f1203 1"/>
              <a:gd name="f1413" fmla="*/ 1458008 f1202 1"/>
              <a:gd name="f1414" fmla="*/ 719287 f1203 1"/>
              <a:gd name="f1415" fmla="*/ 1485181 f1202 1"/>
              <a:gd name="f1416" fmla="*/ 745343 f1203 1"/>
              <a:gd name="f1417" fmla="*/ 1512353 f1202 1"/>
              <a:gd name="f1418" fmla="*/ 750926 f1203 1"/>
              <a:gd name="f1419" fmla="*/ 1516448 f1202 1"/>
              <a:gd name="f1420" fmla="*/ 890141 f1203 1"/>
              <a:gd name="f1421" fmla="*/ 1685813 f1202 1"/>
              <a:gd name="f1422" fmla="*/ 899074 f1203 1"/>
              <a:gd name="f1423" fmla="*/ 1693630 f1202 1"/>
              <a:gd name="f1424" fmla="*/ 605012 f1203 1"/>
              <a:gd name="f1425" fmla="*/ 1669435 f1202 1"/>
              <a:gd name="f1426" fmla="*/ 229431 f1203 1"/>
              <a:gd name="f1427" fmla="*/ 1545110 f1202 1"/>
              <a:gd name="f1428" fmla="*/ 251765 f1203 1"/>
              <a:gd name="f1429" fmla="*/ 1614717 f1202 1"/>
              <a:gd name="f1430" fmla="*/ 237992 f1203 1"/>
              <a:gd name="f1431" fmla="*/ 1675391 f1202 1"/>
              <a:gd name="f1432" fmla="*/ 232781 f1203 1"/>
              <a:gd name="f1433" fmla="*/ 1807160 f1202 1"/>
              <a:gd name="f1434" fmla="*/ 236131 f1203 1"/>
              <a:gd name="f1435" fmla="*/ 1828750 f1202 1"/>
              <a:gd name="f1436" fmla="*/ 152007 f1203 1"/>
              <a:gd name="f1437" fmla="*/ 1842150 f1202 1"/>
              <a:gd name="f1438" fmla="*/ 653030 f1203 1"/>
              <a:gd name="f1439" fmla="*/ 2213265 f1202 1"/>
              <a:gd name="f1440" fmla="*/ 318394 f1203 1"/>
              <a:gd name="f1441" fmla="*/ 2143285 f1202 1"/>
              <a:gd name="f1442" fmla="*/ 272982 f1203 1"/>
              <a:gd name="f1443" fmla="*/ 2258305 f1202 1"/>
              <a:gd name="f1444" fmla="*/ 430435 f1203 1"/>
              <a:gd name="f1445" fmla="*/ 2360668 f1202 1"/>
              <a:gd name="f1446" fmla="*/ 488876 f1203 1"/>
              <a:gd name="f1447" fmla="*/ 2563162 f1202 1"/>
              <a:gd name="f1448" fmla="*/ 2748533 f1202 1"/>
              <a:gd name="f1449" fmla="*/ 393212 f1203 1"/>
              <a:gd name="f1450" fmla="*/ 2807345 f1202 1"/>
              <a:gd name="f1451" fmla="*/ 295688 f1203 1"/>
              <a:gd name="f1452" fmla="*/ 2913059 f1202 1"/>
              <a:gd name="f1453" fmla="*/ 235386 f1203 1"/>
              <a:gd name="f1454" fmla="*/ 2978572 f1202 1"/>
              <a:gd name="f1455" fmla="*/ 25448 f1203 1"/>
              <a:gd name="f1456" fmla="*/ 2952888 f1202 1"/>
              <a:gd name="f1457" fmla="*/ 305738 f1203 1"/>
              <a:gd name="f1458" fmla="*/ 3119275 f1202 1"/>
              <a:gd name="f1459" fmla="*/ 79049 f1203 1"/>
              <a:gd name="f1460" fmla="*/ 3098430 f1202 1"/>
              <a:gd name="f1461" fmla="*/ 4975 f1203 1"/>
              <a:gd name="f1462" fmla="*/ 3109969 f1202 1"/>
              <a:gd name="f1463" fmla="*/ 47037 f1203 1"/>
              <a:gd name="f1464" fmla="*/ 3163943 f1202 1"/>
              <a:gd name="f1465" fmla="*/ 213425 f1203 1"/>
              <a:gd name="f1466" fmla="*/ 3255139 f1202 1"/>
              <a:gd name="f1467" fmla="*/ 556622 f1203 1"/>
              <a:gd name="f1468" fmla="*/ 3502301 f1202 1"/>
              <a:gd name="f1469" fmla="*/ 224592 f1203 1"/>
              <a:gd name="f1470" fmla="*/ 3388771 f1202 1"/>
              <a:gd name="f1471" fmla="*/ 574861 f1203 1"/>
              <a:gd name="f1472" fmla="*/ 3643004 f1202 1"/>
              <a:gd name="f1473" fmla="*/ 652657 f1203 1"/>
              <a:gd name="f1474" fmla="*/ 3727501 f1202 1"/>
              <a:gd name="f1475" fmla="*/ 810111 f1203 1"/>
              <a:gd name="f1476" fmla="*/ 3937067 f1202 1"/>
              <a:gd name="f1477" fmla="*/ 802294 f1203 1"/>
              <a:gd name="f1478" fmla="*/ 3960890 f1202 1"/>
              <a:gd name="f1479" fmla="*/ 620646 f1203 1"/>
              <a:gd name="f1480" fmla="*/ 3927017 f1202 1"/>
              <a:gd name="f1481" fmla="*/ 856268 f1203 1"/>
              <a:gd name="f1482" fmla="*/ 4103082 f1202 1"/>
              <a:gd name="f1483" fmla="*/ 1099707 f1203 1"/>
              <a:gd name="f1484" fmla="*/ 4238574 f1202 1"/>
              <a:gd name="f1485" fmla="*/ 926992 f1203 1"/>
              <a:gd name="f1486" fmla="*/ 4218102 f1202 1"/>
              <a:gd name="f1487" fmla="*/ 689508 f1203 1"/>
              <a:gd name="f1488" fmla="*/ 4140677 f1202 1"/>
              <a:gd name="f1489" fmla="*/ 606873 f1203 1"/>
              <a:gd name="f1490" fmla="*/ 4169711 f1202 1"/>
              <a:gd name="f1491" fmla="*/ 831701 f1203 1"/>
              <a:gd name="f1492" fmla="*/ 4297759 f1202 1"/>
              <a:gd name="f1493" fmla="*/ 960493 f1203 1"/>
              <a:gd name="f1494" fmla="*/ 4356944 f1202 1"/>
              <a:gd name="f1495" fmla="*/ 1012233 f1203 1"/>
              <a:gd name="f1496" fmla="*/ 4402356 f1202 1"/>
              <a:gd name="f1497" fmla="*/ 1159636 f1203 1"/>
              <a:gd name="f1498" fmla="*/ 4564276 f1202 1"/>
              <a:gd name="f1499" fmla="*/ 1592169 f1203 1"/>
              <a:gd name="f1500" fmla="*/ 4741458 f1202 1"/>
              <a:gd name="f1501" fmla="*/ 3110499 f1203 1"/>
              <a:gd name="f1502" fmla="*/ 5032171 f1202 1"/>
              <a:gd name="f1503" fmla="*/ 6033630 f1203 1"/>
              <a:gd name="f1504" fmla="*/ 4091915 f1202 1"/>
              <a:gd name="f1505" fmla="*/ 6180661 f1203 1"/>
              <a:gd name="f1506" fmla="*/ 3957912 f1202 1"/>
              <a:gd name="f1507" fmla="*/ 6305359 f1203 1"/>
              <a:gd name="f1508" fmla="*/ 3837309 f1202 1"/>
              <a:gd name="f1509" fmla="*/ 6240218 f1203 1"/>
              <a:gd name="f1510" fmla="*/ 3796364 f1202 1"/>
              <a:gd name="f1511" fmla="*/ 6328437 f1203 1"/>
              <a:gd name="f1512" fmla="*/ 3681344 f1202 1"/>
              <a:gd name="f1513" fmla="*/ 6608355 f1203 1"/>
              <a:gd name="f1514" fmla="*/ 3326236 f1202 1"/>
              <a:gd name="f1515" fmla="*/ 6731191 f1203 1"/>
              <a:gd name="f1516" fmla="*/ 3248067 f1202 1"/>
              <a:gd name="f1517" fmla="*/ 6880456 f1203 1"/>
              <a:gd name="f1518" fmla="*/ 3051529 f1202 1"/>
              <a:gd name="f1519" fmla="*/ 6901673 f1203 1"/>
              <a:gd name="f1520" fmla="*/ 2763795 f1202 1"/>
              <a:gd name="f1521" fmla="*/ 6871150 f1203 1"/>
              <a:gd name="f1522" fmla="*/ 2948421 f1202 1"/>
              <a:gd name="f1523" fmla="*/ 6848444 f1203 1"/>
              <a:gd name="f1524" fmla="*/ 2890353 f1202 1"/>
              <a:gd name="f1525" fmla="*/ 6878223 f1203 1"/>
              <a:gd name="f1526" fmla="*/ 2873230 f1202 1"/>
              <a:gd name="f1527" fmla="*/ 6762459 f1203 1"/>
              <a:gd name="f1528" fmla="*/ 2568745 f1202 1"/>
              <a:gd name="f1529" fmla="*/ 6673123 f1203 1"/>
              <a:gd name="f1530" fmla="*/ 2451493 f1202 1"/>
              <a:gd name="f1531" fmla="*/ 6662700 f1203 1"/>
              <a:gd name="f1532" fmla="*/ 2346896 f1202 1"/>
              <a:gd name="f1533" fmla="*/ 6487752 f1203 1"/>
              <a:gd name="f1534" fmla="*/ 2285105 f1202 1"/>
              <a:gd name="f1535" fmla="*/ 6652278 f1203 1"/>
              <a:gd name="f1536" fmla="*/ 2063628 f1202 1"/>
              <a:gd name="f1537" fmla="*/ 6668656 f1203 1"/>
              <a:gd name="f1538" fmla="*/ 2017843 f1202 1"/>
              <a:gd name="f1539" fmla="*/ 6570015 f1203 1"/>
              <a:gd name="f1540" fmla="*/ 1854062 f1202 1"/>
              <a:gd name="f1541" fmla="*/ 6554009 f1203 1"/>
              <a:gd name="f1542" fmla="*/ 1827633 f1202 1"/>
              <a:gd name="f1543" fmla="*/ 6517531 f1203 1"/>
              <a:gd name="f1544" fmla="*/ 1775149 f1202 1"/>
              <a:gd name="f1545" fmla="*/ 6412934 f1203 1"/>
              <a:gd name="f1546" fmla="*/ 1762493 f1202 1"/>
              <a:gd name="f1547" fmla="*/ 6467279 f1203 1"/>
              <a:gd name="f1548" fmla="*/ 1725642 f1202 1"/>
              <a:gd name="f1549" fmla="*/ 6572621 f1203 1"/>
              <a:gd name="f1550" fmla="*/ 1600200 f1202 1"/>
              <a:gd name="f1551" fmla="*/ 6502641 f1203 1"/>
              <a:gd name="f1552" fmla="*/ 1480341 f1202 1"/>
              <a:gd name="f1553" fmla="*/ 6481796 f1203 1"/>
              <a:gd name="f1554" fmla="*/ 1461358 f1202 1"/>
              <a:gd name="f1555" fmla="*/ 6509713 f1203 1"/>
              <a:gd name="f1556" fmla="*/ 1436418 f1202 1"/>
              <a:gd name="f1557" fmla="*/ 6567037 f1203 1"/>
              <a:gd name="f1558" fmla="*/ 1348199 f1202 1"/>
              <a:gd name="f1559" fmla="*/ 6596816 f1203 1"/>
              <a:gd name="f1560" fmla="*/ 1286781 f1202 1"/>
              <a:gd name="f1561" fmla="*/ 6632178 f1203 1"/>
              <a:gd name="f1562" fmla="*/ 1261842 f1202 1"/>
              <a:gd name="f1563" fmla="*/ 6639994 f1203 1"/>
              <a:gd name="f1564" fmla="*/ 1240625 f1202 1"/>
              <a:gd name="f1565" fmla="*/ 6622127 f1203 1"/>
              <a:gd name="f1566" fmla="*/ 1136400 f1202 1"/>
              <a:gd name="f1567" fmla="*/ 6612077 f1203 1"/>
              <a:gd name="f1568" fmla="*/ 1109599 f1202 1"/>
              <a:gd name="f1569" fmla="*/ 6531675 f1203 1"/>
              <a:gd name="f1570" fmla="*/ 1009469 f1202 1"/>
              <a:gd name="f1571" fmla="*/ 6456113 f1203 1"/>
              <a:gd name="f1572" fmla="*/ 845315 f1202 1"/>
              <a:gd name="f1573" fmla="*/ 6440851 f1203 1"/>
              <a:gd name="f1574" fmla="*/ 6434523 f1203 1"/>
              <a:gd name="f1575" fmla="*/ 715034 f1202 1"/>
              <a:gd name="f1576" fmla="*/ 6432290 f1203 1"/>
              <a:gd name="f1577" fmla="*/ 617510 f1202 1"/>
              <a:gd name="f1578" fmla="*/ 6416284 f1203 1"/>
              <a:gd name="f1579" fmla="*/ 595176 f1202 1"/>
              <a:gd name="f1580" fmla="*/ 6267763 f1203 1"/>
              <a:gd name="f1581" fmla="*/ 591826 f1202 1"/>
              <a:gd name="f1582" fmla="*/ 6236496 f1203 1"/>
              <a:gd name="f1583" fmla="*/ 521102 f1202 1"/>
              <a:gd name="f1584" fmla="*/ 6257341 f1203 1"/>
              <a:gd name="f1585" fmla="*/ 487229 f1202 1"/>
              <a:gd name="f1586" fmla="*/ 6248780 f1203 1"/>
              <a:gd name="f1587" fmla="*/ 465267 f1202 1"/>
              <a:gd name="f1588" fmla="*/ 6226818 f1203 1"/>
              <a:gd name="f1589" fmla="*/ 473456 f1202 1"/>
              <a:gd name="f1590" fmla="*/ 6115149 f1203 1"/>
              <a:gd name="f1591" fmla="*/ 551625 f1202 1"/>
              <a:gd name="f1592" fmla="*/ 5951739 f1203 1"/>
              <a:gd name="f1593" fmla="*/ 659944 f1202 1"/>
              <a:gd name="f1594" fmla="*/ 5917122 f1203 1"/>
              <a:gd name="f1595" fmla="*/ 644310 f1202 1"/>
              <a:gd name="f1596" fmla="*/ 5890694 f1203 1"/>
              <a:gd name="f1597" fmla="*/ 630538 f1202 1"/>
              <a:gd name="f1598" fmla="*/ 5837464 f1203 1"/>
              <a:gd name="f1599" fmla="*/ 646916 f1202 1"/>
              <a:gd name="f1600" fmla="*/ 5809175 f1203 1"/>
              <a:gd name="f1601" fmla="*/ 683395 f1202 1"/>
              <a:gd name="f1602" fmla="*/ 5815503 f1203 1"/>
              <a:gd name="f1603" fmla="*/ 698656 f1202 1"/>
              <a:gd name="f1604" fmla="*/ 5746268 f1203 1"/>
              <a:gd name="f1605" fmla="*/ 667389 f1202 1"/>
              <a:gd name="f1606" fmla="*/ 885302 f1203 1"/>
              <a:gd name="f1607" fmla="*/ 1333310 f1202 1"/>
              <a:gd name="f1608" fmla="*/ 862596 f1203 1"/>
              <a:gd name="f1609" fmla="*/ 1314326 f1202 1"/>
              <a:gd name="f1610" fmla="*/ 866318 f1203 1"/>
              <a:gd name="f1611" fmla="*/ 1309860 f1202 1"/>
              <a:gd name="f1612" fmla="*/ 912103 f1203 1"/>
              <a:gd name="f1613" fmla="*/ 1341127 f1202 1"/>
              <a:gd name="f1614" fmla="*/ 1140280 f1203 1"/>
              <a:gd name="f1615" fmla="*/ 787619 f1202 1"/>
              <a:gd name="f1616" fmla="*/ 1414987 f1203 1"/>
              <a:gd name="f1617" fmla="*/ 975596 f1202 1"/>
              <a:gd name="f1618" fmla="*/ 1410892 f1203 1"/>
              <a:gd name="f1619" fmla="*/ 980063 f1202 1"/>
              <a:gd name="f1620" fmla="+- f1204 0 f1"/>
              <a:gd name="f1621" fmla="*/ f1207 1 6886274"/>
              <a:gd name="f1622" fmla="*/ f1208 1 5025119"/>
              <a:gd name="f1623" fmla="*/ f1209 1 6886274"/>
              <a:gd name="f1624" fmla="*/ f1210 1 5025119"/>
              <a:gd name="f1625" fmla="*/ f1211 1 6886274"/>
              <a:gd name="f1626" fmla="*/ f1212 1 5025119"/>
              <a:gd name="f1627" fmla="*/ f1213 1 6886274"/>
              <a:gd name="f1628" fmla="*/ f1214 1 5025119"/>
              <a:gd name="f1629" fmla="*/ f1215 1 6886274"/>
              <a:gd name="f1630" fmla="*/ f1216 1 5025119"/>
              <a:gd name="f1631" fmla="*/ f1217 1 6886274"/>
              <a:gd name="f1632" fmla="*/ f1218 1 5025119"/>
              <a:gd name="f1633" fmla="*/ f1219 1 6886274"/>
              <a:gd name="f1634" fmla="*/ f1220 1 5025119"/>
              <a:gd name="f1635" fmla="*/ f1221 1 6886274"/>
              <a:gd name="f1636" fmla="*/ f1222 1 5025119"/>
              <a:gd name="f1637" fmla="*/ f1223 1 6886274"/>
              <a:gd name="f1638" fmla="*/ f1224 1 5025119"/>
              <a:gd name="f1639" fmla="*/ f1225 1 6886274"/>
              <a:gd name="f1640" fmla="*/ f1226 1 5025119"/>
              <a:gd name="f1641" fmla="*/ f1227 1 6886274"/>
              <a:gd name="f1642" fmla="*/ f1228 1 5025119"/>
              <a:gd name="f1643" fmla="*/ f1229 1 6886274"/>
              <a:gd name="f1644" fmla="*/ f1230 1 5025119"/>
              <a:gd name="f1645" fmla="*/ f1231 1 6886274"/>
              <a:gd name="f1646" fmla="*/ f1232 1 5025119"/>
              <a:gd name="f1647" fmla="*/ f1233 1 6886274"/>
              <a:gd name="f1648" fmla="*/ f1234 1 5025119"/>
              <a:gd name="f1649" fmla="*/ f1235 1 6886274"/>
              <a:gd name="f1650" fmla="*/ f1236 1 5025119"/>
              <a:gd name="f1651" fmla="*/ f1237 1 6886274"/>
              <a:gd name="f1652" fmla="*/ f1238 1 5025119"/>
              <a:gd name="f1653" fmla="*/ f1239 1 6886274"/>
              <a:gd name="f1654" fmla="*/ f1240 1 5025119"/>
              <a:gd name="f1655" fmla="*/ f1241 1 6886274"/>
              <a:gd name="f1656" fmla="*/ f1242 1 5025119"/>
              <a:gd name="f1657" fmla="*/ f1243 1 6886274"/>
              <a:gd name="f1658" fmla="*/ f1244 1 5025119"/>
              <a:gd name="f1659" fmla="*/ f1245 1 6886274"/>
              <a:gd name="f1660" fmla="*/ f1246 1 5025119"/>
              <a:gd name="f1661" fmla="*/ f1247 1 6886274"/>
              <a:gd name="f1662" fmla="*/ f1248 1 5025119"/>
              <a:gd name="f1663" fmla="*/ f1249 1 6886274"/>
              <a:gd name="f1664" fmla="*/ f1250 1 5025119"/>
              <a:gd name="f1665" fmla="*/ f1251 1 6886274"/>
              <a:gd name="f1666" fmla="*/ f1252 1 6886274"/>
              <a:gd name="f1667" fmla="*/ f1253 1 5025119"/>
              <a:gd name="f1668" fmla="*/ f1254 1 6886274"/>
              <a:gd name="f1669" fmla="*/ f1255 1 5025119"/>
              <a:gd name="f1670" fmla="*/ f1256 1 6886274"/>
              <a:gd name="f1671" fmla="*/ f1257 1 5025119"/>
              <a:gd name="f1672" fmla="*/ f1258 1 6886274"/>
              <a:gd name="f1673" fmla="*/ f1259 1 5025119"/>
              <a:gd name="f1674" fmla="*/ f1260 1 6886274"/>
              <a:gd name="f1675" fmla="*/ f1261 1 5025119"/>
              <a:gd name="f1676" fmla="*/ f1262 1 5025119"/>
              <a:gd name="f1677" fmla="*/ f1263 1 6886274"/>
              <a:gd name="f1678" fmla="*/ f1264 1 5025119"/>
              <a:gd name="f1679" fmla="*/ f1265 1 6886274"/>
              <a:gd name="f1680" fmla="*/ f1266 1 5025119"/>
              <a:gd name="f1681" fmla="*/ f1267 1 6886274"/>
              <a:gd name="f1682" fmla="*/ f1268 1 5025119"/>
              <a:gd name="f1683" fmla="*/ f1269 1 6886274"/>
              <a:gd name="f1684" fmla="*/ f1270 1 5025119"/>
              <a:gd name="f1685" fmla="*/ f1271 1 6886274"/>
              <a:gd name="f1686" fmla="*/ f1272 1 5025119"/>
              <a:gd name="f1687" fmla="*/ f1273 1 6886274"/>
              <a:gd name="f1688" fmla="*/ f1274 1 5025119"/>
              <a:gd name="f1689" fmla="*/ f1275 1 6886274"/>
              <a:gd name="f1690" fmla="*/ f1276 1 5025119"/>
              <a:gd name="f1691" fmla="*/ f1277 1 6886274"/>
              <a:gd name="f1692" fmla="*/ f1278 1 5025119"/>
              <a:gd name="f1693" fmla="*/ f1279 1 6886274"/>
              <a:gd name="f1694" fmla="*/ f1280 1 5025119"/>
              <a:gd name="f1695" fmla="*/ f1281 1 6886274"/>
              <a:gd name="f1696" fmla="*/ f1282 1 5025119"/>
              <a:gd name="f1697" fmla="*/ f1283 1 6886274"/>
              <a:gd name="f1698" fmla="*/ f1284 1 5025119"/>
              <a:gd name="f1699" fmla="*/ f1285 1 6886274"/>
              <a:gd name="f1700" fmla="*/ f1286 1 5025119"/>
              <a:gd name="f1701" fmla="*/ f1287 1 6886274"/>
              <a:gd name="f1702" fmla="*/ f1288 1 5025119"/>
              <a:gd name="f1703" fmla="*/ f1289 1 6886274"/>
              <a:gd name="f1704" fmla="*/ f1290 1 5025119"/>
              <a:gd name="f1705" fmla="*/ f1291 1 6886274"/>
              <a:gd name="f1706" fmla="*/ f1292 1 5025119"/>
              <a:gd name="f1707" fmla="*/ f1293 1 6886274"/>
              <a:gd name="f1708" fmla="*/ f1294 1 5025119"/>
              <a:gd name="f1709" fmla="*/ f1295 1 6886274"/>
              <a:gd name="f1710" fmla="*/ f1296 1 5025119"/>
              <a:gd name="f1711" fmla="*/ f1297 1 6886274"/>
              <a:gd name="f1712" fmla="*/ f1298 1 5025119"/>
              <a:gd name="f1713" fmla="*/ f1299 1 5025119"/>
              <a:gd name="f1714" fmla="*/ f1300 1 6886274"/>
              <a:gd name="f1715" fmla="*/ f1301 1 5025119"/>
              <a:gd name="f1716" fmla="*/ f1302 1 6886274"/>
              <a:gd name="f1717" fmla="*/ f1303 1 5025119"/>
              <a:gd name="f1718" fmla="*/ f1304 1 6886274"/>
              <a:gd name="f1719" fmla="*/ f1305 1 5025119"/>
              <a:gd name="f1720" fmla="*/ f1306 1 6886274"/>
              <a:gd name="f1721" fmla="*/ f1307 1 5025119"/>
              <a:gd name="f1722" fmla="*/ f1308 1 6886274"/>
              <a:gd name="f1723" fmla="*/ f1309 1 5025119"/>
              <a:gd name="f1724" fmla="*/ f1310 1 6886274"/>
              <a:gd name="f1725" fmla="*/ f1311 1 5025119"/>
              <a:gd name="f1726" fmla="*/ f1312 1 6886274"/>
              <a:gd name="f1727" fmla="*/ f1313 1 5025119"/>
              <a:gd name="f1728" fmla="*/ f1314 1 5025119"/>
              <a:gd name="f1729" fmla="*/ f1315 1 6886274"/>
              <a:gd name="f1730" fmla="*/ f1316 1 5025119"/>
              <a:gd name="f1731" fmla="*/ f1317 1 6886274"/>
              <a:gd name="f1732" fmla="*/ f1318 1 5025119"/>
              <a:gd name="f1733" fmla="*/ f1319 1 6886274"/>
              <a:gd name="f1734" fmla="*/ f1320 1 5025119"/>
              <a:gd name="f1735" fmla="*/ f1321 1 6886274"/>
              <a:gd name="f1736" fmla="*/ f1322 1 5025119"/>
              <a:gd name="f1737" fmla="*/ f1323 1 6886274"/>
              <a:gd name="f1738" fmla="*/ f1324 1 5025119"/>
              <a:gd name="f1739" fmla="*/ f1325 1 6886274"/>
              <a:gd name="f1740" fmla="*/ f1326 1 5025119"/>
              <a:gd name="f1741" fmla="*/ f1327 1 6886274"/>
              <a:gd name="f1742" fmla="*/ f1328 1 5025119"/>
              <a:gd name="f1743" fmla="*/ f1329 1 6886274"/>
              <a:gd name="f1744" fmla="*/ f1330 1 5025119"/>
              <a:gd name="f1745" fmla="*/ f1331 1 6886274"/>
              <a:gd name="f1746" fmla="*/ f1332 1 5025119"/>
              <a:gd name="f1747" fmla="*/ f1333 1 6886274"/>
              <a:gd name="f1748" fmla="*/ f1334 1 5025119"/>
              <a:gd name="f1749" fmla="*/ f1335 1 5025119"/>
              <a:gd name="f1750" fmla="*/ f1336 1 6886274"/>
              <a:gd name="f1751" fmla="*/ f1337 1 5025119"/>
              <a:gd name="f1752" fmla="*/ f1338 1 6886274"/>
              <a:gd name="f1753" fmla="*/ f1339 1 5025119"/>
              <a:gd name="f1754" fmla="*/ f1340 1 6886274"/>
              <a:gd name="f1755" fmla="*/ f1341 1 5025119"/>
              <a:gd name="f1756" fmla="*/ f1342 1 6886274"/>
              <a:gd name="f1757" fmla="*/ f1343 1 5025119"/>
              <a:gd name="f1758" fmla="*/ f1344 1 6886274"/>
              <a:gd name="f1759" fmla="*/ f1345 1 5025119"/>
              <a:gd name="f1760" fmla="*/ f1346 1 6886274"/>
              <a:gd name="f1761" fmla="*/ f1347 1 6886274"/>
              <a:gd name="f1762" fmla="*/ f1348 1 5025119"/>
              <a:gd name="f1763" fmla="*/ f1349 1 6886274"/>
              <a:gd name="f1764" fmla="*/ f1350 1 5025119"/>
              <a:gd name="f1765" fmla="*/ f1351 1 6886274"/>
              <a:gd name="f1766" fmla="*/ f1352 1 5025119"/>
              <a:gd name="f1767" fmla="*/ f1353 1 6886274"/>
              <a:gd name="f1768" fmla="*/ f1354 1 5025119"/>
              <a:gd name="f1769" fmla="*/ f1355 1 6886274"/>
              <a:gd name="f1770" fmla="*/ f1356 1 6886274"/>
              <a:gd name="f1771" fmla="*/ f1357 1 5025119"/>
              <a:gd name="f1772" fmla="*/ f1358 1 6886274"/>
              <a:gd name="f1773" fmla="*/ f1359 1 5025119"/>
              <a:gd name="f1774" fmla="*/ f1360 1 6886274"/>
              <a:gd name="f1775" fmla="*/ f1361 1 5025119"/>
              <a:gd name="f1776" fmla="*/ f1362 1 6886274"/>
              <a:gd name="f1777" fmla="*/ f1363 1 5025119"/>
              <a:gd name="f1778" fmla="*/ f1364 1 6886274"/>
              <a:gd name="f1779" fmla="*/ f1365 1 5025119"/>
              <a:gd name="f1780" fmla="*/ f1366 1 6886274"/>
              <a:gd name="f1781" fmla="*/ f1367 1 5025119"/>
              <a:gd name="f1782" fmla="*/ f1368 1 6886274"/>
              <a:gd name="f1783" fmla="*/ f1369 1 5025119"/>
              <a:gd name="f1784" fmla="*/ f1370 1 5025119"/>
              <a:gd name="f1785" fmla="*/ f1371 1 6886274"/>
              <a:gd name="f1786" fmla="*/ f1372 1 5025119"/>
              <a:gd name="f1787" fmla="*/ f1373 1 6886274"/>
              <a:gd name="f1788" fmla="*/ f1374 1 5025119"/>
              <a:gd name="f1789" fmla="*/ f1375 1 6886274"/>
              <a:gd name="f1790" fmla="*/ f1376 1 5025119"/>
              <a:gd name="f1791" fmla="*/ f1377 1 6886274"/>
              <a:gd name="f1792" fmla="*/ f1378 1 5025119"/>
              <a:gd name="f1793" fmla="*/ f1379 1 6886274"/>
              <a:gd name="f1794" fmla="*/ f1380 1 5025119"/>
              <a:gd name="f1795" fmla="*/ f1381 1 6886274"/>
              <a:gd name="f1796" fmla="*/ f1382 1 5025119"/>
              <a:gd name="f1797" fmla="*/ f1383 1 6886274"/>
              <a:gd name="f1798" fmla="*/ f1384 1 5025119"/>
              <a:gd name="f1799" fmla="*/ f1385 1 6886274"/>
              <a:gd name="f1800" fmla="*/ f1386 1 5025119"/>
              <a:gd name="f1801" fmla="*/ f1387 1 6886274"/>
              <a:gd name="f1802" fmla="*/ f1388 1 5025119"/>
              <a:gd name="f1803" fmla="*/ f1389 1 6886274"/>
              <a:gd name="f1804" fmla="*/ f1390 1 5025119"/>
              <a:gd name="f1805" fmla="*/ f1391 1 6886274"/>
              <a:gd name="f1806" fmla="*/ f1392 1 5025119"/>
              <a:gd name="f1807" fmla="*/ f1393 1 6886274"/>
              <a:gd name="f1808" fmla="*/ f1394 1 5025119"/>
              <a:gd name="f1809" fmla="*/ f1395 1 6886274"/>
              <a:gd name="f1810" fmla="*/ f1396 1 5025119"/>
              <a:gd name="f1811" fmla="*/ f1397 1 6886274"/>
              <a:gd name="f1812" fmla="*/ f1398 1 5025119"/>
              <a:gd name="f1813" fmla="*/ f1399 1 6886274"/>
              <a:gd name="f1814" fmla="*/ f1400 1 5025119"/>
              <a:gd name="f1815" fmla="*/ f1401 1 6886274"/>
              <a:gd name="f1816" fmla="*/ f1402 1 5025119"/>
              <a:gd name="f1817" fmla="*/ f1403 1 6886274"/>
              <a:gd name="f1818" fmla="*/ f1404 1 6886274"/>
              <a:gd name="f1819" fmla="*/ f1405 1 5025119"/>
              <a:gd name="f1820" fmla="*/ f1406 1 6886274"/>
              <a:gd name="f1821" fmla="*/ f1407 1 5025119"/>
              <a:gd name="f1822" fmla="*/ f1408 1 6886274"/>
              <a:gd name="f1823" fmla="*/ f1409 1 5025119"/>
              <a:gd name="f1824" fmla="*/ f1410 1 6886274"/>
              <a:gd name="f1825" fmla="*/ f1411 1 5025119"/>
              <a:gd name="f1826" fmla="*/ f1412 1 6886274"/>
              <a:gd name="f1827" fmla="*/ f1413 1 5025119"/>
              <a:gd name="f1828" fmla="*/ f1414 1 6886274"/>
              <a:gd name="f1829" fmla="*/ f1415 1 5025119"/>
              <a:gd name="f1830" fmla="*/ f1416 1 6886274"/>
              <a:gd name="f1831" fmla="*/ f1417 1 5025119"/>
              <a:gd name="f1832" fmla="*/ f1418 1 6886274"/>
              <a:gd name="f1833" fmla="*/ f1419 1 5025119"/>
              <a:gd name="f1834" fmla="*/ f1420 1 6886274"/>
              <a:gd name="f1835" fmla="*/ f1421 1 5025119"/>
              <a:gd name="f1836" fmla="*/ f1422 1 6886274"/>
              <a:gd name="f1837" fmla="*/ f1423 1 5025119"/>
              <a:gd name="f1838" fmla="*/ f1424 1 6886274"/>
              <a:gd name="f1839" fmla="*/ f1425 1 5025119"/>
              <a:gd name="f1840" fmla="*/ f1426 1 6886274"/>
              <a:gd name="f1841" fmla="*/ f1427 1 5025119"/>
              <a:gd name="f1842" fmla="*/ f1428 1 6886274"/>
              <a:gd name="f1843" fmla="*/ f1429 1 5025119"/>
              <a:gd name="f1844" fmla="*/ f1430 1 6886274"/>
              <a:gd name="f1845" fmla="*/ f1431 1 5025119"/>
              <a:gd name="f1846" fmla="*/ f1432 1 6886274"/>
              <a:gd name="f1847" fmla="*/ f1433 1 5025119"/>
              <a:gd name="f1848" fmla="*/ f1434 1 6886274"/>
              <a:gd name="f1849" fmla="*/ f1435 1 5025119"/>
              <a:gd name="f1850" fmla="*/ f1436 1 6886274"/>
              <a:gd name="f1851" fmla="*/ f1437 1 5025119"/>
              <a:gd name="f1852" fmla="*/ f1438 1 6886274"/>
              <a:gd name="f1853" fmla="*/ f1439 1 5025119"/>
              <a:gd name="f1854" fmla="*/ f1440 1 6886274"/>
              <a:gd name="f1855" fmla="*/ f1441 1 5025119"/>
              <a:gd name="f1856" fmla="*/ f1442 1 6886274"/>
              <a:gd name="f1857" fmla="*/ f1443 1 5025119"/>
              <a:gd name="f1858" fmla="*/ f1444 1 6886274"/>
              <a:gd name="f1859" fmla="*/ f1445 1 5025119"/>
              <a:gd name="f1860" fmla="*/ f1446 1 6886274"/>
              <a:gd name="f1861" fmla="*/ f1447 1 5025119"/>
              <a:gd name="f1862" fmla="*/ f1448 1 5025119"/>
              <a:gd name="f1863" fmla="*/ f1449 1 6886274"/>
              <a:gd name="f1864" fmla="*/ f1450 1 5025119"/>
              <a:gd name="f1865" fmla="*/ f1451 1 6886274"/>
              <a:gd name="f1866" fmla="*/ f1452 1 5025119"/>
              <a:gd name="f1867" fmla="*/ f1453 1 6886274"/>
              <a:gd name="f1868" fmla="*/ f1454 1 5025119"/>
              <a:gd name="f1869" fmla="*/ f1455 1 6886274"/>
              <a:gd name="f1870" fmla="*/ f1456 1 5025119"/>
              <a:gd name="f1871" fmla="*/ f1457 1 6886274"/>
              <a:gd name="f1872" fmla="*/ f1458 1 5025119"/>
              <a:gd name="f1873" fmla="*/ f1459 1 6886274"/>
              <a:gd name="f1874" fmla="*/ f1460 1 5025119"/>
              <a:gd name="f1875" fmla="*/ f1461 1 6886274"/>
              <a:gd name="f1876" fmla="*/ f1462 1 5025119"/>
              <a:gd name="f1877" fmla="*/ f1463 1 6886274"/>
              <a:gd name="f1878" fmla="*/ f1464 1 5025119"/>
              <a:gd name="f1879" fmla="*/ f1465 1 6886274"/>
              <a:gd name="f1880" fmla="*/ f1466 1 5025119"/>
              <a:gd name="f1881" fmla="*/ f1467 1 6886274"/>
              <a:gd name="f1882" fmla="*/ f1468 1 5025119"/>
              <a:gd name="f1883" fmla="*/ f1469 1 6886274"/>
              <a:gd name="f1884" fmla="*/ f1470 1 5025119"/>
              <a:gd name="f1885" fmla="*/ f1471 1 6886274"/>
              <a:gd name="f1886" fmla="*/ f1472 1 5025119"/>
              <a:gd name="f1887" fmla="*/ f1473 1 6886274"/>
              <a:gd name="f1888" fmla="*/ f1474 1 5025119"/>
              <a:gd name="f1889" fmla="*/ f1475 1 6886274"/>
              <a:gd name="f1890" fmla="*/ f1476 1 5025119"/>
              <a:gd name="f1891" fmla="*/ f1477 1 6886274"/>
              <a:gd name="f1892" fmla="*/ f1478 1 5025119"/>
              <a:gd name="f1893" fmla="*/ f1479 1 6886274"/>
              <a:gd name="f1894" fmla="*/ f1480 1 5025119"/>
              <a:gd name="f1895" fmla="*/ f1481 1 6886274"/>
              <a:gd name="f1896" fmla="*/ f1482 1 5025119"/>
              <a:gd name="f1897" fmla="*/ f1483 1 6886274"/>
              <a:gd name="f1898" fmla="*/ f1484 1 5025119"/>
              <a:gd name="f1899" fmla="*/ f1485 1 6886274"/>
              <a:gd name="f1900" fmla="*/ f1486 1 5025119"/>
              <a:gd name="f1901" fmla="*/ f1487 1 6886274"/>
              <a:gd name="f1902" fmla="*/ f1488 1 5025119"/>
              <a:gd name="f1903" fmla="*/ f1489 1 6886274"/>
              <a:gd name="f1904" fmla="*/ f1490 1 5025119"/>
              <a:gd name="f1905" fmla="*/ f1491 1 6886274"/>
              <a:gd name="f1906" fmla="*/ f1492 1 5025119"/>
              <a:gd name="f1907" fmla="*/ f1493 1 6886274"/>
              <a:gd name="f1908" fmla="*/ f1494 1 5025119"/>
              <a:gd name="f1909" fmla="*/ f1495 1 6886274"/>
              <a:gd name="f1910" fmla="*/ f1496 1 5025119"/>
              <a:gd name="f1911" fmla="*/ f1497 1 6886274"/>
              <a:gd name="f1912" fmla="*/ f1498 1 5025119"/>
              <a:gd name="f1913" fmla="*/ f1499 1 6886274"/>
              <a:gd name="f1914" fmla="*/ f1500 1 5025119"/>
              <a:gd name="f1915" fmla="*/ f1501 1 6886274"/>
              <a:gd name="f1916" fmla="*/ f1502 1 5025119"/>
              <a:gd name="f1917" fmla="*/ f1503 1 6886274"/>
              <a:gd name="f1918" fmla="*/ f1504 1 5025119"/>
              <a:gd name="f1919" fmla="*/ f1505 1 6886274"/>
              <a:gd name="f1920" fmla="*/ f1506 1 5025119"/>
              <a:gd name="f1921" fmla="*/ f1507 1 6886274"/>
              <a:gd name="f1922" fmla="*/ f1508 1 5025119"/>
              <a:gd name="f1923" fmla="*/ f1509 1 6886274"/>
              <a:gd name="f1924" fmla="*/ f1510 1 5025119"/>
              <a:gd name="f1925" fmla="*/ f1511 1 6886274"/>
              <a:gd name="f1926" fmla="*/ f1512 1 5025119"/>
              <a:gd name="f1927" fmla="*/ f1513 1 6886274"/>
              <a:gd name="f1928" fmla="*/ f1514 1 5025119"/>
              <a:gd name="f1929" fmla="*/ f1515 1 6886274"/>
              <a:gd name="f1930" fmla="*/ f1516 1 5025119"/>
              <a:gd name="f1931" fmla="*/ f1517 1 6886274"/>
              <a:gd name="f1932" fmla="*/ f1518 1 5025119"/>
              <a:gd name="f1933" fmla="*/ f1519 1 6886274"/>
              <a:gd name="f1934" fmla="*/ f1520 1 5025119"/>
              <a:gd name="f1935" fmla="*/ f1521 1 6886274"/>
              <a:gd name="f1936" fmla="*/ f1522 1 5025119"/>
              <a:gd name="f1937" fmla="*/ f1523 1 6886274"/>
              <a:gd name="f1938" fmla="*/ f1524 1 5025119"/>
              <a:gd name="f1939" fmla="*/ f1525 1 6886274"/>
              <a:gd name="f1940" fmla="*/ f1526 1 5025119"/>
              <a:gd name="f1941" fmla="*/ f1527 1 6886274"/>
              <a:gd name="f1942" fmla="*/ f1528 1 5025119"/>
              <a:gd name="f1943" fmla="*/ f1529 1 6886274"/>
              <a:gd name="f1944" fmla="*/ f1530 1 5025119"/>
              <a:gd name="f1945" fmla="*/ f1531 1 6886274"/>
              <a:gd name="f1946" fmla="*/ f1532 1 5025119"/>
              <a:gd name="f1947" fmla="*/ f1533 1 6886274"/>
              <a:gd name="f1948" fmla="*/ f1534 1 5025119"/>
              <a:gd name="f1949" fmla="*/ f1535 1 6886274"/>
              <a:gd name="f1950" fmla="*/ f1536 1 5025119"/>
              <a:gd name="f1951" fmla="*/ f1537 1 6886274"/>
              <a:gd name="f1952" fmla="*/ f1538 1 5025119"/>
              <a:gd name="f1953" fmla="*/ f1539 1 6886274"/>
              <a:gd name="f1954" fmla="*/ f1540 1 5025119"/>
              <a:gd name="f1955" fmla="*/ f1541 1 6886274"/>
              <a:gd name="f1956" fmla="*/ f1542 1 5025119"/>
              <a:gd name="f1957" fmla="*/ f1543 1 6886274"/>
              <a:gd name="f1958" fmla="*/ f1544 1 5025119"/>
              <a:gd name="f1959" fmla="*/ f1545 1 6886274"/>
              <a:gd name="f1960" fmla="*/ f1546 1 5025119"/>
              <a:gd name="f1961" fmla="*/ f1547 1 6886274"/>
              <a:gd name="f1962" fmla="*/ f1548 1 5025119"/>
              <a:gd name="f1963" fmla="*/ f1549 1 6886274"/>
              <a:gd name="f1964" fmla="*/ f1550 1 5025119"/>
              <a:gd name="f1965" fmla="*/ f1551 1 6886274"/>
              <a:gd name="f1966" fmla="*/ f1552 1 5025119"/>
              <a:gd name="f1967" fmla="*/ f1553 1 6886274"/>
              <a:gd name="f1968" fmla="*/ f1554 1 5025119"/>
              <a:gd name="f1969" fmla="*/ f1555 1 6886274"/>
              <a:gd name="f1970" fmla="*/ f1556 1 5025119"/>
              <a:gd name="f1971" fmla="*/ f1557 1 6886274"/>
              <a:gd name="f1972" fmla="*/ f1558 1 5025119"/>
              <a:gd name="f1973" fmla="*/ f1559 1 6886274"/>
              <a:gd name="f1974" fmla="*/ f1560 1 5025119"/>
              <a:gd name="f1975" fmla="*/ f1561 1 6886274"/>
              <a:gd name="f1976" fmla="*/ f1562 1 5025119"/>
              <a:gd name="f1977" fmla="*/ f1563 1 6886274"/>
              <a:gd name="f1978" fmla="*/ f1564 1 5025119"/>
              <a:gd name="f1979" fmla="*/ f1565 1 6886274"/>
              <a:gd name="f1980" fmla="*/ f1566 1 5025119"/>
              <a:gd name="f1981" fmla="*/ f1567 1 6886274"/>
              <a:gd name="f1982" fmla="*/ f1568 1 5025119"/>
              <a:gd name="f1983" fmla="*/ f1569 1 6886274"/>
              <a:gd name="f1984" fmla="*/ f1570 1 5025119"/>
              <a:gd name="f1985" fmla="*/ f1571 1 6886274"/>
              <a:gd name="f1986" fmla="*/ f1572 1 5025119"/>
              <a:gd name="f1987" fmla="*/ f1573 1 6886274"/>
              <a:gd name="f1988" fmla="*/ f1574 1 6886274"/>
              <a:gd name="f1989" fmla="*/ f1575 1 5025119"/>
              <a:gd name="f1990" fmla="*/ f1576 1 6886274"/>
              <a:gd name="f1991" fmla="*/ f1577 1 5025119"/>
              <a:gd name="f1992" fmla="*/ f1578 1 6886274"/>
              <a:gd name="f1993" fmla="*/ f1579 1 5025119"/>
              <a:gd name="f1994" fmla="*/ f1580 1 6886274"/>
              <a:gd name="f1995" fmla="*/ f1581 1 5025119"/>
              <a:gd name="f1996" fmla="*/ f1582 1 6886274"/>
              <a:gd name="f1997" fmla="*/ f1583 1 5025119"/>
              <a:gd name="f1998" fmla="*/ f1584 1 6886274"/>
              <a:gd name="f1999" fmla="*/ f1585 1 5025119"/>
              <a:gd name="f2000" fmla="*/ f1586 1 6886274"/>
              <a:gd name="f2001" fmla="*/ f1587 1 5025119"/>
              <a:gd name="f2002" fmla="*/ f1588 1 6886274"/>
              <a:gd name="f2003" fmla="*/ f1589 1 5025119"/>
              <a:gd name="f2004" fmla="*/ f1590 1 6886274"/>
              <a:gd name="f2005" fmla="*/ f1591 1 5025119"/>
              <a:gd name="f2006" fmla="*/ f1592 1 6886274"/>
              <a:gd name="f2007" fmla="*/ f1593 1 5025119"/>
              <a:gd name="f2008" fmla="*/ f1594 1 6886274"/>
              <a:gd name="f2009" fmla="*/ f1595 1 5025119"/>
              <a:gd name="f2010" fmla="*/ f1596 1 6886274"/>
              <a:gd name="f2011" fmla="*/ f1597 1 5025119"/>
              <a:gd name="f2012" fmla="*/ f1598 1 6886274"/>
              <a:gd name="f2013" fmla="*/ f1599 1 5025119"/>
              <a:gd name="f2014" fmla="*/ f1600 1 6886274"/>
              <a:gd name="f2015" fmla="*/ f1601 1 5025119"/>
              <a:gd name="f2016" fmla="*/ f1602 1 6886274"/>
              <a:gd name="f2017" fmla="*/ f1603 1 5025119"/>
              <a:gd name="f2018" fmla="*/ f1604 1 6886274"/>
              <a:gd name="f2019" fmla="*/ f1605 1 5025119"/>
              <a:gd name="f2020" fmla="*/ f1606 1 6886274"/>
              <a:gd name="f2021" fmla="*/ f1607 1 5025119"/>
              <a:gd name="f2022" fmla="*/ f1608 1 6886274"/>
              <a:gd name="f2023" fmla="*/ f1609 1 5025119"/>
              <a:gd name="f2024" fmla="*/ f1610 1 6886274"/>
              <a:gd name="f2025" fmla="*/ f1611 1 5025119"/>
              <a:gd name="f2026" fmla="*/ f1612 1 6886274"/>
              <a:gd name="f2027" fmla="*/ f1613 1 5025119"/>
              <a:gd name="f2028" fmla="*/ f1614 1 6886274"/>
              <a:gd name="f2029" fmla="*/ f1615 1 5025119"/>
              <a:gd name="f2030" fmla="*/ f1616 1 6886274"/>
              <a:gd name="f2031" fmla="*/ f1617 1 5025119"/>
              <a:gd name="f2032" fmla="*/ f1618 1 6886274"/>
              <a:gd name="f2033" fmla="*/ f1619 1 5025119"/>
              <a:gd name="f2034" fmla="*/ f1198 1 f1205"/>
              <a:gd name="f2035" fmla="*/ f1199 1 f1205"/>
              <a:gd name="f2036" fmla="*/ f1198 1 f1206"/>
              <a:gd name="f2037" fmla="*/ f1200 1 f1206"/>
              <a:gd name="f2038" fmla="*/ f1621 1 f1205"/>
              <a:gd name="f2039" fmla="*/ f1622 1 f1206"/>
              <a:gd name="f2040" fmla="*/ f1623 1 f1205"/>
              <a:gd name="f2041" fmla="*/ f1624 1 f1206"/>
              <a:gd name="f2042" fmla="*/ f1625 1 f1205"/>
              <a:gd name="f2043" fmla="*/ f1626 1 f1206"/>
              <a:gd name="f2044" fmla="*/ f1627 1 f1205"/>
              <a:gd name="f2045" fmla="*/ f1628 1 f1206"/>
              <a:gd name="f2046" fmla="*/ f1629 1 f1205"/>
              <a:gd name="f2047" fmla="*/ f1630 1 f1206"/>
              <a:gd name="f2048" fmla="*/ f1631 1 f1205"/>
              <a:gd name="f2049" fmla="*/ f1632 1 f1206"/>
              <a:gd name="f2050" fmla="*/ f1633 1 f1205"/>
              <a:gd name="f2051" fmla="*/ f1634 1 f1206"/>
              <a:gd name="f2052" fmla="*/ f1635 1 f1205"/>
              <a:gd name="f2053" fmla="*/ f1636 1 f1206"/>
              <a:gd name="f2054" fmla="*/ f1637 1 f1205"/>
              <a:gd name="f2055" fmla="*/ f1638 1 f1206"/>
              <a:gd name="f2056" fmla="*/ f1639 1 f1205"/>
              <a:gd name="f2057" fmla="*/ f1640 1 f1206"/>
              <a:gd name="f2058" fmla="*/ f1641 1 f1205"/>
              <a:gd name="f2059" fmla="*/ f1642 1 f1206"/>
              <a:gd name="f2060" fmla="*/ f1643 1 f1205"/>
              <a:gd name="f2061" fmla="*/ f1644 1 f1206"/>
              <a:gd name="f2062" fmla="*/ f1645 1 f1205"/>
              <a:gd name="f2063" fmla="*/ f1646 1 f1206"/>
              <a:gd name="f2064" fmla="*/ f1647 1 f1205"/>
              <a:gd name="f2065" fmla="*/ f1648 1 f1206"/>
              <a:gd name="f2066" fmla="*/ f1649 1 f1205"/>
              <a:gd name="f2067" fmla="*/ f1650 1 f1206"/>
              <a:gd name="f2068" fmla="*/ f1651 1 f1205"/>
              <a:gd name="f2069" fmla="*/ f1652 1 f1206"/>
              <a:gd name="f2070" fmla="*/ f1653 1 f1205"/>
              <a:gd name="f2071" fmla="*/ f1654 1 f1206"/>
              <a:gd name="f2072" fmla="*/ f1655 1 f1205"/>
              <a:gd name="f2073" fmla="*/ f1656 1 f1206"/>
              <a:gd name="f2074" fmla="*/ f1657 1 f1205"/>
              <a:gd name="f2075" fmla="*/ f1658 1 f1206"/>
              <a:gd name="f2076" fmla="*/ f1659 1 f1205"/>
              <a:gd name="f2077" fmla="*/ f1660 1 f1206"/>
              <a:gd name="f2078" fmla="*/ f1661 1 f1205"/>
              <a:gd name="f2079" fmla="*/ f1662 1 f1206"/>
              <a:gd name="f2080" fmla="*/ f1663 1 f1205"/>
              <a:gd name="f2081" fmla="*/ f1664 1 f1206"/>
              <a:gd name="f2082" fmla="*/ f1665 1 f1205"/>
              <a:gd name="f2083" fmla="*/ f1666 1 f1205"/>
              <a:gd name="f2084" fmla="*/ f1667 1 f1206"/>
              <a:gd name="f2085" fmla="*/ f1668 1 f1205"/>
              <a:gd name="f2086" fmla="*/ f1669 1 f1206"/>
              <a:gd name="f2087" fmla="*/ f1670 1 f1205"/>
              <a:gd name="f2088" fmla="*/ f1671 1 f1206"/>
              <a:gd name="f2089" fmla="*/ f1672 1 f1205"/>
              <a:gd name="f2090" fmla="*/ f1673 1 f1206"/>
              <a:gd name="f2091" fmla="*/ f1674 1 f1205"/>
              <a:gd name="f2092" fmla="*/ f1675 1 f1206"/>
              <a:gd name="f2093" fmla="*/ f1676 1 f1206"/>
              <a:gd name="f2094" fmla="*/ f1677 1 f1205"/>
              <a:gd name="f2095" fmla="*/ f1678 1 f1206"/>
              <a:gd name="f2096" fmla="*/ f1679 1 f1205"/>
              <a:gd name="f2097" fmla="*/ f1680 1 f1206"/>
              <a:gd name="f2098" fmla="*/ f1681 1 f1205"/>
              <a:gd name="f2099" fmla="*/ f1682 1 f1206"/>
              <a:gd name="f2100" fmla="*/ f1683 1 f1205"/>
              <a:gd name="f2101" fmla="*/ f1684 1 f1206"/>
              <a:gd name="f2102" fmla="*/ f1685 1 f1205"/>
              <a:gd name="f2103" fmla="*/ f1686 1 f1206"/>
              <a:gd name="f2104" fmla="*/ f1687 1 f1205"/>
              <a:gd name="f2105" fmla="*/ f1688 1 f1206"/>
              <a:gd name="f2106" fmla="*/ f1689 1 f1205"/>
              <a:gd name="f2107" fmla="*/ f1690 1 f1206"/>
              <a:gd name="f2108" fmla="*/ f1691 1 f1205"/>
              <a:gd name="f2109" fmla="*/ f1692 1 f1206"/>
              <a:gd name="f2110" fmla="*/ f1693 1 f1205"/>
              <a:gd name="f2111" fmla="*/ f1694 1 f1206"/>
              <a:gd name="f2112" fmla="*/ f1695 1 f1205"/>
              <a:gd name="f2113" fmla="*/ f1696 1 f1206"/>
              <a:gd name="f2114" fmla="*/ f1697 1 f1205"/>
              <a:gd name="f2115" fmla="*/ f1698 1 f1206"/>
              <a:gd name="f2116" fmla="*/ f1699 1 f1205"/>
              <a:gd name="f2117" fmla="*/ f1700 1 f1206"/>
              <a:gd name="f2118" fmla="*/ f1701 1 f1205"/>
              <a:gd name="f2119" fmla="*/ f1702 1 f1206"/>
              <a:gd name="f2120" fmla="*/ f1703 1 f1205"/>
              <a:gd name="f2121" fmla="*/ f1704 1 f1206"/>
              <a:gd name="f2122" fmla="*/ f1705 1 f1205"/>
              <a:gd name="f2123" fmla="*/ f1706 1 f1206"/>
              <a:gd name="f2124" fmla="*/ f1707 1 f1205"/>
              <a:gd name="f2125" fmla="*/ f1708 1 f1206"/>
              <a:gd name="f2126" fmla="*/ f1709 1 f1205"/>
              <a:gd name="f2127" fmla="*/ f1710 1 f1206"/>
              <a:gd name="f2128" fmla="*/ f1711 1 f1205"/>
              <a:gd name="f2129" fmla="*/ f1712 1 f1206"/>
              <a:gd name="f2130" fmla="*/ f1713 1 f1206"/>
              <a:gd name="f2131" fmla="*/ f1714 1 f1205"/>
              <a:gd name="f2132" fmla="*/ f1715 1 f1206"/>
              <a:gd name="f2133" fmla="*/ f1716 1 f1205"/>
              <a:gd name="f2134" fmla="*/ f1717 1 f1206"/>
              <a:gd name="f2135" fmla="*/ f1718 1 f1205"/>
              <a:gd name="f2136" fmla="*/ f1719 1 f1206"/>
              <a:gd name="f2137" fmla="*/ f1720 1 f1205"/>
              <a:gd name="f2138" fmla="*/ f1721 1 f1206"/>
              <a:gd name="f2139" fmla="*/ f1722 1 f1205"/>
              <a:gd name="f2140" fmla="*/ f1723 1 f1206"/>
              <a:gd name="f2141" fmla="*/ f1724 1 f1205"/>
              <a:gd name="f2142" fmla="*/ f1725 1 f1206"/>
              <a:gd name="f2143" fmla="*/ f1726 1 f1205"/>
              <a:gd name="f2144" fmla="*/ f1727 1 f1206"/>
              <a:gd name="f2145" fmla="*/ f1728 1 f1206"/>
              <a:gd name="f2146" fmla="*/ f1729 1 f1205"/>
              <a:gd name="f2147" fmla="*/ f1730 1 f1206"/>
              <a:gd name="f2148" fmla="*/ f1731 1 f1205"/>
              <a:gd name="f2149" fmla="*/ f1732 1 f1206"/>
              <a:gd name="f2150" fmla="*/ f1733 1 f1205"/>
              <a:gd name="f2151" fmla="*/ f1734 1 f1206"/>
              <a:gd name="f2152" fmla="*/ f1735 1 f1205"/>
              <a:gd name="f2153" fmla="*/ f1736 1 f1206"/>
              <a:gd name="f2154" fmla="*/ f1737 1 f1205"/>
              <a:gd name="f2155" fmla="*/ f1738 1 f1206"/>
              <a:gd name="f2156" fmla="*/ f1739 1 f1205"/>
              <a:gd name="f2157" fmla="*/ f1740 1 f1206"/>
              <a:gd name="f2158" fmla="*/ f1741 1 f1205"/>
              <a:gd name="f2159" fmla="*/ f1742 1 f1206"/>
              <a:gd name="f2160" fmla="*/ f1743 1 f1205"/>
              <a:gd name="f2161" fmla="*/ f1744 1 f1206"/>
              <a:gd name="f2162" fmla="*/ f1745 1 f1205"/>
              <a:gd name="f2163" fmla="*/ f1746 1 f1206"/>
              <a:gd name="f2164" fmla="*/ f1747 1 f1205"/>
              <a:gd name="f2165" fmla="*/ f1748 1 f1206"/>
              <a:gd name="f2166" fmla="*/ f1749 1 f1206"/>
              <a:gd name="f2167" fmla="*/ f1750 1 f1205"/>
              <a:gd name="f2168" fmla="*/ f1751 1 f1206"/>
              <a:gd name="f2169" fmla="*/ f1752 1 f1205"/>
              <a:gd name="f2170" fmla="*/ f1753 1 f1206"/>
              <a:gd name="f2171" fmla="*/ f1754 1 f1205"/>
              <a:gd name="f2172" fmla="*/ f1755 1 f1206"/>
              <a:gd name="f2173" fmla="*/ f1756 1 f1205"/>
              <a:gd name="f2174" fmla="*/ f1757 1 f1206"/>
              <a:gd name="f2175" fmla="*/ f1758 1 f1205"/>
              <a:gd name="f2176" fmla="*/ f1759 1 f1206"/>
              <a:gd name="f2177" fmla="*/ f1760 1 f1205"/>
              <a:gd name="f2178" fmla="*/ f1761 1 f1205"/>
              <a:gd name="f2179" fmla="*/ f1762 1 f1206"/>
              <a:gd name="f2180" fmla="*/ f1763 1 f1205"/>
              <a:gd name="f2181" fmla="*/ f1764 1 f1206"/>
              <a:gd name="f2182" fmla="*/ f1765 1 f1205"/>
              <a:gd name="f2183" fmla="*/ f1766 1 f1206"/>
              <a:gd name="f2184" fmla="*/ f1767 1 f1205"/>
              <a:gd name="f2185" fmla="*/ f1768 1 f1206"/>
              <a:gd name="f2186" fmla="*/ f1769 1 f1205"/>
              <a:gd name="f2187" fmla="*/ f1770 1 f1205"/>
              <a:gd name="f2188" fmla="*/ f1771 1 f1206"/>
              <a:gd name="f2189" fmla="*/ f1772 1 f1205"/>
              <a:gd name="f2190" fmla="*/ f1773 1 f1206"/>
              <a:gd name="f2191" fmla="*/ f1774 1 f1205"/>
              <a:gd name="f2192" fmla="*/ f1775 1 f1206"/>
              <a:gd name="f2193" fmla="*/ f1776 1 f1205"/>
              <a:gd name="f2194" fmla="*/ f1777 1 f1206"/>
              <a:gd name="f2195" fmla="*/ f1778 1 f1205"/>
              <a:gd name="f2196" fmla="*/ f1779 1 f1206"/>
              <a:gd name="f2197" fmla="*/ f1780 1 f1205"/>
              <a:gd name="f2198" fmla="*/ f1781 1 f1206"/>
              <a:gd name="f2199" fmla="*/ f1782 1 f1205"/>
              <a:gd name="f2200" fmla="*/ f1783 1 f1206"/>
              <a:gd name="f2201" fmla="*/ f1784 1 f1206"/>
              <a:gd name="f2202" fmla="*/ f1785 1 f1205"/>
              <a:gd name="f2203" fmla="*/ f1786 1 f1206"/>
              <a:gd name="f2204" fmla="*/ f1787 1 f1205"/>
              <a:gd name="f2205" fmla="*/ f1788 1 f1206"/>
              <a:gd name="f2206" fmla="*/ f1789 1 f1205"/>
              <a:gd name="f2207" fmla="*/ f1790 1 f1206"/>
              <a:gd name="f2208" fmla="*/ f1791 1 f1205"/>
              <a:gd name="f2209" fmla="*/ f1792 1 f1206"/>
              <a:gd name="f2210" fmla="*/ f1793 1 f1205"/>
              <a:gd name="f2211" fmla="*/ f1794 1 f1206"/>
              <a:gd name="f2212" fmla="*/ f1795 1 f1205"/>
              <a:gd name="f2213" fmla="*/ f1796 1 f1206"/>
              <a:gd name="f2214" fmla="*/ f1797 1 f1205"/>
              <a:gd name="f2215" fmla="*/ f1798 1 f1206"/>
              <a:gd name="f2216" fmla="*/ f1799 1 f1205"/>
              <a:gd name="f2217" fmla="*/ f1800 1 f1206"/>
              <a:gd name="f2218" fmla="*/ f1801 1 f1205"/>
              <a:gd name="f2219" fmla="*/ f1802 1 f1206"/>
              <a:gd name="f2220" fmla="*/ f1803 1 f1205"/>
              <a:gd name="f2221" fmla="*/ f1804 1 f1206"/>
              <a:gd name="f2222" fmla="*/ f1805 1 f1205"/>
              <a:gd name="f2223" fmla="*/ f1806 1 f1206"/>
              <a:gd name="f2224" fmla="*/ f1807 1 f1205"/>
              <a:gd name="f2225" fmla="*/ f1808 1 f1206"/>
              <a:gd name="f2226" fmla="*/ f1809 1 f1205"/>
              <a:gd name="f2227" fmla="*/ f1810 1 f1206"/>
              <a:gd name="f2228" fmla="*/ f1811 1 f1205"/>
              <a:gd name="f2229" fmla="*/ f1812 1 f1206"/>
              <a:gd name="f2230" fmla="*/ f1813 1 f1205"/>
              <a:gd name="f2231" fmla="*/ f1814 1 f1206"/>
              <a:gd name="f2232" fmla="*/ f1815 1 f1205"/>
              <a:gd name="f2233" fmla="*/ f1816 1 f1206"/>
              <a:gd name="f2234" fmla="*/ f1817 1 f1205"/>
              <a:gd name="f2235" fmla="*/ f1818 1 f1205"/>
              <a:gd name="f2236" fmla="*/ f1819 1 f1206"/>
              <a:gd name="f2237" fmla="*/ f1820 1 f1205"/>
              <a:gd name="f2238" fmla="*/ f1821 1 f1206"/>
              <a:gd name="f2239" fmla="*/ f1822 1 f1205"/>
              <a:gd name="f2240" fmla="*/ f1823 1 f1206"/>
              <a:gd name="f2241" fmla="*/ f1824 1 f1205"/>
              <a:gd name="f2242" fmla="*/ f1825 1 f1206"/>
              <a:gd name="f2243" fmla="*/ f1826 1 f1205"/>
              <a:gd name="f2244" fmla="*/ f1827 1 f1206"/>
              <a:gd name="f2245" fmla="*/ f1828 1 f1205"/>
              <a:gd name="f2246" fmla="*/ f1829 1 f1206"/>
              <a:gd name="f2247" fmla="*/ f1830 1 f1205"/>
              <a:gd name="f2248" fmla="*/ f1831 1 f1206"/>
              <a:gd name="f2249" fmla="*/ f1832 1 f1205"/>
              <a:gd name="f2250" fmla="*/ f1833 1 f1206"/>
              <a:gd name="f2251" fmla="*/ f1834 1 f1205"/>
              <a:gd name="f2252" fmla="*/ f1835 1 f1206"/>
              <a:gd name="f2253" fmla="*/ f1836 1 f1205"/>
              <a:gd name="f2254" fmla="*/ f1837 1 f1206"/>
              <a:gd name="f2255" fmla="*/ f1838 1 f1205"/>
              <a:gd name="f2256" fmla="*/ f1839 1 f1206"/>
              <a:gd name="f2257" fmla="*/ f1840 1 f1205"/>
              <a:gd name="f2258" fmla="*/ f1841 1 f1206"/>
              <a:gd name="f2259" fmla="*/ f1842 1 f1205"/>
              <a:gd name="f2260" fmla="*/ f1843 1 f1206"/>
              <a:gd name="f2261" fmla="*/ f1844 1 f1205"/>
              <a:gd name="f2262" fmla="*/ f1845 1 f1206"/>
              <a:gd name="f2263" fmla="*/ f1846 1 f1205"/>
              <a:gd name="f2264" fmla="*/ f1847 1 f1206"/>
              <a:gd name="f2265" fmla="*/ f1848 1 f1205"/>
              <a:gd name="f2266" fmla="*/ f1849 1 f1206"/>
              <a:gd name="f2267" fmla="*/ f1850 1 f1205"/>
              <a:gd name="f2268" fmla="*/ f1851 1 f1206"/>
              <a:gd name="f2269" fmla="*/ f1852 1 f1205"/>
              <a:gd name="f2270" fmla="*/ f1853 1 f1206"/>
              <a:gd name="f2271" fmla="*/ f1854 1 f1205"/>
              <a:gd name="f2272" fmla="*/ f1855 1 f1206"/>
              <a:gd name="f2273" fmla="*/ f1856 1 f1205"/>
              <a:gd name="f2274" fmla="*/ f1857 1 f1206"/>
              <a:gd name="f2275" fmla="*/ f1858 1 f1205"/>
              <a:gd name="f2276" fmla="*/ f1859 1 f1206"/>
              <a:gd name="f2277" fmla="*/ f1860 1 f1205"/>
              <a:gd name="f2278" fmla="*/ f1861 1 f1206"/>
              <a:gd name="f2279" fmla="*/ f1862 1 f1206"/>
              <a:gd name="f2280" fmla="*/ f1863 1 f1205"/>
              <a:gd name="f2281" fmla="*/ f1864 1 f1206"/>
              <a:gd name="f2282" fmla="*/ f1865 1 f1205"/>
              <a:gd name="f2283" fmla="*/ f1866 1 f1206"/>
              <a:gd name="f2284" fmla="*/ f1867 1 f1205"/>
              <a:gd name="f2285" fmla="*/ f1868 1 f1206"/>
              <a:gd name="f2286" fmla="*/ f1869 1 f1205"/>
              <a:gd name="f2287" fmla="*/ f1870 1 f1206"/>
              <a:gd name="f2288" fmla="*/ f1871 1 f1205"/>
              <a:gd name="f2289" fmla="*/ f1872 1 f1206"/>
              <a:gd name="f2290" fmla="*/ f1873 1 f1205"/>
              <a:gd name="f2291" fmla="*/ f1874 1 f1206"/>
              <a:gd name="f2292" fmla="*/ f1875 1 f1205"/>
              <a:gd name="f2293" fmla="*/ f1876 1 f1206"/>
              <a:gd name="f2294" fmla="*/ f1877 1 f1205"/>
              <a:gd name="f2295" fmla="*/ f1878 1 f1206"/>
              <a:gd name="f2296" fmla="*/ f1879 1 f1205"/>
              <a:gd name="f2297" fmla="*/ f1880 1 f1206"/>
              <a:gd name="f2298" fmla="*/ f1881 1 f1205"/>
              <a:gd name="f2299" fmla="*/ f1882 1 f1206"/>
              <a:gd name="f2300" fmla="*/ f1883 1 f1205"/>
              <a:gd name="f2301" fmla="*/ f1884 1 f1206"/>
              <a:gd name="f2302" fmla="*/ f1885 1 f1205"/>
              <a:gd name="f2303" fmla="*/ f1886 1 f1206"/>
              <a:gd name="f2304" fmla="*/ f1887 1 f1205"/>
              <a:gd name="f2305" fmla="*/ f1888 1 f1206"/>
              <a:gd name="f2306" fmla="*/ f1889 1 f1205"/>
              <a:gd name="f2307" fmla="*/ f1890 1 f1206"/>
              <a:gd name="f2308" fmla="*/ f1891 1 f1205"/>
              <a:gd name="f2309" fmla="*/ f1892 1 f1206"/>
              <a:gd name="f2310" fmla="*/ f1893 1 f1205"/>
              <a:gd name="f2311" fmla="*/ f1894 1 f1206"/>
              <a:gd name="f2312" fmla="*/ f1895 1 f1205"/>
              <a:gd name="f2313" fmla="*/ f1896 1 f1206"/>
              <a:gd name="f2314" fmla="*/ f1897 1 f1205"/>
              <a:gd name="f2315" fmla="*/ f1898 1 f1206"/>
              <a:gd name="f2316" fmla="*/ f1899 1 f1205"/>
              <a:gd name="f2317" fmla="*/ f1900 1 f1206"/>
              <a:gd name="f2318" fmla="*/ f1901 1 f1205"/>
              <a:gd name="f2319" fmla="*/ f1902 1 f1206"/>
              <a:gd name="f2320" fmla="*/ f1903 1 f1205"/>
              <a:gd name="f2321" fmla="*/ f1904 1 f1206"/>
              <a:gd name="f2322" fmla="*/ f1905 1 f1205"/>
              <a:gd name="f2323" fmla="*/ f1906 1 f1206"/>
              <a:gd name="f2324" fmla="*/ f1907 1 f1205"/>
              <a:gd name="f2325" fmla="*/ f1908 1 f1206"/>
              <a:gd name="f2326" fmla="*/ f1909 1 f1205"/>
              <a:gd name="f2327" fmla="*/ f1910 1 f1206"/>
              <a:gd name="f2328" fmla="*/ f1911 1 f1205"/>
              <a:gd name="f2329" fmla="*/ f1912 1 f1206"/>
              <a:gd name="f2330" fmla="*/ f1913 1 f1205"/>
              <a:gd name="f2331" fmla="*/ f1914 1 f1206"/>
              <a:gd name="f2332" fmla="*/ f1915 1 f1205"/>
              <a:gd name="f2333" fmla="*/ f1916 1 f1206"/>
              <a:gd name="f2334" fmla="*/ f1917 1 f1205"/>
              <a:gd name="f2335" fmla="*/ f1918 1 f1206"/>
              <a:gd name="f2336" fmla="*/ f1919 1 f1205"/>
              <a:gd name="f2337" fmla="*/ f1920 1 f1206"/>
              <a:gd name="f2338" fmla="*/ f1921 1 f1205"/>
              <a:gd name="f2339" fmla="*/ f1922 1 f1206"/>
              <a:gd name="f2340" fmla="*/ f1923 1 f1205"/>
              <a:gd name="f2341" fmla="*/ f1924 1 f1206"/>
              <a:gd name="f2342" fmla="*/ f1925 1 f1205"/>
              <a:gd name="f2343" fmla="*/ f1926 1 f1206"/>
              <a:gd name="f2344" fmla="*/ f1927 1 f1205"/>
              <a:gd name="f2345" fmla="*/ f1928 1 f1206"/>
              <a:gd name="f2346" fmla="*/ f1929 1 f1205"/>
              <a:gd name="f2347" fmla="*/ f1930 1 f1206"/>
              <a:gd name="f2348" fmla="*/ f1931 1 f1205"/>
              <a:gd name="f2349" fmla="*/ f1932 1 f1206"/>
              <a:gd name="f2350" fmla="*/ f1933 1 f1205"/>
              <a:gd name="f2351" fmla="*/ f1934 1 f1206"/>
              <a:gd name="f2352" fmla="*/ f1935 1 f1205"/>
              <a:gd name="f2353" fmla="*/ f1936 1 f1206"/>
              <a:gd name="f2354" fmla="*/ f1937 1 f1205"/>
              <a:gd name="f2355" fmla="*/ f1938 1 f1206"/>
              <a:gd name="f2356" fmla="*/ f1939 1 f1205"/>
              <a:gd name="f2357" fmla="*/ f1940 1 f1206"/>
              <a:gd name="f2358" fmla="*/ f1941 1 f1205"/>
              <a:gd name="f2359" fmla="*/ f1942 1 f1206"/>
              <a:gd name="f2360" fmla="*/ f1943 1 f1205"/>
              <a:gd name="f2361" fmla="*/ f1944 1 f1206"/>
              <a:gd name="f2362" fmla="*/ f1945 1 f1205"/>
              <a:gd name="f2363" fmla="*/ f1946 1 f1206"/>
              <a:gd name="f2364" fmla="*/ f1947 1 f1205"/>
              <a:gd name="f2365" fmla="*/ f1948 1 f1206"/>
              <a:gd name="f2366" fmla="*/ f1949 1 f1205"/>
              <a:gd name="f2367" fmla="*/ f1950 1 f1206"/>
              <a:gd name="f2368" fmla="*/ f1951 1 f1205"/>
              <a:gd name="f2369" fmla="*/ f1952 1 f1206"/>
              <a:gd name="f2370" fmla="*/ f1953 1 f1205"/>
              <a:gd name="f2371" fmla="*/ f1954 1 f1206"/>
              <a:gd name="f2372" fmla="*/ f1955 1 f1205"/>
              <a:gd name="f2373" fmla="*/ f1956 1 f1206"/>
              <a:gd name="f2374" fmla="*/ f1957 1 f1205"/>
              <a:gd name="f2375" fmla="*/ f1958 1 f1206"/>
              <a:gd name="f2376" fmla="*/ f1959 1 f1205"/>
              <a:gd name="f2377" fmla="*/ f1960 1 f1206"/>
              <a:gd name="f2378" fmla="*/ f1961 1 f1205"/>
              <a:gd name="f2379" fmla="*/ f1962 1 f1206"/>
              <a:gd name="f2380" fmla="*/ f1963 1 f1205"/>
              <a:gd name="f2381" fmla="*/ f1964 1 f1206"/>
              <a:gd name="f2382" fmla="*/ f1965 1 f1205"/>
              <a:gd name="f2383" fmla="*/ f1966 1 f1206"/>
              <a:gd name="f2384" fmla="*/ f1967 1 f1205"/>
              <a:gd name="f2385" fmla="*/ f1968 1 f1206"/>
              <a:gd name="f2386" fmla="*/ f1969 1 f1205"/>
              <a:gd name="f2387" fmla="*/ f1970 1 f1206"/>
              <a:gd name="f2388" fmla="*/ f1971 1 f1205"/>
              <a:gd name="f2389" fmla="*/ f1972 1 f1206"/>
              <a:gd name="f2390" fmla="*/ f1973 1 f1205"/>
              <a:gd name="f2391" fmla="*/ f1974 1 f1206"/>
              <a:gd name="f2392" fmla="*/ f1975 1 f1205"/>
              <a:gd name="f2393" fmla="*/ f1976 1 f1206"/>
              <a:gd name="f2394" fmla="*/ f1977 1 f1205"/>
              <a:gd name="f2395" fmla="*/ f1978 1 f1206"/>
              <a:gd name="f2396" fmla="*/ f1979 1 f1205"/>
              <a:gd name="f2397" fmla="*/ f1980 1 f1206"/>
              <a:gd name="f2398" fmla="*/ f1981 1 f1205"/>
              <a:gd name="f2399" fmla="*/ f1982 1 f1206"/>
              <a:gd name="f2400" fmla="*/ f1983 1 f1205"/>
              <a:gd name="f2401" fmla="*/ f1984 1 f1206"/>
              <a:gd name="f2402" fmla="*/ f1985 1 f1205"/>
              <a:gd name="f2403" fmla="*/ f1986 1 f1206"/>
              <a:gd name="f2404" fmla="*/ f1987 1 f1205"/>
              <a:gd name="f2405" fmla="*/ f1988 1 f1205"/>
              <a:gd name="f2406" fmla="*/ f1989 1 f1206"/>
              <a:gd name="f2407" fmla="*/ f1990 1 f1205"/>
              <a:gd name="f2408" fmla="*/ f1991 1 f1206"/>
              <a:gd name="f2409" fmla="*/ f1992 1 f1205"/>
              <a:gd name="f2410" fmla="*/ f1993 1 f1206"/>
              <a:gd name="f2411" fmla="*/ f1994 1 f1205"/>
              <a:gd name="f2412" fmla="*/ f1995 1 f1206"/>
              <a:gd name="f2413" fmla="*/ f1996 1 f1205"/>
              <a:gd name="f2414" fmla="*/ f1997 1 f1206"/>
              <a:gd name="f2415" fmla="*/ f1998 1 f1205"/>
              <a:gd name="f2416" fmla="*/ f1999 1 f1206"/>
              <a:gd name="f2417" fmla="*/ f2000 1 f1205"/>
              <a:gd name="f2418" fmla="*/ f2001 1 f1206"/>
              <a:gd name="f2419" fmla="*/ f2002 1 f1205"/>
              <a:gd name="f2420" fmla="*/ f2003 1 f1206"/>
              <a:gd name="f2421" fmla="*/ f2004 1 f1205"/>
              <a:gd name="f2422" fmla="*/ f2005 1 f1206"/>
              <a:gd name="f2423" fmla="*/ f2006 1 f1205"/>
              <a:gd name="f2424" fmla="*/ f2007 1 f1206"/>
              <a:gd name="f2425" fmla="*/ f2008 1 f1205"/>
              <a:gd name="f2426" fmla="*/ f2009 1 f1206"/>
              <a:gd name="f2427" fmla="*/ f2010 1 f1205"/>
              <a:gd name="f2428" fmla="*/ f2011 1 f1206"/>
              <a:gd name="f2429" fmla="*/ f2012 1 f1205"/>
              <a:gd name="f2430" fmla="*/ f2013 1 f1206"/>
              <a:gd name="f2431" fmla="*/ f2014 1 f1205"/>
              <a:gd name="f2432" fmla="*/ f2015 1 f1206"/>
              <a:gd name="f2433" fmla="*/ f2016 1 f1205"/>
              <a:gd name="f2434" fmla="*/ f2017 1 f1206"/>
              <a:gd name="f2435" fmla="*/ f2018 1 f1205"/>
              <a:gd name="f2436" fmla="*/ f2019 1 f1206"/>
              <a:gd name="f2437" fmla="*/ f2020 1 f1205"/>
              <a:gd name="f2438" fmla="*/ f2021 1 f1206"/>
              <a:gd name="f2439" fmla="*/ f2022 1 f1205"/>
              <a:gd name="f2440" fmla="*/ f2023 1 f1206"/>
              <a:gd name="f2441" fmla="*/ f2024 1 f1205"/>
              <a:gd name="f2442" fmla="*/ f2025 1 f1206"/>
              <a:gd name="f2443" fmla="*/ f2026 1 f1205"/>
              <a:gd name="f2444" fmla="*/ f2027 1 f1206"/>
              <a:gd name="f2445" fmla="*/ f2028 1 f1205"/>
              <a:gd name="f2446" fmla="*/ f2029 1 f1206"/>
              <a:gd name="f2447" fmla="*/ f2030 1 f1205"/>
              <a:gd name="f2448" fmla="*/ f2031 1 f1206"/>
              <a:gd name="f2449" fmla="*/ f2032 1 f1205"/>
              <a:gd name="f2450" fmla="*/ f2033 1 f1206"/>
              <a:gd name="f2451" fmla="*/ f2034 f1196 1"/>
              <a:gd name="f2452" fmla="*/ f2035 f1196 1"/>
              <a:gd name="f2453" fmla="*/ f2037 f1197 1"/>
              <a:gd name="f2454" fmla="*/ f2036 f1197 1"/>
              <a:gd name="f2455" fmla="*/ f2038 f1196 1"/>
              <a:gd name="f2456" fmla="*/ f2039 f1197 1"/>
              <a:gd name="f2457" fmla="*/ f2040 f1196 1"/>
              <a:gd name="f2458" fmla="*/ f2041 f1197 1"/>
              <a:gd name="f2459" fmla="*/ f2042 f1196 1"/>
              <a:gd name="f2460" fmla="*/ f2043 f1197 1"/>
              <a:gd name="f2461" fmla="*/ f2044 f1196 1"/>
              <a:gd name="f2462" fmla="*/ f2045 f1197 1"/>
              <a:gd name="f2463" fmla="*/ f2046 f1196 1"/>
              <a:gd name="f2464" fmla="*/ f2047 f1197 1"/>
              <a:gd name="f2465" fmla="*/ f2048 f1196 1"/>
              <a:gd name="f2466" fmla="*/ f2049 f1197 1"/>
              <a:gd name="f2467" fmla="*/ f2050 f1196 1"/>
              <a:gd name="f2468" fmla="*/ f2051 f1197 1"/>
              <a:gd name="f2469" fmla="*/ f2052 f1196 1"/>
              <a:gd name="f2470" fmla="*/ f2053 f1197 1"/>
              <a:gd name="f2471" fmla="*/ f2054 f1196 1"/>
              <a:gd name="f2472" fmla="*/ f2055 f1197 1"/>
              <a:gd name="f2473" fmla="*/ f2056 f1196 1"/>
              <a:gd name="f2474" fmla="*/ f2057 f1197 1"/>
              <a:gd name="f2475" fmla="*/ f2058 f1196 1"/>
              <a:gd name="f2476" fmla="*/ f2059 f1197 1"/>
              <a:gd name="f2477" fmla="*/ f2060 f1196 1"/>
              <a:gd name="f2478" fmla="*/ f2061 f1197 1"/>
              <a:gd name="f2479" fmla="*/ f2062 f1196 1"/>
              <a:gd name="f2480" fmla="*/ f2063 f1197 1"/>
              <a:gd name="f2481" fmla="*/ f2064 f1196 1"/>
              <a:gd name="f2482" fmla="*/ f2065 f1197 1"/>
              <a:gd name="f2483" fmla="*/ f2066 f1196 1"/>
              <a:gd name="f2484" fmla="*/ f2067 f1197 1"/>
              <a:gd name="f2485" fmla="*/ f2068 f1196 1"/>
              <a:gd name="f2486" fmla="*/ f2069 f1197 1"/>
              <a:gd name="f2487" fmla="*/ f2070 f1196 1"/>
              <a:gd name="f2488" fmla="*/ f2071 f1197 1"/>
              <a:gd name="f2489" fmla="*/ f2072 f1196 1"/>
              <a:gd name="f2490" fmla="*/ f2073 f1197 1"/>
              <a:gd name="f2491" fmla="*/ f2074 f1196 1"/>
              <a:gd name="f2492" fmla="*/ f2075 f1197 1"/>
              <a:gd name="f2493" fmla="*/ f2076 f1196 1"/>
              <a:gd name="f2494" fmla="*/ f2077 f1197 1"/>
              <a:gd name="f2495" fmla="*/ f2078 f1196 1"/>
              <a:gd name="f2496" fmla="*/ f2079 f1197 1"/>
              <a:gd name="f2497" fmla="*/ f2080 f1196 1"/>
              <a:gd name="f2498" fmla="*/ f2081 f1197 1"/>
              <a:gd name="f2499" fmla="*/ f2082 f1196 1"/>
              <a:gd name="f2500" fmla="*/ f2083 f1196 1"/>
              <a:gd name="f2501" fmla="*/ f2084 f1197 1"/>
              <a:gd name="f2502" fmla="*/ f2085 f1196 1"/>
              <a:gd name="f2503" fmla="*/ f2086 f1197 1"/>
              <a:gd name="f2504" fmla="*/ f2087 f1196 1"/>
              <a:gd name="f2505" fmla="*/ f2088 f1197 1"/>
              <a:gd name="f2506" fmla="*/ f2089 f1196 1"/>
              <a:gd name="f2507" fmla="*/ f2090 f1197 1"/>
              <a:gd name="f2508" fmla="*/ f2091 f1196 1"/>
              <a:gd name="f2509" fmla="*/ f2092 f1197 1"/>
              <a:gd name="f2510" fmla="*/ f2093 f1197 1"/>
              <a:gd name="f2511" fmla="*/ f2094 f1196 1"/>
              <a:gd name="f2512" fmla="*/ f2095 f1197 1"/>
              <a:gd name="f2513" fmla="*/ f2096 f1196 1"/>
              <a:gd name="f2514" fmla="*/ f2097 f1197 1"/>
              <a:gd name="f2515" fmla="*/ f2098 f1196 1"/>
              <a:gd name="f2516" fmla="*/ f2099 f1197 1"/>
              <a:gd name="f2517" fmla="*/ f2100 f1196 1"/>
              <a:gd name="f2518" fmla="*/ f2101 f1197 1"/>
              <a:gd name="f2519" fmla="*/ f2102 f1196 1"/>
              <a:gd name="f2520" fmla="*/ f2103 f1197 1"/>
              <a:gd name="f2521" fmla="*/ f2104 f1196 1"/>
              <a:gd name="f2522" fmla="*/ f2105 f1197 1"/>
              <a:gd name="f2523" fmla="*/ f2106 f1196 1"/>
              <a:gd name="f2524" fmla="*/ f2107 f1197 1"/>
              <a:gd name="f2525" fmla="*/ f2108 f1196 1"/>
              <a:gd name="f2526" fmla="*/ f2109 f1197 1"/>
              <a:gd name="f2527" fmla="*/ f2110 f1196 1"/>
              <a:gd name="f2528" fmla="*/ f2111 f1197 1"/>
              <a:gd name="f2529" fmla="*/ f2112 f1196 1"/>
              <a:gd name="f2530" fmla="*/ f2113 f1197 1"/>
              <a:gd name="f2531" fmla="*/ f2114 f1196 1"/>
              <a:gd name="f2532" fmla="*/ f2115 f1197 1"/>
              <a:gd name="f2533" fmla="*/ f2116 f1196 1"/>
              <a:gd name="f2534" fmla="*/ f2117 f1197 1"/>
              <a:gd name="f2535" fmla="*/ f2118 f1196 1"/>
              <a:gd name="f2536" fmla="*/ f2119 f1197 1"/>
              <a:gd name="f2537" fmla="*/ f2120 f1196 1"/>
              <a:gd name="f2538" fmla="*/ f2121 f1197 1"/>
              <a:gd name="f2539" fmla="*/ f2122 f1196 1"/>
              <a:gd name="f2540" fmla="*/ f2123 f1197 1"/>
              <a:gd name="f2541" fmla="*/ f2124 f1196 1"/>
              <a:gd name="f2542" fmla="*/ f2125 f1197 1"/>
              <a:gd name="f2543" fmla="*/ f2126 f1196 1"/>
              <a:gd name="f2544" fmla="*/ f2127 f1197 1"/>
              <a:gd name="f2545" fmla="*/ f2128 f1196 1"/>
              <a:gd name="f2546" fmla="*/ f2129 f1197 1"/>
              <a:gd name="f2547" fmla="*/ f2130 f1197 1"/>
              <a:gd name="f2548" fmla="*/ f2131 f1196 1"/>
              <a:gd name="f2549" fmla="*/ f2132 f1197 1"/>
              <a:gd name="f2550" fmla="*/ f2133 f1196 1"/>
              <a:gd name="f2551" fmla="*/ f2134 f1197 1"/>
              <a:gd name="f2552" fmla="*/ f2135 f1196 1"/>
              <a:gd name="f2553" fmla="*/ f2136 f1197 1"/>
              <a:gd name="f2554" fmla="*/ f2137 f1196 1"/>
              <a:gd name="f2555" fmla="*/ f2138 f1197 1"/>
              <a:gd name="f2556" fmla="*/ f2139 f1196 1"/>
              <a:gd name="f2557" fmla="*/ f2140 f1197 1"/>
              <a:gd name="f2558" fmla="*/ f2141 f1196 1"/>
              <a:gd name="f2559" fmla="*/ f2142 f1197 1"/>
              <a:gd name="f2560" fmla="*/ f2143 f1196 1"/>
              <a:gd name="f2561" fmla="*/ f2144 f1197 1"/>
              <a:gd name="f2562" fmla="*/ f2145 f1197 1"/>
              <a:gd name="f2563" fmla="*/ f2146 f1196 1"/>
              <a:gd name="f2564" fmla="*/ f2147 f1197 1"/>
              <a:gd name="f2565" fmla="*/ f2148 f1196 1"/>
              <a:gd name="f2566" fmla="*/ f2149 f1197 1"/>
              <a:gd name="f2567" fmla="*/ f2150 f1196 1"/>
              <a:gd name="f2568" fmla="*/ f2151 f1197 1"/>
              <a:gd name="f2569" fmla="*/ f2152 f1196 1"/>
              <a:gd name="f2570" fmla="*/ f2153 f1197 1"/>
              <a:gd name="f2571" fmla="*/ f2154 f1196 1"/>
              <a:gd name="f2572" fmla="*/ f2155 f1197 1"/>
              <a:gd name="f2573" fmla="*/ f2156 f1196 1"/>
              <a:gd name="f2574" fmla="*/ f2157 f1197 1"/>
              <a:gd name="f2575" fmla="*/ f2158 f1196 1"/>
              <a:gd name="f2576" fmla="*/ f2159 f1197 1"/>
              <a:gd name="f2577" fmla="*/ f2160 f1196 1"/>
              <a:gd name="f2578" fmla="*/ f2161 f1197 1"/>
              <a:gd name="f2579" fmla="*/ f2162 f1196 1"/>
              <a:gd name="f2580" fmla="*/ f2163 f1197 1"/>
              <a:gd name="f2581" fmla="*/ f2164 f1196 1"/>
              <a:gd name="f2582" fmla="*/ f2165 f1197 1"/>
              <a:gd name="f2583" fmla="*/ f2166 f1197 1"/>
              <a:gd name="f2584" fmla="*/ f2167 f1196 1"/>
              <a:gd name="f2585" fmla="*/ f2168 f1197 1"/>
              <a:gd name="f2586" fmla="*/ f2169 f1196 1"/>
              <a:gd name="f2587" fmla="*/ f2170 f1197 1"/>
              <a:gd name="f2588" fmla="*/ f2171 f1196 1"/>
              <a:gd name="f2589" fmla="*/ f2172 f1197 1"/>
              <a:gd name="f2590" fmla="*/ f2173 f1196 1"/>
              <a:gd name="f2591" fmla="*/ f2174 f1197 1"/>
              <a:gd name="f2592" fmla="*/ f2175 f1196 1"/>
              <a:gd name="f2593" fmla="*/ f2176 f1197 1"/>
              <a:gd name="f2594" fmla="*/ f2177 f1196 1"/>
              <a:gd name="f2595" fmla="*/ f2178 f1196 1"/>
              <a:gd name="f2596" fmla="*/ f2179 f1197 1"/>
              <a:gd name="f2597" fmla="*/ f2180 f1196 1"/>
              <a:gd name="f2598" fmla="*/ f2181 f1197 1"/>
              <a:gd name="f2599" fmla="*/ f2182 f1196 1"/>
              <a:gd name="f2600" fmla="*/ f2183 f1197 1"/>
              <a:gd name="f2601" fmla="*/ f2184 f1196 1"/>
              <a:gd name="f2602" fmla="*/ f2185 f1197 1"/>
              <a:gd name="f2603" fmla="*/ f2186 f1196 1"/>
              <a:gd name="f2604" fmla="*/ f2187 f1196 1"/>
              <a:gd name="f2605" fmla="*/ f2188 f1197 1"/>
              <a:gd name="f2606" fmla="*/ f2189 f1196 1"/>
              <a:gd name="f2607" fmla="*/ f2190 f1197 1"/>
              <a:gd name="f2608" fmla="*/ f2191 f1196 1"/>
              <a:gd name="f2609" fmla="*/ f2192 f1197 1"/>
              <a:gd name="f2610" fmla="*/ f2193 f1196 1"/>
              <a:gd name="f2611" fmla="*/ f2194 f1197 1"/>
              <a:gd name="f2612" fmla="*/ f2195 f1196 1"/>
              <a:gd name="f2613" fmla="*/ f2196 f1197 1"/>
              <a:gd name="f2614" fmla="*/ f2197 f1196 1"/>
              <a:gd name="f2615" fmla="*/ f2198 f1197 1"/>
              <a:gd name="f2616" fmla="*/ f2199 f1196 1"/>
              <a:gd name="f2617" fmla="*/ f2200 f1197 1"/>
              <a:gd name="f2618" fmla="*/ f2201 f1197 1"/>
              <a:gd name="f2619" fmla="*/ f2202 f1196 1"/>
              <a:gd name="f2620" fmla="*/ f2203 f1197 1"/>
              <a:gd name="f2621" fmla="*/ f2204 f1196 1"/>
              <a:gd name="f2622" fmla="*/ f2205 f1197 1"/>
              <a:gd name="f2623" fmla="*/ f2206 f1196 1"/>
              <a:gd name="f2624" fmla="*/ f2207 f1197 1"/>
              <a:gd name="f2625" fmla="*/ f2208 f1196 1"/>
              <a:gd name="f2626" fmla="*/ f2209 f1197 1"/>
              <a:gd name="f2627" fmla="*/ f2210 f1196 1"/>
              <a:gd name="f2628" fmla="*/ f2211 f1197 1"/>
              <a:gd name="f2629" fmla="*/ f2212 f1196 1"/>
              <a:gd name="f2630" fmla="*/ f2213 f1197 1"/>
              <a:gd name="f2631" fmla="*/ f2214 f1196 1"/>
              <a:gd name="f2632" fmla="*/ f2215 f1197 1"/>
              <a:gd name="f2633" fmla="*/ f2216 f1196 1"/>
              <a:gd name="f2634" fmla="*/ f2217 f1197 1"/>
              <a:gd name="f2635" fmla="*/ f2218 f1196 1"/>
              <a:gd name="f2636" fmla="*/ f2219 f1197 1"/>
              <a:gd name="f2637" fmla="*/ f2220 f1196 1"/>
              <a:gd name="f2638" fmla="*/ f2221 f1197 1"/>
              <a:gd name="f2639" fmla="*/ f2222 f1196 1"/>
              <a:gd name="f2640" fmla="*/ f2223 f1197 1"/>
              <a:gd name="f2641" fmla="*/ f2224 f1196 1"/>
              <a:gd name="f2642" fmla="*/ f2225 f1197 1"/>
              <a:gd name="f2643" fmla="*/ f2226 f1196 1"/>
              <a:gd name="f2644" fmla="*/ f2227 f1197 1"/>
              <a:gd name="f2645" fmla="*/ f2228 f1196 1"/>
              <a:gd name="f2646" fmla="*/ f2229 f1197 1"/>
              <a:gd name="f2647" fmla="*/ f2230 f1196 1"/>
              <a:gd name="f2648" fmla="*/ f2231 f1197 1"/>
              <a:gd name="f2649" fmla="*/ f2232 f1196 1"/>
              <a:gd name="f2650" fmla="*/ f2233 f1197 1"/>
              <a:gd name="f2651" fmla="*/ f2234 f1196 1"/>
              <a:gd name="f2652" fmla="*/ f2235 f1196 1"/>
              <a:gd name="f2653" fmla="*/ f2236 f1197 1"/>
              <a:gd name="f2654" fmla="*/ f2237 f1196 1"/>
              <a:gd name="f2655" fmla="*/ f2238 f1197 1"/>
              <a:gd name="f2656" fmla="*/ f2239 f1196 1"/>
              <a:gd name="f2657" fmla="*/ f2240 f1197 1"/>
              <a:gd name="f2658" fmla="*/ f2241 f1196 1"/>
              <a:gd name="f2659" fmla="*/ f2242 f1197 1"/>
              <a:gd name="f2660" fmla="*/ f2243 f1196 1"/>
              <a:gd name="f2661" fmla="*/ f2244 f1197 1"/>
              <a:gd name="f2662" fmla="*/ f2245 f1196 1"/>
              <a:gd name="f2663" fmla="*/ f2246 f1197 1"/>
              <a:gd name="f2664" fmla="*/ f2247 f1196 1"/>
              <a:gd name="f2665" fmla="*/ f2248 f1197 1"/>
              <a:gd name="f2666" fmla="*/ f2249 f1196 1"/>
              <a:gd name="f2667" fmla="*/ f2250 f1197 1"/>
              <a:gd name="f2668" fmla="*/ f2251 f1196 1"/>
              <a:gd name="f2669" fmla="*/ f2252 f1197 1"/>
              <a:gd name="f2670" fmla="*/ f2253 f1196 1"/>
              <a:gd name="f2671" fmla="*/ f2254 f1197 1"/>
              <a:gd name="f2672" fmla="*/ f2255 f1196 1"/>
              <a:gd name="f2673" fmla="*/ f2256 f1197 1"/>
              <a:gd name="f2674" fmla="*/ f2257 f1196 1"/>
              <a:gd name="f2675" fmla="*/ f2258 f1197 1"/>
              <a:gd name="f2676" fmla="*/ f2259 f1196 1"/>
              <a:gd name="f2677" fmla="*/ f2260 f1197 1"/>
              <a:gd name="f2678" fmla="*/ f2261 f1196 1"/>
              <a:gd name="f2679" fmla="*/ f2262 f1197 1"/>
              <a:gd name="f2680" fmla="*/ f2263 f1196 1"/>
              <a:gd name="f2681" fmla="*/ f2264 f1197 1"/>
              <a:gd name="f2682" fmla="*/ f2265 f1196 1"/>
              <a:gd name="f2683" fmla="*/ f2266 f1197 1"/>
              <a:gd name="f2684" fmla="*/ f2267 f1196 1"/>
              <a:gd name="f2685" fmla="*/ f2268 f1197 1"/>
              <a:gd name="f2686" fmla="*/ f2269 f1196 1"/>
              <a:gd name="f2687" fmla="*/ f2270 f1197 1"/>
              <a:gd name="f2688" fmla="*/ f2271 f1196 1"/>
              <a:gd name="f2689" fmla="*/ f2272 f1197 1"/>
              <a:gd name="f2690" fmla="*/ f2273 f1196 1"/>
              <a:gd name="f2691" fmla="*/ f2274 f1197 1"/>
              <a:gd name="f2692" fmla="*/ f2275 f1196 1"/>
              <a:gd name="f2693" fmla="*/ f2276 f1197 1"/>
              <a:gd name="f2694" fmla="*/ f2277 f1196 1"/>
              <a:gd name="f2695" fmla="*/ f2278 f1197 1"/>
              <a:gd name="f2696" fmla="*/ f2279 f1197 1"/>
              <a:gd name="f2697" fmla="*/ f2280 f1196 1"/>
              <a:gd name="f2698" fmla="*/ f2281 f1197 1"/>
              <a:gd name="f2699" fmla="*/ f2282 f1196 1"/>
              <a:gd name="f2700" fmla="*/ f2283 f1197 1"/>
              <a:gd name="f2701" fmla="*/ f2284 f1196 1"/>
              <a:gd name="f2702" fmla="*/ f2285 f1197 1"/>
              <a:gd name="f2703" fmla="*/ f2286 f1196 1"/>
              <a:gd name="f2704" fmla="*/ f2287 f1197 1"/>
              <a:gd name="f2705" fmla="*/ f2288 f1196 1"/>
              <a:gd name="f2706" fmla="*/ f2289 f1197 1"/>
              <a:gd name="f2707" fmla="*/ f2290 f1196 1"/>
              <a:gd name="f2708" fmla="*/ f2291 f1197 1"/>
              <a:gd name="f2709" fmla="*/ f2292 f1196 1"/>
              <a:gd name="f2710" fmla="*/ f2293 f1197 1"/>
              <a:gd name="f2711" fmla="*/ f2294 f1196 1"/>
              <a:gd name="f2712" fmla="*/ f2295 f1197 1"/>
              <a:gd name="f2713" fmla="*/ f2296 f1196 1"/>
              <a:gd name="f2714" fmla="*/ f2297 f1197 1"/>
              <a:gd name="f2715" fmla="*/ f2298 f1196 1"/>
              <a:gd name="f2716" fmla="*/ f2299 f1197 1"/>
              <a:gd name="f2717" fmla="*/ f2300 f1196 1"/>
              <a:gd name="f2718" fmla="*/ f2301 f1197 1"/>
              <a:gd name="f2719" fmla="*/ f2302 f1196 1"/>
              <a:gd name="f2720" fmla="*/ f2303 f1197 1"/>
              <a:gd name="f2721" fmla="*/ f2304 f1196 1"/>
              <a:gd name="f2722" fmla="*/ f2305 f1197 1"/>
              <a:gd name="f2723" fmla="*/ f2306 f1196 1"/>
              <a:gd name="f2724" fmla="*/ f2307 f1197 1"/>
              <a:gd name="f2725" fmla="*/ f2308 f1196 1"/>
              <a:gd name="f2726" fmla="*/ f2309 f1197 1"/>
              <a:gd name="f2727" fmla="*/ f2310 f1196 1"/>
              <a:gd name="f2728" fmla="*/ f2311 f1197 1"/>
              <a:gd name="f2729" fmla="*/ f2312 f1196 1"/>
              <a:gd name="f2730" fmla="*/ f2313 f1197 1"/>
              <a:gd name="f2731" fmla="*/ f2314 f1196 1"/>
              <a:gd name="f2732" fmla="*/ f2315 f1197 1"/>
              <a:gd name="f2733" fmla="*/ f2316 f1196 1"/>
              <a:gd name="f2734" fmla="*/ f2317 f1197 1"/>
              <a:gd name="f2735" fmla="*/ f2318 f1196 1"/>
              <a:gd name="f2736" fmla="*/ f2319 f1197 1"/>
              <a:gd name="f2737" fmla="*/ f2320 f1196 1"/>
              <a:gd name="f2738" fmla="*/ f2321 f1197 1"/>
              <a:gd name="f2739" fmla="*/ f2322 f1196 1"/>
              <a:gd name="f2740" fmla="*/ f2323 f1197 1"/>
              <a:gd name="f2741" fmla="*/ f2324 f1196 1"/>
              <a:gd name="f2742" fmla="*/ f2325 f1197 1"/>
              <a:gd name="f2743" fmla="*/ f2326 f1196 1"/>
              <a:gd name="f2744" fmla="*/ f2327 f1197 1"/>
              <a:gd name="f2745" fmla="*/ f2328 f1196 1"/>
              <a:gd name="f2746" fmla="*/ f2329 f1197 1"/>
              <a:gd name="f2747" fmla="*/ f2330 f1196 1"/>
              <a:gd name="f2748" fmla="*/ f2331 f1197 1"/>
              <a:gd name="f2749" fmla="*/ f2332 f1196 1"/>
              <a:gd name="f2750" fmla="*/ f2333 f1197 1"/>
              <a:gd name="f2751" fmla="*/ f2334 f1196 1"/>
              <a:gd name="f2752" fmla="*/ f2335 f1197 1"/>
              <a:gd name="f2753" fmla="*/ f2336 f1196 1"/>
              <a:gd name="f2754" fmla="*/ f2337 f1197 1"/>
              <a:gd name="f2755" fmla="*/ f2338 f1196 1"/>
              <a:gd name="f2756" fmla="*/ f2339 f1197 1"/>
              <a:gd name="f2757" fmla="*/ f2340 f1196 1"/>
              <a:gd name="f2758" fmla="*/ f2341 f1197 1"/>
              <a:gd name="f2759" fmla="*/ f2342 f1196 1"/>
              <a:gd name="f2760" fmla="*/ f2343 f1197 1"/>
              <a:gd name="f2761" fmla="*/ f2344 f1196 1"/>
              <a:gd name="f2762" fmla="*/ f2345 f1197 1"/>
              <a:gd name="f2763" fmla="*/ f2346 f1196 1"/>
              <a:gd name="f2764" fmla="*/ f2347 f1197 1"/>
              <a:gd name="f2765" fmla="*/ f2348 f1196 1"/>
              <a:gd name="f2766" fmla="*/ f2349 f1197 1"/>
              <a:gd name="f2767" fmla="*/ f2350 f1196 1"/>
              <a:gd name="f2768" fmla="*/ f2351 f1197 1"/>
              <a:gd name="f2769" fmla="*/ f2352 f1196 1"/>
              <a:gd name="f2770" fmla="*/ f2353 f1197 1"/>
              <a:gd name="f2771" fmla="*/ f2354 f1196 1"/>
              <a:gd name="f2772" fmla="*/ f2355 f1197 1"/>
              <a:gd name="f2773" fmla="*/ f2356 f1196 1"/>
              <a:gd name="f2774" fmla="*/ f2357 f1197 1"/>
              <a:gd name="f2775" fmla="*/ f2358 f1196 1"/>
              <a:gd name="f2776" fmla="*/ f2359 f1197 1"/>
              <a:gd name="f2777" fmla="*/ f2360 f1196 1"/>
              <a:gd name="f2778" fmla="*/ f2361 f1197 1"/>
              <a:gd name="f2779" fmla="*/ f2362 f1196 1"/>
              <a:gd name="f2780" fmla="*/ f2363 f1197 1"/>
              <a:gd name="f2781" fmla="*/ f2364 f1196 1"/>
              <a:gd name="f2782" fmla="*/ f2365 f1197 1"/>
              <a:gd name="f2783" fmla="*/ f2366 f1196 1"/>
              <a:gd name="f2784" fmla="*/ f2367 f1197 1"/>
              <a:gd name="f2785" fmla="*/ f2368 f1196 1"/>
              <a:gd name="f2786" fmla="*/ f2369 f1197 1"/>
              <a:gd name="f2787" fmla="*/ f2370 f1196 1"/>
              <a:gd name="f2788" fmla="*/ f2371 f1197 1"/>
              <a:gd name="f2789" fmla="*/ f2372 f1196 1"/>
              <a:gd name="f2790" fmla="*/ f2373 f1197 1"/>
              <a:gd name="f2791" fmla="*/ f2374 f1196 1"/>
              <a:gd name="f2792" fmla="*/ f2375 f1197 1"/>
              <a:gd name="f2793" fmla="*/ f2376 f1196 1"/>
              <a:gd name="f2794" fmla="*/ f2377 f1197 1"/>
              <a:gd name="f2795" fmla="*/ f2378 f1196 1"/>
              <a:gd name="f2796" fmla="*/ f2379 f1197 1"/>
              <a:gd name="f2797" fmla="*/ f2380 f1196 1"/>
              <a:gd name="f2798" fmla="*/ f2381 f1197 1"/>
              <a:gd name="f2799" fmla="*/ f2382 f1196 1"/>
              <a:gd name="f2800" fmla="*/ f2383 f1197 1"/>
              <a:gd name="f2801" fmla="*/ f2384 f1196 1"/>
              <a:gd name="f2802" fmla="*/ f2385 f1197 1"/>
              <a:gd name="f2803" fmla="*/ f2386 f1196 1"/>
              <a:gd name="f2804" fmla="*/ f2387 f1197 1"/>
              <a:gd name="f2805" fmla="*/ f2388 f1196 1"/>
              <a:gd name="f2806" fmla="*/ f2389 f1197 1"/>
              <a:gd name="f2807" fmla="*/ f2390 f1196 1"/>
              <a:gd name="f2808" fmla="*/ f2391 f1197 1"/>
              <a:gd name="f2809" fmla="*/ f2392 f1196 1"/>
              <a:gd name="f2810" fmla="*/ f2393 f1197 1"/>
              <a:gd name="f2811" fmla="*/ f2394 f1196 1"/>
              <a:gd name="f2812" fmla="*/ f2395 f1197 1"/>
              <a:gd name="f2813" fmla="*/ f2396 f1196 1"/>
              <a:gd name="f2814" fmla="*/ f2397 f1197 1"/>
              <a:gd name="f2815" fmla="*/ f2398 f1196 1"/>
              <a:gd name="f2816" fmla="*/ f2399 f1197 1"/>
              <a:gd name="f2817" fmla="*/ f2400 f1196 1"/>
              <a:gd name="f2818" fmla="*/ f2401 f1197 1"/>
              <a:gd name="f2819" fmla="*/ f2402 f1196 1"/>
              <a:gd name="f2820" fmla="*/ f2403 f1197 1"/>
              <a:gd name="f2821" fmla="*/ f2404 f1196 1"/>
              <a:gd name="f2822" fmla="*/ f2405 f1196 1"/>
              <a:gd name="f2823" fmla="*/ f2406 f1197 1"/>
              <a:gd name="f2824" fmla="*/ f2407 f1196 1"/>
              <a:gd name="f2825" fmla="*/ f2408 f1197 1"/>
              <a:gd name="f2826" fmla="*/ f2409 f1196 1"/>
              <a:gd name="f2827" fmla="*/ f2410 f1197 1"/>
              <a:gd name="f2828" fmla="*/ f2411 f1196 1"/>
              <a:gd name="f2829" fmla="*/ f2412 f1197 1"/>
              <a:gd name="f2830" fmla="*/ f2413 f1196 1"/>
              <a:gd name="f2831" fmla="*/ f2414 f1197 1"/>
              <a:gd name="f2832" fmla="*/ f2415 f1196 1"/>
              <a:gd name="f2833" fmla="*/ f2416 f1197 1"/>
              <a:gd name="f2834" fmla="*/ f2417 f1196 1"/>
              <a:gd name="f2835" fmla="*/ f2418 f1197 1"/>
              <a:gd name="f2836" fmla="*/ f2419 f1196 1"/>
              <a:gd name="f2837" fmla="*/ f2420 f1197 1"/>
              <a:gd name="f2838" fmla="*/ f2421 f1196 1"/>
              <a:gd name="f2839" fmla="*/ f2422 f1197 1"/>
              <a:gd name="f2840" fmla="*/ f2423 f1196 1"/>
              <a:gd name="f2841" fmla="*/ f2424 f1197 1"/>
              <a:gd name="f2842" fmla="*/ f2425 f1196 1"/>
              <a:gd name="f2843" fmla="*/ f2426 f1197 1"/>
              <a:gd name="f2844" fmla="*/ f2427 f1196 1"/>
              <a:gd name="f2845" fmla="*/ f2428 f1197 1"/>
              <a:gd name="f2846" fmla="*/ f2429 f1196 1"/>
              <a:gd name="f2847" fmla="*/ f2430 f1197 1"/>
              <a:gd name="f2848" fmla="*/ f2431 f1196 1"/>
              <a:gd name="f2849" fmla="*/ f2432 f1197 1"/>
              <a:gd name="f2850" fmla="*/ f2433 f1196 1"/>
              <a:gd name="f2851" fmla="*/ f2434 f1197 1"/>
              <a:gd name="f2852" fmla="*/ f2435 f1196 1"/>
              <a:gd name="f2853" fmla="*/ f2436 f1197 1"/>
              <a:gd name="f2854" fmla="*/ f2437 f1196 1"/>
              <a:gd name="f2855" fmla="*/ f2438 f1197 1"/>
              <a:gd name="f2856" fmla="*/ f2439 f1196 1"/>
              <a:gd name="f2857" fmla="*/ f2440 f1197 1"/>
              <a:gd name="f2858" fmla="*/ f2441 f1196 1"/>
              <a:gd name="f2859" fmla="*/ f2442 f1197 1"/>
              <a:gd name="f2860" fmla="*/ f2443 f1196 1"/>
              <a:gd name="f2861" fmla="*/ f2444 f1197 1"/>
              <a:gd name="f2862" fmla="*/ f2445 f1196 1"/>
              <a:gd name="f2863" fmla="*/ f2446 f1197 1"/>
              <a:gd name="f2864" fmla="*/ f2447 f1196 1"/>
              <a:gd name="f2865" fmla="*/ f2448 f1197 1"/>
              <a:gd name="f2866" fmla="*/ f2449 f1196 1"/>
              <a:gd name="f2867" fmla="*/ f2450 f1197 1"/>
            </a:gdLst>
            <a:ahLst/>
            <a:cxnLst>
              <a:cxn ang="3cd4">
                <a:pos x="hc" y="t"/>
              </a:cxn>
              <a:cxn ang="0">
                <a:pos x="r" y="vc"/>
              </a:cxn>
              <a:cxn ang="cd4">
                <a:pos x="hc" y="b"/>
              </a:cxn>
              <a:cxn ang="cd2">
                <a:pos x="l" y="vc"/>
              </a:cxn>
              <a:cxn ang="f1620">
                <a:pos x="f2455" y="f2456"/>
              </a:cxn>
              <a:cxn ang="f1620">
                <a:pos x="f2457" y="f2458"/>
              </a:cxn>
              <a:cxn ang="f1620">
                <a:pos x="f2459" y="f2460"/>
              </a:cxn>
              <a:cxn ang="f1620">
                <a:pos x="f2461" y="f2462"/>
              </a:cxn>
              <a:cxn ang="f1620">
                <a:pos x="f2463" y="f2464"/>
              </a:cxn>
              <a:cxn ang="f1620">
                <a:pos x="f2465" y="f2466"/>
              </a:cxn>
              <a:cxn ang="f1620">
                <a:pos x="f2467" y="f2468"/>
              </a:cxn>
              <a:cxn ang="f1620">
                <a:pos x="f2469" y="f2470"/>
              </a:cxn>
              <a:cxn ang="f1620">
                <a:pos x="f2471" y="f2472"/>
              </a:cxn>
              <a:cxn ang="f1620">
                <a:pos x="f2473" y="f2474"/>
              </a:cxn>
              <a:cxn ang="f1620">
                <a:pos x="f2475" y="f2476"/>
              </a:cxn>
              <a:cxn ang="f1620">
                <a:pos x="f2477" y="f2478"/>
              </a:cxn>
              <a:cxn ang="f1620">
                <a:pos x="f2479" y="f2480"/>
              </a:cxn>
              <a:cxn ang="f1620">
                <a:pos x="f2481" y="f2482"/>
              </a:cxn>
              <a:cxn ang="f1620">
                <a:pos x="f2483" y="f2484"/>
              </a:cxn>
              <a:cxn ang="f1620">
                <a:pos x="f2485" y="f2486"/>
              </a:cxn>
              <a:cxn ang="f1620">
                <a:pos x="f2487" y="f2488"/>
              </a:cxn>
              <a:cxn ang="f1620">
                <a:pos x="f2489" y="f2490"/>
              </a:cxn>
              <a:cxn ang="f1620">
                <a:pos x="f2491" y="f2492"/>
              </a:cxn>
              <a:cxn ang="f1620">
                <a:pos x="f2493" y="f2494"/>
              </a:cxn>
              <a:cxn ang="f1620">
                <a:pos x="f2495" y="f2496"/>
              </a:cxn>
              <a:cxn ang="f1620">
                <a:pos x="f2497" y="f2498"/>
              </a:cxn>
              <a:cxn ang="f1620">
                <a:pos x="f2499" y="f2498"/>
              </a:cxn>
              <a:cxn ang="f1620">
                <a:pos x="f2500" y="f2501"/>
              </a:cxn>
              <a:cxn ang="f1620">
                <a:pos x="f2502" y="f2503"/>
              </a:cxn>
              <a:cxn ang="f1620">
                <a:pos x="f2504" y="f2505"/>
              </a:cxn>
              <a:cxn ang="f1620">
                <a:pos x="f2506" y="f2507"/>
              </a:cxn>
              <a:cxn ang="f1620">
                <a:pos x="f2508" y="f2509"/>
              </a:cxn>
              <a:cxn ang="f1620">
                <a:pos x="f2495" y="f2510"/>
              </a:cxn>
              <a:cxn ang="f1620">
                <a:pos x="f2511" y="f2512"/>
              </a:cxn>
              <a:cxn ang="f1620">
                <a:pos x="f2513" y="f2514"/>
              </a:cxn>
              <a:cxn ang="f1620">
                <a:pos x="f2515" y="f2516"/>
              </a:cxn>
              <a:cxn ang="f1620">
                <a:pos x="f2517" y="f2518"/>
              </a:cxn>
              <a:cxn ang="f1620">
                <a:pos x="f2519" y="f2520"/>
              </a:cxn>
              <a:cxn ang="f1620">
                <a:pos x="f2521" y="f2522"/>
              </a:cxn>
              <a:cxn ang="f1620">
                <a:pos x="f2523" y="f2524"/>
              </a:cxn>
              <a:cxn ang="f1620">
                <a:pos x="f2525" y="f2526"/>
              </a:cxn>
              <a:cxn ang="f1620">
                <a:pos x="f2527" y="f2528"/>
              </a:cxn>
              <a:cxn ang="f1620">
                <a:pos x="f2529" y="f2530"/>
              </a:cxn>
              <a:cxn ang="f1620">
                <a:pos x="f2531" y="f2532"/>
              </a:cxn>
              <a:cxn ang="f1620">
                <a:pos x="f2533" y="f2534"/>
              </a:cxn>
              <a:cxn ang="f1620">
                <a:pos x="f2535" y="f2536"/>
              </a:cxn>
              <a:cxn ang="f1620">
                <a:pos x="f2537" y="f2538"/>
              </a:cxn>
              <a:cxn ang="f1620">
                <a:pos x="f2539" y="f2540"/>
              </a:cxn>
              <a:cxn ang="f1620">
                <a:pos x="f2541" y="f2542"/>
              </a:cxn>
              <a:cxn ang="f1620">
                <a:pos x="f2543" y="f2544"/>
              </a:cxn>
              <a:cxn ang="f1620">
                <a:pos x="f2545" y="f2546"/>
              </a:cxn>
              <a:cxn ang="f1620">
                <a:pos x="f2533" y="f2547"/>
              </a:cxn>
              <a:cxn ang="f1620">
                <a:pos x="f2548" y="f2549"/>
              </a:cxn>
              <a:cxn ang="f1620">
                <a:pos x="f2550" y="f2551"/>
              </a:cxn>
              <a:cxn ang="f1620">
                <a:pos x="f2552" y="f2553"/>
              </a:cxn>
              <a:cxn ang="f1620">
                <a:pos x="f2554" y="f2555"/>
              </a:cxn>
              <a:cxn ang="f1620">
                <a:pos x="f2556" y="f2557"/>
              </a:cxn>
              <a:cxn ang="f1620">
                <a:pos x="f2558" y="f2559"/>
              </a:cxn>
              <a:cxn ang="f1620">
                <a:pos x="f2560" y="f2561"/>
              </a:cxn>
              <a:cxn ang="f1620">
                <a:pos x="f2560" y="f2562"/>
              </a:cxn>
              <a:cxn ang="f1620">
                <a:pos x="f2563" y="f2564"/>
              </a:cxn>
              <a:cxn ang="f1620">
                <a:pos x="f2565" y="f2566"/>
              </a:cxn>
              <a:cxn ang="f1620">
                <a:pos x="f2567" y="f2568"/>
              </a:cxn>
              <a:cxn ang="f1620">
                <a:pos x="f2569" y="f2570"/>
              </a:cxn>
              <a:cxn ang="f1620">
                <a:pos x="f2571" y="f2572"/>
              </a:cxn>
              <a:cxn ang="f1620">
                <a:pos x="f2573" y="f2574"/>
              </a:cxn>
              <a:cxn ang="f1620">
                <a:pos x="f2575" y="f2576"/>
              </a:cxn>
              <a:cxn ang="f1620">
                <a:pos x="f2577" y="f2578"/>
              </a:cxn>
              <a:cxn ang="f1620">
                <a:pos x="f2579" y="f2580"/>
              </a:cxn>
              <a:cxn ang="f1620">
                <a:pos x="f2581" y="f2582"/>
              </a:cxn>
              <a:cxn ang="f1620">
                <a:pos x="f2581" y="f2583"/>
              </a:cxn>
              <a:cxn ang="f1620">
                <a:pos x="f2584" y="f2585"/>
              </a:cxn>
              <a:cxn ang="f1620">
                <a:pos x="f2586" y="f2587"/>
              </a:cxn>
              <a:cxn ang="f1620">
                <a:pos x="f2588" y="f2589"/>
              </a:cxn>
              <a:cxn ang="f1620">
                <a:pos x="f2590" y="f2591"/>
              </a:cxn>
              <a:cxn ang="f1620">
                <a:pos x="f2592" y="f2593"/>
              </a:cxn>
              <a:cxn ang="f1620">
                <a:pos x="f2594" y="f2580"/>
              </a:cxn>
              <a:cxn ang="f1620">
                <a:pos x="f2595" y="f2596"/>
              </a:cxn>
              <a:cxn ang="f1620">
                <a:pos x="f2597" y="f2598"/>
              </a:cxn>
              <a:cxn ang="f1620">
                <a:pos x="f2599" y="f2600"/>
              </a:cxn>
              <a:cxn ang="f1620">
                <a:pos x="f2601" y="f2602"/>
              </a:cxn>
              <a:cxn ang="f1620">
                <a:pos x="f2603" y="f2576"/>
              </a:cxn>
              <a:cxn ang="f1620">
                <a:pos x="f2604" y="f2605"/>
              </a:cxn>
              <a:cxn ang="f1620">
                <a:pos x="f2606" y="f2607"/>
              </a:cxn>
              <a:cxn ang="f1620">
                <a:pos x="f2608" y="f2609"/>
              </a:cxn>
              <a:cxn ang="f1620">
                <a:pos x="f2610" y="f2611"/>
              </a:cxn>
              <a:cxn ang="f1620">
                <a:pos x="f2612" y="f2613"/>
              </a:cxn>
              <a:cxn ang="f1620">
                <a:pos x="f2614" y="f2615"/>
              </a:cxn>
              <a:cxn ang="f1620">
                <a:pos x="f2616" y="f2617"/>
              </a:cxn>
              <a:cxn ang="f1620">
                <a:pos x="f2491" y="f2618"/>
              </a:cxn>
              <a:cxn ang="f1620">
                <a:pos x="f2619" y="f2620"/>
              </a:cxn>
              <a:cxn ang="f1620">
                <a:pos x="f2621" y="f2622"/>
              </a:cxn>
              <a:cxn ang="f1620">
                <a:pos x="f2623" y="f2624"/>
              </a:cxn>
              <a:cxn ang="f1620">
                <a:pos x="f2625" y="f2626"/>
              </a:cxn>
              <a:cxn ang="f1620">
                <a:pos x="f2627" y="f2628"/>
              </a:cxn>
              <a:cxn ang="f1620">
                <a:pos x="f2629" y="f2630"/>
              </a:cxn>
              <a:cxn ang="f1620">
                <a:pos x="f2631" y="f2632"/>
              </a:cxn>
              <a:cxn ang="f1620">
                <a:pos x="f2633" y="f2634"/>
              </a:cxn>
              <a:cxn ang="f1620">
                <a:pos x="f2635" y="f2636"/>
              </a:cxn>
              <a:cxn ang="f1620">
                <a:pos x="f2637" y="f2638"/>
              </a:cxn>
              <a:cxn ang="f1620">
                <a:pos x="f2639" y="f2640"/>
              </a:cxn>
              <a:cxn ang="f1620">
                <a:pos x="f2641" y="f2642"/>
              </a:cxn>
              <a:cxn ang="f1620">
                <a:pos x="f2643" y="f2644"/>
              </a:cxn>
              <a:cxn ang="f1620">
                <a:pos x="f2645" y="f2646"/>
              </a:cxn>
              <a:cxn ang="f1620">
                <a:pos x="f2647" y="f2648"/>
              </a:cxn>
              <a:cxn ang="f1620">
                <a:pos x="f2649" y="f2650"/>
              </a:cxn>
              <a:cxn ang="f1620">
                <a:pos x="f2651" y="f2564"/>
              </a:cxn>
              <a:cxn ang="f1620">
                <a:pos x="f2652" y="f2653"/>
              </a:cxn>
              <a:cxn ang="f1620">
                <a:pos x="f2654" y="f2655"/>
              </a:cxn>
              <a:cxn ang="f1620">
                <a:pos x="f2656" y="f2657"/>
              </a:cxn>
              <a:cxn ang="f1620">
                <a:pos x="f2658" y="f2659"/>
              </a:cxn>
              <a:cxn ang="f1620">
                <a:pos x="f2660" y="f2661"/>
              </a:cxn>
              <a:cxn ang="f1620">
                <a:pos x="f2662" y="f2663"/>
              </a:cxn>
              <a:cxn ang="f1620">
                <a:pos x="f2664" y="f2665"/>
              </a:cxn>
              <a:cxn ang="f1620">
                <a:pos x="f2666" y="f2667"/>
              </a:cxn>
              <a:cxn ang="f1620">
                <a:pos x="f2668" y="f2669"/>
              </a:cxn>
              <a:cxn ang="f1620">
                <a:pos x="f2670" y="f2671"/>
              </a:cxn>
              <a:cxn ang="f1620">
                <a:pos x="f2672" y="f2673"/>
              </a:cxn>
              <a:cxn ang="f1620">
                <a:pos x="f2674" y="f2675"/>
              </a:cxn>
              <a:cxn ang="f1620">
                <a:pos x="f2676" y="f2677"/>
              </a:cxn>
              <a:cxn ang="f1620">
                <a:pos x="f2678" y="f2679"/>
              </a:cxn>
              <a:cxn ang="f1620">
                <a:pos x="f2680" y="f2681"/>
              </a:cxn>
              <a:cxn ang="f1620">
                <a:pos x="f2682" y="f2683"/>
              </a:cxn>
              <a:cxn ang="f1620">
                <a:pos x="f2684" y="f2685"/>
              </a:cxn>
              <a:cxn ang="f1620">
                <a:pos x="f2686" y="f2687"/>
              </a:cxn>
              <a:cxn ang="f1620">
                <a:pos x="f2688" y="f2689"/>
              </a:cxn>
              <a:cxn ang="f1620">
                <a:pos x="f2690" y="f2691"/>
              </a:cxn>
              <a:cxn ang="f1620">
                <a:pos x="f2692" y="f2693"/>
              </a:cxn>
              <a:cxn ang="f1620">
                <a:pos x="f2694" y="f2695"/>
              </a:cxn>
              <a:cxn ang="f1620">
                <a:pos x="f2649" y="f2696"/>
              </a:cxn>
              <a:cxn ang="f1620">
                <a:pos x="f2697" y="f2698"/>
              </a:cxn>
              <a:cxn ang="f1620">
                <a:pos x="f2699" y="f2700"/>
              </a:cxn>
              <a:cxn ang="f1620">
                <a:pos x="f2701" y="f2702"/>
              </a:cxn>
              <a:cxn ang="f1620">
                <a:pos x="f2703" y="f2704"/>
              </a:cxn>
              <a:cxn ang="f1620">
                <a:pos x="f2705" y="f2706"/>
              </a:cxn>
              <a:cxn ang="f1620">
                <a:pos x="f2707" y="f2708"/>
              </a:cxn>
              <a:cxn ang="f1620">
                <a:pos x="f2709" y="f2710"/>
              </a:cxn>
              <a:cxn ang="f1620">
                <a:pos x="f2711" y="f2712"/>
              </a:cxn>
              <a:cxn ang="f1620">
                <a:pos x="f2713" y="f2714"/>
              </a:cxn>
              <a:cxn ang="f1620">
                <a:pos x="f2715" y="f2716"/>
              </a:cxn>
              <a:cxn ang="f1620">
                <a:pos x="f2717" y="f2718"/>
              </a:cxn>
              <a:cxn ang="f1620">
                <a:pos x="f2719" y="f2720"/>
              </a:cxn>
              <a:cxn ang="f1620">
                <a:pos x="f2721" y="f2722"/>
              </a:cxn>
              <a:cxn ang="f1620">
                <a:pos x="f2723" y="f2724"/>
              </a:cxn>
              <a:cxn ang="f1620">
                <a:pos x="f2725" y="f2726"/>
              </a:cxn>
              <a:cxn ang="f1620">
                <a:pos x="f2727" y="f2728"/>
              </a:cxn>
              <a:cxn ang="f1620">
                <a:pos x="f2729" y="f2730"/>
              </a:cxn>
              <a:cxn ang="f1620">
                <a:pos x="f2731" y="f2732"/>
              </a:cxn>
              <a:cxn ang="f1620">
                <a:pos x="f2733" y="f2734"/>
              </a:cxn>
              <a:cxn ang="f1620">
                <a:pos x="f2735" y="f2736"/>
              </a:cxn>
              <a:cxn ang="f1620">
                <a:pos x="f2737" y="f2738"/>
              </a:cxn>
              <a:cxn ang="f1620">
                <a:pos x="f2739" y="f2740"/>
              </a:cxn>
              <a:cxn ang="f1620">
                <a:pos x="f2741" y="f2742"/>
              </a:cxn>
              <a:cxn ang="f1620">
                <a:pos x="f2743" y="f2744"/>
              </a:cxn>
              <a:cxn ang="f1620">
                <a:pos x="f2745" y="f2746"/>
              </a:cxn>
              <a:cxn ang="f1620">
                <a:pos x="f2747" y="f2748"/>
              </a:cxn>
              <a:cxn ang="f1620">
                <a:pos x="f2749" y="f2750"/>
              </a:cxn>
              <a:cxn ang="f1620">
                <a:pos x="f2751" y="f2752"/>
              </a:cxn>
              <a:cxn ang="f1620">
                <a:pos x="f2753" y="f2754"/>
              </a:cxn>
              <a:cxn ang="f1620">
                <a:pos x="f2755" y="f2756"/>
              </a:cxn>
              <a:cxn ang="f1620">
                <a:pos x="f2757" y="f2758"/>
              </a:cxn>
              <a:cxn ang="f1620">
                <a:pos x="f2759" y="f2760"/>
              </a:cxn>
              <a:cxn ang="f1620">
                <a:pos x="f2761" y="f2762"/>
              </a:cxn>
              <a:cxn ang="f1620">
                <a:pos x="f2763" y="f2764"/>
              </a:cxn>
              <a:cxn ang="f1620">
                <a:pos x="f2765" y="f2766"/>
              </a:cxn>
              <a:cxn ang="f1620">
                <a:pos x="f2767" y="f2768"/>
              </a:cxn>
              <a:cxn ang="f1620">
                <a:pos x="f2769" y="f2770"/>
              </a:cxn>
              <a:cxn ang="f1620">
                <a:pos x="f2771" y="f2772"/>
              </a:cxn>
              <a:cxn ang="f1620">
                <a:pos x="f2773" y="f2774"/>
              </a:cxn>
              <a:cxn ang="f1620">
                <a:pos x="f2775" y="f2776"/>
              </a:cxn>
              <a:cxn ang="f1620">
                <a:pos x="f2777" y="f2778"/>
              </a:cxn>
              <a:cxn ang="f1620">
                <a:pos x="f2779" y="f2780"/>
              </a:cxn>
              <a:cxn ang="f1620">
                <a:pos x="f2781" y="f2782"/>
              </a:cxn>
              <a:cxn ang="f1620">
                <a:pos x="f2783" y="f2784"/>
              </a:cxn>
              <a:cxn ang="f1620">
                <a:pos x="f2785" y="f2786"/>
              </a:cxn>
              <a:cxn ang="f1620">
                <a:pos x="f2787" y="f2788"/>
              </a:cxn>
              <a:cxn ang="f1620">
                <a:pos x="f2789" y="f2790"/>
              </a:cxn>
              <a:cxn ang="f1620">
                <a:pos x="f2791" y="f2792"/>
              </a:cxn>
              <a:cxn ang="f1620">
                <a:pos x="f2793" y="f2794"/>
              </a:cxn>
              <a:cxn ang="f1620">
                <a:pos x="f2795" y="f2796"/>
              </a:cxn>
              <a:cxn ang="f1620">
                <a:pos x="f2797" y="f2798"/>
              </a:cxn>
              <a:cxn ang="f1620">
                <a:pos x="f2799" y="f2800"/>
              </a:cxn>
              <a:cxn ang="f1620">
                <a:pos x="f2801" y="f2802"/>
              </a:cxn>
              <a:cxn ang="f1620">
                <a:pos x="f2803" y="f2804"/>
              </a:cxn>
              <a:cxn ang="f1620">
                <a:pos x="f2805" y="f2806"/>
              </a:cxn>
              <a:cxn ang="f1620">
                <a:pos x="f2807" y="f2808"/>
              </a:cxn>
              <a:cxn ang="f1620">
                <a:pos x="f2809" y="f2810"/>
              </a:cxn>
              <a:cxn ang="f1620">
                <a:pos x="f2811" y="f2812"/>
              </a:cxn>
              <a:cxn ang="f1620">
                <a:pos x="f2813" y="f2814"/>
              </a:cxn>
              <a:cxn ang="f1620">
                <a:pos x="f2815" y="f2816"/>
              </a:cxn>
              <a:cxn ang="f1620">
                <a:pos x="f2817" y="f2818"/>
              </a:cxn>
              <a:cxn ang="f1620">
                <a:pos x="f2819" y="f2820"/>
              </a:cxn>
              <a:cxn ang="f1620">
                <a:pos x="f2821" y="f2464"/>
              </a:cxn>
              <a:cxn ang="f1620">
                <a:pos x="f2822" y="f2823"/>
              </a:cxn>
              <a:cxn ang="f1620">
                <a:pos x="f2824" y="f2825"/>
              </a:cxn>
              <a:cxn ang="f1620">
                <a:pos x="f2826" y="f2827"/>
              </a:cxn>
              <a:cxn ang="f1620">
                <a:pos x="f2828" y="f2829"/>
              </a:cxn>
              <a:cxn ang="f1620">
                <a:pos x="f2830" y="f2831"/>
              </a:cxn>
              <a:cxn ang="f1620">
                <a:pos x="f2832" y="f2833"/>
              </a:cxn>
              <a:cxn ang="f1620">
                <a:pos x="f2834" y="f2835"/>
              </a:cxn>
              <a:cxn ang="f1620">
                <a:pos x="f2836" y="f2837"/>
              </a:cxn>
              <a:cxn ang="f1620">
                <a:pos x="f2838" y="f2839"/>
              </a:cxn>
              <a:cxn ang="f1620">
                <a:pos x="f2840" y="f2841"/>
              </a:cxn>
              <a:cxn ang="f1620">
                <a:pos x="f2842" y="f2843"/>
              </a:cxn>
              <a:cxn ang="f1620">
                <a:pos x="f2844" y="f2845"/>
              </a:cxn>
              <a:cxn ang="f1620">
                <a:pos x="f2846" y="f2847"/>
              </a:cxn>
              <a:cxn ang="f1620">
                <a:pos x="f2848" y="f2849"/>
              </a:cxn>
              <a:cxn ang="f1620">
                <a:pos x="f2850" y="f2851"/>
              </a:cxn>
              <a:cxn ang="f1620">
                <a:pos x="f2852" y="f2853"/>
              </a:cxn>
              <a:cxn ang="f1620">
                <a:pos x="f2455" y="f2456"/>
              </a:cxn>
              <a:cxn ang="f1620">
                <a:pos x="f2854" y="f2855"/>
              </a:cxn>
              <a:cxn ang="f1620">
                <a:pos x="f2856" y="f2857"/>
              </a:cxn>
              <a:cxn ang="f1620">
                <a:pos x="f2858" y="f2859"/>
              </a:cxn>
              <a:cxn ang="f1620">
                <a:pos x="f2860" y="f2861"/>
              </a:cxn>
              <a:cxn ang="f1620">
                <a:pos x="f2854" y="f2855"/>
              </a:cxn>
              <a:cxn ang="f1620">
                <a:pos x="f2862" y="f2863"/>
              </a:cxn>
              <a:cxn ang="f1620">
                <a:pos x="f2864" y="f2865"/>
              </a:cxn>
              <a:cxn ang="f1620">
                <a:pos x="f2866" y="f2867"/>
              </a:cxn>
              <a:cxn ang="f1620">
                <a:pos x="f2862" y="f2863"/>
              </a:cxn>
            </a:cxnLst>
            <a:rect l="f2451" t="f2454" r="f2452" b="f2453"/>
            <a:pathLst>
              <a:path w="6886274" h="50251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49"/>
                  <a:pt x="f89" y="f90"/>
                  <a:pt x="f91" y="f92"/>
                </a:cubicBezTo>
                <a:cubicBezTo>
                  <a:pt x="f93" y="f94"/>
                  <a:pt x="f95" y="f96"/>
                  <a:pt x="f97" y="f98"/>
                </a:cubicBezTo>
                <a:cubicBezTo>
                  <a:pt x="f99" y="f100"/>
                  <a:pt x="f101" y="f102"/>
                  <a:pt x="f103" y="f104"/>
                </a:cubicBezTo>
                <a:cubicBezTo>
                  <a:pt x="f105" y="f106"/>
                  <a:pt x="f107" y="f108"/>
                  <a:pt x="f109" y="f110"/>
                </a:cubicBezTo>
                <a:cubicBezTo>
                  <a:pt x="f76" y="f111"/>
                  <a:pt x="f112" y="f113"/>
                  <a:pt x="f114" y="f83"/>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2"/>
                </a:cubicBezTo>
                <a:cubicBezTo>
                  <a:pt x="f138" y="f139"/>
                  <a:pt x="f140" y="f141"/>
                  <a:pt x="f142" y="f143"/>
                </a:cubicBezTo>
                <a:cubicBezTo>
                  <a:pt x="f144" y="f59"/>
                  <a:pt x="f145" y="f146"/>
                  <a:pt x="f147" y="f53"/>
                </a:cubicBezTo>
                <a:cubicBezTo>
                  <a:pt x="f131" y="f148"/>
                  <a:pt x="f149" y="f51"/>
                  <a:pt x="f150" y="f151"/>
                </a:cubicBezTo>
                <a:cubicBezTo>
                  <a:pt x="f152" y="f153"/>
                  <a:pt x="f154" y="f155"/>
                  <a:pt x="f156" y="f157"/>
                </a:cubicBezTo>
                <a:cubicBezTo>
                  <a:pt x="f158" y="f159"/>
                  <a:pt x="f160" y="f161"/>
                  <a:pt x="f162" y="f163"/>
                </a:cubicBezTo>
                <a:cubicBezTo>
                  <a:pt x="f164" y="f165"/>
                  <a:pt x="f166" y="f167"/>
                  <a:pt x="f125" y="f168"/>
                </a:cubicBezTo>
                <a:cubicBezTo>
                  <a:pt x="f169" y="f168"/>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208" y="f209"/>
                </a:cubicBezTo>
                <a:cubicBezTo>
                  <a:pt x="f166" y="f210"/>
                  <a:pt x="f211" y="f212"/>
                  <a:pt x="f213" y="f214"/>
                </a:cubicBezTo>
                <a:cubicBezTo>
                  <a:pt x="f215" y="f216"/>
                  <a:pt x="f217" y="f218"/>
                  <a:pt x="f219" y="f220"/>
                </a:cubicBezTo>
                <a:cubicBezTo>
                  <a:pt x="f221" y="f216"/>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36" y="f278"/>
                </a:cubicBezTo>
                <a:cubicBezTo>
                  <a:pt x="f279" y="f280"/>
                  <a:pt x="f281" y="f282"/>
                  <a:pt x="f48" y="f283"/>
                </a:cubicBezTo>
                <a:cubicBezTo>
                  <a:pt x="f284" y="f285"/>
                  <a:pt x="f286" y="f287"/>
                  <a:pt x="f288" y="f289"/>
                </a:cubicBezTo>
                <a:cubicBezTo>
                  <a:pt x="f290" y="f291"/>
                  <a:pt x="f292" y="f293"/>
                  <a:pt x="f294" y="f295"/>
                </a:cubicBezTo>
                <a:cubicBezTo>
                  <a:pt x="f296" y="f297"/>
                  <a:pt x="f298" y="f299"/>
                  <a:pt x="f300" y="f301"/>
                </a:cubicBezTo>
                <a:cubicBezTo>
                  <a:pt x="f302" y="f303"/>
                  <a:pt x="f304" y="f301"/>
                  <a:pt x="f305" y="f306"/>
                </a:cubicBezTo>
                <a:cubicBezTo>
                  <a:pt x="f307" y="f308"/>
                  <a:pt x="f309" y="f310"/>
                  <a:pt x="f311" y="f312"/>
                </a:cubicBezTo>
                <a:cubicBezTo>
                  <a:pt x="f313" y="f314"/>
                  <a:pt x="f315" y="f316"/>
                  <a:pt x="f317" y="f318"/>
                </a:cubicBezTo>
                <a:cubicBezTo>
                  <a:pt x="f317" y="f319"/>
                  <a:pt x="f317" y="f320"/>
                  <a:pt x="f317"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269"/>
                  <a:pt x="f361" y="f362"/>
                </a:cubicBezTo>
                <a:cubicBezTo>
                  <a:pt x="f363" y="f364"/>
                  <a:pt x="f365" y="f366"/>
                  <a:pt x="f367" y="f368"/>
                </a:cubicBezTo>
                <a:cubicBezTo>
                  <a:pt x="f369" y="f370"/>
                  <a:pt x="f371" y="f372"/>
                  <a:pt x="f373" y="f372"/>
                </a:cubicBezTo>
                <a:cubicBezTo>
                  <a:pt x="f374" y="f375"/>
                  <a:pt x="f376" y="f377"/>
                  <a:pt x="f378" y="f379"/>
                </a:cubicBezTo>
                <a:cubicBezTo>
                  <a:pt x="f380" y="f381"/>
                  <a:pt x="f382" y="f383"/>
                  <a:pt x="f378" y="f384"/>
                </a:cubicBezTo>
                <a:cubicBezTo>
                  <a:pt x="f385" y="f386"/>
                  <a:pt x="f387" y="f388"/>
                  <a:pt x="f389" y="f390"/>
                </a:cubicBezTo>
                <a:cubicBezTo>
                  <a:pt x="f391" y="f392"/>
                  <a:pt x="f348" y="f393"/>
                  <a:pt x="f140" y="f394"/>
                </a:cubicBezTo>
                <a:cubicBezTo>
                  <a:pt x="f395" y="f189"/>
                  <a:pt x="f396" y="f397"/>
                  <a:pt x="f398" y="f392"/>
                </a:cubicBezTo>
                <a:cubicBezTo>
                  <a:pt x="f399" y="f400"/>
                  <a:pt x="f401" y="f402"/>
                  <a:pt x="f403" y="f404"/>
                </a:cubicBezTo>
                <a:cubicBezTo>
                  <a:pt x="f363" y="f405"/>
                  <a:pt x="f406" y="f407"/>
                  <a:pt x="f408" y="f409"/>
                </a:cubicBezTo>
                <a:cubicBezTo>
                  <a:pt x="f410" y="f411"/>
                  <a:pt x="f412" y="f181"/>
                  <a:pt x="f413" y="f372"/>
                </a:cubicBezTo>
                <a:cubicBezTo>
                  <a:pt x="f414" y="f415"/>
                  <a:pt x="f416" y="f417"/>
                  <a:pt x="f418" y="f419"/>
                </a:cubicBezTo>
                <a:cubicBezTo>
                  <a:pt x="f420" y="f359"/>
                  <a:pt x="f421" y="f422"/>
                  <a:pt x="f423" y="f424"/>
                </a:cubicBezTo>
                <a:cubicBezTo>
                  <a:pt x="f425" y="f426"/>
                  <a:pt x="f427" y="f428"/>
                  <a:pt x="f429" y="f430"/>
                </a:cubicBezTo>
                <a:cubicBezTo>
                  <a:pt x="f431" y="f432"/>
                  <a:pt x="f433" y="f434"/>
                  <a:pt x="f435" y="f436"/>
                </a:cubicBezTo>
                <a:cubicBezTo>
                  <a:pt x="f437" y="f438"/>
                  <a:pt x="f439" y="f440"/>
                  <a:pt x="f441" y="f362"/>
                </a:cubicBezTo>
                <a:cubicBezTo>
                  <a:pt x="f442" y="f443"/>
                  <a:pt x="f444" y="f445"/>
                  <a:pt x="f446" y="f447"/>
                </a:cubicBezTo>
                <a:cubicBezTo>
                  <a:pt x="f448" y="f377"/>
                  <a:pt x="f435"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252" y="f480"/>
                </a:cubicBezTo>
                <a:cubicBezTo>
                  <a:pt x="f481" y="f482"/>
                  <a:pt x="f483" y="f484"/>
                  <a:pt x="f114" y="f485"/>
                </a:cubicBezTo>
                <a:cubicBezTo>
                  <a:pt x="f486" y="f487"/>
                  <a:pt x="f488" y="f489"/>
                  <a:pt x="f490" y="f491"/>
                </a:cubicBezTo>
                <a:cubicBezTo>
                  <a:pt x="f369" y="f492"/>
                  <a:pt x="f493" y="f494"/>
                  <a:pt x="f495" y="f496"/>
                </a:cubicBezTo>
                <a:cubicBezTo>
                  <a:pt x="f460" y="f497"/>
                  <a:pt x="f498" y="f499"/>
                  <a:pt x="f500" y="f501"/>
                </a:cubicBezTo>
                <a:cubicBezTo>
                  <a:pt x="f452" y="f502"/>
                  <a:pt x="f503" y="f504"/>
                  <a:pt x="f505" y="f506"/>
                </a:cubicBezTo>
                <a:cubicBezTo>
                  <a:pt x="f507" y="f502"/>
                  <a:pt x="f508" y="f509"/>
                  <a:pt x="f508" y="f510"/>
                </a:cubicBezTo>
                <a:cubicBezTo>
                  <a:pt x="f511" y="f512"/>
                  <a:pt x="f513" y="f514"/>
                  <a:pt x="f515" y="f516"/>
                </a:cubicBezTo>
                <a:cubicBezTo>
                  <a:pt x="f517" y="f518"/>
                  <a:pt x="f519" y="f520"/>
                  <a:pt x="f521" y="f522"/>
                </a:cubicBezTo>
                <a:cubicBezTo>
                  <a:pt x="f523" y="f524"/>
                  <a:pt x="f525" y="f526"/>
                  <a:pt x="f527" y="f528"/>
                </a:cubicBezTo>
                <a:cubicBezTo>
                  <a:pt x="f529" y="f530"/>
                  <a:pt x="f531" y="f532"/>
                  <a:pt x="f533" y="f534"/>
                </a:cubicBezTo>
                <a:cubicBezTo>
                  <a:pt x="f535" y="f536"/>
                  <a:pt x="f537" y="f538"/>
                  <a:pt x="f539" y="f540"/>
                </a:cubicBezTo>
                <a:cubicBezTo>
                  <a:pt x="f541" y="f542"/>
                  <a:pt x="f543" y="f544"/>
                  <a:pt x="f545" y="f546"/>
                </a:cubicBezTo>
                <a:cubicBezTo>
                  <a:pt x="f547" y="f548"/>
                  <a:pt x="f549" y="f550"/>
                  <a:pt x="f551" y="f552"/>
                </a:cubicBezTo>
                <a:cubicBezTo>
                  <a:pt x="f553" y="f554"/>
                  <a:pt x="f555" y="f556"/>
                  <a:pt x="f557" y="f558"/>
                </a:cubicBezTo>
                <a:cubicBezTo>
                  <a:pt x="f559" y="f560"/>
                  <a:pt x="f561" y="f562"/>
                  <a:pt x="f563" y="f564"/>
                </a:cubicBezTo>
                <a:cubicBezTo>
                  <a:pt x="f565" y="f566"/>
                  <a:pt x="f367" y="f484"/>
                  <a:pt x="f567" y="f568"/>
                </a:cubicBezTo>
                <a:cubicBezTo>
                  <a:pt x="f363" y="f569"/>
                  <a:pt x="f570" y="f316"/>
                  <a:pt x="f571" y="f572"/>
                </a:cubicBezTo>
                <a:cubicBezTo>
                  <a:pt x="f573" y="f574"/>
                  <a:pt x="f474" y="f318"/>
                  <a:pt x="f575" y="f327"/>
                </a:cubicBezTo>
                <a:cubicBezTo>
                  <a:pt x="f576" y="f577"/>
                  <a:pt x="f213" y="f578"/>
                  <a:pt x="f579" y="f580"/>
                </a:cubicBezTo>
                <a:cubicBezTo>
                  <a:pt x="f581" y="f582"/>
                  <a:pt x="f583" y="f584"/>
                  <a:pt x="f585" y="f586"/>
                </a:cubicBezTo>
                <a:cubicBezTo>
                  <a:pt x="f206" y="f587"/>
                  <a:pt x="f588" y="f589"/>
                  <a:pt x="f590" y="f591"/>
                </a:cubicBezTo>
                <a:cubicBezTo>
                  <a:pt x="f592" y="f593"/>
                  <a:pt x="f594" y="f595"/>
                  <a:pt x="f72" y="f596"/>
                </a:cubicBezTo>
                <a:cubicBezTo>
                  <a:pt x="f597" y="f598"/>
                  <a:pt x="f258" y="f599"/>
                  <a:pt x="f600" y="f599"/>
                </a:cubicBezTo>
                <a:cubicBezTo>
                  <a:pt x="f601" y="f602"/>
                  <a:pt x="f603" y="f604"/>
                  <a:pt x="f605" y="f606"/>
                </a:cubicBezTo>
                <a:cubicBezTo>
                  <a:pt x="f607" y="f608"/>
                  <a:pt x="f609" y="f610"/>
                  <a:pt x="f611" y="f612"/>
                </a:cubicBezTo>
                <a:cubicBezTo>
                  <a:pt x="f613" y="f614"/>
                  <a:pt x="f54" y="f615"/>
                  <a:pt x="f616" y="f617"/>
                </a:cubicBezTo>
                <a:cubicBezTo>
                  <a:pt x="f618" y="f619"/>
                  <a:pt x="f620" y="f621"/>
                  <a:pt x="f622" y="f623"/>
                </a:cubicBezTo>
                <a:cubicBezTo>
                  <a:pt x="f624" y="f625"/>
                  <a:pt x="f626" y="f627"/>
                  <a:pt x="f628" y="f629"/>
                </a:cubicBezTo>
                <a:cubicBezTo>
                  <a:pt x="f630" y="f631"/>
                  <a:pt x="f632" y="f633"/>
                  <a:pt x="f634" y="f635"/>
                </a:cubicBezTo>
                <a:cubicBezTo>
                  <a:pt x="f636" y="f637"/>
                  <a:pt x="f638" y="f639"/>
                  <a:pt x="f640" y="f641"/>
                </a:cubicBezTo>
                <a:cubicBezTo>
                  <a:pt x="f642" y="f643"/>
                  <a:pt x="f644" y="f645"/>
                  <a:pt x="f646" y="f647"/>
                </a:cubicBezTo>
                <a:cubicBezTo>
                  <a:pt x="f648" y="f649"/>
                  <a:pt x="f650" y="f651"/>
                  <a:pt x="f652" y="f653"/>
                </a:cubicBezTo>
                <a:cubicBezTo>
                  <a:pt x="f654" y="f655"/>
                  <a:pt x="f656" y="f657"/>
                  <a:pt x="f658" y="f659"/>
                </a:cubicBezTo>
                <a:cubicBezTo>
                  <a:pt x="f660" y="f661"/>
                  <a:pt x="f662" y="f663"/>
                  <a:pt x="f664" y="f665"/>
                </a:cubicBezTo>
                <a:cubicBezTo>
                  <a:pt x="f666" y="f667"/>
                  <a:pt x="f668" y="f669"/>
                  <a:pt x="f670" y="f671"/>
                </a:cubicBezTo>
                <a:cubicBezTo>
                  <a:pt x="f672" y="f673"/>
                  <a:pt x="f674" y="f675"/>
                  <a:pt x="f676" y="f677"/>
                </a:cubicBezTo>
                <a:cubicBezTo>
                  <a:pt x="f678" y="f679"/>
                  <a:pt x="f680" y="f681"/>
                  <a:pt x="f682" y="f683"/>
                </a:cubicBezTo>
                <a:cubicBezTo>
                  <a:pt x="f684" y="f685"/>
                  <a:pt x="f686" y="f687"/>
                  <a:pt x="f688" y="f689"/>
                </a:cubicBezTo>
                <a:cubicBezTo>
                  <a:pt x="f690" y="f691"/>
                  <a:pt x="f692" y="f693"/>
                  <a:pt x="f694" y="f695"/>
                </a:cubicBezTo>
                <a:cubicBezTo>
                  <a:pt x="f678" y="f696"/>
                  <a:pt x="f348" y="f697"/>
                  <a:pt x="f698" y="f699"/>
                </a:cubicBezTo>
                <a:cubicBezTo>
                  <a:pt x="f700" y="f701"/>
                  <a:pt x="f702" y="f703"/>
                  <a:pt x="f571" y="f704"/>
                </a:cubicBezTo>
                <a:cubicBezTo>
                  <a:pt x="f705" y="f706"/>
                  <a:pt x="f707" y="f708"/>
                  <a:pt x="f709" y="f710"/>
                </a:cubicBezTo>
                <a:cubicBezTo>
                  <a:pt x="f711" y="f712"/>
                  <a:pt x="f650" y="f713"/>
                  <a:pt x="f513" y="f714"/>
                </a:cubicBezTo>
                <a:cubicBezTo>
                  <a:pt x="f715" y="f716"/>
                  <a:pt x="f717" y="f718"/>
                  <a:pt x="f719" y="f720"/>
                </a:cubicBezTo>
                <a:cubicBezTo>
                  <a:pt x="f721" y="f722"/>
                  <a:pt x="f723" y="f724"/>
                  <a:pt x="f725" y="f726"/>
                </a:cubicBezTo>
                <a:cubicBezTo>
                  <a:pt x="f727" y="f728"/>
                  <a:pt x="f729" y="f730"/>
                  <a:pt x="f731" y="f732"/>
                </a:cubicBezTo>
                <a:cubicBezTo>
                  <a:pt x="f733" y="f734"/>
                  <a:pt x="f735" y="f732"/>
                  <a:pt x="f736" y="f737"/>
                </a:cubicBezTo>
                <a:cubicBezTo>
                  <a:pt x="f738" y="f739"/>
                  <a:pt x="f740" y="f741"/>
                  <a:pt x="f742" y="f743"/>
                </a:cubicBezTo>
                <a:cubicBezTo>
                  <a:pt x="f744" y="f745"/>
                  <a:pt x="f746" y="f747"/>
                  <a:pt x="f748" y="f749"/>
                </a:cubicBezTo>
                <a:cubicBezTo>
                  <a:pt x="f750" y="f751"/>
                  <a:pt x="f752" y="f753"/>
                  <a:pt x="f754" y="f755"/>
                </a:cubicBezTo>
                <a:cubicBezTo>
                  <a:pt x="f756" y="f757"/>
                  <a:pt x="f758" y="f759"/>
                  <a:pt x="f760" y="f761"/>
                </a:cubicBezTo>
                <a:cubicBezTo>
                  <a:pt x="f762" y="f763"/>
                  <a:pt x="f764" y="f765"/>
                  <a:pt x="f766" y="f767"/>
                </a:cubicBezTo>
                <a:cubicBezTo>
                  <a:pt x="f768" y="f769"/>
                  <a:pt x="f770" y="f771"/>
                  <a:pt x="f576"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204" y="f797"/>
                  <a:pt x="f798" y="f799"/>
                  <a:pt x="f800" y="f801"/>
                </a:cubicBezTo>
                <a:cubicBezTo>
                  <a:pt x="f802" y="f803"/>
                  <a:pt x="f804" y="f805"/>
                  <a:pt x="f806" y="f807"/>
                </a:cubicBezTo>
                <a:cubicBezTo>
                  <a:pt x="f808" y="f809"/>
                  <a:pt x="f810" y="f811"/>
                  <a:pt x="f812" y="f813"/>
                </a:cubicBezTo>
                <a:cubicBezTo>
                  <a:pt x="f814" y="f815"/>
                  <a:pt x="f88" y="f816"/>
                  <a:pt x="f817" y="f818"/>
                </a:cubicBezTo>
                <a:cubicBezTo>
                  <a:pt x="f276" y="f803"/>
                  <a:pt x="f121" y="f819"/>
                  <a:pt x="f127" y="f820"/>
                </a:cubicBezTo>
                <a:cubicBezTo>
                  <a:pt x="f109"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757"/>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3" y="f934"/>
                  <a:pt x="f935" y="f936"/>
                </a:cubicBezTo>
                <a:cubicBezTo>
                  <a:pt x="f937" y="f938"/>
                  <a:pt x="f937"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671"/>
                  <a:pt x="f969" y="f970"/>
                </a:cubicBezTo>
                <a:cubicBezTo>
                  <a:pt x="f971" y="f972"/>
                  <a:pt x="f973" y="f974"/>
                  <a:pt x="f975" y="f976"/>
                </a:cubicBezTo>
                <a:cubicBezTo>
                  <a:pt x="f977" y="f978"/>
                  <a:pt x="f979" y="f980"/>
                  <a:pt x="f981" y="f982"/>
                </a:cubicBezTo>
                <a:cubicBezTo>
                  <a:pt x="f983" y="f984"/>
                  <a:pt x="f985" y="f986"/>
                  <a:pt x="f987" y="f988"/>
                </a:cubicBezTo>
                <a:cubicBezTo>
                  <a:pt x="f989" y="f990"/>
                  <a:pt x="f964" y="f991"/>
                  <a:pt x="f992" y="f993"/>
                </a:cubicBezTo>
                <a:cubicBezTo>
                  <a:pt x="f994" y="f995"/>
                  <a:pt x="f996" y="f997"/>
                  <a:pt x="f998" y="f999"/>
                </a:cubicBez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24" y="f1038"/>
                  <a:pt x="f1039" y="f1040"/>
                </a:cubicBezTo>
                <a:cubicBezTo>
                  <a:pt x="f1041" y="f1042"/>
                  <a:pt x="f1043" y="f1044"/>
                  <a:pt x="f1045" y="f1046"/>
                </a:cubicBezTo>
                <a:cubicBezTo>
                  <a:pt x="f1047" y="f1048"/>
                  <a:pt x="f1049" y="f1050"/>
                  <a:pt x="f1051" y="f1052"/>
                </a:cubicBezTo>
                <a:cubicBezTo>
                  <a:pt x="f998" y="f1053"/>
                  <a:pt x="f1054" y="f1055"/>
                  <a:pt x="f1056" y="f1057"/>
                </a:cubicBezTo>
                <a:cubicBezTo>
                  <a:pt x="f1058" y="f1059"/>
                  <a:pt x="f1060" y="f1061"/>
                  <a:pt x="f1062" y="f33"/>
                </a:cubicBezTo>
                <a:cubicBezTo>
                  <a:pt x="f1063" y="f461"/>
                  <a:pt x="f1064" y="f1065"/>
                  <a:pt x="f1066" y="f1067"/>
                </a:cubicBezTo>
                <a:cubicBezTo>
                  <a:pt x="f1068" y="f1069"/>
                  <a:pt x="f1070" y="f1071"/>
                  <a:pt x="f1072" y="f1073"/>
                </a:cubicBezTo>
                <a:cubicBezTo>
                  <a:pt x="f1074" y="f1075"/>
                  <a:pt x="f1062" y="f40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205"/>
                </a:cubicBezTo>
                <a:cubicBezTo>
                  <a:pt x="f1101" y="f1102"/>
                  <a:pt x="f1103" y="f1104"/>
                  <a:pt x="f1105" y="f1106"/>
                </a:cubicBezTo>
                <a:cubicBezTo>
                  <a:pt x="f1107" y="f1108"/>
                  <a:pt x="f1109" y="f432"/>
                  <a:pt x="f1110" y="f1111"/>
                </a:cubicBezTo>
                <a:cubicBezTo>
                  <a:pt x="f1112" y="f1113"/>
                  <a:pt x="f1114" y="f1073"/>
                  <a:pt x="f1115" y="f1116"/>
                </a:cubicBezTo>
                <a:cubicBezTo>
                  <a:pt x="f1117" y="f1118"/>
                  <a:pt x="f1119" y="f197"/>
                  <a:pt x="f1120" y="f1121"/>
                </a:cubicBezTo>
                <a:cubicBezTo>
                  <a:pt x="f1122" y="f1123"/>
                  <a:pt x="f1124" y="f1123"/>
                  <a:pt x="f1125" y="f1126"/>
                </a:cubicBezTo>
                <a:cubicBezTo>
                  <a:pt x="f1127" y="f1128"/>
                  <a:pt x="f1129" y="f1130"/>
                  <a:pt x="f1131" y="f1132"/>
                </a:cubicBezTo>
                <a:cubicBezTo>
                  <a:pt x="f1133" y="f1134"/>
                  <a:pt x="f1135" y="f1136"/>
                  <a:pt x="f1137" y="f1138"/>
                </a:cubicBezTo>
                <a:cubicBezTo>
                  <a:pt x="f1139" y="f1140"/>
                  <a:pt x="f1141" y="f1142"/>
                  <a:pt x="f1143" y="f189"/>
                </a:cubicBezTo>
                <a:cubicBezTo>
                  <a:pt x="f1144" y="f1145"/>
                  <a:pt x="f1146" y="f1147"/>
                  <a:pt x="f1148" y="f1149"/>
                </a:cubicBezTo>
                <a:cubicBezTo>
                  <a:pt x="f1150" y="f1136"/>
                  <a:pt x="f1151" y="f1152"/>
                  <a:pt x="f8" y="f9"/>
                </a:cubicBezTo>
                <a:close/>
                <a:moveTo>
                  <a:pt x="f1153" y="f1154"/>
                </a:moveTo>
                <a:cubicBezTo>
                  <a:pt x="f1155" y="f1156"/>
                  <a:pt x="f1157" y="f1158"/>
                  <a:pt x="f1159" y="f1160"/>
                </a:cubicBezTo>
                <a:cubicBezTo>
                  <a:pt x="f1161" y="f1162"/>
                  <a:pt x="f1163" y="f1164"/>
                  <a:pt x="f1165" y="f1166"/>
                </a:cubicBezTo>
                <a:cubicBezTo>
                  <a:pt x="f1167" y="f1168"/>
                  <a:pt x="f1169" y="f1170"/>
                  <a:pt x="f1171" y="f1172"/>
                </a:cubicBezTo>
                <a:cubicBezTo>
                  <a:pt x="f1173" y="f1174"/>
                  <a:pt x="f1175" y="f1176"/>
                  <a:pt x="f1153" y="f1154"/>
                </a:cubicBezTo>
                <a:close/>
                <a:moveTo>
                  <a:pt x="f1177" y="f1178"/>
                </a:moveTo>
                <a:cubicBezTo>
                  <a:pt x="f1179" y="f1180"/>
                  <a:pt x="f1181" y="f1182"/>
                  <a:pt x="f1183" y="f1184"/>
                </a:cubicBezTo>
                <a:cubicBezTo>
                  <a:pt x="f1185" y="f1186"/>
                  <a:pt x="f1187" y="f1188"/>
                  <a:pt x="f1189" y="f1190"/>
                </a:cubicBezTo>
                <a:cubicBezTo>
                  <a:pt x="f1191" y="f1192"/>
                  <a:pt x="f1193" y="f1194"/>
                  <a:pt x="f1177" y="f1178"/>
                </a:cubicBez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035425E5-E989-4E1B-A49D-9B7CD9EF5DDD}"/>
              </a:ext>
            </a:extLst>
          </p:cNvPr>
          <p:cNvSpPr txBox="1">
            <a:spLocks noGrp="1"/>
          </p:cNvSpPr>
          <p:nvPr>
            <p:ph type="ctrTitle"/>
          </p:nvPr>
        </p:nvSpPr>
        <p:spPr>
          <a:xfrm>
            <a:off x="1508760" y="1591056"/>
            <a:ext cx="5705856" cy="3264408"/>
          </a:xfrm>
        </p:spPr>
        <p:txBody>
          <a:bodyPr anchor="b"/>
          <a:lstStyle>
            <a:lvl1pPr>
              <a:defRPr sz="4800"/>
            </a:lvl1pPr>
          </a:lstStyle>
          <a:p>
            <a:pPr lvl="0"/>
            <a:r>
              <a:rPr lang="en-US"/>
              <a:t>Click to edit Master title style</a:t>
            </a:r>
          </a:p>
        </p:txBody>
      </p:sp>
      <p:sp>
        <p:nvSpPr>
          <p:cNvPr id="4" name="Subtitle 2">
            <a:extLst>
              <a:ext uri="{FF2B5EF4-FFF2-40B4-BE49-F238E27FC236}">
                <a16:creationId xmlns:a16="http://schemas.microsoft.com/office/drawing/2014/main" id="{10B1A35C-E562-44D4-8F9D-BFCE72F8FF11}"/>
              </a:ext>
            </a:extLst>
          </p:cNvPr>
          <p:cNvSpPr txBox="1">
            <a:spLocks noGrp="1"/>
          </p:cNvSpPr>
          <p:nvPr>
            <p:ph type="subTitle" idx="1"/>
          </p:nvPr>
        </p:nvSpPr>
        <p:spPr>
          <a:xfrm>
            <a:off x="1524003" y="4928616"/>
            <a:ext cx="5705856" cy="996696"/>
          </a:xfrm>
        </p:spPr>
        <p:txBody>
          <a:bodyPr/>
          <a:lstStyle>
            <a:lvl1pPr marL="0" indent="0">
              <a:buNone/>
              <a:defRPr sz="2400" cap="all"/>
            </a:lvl1pPr>
          </a:lstStyle>
          <a:p>
            <a:pPr lvl="0"/>
            <a:r>
              <a:rPr lang="en-US"/>
              <a:t>Click to edit Master subtitle style</a:t>
            </a:r>
          </a:p>
        </p:txBody>
      </p:sp>
      <p:sp>
        <p:nvSpPr>
          <p:cNvPr id="5" name="Date Placeholder 3">
            <a:extLst>
              <a:ext uri="{FF2B5EF4-FFF2-40B4-BE49-F238E27FC236}">
                <a16:creationId xmlns:a16="http://schemas.microsoft.com/office/drawing/2014/main" id="{D3BBBE62-3B03-4A26-B538-145D501EE797}"/>
              </a:ext>
            </a:extLst>
          </p:cNvPr>
          <p:cNvSpPr txBox="1">
            <a:spLocks noGrp="1"/>
          </p:cNvSpPr>
          <p:nvPr>
            <p:ph type="dt" sz="half" idx="7"/>
          </p:nvPr>
        </p:nvSpPr>
        <p:spPr/>
        <p:txBody>
          <a:bodyPr/>
          <a:lstStyle>
            <a:lvl1pPr>
              <a:defRPr/>
            </a:lvl1pPr>
          </a:lstStyle>
          <a:p>
            <a:pPr lvl="0"/>
            <a:fld id="{28E854DF-A5AE-4D1E-858D-B9430D29BA25}" type="datetime1">
              <a:rPr lang="en-US"/>
              <a:pPr lvl="0"/>
              <a:t>1/7/2021</a:t>
            </a:fld>
            <a:endParaRPr lang="en-US"/>
          </a:p>
        </p:txBody>
      </p:sp>
      <p:sp>
        <p:nvSpPr>
          <p:cNvPr id="6" name="Footer Placeholder 4">
            <a:extLst>
              <a:ext uri="{FF2B5EF4-FFF2-40B4-BE49-F238E27FC236}">
                <a16:creationId xmlns:a16="http://schemas.microsoft.com/office/drawing/2014/main" id="{64CF9808-1453-4263-B1D2-8CED3A0E3469}"/>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82556958-BA5F-43B2-9394-EC3A3EAC4A88}"/>
              </a:ext>
            </a:extLst>
          </p:cNvPr>
          <p:cNvSpPr txBox="1">
            <a:spLocks noGrp="1"/>
          </p:cNvSpPr>
          <p:nvPr>
            <p:ph type="sldNum" sz="quarter" idx="8"/>
          </p:nvPr>
        </p:nvSpPr>
        <p:spPr/>
        <p:txBody>
          <a:bodyPr/>
          <a:lstStyle>
            <a:lvl1pPr>
              <a:defRPr/>
            </a:lvl1pPr>
          </a:lstStyle>
          <a:p>
            <a:pPr lvl="0"/>
            <a:fld id="{460034F0-7D0E-4C0A-B741-B60503BD4341}" type="slidenum">
              <a:t>‹#›</a:t>
            </a:fld>
            <a:endParaRPr lang="en-US"/>
          </a:p>
        </p:txBody>
      </p:sp>
    </p:spTree>
    <p:extLst>
      <p:ext uri="{BB962C8B-B14F-4D97-AF65-F5344CB8AC3E}">
        <p14:creationId xmlns:p14="http://schemas.microsoft.com/office/powerpoint/2010/main" val="16101867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Freeform: Shape 6" descr="Tag=AccentColor&#10;Flavor=Light&#10;Target=Fill">
            <a:extLst>
              <a:ext uri="{FF2B5EF4-FFF2-40B4-BE49-F238E27FC236}">
                <a16:creationId xmlns:a16="http://schemas.microsoft.com/office/drawing/2014/main" id="{F9939DDD-5C0E-4E21-90DB-796D041FD586}"/>
              </a:ext>
            </a:extLst>
          </p:cNvPr>
          <p:cNvSpPr/>
          <p:nvPr/>
        </p:nvSpPr>
        <p:spPr>
          <a:xfrm flipH="1">
            <a:off x="0" y="315111"/>
            <a:ext cx="3021543" cy="1435443"/>
          </a:xfrm>
          <a:custGeom>
            <a:avLst/>
            <a:gdLst>
              <a:gd name="f0" fmla="val 10800000"/>
              <a:gd name="f1" fmla="val 5400000"/>
              <a:gd name="f2" fmla="val 180"/>
              <a:gd name="f3" fmla="val w"/>
              <a:gd name="f4" fmla="val h"/>
              <a:gd name="f5" fmla="val 0"/>
              <a:gd name="f6" fmla="val 3021543"/>
              <a:gd name="f7" fmla="val 1435442"/>
              <a:gd name="f8" fmla="val 2963800"/>
              <a:gd name="f9" fmla="val 7242"/>
              <a:gd name="f10" fmla="val 2907134"/>
              <a:gd name="f11" fmla="val 13978"/>
              <a:gd name="f12" fmla="val 2850469"/>
              <a:gd name="f13" fmla="val 22960"/>
              <a:gd name="f14" fmla="val 2793803"/>
              <a:gd name="f15" fmla="val 24082"/>
              <a:gd name="f16" fmla="val 2667318"/>
              <a:gd name="f17" fmla="val 27450"/>
              <a:gd name="f18" fmla="val 2539821"/>
              <a:gd name="f19" fmla="val 19592"/>
              <a:gd name="f20" fmla="val 2414348"/>
              <a:gd name="f21" fmla="val 29696"/>
              <a:gd name="f22" fmla="val 2307089"/>
              <a:gd name="f23" fmla="val 38677"/>
              <a:gd name="f24" fmla="val 2198818"/>
              <a:gd name="f25" fmla="val 28573"/>
              <a:gd name="f26" fmla="val 2091558"/>
              <a:gd name="f27" fmla="val 1942812"/>
              <a:gd name="f28" fmla="val 26328"/>
              <a:gd name="f29" fmla="val 1793053"/>
              <a:gd name="f30" fmla="val 18469"/>
              <a:gd name="f31" fmla="val 1645319"/>
              <a:gd name="f32" fmla="val 1510738"/>
              <a:gd name="f33" fmla="val 36432"/>
              <a:gd name="f34" fmla="val 1376158"/>
              <a:gd name="f35" fmla="val 1243602"/>
              <a:gd name="f36" fmla="val 60008"/>
              <a:gd name="f37" fmla="val 1079677"/>
              <a:gd name="f38" fmla="val 71235"/>
              <a:gd name="f39" fmla="val 916765"/>
              <a:gd name="f40" fmla="val 64499"/>
              <a:gd name="f41" fmla="val 753851"/>
              <a:gd name="f42" fmla="val 57763"/>
              <a:gd name="f43" fmla="val 653675"/>
              <a:gd name="f44" fmla="val 53272"/>
              <a:gd name="f45" fmla="val 554511"/>
              <a:gd name="f46" fmla="val 465465"/>
              <a:gd name="f47" fmla="val 116142"/>
              <a:gd name="f48" fmla="val 489751"/>
              <a:gd name="f49" fmla="val 134105"/>
              <a:gd name="f50" fmla="val 519095"/>
              <a:gd name="f51" fmla="val 130737"/>
              <a:gd name="f52" fmla="val 546416"/>
              <a:gd name="f53" fmla="val 136351"/>
              <a:gd name="f54" fmla="val 594986"/>
              <a:gd name="f55" fmla="val 147578"/>
              <a:gd name="f56" fmla="val 643557"/>
              <a:gd name="f57" fmla="val 158804"/>
              <a:gd name="f58" fmla="val 689091"/>
              <a:gd name="f59" fmla="val 180136"/>
              <a:gd name="f60" fmla="val 699210"/>
              <a:gd name="f61" fmla="val 184626"/>
              <a:gd name="f62" fmla="val 708317"/>
              <a:gd name="f63" fmla="val 193608"/>
              <a:gd name="f64" fmla="val 704269"/>
              <a:gd name="f65" fmla="val 208203"/>
              <a:gd name="f66" fmla="val 701234"/>
              <a:gd name="f67" fmla="val 219430"/>
              <a:gd name="f68" fmla="val 691115"/>
              <a:gd name="f69" fmla="val 683020"/>
              <a:gd name="f70" fmla="val 221675"/>
              <a:gd name="f71" fmla="val 664806"/>
              <a:gd name="f72" fmla="val 228411"/>
              <a:gd name="f73" fmla="val 642545"/>
              <a:gd name="f74" fmla="val 223920"/>
              <a:gd name="f75" fmla="val 621295"/>
              <a:gd name="f76" fmla="val 247496"/>
              <a:gd name="f77" fmla="val 702245"/>
              <a:gd name="f78" fmla="val 259846"/>
              <a:gd name="f79" fmla="val 780160"/>
              <a:gd name="f80" fmla="val 236270"/>
              <a:gd name="f81" fmla="val 848968"/>
              <a:gd name="f82" fmla="val 285668"/>
              <a:gd name="f83" fmla="val 823671"/>
              <a:gd name="f84" fmla="val 310367"/>
              <a:gd name="f85" fmla="val 795339"/>
              <a:gd name="f86" fmla="val 304753"/>
              <a:gd name="f87" fmla="val 768018"/>
              <a:gd name="f88" fmla="val 309244"/>
              <a:gd name="f89" fmla="val 739685"/>
              <a:gd name="f90" fmla="val 313735"/>
              <a:gd name="f91" fmla="val 712365"/>
              <a:gd name="f92" fmla="val 321594"/>
              <a:gd name="f93" fmla="val 684032"/>
              <a:gd name="f94" fmla="val 326085"/>
              <a:gd name="f95" fmla="val 331698"/>
              <a:gd name="f96" fmla="val 623319"/>
              <a:gd name="f97" fmla="val 332821"/>
              <a:gd name="f98" fmla="val 592962"/>
              <a:gd name="f99" fmla="val 338434"/>
              <a:gd name="f100" fmla="val 567666"/>
              <a:gd name="f101" fmla="val 342925"/>
              <a:gd name="f102" fmla="val 540345"/>
              <a:gd name="f103" fmla="val 335066"/>
              <a:gd name="f104" fmla="val 509988"/>
              <a:gd name="f105" fmla="val 363133"/>
              <a:gd name="f106" fmla="val 584867"/>
              <a:gd name="f107" fmla="val 383342"/>
              <a:gd name="f108" fmla="val 652663"/>
              <a:gd name="f109" fmla="val 353029"/>
              <a:gd name="f110" fmla="val 726531"/>
              <a:gd name="f111" fmla="val 373237"/>
              <a:gd name="f112" fmla="val 391200"/>
              <a:gd name="f113" fmla="val 647604"/>
              <a:gd name="f114" fmla="val 385587"/>
              <a:gd name="f115" fmla="val 614212"/>
              <a:gd name="f116" fmla="val 395691"/>
              <a:gd name="f117" fmla="val 583855"/>
              <a:gd name="f118" fmla="val 405795"/>
              <a:gd name="f119" fmla="val 547428"/>
              <a:gd name="f120" fmla="val 394568"/>
              <a:gd name="f121" fmla="val 522131"/>
              <a:gd name="f122" fmla="val 424881"/>
              <a:gd name="f123" fmla="val 502905"/>
              <a:gd name="f124" fmla="val 448457"/>
              <a:gd name="f125" fmla="val 482668"/>
              <a:gd name="f126" fmla="val 451825"/>
              <a:gd name="f127" fmla="val 457370"/>
              <a:gd name="f128" fmla="val 438353"/>
              <a:gd name="f129" fmla="val 435109"/>
              <a:gd name="f130" fmla="val 426003"/>
              <a:gd name="f131" fmla="val 410824"/>
              <a:gd name="f132" fmla="val 429371"/>
              <a:gd name="f133" fmla="val 388562"/>
              <a:gd name="f134" fmla="val 441721"/>
              <a:gd name="f135" fmla="val 380468"/>
              <a:gd name="f136" fmla="val 446212"/>
              <a:gd name="f137" fmla="val 372372"/>
              <a:gd name="f138" fmla="val 463052"/>
              <a:gd name="f139" fmla="val 478770"/>
              <a:gd name="f140" fmla="val 382491"/>
              <a:gd name="f141" fmla="val 483260"/>
              <a:gd name="f142" fmla="val 393622"/>
              <a:gd name="f143" fmla="val 485506"/>
              <a:gd name="f144" fmla="val 403741"/>
              <a:gd name="f145" fmla="val 487751"/>
              <a:gd name="f146" fmla="val 415883"/>
              <a:gd name="f147" fmla="val 489997"/>
              <a:gd name="f148" fmla="val 426002"/>
              <a:gd name="f149" fmla="val 490762"/>
              <a:gd name="f150" fmla="val 475402"/>
              <a:gd name="f151" fmla="val 495610"/>
              <a:gd name="f152" fmla="val 619271"/>
              <a:gd name="f153" fmla="val 493365"/>
              <a:gd name="f154" fmla="val 541640"/>
              <a:gd name="f155" fmla="val 210471"/>
              <a:gd name="f156" fmla="val 525922"/>
              <a:gd name="f157" fmla="val 542762"/>
              <a:gd name="f158" fmla="val 27321"/>
              <a:gd name="f159" fmla="val 576443"/>
              <a:gd name="f160" fmla="val 62737"/>
              <a:gd name="f161" fmla="val 548376"/>
              <a:gd name="f162" fmla="val 83986"/>
              <a:gd name="f163" fmla="val 573075"/>
              <a:gd name="f164" fmla="val 63748"/>
              <a:gd name="f165" fmla="val 624719"/>
              <a:gd name="f166" fmla="val 71844"/>
              <a:gd name="f167" fmla="val 652785"/>
              <a:gd name="f168" fmla="val 112319"/>
              <a:gd name="f169" fmla="val 656154"/>
              <a:gd name="f170" fmla="val 151782"/>
              <a:gd name="f171" fmla="val 659522"/>
              <a:gd name="f172" fmla="val 194281"/>
              <a:gd name="f173" fmla="val 641559"/>
              <a:gd name="f174" fmla="val 215531"/>
              <a:gd name="f175" fmla="val 703306"/>
              <a:gd name="f176" fmla="val 221602"/>
              <a:gd name="f177" fmla="val 722392"/>
              <a:gd name="f178" fmla="val 259042"/>
              <a:gd name="f179" fmla="val 716779"/>
              <a:gd name="f180" fmla="val 282315"/>
              <a:gd name="f181" fmla="val 720147"/>
              <a:gd name="f182" fmla="val 332909"/>
              <a:gd name="f183" fmla="val 728005"/>
              <a:gd name="f184" fmla="val 386539"/>
              <a:gd name="f185" fmla="val 744846"/>
              <a:gd name="f186" fmla="val 454335"/>
              <a:gd name="f187" fmla="val 753827"/>
              <a:gd name="f188" fmla="val 467489"/>
              <a:gd name="f189" fmla="val 760563"/>
              <a:gd name="f190" fmla="val 785263"/>
              <a:gd name="f191" fmla="val 447252"/>
              <a:gd name="f192" fmla="val 811084"/>
              <a:gd name="f193" fmla="val 460406"/>
              <a:gd name="f194" fmla="val 820066"/>
              <a:gd name="f195" fmla="val 476596"/>
              <a:gd name="f196" fmla="val 830170"/>
              <a:gd name="f197" fmla="val 488739"/>
              <a:gd name="f198" fmla="val 838028"/>
              <a:gd name="f199" fmla="val 506953"/>
              <a:gd name="f200" fmla="val 835783"/>
              <a:gd name="f201" fmla="val 517071"/>
              <a:gd name="f202" fmla="val 859360"/>
              <a:gd name="f203" fmla="val 855992"/>
              <a:gd name="f204" fmla="val 307612"/>
              <a:gd name="f205" fmla="val 836906"/>
              <a:gd name="f206" fmla="val 202377"/>
              <a:gd name="f207" fmla="val 854869"/>
              <a:gd name="f208" fmla="val 317731"/>
              <a:gd name="f209" fmla="val 899776"/>
              <a:gd name="f210" fmla="val 444216"/>
              <a:gd name="f211" fmla="val 897531"/>
              <a:gd name="f212" fmla="val 557546"/>
              <a:gd name="f213" fmla="val 949175"/>
              <a:gd name="f214" fmla="val 553499"/>
              <a:gd name="f215" fmla="val 967137"/>
              <a:gd name="f216" fmla="val 527190"/>
              <a:gd name="f217" fmla="val 959278"/>
              <a:gd name="f218" fmla="val 526178"/>
              <a:gd name="f219" fmla="val 986223"/>
              <a:gd name="f220" fmla="val 585879"/>
              <a:gd name="f221" fmla="val 1014290"/>
              <a:gd name="f222" fmla="val 657723"/>
              <a:gd name="f223" fmla="val 995204"/>
              <a:gd name="f224" fmla="val 720459"/>
              <a:gd name="f225" fmla="val 1036744"/>
              <a:gd name="f226" fmla="val 1055829"/>
              <a:gd name="f227" fmla="val 650640"/>
              <a:gd name="f228" fmla="val 1024394"/>
              <a:gd name="f229" fmla="val 616236"/>
              <a:gd name="f230" fmla="val 1042357"/>
              <a:gd name="f231" fmla="val 627367"/>
              <a:gd name="f232" fmla="val 1069302"/>
              <a:gd name="f233" fmla="val 1131283"/>
              <a:gd name="f234" fmla="val 1235459"/>
              <a:gd name="f235" fmla="val 1222353"/>
              <a:gd name="f236" fmla="val 1253422"/>
              <a:gd name="f237" fmla="val 1407527"/>
              <a:gd name="f238" fmla="val 1290470"/>
              <a:gd name="f239" fmla="val 1940788"/>
              <a:gd name="f240" fmla="val 1384776"/>
              <a:gd name="f241" fmla="val 2087511"/>
              <a:gd name="f242" fmla="val 1406107"/>
              <a:gd name="f243" fmla="val 2200841"/>
              <a:gd name="f244" fmla="val 1421824"/>
              <a:gd name="f245" fmla="val 2313160"/>
              <a:gd name="f246" fmla="val 1434174"/>
              <a:gd name="f247" fmla="val 2425479"/>
              <a:gd name="f248" fmla="val 1435297"/>
              <a:gd name="f249" fmla="val 2553988"/>
              <a:gd name="f250" fmla="val 1436419"/>
              <a:gd name="f251" fmla="val 2681485"/>
              <a:gd name="f252" fmla="val 1430806"/>
              <a:gd name="f253" fmla="val 2809994"/>
              <a:gd name="f254" fmla="val 1426315"/>
              <a:gd name="f255" fmla="val 2858058"/>
              <a:gd name="f256" fmla="val 1424631"/>
              <a:gd name="f257" fmla="val 2905933"/>
              <a:gd name="f258" fmla="val 1421684"/>
              <a:gd name="f259" fmla="val 2953618"/>
              <a:gd name="f260" fmla="val 1417071"/>
              <a:gd name="f261" fmla="val 1407897"/>
              <a:gd name="f262" fmla="+- 0 0 -90"/>
              <a:gd name="f263" fmla="*/ f3 1 3021543"/>
              <a:gd name="f264" fmla="*/ f4 1 1435442"/>
              <a:gd name="f265" fmla="val f5"/>
              <a:gd name="f266" fmla="val f6"/>
              <a:gd name="f267" fmla="val f7"/>
              <a:gd name="f268" fmla="*/ f262 f0 1"/>
              <a:gd name="f269" fmla="+- f267 0 f265"/>
              <a:gd name="f270" fmla="+- f266 0 f265"/>
              <a:gd name="f271" fmla="*/ f268 1 f2"/>
              <a:gd name="f272" fmla="*/ f270 1 3021543"/>
              <a:gd name="f273" fmla="*/ f269 1 1435442"/>
              <a:gd name="f274" fmla="*/ 3021543 f270 1"/>
              <a:gd name="f275" fmla="*/ 0 f269 1"/>
              <a:gd name="f276" fmla="*/ 2963800 f270 1"/>
              <a:gd name="f277" fmla="*/ 7242 f269 1"/>
              <a:gd name="f278" fmla="*/ 2793803 f270 1"/>
              <a:gd name="f279" fmla="*/ 24082 f269 1"/>
              <a:gd name="f280" fmla="*/ 2414348 f270 1"/>
              <a:gd name="f281" fmla="*/ 29696 f269 1"/>
              <a:gd name="f282" fmla="*/ 2091558 f270 1"/>
              <a:gd name="f283" fmla="*/ 27450 f269 1"/>
              <a:gd name="f284" fmla="*/ 1645319 f270 1"/>
              <a:gd name="f285" fmla="*/ 28573 f269 1"/>
              <a:gd name="f286" fmla="*/ 1243602 f270 1"/>
              <a:gd name="f287" fmla="*/ 60008 f269 1"/>
              <a:gd name="f288" fmla="*/ 753851 f270 1"/>
              <a:gd name="f289" fmla="*/ 57763 f269 1"/>
              <a:gd name="f290" fmla="*/ 465465 f270 1"/>
              <a:gd name="f291" fmla="*/ 116142 f269 1"/>
              <a:gd name="f292" fmla="*/ 546416 f270 1"/>
              <a:gd name="f293" fmla="*/ 136351 f269 1"/>
              <a:gd name="f294" fmla="*/ 689091 f270 1"/>
              <a:gd name="f295" fmla="*/ 180136 f269 1"/>
              <a:gd name="f296" fmla="*/ 704269 f270 1"/>
              <a:gd name="f297" fmla="*/ 208203 f269 1"/>
              <a:gd name="f298" fmla="*/ 683020 f270 1"/>
              <a:gd name="f299" fmla="*/ 221675 f269 1"/>
              <a:gd name="f300" fmla="*/ 621295 f270 1"/>
              <a:gd name="f301" fmla="*/ 247496 f269 1"/>
              <a:gd name="f302" fmla="*/ 848968 f270 1"/>
              <a:gd name="f303" fmla="*/ 285668 f269 1"/>
              <a:gd name="f304" fmla="*/ 768018 f270 1"/>
              <a:gd name="f305" fmla="*/ 309244 f269 1"/>
              <a:gd name="f306" fmla="*/ 684032 f270 1"/>
              <a:gd name="f307" fmla="*/ 326085 f269 1"/>
              <a:gd name="f308" fmla="*/ 592962 f270 1"/>
              <a:gd name="f309" fmla="*/ 338434 f269 1"/>
              <a:gd name="f310" fmla="*/ 509988 f270 1"/>
              <a:gd name="f311" fmla="*/ 363133 f269 1"/>
              <a:gd name="f312" fmla="*/ 726531 f270 1"/>
              <a:gd name="f313" fmla="*/ 373237 f269 1"/>
              <a:gd name="f314" fmla="*/ 614212 f270 1"/>
              <a:gd name="f315" fmla="*/ 395691 f269 1"/>
              <a:gd name="f316" fmla="*/ 522131 f270 1"/>
              <a:gd name="f317" fmla="*/ 424881 f269 1"/>
              <a:gd name="f318" fmla="*/ 457370 f270 1"/>
              <a:gd name="f319" fmla="*/ 438353 f269 1"/>
              <a:gd name="f320" fmla="*/ 388562 f270 1"/>
              <a:gd name="f321" fmla="*/ 441721 f269 1"/>
              <a:gd name="f322" fmla="*/ 372372 f270 1"/>
              <a:gd name="f323" fmla="*/ 463052 f269 1"/>
              <a:gd name="f324" fmla="*/ 393622 f270 1"/>
              <a:gd name="f325" fmla="*/ 485506 f269 1"/>
              <a:gd name="f326" fmla="*/ 426002 f270 1"/>
              <a:gd name="f327" fmla="*/ 487751 f269 1"/>
              <a:gd name="f328" fmla="*/ 619271 f270 1"/>
              <a:gd name="f329" fmla="*/ 493365 f269 1"/>
              <a:gd name="f330" fmla="*/ 0 f270 1"/>
              <a:gd name="f331" fmla="*/ 542762 f269 1"/>
              <a:gd name="f332" fmla="*/ 83986 f270 1"/>
              <a:gd name="f333" fmla="*/ 573075 f269 1"/>
              <a:gd name="f334" fmla="*/ 112319 f270 1"/>
              <a:gd name="f335" fmla="*/ 656154 f269 1"/>
              <a:gd name="f336" fmla="*/ 215531 f270 1"/>
              <a:gd name="f337" fmla="*/ 703306 f269 1"/>
              <a:gd name="f338" fmla="*/ 282315 f270 1"/>
              <a:gd name="f339" fmla="*/ 720147 f269 1"/>
              <a:gd name="f340" fmla="*/ 435109 f270 1"/>
              <a:gd name="f341" fmla="*/ 744846 f269 1"/>
              <a:gd name="f342" fmla="*/ 785263 f269 1"/>
              <a:gd name="f343" fmla="*/ 476596 f270 1"/>
              <a:gd name="f344" fmla="*/ 830170 f269 1"/>
              <a:gd name="f345" fmla="*/ 517071 f270 1"/>
              <a:gd name="f346" fmla="*/ 859360 f269 1"/>
              <a:gd name="f347" fmla="*/ 202377 f270 1"/>
              <a:gd name="f348" fmla="*/ 854869 f269 1"/>
              <a:gd name="f349" fmla="*/ 557546 f270 1"/>
              <a:gd name="f350" fmla="*/ 949175 f269 1"/>
              <a:gd name="f351" fmla="*/ 526178 f270 1"/>
              <a:gd name="f352" fmla="*/ 986223 f269 1"/>
              <a:gd name="f353" fmla="*/ 720459 f270 1"/>
              <a:gd name="f354" fmla="*/ 1036744 f269 1"/>
              <a:gd name="f355" fmla="*/ 616236 f270 1"/>
              <a:gd name="f356" fmla="*/ 1042357 f269 1"/>
              <a:gd name="f357" fmla="*/ 1222353 f270 1"/>
              <a:gd name="f358" fmla="*/ 1253422 f269 1"/>
              <a:gd name="f359" fmla="*/ 2087511 f270 1"/>
              <a:gd name="f360" fmla="*/ 1406107 f269 1"/>
              <a:gd name="f361" fmla="*/ 2425479 f270 1"/>
              <a:gd name="f362" fmla="*/ 1435297 f269 1"/>
              <a:gd name="f363" fmla="*/ 2809994 f270 1"/>
              <a:gd name="f364" fmla="*/ 1426315 f269 1"/>
              <a:gd name="f365" fmla="*/ 2953618 f270 1"/>
              <a:gd name="f366" fmla="*/ 1417071 f269 1"/>
              <a:gd name="f367" fmla="*/ 1407897 f269 1"/>
              <a:gd name="f368" fmla="+- f271 0 f1"/>
              <a:gd name="f369" fmla="*/ f274 1 3021543"/>
              <a:gd name="f370" fmla="*/ f275 1 1435442"/>
              <a:gd name="f371" fmla="*/ f276 1 3021543"/>
              <a:gd name="f372" fmla="*/ f277 1 1435442"/>
              <a:gd name="f373" fmla="*/ f278 1 3021543"/>
              <a:gd name="f374" fmla="*/ f279 1 1435442"/>
              <a:gd name="f375" fmla="*/ f280 1 3021543"/>
              <a:gd name="f376" fmla="*/ f281 1 1435442"/>
              <a:gd name="f377" fmla="*/ f282 1 3021543"/>
              <a:gd name="f378" fmla="*/ f283 1 1435442"/>
              <a:gd name="f379" fmla="*/ f284 1 3021543"/>
              <a:gd name="f380" fmla="*/ f285 1 1435442"/>
              <a:gd name="f381" fmla="*/ f286 1 3021543"/>
              <a:gd name="f382" fmla="*/ f287 1 1435442"/>
              <a:gd name="f383" fmla="*/ f288 1 3021543"/>
              <a:gd name="f384" fmla="*/ f289 1 1435442"/>
              <a:gd name="f385" fmla="*/ f290 1 3021543"/>
              <a:gd name="f386" fmla="*/ f291 1 1435442"/>
              <a:gd name="f387" fmla="*/ f292 1 3021543"/>
              <a:gd name="f388" fmla="*/ f293 1 1435442"/>
              <a:gd name="f389" fmla="*/ f294 1 3021543"/>
              <a:gd name="f390" fmla="*/ f295 1 1435442"/>
              <a:gd name="f391" fmla="*/ f296 1 3021543"/>
              <a:gd name="f392" fmla="*/ f297 1 1435442"/>
              <a:gd name="f393" fmla="*/ f298 1 3021543"/>
              <a:gd name="f394" fmla="*/ f299 1 1435442"/>
              <a:gd name="f395" fmla="*/ f300 1 3021543"/>
              <a:gd name="f396" fmla="*/ f301 1 1435442"/>
              <a:gd name="f397" fmla="*/ f302 1 3021543"/>
              <a:gd name="f398" fmla="*/ f303 1 1435442"/>
              <a:gd name="f399" fmla="*/ f304 1 3021543"/>
              <a:gd name="f400" fmla="*/ f305 1 1435442"/>
              <a:gd name="f401" fmla="*/ f306 1 3021543"/>
              <a:gd name="f402" fmla="*/ f307 1 1435442"/>
              <a:gd name="f403" fmla="*/ f308 1 3021543"/>
              <a:gd name="f404" fmla="*/ f309 1 1435442"/>
              <a:gd name="f405" fmla="*/ f310 1 3021543"/>
              <a:gd name="f406" fmla="*/ f311 1 1435442"/>
              <a:gd name="f407" fmla="*/ f312 1 3021543"/>
              <a:gd name="f408" fmla="*/ f313 1 1435442"/>
              <a:gd name="f409" fmla="*/ f314 1 3021543"/>
              <a:gd name="f410" fmla="*/ f315 1 1435442"/>
              <a:gd name="f411" fmla="*/ f316 1 3021543"/>
              <a:gd name="f412" fmla="*/ f317 1 1435442"/>
              <a:gd name="f413" fmla="*/ f318 1 3021543"/>
              <a:gd name="f414" fmla="*/ f319 1 1435442"/>
              <a:gd name="f415" fmla="*/ f320 1 3021543"/>
              <a:gd name="f416" fmla="*/ f321 1 1435442"/>
              <a:gd name="f417" fmla="*/ f322 1 3021543"/>
              <a:gd name="f418" fmla="*/ f323 1 1435442"/>
              <a:gd name="f419" fmla="*/ f324 1 3021543"/>
              <a:gd name="f420" fmla="*/ f325 1 1435442"/>
              <a:gd name="f421" fmla="*/ f326 1 3021543"/>
              <a:gd name="f422" fmla="*/ f327 1 1435442"/>
              <a:gd name="f423" fmla="*/ f328 1 3021543"/>
              <a:gd name="f424" fmla="*/ f329 1 1435442"/>
              <a:gd name="f425" fmla="*/ f330 1 3021543"/>
              <a:gd name="f426" fmla="*/ f331 1 1435442"/>
              <a:gd name="f427" fmla="*/ f332 1 3021543"/>
              <a:gd name="f428" fmla="*/ f333 1 1435442"/>
              <a:gd name="f429" fmla="*/ f334 1 3021543"/>
              <a:gd name="f430" fmla="*/ f335 1 1435442"/>
              <a:gd name="f431" fmla="*/ f336 1 3021543"/>
              <a:gd name="f432" fmla="*/ f337 1 1435442"/>
              <a:gd name="f433" fmla="*/ f338 1 3021543"/>
              <a:gd name="f434" fmla="*/ f339 1 1435442"/>
              <a:gd name="f435" fmla="*/ f340 1 3021543"/>
              <a:gd name="f436" fmla="*/ f341 1 1435442"/>
              <a:gd name="f437" fmla="*/ f342 1 1435442"/>
              <a:gd name="f438" fmla="*/ f343 1 3021543"/>
              <a:gd name="f439" fmla="*/ f344 1 1435442"/>
              <a:gd name="f440" fmla="*/ f345 1 3021543"/>
              <a:gd name="f441" fmla="*/ f346 1 1435442"/>
              <a:gd name="f442" fmla="*/ f347 1 3021543"/>
              <a:gd name="f443" fmla="*/ f348 1 1435442"/>
              <a:gd name="f444" fmla="*/ f349 1 3021543"/>
              <a:gd name="f445" fmla="*/ f350 1 1435442"/>
              <a:gd name="f446" fmla="*/ f351 1 3021543"/>
              <a:gd name="f447" fmla="*/ f352 1 1435442"/>
              <a:gd name="f448" fmla="*/ f353 1 3021543"/>
              <a:gd name="f449" fmla="*/ f354 1 1435442"/>
              <a:gd name="f450" fmla="*/ f355 1 3021543"/>
              <a:gd name="f451" fmla="*/ f356 1 1435442"/>
              <a:gd name="f452" fmla="*/ f357 1 3021543"/>
              <a:gd name="f453" fmla="*/ f358 1 1435442"/>
              <a:gd name="f454" fmla="*/ f359 1 3021543"/>
              <a:gd name="f455" fmla="*/ f360 1 1435442"/>
              <a:gd name="f456" fmla="*/ f361 1 3021543"/>
              <a:gd name="f457" fmla="*/ f362 1 1435442"/>
              <a:gd name="f458" fmla="*/ f363 1 3021543"/>
              <a:gd name="f459" fmla="*/ f364 1 1435442"/>
              <a:gd name="f460" fmla="*/ f365 1 3021543"/>
              <a:gd name="f461" fmla="*/ f366 1 1435442"/>
              <a:gd name="f462" fmla="*/ f367 1 1435442"/>
              <a:gd name="f463" fmla="*/ f265 1 f272"/>
              <a:gd name="f464" fmla="*/ f266 1 f272"/>
              <a:gd name="f465" fmla="*/ f265 1 f273"/>
              <a:gd name="f466" fmla="*/ f267 1 f273"/>
              <a:gd name="f467" fmla="*/ f369 1 f272"/>
              <a:gd name="f468" fmla="*/ f370 1 f273"/>
              <a:gd name="f469" fmla="*/ f371 1 f272"/>
              <a:gd name="f470" fmla="*/ f372 1 f273"/>
              <a:gd name="f471" fmla="*/ f373 1 f272"/>
              <a:gd name="f472" fmla="*/ f374 1 f273"/>
              <a:gd name="f473" fmla="*/ f375 1 f272"/>
              <a:gd name="f474" fmla="*/ f376 1 f273"/>
              <a:gd name="f475" fmla="*/ f377 1 f272"/>
              <a:gd name="f476" fmla="*/ f378 1 f273"/>
              <a:gd name="f477" fmla="*/ f379 1 f272"/>
              <a:gd name="f478" fmla="*/ f380 1 f273"/>
              <a:gd name="f479" fmla="*/ f381 1 f272"/>
              <a:gd name="f480" fmla="*/ f382 1 f273"/>
              <a:gd name="f481" fmla="*/ f383 1 f272"/>
              <a:gd name="f482" fmla="*/ f384 1 f273"/>
              <a:gd name="f483" fmla="*/ f385 1 f272"/>
              <a:gd name="f484" fmla="*/ f386 1 f273"/>
              <a:gd name="f485" fmla="*/ f387 1 f272"/>
              <a:gd name="f486" fmla="*/ f388 1 f273"/>
              <a:gd name="f487" fmla="*/ f389 1 f272"/>
              <a:gd name="f488" fmla="*/ f390 1 f273"/>
              <a:gd name="f489" fmla="*/ f391 1 f272"/>
              <a:gd name="f490" fmla="*/ f392 1 f273"/>
              <a:gd name="f491" fmla="*/ f393 1 f272"/>
              <a:gd name="f492" fmla="*/ f394 1 f273"/>
              <a:gd name="f493" fmla="*/ f395 1 f272"/>
              <a:gd name="f494" fmla="*/ f396 1 f273"/>
              <a:gd name="f495" fmla="*/ f397 1 f272"/>
              <a:gd name="f496" fmla="*/ f398 1 f273"/>
              <a:gd name="f497" fmla="*/ f399 1 f272"/>
              <a:gd name="f498" fmla="*/ f400 1 f273"/>
              <a:gd name="f499" fmla="*/ f401 1 f272"/>
              <a:gd name="f500" fmla="*/ f402 1 f273"/>
              <a:gd name="f501" fmla="*/ f403 1 f272"/>
              <a:gd name="f502" fmla="*/ f404 1 f273"/>
              <a:gd name="f503" fmla="*/ f405 1 f272"/>
              <a:gd name="f504" fmla="*/ f406 1 f273"/>
              <a:gd name="f505" fmla="*/ f407 1 f272"/>
              <a:gd name="f506" fmla="*/ f408 1 f273"/>
              <a:gd name="f507" fmla="*/ f409 1 f272"/>
              <a:gd name="f508" fmla="*/ f410 1 f273"/>
              <a:gd name="f509" fmla="*/ f411 1 f272"/>
              <a:gd name="f510" fmla="*/ f412 1 f273"/>
              <a:gd name="f511" fmla="*/ f413 1 f272"/>
              <a:gd name="f512" fmla="*/ f414 1 f273"/>
              <a:gd name="f513" fmla="*/ f415 1 f272"/>
              <a:gd name="f514" fmla="*/ f416 1 f273"/>
              <a:gd name="f515" fmla="*/ f417 1 f272"/>
              <a:gd name="f516" fmla="*/ f418 1 f273"/>
              <a:gd name="f517" fmla="*/ f419 1 f272"/>
              <a:gd name="f518" fmla="*/ f420 1 f273"/>
              <a:gd name="f519" fmla="*/ f421 1 f272"/>
              <a:gd name="f520" fmla="*/ f422 1 f273"/>
              <a:gd name="f521" fmla="*/ f423 1 f272"/>
              <a:gd name="f522" fmla="*/ f424 1 f273"/>
              <a:gd name="f523" fmla="*/ f425 1 f272"/>
              <a:gd name="f524" fmla="*/ f426 1 f273"/>
              <a:gd name="f525" fmla="*/ f427 1 f272"/>
              <a:gd name="f526" fmla="*/ f428 1 f273"/>
              <a:gd name="f527" fmla="*/ f429 1 f272"/>
              <a:gd name="f528" fmla="*/ f430 1 f273"/>
              <a:gd name="f529" fmla="*/ f431 1 f272"/>
              <a:gd name="f530" fmla="*/ f432 1 f273"/>
              <a:gd name="f531" fmla="*/ f433 1 f272"/>
              <a:gd name="f532" fmla="*/ f434 1 f273"/>
              <a:gd name="f533" fmla="*/ f435 1 f272"/>
              <a:gd name="f534" fmla="*/ f436 1 f273"/>
              <a:gd name="f535" fmla="*/ f437 1 f273"/>
              <a:gd name="f536" fmla="*/ f438 1 f272"/>
              <a:gd name="f537" fmla="*/ f439 1 f273"/>
              <a:gd name="f538" fmla="*/ f440 1 f272"/>
              <a:gd name="f539" fmla="*/ f441 1 f273"/>
              <a:gd name="f540" fmla="*/ f442 1 f272"/>
              <a:gd name="f541" fmla="*/ f443 1 f273"/>
              <a:gd name="f542" fmla="*/ f444 1 f272"/>
              <a:gd name="f543" fmla="*/ f445 1 f273"/>
              <a:gd name="f544" fmla="*/ f446 1 f272"/>
              <a:gd name="f545" fmla="*/ f447 1 f273"/>
              <a:gd name="f546" fmla="*/ f448 1 f272"/>
              <a:gd name="f547" fmla="*/ f449 1 f273"/>
              <a:gd name="f548" fmla="*/ f450 1 f272"/>
              <a:gd name="f549" fmla="*/ f451 1 f273"/>
              <a:gd name="f550" fmla="*/ f452 1 f272"/>
              <a:gd name="f551" fmla="*/ f453 1 f273"/>
              <a:gd name="f552" fmla="*/ f454 1 f272"/>
              <a:gd name="f553" fmla="*/ f455 1 f273"/>
              <a:gd name="f554" fmla="*/ f456 1 f272"/>
              <a:gd name="f555" fmla="*/ f457 1 f273"/>
              <a:gd name="f556" fmla="*/ f458 1 f272"/>
              <a:gd name="f557" fmla="*/ f459 1 f273"/>
              <a:gd name="f558" fmla="*/ f460 1 f272"/>
              <a:gd name="f559" fmla="*/ f461 1 f273"/>
              <a:gd name="f560" fmla="*/ f462 1 f273"/>
              <a:gd name="f561" fmla="*/ f463 f263 1"/>
              <a:gd name="f562" fmla="*/ f464 f263 1"/>
              <a:gd name="f563" fmla="*/ f466 f264 1"/>
              <a:gd name="f564" fmla="*/ f465 f264 1"/>
              <a:gd name="f565" fmla="*/ f467 f263 1"/>
              <a:gd name="f566" fmla="*/ f468 f264 1"/>
              <a:gd name="f567" fmla="*/ f469 f263 1"/>
              <a:gd name="f568" fmla="*/ f470 f264 1"/>
              <a:gd name="f569" fmla="*/ f471 f263 1"/>
              <a:gd name="f570" fmla="*/ f472 f264 1"/>
              <a:gd name="f571" fmla="*/ f473 f263 1"/>
              <a:gd name="f572" fmla="*/ f474 f264 1"/>
              <a:gd name="f573" fmla="*/ f475 f263 1"/>
              <a:gd name="f574" fmla="*/ f476 f264 1"/>
              <a:gd name="f575" fmla="*/ f477 f263 1"/>
              <a:gd name="f576" fmla="*/ f478 f264 1"/>
              <a:gd name="f577" fmla="*/ f479 f263 1"/>
              <a:gd name="f578" fmla="*/ f480 f264 1"/>
              <a:gd name="f579" fmla="*/ f481 f263 1"/>
              <a:gd name="f580" fmla="*/ f482 f264 1"/>
              <a:gd name="f581" fmla="*/ f483 f263 1"/>
              <a:gd name="f582" fmla="*/ f484 f264 1"/>
              <a:gd name="f583" fmla="*/ f485 f263 1"/>
              <a:gd name="f584" fmla="*/ f486 f264 1"/>
              <a:gd name="f585" fmla="*/ f487 f263 1"/>
              <a:gd name="f586" fmla="*/ f488 f264 1"/>
              <a:gd name="f587" fmla="*/ f489 f263 1"/>
              <a:gd name="f588" fmla="*/ f490 f264 1"/>
              <a:gd name="f589" fmla="*/ f491 f263 1"/>
              <a:gd name="f590" fmla="*/ f492 f264 1"/>
              <a:gd name="f591" fmla="*/ f493 f263 1"/>
              <a:gd name="f592" fmla="*/ f494 f264 1"/>
              <a:gd name="f593" fmla="*/ f495 f263 1"/>
              <a:gd name="f594" fmla="*/ f496 f264 1"/>
              <a:gd name="f595" fmla="*/ f497 f263 1"/>
              <a:gd name="f596" fmla="*/ f498 f264 1"/>
              <a:gd name="f597" fmla="*/ f499 f263 1"/>
              <a:gd name="f598" fmla="*/ f500 f264 1"/>
              <a:gd name="f599" fmla="*/ f501 f263 1"/>
              <a:gd name="f600" fmla="*/ f502 f264 1"/>
              <a:gd name="f601" fmla="*/ f503 f263 1"/>
              <a:gd name="f602" fmla="*/ f504 f264 1"/>
              <a:gd name="f603" fmla="*/ f505 f263 1"/>
              <a:gd name="f604" fmla="*/ f506 f264 1"/>
              <a:gd name="f605" fmla="*/ f507 f263 1"/>
              <a:gd name="f606" fmla="*/ f508 f264 1"/>
              <a:gd name="f607" fmla="*/ f509 f263 1"/>
              <a:gd name="f608" fmla="*/ f510 f264 1"/>
              <a:gd name="f609" fmla="*/ f511 f263 1"/>
              <a:gd name="f610" fmla="*/ f512 f264 1"/>
              <a:gd name="f611" fmla="*/ f513 f263 1"/>
              <a:gd name="f612" fmla="*/ f514 f264 1"/>
              <a:gd name="f613" fmla="*/ f515 f263 1"/>
              <a:gd name="f614" fmla="*/ f516 f264 1"/>
              <a:gd name="f615" fmla="*/ f517 f263 1"/>
              <a:gd name="f616" fmla="*/ f518 f264 1"/>
              <a:gd name="f617" fmla="*/ f519 f263 1"/>
              <a:gd name="f618" fmla="*/ f520 f264 1"/>
              <a:gd name="f619" fmla="*/ f521 f263 1"/>
              <a:gd name="f620" fmla="*/ f522 f264 1"/>
              <a:gd name="f621" fmla="*/ f523 f263 1"/>
              <a:gd name="f622" fmla="*/ f524 f264 1"/>
              <a:gd name="f623" fmla="*/ f525 f263 1"/>
              <a:gd name="f624" fmla="*/ f526 f264 1"/>
              <a:gd name="f625" fmla="*/ f527 f263 1"/>
              <a:gd name="f626" fmla="*/ f528 f264 1"/>
              <a:gd name="f627" fmla="*/ f529 f263 1"/>
              <a:gd name="f628" fmla="*/ f530 f264 1"/>
              <a:gd name="f629" fmla="*/ f531 f263 1"/>
              <a:gd name="f630" fmla="*/ f532 f264 1"/>
              <a:gd name="f631" fmla="*/ f533 f263 1"/>
              <a:gd name="f632" fmla="*/ f534 f264 1"/>
              <a:gd name="f633" fmla="*/ f535 f264 1"/>
              <a:gd name="f634" fmla="*/ f536 f263 1"/>
              <a:gd name="f635" fmla="*/ f537 f264 1"/>
              <a:gd name="f636" fmla="*/ f538 f263 1"/>
              <a:gd name="f637" fmla="*/ f539 f264 1"/>
              <a:gd name="f638" fmla="*/ f540 f263 1"/>
              <a:gd name="f639" fmla="*/ f541 f264 1"/>
              <a:gd name="f640" fmla="*/ f542 f263 1"/>
              <a:gd name="f641" fmla="*/ f543 f264 1"/>
              <a:gd name="f642" fmla="*/ f544 f263 1"/>
              <a:gd name="f643" fmla="*/ f545 f264 1"/>
              <a:gd name="f644" fmla="*/ f546 f263 1"/>
              <a:gd name="f645" fmla="*/ f547 f264 1"/>
              <a:gd name="f646" fmla="*/ f548 f263 1"/>
              <a:gd name="f647" fmla="*/ f549 f264 1"/>
              <a:gd name="f648" fmla="*/ f550 f263 1"/>
              <a:gd name="f649" fmla="*/ f551 f264 1"/>
              <a:gd name="f650" fmla="*/ f552 f263 1"/>
              <a:gd name="f651" fmla="*/ f553 f264 1"/>
              <a:gd name="f652" fmla="*/ f554 f263 1"/>
              <a:gd name="f653" fmla="*/ f555 f264 1"/>
              <a:gd name="f654" fmla="*/ f556 f263 1"/>
              <a:gd name="f655" fmla="*/ f557 f264 1"/>
              <a:gd name="f656" fmla="*/ f558 f263 1"/>
              <a:gd name="f657" fmla="*/ f559 f264 1"/>
              <a:gd name="f658" fmla="*/ f560 f264 1"/>
            </a:gdLst>
            <a:ahLst/>
            <a:cxnLst>
              <a:cxn ang="3cd4">
                <a:pos x="hc" y="t"/>
              </a:cxn>
              <a:cxn ang="0">
                <a:pos x="r" y="vc"/>
              </a:cxn>
              <a:cxn ang="cd4">
                <a:pos x="hc" y="b"/>
              </a:cxn>
              <a:cxn ang="cd2">
                <a:pos x="l" y="vc"/>
              </a:cxn>
              <a:cxn ang="f368">
                <a:pos x="f565" y="f566"/>
              </a:cxn>
              <a:cxn ang="f368">
                <a:pos x="f567" y="f568"/>
              </a:cxn>
              <a:cxn ang="f368">
                <a:pos x="f569" y="f570"/>
              </a:cxn>
              <a:cxn ang="f368">
                <a:pos x="f571" y="f572"/>
              </a:cxn>
              <a:cxn ang="f368">
                <a:pos x="f573" y="f574"/>
              </a:cxn>
              <a:cxn ang="f368">
                <a:pos x="f575" y="f576"/>
              </a:cxn>
              <a:cxn ang="f368">
                <a:pos x="f577" y="f578"/>
              </a:cxn>
              <a:cxn ang="f368">
                <a:pos x="f579" y="f580"/>
              </a:cxn>
              <a:cxn ang="f368">
                <a:pos x="f581" y="f582"/>
              </a:cxn>
              <a:cxn ang="f368">
                <a:pos x="f583" y="f584"/>
              </a:cxn>
              <a:cxn ang="f368">
                <a:pos x="f585" y="f586"/>
              </a:cxn>
              <a:cxn ang="f368">
                <a:pos x="f587" y="f588"/>
              </a:cxn>
              <a:cxn ang="f368">
                <a:pos x="f589" y="f590"/>
              </a:cxn>
              <a:cxn ang="f368">
                <a:pos x="f591" y="f592"/>
              </a:cxn>
              <a:cxn ang="f368">
                <a:pos x="f593" y="f594"/>
              </a:cxn>
              <a:cxn ang="f368">
                <a:pos x="f595" y="f596"/>
              </a:cxn>
              <a:cxn ang="f368">
                <a:pos x="f597" y="f598"/>
              </a:cxn>
              <a:cxn ang="f368">
                <a:pos x="f599" y="f600"/>
              </a:cxn>
              <a:cxn ang="f368">
                <a:pos x="f601" y="f602"/>
              </a:cxn>
              <a:cxn ang="f368">
                <a:pos x="f603" y="f604"/>
              </a:cxn>
              <a:cxn ang="f368">
                <a:pos x="f605" y="f606"/>
              </a:cxn>
              <a:cxn ang="f368">
                <a:pos x="f607" y="f608"/>
              </a:cxn>
              <a:cxn ang="f368">
                <a:pos x="f609" y="f610"/>
              </a:cxn>
              <a:cxn ang="f368">
                <a:pos x="f611" y="f612"/>
              </a:cxn>
              <a:cxn ang="f368">
                <a:pos x="f613" y="f614"/>
              </a:cxn>
              <a:cxn ang="f368">
                <a:pos x="f615" y="f616"/>
              </a:cxn>
              <a:cxn ang="f368">
                <a:pos x="f617" y="f618"/>
              </a:cxn>
              <a:cxn ang="f368">
                <a:pos x="f619" y="f620"/>
              </a:cxn>
              <a:cxn ang="f368">
                <a:pos x="f621" y="f622"/>
              </a:cxn>
              <a:cxn ang="f368">
                <a:pos x="f623" y="f624"/>
              </a:cxn>
              <a:cxn ang="f368">
                <a:pos x="f625" y="f626"/>
              </a:cxn>
              <a:cxn ang="f368">
                <a:pos x="f627" y="f628"/>
              </a:cxn>
              <a:cxn ang="f368">
                <a:pos x="f629" y="f630"/>
              </a:cxn>
              <a:cxn ang="f368">
                <a:pos x="f631" y="f632"/>
              </a:cxn>
              <a:cxn ang="f368">
                <a:pos x="f609" y="f633"/>
              </a:cxn>
              <a:cxn ang="f368">
                <a:pos x="f634" y="f635"/>
              </a:cxn>
              <a:cxn ang="f368">
                <a:pos x="f636" y="f637"/>
              </a:cxn>
              <a:cxn ang="f368">
                <a:pos x="f638" y="f639"/>
              </a:cxn>
              <a:cxn ang="f368">
                <a:pos x="f640" y="f641"/>
              </a:cxn>
              <a:cxn ang="f368">
                <a:pos x="f642" y="f643"/>
              </a:cxn>
              <a:cxn ang="f368">
                <a:pos x="f644" y="f645"/>
              </a:cxn>
              <a:cxn ang="f368">
                <a:pos x="f646" y="f647"/>
              </a:cxn>
              <a:cxn ang="f368">
                <a:pos x="f648" y="f649"/>
              </a:cxn>
              <a:cxn ang="f368">
                <a:pos x="f650" y="f651"/>
              </a:cxn>
              <a:cxn ang="f368">
                <a:pos x="f652" y="f653"/>
              </a:cxn>
              <a:cxn ang="f368">
                <a:pos x="f654" y="f655"/>
              </a:cxn>
              <a:cxn ang="f368">
                <a:pos x="f656" y="f657"/>
              </a:cxn>
              <a:cxn ang="f368">
                <a:pos x="f565" y="f658"/>
              </a:cxn>
            </a:cxnLst>
            <a:rect l="f561" t="f564" r="f562" b="f563"/>
            <a:pathLst>
              <a:path w="3021543" h="1435442">
                <a:moveTo>
                  <a:pt x="f6" y="f5"/>
                </a:moveTo>
                <a:lnTo>
                  <a:pt x="f8" y="f9"/>
                </a:lnTo>
                <a:cubicBezTo>
                  <a:pt x="f10" y="f11"/>
                  <a:pt x="f12" y="f13"/>
                  <a:pt x="f14" y="f15"/>
                </a:cubicBezTo>
                <a:cubicBezTo>
                  <a:pt x="f16" y="f17"/>
                  <a:pt x="f18" y="f19"/>
                  <a:pt x="f20" y="f21"/>
                </a:cubicBezTo>
                <a:cubicBezTo>
                  <a:pt x="f22" y="f23"/>
                  <a:pt x="f24" y="f25"/>
                  <a:pt x="f26" y="f17"/>
                </a:cubicBezTo>
                <a:cubicBezTo>
                  <a:pt x="f27" y="f28"/>
                  <a:pt x="f29" y="f30"/>
                  <a:pt x="f31" y="f25"/>
                </a:cubicBezTo>
                <a:cubicBezTo>
                  <a:pt x="f32" y="f33"/>
                  <a:pt x="f34" y="f23"/>
                  <a:pt x="f35" y="f36"/>
                </a:cubicBezTo>
                <a:cubicBezTo>
                  <a:pt x="f37" y="f38"/>
                  <a:pt x="f39" y="f40"/>
                  <a:pt x="f41" y="f42"/>
                </a:cubicBezTo>
                <a:cubicBezTo>
                  <a:pt x="f43" y="f44"/>
                  <a:pt x="f45" y="f23"/>
                  <a:pt x="f46" y="f47"/>
                </a:cubicBezTo>
                <a:cubicBezTo>
                  <a:pt x="f48" y="f49"/>
                  <a:pt x="f50" y="f51"/>
                  <a:pt x="f52" y="f53"/>
                </a:cubicBezTo>
                <a:cubicBezTo>
                  <a:pt x="f54" y="f55"/>
                  <a:pt x="f56" y="f57"/>
                  <a:pt x="f58" y="f59"/>
                </a:cubicBezTo>
                <a:cubicBezTo>
                  <a:pt x="f60" y="f61"/>
                  <a:pt x="f62" y="f63"/>
                  <a:pt x="f64" y="f65"/>
                </a:cubicBezTo>
                <a:cubicBezTo>
                  <a:pt x="f66" y="f67"/>
                  <a:pt x="f68" y="f67"/>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43" y="f95"/>
                  <a:pt x="f96" y="f97"/>
                  <a:pt x="f98" y="f99"/>
                </a:cubicBezTo>
                <a:cubicBezTo>
                  <a:pt x="f100" y="f101"/>
                  <a:pt x="f102" y="f103"/>
                  <a:pt x="f104" y="f105"/>
                </a:cubicBezTo>
                <a:cubicBezTo>
                  <a:pt x="f106" y="f107"/>
                  <a:pt x="f108" y="f109"/>
                  <a:pt x="f110" y="f111"/>
                </a:cubicBezTo>
                <a:cubicBezTo>
                  <a:pt x="f69"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26"/>
                  <a:pt x="f137" y="f138"/>
                </a:cubicBezTo>
                <a:cubicBezTo>
                  <a:pt x="f137" y="f139"/>
                  <a:pt x="f140" y="f141"/>
                  <a:pt x="f142" y="f143"/>
                </a:cubicBezTo>
                <a:cubicBezTo>
                  <a:pt x="f144" y="f145"/>
                  <a:pt x="f146" y="f147"/>
                  <a:pt x="f148" y="f145"/>
                </a:cubicBezTo>
                <a:cubicBezTo>
                  <a:pt x="f149" y="f150"/>
                  <a:pt x="f45" y="f151"/>
                  <a:pt x="f152" y="f153"/>
                </a:cubicBezTo>
                <a:cubicBezTo>
                  <a:pt x="f146" y="f154"/>
                  <a:pt x="f155" y="f156"/>
                  <a:pt x="f5"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1"/>
                  <a:pt x="f129" y="f185"/>
                </a:cubicBezTo>
                <a:cubicBezTo>
                  <a:pt x="f186" y="f187"/>
                  <a:pt x="f188" y="f189"/>
                  <a:pt x="f127" y="f190"/>
                </a:cubicBezTo>
                <a:cubicBezTo>
                  <a:pt x="f191" y="f192"/>
                  <a:pt x="f193" y="f194"/>
                  <a:pt x="f195" y="f196"/>
                </a:cubicBezTo>
                <a:cubicBezTo>
                  <a:pt x="f197" y="f198"/>
                  <a:pt x="f199" y="f200"/>
                  <a:pt x="f201" y="f202"/>
                </a:cubicBezTo>
                <a:cubicBezTo>
                  <a:pt x="f131"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93"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lnTo>
                  <a:pt x="f6" y="f261"/>
                </a:ln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2977166C-6748-42FF-B979-E1C83A9D3C71}"/>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1FB0974-2912-4884-B1ED-B9DE07693DCC}"/>
              </a:ext>
            </a:extLst>
          </p:cNvPr>
          <p:cNvSpPr txBox="1">
            <a:spLocks noGrp="1"/>
          </p:cNvSpPr>
          <p:nvPr>
            <p:ph idx="1"/>
          </p:nvPr>
        </p:nvSpPr>
        <p:spPr>
          <a:xfrm>
            <a:off x="838203" y="2011680"/>
            <a:ext cx="10515600" cy="41605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00918CDD-56CA-4FAA-A40D-5ABA9FCDC6C6}"/>
              </a:ext>
            </a:extLst>
          </p:cNvPr>
          <p:cNvSpPr txBox="1">
            <a:spLocks noGrp="1"/>
          </p:cNvSpPr>
          <p:nvPr>
            <p:ph type="dt" sz="half" idx="7"/>
          </p:nvPr>
        </p:nvSpPr>
        <p:spPr/>
        <p:txBody>
          <a:bodyPr/>
          <a:lstStyle>
            <a:lvl1pPr>
              <a:defRPr/>
            </a:lvl1pPr>
          </a:lstStyle>
          <a:p>
            <a:pPr lvl="0"/>
            <a:fld id="{D6D0EA18-7864-4F55-B103-796D134BEDD9}" type="datetime1">
              <a:rPr lang="en-US"/>
              <a:pPr lvl="0"/>
              <a:t>1/7/2021</a:t>
            </a:fld>
            <a:endParaRPr lang="en-US"/>
          </a:p>
        </p:txBody>
      </p:sp>
      <p:sp>
        <p:nvSpPr>
          <p:cNvPr id="6" name="Footer Placeholder 4">
            <a:extLst>
              <a:ext uri="{FF2B5EF4-FFF2-40B4-BE49-F238E27FC236}">
                <a16:creationId xmlns:a16="http://schemas.microsoft.com/office/drawing/2014/main" id="{6E8F41A5-6F21-447C-9291-AE326D9D83B9}"/>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DD038EE-2C8F-4FB2-AD15-017613562AFD}"/>
              </a:ext>
            </a:extLst>
          </p:cNvPr>
          <p:cNvSpPr txBox="1">
            <a:spLocks noGrp="1"/>
          </p:cNvSpPr>
          <p:nvPr>
            <p:ph type="sldNum" sz="quarter" idx="8"/>
          </p:nvPr>
        </p:nvSpPr>
        <p:spPr/>
        <p:txBody>
          <a:bodyPr/>
          <a:lstStyle>
            <a:lvl1pPr>
              <a:defRPr/>
            </a:lvl1pPr>
          </a:lstStyle>
          <a:p>
            <a:pPr lvl="0"/>
            <a:fld id="{28061614-B197-4319-B8FF-0ABDB7821C92}" type="slidenum">
              <a:t>‹#›</a:t>
            </a:fld>
            <a:endParaRPr lang="en-US"/>
          </a:p>
        </p:txBody>
      </p:sp>
    </p:spTree>
    <p:extLst>
      <p:ext uri="{BB962C8B-B14F-4D97-AF65-F5344CB8AC3E}">
        <p14:creationId xmlns:p14="http://schemas.microsoft.com/office/powerpoint/2010/main" val="1041749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Graphic 9" descr="Tag=AccentColor&#10;Flavor=Light&#10;Target=Fill">
            <a:extLst>
              <a:ext uri="{FF2B5EF4-FFF2-40B4-BE49-F238E27FC236}">
                <a16:creationId xmlns:a16="http://schemas.microsoft.com/office/drawing/2014/main" id="{5AF461C2-8E7D-4296-9FA7-87065C866564}"/>
              </a:ext>
            </a:extLst>
          </p:cNvPr>
          <p:cNvSpPr/>
          <p:nvPr/>
        </p:nvSpPr>
        <p:spPr>
          <a:xfrm>
            <a:off x="7209815" y="0"/>
            <a:ext cx="4143987" cy="5747662"/>
          </a:xfrm>
          <a:custGeom>
            <a:avLst/>
            <a:gdLst>
              <a:gd name="f0" fmla="val 10800000"/>
              <a:gd name="f1" fmla="val 5400000"/>
              <a:gd name="f2" fmla="val 180"/>
              <a:gd name="f3" fmla="val w"/>
              <a:gd name="f4" fmla="val h"/>
              <a:gd name="f5" fmla="val 0"/>
              <a:gd name="f6" fmla="val 3843750"/>
              <a:gd name="f7" fmla="val 5956080"/>
              <a:gd name="f8" fmla="val 346"/>
              <a:gd name="f9" fmla="val 12120"/>
              <a:gd name="f10" fmla="val 1234155"/>
              <a:gd name="f11" fmla="val 72720"/>
              <a:gd name="f12" fmla="val 2447534"/>
              <a:gd name="f13" fmla="val 72373"/>
              <a:gd name="f14" fmla="val 2449265"/>
              <a:gd name="f15" fmla="val 114274"/>
              <a:gd name="f16" fmla="val 3641520"/>
              <a:gd name="f17" fmla="val 145093"/>
              <a:gd name="f18" fmla="val 3878724"/>
              <a:gd name="f19" fmla="val 176258"/>
              <a:gd name="f20" fmla="val 4119392"/>
              <a:gd name="f21" fmla="val 210194"/>
              <a:gd name="f22" fmla="val 3969797"/>
              <a:gd name="f23" fmla="val 237897"/>
              <a:gd name="f24" fmla="val 4208041"/>
              <a:gd name="f25" fmla="val 250017"/>
              <a:gd name="f26" fmla="val 4367677"/>
              <a:gd name="f27" fmla="val 237204"/>
              <a:gd name="f28" fmla="val 4527661"/>
              <a:gd name="f29" fmla="val 281875"/>
              <a:gd name="f30" fmla="val 4677601"/>
              <a:gd name="f31" fmla="val 278758"/>
              <a:gd name="f32" fmla="val 4908226"/>
              <a:gd name="f33" fmla="val 338319"/>
              <a:gd name="f34" fmla="val 5059552"/>
              <a:gd name="f35" fmla="val 360135"/>
              <a:gd name="f36" fmla="val 5287407"/>
              <a:gd name="f37" fmla="val 370177"/>
              <a:gd name="f38" fmla="val 5468860"/>
              <a:gd name="f39" fmla="val 348015"/>
              <a:gd name="f40" fmla="val 5649274"/>
              <a:gd name="f41" fmla="val 414155"/>
              <a:gd name="f42" fmla="val 5817914"/>
              <a:gd name="f43" fmla="val 467137"/>
              <a:gd name="f44" fmla="val 5947770"/>
              <a:gd name="f45" fmla="val 534662"/>
              <a:gd name="f46" fmla="val 6049578"/>
              <a:gd name="f47" fmla="val 681487"/>
              <a:gd name="f48" fmla="val 5914873"/>
              <a:gd name="f49" fmla="val 680448"/>
              <a:gd name="f50" fmla="val 5747964"/>
              <a:gd name="f51" fmla="val 925963"/>
              <a:gd name="f52" fmla="val 5772897"/>
              <a:gd name="f53" fmla="val 892373"/>
              <a:gd name="f54" fmla="val 5605295"/>
              <a:gd name="f55" fmla="val 1003184"/>
              <a:gd name="f56" fmla="val 5641309"/>
              <a:gd name="f57" fmla="val 945009"/>
              <a:gd name="f58" fmla="val 5759046"/>
              <a:gd name="f59" fmla="val 1027770"/>
              <a:gd name="f60" fmla="val 5804063"/>
              <a:gd name="f61" fmla="val 1099105"/>
              <a:gd name="f62" fmla="val 5719915"/>
              <a:gd name="f63" fmla="val 1051664"/>
              <a:gd name="f64" fmla="val 5551968"/>
              <a:gd name="f65" fmla="val 1200566"/>
              <a:gd name="f66" fmla="val 5527036"/>
              <a:gd name="f67" fmla="val 1352931"/>
              <a:gd name="f68" fmla="val 5564088"/>
              <a:gd name="f69" fmla="val 1336655"/>
              <a:gd name="f70" fmla="val 5453970"/>
              <a:gd name="f71" fmla="val 1348083"/>
              <a:gd name="f72" fmla="val 5363590"/>
              <a:gd name="f73" fmla="val 1370938"/>
              <a:gd name="f74" fmla="val 5149586"/>
              <a:gd name="f75" fmla="val 1389291"/>
              <a:gd name="f76" fmla="val 5009687"/>
              <a:gd name="f77" fmla="val 1425997"/>
              <a:gd name="f78" fmla="val 4800532"/>
              <a:gd name="f79" fmla="val 1436385"/>
              <a:gd name="f80" fmla="val 4748243"/>
              <a:gd name="f81" fmla="val 1415608"/>
              <a:gd name="f82" fmla="val 4628775"/>
              <a:gd name="f83" fmla="val 1517416"/>
              <a:gd name="f84" fmla="val 4640549"/>
              <a:gd name="f85" fmla="val 1596022"/>
              <a:gd name="f86" fmla="val 4651976"/>
              <a:gd name="f87" fmla="val 1566242"/>
              <a:gd name="f88" fmla="val 4746512"/>
              <a:gd name="f89" fmla="val 1569705"/>
              <a:gd name="f90" fmla="val 4803995"/>
              <a:gd name="f91" fmla="val 1600177"/>
              <a:gd name="f92" fmla="val 5128809"/>
              <a:gd name="f93" fmla="val 1532998"/>
              <a:gd name="f94" fmla="val 5109763"/>
              <a:gd name="f95" fmla="val 1530921"/>
              <a:gd name="f96" fmla="val 5433885"/>
              <a:gd name="f97" fmla="val 1530574"/>
              <a:gd name="f98" fmla="val 5446697"/>
              <a:gd name="f99" fmla="val 1580786"/>
              <a:gd name="f100" fmla="val 5458125"/>
              <a:gd name="f101" fmla="val 1614721"/>
              <a:gd name="f102" fmla="val 5319957"/>
              <a:gd name="f103" fmla="val 1681208"/>
              <a:gd name="f104" fmla="val 5047432"/>
              <a:gd name="f105" fmla="val 1760507"/>
              <a:gd name="f106" fmla="val 4832736"/>
              <a:gd name="f107" fmla="val 1800676"/>
              <a:gd name="f108" fmla="val 4608691"/>
              <a:gd name="f109" fmla="val 1848463"/>
              <a:gd name="f110" fmla="val 4656824"/>
              <a:gd name="f111" fmla="val 1889671"/>
              <a:gd name="f112" fmla="val 4439704"/>
              <a:gd name="f113" fmla="val 1918759"/>
              <a:gd name="f114" fmla="val 4486799"/>
              <a:gd name="f115" fmla="val 1932264"/>
              <a:gd name="f116" fmla="val 4566098"/>
              <a:gd name="f117" fmla="val 1956503"/>
              <a:gd name="f118" fmla="val 4642626"/>
              <a:gd name="f119" fmla="val 2009139"/>
              <a:gd name="f120" fmla="val 4715000"/>
              <a:gd name="f121" fmla="val 2054502"/>
              <a:gd name="f122" fmla="val 4933851"/>
              <a:gd name="f123" fmla="val 2004983"/>
              <a:gd name="f124" fmla="val 5137812"/>
              <a:gd name="f125" fmla="val 2135532"/>
              <a:gd name="f126" fmla="val 5321689"/>
              <a:gd name="f127" fmla="val 2137610"/>
              <a:gd name="f128" fmla="val 5265245"/>
              <a:gd name="f129" fmla="val 2209291"/>
              <a:gd name="f130" fmla="val 5028733"/>
              <a:gd name="f131" fmla="val 2267120"/>
              <a:gd name="f132" fmla="val 4838277"/>
              <a:gd name="f133" fmla="val 2341225"/>
              <a:gd name="f134" fmla="val 4936622"/>
              <a:gd name="f135" fmla="val 2501208"/>
              <a:gd name="f136" fmla="val 4457711"/>
              <a:gd name="f137" fmla="val 2545186"/>
              <a:gd name="f138" fmla="val 4641934"/>
              <a:gd name="f139" fmla="val 2446495"/>
              <a:gd name="f140" fmla="val 4877753"/>
              <a:gd name="f141" fmla="val 2695127"/>
              <a:gd name="f142" fmla="val 4973674"/>
              <a:gd name="f143" fmla="val 2743260"/>
              <a:gd name="f144" fmla="val 4833775"/>
              <a:gd name="f145" fmla="val 2706208"/>
              <a:gd name="f146" fmla="val 4662365"/>
              <a:gd name="f147" fmla="val 2825329"/>
              <a:gd name="f148" fmla="val 4563328"/>
              <a:gd name="f149" fmla="val 2859958"/>
              <a:gd name="f150" fmla="val 4534586"/>
              <a:gd name="f151" fmla="val 2884890"/>
              <a:gd name="f152" fmla="val 4501689"/>
              <a:gd name="f153" fmla="val 2904628"/>
              <a:gd name="f154" fmla="val 4466368"/>
              <a:gd name="f155" fmla="val 2910515"/>
              <a:gd name="f156" fmla="val 4484375"/>
              <a:gd name="f157" fmla="val 2916749"/>
              <a:gd name="f158" fmla="val 4503074"/>
              <a:gd name="f159" fmla="val 2922635"/>
              <a:gd name="f160" fmla="val 4519696"/>
              <a:gd name="f161" fmla="val 2946529"/>
              <a:gd name="f162" fmla="val 4491647"/>
              <a:gd name="f163" fmla="val 3082618"/>
              <a:gd name="f164" fmla="val 3784882"/>
              <a:gd name="f165" fmla="val 3089544"/>
              <a:gd name="f166" fmla="val 3606545"/>
              <a:gd name="f167" fmla="val 3124172"/>
              <a:gd name="f168" fmla="val 3733285"/>
              <a:gd name="f169" fmla="val 3150490"/>
              <a:gd name="f170" fmla="val 3989882"/>
              <a:gd name="f171" fmla="val 3300085"/>
              <a:gd name="f172" fmla="val 3936900"/>
              <a:gd name="f173" fmla="val 3755448"/>
              <a:gd name="f174" fmla="val 1538193"/>
              <a:gd name="f175" fmla="val 3791461"/>
              <a:gd name="f176" fmla="val 1348775"/>
              <a:gd name="f177" fmla="val 3824704"/>
              <a:gd name="f178" fmla="val 697762"/>
              <a:gd name="f179" fmla="val 3850330"/>
              <a:gd name="f180" fmla="+- 0 0 -90"/>
              <a:gd name="f181" fmla="*/ f3 1 3843750"/>
              <a:gd name="f182" fmla="*/ f4 1 5956080"/>
              <a:gd name="f183" fmla="val f5"/>
              <a:gd name="f184" fmla="val f6"/>
              <a:gd name="f185" fmla="val f7"/>
              <a:gd name="f186" fmla="*/ f180 f0 1"/>
              <a:gd name="f187" fmla="+- f185 0 f183"/>
              <a:gd name="f188" fmla="+- f184 0 f183"/>
              <a:gd name="f189" fmla="*/ f186 1 f2"/>
              <a:gd name="f190" fmla="*/ f188 1 3843750"/>
              <a:gd name="f191" fmla="*/ f187 1 5956080"/>
              <a:gd name="f192" fmla="*/ 0 f188 1"/>
              <a:gd name="f193" fmla="*/ 346 f187 1"/>
              <a:gd name="f194" fmla="*/ 72373 f188 1"/>
              <a:gd name="f195" fmla="*/ 2447534 f187 1"/>
              <a:gd name="f196" fmla="*/ 145093 f188 1"/>
              <a:gd name="f197" fmla="*/ 3878724 f187 1"/>
              <a:gd name="f198" fmla="*/ 237897 f188 1"/>
              <a:gd name="f199" fmla="*/ 4208041 f187 1"/>
              <a:gd name="f200" fmla="*/ 281875 f188 1"/>
              <a:gd name="f201" fmla="*/ 4677601 f187 1"/>
              <a:gd name="f202" fmla="*/ 360135 f188 1"/>
              <a:gd name="f203" fmla="*/ 5287407 f187 1"/>
              <a:gd name="f204" fmla="*/ 414155 f188 1"/>
              <a:gd name="f205" fmla="*/ 5817914 f187 1"/>
              <a:gd name="f206" fmla="*/ 681487 f188 1"/>
              <a:gd name="f207" fmla="*/ 5914873 f187 1"/>
              <a:gd name="f208" fmla="*/ 892373 f188 1"/>
              <a:gd name="f209" fmla="*/ 5605295 f187 1"/>
              <a:gd name="f210" fmla="*/ 1027770 f188 1"/>
              <a:gd name="f211" fmla="*/ 5804063 f187 1"/>
              <a:gd name="f212" fmla="*/ 1200566 f188 1"/>
              <a:gd name="f213" fmla="*/ 5527036 f187 1"/>
              <a:gd name="f214" fmla="*/ 1348083 f188 1"/>
              <a:gd name="f215" fmla="*/ 5363590 f187 1"/>
              <a:gd name="f216" fmla="*/ 1425997 f188 1"/>
              <a:gd name="f217" fmla="*/ 4800532 f187 1"/>
              <a:gd name="f218" fmla="*/ 1517416 f188 1"/>
              <a:gd name="f219" fmla="*/ 4640549 f187 1"/>
              <a:gd name="f220" fmla="*/ 1569705 f188 1"/>
              <a:gd name="f221" fmla="*/ 4803995 f187 1"/>
              <a:gd name="f222" fmla="*/ 1530921 f188 1"/>
              <a:gd name="f223" fmla="*/ 5433885 f187 1"/>
              <a:gd name="f224" fmla="*/ 1614721 f188 1"/>
              <a:gd name="f225" fmla="*/ 5319957 f187 1"/>
              <a:gd name="f226" fmla="*/ 1800676 f188 1"/>
              <a:gd name="f227" fmla="*/ 4608691 f187 1"/>
              <a:gd name="f228" fmla="*/ 1918759 f188 1"/>
              <a:gd name="f229" fmla="*/ 4486799 f187 1"/>
              <a:gd name="f230" fmla="*/ 2009139 f188 1"/>
              <a:gd name="f231" fmla="*/ 4715000 f187 1"/>
              <a:gd name="f232" fmla="*/ 2135532 f188 1"/>
              <a:gd name="f233" fmla="*/ 5321689 f187 1"/>
              <a:gd name="f234" fmla="*/ 2209291 f188 1"/>
              <a:gd name="f235" fmla="*/ 5028733 f187 1"/>
              <a:gd name="f236" fmla="*/ 2501208 f188 1"/>
              <a:gd name="f237" fmla="*/ 4457711 f187 1"/>
              <a:gd name="f238" fmla="*/ 2695127 f188 1"/>
              <a:gd name="f239" fmla="*/ 4973674 f187 1"/>
              <a:gd name="f240" fmla="*/ 2825329 f188 1"/>
              <a:gd name="f241" fmla="*/ 4563328 f187 1"/>
              <a:gd name="f242" fmla="*/ 2904628 f188 1"/>
              <a:gd name="f243" fmla="*/ 4466368 f187 1"/>
              <a:gd name="f244" fmla="*/ 2922635 f188 1"/>
              <a:gd name="f245" fmla="*/ 4519696 f187 1"/>
              <a:gd name="f246" fmla="*/ 3089544 f188 1"/>
              <a:gd name="f247" fmla="*/ 3606545 f187 1"/>
              <a:gd name="f248" fmla="*/ 3150490 f188 1"/>
              <a:gd name="f249" fmla="*/ 3989882 f187 1"/>
              <a:gd name="f250" fmla="*/ 3755448 f188 1"/>
              <a:gd name="f251" fmla="*/ 1538193 f187 1"/>
              <a:gd name="f252" fmla="*/ 3850330 f188 1"/>
              <a:gd name="f253" fmla="*/ 0 f187 1"/>
              <a:gd name="f254" fmla="+- f189 0 f1"/>
              <a:gd name="f255" fmla="*/ f192 1 3843750"/>
              <a:gd name="f256" fmla="*/ f193 1 5956080"/>
              <a:gd name="f257" fmla="*/ f194 1 3843750"/>
              <a:gd name="f258" fmla="*/ f195 1 5956080"/>
              <a:gd name="f259" fmla="*/ f196 1 3843750"/>
              <a:gd name="f260" fmla="*/ f197 1 5956080"/>
              <a:gd name="f261" fmla="*/ f198 1 3843750"/>
              <a:gd name="f262" fmla="*/ f199 1 5956080"/>
              <a:gd name="f263" fmla="*/ f200 1 3843750"/>
              <a:gd name="f264" fmla="*/ f201 1 5956080"/>
              <a:gd name="f265" fmla="*/ f202 1 3843750"/>
              <a:gd name="f266" fmla="*/ f203 1 5956080"/>
              <a:gd name="f267" fmla="*/ f204 1 3843750"/>
              <a:gd name="f268" fmla="*/ f205 1 5956080"/>
              <a:gd name="f269" fmla="*/ f206 1 3843750"/>
              <a:gd name="f270" fmla="*/ f207 1 5956080"/>
              <a:gd name="f271" fmla="*/ f208 1 3843750"/>
              <a:gd name="f272" fmla="*/ f209 1 5956080"/>
              <a:gd name="f273" fmla="*/ f210 1 3843750"/>
              <a:gd name="f274" fmla="*/ f211 1 5956080"/>
              <a:gd name="f275" fmla="*/ f212 1 3843750"/>
              <a:gd name="f276" fmla="*/ f213 1 5956080"/>
              <a:gd name="f277" fmla="*/ f214 1 3843750"/>
              <a:gd name="f278" fmla="*/ f215 1 5956080"/>
              <a:gd name="f279" fmla="*/ f216 1 3843750"/>
              <a:gd name="f280" fmla="*/ f217 1 5956080"/>
              <a:gd name="f281" fmla="*/ f218 1 3843750"/>
              <a:gd name="f282" fmla="*/ f219 1 5956080"/>
              <a:gd name="f283" fmla="*/ f220 1 3843750"/>
              <a:gd name="f284" fmla="*/ f221 1 5956080"/>
              <a:gd name="f285" fmla="*/ f222 1 3843750"/>
              <a:gd name="f286" fmla="*/ f223 1 5956080"/>
              <a:gd name="f287" fmla="*/ f224 1 3843750"/>
              <a:gd name="f288" fmla="*/ f225 1 5956080"/>
              <a:gd name="f289" fmla="*/ f226 1 3843750"/>
              <a:gd name="f290" fmla="*/ f227 1 5956080"/>
              <a:gd name="f291" fmla="*/ f228 1 3843750"/>
              <a:gd name="f292" fmla="*/ f229 1 5956080"/>
              <a:gd name="f293" fmla="*/ f230 1 3843750"/>
              <a:gd name="f294" fmla="*/ f231 1 5956080"/>
              <a:gd name="f295" fmla="*/ f232 1 3843750"/>
              <a:gd name="f296" fmla="*/ f233 1 5956080"/>
              <a:gd name="f297" fmla="*/ f234 1 3843750"/>
              <a:gd name="f298" fmla="*/ f235 1 5956080"/>
              <a:gd name="f299" fmla="*/ f236 1 3843750"/>
              <a:gd name="f300" fmla="*/ f237 1 5956080"/>
              <a:gd name="f301" fmla="*/ f238 1 3843750"/>
              <a:gd name="f302" fmla="*/ f239 1 5956080"/>
              <a:gd name="f303" fmla="*/ f240 1 3843750"/>
              <a:gd name="f304" fmla="*/ f241 1 5956080"/>
              <a:gd name="f305" fmla="*/ f242 1 3843750"/>
              <a:gd name="f306" fmla="*/ f243 1 5956080"/>
              <a:gd name="f307" fmla="*/ f244 1 3843750"/>
              <a:gd name="f308" fmla="*/ f245 1 5956080"/>
              <a:gd name="f309" fmla="*/ f246 1 3843750"/>
              <a:gd name="f310" fmla="*/ f247 1 5956080"/>
              <a:gd name="f311" fmla="*/ f248 1 3843750"/>
              <a:gd name="f312" fmla="*/ f249 1 5956080"/>
              <a:gd name="f313" fmla="*/ f250 1 3843750"/>
              <a:gd name="f314" fmla="*/ f251 1 5956080"/>
              <a:gd name="f315" fmla="*/ f252 1 3843750"/>
              <a:gd name="f316" fmla="*/ f253 1 5956080"/>
              <a:gd name="f317" fmla="*/ f183 1 f190"/>
              <a:gd name="f318" fmla="*/ f184 1 f190"/>
              <a:gd name="f319" fmla="*/ f183 1 f191"/>
              <a:gd name="f320" fmla="*/ f185 1 f191"/>
              <a:gd name="f321" fmla="*/ f255 1 f190"/>
              <a:gd name="f322" fmla="*/ f256 1 f191"/>
              <a:gd name="f323" fmla="*/ f257 1 f190"/>
              <a:gd name="f324" fmla="*/ f258 1 f191"/>
              <a:gd name="f325" fmla="*/ f259 1 f190"/>
              <a:gd name="f326" fmla="*/ f260 1 f191"/>
              <a:gd name="f327" fmla="*/ f261 1 f190"/>
              <a:gd name="f328" fmla="*/ f262 1 f191"/>
              <a:gd name="f329" fmla="*/ f263 1 f190"/>
              <a:gd name="f330" fmla="*/ f264 1 f191"/>
              <a:gd name="f331" fmla="*/ f265 1 f190"/>
              <a:gd name="f332" fmla="*/ f266 1 f191"/>
              <a:gd name="f333" fmla="*/ f267 1 f190"/>
              <a:gd name="f334" fmla="*/ f268 1 f191"/>
              <a:gd name="f335" fmla="*/ f269 1 f190"/>
              <a:gd name="f336" fmla="*/ f270 1 f191"/>
              <a:gd name="f337" fmla="*/ f271 1 f190"/>
              <a:gd name="f338" fmla="*/ f272 1 f191"/>
              <a:gd name="f339" fmla="*/ f273 1 f190"/>
              <a:gd name="f340" fmla="*/ f274 1 f191"/>
              <a:gd name="f341" fmla="*/ f275 1 f190"/>
              <a:gd name="f342" fmla="*/ f276 1 f191"/>
              <a:gd name="f343" fmla="*/ f277 1 f190"/>
              <a:gd name="f344" fmla="*/ f278 1 f191"/>
              <a:gd name="f345" fmla="*/ f279 1 f190"/>
              <a:gd name="f346" fmla="*/ f280 1 f191"/>
              <a:gd name="f347" fmla="*/ f281 1 f190"/>
              <a:gd name="f348" fmla="*/ f282 1 f191"/>
              <a:gd name="f349" fmla="*/ f283 1 f190"/>
              <a:gd name="f350" fmla="*/ f284 1 f191"/>
              <a:gd name="f351" fmla="*/ f285 1 f190"/>
              <a:gd name="f352" fmla="*/ f286 1 f191"/>
              <a:gd name="f353" fmla="*/ f287 1 f190"/>
              <a:gd name="f354" fmla="*/ f288 1 f191"/>
              <a:gd name="f355" fmla="*/ f289 1 f190"/>
              <a:gd name="f356" fmla="*/ f290 1 f191"/>
              <a:gd name="f357" fmla="*/ f291 1 f190"/>
              <a:gd name="f358" fmla="*/ f292 1 f191"/>
              <a:gd name="f359" fmla="*/ f293 1 f190"/>
              <a:gd name="f360" fmla="*/ f294 1 f191"/>
              <a:gd name="f361" fmla="*/ f295 1 f190"/>
              <a:gd name="f362" fmla="*/ f296 1 f191"/>
              <a:gd name="f363" fmla="*/ f297 1 f190"/>
              <a:gd name="f364" fmla="*/ f298 1 f191"/>
              <a:gd name="f365" fmla="*/ f299 1 f190"/>
              <a:gd name="f366" fmla="*/ f300 1 f191"/>
              <a:gd name="f367" fmla="*/ f301 1 f190"/>
              <a:gd name="f368" fmla="*/ f302 1 f191"/>
              <a:gd name="f369" fmla="*/ f303 1 f190"/>
              <a:gd name="f370" fmla="*/ f304 1 f191"/>
              <a:gd name="f371" fmla="*/ f305 1 f190"/>
              <a:gd name="f372" fmla="*/ f306 1 f191"/>
              <a:gd name="f373" fmla="*/ f307 1 f190"/>
              <a:gd name="f374" fmla="*/ f308 1 f191"/>
              <a:gd name="f375" fmla="*/ f309 1 f190"/>
              <a:gd name="f376" fmla="*/ f310 1 f191"/>
              <a:gd name="f377" fmla="*/ f311 1 f190"/>
              <a:gd name="f378" fmla="*/ f312 1 f191"/>
              <a:gd name="f379" fmla="*/ f313 1 f190"/>
              <a:gd name="f380" fmla="*/ f314 1 f191"/>
              <a:gd name="f381" fmla="*/ f315 1 f190"/>
              <a:gd name="f382" fmla="*/ f316 1 f191"/>
              <a:gd name="f383" fmla="*/ f317 f181 1"/>
              <a:gd name="f384" fmla="*/ f318 f181 1"/>
              <a:gd name="f385" fmla="*/ f320 f182 1"/>
              <a:gd name="f386" fmla="*/ f319 f182 1"/>
              <a:gd name="f387" fmla="*/ f321 f181 1"/>
              <a:gd name="f388" fmla="*/ f322 f182 1"/>
              <a:gd name="f389" fmla="*/ f323 f181 1"/>
              <a:gd name="f390" fmla="*/ f324 f182 1"/>
              <a:gd name="f391" fmla="*/ f325 f181 1"/>
              <a:gd name="f392" fmla="*/ f326 f182 1"/>
              <a:gd name="f393" fmla="*/ f327 f181 1"/>
              <a:gd name="f394" fmla="*/ f328 f182 1"/>
              <a:gd name="f395" fmla="*/ f329 f181 1"/>
              <a:gd name="f396" fmla="*/ f330 f182 1"/>
              <a:gd name="f397" fmla="*/ f331 f181 1"/>
              <a:gd name="f398" fmla="*/ f332 f182 1"/>
              <a:gd name="f399" fmla="*/ f333 f181 1"/>
              <a:gd name="f400" fmla="*/ f334 f182 1"/>
              <a:gd name="f401" fmla="*/ f335 f181 1"/>
              <a:gd name="f402" fmla="*/ f336 f182 1"/>
              <a:gd name="f403" fmla="*/ f337 f181 1"/>
              <a:gd name="f404" fmla="*/ f338 f182 1"/>
              <a:gd name="f405" fmla="*/ f339 f181 1"/>
              <a:gd name="f406" fmla="*/ f340 f182 1"/>
              <a:gd name="f407" fmla="*/ f341 f181 1"/>
              <a:gd name="f408" fmla="*/ f342 f182 1"/>
              <a:gd name="f409" fmla="*/ f343 f181 1"/>
              <a:gd name="f410" fmla="*/ f344 f182 1"/>
              <a:gd name="f411" fmla="*/ f345 f181 1"/>
              <a:gd name="f412" fmla="*/ f346 f182 1"/>
              <a:gd name="f413" fmla="*/ f347 f181 1"/>
              <a:gd name="f414" fmla="*/ f348 f182 1"/>
              <a:gd name="f415" fmla="*/ f349 f181 1"/>
              <a:gd name="f416" fmla="*/ f350 f182 1"/>
              <a:gd name="f417" fmla="*/ f351 f181 1"/>
              <a:gd name="f418" fmla="*/ f352 f182 1"/>
              <a:gd name="f419" fmla="*/ f353 f181 1"/>
              <a:gd name="f420" fmla="*/ f354 f182 1"/>
              <a:gd name="f421" fmla="*/ f355 f181 1"/>
              <a:gd name="f422" fmla="*/ f356 f182 1"/>
              <a:gd name="f423" fmla="*/ f357 f181 1"/>
              <a:gd name="f424" fmla="*/ f358 f182 1"/>
              <a:gd name="f425" fmla="*/ f359 f181 1"/>
              <a:gd name="f426" fmla="*/ f360 f182 1"/>
              <a:gd name="f427" fmla="*/ f361 f181 1"/>
              <a:gd name="f428" fmla="*/ f362 f182 1"/>
              <a:gd name="f429" fmla="*/ f363 f181 1"/>
              <a:gd name="f430" fmla="*/ f364 f182 1"/>
              <a:gd name="f431" fmla="*/ f365 f181 1"/>
              <a:gd name="f432" fmla="*/ f366 f182 1"/>
              <a:gd name="f433" fmla="*/ f367 f181 1"/>
              <a:gd name="f434" fmla="*/ f368 f182 1"/>
              <a:gd name="f435" fmla="*/ f369 f181 1"/>
              <a:gd name="f436" fmla="*/ f370 f182 1"/>
              <a:gd name="f437" fmla="*/ f371 f181 1"/>
              <a:gd name="f438" fmla="*/ f372 f182 1"/>
              <a:gd name="f439" fmla="*/ f373 f181 1"/>
              <a:gd name="f440" fmla="*/ f374 f182 1"/>
              <a:gd name="f441" fmla="*/ f375 f181 1"/>
              <a:gd name="f442" fmla="*/ f376 f182 1"/>
              <a:gd name="f443" fmla="*/ f377 f181 1"/>
              <a:gd name="f444" fmla="*/ f378 f182 1"/>
              <a:gd name="f445" fmla="*/ f379 f181 1"/>
              <a:gd name="f446" fmla="*/ f380 f182 1"/>
              <a:gd name="f447" fmla="*/ f381 f181 1"/>
              <a:gd name="f448" fmla="*/ f382 f182 1"/>
            </a:gdLst>
            <a:ahLst/>
            <a:cxnLst>
              <a:cxn ang="3cd4">
                <a:pos x="hc" y="t"/>
              </a:cxn>
              <a:cxn ang="0">
                <a:pos x="r" y="vc"/>
              </a:cxn>
              <a:cxn ang="cd4">
                <a:pos x="hc" y="b"/>
              </a:cxn>
              <a:cxn ang="cd2">
                <a:pos x="l" y="vc"/>
              </a:cxn>
              <a:cxn ang="f254">
                <a:pos x="f387" y="f388"/>
              </a:cxn>
              <a:cxn ang="f254">
                <a:pos x="f389" y="f390"/>
              </a:cxn>
              <a:cxn ang="f254">
                <a:pos x="f391" y="f392"/>
              </a:cxn>
              <a:cxn ang="f254">
                <a:pos x="f393" y="f394"/>
              </a:cxn>
              <a:cxn ang="f254">
                <a:pos x="f395" y="f396"/>
              </a:cxn>
              <a:cxn ang="f254">
                <a:pos x="f397" y="f398"/>
              </a:cxn>
              <a:cxn ang="f254">
                <a:pos x="f399" y="f400"/>
              </a:cxn>
              <a:cxn ang="f254">
                <a:pos x="f401" y="f402"/>
              </a:cxn>
              <a:cxn ang="f254">
                <a:pos x="f403" y="f404"/>
              </a:cxn>
              <a:cxn ang="f254">
                <a:pos x="f405" y="f406"/>
              </a:cxn>
              <a:cxn ang="f254">
                <a:pos x="f407" y="f408"/>
              </a:cxn>
              <a:cxn ang="f254">
                <a:pos x="f409" y="f410"/>
              </a:cxn>
              <a:cxn ang="f254">
                <a:pos x="f411" y="f412"/>
              </a:cxn>
              <a:cxn ang="f254">
                <a:pos x="f413" y="f414"/>
              </a:cxn>
              <a:cxn ang="f254">
                <a:pos x="f415" y="f416"/>
              </a:cxn>
              <a:cxn ang="f254">
                <a:pos x="f417" y="f418"/>
              </a:cxn>
              <a:cxn ang="f254">
                <a:pos x="f419" y="f420"/>
              </a:cxn>
              <a:cxn ang="f254">
                <a:pos x="f421" y="f422"/>
              </a:cxn>
              <a:cxn ang="f254">
                <a:pos x="f423" y="f424"/>
              </a:cxn>
              <a:cxn ang="f254">
                <a:pos x="f425" y="f426"/>
              </a:cxn>
              <a:cxn ang="f254">
                <a:pos x="f427" y="f428"/>
              </a:cxn>
              <a:cxn ang="f254">
                <a:pos x="f429" y="f430"/>
              </a:cxn>
              <a:cxn ang="f254">
                <a:pos x="f431" y="f432"/>
              </a:cxn>
              <a:cxn ang="f254">
                <a:pos x="f433" y="f434"/>
              </a:cxn>
              <a:cxn ang="f254">
                <a:pos x="f435" y="f436"/>
              </a:cxn>
              <a:cxn ang="f254">
                <a:pos x="f437" y="f438"/>
              </a:cxn>
              <a:cxn ang="f254">
                <a:pos x="f439" y="f440"/>
              </a:cxn>
              <a:cxn ang="f254">
                <a:pos x="f441" y="f442"/>
              </a:cxn>
              <a:cxn ang="f254">
                <a:pos x="f443" y="f444"/>
              </a:cxn>
              <a:cxn ang="f254">
                <a:pos x="f445" y="f446"/>
              </a:cxn>
              <a:cxn ang="f254">
                <a:pos x="f447" y="f448"/>
              </a:cxn>
              <a:cxn ang="f254">
                <a:pos x="f387" y="f448"/>
              </a:cxn>
            </a:cxnLst>
            <a:rect l="f383" t="f386" r="f384" b="f385"/>
            <a:pathLst>
              <a:path w="3843750" h="5956080">
                <a:moveTo>
                  <a:pt x="f5" y="f8"/>
                </a:moveTo>
                <a:cubicBezTo>
                  <a:pt x="f9" y="f10"/>
                  <a:pt x="f11" y="f12"/>
                  <a:pt x="f13" y="f12"/>
                </a:cubicBezTo>
                <a:cubicBezTo>
                  <a:pt x="f11" y="f14"/>
                  <a:pt x="f15" y="f16"/>
                  <a:pt x="f17" y="f18"/>
                </a:cubicBezTo>
                <a:cubicBezTo>
                  <a:pt x="f19" y="f20"/>
                  <a:pt x="f21" y="f22"/>
                  <a:pt x="f23" y="f24"/>
                </a:cubicBezTo>
                <a:cubicBezTo>
                  <a:pt x="f25" y="f26"/>
                  <a:pt x="f27" y="f28"/>
                  <a:pt x="f29" y="f30"/>
                </a:cubicBezTo>
                <a:cubicBezTo>
                  <a:pt x="f31" y="f32"/>
                  <a:pt x="f33" y="f34"/>
                  <a:pt x="f35" y="f36"/>
                </a:cubicBezTo>
                <a:cubicBezTo>
                  <a:pt x="f37" y="f38"/>
                  <a:pt x="f39" y="f40"/>
                  <a:pt x="f41" y="f42"/>
                </a:cubicBezTo>
                <a:cubicBezTo>
                  <a:pt x="f43" y="f44"/>
                  <a:pt x="f45" y="f46"/>
                  <a:pt x="f47" y="f48"/>
                </a:cubicBezTo>
                <a:cubicBezTo>
                  <a:pt x="f49" y="f50"/>
                  <a:pt x="f51" y="f52"/>
                  <a:pt x="f53" y="f54"/>
                </a:cubicBezTo>
                <a:cubicBezTo>
                  <a:pt x="f55" y="f56"/>
                  <a:pt x="f57" y="f58"/>
                  <a:pt x="f59" y="f60"/>
                </a:cubicBezTo>
                <a:cubicBezTo>
                  <a:pt x="f61" y="f62"/>
                  <a:pt x="f63" y="f64"/>
                  <a:pt x="f65" y="f66"/>
                </a:cubicBezTo>
                <a:cubicBezTo>
                  <a:pt x="f67" y="f68"/>
                  <a:pt x="f69" y="f70"/>
                  <a:pt x="f71" y="f72"/>
                </a:cubicBezTo>
                <a:cubicBezTo>
                  <a:pt x="f73" y="f74"/>
                  <a:pt x="f75" y="f76"/>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5" y="f126"/>
                  <a:pt x="f127" y="f128"/>
                  <a:pt x="f129" y="f130"/>
                </a:cubicBezTo>
                <a:cubicBezTo>
                  <a:pt x="f131" y="f132"/>
                  <a:pt x="f133" y="f134"/>
                  <a:pt x="f135" y="f136"/>
                </a:cubicBezTo>
                <a:cubicBezTo>
                  <a:pt x="f137" y="f138"/>
                  <a:pt x="f139" y="f140"/>
                  <a:pt x="f141" y="f142"/>
                </a:cubicBezTo>
                <a:cubicBezTo>
                  <a:pt x="f143" y="f144"/>
                  <a:pt x="f145" y="f146"/>
                  <a:pt x="f147" y="f148"/>
                </a:cubicBezTo>
                <a:cubicBezTo>
                  <a:pt x="f149" y="f150"/>
                  <a:pt x="f151" y="f152"/>
                  <a:pt x="f153" y="f154"/>
                </a:cubicBezTo>
                <a:cubicBezTo>
                  <a:pt x="f155" y="f156"/>
                  <a:pt x="f157" y="f158"/>
                  <a:pt x="f159" y="f160"/>
                </a:cubicBezTo>
                <a:cubicBezTo>
                  <a:pt x="f161" y="f162"/>
                  <a:pt x="f163" y="f164"/>
                  <a:pt x="f165" y="f166"/>
                </a:cubicBezTo>
                <a:cubicBezTo>
                  <a:pt x="f167" y="f168"/>
                  <a:pt x="f169" y="f170"/>
                  <a:pt x="f169" y="f170"/>
                </a:cubicBezTo>
                <a:cubicBezTo>
                  <a:pt x="f169" y="f170"/>
                  <a:pt x="f171" y="f172"/>
                  <a:pt x="f173" y="f174"/>
                </a:cubicBezTo>
                <a:cubicBezTo>
                  <a:pt x="f175" y="f176"/>
                  <a:pt x="f177" y="f178"/>
                  <a:pt x="f179" y="f5"/>
                </a:cubicBezTo>
                <a:lnTo>
                  <a:pt x="f5" y="f5"/>
                </a:ln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4C6D69B8-7FC0-4D60-B061-4219CDDB400C}"/>
              </a:ext>
            </a:extLst>
          </p:cNvPr>
          <p:cNvSpPr txBox="1">
            <a:spLocks noGrp="1"/>
          </p:cNvSpPr>
          <p:nvPr>
            <p:ph type="title"/>
          </p:nvPr>
        </p:nvSpPr>
        <p:spPr>
          <a:xfrm>
            <a:off x="831847" y="1078992"/>
            <a:ext cx="5266944" cy="3136391"/>
          </a:xfrm>
        </p:spPr>
        <p:txBody>
          <a:bodyPr anchor="b"/>
          <a:lstStyle>
            <a:lvl1pPr>
              <a:defRPr sz="4800"/>
            </a:lvl1pPr>
          </a:lstStyle>
          <a:p>
            <a:pPr lvl="0"/>
            <a:r>
              <a:rPr lang="en-US"/>
              <a:t>Click to edit Master title style</a:t>
            </a:r>
          </a:p>
        </p:txBody>
      </p:sp>
      <p:sp>
        <p:nvSpPr>
          <p:cNvPr id="4" name="Text Placeholder 2">
            <a:extLst>
              <a:ext uri="{FF2B5EF4-FFF2-40B4-BE49-F238E27FC236}">
                <a16:creationId xmlns:a16="http://schemas.microsoft.com/office/drawing/2014/main" id="{788B9ACE-A0EE-4D78-A73E-75A3D5D6886B}"/>
              </a:ext>
            </a:extLst>
          </p:cNvPr>
          <p:cNvSpPr txBox="1">
            <a:spLocks noGrp="1"/>
          </p:cNvSpPr>
          <p:nvPr>
            <p:ph type="body" idx="1"/>
          </p:nvPr>
        </p:nvSpPr>
        <p:spPr>
          <a:xfrm>
            <a:off x="831847" y="4279392"/>
            <a:ext cx="5266944" cy="1500182"/>
          </a:xfrm>
        </p:spPr>
        <p:txBody>
          <a:bodyPr/>
          <a:lstStyle>
            <a:lvl1pPr marL="0" indent="0">
              <a:buNone/>
              <a:defRPr sz="2400" cap="all"/>
            </a:lvl1pPr>
          </a:lstStyle>
          <a:p>
            <a:pPr lvl="0"/>
            <a:r>
              <a:rPr lang="en-US"/>
              <a:t>Click to edit Master text styles</a:t>
            </a:r>
          </a:p>
        </p:txBody>
      </p:sp>
      <p:sp>
        <p:nvSpPr>
          <p:cNvPr id="5" name="Date Placeholder 3">
            <a:extLst>
              <a:ext uri="{FF2B5EF4-FFF2-40B4-BE49-F238E27FC236}">
                <a16:creationId xmlns:a16="http://schemas.microsoft.com/office/drawing/2014/main" id="{463251F0-57D6-466F-A68F-CCC24A379A7F}"/>
              </a:ext>
            </a:extLst>
          </p:cNvPr>
          <p:cNvSpPr txBox="1">
            <a:spLocks noGrp="1"/>
          </p:cNvSpPr>
          <p:nvPr>
            <p:ph type="dt" sz="half" idx="7"/>
          </p:nvPr>
        </p:nvSpPr>
        <p:spPr/>
        <p:txBody>
          <a:bodyPr/>
          <a:lstStyle>
            <a:lvl1pPr>
              <a:defRPr/>
            </a:lvl1pPr>
          </a:lstStyle>
          <a:p>
            <a:pPr lvl="0"/>
            <a:fld id="{5F9F7579-9C12-43A0-8CF1-B548E2028F48}" type="datetime1">
              <a:rPr lang="en-US"/>
              <a:pPr lvl="0"/>
              <a:t>1/7/2021</a:t>
            </a:fld>
            <a:endParaRPr lang="en-US"/>
          </a:p>
        </p:txBody>
      </p:sp>
      <p:sp>
        <p:nvSpPr>
          <p:cNvPr id="6" name="Footer Placeholder 4">
            <a:extLst>
              <a:ext uri="{FF2B5EF4-FFF2-40B4-BE49-F238E27FC236}">
                <a16:creationId xmlns:a16="http://schemas.microsoft.com/office/drawing/2014/main" id="{DC4EE3A5-F365-4A6F-8343-99B7175268C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E7973722-586D-4B2C-AB47-6EAB9AA83521}"/>
              </a:ext>
            </a:extLst>
          </p:cNvPr>
          <p:cNvSpPr txBox="1">
            <a:spLocks noGrp="1"/>
          </p:cNvSpPr>
          <p:nvPr>
            <p:ph type="sldNum" sz="quarter" idx="8"/>
          </p:nvPr>
        </p:nvSpPr>
        <p:spPr/>
        <p:txBody>
          <a:bodyPr/>
          <a:lstStyle>
            <a:lvl1pPr>
              <a:defRPr/>
            </a:lvl1pPr>
          </a:lstStyle>
          <a:p>
            <a:pPr lvl="0"/>
            <a:fld id="{53F96D12-C65D-4596-B494-884111A8D968}" type="slidenum">
              <a:t>‹#›</a:t>
            </a:fld>
            <a:endParaRPr lang="en-US"/>
          </a:p>
        </p:txBody>
      </p:sp>
    </p:spTree>
    <p:extLst>
      <p:ext uri="{BB962C8B-B14F-4D97-AF65-F5344CB8AC3E}">
        <p14:creationId xmlns:p14="http://schemas.microsoft.com/office/powerpoint/2010/main" val="22516245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Freeform: Shape 7" descr="Tag=AccentColor&#10;Flavor=Light&#10;Target=Fill">
            <a:extLst>
              <a:ext uri="{FF2B5EF4-FFF2-40B4-BE49-F238E27FC236}">
                <a16:creationId xmlns:a16="http://schemas.microsoft.com/office/drawing/2014/main" id="{2C437900-B62F-437E-8CFE-F6879DEEA299}"/>
              </a:ext>
            </a:extLst>
          </p:cNvPr>
          <p:cNvSpPr/>
          <p:nvPr/>
        </p:nvSpPr>
        <p:spPr>
          <a:xfrm flipH="1">
            <a:off x="0" y="315111"/>
            <a:ext cx="3021543" cy="1435443"/>
          </a:xfrm>
          <a:custGeom>
            <a:avLst/>
            <a:gdLst>
              <a:gd name="f0" fmla="val 10800000"/>
              <a:gd name="f1" fmla="val 5400000"/>
              <a:gd name="f2" fmla="val 180"/>
              <a:gd name="f3" fmla="val w"/>
              <a:gd name="f4" fmla="val h"/>
              <a:gd name="f5" fmla="val 0"/>
              <a:gd name="f6" fmla="val 3021543"/>
              <a:gd name="f7" fmla="val 1435442"/>
              <a:gd name="f8" fmla="val 2963800"/>
              <a:gd name="f9" fmla="val 7242"/>
              <a:gd name="f10" fmla="val 2907134"/>
              <a:gd name="f11" fmla="val 13978"/>
              <a:gd name="f12" fmla="val 2850469"/>
              <a:gd name="f13" fmla="val 22960"/>
              <a:gd name="f14" fmla="val 2793803"/>
              <a:gd name="f15" fmla="val 24082"/>
              <a:gd name="f16" fmla="val 2667318"/>
              <a:gd name="f17" fmla="val 27450"/>
              <a:gd name="f18" fmla="val 2539821"/>
              <a:gd name="f19" fmla="val 19592"/>
              <a:gd name="f20" fmla="val 2414348"/>
              <a:gd name="f21" fmla="val 29696"/>
              <a:gd name="f22" fmla="val 2307089"/>
              <a:gd name="f23" fmla="val 38677"/>
              <a:gd name="f24" fmla="val 2198818"/>
              <a:gd name="f25" fmla="val 28573"/>
              <a:gd name="f26" fmla="val 2091558"/>
              <a:gd name="f27" fmla="val 1942812"/>
              <a:gd name="f28" fmla="val 26328"/>
              <a:gd name="f29" fmla="val 1793053"/>
              <a:gd name="f30" fmla="val 18469"/>
              <a:gd name="f31" fmla="val 1645319"/>
              <a:gd name="f32" fmla="val 1510738"/>
              <a:gd name="f33" fmla="val 36432"/>
              <a:gd name="f34" fmla="val 1376158"/>
              <a:gd name="f35" fmla="val 1243602"/>
              <a:gd name="f36" fmla="val 60008"/>
              <a:gd name="f37" fmla="val 1079677"/>
              <a:gd name="f38" fmla="val 71235"/>
              <a:gd name="f39" fmla="val 916765"/>
              <a:gd name="f40" fmla="val 64499"/>
              <a:gd name="f41" fmla="val 753851"/>
              <a:gd name="f42" fmla="val 57763"/>
              <a:gd name="f43" fmla="val 653675"/>
              <a:gd name="f44" fmla="val 53272"/>
              <a:gd name="f45" fmla="val 554511"/>
              <a:gd name="f46" fmla="val 465465"/>
              <a:gd name="f47" fmla="val 116142"/>
              <a:gd name="f48" fmla="val 489751"/>
              <a:gd name="f49" fmla="val 134105"/>
              <a:gd name="f50" fmla="val 519095"/>
              <a:gd name="f51" fmla="val 130737"/>
              <a:gd name="f52" fmla="val 546416"/>
              <a:gd name="f53" fmla="val 136351"/>
              <a:gd name="f54" fmla="val 594986"/>
              <a:gd name="f55" fmla="val 147578"/>
              <a:gd name="f56" fmla="val 643557"/>
              <a:gd name="f57" fmla="val 158804"/>
              <a:gd name="f58" fmla="val 689091"/>
              <a:gd name="f59" fmla="val 180136"/>
              <a:gd name="f60" fmla="val 699210"/>
              <a:gd name="f61" fmla="val 184626"/>
              <a:gd name="f62" fmla="val 708317"/>
              <a:gd name="f63" fmla="val 193608"/>
              <a:gd name="f64" fmla="val 704269"/>
              <a:gd name="f65" fmla="val 208203"/>
              <a:gd name="f66" fmla="val 701234"/>
              <a:gd name="f67" fmla="val 219430"/>
              <a:gd name="f68" fmla="val 691115"/>
              <a:gd name="f69" fmla="val 683020"/>
              <a:gd name="f70" fmla="val 221675"/>
              <a:gd name="f71" fmla="val 664806"/>
              <a:gd name="f72" fmla="val 228411"/>
              <a:gd name="f73" fmla="val 642545"/>
              <a:gd name="f74" fmla="val 223920"/>
              <a:gd name="f75" fmla="val 621295"/>
              <a:gd name="f76" fmla="val 247496"/>
              <a:gd name="f77" fmla="val 702245"/>
              <a:gd name="f78" fmla="val 259846"/>
              <a:gd name="f79" fmla="val 780160"/>
              <a:gd name="f80" fmla="val 236270"/>
              <a:gd name="f81" fmla="val 848968"/>
              <a:gd name="f82" fmla="val 285668"/>
              <a:gd name="f83" fmla="val 823671"/>
              <a:gd name="f84" fmla="val 310367"/>
              <a:gd name="f85" fmla="val 795339"/>
              <a:gd name="f86" fmla="val 304753"/>
              <a:gd name="f87" fmla="val 768018"/>
              <a:gd name="f88" fmla="val 309244"/>
              <a:gd name="f89" fmla="val 739685"/>
              <a:gd name="f90" fmla="val 313735"/>
              <a:gd name="f91" fmla="val 712365"/>
              <a:gd name="f92" fmla="val 321594"/>
              <a:gd name="f93" fmla="val 684032"/>
              <a:gd name="f94" fmla="val 326085"/>
              <a:gd name="f95" fmla="val 331698"/>
              <a:gd name="f96" fmla="val 623319"/>
              <a:gd name="f97" fmla="val 332821"/>
              <a:gd name="f98" fmla="val 592962"/>
              <a:gd name="f99" fmla="val 338434"/>
              <a:gd name="f100" fmla="val 567666"/>
              <a:gd name="f101" fmla="val 342925"/>
              <a:gd name="f102" fmla="val 540345"/>
              <a:gd name="f103" fmla="val 335066"/>
              <a:gd name="f104" fmla="val 509988"/>
              <a:gd name="f105" fmla="val 363133"/>
              <a:gd name="f106" fmla="val 584867"/>
              <a:gd name="f107" fmla="val 383342"/>
              <a:gd name="f108" fmla="val 652663"/>
              <a:gd name="f109" fmla="val 353029"/>
              <a:gd name="f110" fmla="val 726531"/>
              <a:gd name="f111" fmla="val 373237"/>
              <a:gd name="f112" fmla="val 391200"/>
              <a:gd name="f113" fmla="val 647604"/>
              <a:gd name="f114" fmla="val 385587"/>
              <a:gd name="f115" fmla="val 614212"/>
              <a:gd name="f116" fmla="val 395691"/>
              <a:gd name="f117" fmla="val 583855"/>
              <a:gd name="f118" fmla="val 405795"/>
              <a:gd name="f119" fmla="val 547428"/>
              <a:gd name="f120" fmla="val 394568"/>
              <a:gd name="f121" fmla="val 522131"/>
              <a:gd name="f122" fmla="val 424881"/>
              <a:gd name="f123" fmla="val 502905"/>
              <a:gd name="f124" fmla="val 448457"/>
              <a:gd name="f125" fmla="val 482668"/>
              <a:gd name="f126" fmla="val 451825"/>
              <a:gd name="f127" fmla="val 457370"/>
              <a:gd name="f128" fmla="val 438353"/>
              <a:gd name="f129" fmla="val 435109"/>
              <a:gd name="f130" fmla="val 426003"/>
              <a:gd name="f131" fmla="val 410824"/>
              <a:gd name="f132" fmla="val 429371"/>
              <a:gd name="f133" fmla="val 388562"/>
              <a:gd name="f134" fmla="val 441721"/>
              <a:gd name="f135" fmla="val 380468"/>
              <a:gd name="f136" fmla="val 446212"/>
              <a:gd name="f137" fmla="val 372372"/>
              <a:gd name="f138" fmla="val 463052"/>
              <a:gd name="f139" fmla="val 478770"/>
              <a:gd name="f140" fmla="val 382491"/>
              <a:gd name="f141" fmla="val 483260"/>
              <a:gd name="f142" fmla="val 393622"/>
              <a:gd name="f143" fmla="val 485506"/>
              <a:gd name="f144" fmla="val 403741"/>
              <a:gd name="f145" fmla="val 487751"/>
              <a:gd name="f146" fmla="val 415883"/>
              <a:gd name="f147" fmla="val 489997"/>
              <a:gd name="f148" fmla="val 426002"/>
              <a:gd name="f149" fmla="val 490762"/>
              <a:gd name="f150" fmla="val 475402"/>
              <a:gd name="f151" fmla="val 495610"/>
              <a:gd name="f152" fmla="val 619271"/>
              <a:gd name="f153" fmla="val 493365"/>
              <a:gd name="f154" fmla="val 541640"/>
              <a:gd name="f155" fmla="val 210471"/>
              <a:gd name="f156" fmla="val 525922"/>
              <a:gd name="f157" fmla="val 542762"/>
              <a:gd name="f158" fmla="val 27321"/>
              <a:gd name="f159" fmla="val 576443"/>
              <a:gd name="f160" fmla="val 62737"/>
              <a:gd name="f161" fmla="val 548376"/>
              <a:gd name="f162" fmla="val 83986"/>
              <a:gd name="f163" fmla="val 573075"/>
              <a:gd name="f164" fmla="val 63748"/>
              <a:gd name="f165" fmla="val 624719"/>
              <a:gd name="f166" fmla="val 71844"/>
              <a:gd name="f167" fmla="val 652785"/>
              <a:gd name="f168" fmla="val 112319"/>
              <a:gd name="f169" fmla="val 656154"/>
              <a:gd name="f170" fmla="val 151782"/>
              <a:gd name="f171" fmla="val 659522"/>
              <a:gd name="f172" fmla="val 194281"/>
              <a:gd name="f173" fmla="val 641559"/>
              <a:gd name="f174" fmla="val 215531"/>
              <a:gd name="f175" fmla="val 703306"/>
              <a:gd name="f176" fmla="val 221602"/>
              <a:gd name="f177" fmla="val 722392"/>
              <a:gd name="f178" fmla="val 259042"/>
              <a:gd name="f179" fmla="val 716779"/>
              <a:gd name="f180" fmla="val 282315"/>
              <a:gd name="f181" fmla="val 720147"/>
              <a:gd name="f182" fmla="val 332909"/>
              <a:gd name="f183" fmla="val 728005"/>
              <a:gd name="f184" fmla="val 386539"/>
              <a:gd name="f185" fmla="val 744846"/>
              <a:gd name="f186" fmla="val 454335"/>
              <a:gd name="f187" fmla="val 753827"/>
              <a:gd name="f188" fmla="val 467489"/>
              <a:gd name="f189" fmla="val 760563"/>
              <a:gd name="f190" fmla="val 785263"/>
              <a:gd name="f191" fmla="val 447252"/>
              <a:gd name="f192" fmla="val 811084"/>
              <a:gd name="f193" fmla="val 460406"/>
              <a:gd name="f194" fmla="val 820066"/>
              <a:gd name="f195" fmla="val 476596"/>
              <a:gd name="f196" fmla="val 830170"/>
              <a:gd name="f197" fmla="val 488739"/>
              <a:gd name="f198" fmla="val 838028"/>
              <a:gd name="f199" fmla="val 506953"/>
              <a:gd name="f200" fmla="val 835783"/>
              <a:gd name="f201" fmla="val 517071"/>
              <a:gd name="f202" fmla="val 859360"/>
              <a:gd name="f203" fmla="val 855992"/>
              <a:gd name="f204" fmla="val 307612"/>
              <a:gd name="f205" fmla="val 836906"/>
              <a:gd name="f206" fmla="val 202377"/>
              <a:gd name="f207" fmla="val 854869"/>
              <a:gd name="f208" fmla="val 317731"/>
              <a:gd name="f209" fmla="val 899776"/>
              <a:gd name="f210" fmla="val 444216"/>
              <a:gd name="f211" fmla="val 897531"/>
              <a:gd name="f212" fmla="val 557546"/>
              <a:gd name="f213" fmla="val 949175"/>
              <a:gd name="f214" fmla="val 553499"/>
              <a:gd name="f215" fmla="val 967137"/>
              <a:gd name="f216" fmla="val 527190"/>
              <a:gd name="f217" fmla="val 959278"/>
              <a:gd name="f218" fmla="val 526178"/>
              <a:gd name="f219" fmla="val 986223"/>
              <a:gd name="f220" fmla="val 585879"/>
              <a:gd name="f221" fmla="val 1014290"/>
              <a:gd name="f222" fmla="val 657723"/>
              <a:gd name="f223" fmla="val 995204"/>
              <a:gd name="f224" fmla="val 720459"/>
              <a:gd name="f225" fmla="val 1036744"/>
              <a:gd name="f226" fmla="val 1055829"/>
              <a:gd name="f227" fmla="val 650640"/>
              <a:gd name="f228" fmla="val 1024394"/>
              <a:gd name="f229" fmla="val 616236"/>
              <a:gd name="f230" fmla="val 1042357"/>
              <a:gd name="f231" fmla="val 627367"/>
              <a:gd name="f232" fmla="val 1069302"/>
              <a:gd name="f233" fmla="val 1131283"/>
              <a:gd name="f234" fmla="val 1235459"/>
              <a:gd name="f235" fmla="val 1222353"/>
              <a:gd name="f236" fmla="val 1253422"/>
              <a:gd name="f237" fmla="val 1407527"/>
              <a:gd name="f238" fmla="val 1290470"/>
              <a:gd name="f239" fmla="val 1940788"/>
              <a:gd name="f240" fmla="val 1384776"/>
              <a:gd name="f241" fmla="val 2087511"/>
              <a:gd name="f242" fmla="val 1406107"/>
              <a:gd name="f243" fmla="val 2200841"/>
              <a:gd name="f244" fmla="val 1421824"/>
              <a:gd name="f245" fmla="val 2313160"/>
              <a:gd name="f246" fmla="val 1434174"/>
              <a:gd name="f247" fmla="val 2425479"/>
              <a:gd name="f248" fmla="val 1435297"/>
              <a:gd name="f249" fmla="val 2553988"/>
              <a:gd name="f250" fmla="val 1436419"/>
              <a:gd name="f251" fmla="val 2681485"/>
              <a:gd name="f252" fmla="val 1430806"/>
              <a:gd name="f253" fmla="val 2809994"/>
              <a:gd name="f254" fmla="val 1426315"/>
              <a:gd name="f255" fmla="val 2858058"/>
              <a:gd name="f256" fmla="val 1424631"/>
              <a:gd name="f257" fmla="val 2905933"/>
              <a:gd name="f258" fmla="val 1421684"/>
              <a:gd name="f259" fmla="val 2953618"/>
              <a:gd name="f260" fmla="val 1417071"/>
              <a:gd name="f261" fmla="val 1407897"/>
              <a:gd name="f262" fmla="+- 0 0 -90"/>
              <a:gd name="f263" fmla="*/ f3 1 3021543"/>
              <a:gd name="f264" fmla="*/ f4 1 1435442"/>
              <a:gd name="f265" fmla="val f5"/>
              <a:gd name="f266" fmla="val f6"/>
              <a:gd name="f267" fmla="val f7"/>
              <a:gd name="f268" fmla="*/ f262 f0 1"/>
              <a:gd name="f269" fmla="+- f267 0 f265"/>
              <a:gd name="f270" fmla="+- f266 0 f265"/>
              <a:gd name="f271" fmla="*/ f268 1 f2"/>
              <a:gd name="f272" fmla="*/ f270 1 3021543"/>
              <a:gd name="f273" fmla="*/ f269 1 1435442"/>
              <a:gd name="f274" fmla="*/ 3021543 f270 1"/>
              <a:gd name="f275" fmla="*/ 0 f269 1"/>
              <a:gd name="f276" fmla="*/ 2963800 f270 1"/>
              <a:gd name="f277" fmla="*/ 7242 f269 1"/>
              <a:gd name="f278" fmla="*/ 2793803 f270 1"/>
              <a:gd name="f279" fmla="*/ 24082 f269 1"/>
              <a:gd name="f280" fmla="*/ 2414348 f270 1"/>
              <a:gd name="f281" fmla="*/ 29696 f269 1"/>
              <a:gd name="f282" fmla="*/ 2091558 f270 1"/>
              <a:gd name="f283" fmla="*/ 27450 f269 1"/>
              <a:gd name="f284" fmla="*/ 1645319 f270 1"/>
              <a:gd name="f285" fmla="*/ 28573 f269 1"/>
              <a:gd name="f286" fmla="*/ 1243602 f270 1"/>
              <a:gd name="f287" fmla="*/ 60008 f269 1"/>
              <a:gd name="f288" fmla="*/ 753851 f270 1"/>
              <a:gd name="f289" fmla="*/ 57763 f269 1"/>
              <a:gd name="f290" fmla="*/ 465465 f270 1"/>
              <a:gd name="f291" fmla="*/ 116142 f269 1"/>
              <a:gd name="f292" fmla="*/ 546416 f270 1"/>
              <a:gd name="f293" fmla="*/ 136351 f269 1"/>
              <a:gd name="f294" fmla="*/ 689091 f270 1"/>
              <a:gd name="f295" fmla="*/ 180136 f269 1"/>
              <a:gd name="f296" fmla="*/ 704269 f270 1"/>
              <a:gd name="f297" fmla="*/ 208203 f269 1"/>
              <a:gd name="f298" fmla="*/ 683020 f270 1"/>
              <a:gd name="f299" fmla="*/ 221675 f269 1"/>
              <a:gd name="f300" fmla="*/ 621295 f270 1"/>
              <a:gd name="f301" fmla="*/ 247496 f269 1"/>
              <a:gd name="f302" fmla="*/ 848968 f270 1"/>
              <a:gd name="f303" fmla="*/ 285668 f269 1"/>
              <a:gd name="f304" fmla="*/ 768018 f270 1"/>
              <a:gd name="f305" fmla="*/ 309244 f269 1"/>
              <a:gd name="f306" fmla="*/ 684032 f270 1"/>
              <a:gd name="f307" fmla="*/ 326085 f269 1"/>
              <a:gd name="f308" fmla="*/ 592962 f270 1"/>
              <a:gd name="f309" fmla="*/ 338434 f269 1"/>
              <a:gd name="f310" fmla="*/ 509988 f270 1"/>
              <a:gd name="f311" fmla="*/ 363133 f269 1"/>
              <a:gd name="f312" fmla="*/ 726531 f270 1"/>
              <a:gd name="f313" fmla="*/ 373237 f269 1"/>
              <a:gd name="f314" fmla="*/ 614212 f270 1"/>
              <a:gd name="f315" fmla="*/ 395691 f269 1"/>
              <a:gd name="f316" fmla="*/ 522131 f270 1"/>
              <a:gd name="f317" fmla="*/ 424881 f269 1"/>
              <a:gd name="f318" fmla="*/ 457370 f270 1"/>
              <a:gd name="f319" fmla="*/ 438353 f269 1"/>
              <a:gd name="f320" fmla="*/ 388562 f270 1"/>
              <a:gd name="f321" fmla="*/ 441721 f269 1"/>
              <a:gd name="f322" fmla="*/ 372372 f270 1"/>
              <a:gd name="f323" fmla="*/ 463052 f269 1"/>
              <a:gd name="f324" fmla="*/ 393622 f270 1"/>
              <a:gd name="f325" fmla="*/ 485506 f269 1"/>
              <a:gd name="f326" fmla="*/ 426002 f270 1"/>
              <a:gd name="f327" fmla="*/ 487751 f269 1"/>
              <a:gd name="f328" fmla="*/ 619271 f270 1"/>
              <a:gd name="f329" fmla="*/ 493365 f269 1"/>
              <a:gd name="f330" fmla="*/ 0 f270 1"/>
              <a:gd name="f331" fmla="*/ 542762 f269 1"/>
              <a:gd name="f332" fmla="*/ 83986 f270 1"/>
              <a:gd name="f333" fmla="*/ 573075 f269 1"/>
              <a:gd name="f334" fmla="*/ 112319 f270 1"/>
              <a:gd name="f335" fmla="*/ 656154 f269 1"/>
              <a:gd name="f336" fmla="*/ 215531 f270 1"/>
              <a:gd name="f337" fmla="*/ 703306 f269 1"/>
              <a:gd name="f338" fmla="*/ 282315 f270 1"/>
              <a:gd name="f339" fmla="*/ 720147 f269 1"/>
              <a:gd name="f340" fmla="*/ 435109 f270 1"/>
              <a:gd name="f341" fmla="*/ 744846 f269 1"/>
              <a:gd name="f342" fmla="*/ 785263 f269 1"/>
              <a:gd name="f343" fmla="*/ 476596 f270 1"/>
              <a:gd name="f344" fmla="*/ 830170 f269 1"/>
              <a:gd name="f345" fmla="*/ 517071 f270 1"/>
              <a:gd name="f346" fmla="*/ 859360 f269 1"/>
              <a:gd name="f347" fmla="*/ 202377 f270 1"/>
              <a:gd name="f348" fmla="*/ 854869 f269 1"/>
              <a:gd name="f349" fmla="*/ 557546 f270 1"/>
              <a:gd name="f350" fmla="*/ 949175 f269 1"/>
              <a:gd name="f351" fmla="*/ 526178 f270 1"/>
              <a:gd name="f352" fmla="*/ 986223 f269 1"/>
              <a:gd name="f353" fmla="*/ 720459 f270 1"/>
              <a:gd name="f354" fmla="*/ 1036744 f269 1"/>
              <a:gd name="f355" fmla="*/ 616236 f270 1"/>
              <a:gd name="f356" fmla="*/ 1042357 f269 1"/>
              <a:gd name="f357" fmla="*/ 1222353 f270 1"/>
              <a:gd name="f358" fmla="*/ 1253422 f269 1"/>
              <a:gd name="f359" fmla="*/ 2087511 f270 1"/>
              <a:gd name="f360" fmla="*/ 1406107 f269 1"/>
              <a:gd name="f361" fmla="*/ 2425479 f270 1"/>
              <a:gd name="f362" fmla="*/ 1435297 f269 1"/>
              <a:gd name="f363" fmla="*/ 2809994 f270 1"/>
              <a:gd name="f364" fmla="*/ 1426315 f269 1"/>
              <a:gd name="f365" fmla="*/ 2953618 f270 1"/>
              <a:gd name="f366" fmla="*/ 1417071 f269 1"/>
              <a:gd name="f367" fmla="*/ 1407897 f269 1"/>
              <a:gd name="f368" fmla="+- f271 0 f1"/>
              <a:gd name="f369" fmla="*/ f274 1 3021543"/>
              <a:gd name="f370" fmla="*/ f275 1 1435442"/>
              <a:gd name="f371" fmla="*/ f276 1 3021543"/>
              <a:gd name="f372" fmla="*/ f277 1 1435442"/>
              <a:gd name="f373" fmla="*/ f278 1 3021543"/>
              <a:gd name="f374" fmla="*/ f279 1 1435442"/>
              <a:gd name="f375" fmla="*/ f280 1 3021543"/>
              <a:gd name="f376" fmla="*/ f281 1 1435442"/>
              <a:gd name="f377" fmla="*/ f282 1 3021543"/>
              <a:gd name="f378" fmla="*/ f283 1 1435442"/>
              <a:gd name="f379" fmla="*/ f284 1 3021543"/>
              <a:gd name="f380" fmla="*/ f285 1 1435442"/>
              <a:gd name="f381" fmla="*/ f286 1 3021543"/>
              <a:gd name="f382" fmla="*/ f287 1 1435442"/>
              <a:gd name="f383" fmla="*/ f288 1 3021543"/>
              <a:gd name="f384" fmla="*/ f289 1 1435442"/>
              <a:gd name="f385" fmla="*/ f290 1 3021543"/>
              <a:gd name="f386" fmla="*/ f291 1 1435442"/>
              <a:gd name="f387" fmla="*/ f292 1 3021543"/>
              <a:gd name="f388" fmla="*/ f293 1 1435442"/>
              <a:gd name="f389" fmla="*/ f294 1 3021543"/>
              <a:gd name="f390" fmla="*/ f295 1 1435442"/>
              <a:gd name="f391" fmla="*/ f296 1 3021543"/>
              <a:gd name="f392" fmla="*/ f297 1 1435442"/>
              <a:gd name="f393" fmla="*/ f298 1 3021543"/>
              <a:gd name="f394" fmla="*/ f299 1 1435442"/>
              <a:gd name="f395" fmla="*/ f300 1 3021543"/>
              <a:gd name="f396" fmla="*/ f301 1 1435442"/>
              <a:gd name="f397" fmla="*/ f302 1 3021543"/>
              <a:gd name="f398" fmla="*/ f303 1 1435442"/>
              <a:gd name="f399" fmla="*/ f304 1 3021543"/>
              <a:gd name="f400" fmla="*/ f305 1 1435442"/>
              <a:gd name="f401" fmla="*/ f306 1 3021543"/>
              <a:gd name="f402" fmla="*/ f307 1 1435442"/>
              <a:gd name="f403" fmla="*/ f308 1 3021543"/>
              <a:gd name="f404" fmla="*/ f309 1 1435442"/>
              <a:gd name="f405" fmla="*/ f310 1 3021543"/>
              <a:gd name="f406" fmla="*/ f311 1 1435442"/>
              <a:gd name="f407" fmla="*/ f312 1 3021543"/>
              <a:gd name="f408" fmla="*/ f313 1 1435442"/>
              <a:gd name="f409" fmla="*/ f314 1 3021543"/>
              <a:gd name="f410" fmla="*/ f315 1 1435442"/>
              <a:gd name="f411" fmla="*/ f316 1 3021543"/>
              <a:gd name="f412" fmla="*/ f317 1 1435442"/>
              <a:gd name="f413" fmla="*/ f318 1 3021543"/>
              <a:gd name="f414" fmla="*/ f319 1 1435442"/>
              <a:gd name="f415" fmla="*/ f320 1 3021543"/>
              <a:gd name="f416" fmla="*/ f321 1 1435442"/>
              <a:gd name="f417" fmla="*/ f322 1 3021543"/>
              <a:gd name="f418" fmla="*/ f323 1 1435442"/>
              <a:gd name="f419" fmla="*/ f324 1 3021543"/>
              <a:gd name="f420" fmla="*/ f325 1 1435442"/>
              <a:gd name="f421" fmla="*/ f326 1 3021543"/>
              <a:gd name="f422" fmla="*/ f327 1 1435442"/>
              <a:gd name="f423" fmla="*/ f328 1 3021543"/>
              <a:gd name="f424" fmla="*/ f329 1 1435442"/>
              <a:gd name="f425" fmla="*/ f330 1 3021543"/>
              <a:gd name="f426" fmla="*/ f331 1 1435442"/>
              <a:gd name="f427" fmla="*/ f332 1 3021543"/>
              <a:gd name="f428" fmla="*/ f333 1 1435442"/>
              <a:gd name="f429" fmla="*/ f334 1 3021543"/>
              <a:gd name="f430" fmla="*/ f335 1 1435442"/>
              <a:gd name="f431" fmla="*/ f336 1 3021543"/>
              <a:gd name="f432" fmla="*/ f337 1 1435442"/>
              <a:gd name="f433" fmla="*/ f338 1 3021543"/>
              <a:gd name="f434" fmla="*/ f339 1 1435442"/>
              <a:gd name="f435" fmla="*/ f340 1 3021543"/>
              <a:gd name="f436" fmla="*/ f341 1 1435442"/>
              <a:gd name="f437" fmla="*/ f342 1 1435442"/>
              <a:gd name="f438" fmla="*/ f343 1 3021543"/>
              <a:gd name="f439" fmla="*/ f344 1 1435442"/>
              <a:gd name="f440" fmla="*/ f345 1 3021543"/>
              <a:gd name="f441" fmla="*/ f346 1 1435442"/>
              <a:gd name="f442" fmla="*/ f347 1 3021543"/>
              <a:gd name="f443" fmla="*/ f348 1 1435442"/>
              <a:gd name="f444" fmla="*/ f349 1 3021543"/>
              <a:gd name="f445" fmla="*/ f350 1 1435442"/>
              <a:gd name="f446" fmla="*/ f351 1 3021543"/>
              <a:gd name="f447" fmla="*/ f352 1 1435442"/>
              <a:gd name="f448" fmla="*/ f353 1 3021543"/>
              <a:gd name="f449" fmla="*/ f354 1 1435442"/>
              <a:gd name="f450" fmla="*/ f355 1 3021543"/>
              <a:gd name="f451" fmla="*/ f356 1 1435442"/>
              <a:gd name="f452" fmla="*/ f357 1 3021543"/>
              <a:gd name="f453" fmla="*/ f358 1 1435442"/>
              <a:gd name="f454" fmla="*/ f359 1 3021543"/>
              <a:gd name="f455" fmla="*/ f360 1 1435442"/>
              <a:gd name="f456" fmla="*/ f361 1 3021543"/>
              <a:gd name="f457" fmla="*/ f362 1 1435442"/>
              <a:gd name="f458" fmla="*/ f363 1 3021543"/>
              <a:gd name="f459" fmla="*/ f364 1 1435442"/>
              <a:gd name="f460" fmla="*/ f365 1 3021543"/>
              <a:gd name="f461" fmla="*/ f366 1 1435442"/>
              <a:gd name="f462" fmla="*/ f367 1 1435442"/>
              <a:gd name="f463" fmla="*/ f265 1 f272"/>
              <a:gd name="f464" fmla="*/ f266 1 f272"/>
              <a:gd name="f465" fmla="*/ f265 1 f273"/>
              <a:gd name="f466" fmla="*/ f267 1 f273"/>
              <a:gd name="f467" fmla="*/ f369 1 f272"/>
              <a:gd name="f468" fmla="*/ f370 1 f273"/>
              <a:gd name="f469" fmla="*/ f371 1 f272"/>
              <a:gd name="f470" fmla="*/ f372 1 f273"/>
              <a:gd name="f471" fmla="*/ f373 1 f272"/>
              <a:gd name="f472" fmla="*/ f374 1 f273"/>
              <a:gd name="f473" fmla="*/ f375 1 f272"/>
              <a:gd name="f474" fmla="*/ f376 1 f273"/>
              <a:gd name="f475" fmla="*/ f377 1 f272"/>
              <a:gd name="f476" fmla="*/ f378 1 f273"/>
              <a:gd name="f477" fmla="*/ f379 1 f272"/>
              <a:gd name="f478" fmla="*/ f380 1 f273"/>
              <a:gd name="f479" fmla="*/ f381 1 f272"/>
              <a:gd name="f480" fmla="*/ f382 1 f273"/>
              <a:gd name="f481" fmla="*/ f383 1 f272"/>
              <a:gd name="f482" fmla="*/ f384 1 f273"/>
              <a:gd name="f483" fmla="*/ f385 1 f272"/>
              <a:gd name="f484" fmla="*/ f386 1 f273"/>
              <a:gd name="f485" fmla="*/ f387 1 f272"/>
              <a:gd name="f486" fmla="*/ f388 1 f273"/>
              <a:gd name="f487" fmla="*/ f389 1 f272"/>
              <a:gd name="f488" fmla="*/ f390 1 f273"/>
              <a:gd name="f489" fmla="*/ f391 1 f272"/>
              <a:gd name="f490" fmla="*/ f392 1 f273"/>
              <a:gd name="f491" fmla="*/ f393 1 f272"/>
              <a:gd name="f492" fmla="*/ f394 1 f273"/>
              <a:gd name="f493" fmla="*/ f395 1 f272"/>
              <a:gd name="f494" fmla="*/ f396 1 f273"/>
              <a:gd name="f495" fmla="*/ f397 1 f272"/>
              <a:gd name="f496" fmla="*/ f398 1 f273"/>
              <a:gd name="f497" fmla="*/ f399 1 f272"/>
              <a:gd name="f498" fmla="*/ f400 1 f273"/>
              <a:gd name="f499" fmla="*/ f401 1 f272"/>
              <a:gd name="f500" fmla="*/ f402 1 f273"/>
              <a:gd name="f501" fmla="*/ f403 1 f272"/>
              <a:gd name="f502" fmla="*/ f404 1 f273"/>
              <a:gd name="f503" fmla="*/ f405 1 f272"/>
              <a:gd name="f504" fmla="*/ f406 1 f273"/>
              <a:gd name="f505" fmla="*/ f407 1 f272"/>
              <a:gd name="f506" fmla="*/ f408 1 f273"/>
              <a:gd name="f507" fmla="*/ f409 1 f272"/>
              <a:gd name="f508" fmla="*/ f410 1 f273"/>
              <a:gd name="f509" fmla="*/ f411 1 f272"/>
              <a:gd name="f510" fmla="*/ f412 1 f273"/>
              <a:gd name="f511" fmla="*/ f413 1 f272"/>
              <a:gd name="f512" fmla="*/ f414 1 f273"/>
              <a:gd name="f513" fmla="*/ f415 1 f272"/>
              <a:gd name="f514" fmla="*/ f416 1 f273"/>
              <a:gd name="f515" fmla="*/ f417 1 f272"/>
              <a:gd name="f516" fmla="*/ f418 1 f273"/>
              <a:gd name="f517" fmla="*/ f419 1 f272"/>
              <a:gd name="f518" fmla="*/ f420 1 f273"/>
              <a:gd name="f519" fmla="*/ f421 1 f272"/>
              <a:gd name="f520" fmla="*/ f422 1 f273"/>
              <a:gd name="f521" fmla="*/ f423 1 f272"/>
              <a:gd name="f522" fmla="*/ f424 1 f273"/>
              <a:gd name="f523" fmla="*/ f425 1 f272"/>
              <a:gd name="f524" fmla="*/ f426 1 f273"/>
              <a:gd name="f525" fmla="*/ f427 1 f272"/>
              <a:gd name="f526" fmla="*/ f428 1 f273"/>
              <a:gd name="f527" fmla="*/ f429 1 f272"/>
              <a:gd name="f528" fmla="*/ f430 1 f273"/>
              <a:gd name="f529" fmla="*/ f431 1 f272"/>
              <a:gd name="f530" fmla="*/ f432 1 f273"/>
              <a:gd name="f531" fmla="*/ f433 1 f272"/>
              <a:gd name="f532" fmla="*/ f434 1 f273"/>
              <a:gd name="f533" fmla="*/ f435 1 f272"/>
              <a:gd name="f534" fmla="*/ f436 1 f273"/>
              <a:gd name="f535" fmla="*/ f437 1 f273"/>
              <a:gd name="f536" fmla="*/ f438 1 f272"/>
              <a:gd name="f537" fmla="*/ f439 1 f273"/>
              <a:gd name="f538" fmla="*/ f440 1 f272"/>
              <a:gd name="f539" fmla="*/ f441 1 f273"/>
              <a:gd name="f540" fmla="*/ f442 1 f272"/>
              <a:gd name="f541" fmla="*/ f443 1 f273"/>
              <a:gd name="f542" fmla="*/ f444 1 f272"/>
              <a:gd name="f543" fmla="*/ f445 1 f273"/>
              <a:gd name="f544" fmla="*/ f446 1 f272"/>
              <a:gd name="f545" fmla="*/ f447 1 f273"/>
              <a:gd name="f546" fmla="*/ f448 1 f272"/>
              <a:gd name="f547" fmla="*/ f449 1 f273"/>
              <a:gd name="f548" fmla="*/ f450 1 f272"/>
              <a:gd name="f549" fmla="*/ f451 1 f273"/>
              <a:gd name="f550" fmla="*/ f452 1 f272"/>
              <a:gd name="f551" fmla="*/ f453 1 f273"/>
              <a:gd name="f552" fmla="*/ f454 1 f272"/>
              <a:gd name="f553" fmla="*/ f455 1 f273"/>
              <a:gd name="f554" fmla="*/ f456 1 f272"/>
              <a:gd name="f555" fmla="*/ f457 1 f273"/>
              <a:gd name="f556" fmla="*/ f458 1 f272"/>
              <a:gd name="f557" fmla="*/ f459 1 f273"/>
              <a:gd name="f558" fmla="*/ f460 1 f272"/>
              <a:gd name="f559" fmla="*/ f461 1 f273"/>
              <a:gd name="f560" fmla="*/ f462 1 f273"/>
              <a:gd name="f561" fmla="*/ f463 f263 1"/>
              <a:gd name="f562" fmla="*/ f464 f263 1"/>
              <a:gd name="f563" fmla="*/ f466 f264 1"/>
              <a:gd name="f564" fmla="*/ f465 f264 1"/>
              <a:gd name="f565" fmla="*/ f467 f263 1"/>
              <a:gd name="f566" fmla="*/ f468 f264 1"/>
              <a:gd name="f567" fmla="*/ f469 f263 1"/>
              <a:gd name="f568" fmla="*/ f470 f264 1"/>
              <a:gd name="f569" fmla="*/ f471 f263 1"/>
              <a:gd name="f570" fmla="*/ f472 f264 1"/>
              <a:gd name="f571" fmla="*/ f473 f263 1"/>
              <a:gd name="f572" fmla="*/ f474 f264 1"/>
              <a:gd name="f573" fmla="*/ f475 f263 1"/>
              <a:gd name="f574" fmla="*/ f476 f264 1"/>
              <a:gd name="f575" fmla="*/ f477 f263 1"/>
              <a:gd name="f576" fmla="*/ f478 f264 1"/>
              <a:gd name="f577" fmla="*/ f479 f263 1"/>
              <a:gd name="f578" fmla="*/ f480 f264 1"/>
              <a:gd name="f579" fmla="*/ f481 f263 1"/>
              <a:gd name="f580" fmla="*/ f482 f264 1"/>
              <a:gd name="f581" fmla="*/ f483 f263 1"/>
              <a:gd name="f582" fmla="*/ f484 f264 1"/>
              <a:gd name="f583" fmla="*/ f485 f263 1"/>
              <a:gd name="f584" fmla="*/ f486 f264 1"/>
              <a:gd name="f585" fmla="*/ f487 f263 1"/>
              <a:gd name="f586" fmla="*/ f488 f264 1"/>
              <a:gd name="f587" fmla="*/ f489 f263 1"/>
              <a:gd name="f588" fmla="*/ f490 f264 1"/>
              <a:gd name="f589" fmla="*/ f491 f263 1"/>
              <a:gd name="f590" fmla="*/ f492 f264 1"/>
              <a:gd name="f591" fmla="*/ f493 f263 1"/>
              <a:gd name="f592" fmla="*/ f494 f264 1"/>
              <a:gd name="f593" fmla="*/ f495 f263 1"/>
              <a:gd name="f594" fmla="*/ f496 f264 1"/>
              <a:gd name="f595" fmla="*/ f497 f263 1"/>
              <a:gd name="f596" fmla="*/ f498 f264 1"/>
              <a:gd name="f597" fmla="*/ f499 f263 1"/>
              <a:gd name="f598" fmla="*/ f500 f264 1"/>
              <a:gd name="f599" fmla="*/ f501 f263 1"/>
              <a:gd name="f600" fmla="*/ f502 f264 1"/>
              <a:gd name="f601" fmla="*/ f503 f263 1"/>
              <a:gd name="f602" fmla="*/ f504 f264 1"/>
              <a:gd name="f603" fmla="*/ f505 f263 1"/>
              <a:gd name="f604" fmla="*/ f506 f264 1"/>
              <a:gd name="f605" fmla="*/ f507 f263 1"/>
              <a:gd name="f606" fmla="*/ f508 f264 1"/>
              <a:gd name="f607" fmla="*/ f509 f263 1"/>
              <a:gd name="f608" fmla="*/ f510 f264 1"/>
              <a:gd name="f609" fmla="*/ f511 f263 1"/>
              <a:gd name="f610" fmla="*/ f512 f264 1"/>
              <a:gd name="f611" fmla="*/ f513 f263 1"/>
              <a:gd name="f612" fmla="*/ f514 f264 1"/>
              <a:gd name="f613" fmla="*/ f515 f263 1"/>
              <a:gd name="f614" fmla="*/ f516 f264 1"/>
              <a:gd name="f615" fmla="*/ f517 f263 1"/>
              <a:gd name="f616" fmla="*/ f518 f264 1"/>
              <a:gd name="f617" fmla="*/ f519 f263 1"/>
              <a:gd name="f618" fmla="*/ f520 f264 1"/>
              <a:gd name="f619" fmla="*/ f521 f263 1"/>
              <a:gd name="f620" fmla="*/ f522 f264 1"/>
              <a:gd name="f621" fmla="*/ f523 f263 1"/>
              <a:gd name="f622" fmla="*/ f524 f264 1"/>
              <a:gd name="f623" fmla="*/ f525 f263 1"/>
              <a:gd name="f624" fmla="*/ f526 f264 1"/>
              <a:gd name="f625" fmla="*/ f527 f263 1"/>
              <a:gd name="f626" fmla="*/ f528 f264 1"/>
              <a:gd name="f627" fmla="*/ f529 f263 1"/>
              <a:gd name="f628" fmla="*/ f530 f264 1"/>
              <a:gd name="f629" fmla="*/ f531 f263 1"/>
              <a:gd name="f630" fmla="*/ f532 f264 1"/>
              <a:gd name="f631" fmla="*/ f533 f263 1"/>
              <a:gd name="f632" fmla="*/ f534 f264 1"/>
              <a:gd name="f633" fmla="*/ f535 f264 1"/>
              <a:gd name="f634" fmla="*/ f536 f263 1"/>
              <a:gd name="f635" fmla="*/ f537 f264 1"/>
              <a:gd name="f636" fmla="*/ f538 f263 1"/>
              <a:gd name="f637" fmla="*/ f539 f264 1"/>
              <a:gd name="f638" fmla="*/ f540 f263 1"/>
              <a:gd name="f639" fmla="*/ f541 f264 1"/>
              <a:gd name="f640" fmla="*/ f542 f263 1"/>
              <a:gd name="f641" fmla="*/ f543 f264 1"/>
              <a:gd name="f642" fmla="*/ f544 f263 1"/>
              <a:gd name="f643" fmla="*/ f545 f264 1"/>
              <a:gd name="f644" fmla="*/ f546 f263 1"/>
              <a:gd name="f645" fmla="*/ f547 f264 1"/>
              <a:gd name="f646" fmla="*/ f548 f263 1"/>
              <a:gd name="f647" fmla="*/ f549 f264 1"/>
              <a:gd name="f648" fmla="*/ f550 f263 1"/>
              <a:gd name="f649" fmla="*/ f551 f264 1"/>
              <a:gd name="f650" fmla="*/ f552 f263 1"/>
              <a:gd name="f651" fmla="*/ f553 f264 1"/>
              <a:gd name="f652" fmla="*/ f554 f263 1"/>
              <a:gd name="f653" fmla="*/ f555 f264 1"/>
              <a:gd name="f654" fmla="*/ f556 f263 1"/>
              <a:gd name="f655" fmla="*/ f557 f264 1"/>
              <a:gd name="f656" fmla="*/ f558 f263 1"/>
              <a:gd name="f657" fmla="*/ f559 f264 1"/>
              <a:gd name="f658" fmla="*/ f560 f264 1"/>
            </a:gdLst>
            <a:ahLst/>
            <a:cxnLst>
              <a:cxn ang="3cd4">
                <a:pos x="hc" y="t"/>
              </a:cxn>
              <a:cxn ang="0">
                <a:pos x="r" y="vc"/>
              </a:cxn>
              <a:cxn ang="cd4">
                <a:pos x="hc" y="b"/>
              </a:cxn>
              <a:cxn ang="cd2">
                <a:pos x="l" y="vc"/>
              </a:cxn>
              <a:cxn ang="f368">
                <a:pos x="f565" y="f566"/>
              </a:cxn>
              <a:cxn ang="f368">
                <a:pos x="f567" y="f568"/>
              </a:cxn>
              <a:cxn ang="f368">
                <a:pos x="f569" y="f570"/>
              </a:cxn>
              <a:cxn ang="f368">
                <a:pos x="f571" y="f572"/>
              </a:cxn>
              <a:cxn ang="f368">
                <a:pos x="f573" y="f574"/>
              </a:cxn>
              <a:cxn ang="f368">
                <a:pos x="f575" y="f576"/>
              </a:cxn>
              <a:cxn ang="f368">
                <a:pos x="f577" y="f578"/>
              </a:cxn>
              <a:cxn ang="f368">
                <a:pos x="f579" y="f580"/>
              </a:cxn>
              <a:cxn ang="f368">
                <a:pos x="f581" y="f582"/>
              </a:cxn>
              <a:cxn ang="f368">
                <a:pos x="f583" y="f584"/>
              </a:cxn>
              <a:cxn ang="f368">
                <a:pos x="f585" y="f586"/>
              </a:cxn>
              <a:cxn ang="f368">
                <a:pos x="f587" y="f588"/>
              </a:cxn>
              <a:cxn ang="f368">
                <a:pos x="f589" y="f590"/>
              </a:cxn>
              <a:cxn ang="f368">
                <a:pos x="f591" y="f592"/>
              </a:cxn>
              <a:cxn ang="f368">
                <a:pos x="f593" y="f594"/>
              </a:cxn>
              <a:cxn ang="f368">
                <a:pos x="f595" y="f596"/>
              </a:cxn>
              <a:cxn ang="f368">
                <a:pos x="f597" y="f598"/>
              </a:cxn>
              <a:cxn ang="f368">
                <a:pos x="f599" y="f600"/>
              </a:cxn>
              <a:cxn ang="f368">
                <a:pos x="f601" y="f602"/>
              </a:cxn>
              <a:cxn ang="f368">
                <a:pos x="f603" y="f604"/>
              </a:cxn>
              <a:cxn ang="f368">
                <a:pos x="f605" y="f606"/>
              </a:cxn>
              <a:cxn ang="f368">
                <a:pos x="f607" y="f608"/>
              </a:cxn>
              <a:cxn ang="f368">
                <a:pos x="f609" y="f610"/>
              </a:cxn>
              <a:cxn ang="f368">
                <a:pos x="f611" y="f612"/>
              </a:cxn>
              <a:cxn ang="f368">
                <a:pos x="f613" y="f614"/>
              </a:cxn>
              <a:cxn ang="f368">
                <a:pos x="f615" y="f616"/>
              </a:cxn>
              <a:cxn ang="f368">
                <a:pos x="f617" y="f618"/>
              </a:cxn>
              <a:cxn ang="f368">
                <a:pos x="f619" y="f620"/>
              </a:cxn>
              <a:cxn ang="f368">
                <a:pos x="f621" y="f622"/>
              </a:cxn>
              <a:cxn ang="f368">
                <a:pos x="f623" y="f624"/>
              </a:cxn>
              <a:cxn ang="f368">
                <a:pos x="f625" y="f626"/>
              </a:cxn>
              <a:cxn ang="f368">
                <a:pos x="f627" y="f628"/>
              </a:cxn>
              <a:cxn ang="f368">
                <a:pos x="f629" y="f630"/>
              </a:cxn>
              <a:cxn ang="f368">
                <a:pos x="f631" y="f632"/>
              </a:cxn>
              <a:cxn ang="f368">
                <a:pos x="f609" y="f633"/>
              </a:cxn>
              <a:cxn ang="f368">
                <a:pos x="f634" y="f635"/>
              </a:cxn>
              <a:cxn ang="f368">
                <a:pos x="f636" y="f637"/>
              </a:cxn>
              <a:cxn ang="f368">
                <a:pos x="f638" y="f639"/>
              </a:cxn>
              <a:cxn ang="f368">
                <a:pos x="f640" y="f641"/>
              </a:cxn>
              <a:cxn ang="f368">
                <a:pos x="f642" y="f643"/>
              </a:cxn>
              <a:cxn ang="f368">
                <a:pos x="f644" y="f645"/>
              </a:cxn>
              <a:cxn ang="f368">
                <a:pos x="f646" y="f647"/>
              </a:cxn>
              <a:cxn ang="f368">
                <a:pos x="f648" y="f649"/>
              </a:cxn>
              <a:cxn ang="f368">
                <a:pos x="f650" y="f651"/>
              </a:cxn>
              <a:cxn ang="f368">
                <a:pos x="f652" y="f653"/>
              </a:cxn>
              <a:cxn ang="f368">
                <a:pos x="f654" y="f655"/>
              </a:cxn>
              <a:cxn ang="f368">
                <a:pos x="f656" y="f657"/>
              </a:cxn>
              <a:cxn ang="f368">
                <a:pos x="f565" y="f658"/>
              </a:cxn>
            </a:cxnLst>
            <a:rect l="f561" t="f564" r="f562" b="f563"/>
            <a:pathLst>
              <a:path w="3021543" h="1435442">
                <a:moveTo>
                  <a:pt x="f6" y="f5"/>
                </a:moveTo>
                <a:lnTo>
                  <a:pt x="f8" y="f9"/>
                </a:lnTo>
                <a:cubicBezTo>
                  <a:pt x="f10" y="f11"/>
                  <a:pt x="f12" y="f13"/>
                  <a:pt x="f14" y="f15"/>
                </a:cubicBezTo>
                <a:cubicBezTo>
                  <a:pt x="f16" y="f17"/>
                  <a:pt x="f18" y="f19"/>
                  <a:pt x="f20" y="f21"/>
                </a:cubicBezTo>
                <a:cubicBezTo>
                  <a:pt x="f22" y="f23"/>
                  <a:pt x="f24" y="f25"/>
                  <a:pt x="f26" y="f17"/>
                </a:cubicBezTo>
                <a:cubicBezTo>
                  <a:pt x="f27" y="f28"/>
                  <a:pt x="f29" y="f30"/>
                  <a:pt x="f31" y="f25"/>
                </a:cubicBezTo>
                <a:cubicBezTo>
                  <a:pt x="f32" y="f33"/>
                  <a:pt x="f34" y="f23"/>
                  <a:pt x="f35" y="f36"/>
                </a:cubicBezTo>
                <a:cubicBezTo>
                  <a:pt x="f37" y="f38"/>
                  <a:pt x="f39" y="f40"/>
                  <a:pt x="f41" y="f42"/>
                </a:cubicBezTo>
                <a:cubicBezTo>
                  <a:pt x="f43" y="f44"/>
                  <a:pt x="f45" y="f23"/>
                  <a:pt x="f46" y="f47"/>
                </a:cubicBezTo>
                <a:cubicBezTo>
                  <a:pt x="f48" y="f49"/>
                  <a:pt x="f50" y="f51"/>
                  <a:pt x="f52" y="f53"/>
                </a:cubicBezTo>
                <a:cubicBezTo>
                  <a:pt x="f54" y="f55"/>
                  <a:pt x="f56" y="f57"/>
                  <a:pt x="f58" y="f59"/>
                </a:cubicBezTo>
                <a:cubicBezTo>
                  <a:pt x="f60" y="f61"/>
                  <a:pt x="f62" y="f63"/>
                  <a:pt x="f64" y="f65"/>
                </a:cubicBezTo>
                <a:cubicBezTo>
                  <a:pt x="f66" y="f67"/>
                  <a:pt x="f68" y="f67"/>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43" y="f95"/>
                  <a:pt x="f96" y="f97"/>
                  <a:pt x="f98" y="f99"/>
                </a:cubicBezTo>
                <a:cubicBezTo>
                  <a:pt x="f100" y="f101"/>
                  <a:pt x="f102" y="f103"/>
                  <a:pt x="f104" y="f105"/>
                </a:cubicBezTo>
                <a:cubicBezTo>
                  <a:pt x="f106" y="f107"/>
                  <a:pt x="f108" y="f109"/>
                  <a:pt x="f110" y="f111"/>
                </a:cubicBezTo>
                <a:cubicBezTo>
                  <a:pt x="f69"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26"/>
                  <a:pt x="f137" y="f138"/>
                </a:cubicBezTo>
                <a:cubicBezTo>
                  <a:pt x="f137" y="f139"/>
                  <a:pt x="f140" y="f141"/>
                  <a:pt x="f142" y="f143"/>
                </a:cubicBezTo>
                <a:cubicBezTo>
                  <a:pt x="f144" y="f145"/>
                  <a:pt x="f146" y="f147"/>
                  <a:pt x="f148" y="f145"/>
                </a:cubicBezTo>
                <a:cubicBezTo>
                  <a:pt x="f149" y="f150"/>
                  <a:pt x="f45" y="f151"/>
                  <a:pt x="f152" y="f153"/>
                </a:cubicBezTo>
                <a:cubicBezTo>
                  <a:pt x="f146" y="f154"/>
                  <a:pt x="f155" y="f156"/>
                  <a:pt x="f5"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1"/>
                  <a:pt x="f129" y="f185"/>
                </a:cubicBezTo>
                <a:cubicBezTo>
                  <a:pt x="f186" y="f187"/>
                  <a:pt x="f188" y="f189"/>
                  <a:pt x="f127" y="f190"/>
                </a:cubicBezTo>
                <a:cubicBezTo>
                  <a:pt x="f191" y="f192"/>
                  <a:pt x="f193" y="f194"/>
                  <a:pt x="f195" y="f196"/>
                </a:cubicBezTo>
                <a:cubicBezTo>
                  <a:pt x="f197" y="f198"/>
                  <a:pt x="f199" y="f200"/>
                  <a:pt x="f201" y="f202"/>
                </a:cubicBezTo>
                <a:cubicBezTo>
                  <a:pt x="f131"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93"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lnTo>
                  <a:pt x="f6" y="f261"/>
                </a:ln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1A52C927-B5DB-4D61-9191-FF9BE99080AC}"/>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198C859-6E7E-48DF-B473-1BD8C76C22F9}"/>
              </a:ext>
            </a:extLst>
          </p:cNvPr>
          <p:cNvSpPr txBox="1">
            <a:spLocks noGrp="1"/>
          </p:cNvSpPr>
          <p:nvPr>
            <p:ph idx="1"/>
          </p:nvPr>
        </p:nvSpPr>
        <p:spPr>
          <a:xfrm>
            <a:off x="838203" y="2011680"/>
            <a:ext cx="4937760" cy="41605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AA17CDCD-D751-4003-8EDA-0C4C92F1FB6A}"/>
              </a:ext>
            </a:extLst>
          </p:cNvPr>
          <p:cNvSpPr txBox="1">
            <a:spLocks noGrp="1"/>
          </p:cNvSpPr>
          <p:nvPr>
            <p:ph idx="2"/>
          </p:nvPr>
        </p:nvSpPr>
        <p:spPr>
          <a:xfrm>
            <a:off x="6419088" y="2011680"/>
            <a:ext cx="4937760" cy="41605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7A9CC217-9C7B-4E76-9B4B-37BA4A158B9D}"/>
              </a:ext>
            </a:extLst>
          </p:cNvPr>
          <p:cNvSpPr txBox="1">
            <a:spLocks noGrp="1"/>
          </p:cNvSpPr>
          <p:nvPr>
            <p:ph type="dt" sz="half" idx="7"/>
          </p:nvPr>
        </p:nvSpPr>
        <p:spPr/>
        <p:txBody>
          <a:bodyPr/>
          <a:lstStyle>
            <a:lvl1pPr>
              <a:defRPr/>
            </a:lvl1pPr>
          </a:lstStyle>
          <a:p>
            <a:pPr lvl="0"/>
            <a:fld id="{B5655541-004F-40FF-A834-6259666A6149}" type="datetime1">
              <a:rPr lang="en-US"/>
              <a:pPr lvl="0"/>
              <a:t>1/7/2021</a:t>
            </a:fld>
            <a:endParaRPr lang="en-US"/>
          </a:p>
        </p:txBody>
      </p:sp>
      <p:sp>
        <p:nvSpPr>
          <p:cNvPr id="7" name="Footer Placeholder 5">
            <a:extLst>
              <a:ext uri="{FF2B5EF4-FFF2-40B4-BE49-F238E27FC236}">
                <a16:creationId xmlns:a16="http://schemas.microsoft.com/office/drawing/2014/main" id="{5181078F-CF85-40BE-9B8A-BBAE9A605CBD}"/>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CC46B816-B293-465B-8A5B-FE1D1A78521D}"/>
              </a:ext>
            </a:extLst>
          </p:cNvPr>
          <p:cNvSpPr txBox="1">
            <a:spLocks noGrp="1"/>
          </p:cNvSpPr>
          <p:nvPr>
            <p:ph type="sldNum" sz="quarter" idx="8"/>
          </p:nvPr>
        </p:nvSpPr>
        <p:spPr/>
        <p:txBody>
          <a:bodyPr/>
          <a:lstStyle>
            <a:lvl1pPr>
              <a:defRPr/>
            </a:lvl1pPr>
          </a:lstStyle>
          <a:p>
            <a:pPr lvl="0"/>
            <a:fld id="{321D35E6-1F63-43A0-AEDF-669D670D0D72}" type="slidenum">
              <a:t>‹#›</a:t>
            </a:fld>
            <a:endParaRPr lang="en-US"/>
          </a:p>
        </p:txBody>
      </p:sp>
    </p:spTree>
    <p:extLst>
      <p:ext uri="{BB962C8B-B14F-4D97-AF65-F5344CB8AC3E}">
        <p14:creationId xmlns:p14="http://schemas.microsoft.com/office/powerpoint/2010/main" val="1977372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Freeform: Shape 9" descr="Tag=AccentColor&#10;Flavor=Light&#10;Target=Fill">
            <a:extLst>
              <a:ext uri="{FF2B5EF4-FFF2-40B4-BE49-F238E27FC236}">
                <a16:creationId xmlns:a16="http://schemas.microsoft.com/office/drawing/2014/main" id="{61482906-24A1-4EE4-934E-9BA0029628B0}"/>
              </a:ext>
            </a:extLst>
          </p:cNvPr>
          <p:cNvSpPr/>
          <p:nvPr/>
        </p:nvSpPr>
        <p:spPr>
          <a:xfrm flipH="1">
            <a:off x="0" y="315111"/>
            <a:ext cx="3021543" cy="1435443"/>
          </a:xfrm>
          <a:custGeom>
            <a:avLst/>
            <a:gdLst>
              <a:gd name="f0" fmla="val 10800000"/>
              <a:gd name="f1" fmla="val 5400000"/>
              <a:gd name="f2" fmla="val 180"/>
              <a:gd name="f3" fmla="val w"/>
              <a:gd name="f4" fmla="val h"/>
              <a:gd name="f5" fmla="val 0"/>
              <a:gd name="f6" fmla="val 3021543"/>
              <a:gd name="f7" fmla="val 1435442"/>
              <a:gd name="f8" fmla="val 2963800"/>
              <a:gd name="f9" fmla="val 7242"/>
              <a:gd name="f10" fmla="val 2907134"/>
              <a:gd name="f11" fmla="val 13978"/>
              <a:gd name="f12" fmla="val 2850469"/>
              <a:gd name="f13" fmla="val 22960"/>
              <a:gd name="f14" fmla="val 2793803"/>
              <a:gd name="f15" fmla="val 24082"/>
              <a:gd name="f16" fmla="val 2667318"/>
              <a:gd name="f17" fmla="val 27450"/>
              <a:gd name="f18" fmla="val 2539821"/>
              <a:gd name="f19" fmla="val 19592"/>
              <a:gd name="f20" fmla="val 2414348"/>
              <a:gd name="f21" fmla="val 29696"/>
              <a:gd name="f22" fmla="val 2307089"/>
              <a:gd name="f23" fmla="val 38677"/>
              <a:gd name="f24" fmla="val 2198818"/>
              <a:gd name="f25" fmla="val 28573"/>
              <a:gd name="f26" fmla="val 2091558"/>
              <a:gd name="f27" fmla="val 1942812"/>
              <a:gd name="f28" fmla="val 26328"/>
              <a:gd name="f29" fmla="val 1793053"/>
              <a:gd name="f30" fmla="val 18469"/>
              <a:gd name="f31" fmla="val 1645319"/>
              <a:gd name="f32" fmla="val 1510738"/>
              <a:gd name="f33" fmla="val 36432"/>
              <a:gd name="f34" fmla="val 1376158"/>
              <a:gd name="f35" fmla="val 1243602"/>
              <a:gd name="f36" fmla="val 60008"/>
              <a:gd name="f37" fmla="val 1079677"/>
              <a:gd name="f38" fmla="val 71235"/>
              <a:gd name="f39" fmla="val 916765"/>
              <a:gd name="f40" fmla="val 64499"/>
              <a:gd name="f41" fmla="val 753851"/>
              <a:gd name="f42" fmla="val 57763"/>
              <a:gd name="f43" fmla="val 653675"/>
              <a:gd name="f44" fmla="val 53272"/>
              <a:gd name="f45" fmla="val 554511"/>
              <a:gd name="f46" fmla="val 465465"/>
              <a:gd name="f47" fmla="val 116142"/>
              <a:gd name="f48" fmla="val 489751"/>
              <a:gd name="f49" fmla="val 134105"/>
              <a:gd name="f50" fmla="val 519095"/>
              <a:gd name="f51" fmla="val 130737"/>
              <a:gd name="f52" fmla="val 546416"/>
              <a:gd name="f53" fmla="val 136351"/>
              <a:gd name="f54" fmla="val 594986"/>
              <a:gd name="f55" fmla="val 147578"/>
              <a:gd name="f56" fmla="val 643557"/>
              <a:gd name="f57" fmla="val 158804"/>
              <a:gd name="f58" fmla="val 689091"/>
              <a:gd name="f59" fmla="val 180136"/>
              <a:gd name="f60" fmla="val 699210"/>
              <a:gd name="f61" fmla="val 184626"/>
              <a:gd name="f62" fmla="val 708317"/>
              <a:gd name="f63" fmla="val 193608"/>
              <a:gd name="f64" fmla="val 704269"/>
              <a:gd name="f65" fmla="val 208203"/>
              <a:gd name="f66" fmla="val 701234"/>
              <a:gd name="f67" fmla="val 219430"/>
              <a:gd name="f68" fmla="val 691115"/>
              <a:gd name="f69" fmla="val 683020"/>
              <a:gd name="f70" fmla="val 221675"/>
              <a:gd name="f71" fmla="val 664806"/>
              <a:gd name="f72" fmla="val 228411"/>
              <a:gd name="f73" fmla="val 642545"/>
              <a:gd name="f74" fmla="val 223920"/>
              <a:gd name="f75" fmla="val 621295"/>
              <a:gd name="f76" fmla="val 247496"/>
              <a:gd name="f77" fmla="val 702245"/>
              <a:gd name="f78" fmla="val 259846"/>
              <a:gd name="f79" fmla="val 780160"/>
              <a:gd name="f80" fmla="val 236270"/>
              <a:gd name="f81" fmla="val 848968"/>
              <a:gd name="f82" fmla="val 285668"/>
              <a:gd name="f83" fmla="val 823671"/>
              <a:gd name="f84" fmla="val 310367"/>
              <a:gd name="f85" fmla="val 795339"/>
              <a:gd name="f86" fmla="val 304753"/>
              <a:gd name="f87" fmla="val 768018"/>
              <a:gd name="f88" fmla="val 309244"/>
              <a:gd name="f89" fmla="val 739685"/>
              <a:gd name="f90" fmla="val 313735"/>
              <a:gd name="f91" fmla="val 712365"/>
              <a:gd name="f92" fmla="val 321594"/>
              <a:gd name="f93" fmla="val 684032"/>
              <a:gd name="f94" fmla="val 326085"/>
              <a:gd name="f95" fmla="val 331698"/>
              <a:gd name="f96" fmla="val 623319"/>
              <a:gd name="f97" fmla="val 332821"/>
              <a:gd name="f98" fmla="val 592962"/>
              <a:gd name="f99" fmla="val 338434"/>
              <a:gd name="f100" fmla="val 567666"/>
              <a:gd name="f101" fmla="val 342925"/>
              <a:gd name="f102" fmla="val 540345"/>
              <a:gd name="f103" fmla="val 335066"/>
              <a:gd name="f104" fmla="val 509988"/>
              <a:gd name="f105" fmla="val 363133"/>
              <a:gd name="f106" fmla="val 584867"/>
              <a:gd name="f107" fmla="val 383342"/>
              <a:gd name="f108" fmla="val 652663"/>
              <a:gd name="f109" fmla="val 353029"/>
              <a:gd name="f110" fmla="val 726531"/>
              <a:gd name="f111" fmla="val 373237"/>
              <a:gd name="f112" fmla="val 391200"/>
              <a:gd name="f113" fmla="val 647604"/>
              <a:gd name="f114" fmla="val 385587"/>
              <a:gd name="f115" fmla="val 614212"/>
              <a:gd name="f116" fmla="val 395691"/>
              <a:gd name="f117" fmla="val 583855"/>
              <a:gd name="f118" fmla="val 405795"/>
              <a:gd name="f119" fmla="val 547428"/>
              <a:gd name="f120" fmla="val 394568"/>
              <a:gd name="f121" fmla="val 522131"/>
              <a:gd name="f122" fmla="val 424881"/>
              <a:gd name="f123" fmla="val 502905"/>
              <a:gd name="f124" fmla="val 448457"/>
              <a:gd name="f125" fmla="val 482668"/>
              <a:gd name="f126" fmla="val 451825"/>
              <a:gd name="f127" fmla="val 457370"/>
              <a:gd name="f128" fmla="val 438353"/>
              <a:gd name="f129" fmla="val 435109"/>
              <a:gd name="f130" fmla="val 426003"/>
              <a:gd name="f131" fmla="val 410824"/>
              <a:gd name="f132" fmla="val 429371"/>
              <a:gd name="f133" fmla="val 388562"/>
              <a:gd name="f134" fmla="val 441721"/>
              <a:gd name="f135" fmla="val 380468"/>
              <a:gd name="f136" fmla="val 446212"/>
              <a:gd name="f137" fmla="val 372372"/>
              <a:gd name="f138" fmla="val 463052"/>
              <a:gd name="f139" fmla="val 478770"/>
              <a:gd name="f140" fmla="val 382491"/>
              <a:gd name="f141" fmla="val 483260"/>
              <a:gd name="f142" fmla="val 393622"/>
              <a:gd name="f143" fmla="val 485506"/>
              <a:gd name="f144" fmla="val 403741"/>
              <a:gd name="f145" fmla="val 487751"/>
              <a:gd name="f146" fmla="val 415883"/>
              <a:gd name="f147" fmla="val 489997"/>
              <a:gd name="f148" fmla="val 426002"/>
              <a:gd name="f149" fmla="val 490762"/>
              <a:gd name="f150" fmla="val 475402"/>
              <a:gd name="f151" fmla="val 495610"/>
              <a:gd name="f152" fmla="val 619271"/>
              <a:gd name="f153" fmla="val 493365"/>
              <a:gd name="f154" fmla="val 541640"/>
              <a:gd name="f155" fmla="val 210471"/>
              <a:gd name="f156" fmla="val 525922"/>
              <a:gd name="f157" fmla="val 542762"/>
              <a:gd name="f158" fmla="val 27321"/>
              <a:gd name="f159" fmla="val 576443"/>
              <a:gd name="f160" fmla="val 62737"/>
              <a:gd name="f161" fmla="val 548376"/>
              <a:gd name="f162" fmla="val 83986"/>
              <a:gd name="f163" fmla="val 573075"/>
              <a:gd name="f164" fmla="val 63748"/>
              <a:gd name="f165" fmla="val 624719"/>
              <a:gd name="f166" fmla="val 71844"/>
              <a:gd name="f167" fmla="val 652785"/>
              <a:gd name="f168" fmla="val 112319"/>
              <a:gd name="f169" fmla="val 656154"/>
              <a:gd name="f170" fmla="val 151782"/>
              <a:gd name="f171" fmla="val 659522"/>
              <a:gd name="f172" fmla="val 194281"/>
              <a:gd name="f173" fmla="val 641559"/>
              <a:gd name="f174" fmla="val 215531"/>
              <a:gd name="f175" fmla="val 703306"/>
              <a:gd name="f176" fmla="val 221602"/>
              <a:gd name="f177" fmla="val 722392"/>
              <a:gd name="f178" fmla="val 259042"/>
              <a:gd name="f179" fmla="val 716779"/>
              <a:gd name="f180" fmla="val 282315"/>
              <a:gd name="f181" fmla="val 720147"/>
              <a:gd name="f182" fmla="val 332909"/>
              <a:gd name="f183" fmla="val 728005"/>
              <a:gd name="f184" fmla="val 386539"/>
              <a:gd name="f185" fmla="val 744846"/>
              <a:gd name="f186" fmla="val 454335"/>
              <a:gd name="f187" fmla="val 753827"/>
              <a:gd name="f188" fmla="val 467489"/>
              <a:gd name="f189" fmla="val 760563"/>
              <a:gd name="f190" fmla="val 785263"/>
              <a:gd name="f191" fmla="val 447252"/>
              <a:gd name="f192" fmla="val 811084"/>
              <a:gd name="f193" fmla="val 460406"/>
              <a:gd name="f194" fmla="val 820066"/>
              <a:gd name="f195" fmla="val 476596"/>
              <a:gd name="f196" fmla="val 830170"/>
              <a:gd name="f197" fmla="val 488739"/>
              <a:gd name="f198" fmla="val 838028"/>
              <a:gd name="f199" fmla="val 506953"/>
              <a:gd name="f200" fmla="val 835783"/>
              <a:gd name="f201" fmla="val 517071"/>
              <a:gd name="f202" fmla="val 859360"/>
              <a:gd name="f203" fmla="val 855992"/>
              <a:gd name="f204" fmla="val 307612"/>
              <a:gd name="f205" fmla="val 836906"/>
              <a:gd name="f206" fmla="val 202377"/>
              <a:gd name="f207" fmla="val 854869"/>
              <a:gd name="f208" fmla="val 317731"/>
              <a:gd name="f209" fmla="val 899776"/>
              <a:gd name="f210" fmla="val 444216"/>
              <a:gd name="f211" fmla="val 897531"/>
              <a:gd name="f212" fmla="val 557546"/>
              <a:gd name="f213" fmla="val 949175"/>
              <a:gd name="f214" fmla="val 553499"/>
              <a:gd name="f215" fmla="val 967137"/>
              <a:gd name="f216" fmla="val 527190"/>
              <a:gd name="f217" fmla="val 959278"/>
              <a:gd name="f218" fmla="val 526178"/>
              <a:gd name="f219" fmla="val 986223"/>
              <a:gd name="f220" fmla="val 585879"/>
              <a:gd name="f221" fmla="val 1014290"/>
              <a:gd name="f222" fmla="val 657723"/>
              <a:gd name="f223" fmla="val 995204"/>
              <a:gd name="f224" fmla="val 720459"/>
              <a:gd name="f225" fmla="val 1036744"/>
              <a:gd name="f226" fmla="val 1055829"/>
              <a:gd name="f227" fmla="val 650640"/>
              <a:gd name="f228" fmla="val 1024394"/>
              <a:gd name="f229" fmla="val 616236"/>
              <a:gd name="f230" fmla="val 1042357"/>
              <a:gd name="f231" fmla="val 627367"/>
              <a:gd name="f232" fmla="val 1069302"/>
              <a:gd name="f233" fmla="val 1131283"/>
              <a:gd name="f234" fmla="val 1235459"/>
              <a:gd name="f235" fmla="val 1222353"/>
              <a:gd name="f236" fmla="val 1253422"/>
              <a:gd name="f237" fmla="val 1407527"/>
              <a:gd name="f238" fmla="val 1290470"/>
              <a:gd name="f239" fmla="val 1940788"/>
              <a:gd name="f240" fmla="val 1384776"/>
              <a:gd name="f241" fmla="val 2087511"/>
              <a:gd name="f242" fmla="val 1406107"/>
              <a:gd name="f243" fmla="val 2200841"/>
              <a:gd name="f244" fmla="val 1421824"/>
              <a:gd name="f245" fmla="val 2313160"/>
              <a:gd name="f246" fmla="val 1434174"/>
              <a:gd name="f247" fmla="val 2425479"/>
              <a:gd name="f248" fmla="val 1435297"/>
              <a:gd name="f249" fmla="val 2553988"/>
              <a:gd name="f250" fmla="val 1436419"/>
              <a:gd name="f251" fmla="val 2681485"/>
              <a:gd name="f252" fmla="val 1430806"/>
              <a:gd name="f253" fmla="val 2809994"/>
              <a:gd name="f254" fmla="val 1426315"/>
              <a:gd name="f255" fmla="val 2858058"/>
              <a:gd name="f256" fmla="val 1424631"/>
              <a:gd name="f257" fmla="val 2905933"/>
              <a:gd name="f258" fmla="val 1421684"/>
              <a:gd name="f259" fmla="val 2953618"/>
              <a:gd name="f260" fmla="val 1417071"/>
              <a:gd name="f261" fmla="val 1407897"/>
              <a:gd name="f262" fmla="+- 0 0 -90"/>
              <a:gd name="f263" fmla="*/ f3 1 3021543"/>
              <a:gd name="f264" fmla="*/ f4 1 1435442"/>
              <a:gd name="f265" fmla="val f5"/>
              <a:gd name="f266" fmla="val f6"/>
              <a:gd name="f267" fmla="val f7"/>
              <a:gd name="f268" fmla="*/ f262 f0 1"/>
              <a:gd name="f269" fmla="+- f267 0 f265"/>
              <a:gd name="f270" fmla="+- f266 0 f265"/>
              <a:gd name="f271" fmla="*/ f268 1 f2"/>
              <a:gd name="f272" fmla="*/ f270 1 3021543"/>
              <a:gd name="f273" fmla="*/ f269 1 1435442"/>
              <a:gd name="f274" fmla="*/ 3021543 f270 1"/>
              <a:gd name="f275" fmla="*/ 0 f269 1"/>
              <a:gd name="f276" fmla="*/ 2963800 f270 1"/>
              <a:gd name="f277" fmla="*/ 7242 f269 1"/>
              <a:gd name="f278" fmla="*/ 2793803 f270 1"/>
              <a:gd name="f279" fmla="*/ 24082 f269 1"/>
              <a:gd name="f280" fmla="*/ 2414348 f270 1"/>
              <a:gd name="f281" fmla="*/ 29696 f269 1"/>
              <a:gd name="f282" fmla="*/ 2091558 f270 1"/>
              <a:gd name="f283" fmla="*/ 27450 f269 1"/>
              <a:gd name="f284" fmla="*/ 1645319 f270 1"/>
              <a:gd name="f285" fmla="*/ 28573 f269 1"/>
              <a:gd name="f286" fmla="*/ 1243602 f270 1"/>
              <a:gd name="f287" fmla="*/ 60008 f269 1"/>
              <a:gd name="f288" fmla="*/ 753851 f270 1"/>
              <a:gd name="f289" fmla="*/ 57763 f269 1"/>
              <a:gd name="f290" fmla="*/ 465465 f270 1"/>
              <a:gd name="f291" fmla="*/ 116142 f269 1"/>
              <a:gd name="f292" fmla="*/ 546416 f270 1"/>
              <a:gd name="f293" fmla="*/ 136351 f269 1"/>
              <a:gd name="f294" fmla="*/ 689091 f270 1"/>
              <a:gd name="f295" fmla="*/ 180136 f269 1"/>
              <a:gd name="f296" fmla="*/ 704269 f270 1"/>
              <a:gd name="f297" fmla="*/ 208203 f269 1"/>
              <a:gd name="f298" fmla="*/ 683020 f270 1"/>
              <a:gd name="f299" fmla="*/ 221675 f269 1"/>
              <a:gd name="f300" fmla="*/ 621295 f270 1"/>
              <a:gd name="f301" fmla="*/ 247496 f269 1"/>
              <a:gd name="f302" fmla="*/ 848968 f270 1"/>
              <a:gd name="f303" fmla="*/ 285668 f269 1"/>
              <a:gd name="f304" fmla="*/ 768018 f270 1"/>
              <a:gd name="f305" fmla="*/ 309244 f269 1"/>
              <a:gd name="f306" fmla="*/ 684032 f270 1"/>
              <a:gd name="f307" fmla="*/ 326085 f269 1"/>
              <a:gd name="f308" fmla="*/ 592962 f270 1"/>
              <a:gd name="f309" fmla="*/ 338434 f269 1"/>
              <a:gd name="f310" fmla="*/ 509988 f270 1"/>
              <a:gd name="f311" fmla="*/ 363133 f269 1"/>
              <a:gd name="f312" fmla="*/ 726531 f270 1"/>
              <a:gd name="f313" fmla="*/ 373237 f269 1"/>
              <a:gd name="f314" fmla="*/ 614212 f270 1"/>
              <a:gd name="f315" fmla="*/ 395691 f269 1"/>
              <a:gd name="f316" fmla="*/ 522131 f270 1"/>
              <a:gd name="f317" fmla="*/ 424881 f269 1"/>
              <a:gd name="f318" fmla="*/ 457370 f270 1"/>
              <a:gd name="f319" fmla="*/ 438353 f269 1"/>
              <a:gd name="f320" fmla="*/ 388562 f270 1"/>
              <a:gd name="f321" fmla="*/ 441721 f269 1"/>
              <a:gd name="f322" fmla="*/ 372372 f270 1"/>
              <a:gd name="f323" fmla="*/ 463052 f269 1"/>
              <a:gd name="f324" fmla="*/ 393622 f270 1"/>
              <a:gd name="f325" fmla="*/ 485506 f269 1"/>
              <a:gd name="f326" fmla="*/ 426002 f270 1"/>
              <a:gd name="f327" fmla="*/ 487751 f269 1"/>
              <a:gd name="f328" fmla="*/ 619271 f270 1"/>
              <a:gd name="f329" fmla="*/ 493365 f269 1"/>
              <a:gd name="f330" fmla="*/ 0 f270 1"/>
              <a:gd name="f331" fmla="*/ 542762 f269 1"/>
              <a:gd name="f332" fmla="*/ 83986 f270 1"/>
              <a:gd name="f333" fmla="*/ 573075 f269 1"/>
              <a:gd name="f334" fmla="*/ 112319 f270 1"/>
              <a:gd name="f335" fmla="*/ 656154 f269 1"/>
              <a:gd name="f336" fmla="*/ 215531 f270 1"/>
              <a:gd name="f337" fmla="*/ 703306 f269 1"/>
              <a:gd name="f338" fmla="*/ 282315 f270 1"/>
              <a:gd name="f339" fmla="*/ 720147 f269 1"/>
              <a:gd name="f340" fmla="*/ 435109 f270 1"/>
              <a:gd name="f341" fmla="*/ 744846 f269 1"/>
              <a:gd name="f342" fmla="*/ 785263 f269 1"/>
              <a:gd name="f343" fmla="*/ 476596 f270 1"/>
              <a:gd name="f344" fmla="*/ 830170 f269 1"/>
              <a:gd name="f345" fmla="*/ 517071 f270 1"/>
              <a:gd name="f346" fmla="*/ 859360 f269 1"/>
              <a:gd name="f347" fmla="*/ 202377 f270 1"/>
              <a:gd name="f348" fmla="*/ 854869 f269 1"/>
              <a:gd name="f349" fmla="*/ 557546 f270 1"/>
              <a:gd name="f350" fmla="*/ 949175 f269 1"/>
              <a:gd name="f351" fmla="*/ 526178 f270 1"/>
              <a:gd name="f352" fmla="*/ 986223 f269 1"/>
              <a:gd name="f353" fmla="*/ 720459 f270 1"/>
              <a:gd name="f354" fmla="*/ 1036744 f269 1"/>
              <a:gd name="f355" fmla="*/ 616236 f270 1"/>
              <a:gd name="f356" fmla="*/ 1042357 f269 1"/>
              <a:gd name="f357" fmla="*/ 1222353 f270 1"/>
              <a:gd name="f358" fmla="*/ 1253422 f269 1"/>
              <a:gd name="f359" fmla="*/ 2087511 f270 1"/>
              <a:gd name="f360" fmla="*/ 1406107 f269 1"/>
              <a:gd name="f361" fmla="*/ 2425479 f270 1"/>
              <a:gd name="f362" fmla="*/ 1435297 f269 1"/>
              <a:gd name="f363" fmla="*/ 2809994 f270 1"/>
              <a:gd name="f364" fmla="*/ 1426315 f269 1"/>
              <a:gd name="f365" fmla="*/ 2953618 f270 1"/>
              <a:gd name="f366" fmla="*/ 1417071 f269 1"/>
              <a:gd name="f367" fmla="*/ 1407897 f269 1"/>
              <a:gd name="f368" fmla="+- f271 0 f1"/>
              <a:gd name="f369" fmla="*/ f274 1 3021543"/>
              <a:gd name="f370" fmla="*/ f275 1 1435442"/>
              <a:gd name="f371" fmla="*/ f276 1 3021543"/>
              <a:gd name="f372" fmla="*/ f277 1 1435442"/>
              <a:gd name="f373" fmla="*/ f278 1 3021543"/>
              <a:gd name="f374" fmla="*/ f279 1 1435442"/>
              <a:gd name="f375" fmla="*/ f280 1 3021543"/>
              <a:gd name="f376" fmla="*/ f281 1 1435442"/>
              <a:gd name="f377" fmla="*/ f282 1 3021543"/>
              <a:gd name="f378" fmla="*/ f283 1 1435442"/>
              <a:gd name="f379" fmla="*/ f284 1 3021543"/>
              <a:gd name="f380" fmla="*/ f285 1 1435442"/>
              <a:gd name="f381" fmla="*/ f286 1 3021543"/>
              <a:gd name="f382" fmla="*/ f287 1 1435442"/>
              <a:gd name="f383" fmla="*/ f288 1 3021543"/>
              <a:gd name="f384" fmla="*/ f289 1 1435442"/>
              <a:gd name="f385" fmla="*/ f290 1 3021543"/>
              <a:gd name="f386" fmla="*/ f291 1 1435442"/>
              <a:gd name="f387" fmla="*/ f292 1 3021543"/>
              <a:gd name="f388" fmla="*/ f293 1 1435442"/>
              <a:gd name="f389" fmla="*/ f294 1 3021543"/>
              <a:gd name="f390" fmla="*/ f295 1 1435442"/>
              <a:gd name="f391" fmla="*/ f296 1 3021543"/>
              <a:gd name="f392" fmla="*/ f297 1 1435442"/>
              <a:gd name="f393" fmla="*/ f298 1 3021543"/>
              <a:gd name="f394" fmla="*/ f299 1 1435442"/>
              <a:gd name="f395" fmla="*/ f300 1 3021543"/>
              <a:gd name="f396" fmla="*/ f301 1 1435442"/>
              <a:gd name="f397" fmla="*/ f302 1 3021543"/>
              <a:gd name="f398" fmla="*/ f303 1 1435442"/>
              <a:gd name="f399" fmla="*/ f304 1 3021543"/>
              <a:gd name="f400" fmla="*/ f305 1 1435442"/>
              <a:gd name="f401" fmla="*/ f306 1 3021543"/>
              <a:gd name="f402" fmla="*/ f307 1 1435442"/>
              <a:gd name="f403" fmla="*/ f308 1 3021543"/>
              <a:gd name="f404" fmla="*/ f309 1 1435442"/>
              <a:gd name="f405" fmla="*/ f310 1 3021543"/>
              <a:gd name="f406" fmla="*/ f311 1 1435442"/>
              <a:gd name="f407" fmla="*/ f312 1 3021543"/>
              <a:gd name="f408" fmla="*/ f313 1 1435442"/>
              <a:gd name="f409" fmla="*/ f314 1 3021543"/>
              <a:gd name="f410" fmla="*/ f315 1 1435442"/>
              <a:gd name="f411" fmla="*/ f316 1 3021543"/>
              <a:gd name="f412" fmla="*/ f317 1 1435442"/>
              <a:gd name="f413" fmla="*/ f318 1 3021543"/>
              <a:gd name="f414" fmla="*/ f319 1 1435442"/>
              <a:gd name="f415" fmla="*/ f320 1 3021543"/>
              <a:gd name="f416" fmla="*/ f321 1 1435442"/>
              <a:gd name="f417" fmla="*/ f322 1 3021543"/>
              <a:gd name="f418" fmla="*/ f323 1 1435442"/>
              <a:gd name="f419" fmla="*/ f324 1 3021543"/>
              <a:gd name="f420" fmla="*/ f325 1 1435442"/>
              <a:gd name="f421" fmla="*/ f326 1 3021543"/>
              <a:gd name="f422" fmla="*/ f327 1 1435442"/>
              <a:gd name="f423" fmla="*/ f328 1 3021543"/>
              <a:gd name="f424" fmla="*/ f329 1 1435442"/>
              <a:gd name="f425" fmla="*/ f330 1 3021543"/>
              <a:gd name="f426" fmla="*/ f331 1 1435442"/>
              <a:gd name="f427" fmla="*/ f332 1 3021543"/>
              <a:gd name="f428" fmla="*/ f333 1 1435442"/>
              <a:gd name="f429" fmla="*/ f334 1 3021543"/>
              <a:gd name="f430" fmla="*/ f335 1 1435442"/>
              <a:gd name="f431" fmla="*/ f336 1 3021543"/>
              <a:gd name="f432" fmla="*/ f337 1 1435442"/>
              <a:gd name="f433" fmla="*/ f338 1 3021543"/>
              <a:gd name="f434" fmla="*/ f339 1 1435442"/>
              <a:gd name="f435" fmla="*/ f340 1 3021543"/>
              <a:gd name="f436" fmla="*/ f341 1 1435442"/>
              <a:gd name="f437" fmla="*/ f342 1 1435442"/>
              <a:gd name="f438" fmla="*/ f343 1 3021543"/>
              <a:gd name="f439" fmla="*/ f344 1 1435442"/>
              <a:gd name="f440" fmla="*/ f345 1 3021543"/>
              <a:gd name="f441" fmla="*/ f346 1 1435442"/>
              <a:gd name="f442" fmla="*/ f347 1 3021543"/>
              <a:gd name="f443" fmla="*/ f348 1 1435442"/>
              <a:gd name="f444" fmla="*/ f349 1 3021543"/>
              <a:gd name="f445" fmla="*/ f350 1 1435442"/>
              <a:gd name="f446" fmla="*/ f351 1 3021543"/>
              <a:gd name="f447" fmla="*/ f352 1 1435442"/>
              <a:gd name="f448" fmla="*/ f353 1 3021543"/>
              <a:gd name="f449" fmla="*/ f354 1 1435442"/>
              <a:gd name="f450" fmla="*/ f355 1 3021543"/>
              <a:gd name="f451" fmla="*/ f356 1 1435442"/>
              <a:gd name="f452" fmla="*/ f357 1 3021543"/>
              <a:gd name="f453" fmla="*/ f358 1 1435442"/>
              <a:gd name="f454" fmla="*/ f359 1 3021543"/>
              <a:gd name="f455" fmla="*/ f360 1 1435442"/>
              <a:gd name="f456" fmla="*/ f361 1 3021543"/>
              <a:gd name="f457" fmla="*/ f362 1 1435442"/>
              <a:gd name="f458" fmla="*/ f363 1 3021543"/>
              <a:gd name="f459" fmla="*/ f364 1 1435442"/>
              <a:gd name="f460" fmla="*/ f365 1 3021543"/>
              <a:gd name="f461" fmla="*/ f366 1 1435442"/>
              <a:gd name="f462" fmla="*/ f367 1 1435442"/>
              <a:gd name="f463" fmla="*/ f265 1 f272"/>
              <a:gd name="f464" fmla="*/ f266 1 f272"/>
              <a:gd name="f465" fmla="*/ f265 1 f273"/>
              <a:gd name="f466" fmla="*/ f267 1 f273"/>
              <a:gd name="f467" fmla="*/ f369 1 f272"/>
              <a:gd name="f468" fmla="*/ f370 1 f273"/>
              <a:gd name="f469" fmla="*/ f371 1 f272"/>
              <a:gd name="f470" fmla="*/ f372 1 f273"/>
              <a:gd name="f471" fmla="*/ f373 1 f272"/>
              <a:gd name="f472" fmla="*/ f374 1 f273"/>
              <a:gd name="f473" fmla="*/ f375 1 f272"/>
              <a:gd name="f474" fmla="*/ f376 1 f273"/>
              <a:gd name="f475" fmla="*/ f377 1 f272"/>
              <a:gd name="f476" fmla="*/ f378 1 f273"/>
              <a:gd name="f477" fmla="*/ f379 1 f272"/>
              <a:gd name="f478" fmla="*/ f380 1 f273"/>
              <a:gd name="f479" fmla="*/ f381 1 f272"/>
              <a:gd name="f480" fmla="*/ f382 1 f273"/>
              <a:gd name="f481" fmla="*/ f383 1 f272"/>
              <a:gd name="f482" fmla="*/ f384 1 f273"/>
              <a:gd name="f483" fmla="*/ f385 1 f272"/>
              <a:gd name="f484" fmla="*/ f386 1 f273"/>
              <a:gd name="f485" fmla="*/ f387 1 f272"/>
              <a:gd name="f486" fmla="*/ f388 1 f273"/>
              <a:gd name="f487" fmla="*/ f389 1 f272"/>
              <a:gd name="f488" fmla="*/ f390 1 f273"/>
              <a:gd name="f489" fmla="*/ f391 1 f272"/>
              <a:gd name="f490" fmla="*/ f392 1 f273"/>
              <a:gd name="f491" fmla="*/ f393 1 f272"/>
              <a:gd name="f492" fmla="*/ f394 1 f273"/>
              <a:gd name="f493" fmla="*/ f395 1 f272"/>
              <a:gd name="f494" fmla="*/ f396 1 f273"/>
              <a:gd name="f495" fmla="*/ f397 1 f272"/>
              <a:gd name="f496" fmla="*/ f398 1 f273"/>
              <a:gd name="f497" fmla="*/ f399 1 f272"/>
              <a:gd name="f498" fmla="*/ f400 1 f273"/>
              <a:gd name="f499" fmla="*/ f401 1 f272"/>
              <a:gd name="f500" fmla="*/ f402 1 f273"/>
              <a:gd name="f501" fmla="*/ f403 1 f272"/>
              <a:gd name="f502" fmla="*/ f404 1 f273"/>
              <a:gd name="f503" fmla="*/ f405 1 f272"/>
              <a:gd name="f504" fmla="*/ f406 1 f273"/>
              <a:gd name="f505" fmla="*/ f407 1 f272"/>
              <a:gd name="f506" fmla="*/ f408 1 f273"/>
              <a:gd name="f507" fmla="*/ f409 1 f272"/>
              <a:gd name="f508" fmla="*/ f410 1 f273"/>
              <a:gd name="f509" fmla="*/ f411 1 f272"/>
              <a:gd name="f510" fmla="*/ f412 1 f273"/>
              <a:gd name="f511" fmla="*/ f413 1 f272"/>
              <a:gd name="f512" fmla="*/ f414 1 f273"/>
              <a:gd name="f513" fmla="*/ f415 1 f272"/>
              <a:gd name="f514" fmla="*/ f416 1 f273"/>
              <a:gd name="f515" fmla="*/ f417 1 f272"/>
              <a:gd name="f516" fmla="*/ f418 1 f273"/>
              <a:gd name="f517" fmla="*/ f419 1 f272"/>
              <a:gd name="f518" fmla="*/ f420 1 f273"/>
              <a:gd name="f519" fmla="*/ f421 1 f272"/>
              <a:gd name="f520" fmla="*/ f422 1 f273"/>
              <a:gd name="f521" fmla="*/ f423 1 f272"/>
              <a:gd name="f522" fmla="*/ f424 1 f273"/>
              <a:gd name="f523" fmla="*/ f425 1 f272"/>
              <a:gd name="f524" fmla="*/ f426 1 f273"/>
              <a:gd name="f525" fmla="*/ f427 1 f272"/>
              <a:gd name="f526" fmla="*/ f428 1 f273"/>
              <a:gd name="f527" fmla="*/ f429 1 f272"/>
              <a:gd name="f528" fmla="*/ f430 1 f273"/>
              <a:gd name="f529" fmla="*/ f431 1 f272"/>
              <a:gd name="f530" fmla="*/ f432 1 f273"/>
              <a:gd name="f531" fmla="*/ f433 1 f272"/>
              <a:gd name="f532" fmla="*/ f434 1 f273"/>
              <a:gd name="f533" fmla="*/ f435 1 f272"/>
              <a:gd name="f534" fmla="*/ f436 1 f273"/>
              <a:gd name="f535" fmla="*/ f437 1 f273"/>
              <a:gd name="f536" fmla="*/ f438 1 f272"/>
              <a:gd name="f537" fmla="*/ f439 1 f273"/>
              <a:gd name="f538" fmla="*/ f440 1 f272"/>
              <a:gd name="f539" fmla="*/ f441 1 f273"/>
              <a:gd name="f540" fmla="*/ f442 1 f272"/>
              <a:gd name="f541" fmla="*/ f443 1 f273"/>
              <a:gd name="f542" fmla="*/ f444 1 f272"/>
              <a:gd name="f543" fmla="*/ f445 1 f273"/>
              <a:gd name="f544" fmla="*/ f446 1 f272"/>
              <a:gd name="f545" fmla="*/ f447 1 f273"/>
              <a:gd name="f546" fmla="*/ f448 1 f272"/>
              <a:gd name="f547" fmla="*/ f449 1 f273"/>
              <a:gd name="f548" fmla="*/ f450 1 f272"/>
              <a:gd name="f549" fmla="*/ f451 1 f273"/>
              <a:gd name="f550" fmla="*/ f452 1 f272"/>
              <a:gd name="f551" fmla="*/ f453 1 f273"/>
              <a:gd name="f552" fmla="*/ f454 1 f272"/>
              <a:gd name="f553" fmla="*/ f455 1 f273"/>
              <a:gd name="f554" fmla="*/ f456 1 f272"/>
              <a:gd name="f555" fmla="*/ f457 1 f273"/>
              <a:gd name="f556" fmla="*/ f458 1 f272"/>
              <a:gd name="f557" fmla="*/ f459 1 f273"/>
              <a:gd name="f558" fmla="*/ f460 1 f272"/>
              <a:gd name="f559" fmla="*/ f461 1 f273"/>
              <a:gd name="f560" fmla="*/ f462 1 f273"/>
              <a:gd name="f561" fmla="*/ f463 f263 1"/>
              <a:gd name="f562" fmla="*/ f464 f263 1"/>
              <a:gd name="f563" fmla="*/ f466 f264 1"/>
              <a:gd name="f564" fmla="*/ f465 f264 1"/>
              <a:gd name="f565" fmla="*/ f467 f263 1"/>
              <a:gd name="f566" fmla="*/ f468 f264 1"/>
              <a:gd name="f567" fmla="*/ f469 f263 1"/>
              <a:gd name="f568" fmla="*/ f470 f264 1"/>
              <a:gd name="f569" fmla="*/ f471 f263 1"/>
              <a:gd name="f570" fmla="*/ f472 f264 1"/>
              <a:gd name="f571" fmla="*/ f473 f263 1"/>
              <a:gd name="f572" fmla="*/ f474 f264 1"/>
              <a:gd name="f573" fmla="*/ f475 f263 1"/>
              <a:gd name="f574" fmla="*/ f476 f264 1"/>
              <a:gd name="f575" fmla="*/ f477 f263 1"/>
              <a:gd name="f576" fmla="*/ f478 f264 1"/>
              <a:gd name="f577" fmla="*/ f479 f263 1"/>
              <a:gd name="f578" fmla="*/ f480 f264 1"/>
              <a:gd name="f579" fmla="*/ f481 f263 1"/>
              <a:gd name="f580" fmla="*/ f482 f264 1"/>
              <a:gd name="f581" fmla="*/ f483 f263 1"/>
              <a:gd name="f582" fmla="*/ f484 f264 1"/>
              <a:gd name="f583" fmla="*/ f485 f263 1"/>
              <a:gd name="f584" fmla="*/ f486 f264 1"/>
              <a:gd name="f585" fmla="*/ f487 f263 1"/>
              <a:gd name="f586" fmla="*/ f488 f264 1"/>
              <a:gd name="f587" fmla="*/ f489 f263 1"/>
              <a:gd name="f588" fmla="*/ f490 f264 1"/>
              <a:gd name="f589" fmla="*/ f491 f263 1"/>
              <a:gd name="f590" fmla="*/ f492 f264 1"/>
              <a:gd name="f591" fmla="*/ f493 f263 1"/>
              <a:gd name="f592" fmla="*/ f494 f264 1"/>
              <a:gd name="f593" fmla="*/ f495 f263 1"/>
              <a:gd name="f594" fmla="*/ f496 f264 1"/>
              <a:gd name="f595" fmla="*/ f497 f263 1"/>
              <a:gd name="f596" fmla="*/ f498 f264 1"/>
              <a:gd name="f597" fmla="*/ f499 f263 1"/>
              <a:gd name="f598" fmla="*/ f500 f264 1"/>
              <a:gd name="f599" fmla="*/ f501 f263 1"/>
              <a:gd name="f600" fmla="*/ f502 f264 1"/>
              <a:gd name="f601" fmla="*/ f503 f263 1"/>
              <a:gd name="f602" fmla="*/ f504 f264 1"/>
              <a:gd name="f603" fmla="*/ f505 f263 1"/>
              <a:gd name="f604" fmla="*/ f506 f264 1"/>
              <a:gd name="f605" fmla="*/ f507 f263 1"/>
              <a:gd name="f606" fmla="*/ f508 f264 1"/>
              <a:gd name="f607" fmla="*/ f509 f263 1"/>
              <a:gd name="f608" fmla="*/ f510 f264 1"/>
              <a:gd name="f609" fmla="*/ f511 f263 1"/>
              <a:gd name="f610" fmla="*/ f512 f264 1"/>
              <a:gd name="f611" fmla="*/ f513 f263 1"/>
              <a:gd name="f612" fmla="*/ f514 f264 1"/>
              <a:gd name="f613" fmla="*/ f515 f263 1"/>
              <a:gd name="f614" fmla="*/ f516 f264 1"/>
              <a:gd name="f615" fmla="*/ f517 f263 1"/>
              <a:gd name="f616" fmla="*/ f518 f264 1"/>
              <a:gd name="f617" fmla="*/ f519 f263 1"/>
              <a:gd name="f618" fmla="*/ f520 f264 1"/>
              <a:gd name="f619" fmla="*/ f521 f263 1"/>
              <a:gd name="f620" fmla="*/ f522 f264 1"/>
              <a:gd name="f621" fmla="*/ f523 f263 1"/>
              <a:gd name="f622" fmla="*/ f524 f264 1"/>
              <a:gd name="f623" fmla="*/ f525 f263 1"/>
              <a:gd name="f624" fmla="*/ f526 f264 1"/>
              <a:gd name="f625" fmla="*/ f527 f263 1"/>
              <a:gd name="f626" fmla="*/ f528 f264 1"/>
              <a:gd name="f627" fmla="*/ f529 f263 1"/>
              <a:gd name="f628" fmla="*/ f530 f264 1"/>
              <a:gd name="f629" fmla="*/ f531 f263 1"/>
              <a:gd name="f630" fmla="*/ f532 f264 1"/>
              <a:gd name="f631" fmla="*/ f533 f263 1"/>
              <a:gd name="f632" fmla="*/ f534 f264 1"/>
              <a:gd name="f633" fmla="*/ f535 f264 1"/>
              <a:gd name="f634" fmla="*/ f536 f263 1"/>
              <a:gd name="f635" fmla="*/ f537 f264 1"/>
              <a:gd name="f636" fmla="*/ f538 f263 1"/>
              <a:gd name="f637" fmla="*/ f539 f264 1"/>
              <a:gd name="f638" fmla="*/ f540 f263 1"/>
              <a:gd name="f639" fmla="*/ f541 f264 1"/>
              <a:gd name="f640" fmla="*/ f542 f263 1"/>
              <a:gd name="f641" fmla="*/ f543 f264 1"/>
              <a:gd name="f642" fmla="*/ f544 f263 1"/>
              <a:gd name="f643" fmla="*/ f545 f264 1"/>
              <a:gd name="f644" fmla="*/ f546 f263 1"/>
              <a:gd name="f645" fmla="*/ f547 f264 1"/>
              <a:gd name="f646" fmla="*/ f548 f263 1"/>
              <a:gd name="f647" fmla="*/ f549 f264 1"/>
              <a:gd name="f648" fmla="*/ f550 f263 1"/>
              <a:gd name="f649" fmla="*/ f551 f264 1"/>
              <a:gd name="f650" fmla="*/ f552 f263 1"/>
              <a:gd name="f651" fmla="*/ f553 f264 1"/>
              <a:gd name="f652" fmla="*/ f554 f263 1"/>
              <a:gd name="f653" fmla="*/ f555 f264 1"/>
              <a:gd name="f654" fmla="*/ f556 f263 1"/>
              <a:gd name="f655" fmla="*/ f557 f264 1"/>
              <a:gd name="f656" fmla="*/ f558 f263 1"/>
              <a:gd name="f657" fmla="*/ f559 f264 1"/>
              <a:gd name="f658" fmla="*/ f560 f264 1"/>
            </a:gdLst>
            <a:ahLst/>
            <a:cxnLst>
              <a:cxn ang="3cd4">
                <a:pos x="hc" y="t"/>
              </a:cxn>
              <a:cxn ang="0">
                <a:pos x="r" y="vc"/>
              </a:cxn>
              <a:cxn ang="cd4">
                <a:pos x="hc" y="b"/>
              </a:cxn>
              <a:cxn ang="cd2">
                <a:pos x="l" y="vc"/>
              </a:cxn>
              <a:cxn ang="f368">
                <a:pos x="f565" y="f566"/>
              </a:cxn>
              <a:cxn ang="f368">
                <a:pos x="f567" y="f568"/>
              </a:cxn>
              <a:cxn ang="f368">
                <a:pos x="f569" y="f570"/>
              </a:cxn>
              <a:cxn ang="f368">
                <a:pos x="f571" y="f572"/>
              </a:cxn>
              <a:cxn ang="f368">
                <a:pos x="f573" y="f574"/>
              </a:cxn>
              <a:cxn ang="f368">
                <a:pos x="f575" y="f576"/>
              </a:cxn>
              <a:cxn ang="f368">
                <a:pos x="f577" y="f578"/>
              </a:cxn>
              <a:cxn ang="f368">
                <a:pos x="f579" y="f580"/>
              </a:cxn>
              <a:cxn ang="f368">
                <a:pos x="f581" y="f582"/>
              </a:cxn>
              <a:cxn ang="f368">
                <a:pos x="f583" y="f584"/>
              </a:cxn>
              <a:cxn ang="f368">
                <a:pos x="f585" y="f586"/>
              </a:cxn>
              <a:cxn ang="f368">
                <a:pos x="f587" y="f588"/>
              </a:cxn>
              <a:cxn ang="f368">
                <a:pos x="f589" y="f590"/>
              </a:cxn>
              <a:cxn ang="f368">
                <a:pos x="f591" y="f592"/>
              </a:cxn>
              <a:cxn ang="f368">
                <a:pos x="f593" y="f594"/>
              </a:cxn>
              <a:cxn ang="f368">
                <a:pos x="f595" y="f596"/>
              </a:cxn>
              <a:cxn ang="f368">
                <a:pos x="f597" y="f598"/>
              </a:cxn>
              <a:cxn ang="f368">
                <a:pos x="f599" y="f600"/>
              </a:cxn>
              <a:cxn ang="f368">
                <a:pos x="f601" y="f602"/>
              </a:cxn>
              <a:cxn ang="f368">
                <a:pos x="f603" y="f604"/>
              </a:cxn>
              <a:cxn ang="f368">
                <a:pos x="f605" y="f606"/>
              </a:cxn>
              <a:cxn ang="f368">
                <a:pos x="f607" y="f608"/>
              </a:cxn>
              <a:cxn ang="f368">
                <a:pos x="f609" y="f610"/>
              </a:cxn>
              <a:cxn ang="f368">
                <a:pos x="f611" y="f612"/>
              </a:cxn>
              <a:cxn ang="f368">
                <a:pos x="f613" y="f614"/>
              </a:cxn>
              <a:cxn ang="f368">
                <a:pos x="f615" y="f616"/>
              </a:cxn>
              <a:cxn ang="f368">
                <a:pos x="f617" y="f618"/>
              </a:cxn>
              <a:cxn ang="f368">
                <a:pos x="f619" y="f620"/>
              </a:cxn>
              <a:cxn ang="f368">
                <a:pos x="f621" y="f622"/>
              </a:cxn>
              <a:cxn ang="f368">
                <a:pos x="f623" y="f624"/>
              </a:cxn>
              <a:cxn ang="f368">
                <a:pos x="f625" y="f626"/>
              </a:cxn>
              <a:cxn ang="f368">
                <a:pos x="f627" y="f628"/>
              </a:cxn>
              <a:cxn ang="f368">
                <a:pos x="f629" y="f630"/>
              </a:cxn>
              <a:cxn ang="f368">
                <a:pos x="f631" y="f632"/>
              </a:cxn>
              <a:cxn ang="f368">
                <a:pos x="f609" y="f633"/>
              </a:cxn>
              <a:cxn ang="f368">
                <a:pos x="f634" y="f635"/>
              </a:cxn>
              <a:cxn ang="f368">
                <a:pos x="f636" y="f637"/>
              </a:cxn>
              <a:cxn ang="f368">
                <a:pos x="f638" y="f639"/>
              </a:cxn>
              <a:cxn ang="f368">
                <a:pos x="f640" y="f641"/>
              </a:cxn>
              <a:cxn ang="f368">
                <a:pos x="f642" y="f643"/>
              </a:cxn>
              <a:cxn ang="f368">
                <a:pos x="f644" y="f645"/>
              </a:cxn>
              <a:cxn ang="f368">
                <a:pos x="f646" y="f647"/>
              </a:cxn>
              <a:cxn ang="f368">
                <a:pos x="f648" y="f649"/>
              </a:cxn>
              <a:cxn ang="f368">
                <a:pos x="f650" y="f651"/>
              </a:cxn>
              <a:cxn ang="f368">
                <a:pos x="f652" y="f653"/>
              </a:cxn>
              <a:cxn ang="f368">
                <a:pos x="f654" y="f655"/>
              </a:cxn>
              <a:cxn ang="f368">
                <a:pos x="f656" y="f657"/>
              </a:cxn>
              <a:cxn ang="f368">
                <a:pos x="f565" y="f658"/>
              </a:cxn>
            </a:cxnLst>
            <a:rect l="f561" t="f564" r="f562" b="f563"/>
            <a:pathLst>
              <a:path w="3021543" h="1435442">
                <a:moveTo>
                  <a:pt x="f6" y="f5"/>
                </a:moveTo>
                <a:lnTo>
                  <a:pt x="f8" y="f9"/>
                </a:lnTo>
                <a:cubicBezTo>
                  <a:pt x="f10" y="f11"/>
                  <a:pt x="f12" y="f13"/>
                  <a:pt x="f14" y="f15"/>
                </a:cubicBezTo>
                <a:cubicBezTo>
                  <a:pt x="f16" y="f17"/>
                  <a:pt x="f18" y="f19"/>
                  <a:pt x="f20" y="f21"/>
                </a:cubicBezTo>
                <a:cubicBezTo>
                  <a:pt x="f22" y="f23"/>
                  <a:pt x="f24" y="f25"/>
                  <a:pt x="f26" y="f17"/>
                </a:cubicBezTo>
                <a:cubicBezTo>
                  <a:pt x="f27" y="f28"/>
                  <a:pt x="f29" y="f30"/>
                  <a:pt x="f31" y="f25"/>
                </a:cubicBezTo>
                <a:cubicBezTo>
                  <a:pt x="f32" y="f33"/>
                  <a:pt x="f34" y="f23"/>
                  <a:pt x="f35" y="f36"/>
                </a:cubicBezTo>
                <a:cubicBezTo>
                  <a:pt x="f37" y="f38"/>
                  <a:pt x="f39" y="f40"/>
                  <a:pt x="f41" y="f42"/>
                </a:cubicBezTo>
                <a:cubicBezTo>
                  <a:pt x="f43" y="f44"/>
                  <a:pt x="f45" y="f23"/>
                  <a:pt x="f46" y="f47"/>
                </a:cubicBezTo>
                <a:cubicBezTo>
                  <a:pt x="f48" y="f49"/>
                  <a:pt x="f50" y="f51"/>
                  <a:pt x="f52" y="f53"/>
                </a:cubicBezTo>
                <a:cubicBezTo>
                  <a:pt x="f54" y="f55"/>
                  <a:pt x="f56" y="f57"/>
                  <a:pt x="f58" y="f59"/>
                </a:cubicBezTo>
                <a:cubicBezTo>
                  <a:pt x="f60" y="f61"/>
                  <a:pt x="f62" y="f63"/>
                  <a:pt x="f64" y="f65"/>
                </a:cubicBezTo>
                <a:cubicBezTo>
                  <a:pt x="f66" y="f67"/>
                  <a:pt x="f68" y="f67"/>
                  <a:pt x="f69" y="f70"/>
                </a:cubicBezTo>
                <a:cubicBezTo>
                  <a:pt x="f71" y="f72"/>
                  <a:pt x="f73" y="f74"/>
                  <a:pt x="f75" y="f76"/>
                </a:cubicBezTo>
                <a:cubicBezTo>
                  <a:pt x="f77" y="f78"/>
                  <a:pt x="f79" y="f80"/>
                  <a:pt x="f81" y="f82"/>
                </a:cubicBezTo>
                <a:cubicBezTo>
                  <a:pt x="f83" y="f84"/>
                  <a:pt x="f85" y="f86"/>
                  <a:pt x="f87" y="f88"/>
                </a:cubicBezTo>
                <a:cubicBezTo>
                  <a:pt x="f89" y="f90"/>
                  <a:pt x="f91" y="f92"/>
                  <a:pt x="f93" y="f94"/>
                </a:cubicBezTo>
                <a:cubicBezTo>
                  <a:pt x="f43" y="f95"/>
                  <a:pt x="f96" y="f97"/>
                  <a:pt x="f98" y="f99"/>
                </a:cubicBezTo>
                <a:cubicBezTo>
                  <a:pt x="f100" y="f101"/>
                  <a:pt x="f102" y="f103"/>
                  <a:pt x="f104" y="f105"/>
                </a:cubicBezTo>
                <a:cubicBezTo>
                  <a:pt x="f106" y="f107"/>
                  <a:pt x="f108" y="f109"/>
                  <a:pt x="f110" y="f111"/>
                </a:cubicBezTo>
                <a:cubicBezTo>
                  <a:pt x="f69"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26"/>
                  <a:pt x="f137" y="f138"/>
                </a:cubicBezTo>
                <a:cubicBezTo>
                  <a:pt x="f137" y="f139"/>
                  <a:pt x="f140" y="f141"/>
                  <a:pt x="f142" y="f143"/>
                </a:cubicBezTo>
                <a:cubicBezTo>
                  <a:pt x="f144" y="f145"/>
                  <a:pt x="f146" y="f147"/>
                  <a:pt x="f148" y="f145"/>
                </a:cubicBezTo>
                <a:cubicBezTo>
                  <a:pt x="f149" y="f150"/>
                  <a:pt x="f45" y="f151"/>
                  <a:pt x="f152" y="f153"/>
                </a:cubicBezTo>
                <a:cubicBezTo>
                  <a:pt x="f146" y="f154"/>
                  <a:pt x="f155" y="f156"/>
                  <a:pt x="f5" y="f157"/>
                </a:cubicBezTo>
                <a:cubicBezTo>
                  <a:pt x="f158" y="f159"/>
                  <a:pt x="f160" y="f161"/>
                  <a:pt x="f162" y="f163"/>
                </a:cubicBezTo>
                <a:cubicBezTo>
                  <a:pt x="f164" y="f165"/>
                  <a:pt x="f166" y="f167"/>
                  <a:pt x="f168" y="f169"/>
                </a:cubicBezTo>
                <a:cubicBezTo>
                  <a:pt x="f170" y="f171"/>
                  <a:pt x="f172" y="f173"/>
                  <a:pt x="f174" y="f175"/>
                </a:cubicBezTo>
                <a:cubicBezTo>
                  <a:pt x="f176" y="f177"/>
                  <a:pt x="f178" y="f179"/>
                  <a:pt x="f180" y="f181"/>
                </a:cubicBezTo>
                <a:cubicBezTo>
                  <a:pt x="f182" y="f183"/>
                  <a:pt x="f184" y="f181"/>
                  <a:pt x="f129" y="f185"/>
                </a:cubicBezTo>
                <a:cubicBezTo>
                  <a:pt x="f186" y="f187"/>
                  <a:pt x="f188" y="f189"/>
                  <a:pt x="f127" y="f190"/>
                </a:cubicBezTo>
                <a:cubicBezTo>
                  <a:pt x="f191" y="f192"/>
                  <a:pt x="f193" y="f194"/>
                  <a:pt x="f195" y="f196"/>
                </a:cubicBezTo>
                <a:cubicBezTo>
                  <a:pt x="f197" y="f198"/>
                  <a:pt x="f199" y="f200"/>
                  <a:pt x="f201" y="f202"/>
                </a:cubicBezTo>
                <a:cubicBezTo>
                  <a:pt x="f131" y="f203"/>
                  <a:pt x="f204" y="f205"/>
                  <a:pt x="f206" y="f207"/>
                </a:cubicBezTo>
                <a:cubicBezTo>
                  <a:pt x="f208" y="f209"/>
                  <a:pt x="f210" y="f211"/>
                  <a:pt x="f212" y="f213"/>
                </a:cubicBezTo>
                <a:cubicBezTo>
                  <a:pt x="f214" y="f215"/>
                  <a:pt x="f216" y="f217"/>
                  <a:pt x="f218" y="f219"/>
                </a:cubicBezTo>
                <a:cubicBezTo>
                  <a:pt x="f220" y="f221"/>
                  <a:pt x="f222" y="f223"/>
                  <a:pt x="f224" y="f225"/>
                </a:cubicBezTo>
                <a:cubicBezTo>
                  <a:pt x="f93" y="f226"/>
                  <a:pt x="f227" y="f228"/>
                  <a:pt x="f229" y="f230"/>
                </a:cubicBezTo>
                <a:cubicBezTo>
                  <a:pt x="f231" y="f232"/>
                  <a:pt x="f233" y="f234"/>
                  <a:pt x="f235" y="f236"/>
                </a:cubicBezTo>
                <a:cubicBezTo>
                  <a:pt x="f237" y="f238"/>
                  <a:pt x="f239" y="f240"/>
                  <a:pt x="f241" y="f242"/>
                </a:cubicBezTo>
                <a:cubicBezTo>
                  <a:pt x="f243" y="f244"/>
                  <a:pt x="f245" y="f246"/>
                  <a:pt x="f247" y="f248"/>
                </a:cubicBezTo>
                <a:cubicBezTo>
                  <a:pt x="f249" y="f250"/>
                  <a:pt x="f251" y="f252"/>
                  <a:pt x="f253" y="f254"/>
                </a:cubicBezTo>
                <a:cubicBezTo>
                  <a:pt x="f255" y="f256"/>
                  <a:pt x="f257" y="f258"/>
                  <a:pt x="f259" y="f260"/>
                </a:cubicBezTo>
                <a:lnTo>
                  <a:pt x="f6" y="f261"/>
                </a:ln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F50ABEA1-2B7C-4153-8462-936AC25D0D7B}"/>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EA435694-F9A6-4936-A57C-73259878A58B}"/>
              </a:ext>
            </a:extLst>
          </p:cNvPr>
          <p:cNvSpPr txBox="1">
            <a:spLocks noGrp="1"/>
          </p:cNvSpPr>
          <p:nvPr>
            <p:ph type="body" idx="1"/>
          </p:nvPr>
        </p:nvSpPr>
        <p:spPr>
          <a:xfrm>
            <a:off x="839784" y="2011680"/>
            <a:ext cx="4937760" cy="950976"/>
          </a:xfrm>
        </p:spPr>
        <p:txBody>
          <a:bodyPr anchor="b"/>
          <a:lstStyle>
            <a:lvl1pPr marL="0" indent="0">
              <a:buNone/>
              <a:defRPr b="1"/>
            </a:lvl1pPr>
          </a:lstStyle>
          <a:p>
            <a:pPr lvl="0"/>
            <a:r>
              <a:rPr lang="en-US"/>
              <a:t>Click to edit Master text styles</a:t>
            </a:r>
          </a:p>
        </p:txBody>
      </p:sp>
      <p:sp>
        <p:nvSpPr>
          <p:cNvPr id="5" name="Content Placeholder 3">
            <a:extLst>
              <a:ext uri="{FF2B5EF4-FFF2-40B4-BE49-F238E27FC236}">
                <a16:creationId xmlns:a16="http://schemas.microsoft.com/office/drawing/2014/main" id="{DB6BE414-0DD2-4E8E-A781-9CDFFC9F3436}"/>
              </a:ext>
            </a:extLst>
          </p:cNvPr>
          <p:cNvSpPr txBox="1">
            <a:spLocks noGrp="1"/>
          </p:cNvSpPr>
          <p:nvPr>
            <p:ph idx="2"/>
          </p:nvPr>
        </p:nvSpPr>
        <p:spPr>
          <a:xfrm>
            <a:off x="839784" y="3127248"/>
            <a:ext cx="4937760" cy="30632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BE44AE17-185F-456D-852F-50691297DDAB}"/>
              </a:ext>
            </a:extLst>
          </p:cNvPr>
          <p:cNvSpPr txBox="1">
            <a:spLocks noGrp="1"/>
          </p:cNvSpPr>
          <p:nvPr>
            <p:ph type="body" idx="3"/>
          </p:nvPr>
        </p:nvSpPr>
        <p:spPr>
          <a:xfrm>
            <a:off x="6419088" y="2011680"/>
            <a:ext cx="4937760" cy="950976"/>
          </a:xfrm>
        </p:spPr>
        <p:txBody>
          <a:bodyPr anchor="b"/>
          <a:lstStyle>
            <a:lvl1pPr marL="0" indent="0">
              <a:buNone/>
              <a:defRPr b="1"/>
            </a:lvl1pPr>
          </a:lstStyle>
          <a:p>
            <a:pPr lvl="0"/>
            <a:r>
              <a:rPr lang="en-US"/>
              <a:t>Click to edit Master text styles</a:t>
            </a:r>
          </a:p>
        </p:txBody>
      </p:sp>
      <p:sp>
        <p:nvSpPr>
          <p:cNvPr id="7" name="Content Placeholder 5">
            <a:extLst>
              <a:ext uri="{FF2B5EF4-FFF2-40B4-BE49-F238E27FC236}">
                <a16:creationId xmlns:a16="http://schemas.microsoft.com/office/drawing/2014/main" id="{17A6E3B1-867B-4598-BEB7-3D3C21A8351C}"/>
              </a:ext>
            </a:extLst>
          </p:cNvPr>
          <p:cNvSpPr txBox="1">
            <a:spLocks noGrp="1"/>
          </p:cNvSpPr>
          <p:nvPr>
            <p:ph idx="4"/>
          </p:nvPr>
        </p:nvSpPr>
        <p:spPr>
          <a:xfrm>
            <a:off x="6419088" y="3127248"/>
            <a:ext cx="4937760" cy="3063239"/>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CF05A2D0-44EF-4519-8709-D092DA6CED85}"/>
              </a:ext>
            </a:extLst>
          </p:cNvPr>
          <p:cNvSpPr txBox="1">
            <a:spLocks noGrp="1"/>
          </p:cNvSpPr>
          <p:nvPr>
            <p:ph type="dt" sz="half" idx="7"/>
          </p:nvPr>
        </p:nvSpPr>
        <p:spPr/>
        <p:txBody>
          <a:bodyPr/>
          <a:lstStyle>
            <a:lvl1pPr>
              <a:defRPr/>
            </a:lvl1pPr>
          </a:lstStyle>
          <a:p>
            <a:pPr lvl="0"/>
            <a:fld id="{AC3DD429-B0C8-4E22-BB46-20B359EB81C0}" type="datetime1">
              <a:rPr lang="en-US"/>
              <a:pPr lvl="0"/>
              <a:t>1/7/2021</a:t>
            </a:fld>
            <a:endParaRPr lang="en-US"/>
          </a:p>
        </p:txBody>
      </p:sp>
      <p:sp>
        <p:nvSpPr>
          <p:cNvPr id="9" name="Footer Placeholder 7">
            <a:extLst>
              <a:ext uri="{FF2B5EF4-FFF2-40B4-BE49-F238E27FC236}">
                <a16:creationId xmlns:a16="http://schemas.microsoft.com/office/drawing/2014/main" id="{F9C0E10E-A9EC-4878-9AD0-7F5DAA22B19A}"/>
              </a:ext>
            </a:extLst>
          </p:cNvPr>
          <p:cNvSpPr txBox="1">
            <a:spLocks noGrp="1"/>
          </p:cNvSpPr>
          <p:nvPr>
            <p:ph type="ftr" sz="quarter" idx="9"/>
          </p:nvPr>
        </p:nvSpPr>
        <p:spPr/>
        <p:txBody>
          <a:bodyPr/>
          <a:lstStyle>
            <a:lvl1pPr>
              <a:defRPr/>
            </a:lvl1pPr>
          </a:lstStyle>
          <a:p>
            <a:pPr lvl="0"/>
            <a:endParaRPr lang="en-US"/>
          </a:p>
        </p:txBody>
      </p:sp>
      <p:sp>
        <p:nvSpPr>
          <p:cNvPr id="10" name="Slide Number Placeholder 8">
            <a:extLst>
              <a:ext uri="{FF2B5EF4-FFF2-40B4-BE49-F238E27FC236}">
                <a16:creationId xmlns:a16="http://schemas.microsoft.com/office/drawing/2014/main" id="{9B2C17D8-45DF-481A-A978-6F84D893B1FF}"/>
              </a:ext>
            </a:extLst>
          </p:cNvPr>
          <p:cNvSpPr txBox="1">
            <a:spLocks noGrp="1"/>
          </p:cNvSpPr>
          <p:nvPr>
            <p:ph type="sldNum" sz="quarter" idx="8"/>
          </p:nvPr>
        </p:nvSpPr>
        <p:spPr/>
        <p:txBody>
          <a:bodyPr/>
          <a:lstStyle>
            <a:lvl1pPr>
              <a:defRPr/>
            </a:lvl1pPr>
          </a:lstStyle>
          <a:p>
            <a:pPr lvl="0"/>
            <a:fld id="{B6314A68-1482-40DD-86F2-1FF43239A777}" type="slidenum">
              <a:t>‹#›</a:t>
            </a:fld>
            <a:endParaRPr lang="en-US"/>
          </a:p>
        </p:txBody>
      </p:sp>
    </p:spTree>
    <p:extLst>
      <p:ext uri="{BB962C8B-B14F-4D97-AF65-F5344CB8AC3E}">
        <p14:creationId xmlns:p14="http://schemas.microsoft.com/office/powerpoint/2010/main" val="5144753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Graphic 1" descr="Tag=AccentColor&#10;Flavor=Light&#10;Target=Fill">
            <a:extLst>
              <a:ext uri="{FF2B5EF4-FFF2-40B4-BE49-F238E27FC236}">
                <a16:creationId xmlns:a16="http://schemas.microsoft.com/office/drawing/2014/main" id="{1660442C-92E8-496C-90A9-ADFF70B92F9F}"/>
              </a:ext>
            </a:extLst>
          </p:cNvPr>
          <p:cNvSpPr/>
          <p:nvPr/>
        </p:nvSpPr>
        <p:spPr>
          <a:xfrm rot="10800009" flipV="1">
            <a:off x="1969636" y="181600"/>
            <a:ext cx="8252725" cy="6022256"/>
          </a:xfrm>
          <a:custGeom>
            <a:avLst/>
            <a:gdLst>
              <a:gd name="f0" fmla="val 10800000"/>
              <a:gd name="f1" fmla="val 5400000"/>
              <a:gd name="f2" fmla="val 180"/>
              <a:gd name="f3" fmla="val w"/>
              <a:gd name="f4" fmla="val h"/>
              <a:gd name="f5" fmla="val 0"/>
              <a:gd name="f6" fmla="val 6886274"/>
              <a:gd name="f7" fmla="val 5025119"/>
              <a:gd name="f8" fmla="val 5458905"/>
              <a:gd name="f9" fmla="val 754119"/>
              <a:gd name="f10" fmla="val 5417216"/>
              <a:gd name="f11" fmla="val 775336"/>
              <a:gd name="f12" fmla="val 4594585"/>
              <a:gd name="f13" fmla="val 1111088"/>
              <a:gd name="f14" fmla="val 3455557"/>
              <a:gd name="f15" fmla="val 1027709"/>
              <a:gd name="f16" fmla="val 3415356"/>
              <a:gd name="f17" fmla="val 1024731"/>
              <a:gd name="f18" fmla="val 3377389"/>
              <a:gd name="f19" fmla="val 1022869"/>
              <a:gd name="f20" fmla="val 3338677"/>
              <a:gd name="f21" fmla="val 1021381"/>
              <a:gd name="f22" fmla="val 2996224"/>
              <a:gd name="f23" fmla="val 1006119"/>
              <a:gd name="f24" fmla="val 2660100"/>
              <a:gd name="f25" fmla="val 998674"/>
              <a:gd name="f26" fmla="val 2518280"/>
              <a:gd name="f27" fmla="val 980435"/>
              <a:gd name="f28" fmla="val 2407355"/>
              <a:gd name="f29" fmla="val 965918"/>
              <a:gd name="f30" fmla="val 1840075"/>
              <a:gd name="f31" fmla="val 843082"/>
              <a:gd name="f32" fmla="val 1673687"/>
              <a:gd name="f33" fmla="val 739229"/>
              <a:gd name="f34" fmla="val 1503578"/>
              <a:gd name="f35" fmla="val 632771"/>
              <a:gd name="f36" fmla="val 1343146"/>
              <a:gd name="f37" fmla="val 515146"/>
              <a:gd name="f38" fmla="val 1183459"/>
              <a:gd name="f39" fmla="val 397149"/>
              <a:gd name="f40" fmla="val 1114224"/>
              <a:gd name="f41" fmla="val 346153"/>
              <a:gd name="f42" fmla="val 1040522"/>
              <a:gd name="f43" fmla="val 299624"/>
              <a:gd name="f44" fmla="val 977987"/>
              <a:gd name="f45" fmla="val 241184"/>
              <a:gd name="f46" fmla="val 915453"/>
              <a:gd name="f47" fmla="val 182372"/>
              <a:gd name="f48" fmla="val 855896"/>
              <a:gd name="f49" fmla="val 121326"/>
              <a:gd name="f50" fmla="val 788150"/>
              <a:gd name="f51" fmla="val 66980"/>
              <a:gd name="f52" fmla="val 768794"/>
              <a:gd name="f53" fmla="val 51346"/>
              <a:gd name="f54" fmla="val 749438"/>
              <a:gd name="f55" fmla="val 34596"/>
              <a:gd name="f56" fmla="val 721148"/>
              <a:gd name="f57" fmla="val 31990"/>
              <a:gd name="f58" fmla="val 714820"/>
              <a:gd name="f59" fmla="val 31246"/>
              <a:gd name="f60" fmla="val 708120"/>
              <a:gd name="f61" fmla="val 31618"/>
              <a:gd name="f62" fmla="val 701792"/>
              <a:gd name="f63" fmla="val 32362"/>
              <a:gd name="f64" fmla="val 694720"/>
              <a:gd name="f65" fmla="val 33107"/>
              <a:gd name="f66" fmla="val 689136"/>
              <a:gd name="f67" fmla="val 36829"/>
              <a:gd name="f68" fmla="val 686530"/>
              <a:gd name="f69" fmla="val 43157"/>
              <a:gd name="f70" fmla="val 683925"/>
              <a:gd name="f71" fmla="val 50230"/>
              <a:gd name="f72" fmla="val 688392"/>
              <a:gd name="f73" fmla="val 54324"/>
              <a:gd name="f74" fmla="val 693603"/>
              <a:gd name="f75" fmla="val 58046"/>
              <a:gd name="f76" fmla="val 697325"/>
              <a:gd name="f77" fmla="val 60652"/>
              <a:gd name="f78" fmla="val 701047"/>
              <a:gd name="f79" fmla="val 64747"/>
              <a:gd name="f80" fmla="val 705886"/>
              <a:gd name="f81" fmla="val 65491"/>
              <a:gd name="f82" fmla="val 736782"/>
              <a:gd name="f83" fmla="val 69958"/>
              <a:gd name="f84" fmla="val 748321"/>
              <a:gd name="f85" fmla="val 92664"/>
              <a:gd name="f86" fmla="val 762838"/>
              <a:gd name="f87" fmla="val 112764"/>
              <a:gd name="f88" fmla="val 769166"/>
              <a:gd name="f89" fmla="val 775866"/>
              <a:gd name="f90" fmla="val 128026"/>
              <a:gd name="f91" fmla="val 764327"/>
              <a:gd name="f92" fmla="val 140309"/>
              <a:gd name="f93" fmla="val 754277"/>
              <a:gd name="f94" fmla="val 151104"/>
              <a:gd name="f95" fmla="val 764699"/>
              <a:gd name="f96" fmla="val 156688"/>
              <a:gd name="f97" fmla="val 775121"/>
              <a:gd name="f98" fmla="val 159666"/>
              <a:gd name="f99" fmla="val 789638"/>
              <a:gd name="f100" fmla="val 163760"/>
              <a:gd name="f101" fmla="val 806761"/>
              <a:gd name="f102" fmla="val 163016"/>
              <a:gd name="f103" fmla="val 823139"/>
              <a:gd name="f104" fmla="val 176416"/>
              <a:gd name="f105" fmla="val 761721"/>
              <a:gd name="f106" fmla="val 177533"/>
              <a:gd name="f107" fmla="val 735665"/>
              <a:gd name="f108" fmla="val 142171"/>
              <a:gd name="f109" fmla="val 707748"/>
              <a:gd name="f110" fmla="val 109414"/>
              <a:gd name="f111" fmla="val 97503"/>
              <a:gd name="f112" fmla="val 690253"/>
              <a:gd name="f113" fmla="val 83358"/>
              <a:gd name="f114" fmla="val 681319"/>
              <a:gd name="f115" fmla="val 670152"/>
              <a:gd name="f116" fmla="val 53580"/>
              <a:gd name="f117" fmla="val 657124"/>
              <a:gd name="f118" fmla="val 52835"/>
              <a:gd name="f119" fmla="val 640746"/>
              <a:gd name="f120" fmla="val 67352"/>
              <a:gd name="f121" fmla="val 626229"/>
              <a:gd name="f122" fmla="val 80380"/>
              <a:gd name="f123" fmla="val 619157"/>
              <a:gd name="f124" fmla="val 79264"/>
              <a:gd name="f125" fmla="val 614318"/>
              <a:gd name="f126" fmla="val 61396"/>
              <a:gd name="f127" fmla="val 606873"/>
              <a:gd name="f128" fmla="val 33479"/>
              <a:gd name="f129" fmla="val 589750"/>
              <a:gd name="f130" fmla="val 13751"/>
              <a:gd name="f131" fmla="val 560716"/>
              <a:gd name="f132" fmla="val 3701"/>
              <a:gd name="f133" fmla="val 554388"/>
              <a:gd name="f134" fmla="val 1467"/>
              <a:gd name="f135" fmla="val 546572"/>
              <a:gd name="f136" fmla="val -3372"/>
              <a:gd name="f137" fmla="val 540616"/>
              <a:gd name="f138" fmla="val 535405"/>
              <a:gd name="f139" fmla="val 9656"/>
              <a:gd name="f140" fmla="val 539871"/>
              <a:gd name="f141" fmla="val 16729"/>
              <a:gd name="f142" fmla="val 543594"/>
              <a:gd name="f143" fmla="val 21940"/>
              <a:gd name="f144" fmla="val 550294"/>
              <a:gd name="f145" fmla="val 556250"/>
              <a:gd name="f146" fmla="val 40179"/>
              <a:gd name="f147" fmla="val 558855"/>
              <a:gd name="f148" fmla="val 58791"/>
              <a:gd name="f149" fmla="val 562578"/>
              <a:gd name="f150" fmla="val 557366"/>
              <a:gd name="f151" fmla="val 72563"/>
              <a:gd name="f152" fmla="val 535777"/>
              <a:gd name="f153" fmla="val 96386"/>
              <a:gd name="f154" fmla="val 551411"/>
              <a:gd name="f155" fmla="val 107553"/>
              <a:gd name="f156" fmla="val 570022"/>
              <a:gd name="f157" fmla="val 120209"/>
              <a:gd name="f158" fmla="val 595706"/>
              <a:gd name="f159" fmla="val 137332"/>
              <a:gd name="f160" fmla="val 605756"/>
              <a:gd name="f161" fmla="val 162643"/>
              <a:gd name="f162" fmla="val 599801"/>
              <a:gd name="f163" fmla="val 192794"/>
              <a:gd name="f164" fmla="val 597567"/>
              <a:gd name="f165" fmla="val 205078"/>
              <a:gd name="f166" fmla="val 599056"/>
              <a:gd name="f167" fmla="val 212522"/>
              <a:gd name="f168" fmla="val 212150"/>
              <a:gd name="f169" fmla="val 620273"/>
              <a:gd name="f170" fmla="val 621762"/>
              <a:gd name="f171" fmla="val 216245"/>
              <a:gd name="f172" fmla="val 623996"/>
              <a:gd name="f173" fmla="val 220711"/>
              <a:gd name="f174" fmla="val 671641"/>
              <a:gd name="f175" fmla="val 326053"/>
              <a:gd name="f176" fmla="val 740504"/>
              <a:gd name="f177" fmla="val 418366"/>
              <a:gd name="f178" fmla="val 821278"/>
              <a:gd name="f179" fmla="val 503235"/>
              <a:gd name="f180" fmla="val 886791"/>
              <a:gd name="f181" fmla="val 572098"/>
              <a:gd name="f182" fmla="val 959004"/>
              <a:gd name="f183" fmla="val 634260"/>
              <a:gd name="f184" fmla="val 1033822"/>
              <a:gd name="f185" fmla="val 694562"/>
              <a:gd name="f186" fmla="val 1036055"/>
              <a:gd name="f187" fmla="val 696423"/>
              <a:gd name="f188" fmla="val 1038289"/>
              <a:gd name="f189" fmla="val 698656"/>
              <a:gd name="f190" fmla="val 1039406"/>
              <a:gd name="f191" fmla="val 702378"/>
              <a:gd name="f192" fmla="val 1004044"/>
              <a:gd name="f193" fmla="val 694934"/>
              <a:gd name="f194" fmla="val 973521"/>
              <a:gd name="f195" fmla="val 679672"/>
              <a:gd name="f196" fmla="val 944114"/>
              <a:gd name="f197" fmla="val 662550"/>
              <a:gd name="f198" fmla="val 865946"/>
              <a:gd name="f199" fmla="val 617138"/>
              <a:gd name="f200" fmla="val 800061"/>
              <a:gd name="f201" fmla="val 558325"/>
              <a:gd name="f202" fmla="val 733432"/>
              <a:gd name="f203" fmla="val 500629"/>
              <a:gd name="f204" fmla="val 692858"/>
              <a:gd name="f205" fmla="val 465267"/>
              <a:gd name="f206" fmla="val 651169"/>
              <a:gd name="f207" fmla="val 431022"/>
              <a:gd name="f208" fmla="val 606501"/>
              <a:gd name="f209" fmla="val 399755"/>
              <a:gd name="f210" fmla="val 394543"/>
              <a:gd name="f211" fmla="val 593845"/>
              <a:gd name="f212" fmla="val 387843"/>
              <a:gd name="f213" fmla="val 588634"/>
              <a:gd name="f214" fmla="val 381143"/>
              <a:gd name="f215" fmla="val 585656"/>
              <a:gd name="f216" fmla="val 377421"/>
              <a:gd name="f217" fmla="val 581934"/>
              <a:gd name="f218" fmla="val 374071"/>
              <a:gd name="f219" fmla="val 575978"/>
              <a:gd name="f220" fmla="val 375560"/>
              <a:gd name="f221" fmla="val 568533"/>
              <a:gd name="f222" fmla="val 567789"/>
              <a:gd name="f223" fmla="val 383004"/>
              <a:gd name="f224" fmla="val 567044"/>
              <a:gd name="f225" fmla="val 388588"/>
              <a:gd name="f226" fmla="val 564811"/>
              <a:gd name="f227" fmla="val 406455"/>
              <a:gd name="f228" fmla="val 569650"/>
              <a:gd name="f229" fmla="val 422461"/>
              <a:gd name="f230" fmla="val 578956"/>
              <a:gd name="f231" fmla="val 437722"/>
              <a:gd name="f232" fmla="val 603151"/>
              <a:gd name="f233" fmla="val 476806"/>
              <a:gd name="f234" fmla="val 638885"/>
              <a:gd name="f235" fmla="val 506957"/>
              <a:gd name="f236" fmla="val 675736"/>
              <a:gd name="f237" fmla="val 535619"/>
              <a:gd name="f238" fmla="val 723381"/>
              <a:gd name="f239" fmla="val 572470"/>
              <a:gd name="f240" fmla="val 769538"/>
              <a:gd name="f241" fmla="val 610810"/>
              <a:gd name="f242" fmla="val 811600"/>
              <a:gd name="f243" fmla="val 652872"/>
              <a:gd name="f244" fmla="val 814578"/>
              <a:gd name="f245" fmla="val 655850"/>
              <a:gd name="f246" fmla="val 820161"/>
              <a:gd name="f247" fmla="val 657711"/>
              <a:gd name="f248" fmla="val 818300"/>
              <a:gd name="f249" fmla="val 666272"/>
              <a:gd name="f250" fmla="val 791872"/>
              <a:gd name="f251" fmla="val 646544"/>
              <a:gd name="f252" fmla="val 766932"/>
              <a:gd name="f253" fmla="val 627188"/>
              <a:gd name="f254" fmla="val 741621"/>
              <a:gd name="f255" fmla="val 608576"/>
              <a:gd name="f256" fmla="val 716681"/>
              <a:gd name="f257" fmla="val 589965"/>
              <a:gd name="f258" fmla="val 691369"/>
              <a:gd name="f259" fmla="val 571353"/>
              <a:gd name="f260" fmla="val 666430"/>
              <a:gd name="f261" fmla="val 553114"/>
              <a:gd name="f262" fmla="val 660474"/>
              <a:gd name="f263" fmla="val 548647"/>
              <a:gd name="f264" fmla="val 654146"/>
              <a:gd name="f265" fmla="val 542319"/>
              <a:gd name="f266" fmla="val 645585"/>
              <a:gd name="f267" fmla="val 547903"/>
              <a:gd name="f268" fmla="val 636652"/>
              <a:gd name="f269" fmla="val 553486"/>
              <a:gd name="f270" fmla="val 637768"/>
              <a:gd name="f271" fmla="val 562792"/>
              <a:gd name="f272" fmla="val 640002"/>
              <a:gd name="f273" fmla="val 570236"/>
              <a:gd name="f274" fmla="val 647074"/>
              <a:gd name="f275" fmla="val 592198"/>
              <a:gd name="f276" fmla="val 659358"/>
              <a:gd name="f277" fmla="val 611554"/>
              <a:gd name="f278" fmla="val 628677"/>
              <a:gd name="f279" fmla="val 731570"/>
              <a:gd name="f280" fmla="val 685256"/>
              <a:gd name="f281" fmla="val 795966"/>
              <a:gd name="f282" fmla="val 734018"/>
              <a:gd name="f283" fmla="val 786875"/>
              <a:gd name="f284" fmla="val 888280"/>
              <a:gd name="f285" fmla="val 815537"/>
              <a:gd name="f286" fmla="val 918058"/>
              <a:gd name="f287" fmla="val 846060"/>
              <a:gd name="f288" fmla="val 946348"/>
              <a:gd name="f289" fmla="val 877699"/>
              <a:gd name="f290" fmla="val 952676"/>
              <a:gd name="f291" fmla="val 884772"/>
              <a:gd name="f292" fmla="val 952303"/>
              <a:gd name="f293" fmla="val 891472"/>
              <a:gd name="f294" fmla="val 950442"/>
              <a:gd name="f295" fmla="val 899661"/>
              <a:gd name="f296" fmla="val 942998"/>
              <a:gd name="f297" fmla="val 932790"/>
              <a:gd name="f298" fmla="val 954537"/>
              <a:gd name="f299" fmla="val 943957"/>
              <a:gd name="f300" fmla="val 991760"/>
              <a:gd name="f301" fmla="val 937629"/>
              <a:gd name="f302" fmla="val 1003299"/>
              <a:gd name="f303" fmla="val 935767"/>
              <a:gd name="f304" fmla="val 1011116"/>
              <a:gd name="f305" fmla="val 1018188"/>
              <a:gd name="f306" fmla="val 945445"/>
              <a:gd name="f307" fmla="val 1103802"/>
              <a:gd name="f308" fmla="val 1042225"/>
              <a:gd name="f309" fmla="val 1205048"/>
              <a:gd name="f310" fmla="val 1123744"/>
              <a:gd name="f311" fmla="val 1315601"/>
              <a:gd name="f312" fmla="val 1196329"/>
              <a:gd name="f313" fmla="val 1360641"/>
              <a:gd name="f314" fmla="val 1225735"/>
              <a:gd name="f315" fmla="val 1407170"/>
              <a:gd name="f316" fmla="val 1253653"/>
              <a:gd name="f317" fmla="val 1454443"/>
              <a:gd name="f318" fmla="val 1279709"/>
              <a:gd name="f319" fmla="val 1281570"/>
              <a:gd name="f320" fmla="val 1283804"/>
              <a:gd name="f321" fmla="val 1285665"/>
              <a:gd name="f322" fmla="val 1454071"/>
              <a:gd name="f323" fmla="val 1288270"/>
              <a:gd name="f324" fmla="val 1453699"/>
              <a:gd name="f325" fmla="val 1289759"/>
              <a:gd name="f326" fmla="val 1453327"/>
              <a:gd name="f327" fmla="val 1291993"/>
              <a:gd name="f328" fmla="val 1386697"/>
              <a:gd name="f329" fmla="val 1251792"/>
              <a:gd name="f330" fmla="val 1320812"/>
              <a:gd name="f331" fmla="val 1210474"/>
              <a:gd name="f332" fmla="val 1256416"/>
              <a:gd name="f333" fmla="val 1166923"/>
              <a:gd name="f334" fmla="val 1081840"/>
              <a:gd name="f335" fmla="val 1048926"/>
              <a:gd name="f336" fmla="val 915080"/>
              <a:gd name="f337" fmla="val 922367"/>
              <a:gd name="f338" fmla="val 745715"/>
              <a:gd name="f339" fmla="val 798786"/>
              <a:gd name="f340" fmla="val 688764"/>
              <a:gd name="f341" fmla="val 757096"/>
              <a:gd name="f342" fmla="val 643724"/>
              <a:gd name="f343" fmla="val 703867"/>
              <a:gd name="f344" fmla="val 592356"/>
              <a:gd name="f345" fmla="val 656966"/>
              <a:gd name="f346" fmla="val 558111"/>
              <a:gd name="f347" fmla="val 625699"/>
              <a:gd name="f348" fmla="val 525354"/>
              <a:gd name="f349" fmla="val 592943"/>
              <a:gd name="f350" fmla="val 485526"/>
              <a:gd name="f351" fmla="val 567259"/>
              <a:gd name="f352" fmla="val 469148"/>
              <a:gd name="f353" fmla="val 556836"/>
              <a:gd name="f354" fmla="val 452025"/>
              <a:gd name="f355" fmla="val 547530"/>
              <a:gd name="f356" fmla="val 430063"/>
              <a:gd name="f357" fmla="val 550136"/>
              <a:gd name="f358" fmla="val 421502"/>
              <a:gd name="f359" fmla="val 551253"/>
              <a:gd name="f360" fmla="val 411824"/>
              <a:gd name="f361" fmla="val 408846"/>
              <a:gd name="f362" fmla="val 563164"/>
              <a:gd name="f363" fmla="val 406240"/>
              <a:gd name="f364" fmla="val 572842"/>
              <a:gd name="f365" fmla="val 414057"/>
              <a:gd name="f366" fmla="val 577309"/>
              <a:gd name="f367" fmla="val 421130"/>
              <a:gd name="f368" fmla="val 581403"/>
              <a:gd name="f369" fmla="val 422991"/>
              <a:gd name="f370" fmla="val 582520"/>
              <a:gd name="f371" fmla="val 424852"/>
              <a:gd name="f372" fmla="val 584009"/>
              <a:gd name="f373" fmla="val 426713"/>
              <a:gd name="f374" fmla="val 462075"/>
              <a:gd name="f375" fmla="val 586242"/>
              <a:gd name="f376" fmla="val 470264"/>
              <a:gd name="f377" fmla="val 614532"/>
              <a:gd name="f378" fmla="val 487015"/>
              <a:gd name="f379" fmla="val 635005"/>
              <a:gd name="f380" fmla="val 492226"/>
              <a:gd name="f381" fmla="val 641333"/>
              <a:gd name="f382" fmla="val 492598"/>
              <a:gd name="f383" fmla="val 647661"/>
              <a:gd name="f384" fmla="val 655105"/>
              <a:gd name="f385" fmla="val 476964"/>
              <a:gd name="f386" fmla="val 668505"/>
              <a:gd name="f387" fmla="val 484037"/>
              <a:gd name="f388" fmla="val 674461"/>
              <a:gd name="f389" fmla="val 497437"/>
              <a:gd name="f390" fmla="val 678183"/>
              <a:gd name="f391" fmla="val 510837"/>
              <a:gd name="f392" fmla="val 681906"/>
              <a:gd name="f393" fmla="val 683022"/>
              <a:gd name="f394" fmla="val 691584"/>
              <a:gd name="f395" fmla="val 516793"/>
              <a:gd name="f396" fmla="val 500787"/>
              <a:gd name="f397" fmla="val 691212"/>
              <a:gd name="f398" fmla="val 485898"/>
              <a:gd name="f399" fmla="val 452397"/>
              <a:gd name="f400" fmla="val 661433"/>
              <a:gd name="f401" fmla="val 430808"/>
              <a:gd name="f402" fmla="val 631282"/>
              <a:gd name="f403" fmla="val 410335"/>
              <a:gd name="f404" fmla="val 600387"/>
              <a:gd name="f405" fmla="val 594431"/>
              <a:gd name="f406" fmla="val 402890"/>
              <a:gd name="f407" fmla="val 587731"/>
              <a:gd name="f408" fmla="val 397307"/>
              <a:gd name="f409" fmla="val 582892"/>
              <a:gd name="f410" fmla="val 386884"/>
              <a:gd name="f411" fmla="val 573214"/>
              <a:gd name="f412" fmla="val 375717"/>
              <a:gd name="f413" fmla="val 363062"/>
              <a:gd name="f414" fmla="val 346311"/>
              <a:gd name="f415" fmla="val 599643"/>
              <a:gd name="f416" fmla="val 340356"/>
              <a:gd name="f417" fmla="val 598526"/>
              <a:gd name="f418" fmla="val 334772"/>
              <a:gd name="f419" fmla="val 578426"/>
              <a:gd name="f420" fmla="val 327327"/>
              <a:gd name="f421" fmla="val 310577"/>
              <a:gd name="f422" fmla="val 532269"/>
              <a:gd name="f423" fmla="val 281915"/>
              <a:gd name="f424" fmla="val 522219"/>
              <a:gd name="f425" fmla="val 275960"/>
              <a:gd name="f426" fmla="val 519985"/>
              <a:gd name="f427" fmla="val 269632"/>
              <a:gd name="f428" fmla="val 517007"/>
              <a:gd name="f429" fmla="val 263304"/>
              <a:gd name="f430" fmla="val 521846"/>
              <a:gd name="f431" fmla="val 256604"/>
              <a:gd name="f432" fmla="val 527430"/>
              <a:gd name="f433" fmla="val 261070"/>
              <a:gd name="f434" fmla="val 533013"/>
              <a:gd name="f435" fmla="val 263676"/>
              <a:gd name="f436" fmla="val 538225"/>
              <a:gd name="f437" fmla="val 267398"/>
              <a:gd name="f438" fmla="val 546414"/>
              <a:gd name="f439" fmla="val 271865"/>
              <a:gd name="f440" fmla="val 554603"/>
              <a:gd name="f441" fmla="val 275215"/>
              <a:gd name="f442" fmla="val 281171"/>
              <a:gd name="f443" fmla="val 576937"/>
              <a:gd name="f444" fmla="val 282288"/>
              <a:gd name="f445" fmla="val 591454"/>
              <a:gd name="f446" fmla="val 271121"/>
              <a:gd name="f447" fmla="val 604854"/>
              <a:gd name="f448" fmla="val 262931"/>
              <a:gd name="f449" fmla="val 620860"/>
              <a:gd name="f450" fmla="val 274471"/>
              <a:gd name="f451" fmla="val 627560"/>
              <a:gd name="f452" fmla="val 309088"/>
              <a:gd name="f453" fmla="val 648405"/>
              <a:gd name="f454" fmla="val 331050"/>
              <a:gd name="f455" fmla="val 675578"/>
              <a:gd name="f456" fmla="val 319138"/>
              <a:gd name="f457" fmla="val 718012"/>
              <a:gd name="f458" fmla="val 317277"/>
              <a:gd name="f459" fmla="val 723968"/>
              <a:gd name="f460" fmla="val 319511"/>
              <a:gd name="f461" fmla="val 729924"/>
              <a:gd name="f462" fmla="val 326583"/>
              <a:gd name="f463" fmla="val 729551"/>
              <a:gd name="f464" fmla="val 342217"/>
              <a:gd name="f465" fmla="val 728435"/>
              <a:gd name="f466" fmla="val 344822"/>
              <a:gd name="f467" fmla="val 738113"/>
              <a:gd name="f468" fmla="val 349289"/>
              <a:gd name="f469" fmla="val 748163"/>
              <a:gd name="f470" fmla="val 392840"/>
              <a:gd name="f471" fmla="val 844571"/>
              <a:gd name="f472" fmla="val 455747"/>
              <a:gd name="f473" fmla="val 928695"/>
              <a:gd name="f474" fmla="val 528332"/>
              <a:gd name="f475" fmla="val 1007608"/>
              <a:gd name="f476" fmla="val 600173"/>
              <a:gd name="f477" fmla="val 1085777"/>
              <a:gd name="f478" fmla="val 680947"/>
              <a:gd name="f479" fmla="val 1155756"/>
              <a:gd name="f480" fmla="val 1222758"/>
              <a:gd name="f481" fmla="val 742737"/>
              <a:gd name="f482" fmla="val 1220524"/>
              <a:gd name="f483" fmla="val 711470"/>
              <a:gd name="f484" fmla="val 1206752"/>
              <a:gd name="f485" fmla="val 1190746"/>
              <a:gd name="f486" fmla="val 601662"/>
              <a:gd name="f487" fmla="val 1147939"/>
              <a:gd name="f488" fmla="val 536149"/>
              <a:gd name="f489" fmla="val 1089871"/>
              <a:gd name="f490" fmla="val 469520"/>
              <a:gd name="f491" fmla="val 1032920"/>
              <a:gd name="f492" fmla="val 993091"/>
              <a:gd name="f493" fmla="val 377579"/>
              <a:gd name="f494" fmla="val 952146"/>
              <a:gd name="f495" fmla="val 325466"/>
              <a:gd name="f496" fmla="val 917900"/>
              <a:gd name="f497" fmla="val 914178"/>
              <a:gd name="f498" fmla="val 315416"/>
              <a:gd name="f499" fmla="val 909339"/>
              <a:gd name="f500" fmla="val 312066"/>
              <a:gd name="f501" fmla="val 903383"/>
              <a:gd name="f502" fmla="val 898172"/>
              <a:gd name="f503" fmla="val 304621"/>
              <a:gd name="f504" fmla="val 893333"/>
              <a:gd name="f505" fmla="val 296805"/>
              <a:gd name="f506" fmla="val 895566"/>
              <a:gd name="f507" fmla="val 288988"/>
              <a:gd name="f508" fmla="val 288243"/>
              <a:gd name="f509" fmla="val 904872"/>
              <a:gd name="f510" fmla="val 910828"/>
              <a:gd name="f511" fmla="val 289360"/>
              <a:gd name="f512" fmla="val 933162"/>
              <a:gd name="f513" fmla="val 295688"/>
              <a:gd name="f514" fmla="val 953262"/>
              <a:gd name="f515" fmla="val 309460"/>
              <a:gd name="f516" fmla="val 971129"/>
              <a:gd name="f517" fmla="val 336261"/>
              <a:gd name="f518" fmla="val 1006864"/>
              <a:gd name="f519" fmla="val 371995"/>
              <a:gd name="f520" fmla="val 1034781"/>
              <a:gd name="f521" fmla="val 407729"/>
              <a:gd name="f522" fmla="val 1062698"/>
              <a:gd name="f523" fmla="val 457236"/>
              <a:gd name="f524" fmla="val 1101038"/>
              <a:gd name="f525" fmla="val 503021"/>
              <a:gd name="f526" fmla="val 1142728"/>
              <a:gd name="f527" fmla="val 544338"/>
              <a:gd name="f528" fmla="val 1189257"/>
              <a:gd name="f529" fmla="val 514560"/>
              <a:gd name="f530" fmla="val 1166551"/>
              <a:gd name="f531" fmla="val 484781"/>
              <a:gd name="f532" fmla="val 1143472"/>
              <a:gd name="f533" fmla="val 454630"/>
              <a:gd name="f534" fmla="val 1120766"/>
              <a:gd name="f535" fmla="val 431924"/>
              <a:gd name="f536" fmla="val 1103644"/>
              <a:gd name="f537" fmla="val 408474"/>
              <a:gd name="f538" fmla="val 1087265"/>
              <a:gd name="f539" fmla="val 385396"/>
              <a:gd name="f540" fmla="val 1070515"/>
              <a:gd name="f541" fmla="val 379812"/>
              <a:gd name="f542" fmla="val 1066421"/>
              <a:gd name="f543" fmla="val 373856"/>
              <a:gd name="f544" fmla="val 1061954"/>
              <a:gd name="f545" fmla="val 366040"/>
              <a:gd name="f546" fmla="val 1067537"/>
              <a:gd name="f547" fmla="val 358967"/>
              <a:gd name="f548" fmla="val 1072376"/>
              <a:gd name="f549" fmla="val 360084"/>
              <a:gd name="f550" fmla="val 1079449"/>
              <a:gd name="f551" fmla="val 361573"/>
              <a:gd name="f552" fmla="val 1086149"/>
              <a:gd name="f553" fmla="val 367156"/>
              <a:gd name="f554" fmla="val 1112577"/>
              <a:gd name="f555" fmla="val 382790"/>
              <a:gd name="f556" fmla="val 1133794"/>
              <a:gd name="f557" fmla="val 402146"/>
              <a:gd name="f558" fmla="val 1152778"/>
              <a:gd name="f559" fmla="val 425596"/>
              <a:gd name="f560" fmla="val 1175484"/>
              <a:gd name="f561" fmla="val 450164"/>
              <a:gd name="f562" fmla="val 1197074"/>
              <a:gd name="f563" fmla="val 475475"/>
              <a:gd name="f564" fmla="val 1218663"/>
              <a:gd name="f565" fmla="val 448303"/>
              <a:gd name="f566" fmla="val 1212707"/>
              <a:gd name="f567" fmla="val 393957"/>
              <a:gd name="f568" fmla="val 1201913"/>
              <a:gd name="f569" fmla="val 1245091"/>
              <a:gd name="f570" fmla="val 434902"/>
              <a:gd name="f571" fmla="val 460586"/>
              <a:gd name="f572" fmla="val 1260353"/>
              <a:gd name="f573" fmla="val 495204"/>
              <a:gd name="f574" fmla="val 1268914"/>
              <a:gd name="f575" fmla="val 561089"/>
              <a:gd name="f576" fmla="val 574861"/>
              <a:gd name="f577" fmla="val 1304276"/>
              <a:gd name="f578" fmla="val 1316188"/>
              <a:gd name="f579" fmla="val 602034"/>
              <a:gd name="f580" fmla="val 1328843"/>
              <a:gd name="f581" fmla="val 615807"/>
              <a:gd name="f582" fmla="val 1341872"/>
              <a:gd name="f583" fmla="val 628835"/>
              <a:gd name="f584" fmla="val 1354900"/>
              <a:gd name="f585" fmla="val 641863"/>
              <a:gd name="f586" fmla="val 1368672"/>
              <a:gd name="f587" fmla="val 1378722"/>
              <a:gd name="f588" fmla="val 662335"/>
              <a:gd name="f589" fmla="val 1387284"/>
              <a:gd name="f590" fmla="val 651541"/>
              <a:gd name="f591" fmla="val 1404406"/>
              <a:gd name="f592" fmla="val 646702"/>
              <a:gd name="f593" fmla="val 1412223"/>
              <a:gd name="f594" fmla="val 678341"/>
              <a:gd name="f595" fmla="val 1454658"/>
              <a:gd name="f596" fmla="val 1457263"/>
              <a:gd name="f597" fmla="val 689881"/>
              <a:gd name="f598" fmla="val 1457635"/>
              <a:gd name="f599" fmla="val 1458008"/>
              <a:gd name="f600" fmla="val 692486"/>
              <a:gd name="f601" fmla="val 714076"/>
              <a:gd name="f602" fmla="val 1456519"/>
              <a:gd name="f603" fmla="val 718915"/>
              <a:gd name="f604" fmla="val 1469175"/>
              <a:gd name="f605" fmla="val 719287"/>
              <a:gd name="f606" fmla="val 1485181"/>
              <a:gd name="f607" fmla="val 719659"/>
              <a:gd name="f608" fmla="val 1500814"/>
              <a:gd name="f609" fmla="val 715937"/>
              <a:gd name="f610" fmla="val 1520170"/>
              <a:gd name="f611" fmla="val 745343"/>
              <a:gd name="f612" fmla="val 1512353"/>
              <a:gd name="f613" fmla="val 748693"/>
              <a:gd name="f614" fmla="val 1511609"/>
              <a:gd name="f615" fmla="val 1513842"/>
              <a:gd name="f616" fmla="val 750926"/>
              <a:gd name="f617" fmla="val 1516448"/>
              <a:gd name="f618" fmla="val 782938"/>
              <a:gd name="f619" fmla="val 1583077"/>
              <a:gd name="f620" fmla="val 836912"/>
              <a:gd name="f621" fmla="val 1634445"/>
              <a:gd name="f622" fmla="val 890141"/>
              <a:gd name="f623" fmla="val 1685813"/>
              <a:gd name="f624" fmla="val 893119"/>
              <a:gd name="f625" fmla="val 1688419"/>
              <a:gd name="f626" fmla="val 896097"/>
              <a:gd name="f627" fmla="val 1691024"/>
              <a:gd name="f628" fmla="val 899074"/>
              <a:gd name="f629" fmla="val 1693630"/>
              <a:gd name="f630" fmla="val 843240"/>
              <a:gd name="f631" fmla="val 1680602"/>
              <a:gd name="f632" fmla="val 658985"/>
              <a:gd name="f633" fmla="val 1663851"/>
              <a:gd name="f634" fmla="val 605012"/>
              <a:gd name="f635" fmla="val 1669435"/>
              <a:gd name="f636" fmla="val 556994"/>
              <a:gd name="f637" fmla="val 1674274"/>
              <a:gd name="f638" fmla="val 285638"/>
              <a:gd name="f639" fmla="val 1593128"/>
              <a:gd name="f640" fmla="val 229431"/>
              <a:gd name="f641" fmla="val 1545110"/>
              <a:gd name="f642" fmla="val 221614"/>
              <a:gd name="f643" fmla="val 1582705"/>
              <a:gd name="f644" fmla="val 238364"/>
              <a:gd name="f645" fmla="val 1597594"/>
              <a:gd name="f646" fmla="val 251765"/>
              <a:gd name="f647" fmla="val 1614717"/>
              <a:gd name="f648" fmla="val 270748"/>
              <a:gd name="f649" fmla="val 1638912"/>
              <a:gd name="f650" fmla="val 273726"/>
              <a:gd name="f651" fmla="val 1656035"/>
              <a:gd name="f652" fmla="val 237992"/>
              <a:gd name="f653" fmla="val 1675391"/>
              <a:gd name="f654" fmla="val 135628"/>
              <a:gd name="f655" fmla="val 1730481"/>
              <a:gd name="f656" fmla="val 136745"/>
              <a:gd name="f657" fmla="val 1732342"/>
              <a:gd name="f658" fmla="val 232781"/>
              <a:gd name="f659" fmla="val 1807160"/>
              <a:gd name="f660" fmla="val 237248"/>
              <a:gd name="f661" fmla="val 1810511"/>
              <a:gd name="f662" fmla="val 235014"/>
              <a:gd name="f663" fmla="val 1821305"/>
              <a:gd name="f664" fmla="val 236131"/>
              <a:gd name="f665" fmla="val 1828750"/>
              <a:gd name="f666" fmla="val 211191"/>
              <a:gd name="f667" fmla="val 1839917"/>
              <a:gd name="f668" fmla="val 181785"/>
              <a:gd name="f669" fmla="val 1810883"/>
              <a:gd name="f670" fmla="val 152007"/>
              <a:gd name="f671" fmla="val 1842150"/>
              <a:gd name="f672" fmla="val 280426"/>
              <a:gd name="f673" fmla="val 1979503"/>
              <a:gd name="f674" fmla="val 475848"/>
              <a:gd name="f675" fmla="val 2110157"/>
              <a:gd name="f676" fmla="val 653030"/>
              <a:gd name="f677" fmla="val 2213265"/>
              <a:gd name="f678" fmla="val 509721"/>
              <a:gd name="f679" fmla="val 2247138"/>
              <a:gd name="f680" fmla="val 423735"/>
              <a:gd name="f681" fmla="val 2128024"/>
              <a:gd name="f682" fmla="val 318394"/>
              <a:gd name="f683" fmla="val 2143285"/>
              <a:gd name="f684" fmla="val 265909"/>
              <a:gd name="f685" fmla="val 2180508"/>
              <a:gd name="f686" fmla="val 422246"/>
              <a:gd name="f687" fmla="val 2240810"/>
              <a:gd name="f688" fmla="val 272982"/>
              <a:gd name="f689" fmla="val 2258305"/>
              <a:gd name="f690" fmla="val 337750"/>
              <a:gd name="f691" fmla="val 2291061"/>
              <a:gd name="f692" fmla="val 385768"/>
              <a:gd name="f693" fmla="val 2323073"/>
              <a:gd name="f694" fmla="val 430435"/>
              <a:gd name="f695" fmla="val 2360668"/>
              <a:gd name="f696" fmla="val 2428042"/>
              <a:gd name="f697" fmla="val 2472710"/>
              <a:gd name="f698" fmla="val 488876"/>
              <a:gd name="f699" fmla="val 2563162"/>
              <a:gd name="f700" fmla="val 464681"/>
              <a:gd name="f701" fmla="val 2622719"/>
              <a:gd name="f702" fmla="val 429691"/>
              <a:gd name="f703" fmla="val 2677437"/>
              <a:gd name="f704" fmla="val 2748533"/>
              <a:gd name="f705" fmla="val 481803"/>
              <a:gd name="f706" fmla="val 2797295"/>
              <a:gd name="f707" fmla="val 473614"/>
              <a:gd name="f708" fmla="val 2829307"/>
              <a:gd name="f709" fmla="val 393212"/>
              <a:gd name="f710" fmla="val 2807345"/>
              <a:gd name="f711" fmla="val 306483"/>
              <a:gd name="f712" fmla="val 2783895"/>
              <a:gd name="f713" fmla="val 2827818"/>
              <a:gd name="f714" fmla="val 2913059"/>
              <a:gd name="f715" fmla="val 309833"/>
              <a:gd name="f716" fmla="val 2967777"/>
              <a:gd name="f717" fmla="val 294943"/>
              <a:gd name="f718" fmla="val 2984900"/>
              <a:gd name="f719" fmla="val 235386"/>
              <a:gd name="f720" fmla="val 2978572"/>
              <a:gd name="f721" fmla="val 169501"/>
              <a:gd name="f722" fmla="val 2971499"/>
              <a:gd name="f723" fmla="val 106967"/>
              <a:gd name="f724" fmla="val 2935765"/>
              <a:gd name="f725" fmla="val 25448"/>
              <a:gd name="f726" fmla="val 2952888"/>
              <a:gd name="f727" fmla="val 90588"/>
              <a:gd name="f728" fmla="val 3052646"/>
              <a:gd name="f729" fmla="val 229803"/>
              <a:gd name="f730" fmla="val 3024356"/>
              <a:gd name="f731" fmla="val 305738"/>
              <a:gd name="f732" fmla="val 3119275"/>
              <a:gd name="f733" fmla="val 215286"/>
              <a:gd name="f734" fmla="val 3119647"/>
              <a:gd name="f735" fmla="val 146051"/>
              <a:gd name="f736" fmla="val 79049"/>
              <a:gd name="f737" fmla="val 3098430"/>
              <a:gd name="f738" fmla="val 51132"/>
              <a:gd name="f739" fmla="val 3089869"/>
              <a:gd name="f740" fmla="val 20609"/>
              <a:gd name="f741" fmla="val 3081308"/>
              <a:gd name="f742" fmla="val 4975"/>
              <a:gd name="f743" fmla="val 3109969"/>
              <a:gd name="f744" fmla="val -13636"/>
              <a:gd name="f745" fmla="val 3144587"/>
              <a:gd name="f746" fmla="val 24331"/>
              <a:gd name="f747" fmla="val 3157615"/>
              <a:gd name="f748" fmla="val 47037"/>
              <a:gd name="f749" fmla="val 3163943"/>
              <a:gd name="f750" fmla="val 111061"/>
              <a:gd name="f751" fmla="val 3181438"/>
              <a:gd name="f752" fmla="val 160196"/>
              <a:gd name="f753" fmla="val 3222755"/>
              <a:gd name="f754" fmla="val 213425"/>
              <a:gd name="f755" fmla="val 3255139"/>
              <a:gd name="f756" fmla="val 329933"/>
              <a:gd name="f757" fmla="val 3326236"/>
              <a:gd name="f758" fmla="val 457981"/>
              <a:gd name="f759" fmla="val 3385420"/>
              <a:gd name="f760" fmla="val 556622"/>
              <a:gd name="f761" fmla="val 3502301"/>
              <a:gd name="f762" fmla="val 432669"/>
              <a:gd name="f763" fmla="val 3472523"/>
              <a:gd name="f764" fmla="val 339983"/>
              <a:gd name="f765" fmla="val 3402915"/>
              <a:gd name="f766" fmla="val 224592"/>
              <a:gd name="f767" fmla="val 3388771"/>
              <a:gd name="f768" fmla="val 324722"/>
              <a:gd name="f769" fmla="val 3495601"/>
              <a:gd name="f770" fmla="val 453142"/>
              <a:gd name="f771" fmla="val 3565208"/>
              <a:gd name="f772" fmla="val 3643004"/>
              <a:gd name="f773" fmla="val 609479"/>
              <a:gd name="f774" fmla="val 3664966"/>
              <a:gd name="f775" fmla="val 644841"/>
              <a:gd name="f776" fmla="val 3679855"/>
              <a:gd name="f777" fmla="val 652657"/>
              <a:gd name="f778" fmla="val 3727501"/>
              <a:gd name="f779" fmla="val 667919"/>
              <a:gd name="f780" fmla="val 3819814"/>
              <a:gd name="f781" fmla="val 712959"/>
              <a:gd name="f782" fmla="val 3896494"/>
              <a:gd name="f783" fmla="val 810111"/>
              <a:gd name="f784" fmla="val 3937067"/>
              <a:gd name="f785" fmla="val 810856"/>
              <a:gd name="f786" fmla="val 3937439"/>
              <a:gd name="f787" fmla="val 805644"/>
              <a:gd name="f788" fmla="val 3951212"/>
              <a:gd name="f789" fmla="val 802294"/>
              <a:gd name="f790" fmla="val 3960890"/>
              <a:gd name="f791" fmla="val 743110"/>
              <a:gd name="f792" fmla="val 3963868"/>
              <a:gd name="f793" fmla="val 696581"/>
              <a:gd name="f794" fmla="val 3909149"/>
              <a:gd name="f795" fmla="val 620646"/>
              <a:gd name="f796" fmla="val 3927017"/>
              <a:gd name="f797" fmla="val 4001091"/>
              <a:gd name="f798" fmla="val 753532"/>
              <a:gd name="f799" fmla="val 4067720"/>
              <a:gd name="f800" fmla="val 856268"/>
              <a:gd name="f801" fmla="val 4103082"/>
              <a:gd name="f802" fmla="val 938531"/>
              <a:gd name="f803" fmla="val 4131372"/>
              <a:gd name="f804" fmla="val 1040150"/>
              <a:gd name="f805" fmla="val 4147377"/>
              <a:gd name="f806" fmla="val 1099707"/>
              <a:gd name="f807" fmla="val 4238574"/>
              <a:gd name="f808" fmla="val 1030472"/>
              <a:gd name="f809" fmla="val 4256441"/>
              <a:gd name="f810" fmla="val 978732"/>
              <a:gd name="f811" fmla="val 4234107"/>
              <a:gd name="f812" fmla="val 926992"/>
              <a:gd name="f813" fmla="val 4218102"/>
              <a:gd name="f814" fmla="val 847334"/>
              <a:gd name="f815" fmla="val 4193534"/>
              <a:gd name="f816" fmla="val 4165617"/>
              <a:gd name="f817" fmla="val 689508"/>
              <a:gd name="f818" fmla="val 4140677"/>
              <a:gd name="f819" fmla="val 4124299"/>
              <a:gd name="f820" fmla="val 4169711"/>
              <a:gd name="f821" fmla="val 4179389"/>
              <a:gd name="f822" fmla="val 768421"/>
              <a:gd name="f823" fmla="val 4240435"/>
              <a:gd name="f824" fmla="val 831701"/>
              <a:gd name="f825" fmla="val 4297759"/>
              <a:gd name="f826" fmla="val 867435"/>
              <a:gd name="f827" fmla="val 4330143"/>
              <a:gd name="f828" fmla="val 896469"/>
              <a:gd name="f829" fmla="val 4373322"/>
              <a:gd name="f830" fmla="val 960493"/>
              <a:gd name="f831" fmla="val 4356944"/>
              <a:gd name="f832" fmla="val 994366"/>
              <a:gd name="f833" fmla="val 4348382"/>
              <a:gd name="f834" fmla="val 1015955"/>
              <a:gd name="f835" fmla="val 4372578"/>
              <a:gd name="f836" fmla="val 1012233"/>
              <a:gd name="f837" fmla="val 4402356"/>
              <a:gd name="f838" fmla="val 999577"/>
              <a:gd name="f839" fmla="val 4507325"/>
              <a:gd name="f840" fmla="val 1078118"/>
              <a:gd name="f841" fmla="val 4544176"/>
              <a:gd name="f842" fmla="val 1159636"/>
              <a:gd name="f843" fmla="val 4564276"/>
              <a:gd name="f844" fmla="val 1313740"/>
              <a:gd name="f845" fmla="val 4602616"/>
              <a:gd name="f846" fmla="val 1442160"/>
              <a:gd name="f847" fmla="val 4692324"/>
              <a:gd name="f848" fmla="val 1592169"/>
              <a:gd name="f849" fmla="val 4741458"/>
              <a:gd name="f850" fmla="val 1738083"/>
              <a:gd name="f851" fmla="val 4789104"/>
              <a:gd name="f852" fmla="val 2833187"/>
              <a:gd name="f853" fmla="val 5010209"/>
              <a:gd name="f854" fmla="val 3110499"/>
              <a:gd name="f855" fmla="val 5032171"/>
              <a:gd name="f856" fmla="val 4807501"/>
              <a:gd name="f857" fmla="val 5166546"/>
              <a:gd name="f858" fmla="val 6028047"/>
              <a:gd name="f859" fmla="val 4106432"/>
              <a:gd name="f860" fmla="val 6033630"/>
              <a:gd name="f861" fmla="val 4091915"/>
              <a:gd name="f862" fmla="val 6059314"/>
              <a:gd name="f863" fmla="val 4023797"/>
              <a:gd name="f864" fmla="val 6122965"/>
              <a:gd name="f865" fmla="val 3994390"/>
              <a:gd name="f866" fmla="val 6180661"/>
              <a:gd name="f867" fmla="val 3957912"/>
              <a:gd name="f868" fmla="val 6230913"/>
              <a:gd name="f869" fmla="val 3925900"/>
              <a:gd name="f870" fmla="val 6284514"/>
              <a:gd name="f871" fmla="val 3892027"/>
              <a:gd name="f872" fmla="val 6305359"/>
              <a:gd name="f873" fmla="val 3837309"/>
              <a:gd name="f874" fmla="val 6332904"/>
              <a:gd name="f875" fmla="val 3764724"/>
              <a:gd name="f876" fmla="val 6254735"/>
              <a:gd name="f877" fmla="val 3824281"/>
              <a:gd name="f878" fmla="val 6240218"/>
              <a:gd name="f879" fmla="val 3796364"/>
              <a:gd name="f880" fmla="val 6269997"/>
              <a:gd name="f881" fmla="val 3758768"/>
              <a:gd name="f882" fmla="val 6316153"/>
              <a:gd name="f883" fmla="val 3724151"/>
              <a:gd name="f884" fmla="val 6328437"/>
              <a:gd name="f885" fmla="val 3681344"/>
              <a:gd name="f886" fmla="val 6372361"/>
              <a:gd name="f887" fmla="val 3526496"/>
              <a:gd name="f888" fmla="val 6466907"/>
              <a:gd name="f889" fmla="val 3413710"/>
              <a:gd name="f890" fmla="val 6608355"/>
              <a:gd name="f891" fmla="val 6648928"/>
              <a:gd name="f892" fmla="val 3300924"/>
              <a:gd name="f893" fmla="val 6675729"/>
              <a:gd name="f894" fmla="val 3255512"/>
              <a:gd name="f895" fmla="val 6731191"/>
              <a:gd name="f896" fmla="val 3248067"/>
              <a:gd name="f897" fmla="val 6854400"/>
              <a:gd name="f898" fmla="val 3232061"/>
              <a:gd name="f899" fmla="val 6815315"/>
              <a:gd name="f900" fmla="val 3106992"/>
              <a:gd name="f901" fmla="val 6880456"/>
              <a:gd name="f902" fmla="val 3051529"/>
              <a:gd name="f903" fmla="val 6892739"/>
              <a:gd name="f904" fmla="val 3041107"/>
              <a:gd name="f905" fmla="val 6903907"/>
              <a:gd name="f906" fmla="val 2777939"/>
              <a:gd name="f907" fmla="val 6901673"/>
              <a:gd name="f908" fmla="val 2763795"/>
              <a:gd name="f909" fmla="val 6898323"/>
              <a:gd name="f910" fmla="val 2743322"/>
              <a:gd name="f911" fmla="val 6883806"/>
              <a:gd name="f912" fmla="val 2966288"/>
              <a:gd name="f913" fmla="val 6871150"/>
              <a:gd name="f914" fmla="val 2948421"/>
              <a:gd name="f915" fmla="val 6858494"/>
              <a:gd name="f916" fmla="val 2930182"/>
              <a:gd name="f917" fmla="val 6839138"/>
              <a:gd name="f918" fmla="val 2914176"/>
              <a:gd name="f919" fmla="val 6848444"/>
              <a:gd name="f920" fmla="val 2890353"/>
              <a:gd name="f921" fmla="val 6852166"/>
              <a:gd name="f922" fmla="val 2880303"/>
              <a:gd name="f923" fmla="val 6849561"/>
              <a:gd name="f924" fmla="val 2846058"/>
              <a:gd name="f925" fmla="val 6878223"/>
              <a:gd name="f926" fmla="val 2873230"/>
              <a:gd name="f927" fmla="val 6956763"/>
              <a:gd name="f928" fmla="val 2946932"/>
              <a:gd name="f929" fmla="val 6870778"/>
              <a:gd name="f930" fmla="val 2578051"/>
              <a:gd name="f931" fmla="val 6762459"/>
              <a:gd name="f932" fmla="val 2568745"/>
              <a:gd name="f933" fmla="val 6801915"/>
              <a:gd name="f934" fmla="val 2465637"/>
              <a:gd name="f935" fmla="val 6673123"/>
              <a:gd name="f936" fmla="val 2451493"/>
              <a:gd name="f937" fmla="val 6722630"/>
              <a:gd name="f938" fmla="val 2385980"/>
              <a:gd name="f939" fmla="val 2369229"/>
              <a:gd name="f940" fmla="val 6662700"/>
              <a:gd name="f941" fmla="val 2346896"/>
              <a:gd name="f942" fmla="val 6605005"/>
              <a:gd name="f943" fmla="val 2325306"/>
              <a:gd name="f944" fmla="val 6540981"/>
              <a:gd name="f945" fmla="val 2318234"/>
              <a:gd name="f946" fmla="val 6487752"/>
              <a:gd name="f947" fmla="val 2285105"/>
              <a:gd name="f948" fmla="val 6536887"/>
              <a:gd name="f949" fmla="val 2201353"/>
              <a:gd name="f950" fmla="val 6550659"/>
              <a:gd name="f951" fmla="val 2104573"/>
              <a:gd name="f952" fmla="val 6652278"/>
              <a:gd name="f953" fmla="val 2063628"/>
              <a:gd name="f954" fmla="val 6668284"/>
              <a:gd name="f955" fmla="val 2057300"/>
              <a:gd name="f956" fmla="val 6679079"/>
              <a:gd name="f957" fmla="val 2031988"/>
              <a:gd name="f958" fmla="val 6668656"/>
              <a:gd name="f959" fmla="val 2017843"/>
              <a:gd name="f960" fmla="val 6631805"/>
              <a:gd name="f961" fmla="val 1965359"/>
              <a:gd name="f962" fmla="val 6684662"/>
              <a:gd name="f963" fmla="val 1864856"/>
              <a:gd name="f964" fmla="val 6570015"/>
              <a:gd name="f965" fmla="val 1854062"/>
              <a:gd name="f966" fmla="val 6555870"/>
              <a:gd name="f967" fmla="val 1852573"/>
              <a:gd name="f968" fmla="val 6542842"/>
              <a:gd name="f969" fmla="val 6554009"/>
              <a:gd name="f970" fmla="val 1827633"/>
              <a:gd name="f971" fmla="val 6592349"/>
              <a:gd name="f972" fmla="val 1778126"/>
              <a:gd name="f973" fmla="val 6545820"/>
              <a:gd name="f974" fmla="val 1781476"/>
              <a:gd name="f975" fmla="val 6517531"/>
              <a:gd name="f976" fmla="val 1775149"/>
              <a:gd name="f977" fmla="val 6483285"/>
              <a:gd name="f978" fmla="val 1767704"/>
              <a:gd name="f979" fmla="val 6444573"/>
              <a:gd name="f980" fmla="val 1789293"/>
              <a:gd name="f981" fmla="val 6412934"/>
              <a:gd name="f982" fmla="val 1762493"/>
              <a:gd name="f983" fmla="val 6420378"/>
              <a:gd name="f984" fmla="val 1734203"/>
              <a:gd name="f985" fmla="val 6447923"/>
              <a:gd name="f986" fmla="val 1734575"/>
              <a:gd name="f987" fmla="val 6467279"/>
              <a:gd name="f988" fmla="val 1725642"/>
              <a:gd name="f989" fmla="val 6523858"/>
              <a:gd name="f990" fmla="val 1699213"/>
              <a:gd name="f991" fmla="val 1667946"/>
              <a:gd name="f992" fmla="val 6572621"/>
              <a:gd name="f993" fmla="val 1600200"/>
              <a:gd name="f994" fmla="val 6574854"/>
              <a:gd name="f995" fmla="val 1545482"/>
              <a:gd name="f996" fmla="val 6580810"/>
              <a:gd name="f997" fmla="val 1497092"/>
              <a:gd name="f998" fmla="val 6502641"/>
              <a:gd name="f999" fmla="val 1480341"/>
              <a:gd name="f1000" fmla="val 6490358"/>
              <a:gd name="f1001" fmla="val 1477736"/>
              <a:gd name="f1002" fmla="val 6484030"/>
              <a:gd name="f1003" fmla="val 1470664"/>
              <a:gd name="f1004" fmla="val 6481796"/>
              <a:gd name="f1005" fmla="val 1461358"/>
              <a:gd name="f1006" fmla="val 6490730"/>
              <a:gd name="f1007" fmla="val 1452424"/>
              <a:gd name="f1008" fmla="val 6499291"/>
              <a:gd name="f1009" fmla="val 1443118"/>
              <a:gd name="f1010" fmla="val 6509713"/>
              <a:gd name="f1011" fmla="val 1436418"/>
              <a:gd name="f1012" fmla="val 6544703"/>
              <a:gd name="f1013" fmla="val 1414457"/>
              <a:gd name="f1014" fmla="val 6556615"/>
              <a:gd name="f1015" fmla="val 1382072"/>
              <a:gd name="f1016" fmla="val 6567037"/>
              <a:gd name="f1017" fmla="val 1348199"/>
              <a:gd name="f1018" fmla="val 6573737"/>
              <a:gd name="f1019" fmla="val 1326610"/>
              <a:gd name="f1020" fmla="val 6581554"/>
              <a:gd name="f1021" fmla="val 1305393"/>
              <a:gd name="f1022" fmla="val 6596816"/>
              <a:gd name="f1023" fmla="val 1286781"/>
              <a:gd name="f1024" fmla="val 6606122"/>
              <a:gd name="f1025" fmla="val 1275242"/>
              <a:gd name="f1026" fmla="val 6617661"/>
              <a:gd name="f1027" fmla="val 1266681"/>
              <a:gd name="f1028" fmla="val 6632178"/>
              <a:gd name="f1029" fmla="val 1261842"/>
              <a:gd name="f1030" fmla="val 6644833"/>
              <a:gd name="f1031" fmla="val 1257375"/>
              <a:gd name="f1032" fmla="val 6648556"/>
              <a:gd name="f1033" fmla="val 1251419"/>
              <a:gd name="f1034" fmla="val 6639994"/>
              <a:gd name="f1035" fmla="val 1240625"/>
              <a:gd name="f1036" fmla="val 6615799"/>
              <a:gd name="f1037" fmla="val 1209729"/>
              <a:gd name="f1038" fmla="val 1175856"/>
              <a:gd name="f1039" fmla="val 6622127"/>
              <a:gd name="f1040" fmla="val 1136400"/>
              <a:gd name="f1041" fmla="val 6626967"/>
              <a:gd name="f1042" fmla="val 1124489"/>
              <a:gd name="f1043" fmla="val 6623617"/>
              <a:gd name="f1044" fmla="val 1114066"/>
              <a:gd name="f1045" fmla="val 6612077"/>
              <a:gd name="f1046" fmla="val 1109599"/>
              <a:gd name="f1047" fmla="val 6564059"/>
              <a:gd name="f1048" fmla="val 1090616"/>
              <a:gd name="f1049" fmla="val 6552148"/>
              <a:gd name="f1050" fmla="val 1046692"/>
              <a:gd name="f1051" fmla="val 6531675"/>
              <a:gd name="f1052" fmla="val 1009469"/>
              <a:gd name="f1053" fmla="val 956612"/>
              <a:gd name="f1054" fmla="val 6476213"/>
              <a:gd name="f1055" fmla="val 902639"/>
              <a:gd name="f1056" fmla="val 6456113"/>
              <a:gd name="f1057" fmla="val 845315"/>
              <a:gd name="f1058" fmla="val 6444201"/>
              <a:gd name="f1059" fmla="val 811070"/>
              <a:gd name="f1060" fmla="val 6432662"/>
              <a:gd name="f1061" fmla="val 777197"/>
              <a:gd name="f1062" fmla="val 6440851"/>
              <a:gd name="f1063" fmla="val 6442712"/>
              <a:gd name="f1064" fmla="val 6439362"/>
              <a:gd name="f1065" fmla="val 722107"/>
              <a:gd name="f1066" fmla="val 6434523"/>
              <a:gd name="f1067" fmla="val 715034"/>
              <a:gd name="f1068" fmla="val 6414050"/>
              <a:gd name="f1069" fmla="val 684139"/>
              <a:gd name="f1070" fmla="val 6416656"/>
              <a:gd name="f1071" fmla="val 651383"/>
              <a:gd name="f1072" fmla="val 6432290"/>
              <a:gd name="f1073" fmla="val 617510"/>
              <a:gd name="f1074" fmla="val 6441968"/>
              <a:gd name="f1075" fmla="val 597037"/>
              <a:gd name="f1076" fmla="val 6416284"/>
              <a:gd name="f1077" fmla="val 595176"/>
              <a:gd name="f1078" fmla="val 6366405"/>
              <a:gd name="f1079" fmla="val 596293"/>
              <a:gd name="f1080" fmla="val 6316898"/>
              <a:gd name="f1081" fmla="val 598154"/>
              <a:gd name="f1082" fmla="val 6267763"/>
              <a:gd name="f1083" fmla="val 591826"/>
              <a:gd name="f1084" fmla="val 6212673"/>
              <a:gd name="f1085" fmla="val 584753"/>
              <a:gd name="f1086" fmla="val 6194806"/>
              <a:gd name="f1087" fmla="val 568375"/>
              <a:gd name="f1088" fmla="val 6236496"/>
              <a:gd name="f1089" fmla="val 521102"/>
              <a:gd name="f1090" fmla="val 6245430"/>
              <a:gd name="f1091" fmla="val 511052"/>
              <a:gd name="f1092" fmla="val 6253246"/>
              <a:gd name="f1093" fmla="val 499885"/>
              <a:gd name="f1094" fmla="val 6257341"/>
              <a:gd name="f1095" fmla="val 487229"/>
              <a:gd name="f1096" fmla="val 6260319"/>
              <a:gd name="f1097" fmla="val 477179"/>
              <a:gd name="f1098" fmla="val 6257713"/>
              <a:gd name="f1099" fmla="val 470106"/>
              <a:gd name="f1100" fmla="val 6248780"/>
              <a:gd name="f1101" fmla="val 6238357"/>
              <a:gd name="f1102" fmla="val 459312"/>
              <a:gd name="f1103" fmla="val 6232774"/>
              <a:gd name="f1104" fmla="val 467501"/>
              <a:gd name="f1105" fmla="val 6226818"/>
              <a:gd name="f1106" fmla="val 473456"/>
              <a:gd name="f1107" fmla="val 6194434"/>
              <a:gd name="f1108" fmla="val 505468"/>
              <a:gd name="f1109" fmla="val 6153861"/>
              <a:gd name="f1110" fmla="val 6115149"/>
              <a:gd name="f1111" fmla="val 551625"/>
              <a:gd name="f1112" fmla="val 6059686"/>
              <a:gd name="f1113" fmla="val 586615"/>
              <a:gd name="f1114" fmla="val 6001246"/>
              <a:gd name="f1115" fmla="val 5951739"/>
              <a:gd name="f1116" fmla="val 659944"/>
              <a:gd name="f1117" fmla="val 5939084"/>
              <a:gd name="f1118" fmla="val 670739"/>
              <a:gd name="f1119" fmla="val 5918611"/>
              <a:gd name="f1120" fmla="val 5917122"/>
              <a:gd name="f1121" fmla="val 644310"/>
              <a:gd name="f1122" fmla="val 5915633"/>
              <a:gd name="f1123" fmla="val 626071"/>
              <a:gd name="f1124" fmla="val 5905583"/>
              <a:gd name="f1125" fmla="val 5890694"/>
              <a:gd name="f1126" fmla="val 630538"/>
              <a:gd name="f1127" fmla="val 5872826"/>
              <a:gd name="f1128" fmla="val 635749"/>
              <a:gd name="f1129" fmla="val 5854959"/>
              <a:gd name="f1130" fmla="val 640960"/>
              <a:gd name="f1131" fmla="val 5837464"/>
              <a:gd name="f1132" fmla="val 646916"/>
              <a:gd name="f1133" fmla="val 5819225"/>
              <a:gd name="f1134" fmla="val 653244"/>
              <a:gd name="f1135" fmla="val 5811036"/>
              <a:gd name="f1136" fmla="val 666644"/>
              <a:gd name="f1137" fmla="val 5809175"/>
              <a:gd name="f1138" fmla="val 683395"/>
              <a:gd name="f1139" fmla="val 5808430"/>
              <a:gd name="f1140" fmla="val 689723"/>
              <a:gd name="f1141" fmla="val 5808803"/>
              <a:gd name="f1142" fmla="val 697539"/>
              <a:gd name="f1143" fmla="val 5815503"/>
              <a:gd name="f1144" fmla="val 5843048"/>
              <a:gd name="f1145" fmla="val 703495"/>
              <a:gd name="f1146" fmla="val 5755201"/>
              <a:gd name="f1147" fmla="val 682278"/>
              <a:gd name="f1148" fmla="val 5746268"/>
              <a:gd name="f1149" fmla="val 667389"/>
              <a:gd name="f1150" fmla="val 5745896"/>
              <a:gd name="f1151" fmla="val 5525907"/>
              <a:gd name="f1152" fmla="val 720246"/>
              <a:gd name="f1153" fmla="val 885302"/>
              <a:gd name="f1154" fmla="val 1333310"/>
              <a:gd name="f1155" fmla="val 877857"/>
              <a:gd name="f1156" fmla="val 1326982"/>
              <a:gd name="f1157" fmla="val 870040"/>
              <a:gd name="f1158" fmla="val 1321027"/>
              <a:gd name="f1159" fmla="val 862596"/>
              <a:gd name="f1160" fmla="val 1314326"/>
              <a:gd name="f1161" fmla="val 863712"/>
              <a:gd name="f1162" fmla="val 1312837"/>
              <a:gd name="f1163" fmla="val 865201"/>
              <a:gd name="f1164" fmla="val 1311349"/>
              <a:gd name="f1165" fmla="val 866318"/>
              <a:gd name="f1166" fmla="val 1309860"/>
              <a:gd name="f1167" fmla="val 881580"/>
              <a:gd name="f1168" fmla="val 1320282"/>
              <a:gd name="f1169" fmla="val 896841"/>
              <a:gd name="f1170" fmla="val 1330705"/>
              <a:gd name="f1171" fmla="val 912103"/>
              <a:gd name="f1172" fmla="val 1341127"/>
              <a:gd name="f1173" fmla="val 903541"/>
              <a:gd name="f1174" fmla="val 1338522"/>
              <a:gd name="f1175" fmla="val 894235"/>
              <a:gd name="f1176" fmla="val 1335916"/>
              <a:gd name="f1177" fmla="val 1140280"/>
              <a:gd name="f1178" fmla="val 787619"/>
              <a:gd name="f1179" fmla="val 1231849"/>
              <a:gd name="f1180" fmla="val 850154"/>
              <a:gd name="f1181" fmla="val 1323418"/>
              <a:gd name="f1182" fmla="val 913061"/>
              <a:gd name="f1183" fmla="val 1414987"/>
              <a:gd name="f1184" fmla="val 975596"/>
              <a:gd name="f1185" fmla="val 1413498"/>
              <a:gd name="f1186" fmla="val 977085"/>
              <a:gd name="f1187" fmla="val 1412381"/>
              <a:gd name="f1188" fmla="val 978574"/>
              <a:gd name="f1189" fmla="val 1410892"/>
              <a:gd name="f1190" fmla="val 980063"/>
              <a:gd name="f1191" fmla="val 1310390"/>
              <a:gd name="f1192" fmla="val 927206"/>
              <a:gd name="f1193" fmla="val 1215471"/>
              <a:gd name="f1194" fmla="val 868394"/>
              <a:gd name="f1195" fmla="+- 0 0 -90"/>
              <a:gd name="f1196" fmla="*/ f3 1 6886274"/>
              <a:gd name="f1197" fmla="*/ f4 1 5025119"/>
              <a:gd name="f1198" fmla="val f5"/>
              <a:gd name="f1199" fmla="val f6"/>
              <a:gd name="f1200" fmla="val f7"/>
              <a:gd name="f1201" fmla="*/ f1195 f0 1"/>
              <a:gd name="f1202" fmla="+- f1200 0 f1198"/>
              <a:gd name="f1203" fmla="+- f1199 0 f1198"/>
              <a:gd name="f1204" fmla="*/ f1201 1 f2"/>
              <a:gd name="f1205" fmla="*/ f1203 1 6886274"/>
              <a:gd name="f1206" fmla="*/ f1202 1 5025119"/>
              <a:gd name="f1207" fmla="*/ 5458905 f1203 1"/>
              <a:gd name="f1208" fmla="*/ 754119 f1202 1"/>
              <a:gd name="f1209" fmla="*/ 3455557 f1203 1"/>
              <a:gd name="f1210" fmla="*/ 1027709 f1202 1"/>
              <a:gd name="f1211" fmla="*/ 3338677 f1203 1"/>
              <a:gd name="f1212" fmla="*/ 1021381 f1202 1"/>
              <a:gd name="f1213" fmla="*/ 2518280 f1203 1"/>
              <a:gd name="f1214" fmla="*/ 980435 f1202 1"/>
              <a:gd name="f1215" fmla="*/ 1673687 f1203 1"/>
              <a:gd name="f1216" fmla="*/ 739229 f1202 1"/>
              <a:gd name="f1217" fmla="*/ 1183459 f1203 1"/>
              <a:gd name="f1218" fmla="*/ 397149 f1202 1"/>
              <a:gd name="f1219" fmla="*/ 977987 f1203 1"/>
              <a:gd name="f1220" fmla="*/ 241184 f1202 1"/>
              <a:gd name="f1221" fmla="*/ 788150 f1203 1"/>
              <a:gd name="f1222" fmla="*/ 66980 f1202 1"/>
              <a:gd name="f1223" fmla="*/ 721148 f1203 1"/>
              <a:gd name="f1224" fmla="*/ 31990 f1202 1"/>
              <a:gd name="f1225" fmla="*/ 701792 f1203 1"/>
              <a:gd name="f1226" fmla="*/ 32362 f1202 1"/>
              <a:gd name="f1227" fmla="*/ 686530 f1203 1"/>
              <a:gd name="f1228" fmla="*/ 43157 f1202 1"/>
              <a:gd name="f1229" fmla="*/ 693603 f1203 1"/>
              <a:gd name="f1230" fmla="*/ 58046 f1202 1"/>
              <a:gd name="f1231" fmla="*/ 705886 f1203 1"/>
              <a:gd name="f1232" fmla="*/ 65491 f1202 1"/>
              <a:gd name="f1233" fmla="*/ 762838 f1203 1"/>
              <a:gd name="f1234" fmla="*/ 112764 f1202 1"/>
              <a:gd name="f1235" fmla="*/ 764327 f1203 1"/>
              <a:gd name="f1236" fmla="*/ 140309 f1202 1"/>
              <a:gd name="f1237" fmla="*/ 775121 f1203 1"/>
              <a:gd name="f1238" fmla="*/ 159666 f1202 1"/>
              <a:gd name="f1239" fmla="*/ 823139 f1203 1"/>
              <a:gd name="f1240" fmla="*/ 176416 f1202 1"/>
              <a:gd name="f1241" fmla="*/ 707748 f1203 1"/>
              <a:gd name="f1242" fmla="*/ 109414 f1202 1"/>
              <a:gd name="f1243" fmla="*/ 681319 f1203 1"/>
              <a:gd name="f1244" fmla="*/ 69958 f1202 1"/>
              <a:gd name="f1245" fmla="*/ 640746 f1203 1"/>
              <a:gd name="f1246" fmla="*/ 67352 f1202 1"/>
              <a:gd name="f1247" fmla="*/ 614318 f1203 1"/>
              <a:gd name="f1248" fmla="*/ 61396 f1202 1"/>
              <a:gd name="f1249" fmla="*/ 560716 f1203 1"/>
              <a:gd name="f1250" fmla="*/ 3701 f1202 1"/>
              <a:gd name="f1251" fmla="*/ 540616 f1203 1"/>
              <a:gd name="f1252" fmla="*/ 543594 f1203 1"/>
              <a:gd name="f1253" fmla="*/ 21940 f1202 1"/>
              <a:gd name="f1254" fmla="*/ 558855 f1203 1"/>
              <a:gd name="f1255" fmla="*/ 51346 f1202 1"/>
              <a:gd name="f1256" fmla="*/ 557366 f1203 1"/>
              <a:gd name="f1257" fmla="*/ 72563 f1202 1"/>
              <a:gd name="f1258" fmla="*/ 570022 f1203 1"/>
              <a:gd name="f1259" fmla="*/ 120209 f1202 1"/>
              <a:gd name="f1260" fmla="*/ 599801 f1203 1"/>
              <a:gd name="f1261" fmla="*/ 192794 f1202 1"/>
              <a:gd name="f1262" fmla="*/ 212150 f1202 1"/>
              <a:gd name="f1263" fmla="*/ 623996 f1203 1"/>
              <a:gd name="f1264" fmla="*/ 220711 f1202 1"/>
              <a:gd name="f1265" fmla="*/ 821278 f1203 1"/>
              <a:gd name="f1266" fmla="*/ 503235 f1202 1"/>
              <a:gd name="f1267" fmla="*/ 1033822 f1203 1"/>
              <a:gd name="f1268" fmla="*/ 694562 f1202 1"/>
              <a:gd name="f1269" fmla="*/ 1039406 f1203 1"/>
              <a:gd name="f1270" fmla="*/ 702378 f1202 1"/>
              <a:gd name="f1271" fmla="*/ 944114 f1203 1"/>
              <a:gd name="f1272" fmla="*/ 662550 f1202 1"/>
              <a:gd name="f1273" fmla="*/ 733432 f1203 1"/>
              <a:gd name="f1274" fmla="*/ 500629 f1202 1"/>
              <a:gd name="f1275" fmla="*/ 606501 f1203 1"/>
              <a:gd name="f1276" fmla="*/ 399755 f1202 1"/>
              <a:gd name="f1277" fmla="*/ 588634 f1203 1"/>
              <a:gd name="f1278" fmla="*/ 381143 f1202 1"/>
              <a:gd name="f1279" fmla="*/ 575978 f1203 1"/>
              <a:gd name="f1280" fmla="*/ 375560 f1202 1"/>
              <a:gd name="f1281" fmla="*/ 567044 f1203 1"/>
              <a:gd name="f1282" fmla="*/ 388588 f1202 1"/>
              <a:gd name="f1283" fmla="*/ 578956 f1203 1"/>
              <a:gd name="f1284" fmla="*/ 437722 f1202 1"/>
              <a:gd name="f1285" fmla="*/ 675736 f1203 1"/>
              <a:gd name="f1286" fmla="*/ 535619 f1202 1"/>
              <a:gd name="f1287" fmla="*/ 811600 f1203 1"/>
              <a:gd name="f1288" fmla="*/ 652872 f1202 1"/>
              <a:gd name="f1289" fmla="*/ 818300 f1203 1"/>
              <a:gd name="f1290" fmla="*/ 666272 f1202 1"/>
              <a:gd name="f1291" fmla="*/ 741621 f1203 1"/>
              <a:gd name="f1292" fmla="*/ 608576 f1202 1"/>
              <a:gd name="f1293" fmla="*/ 666430 f1203 1"/>
              <a:gd name="f1294" fmla="*/ 553114 f1202 1"/>
              <a:gd name="f1295" fmla="*/ 645585 f1203 1"/>
              <a:gd name="f1296" fmla="*/ 547903 f1202 1"/>
              <a:gd name="f1297" fmla="*/ 640002 f1203 1"/>
              <a:gd name="f1298" fmla="*/ 570236 f1202 1"/>
              <a:gd name="f1299" fmla="*/ 628677 f1202 1"/>
              <a:gd name="f1300" fmla="*/ 855896 f1203 1"/>
              <a:gd name="f1301" fmla="*/ 786875 f1202 1"/>
              <a:gd name="f1302" fmla="*/ 946348 f1203 1"/>
              <a:gd name="f1303" fmla="*/ 877699 f1202 1"/>
              <a:gd name="f1304" fmla="*/ 950442 f1203 1"/>
              <a:gd name="f1305" fmla="*/ 899661 f1202 1"/>
              <a:gd name="f1306" fmla="*/ 991760 f1203 1"/>
              <a:gd name="f1307" fmla="*/ 937629 f1202 1"/>
              <a:gd name="f1308" fmla="*/ 1018188 f1203 1"/>
              <a:gd name="f1309" fmla="*/ 945445 f1202 1"/>
              <a:gd name="f1310" fmla="*/ 1315601 f1203 1"/>
              <a:gd name="f1311" fmla="*/ 1196329 f1202 1"/>
              <a:gd name="f1312" fmla="*/ 1454443 f1203 1"/>
              <a:gd name="f1313" fmla="*/ 1279709 f1202 1"/>
              <a:gd name="f1314" fmla="*/ 1285665 f1202 1"/>
              <a:gd name="f1315" fmla="*/ 1453327 f1203 1"/>
              <a:gd name="f1316" fmla="*/ 1291993 f1202 1"/>
              <a:gd name="f1317" fmla="*/ 1256416 f1203 1"/>
              <a:gd name="f1318" fmla="*/ 1166923 f1202 1"/>
              <a:gd name="f1319" fmla="*/ 745715 f1203 1"/>
              <a:gd name="f1320" fmla="*/ 798786 f1202 1"/>
              <a:gd name="f1321" fmla="*/ 592356 f1203 1"/>
              <a:gd name="f1322" fmla="*/ 656966 f1202 1"/>
              <a:gd name="f1323" fmla="*/ 485526 f1203 1"/>
              <a:gd name="f1324" fmla="*/ 567259 f1202 1"/>
              <a:gd name="f1325" fmla="*/ 430063 f1203 1"/>
              <a:gd name="f1326" fmla="*/ 550136 f1202 1"/>
              <a:gd name="f1327" fmla="*/ 408846 f1203 1"/>
              <a:gd name="f1328" fmla="*/ 563164 f1202 1"/>
              <a:gd name="f1329" fmla="*/ 421130 f1203 1"/>
              <a:gd name="f1330" fmla="*/ 581403 f1202 1"/>
              <a:gd name="f1331" fmla="*/ 426713 f1203 1"/>
              <a:gd name="f1332" fmla="*/ 584009 f1202 1"/>
              <a:gd name="f1333" fmla="*/ 487015 f1203 1"/>
              <a:gd name="f1334" fmla="*/ 635005 f1202 1"/>
              <a:gd name="f1335" fmla="*/ 655105 f1202 1"/>
              <a:gd name="f1336" fmla="*/ 497437 f1203 1"/>
              <a:gd name="f1337" fmla="*/ 678183 f1202 1"/>
              <a:gd name="f1338" fmla="*/ 539871 f1203 1"/>
              <a:gd name="f1339" fmla="*/ 691584 f1202 1"/>
              <a:gd name="f1340" fmla="*/ 485898 f1203 1"/>
              <a:gd name="f1341" fmla="*/ 681906 f1202 1"/>
              <a:gd name="f1342" fmla="*/ 410335 f1203 1"/>
              <a:gd name="f1343" fmla="*/ 600387 f1202 1"/>
              <a:gd name="f1344" fmla="*/ 397307 f1203 1"/>
              <a:gd name="f1345" fmla="*/ 582892 f1202 1"/>
              <a:gd name="f1346" fmla="*/ 363062 f1203 1"/>
              <a:gd name="f1347" fmla="*/ 334772 f1203 1"/>
              <a:gd name="f1348" fmla="*/ 578426 f1202 1"/>
              <a:gd name="f1349" fmla="*/ 281915 f1203 1"/>
              <a:gd name="f1350" fmla="*/ 522219 f1202 1"/>
              <a:gd name="f1351" fmla="*/ 263304 f1203 1"/>
              <a:gd name="f1352" fmla="*/ 521846 f1202 1"/>
              <a:gd name="f1353" fmla="*/ 263676 f1203 1"/>
              <a:gd name="f1354" fmla="*/ 538225 f1202 1"/>
              <a:gd name="f1355" fmla="*/ 275215 f1203 1"/>
              <a:gd name="f1356" fmla="*/ 271121 f1203 1"/>
              <a:gd name="f1357" fmla="*/ 604854 f1202 1"/>
              <a:gd name="f1358" fmla="*/ 274471 f1203 1"/>
              <a:gd name="f1359" fmla="*/ 627560 f1202 1"/>
              <a:gd name="f1360" fmla="*/ 319138 f1203 1"/>
              <a:gd name="f1361" fmla="*/ 718012 f1202 1"/>
              <a:gd name="f1362" fmla="*/ 326583 f1203 1"/>
              <a:gd name="f1363" fmla="*/ 729551 f1202 1"/>
              <a:gd name="f1364" fmla="*/ 349289 f1203 1"/>
              <a:gd name="f1365" fmla="*/ 748163 f1202 1"/>
              <a:gd name="f1366" fmla="*/ 528332 f1203 1"/>
              <a:gd name="f1367" fmla="*/ 1007608 f1202 1"/>
              <a:gd name="f1368" fmla="*/ 766932 f1203 1"/>
              <a:gd name="f1369" fmla="*/ 1222758 f1202 1"/>
              <a:gd name="f1370" fmla="*/ 1190746 f1202 1"/>
              <a:gd name="f1371" fmla="*/ 469520 f1203 1"/>
              <a:gd name="f1372" fmla="*/ 1032920 f1202 1"/>
              <a:gd name="f1373" fmla="*/ 325466 f1203 1"/>
              <a:gd name="f1374" fmla="*/ 917900 f1202 1"/>
              <a:gd name="f1375" fmla="*/ 312066 f1203 1"/>
              <a:gd name="f1376" fmla="*/ 903383 f1202 1"/>
              <a:gd name="f1377" fmla="*/ 296805 f1203 1"/>
              <a:gd name="f1378" fmla="*/ 895566 f1202 1"/>
              <a:gd name="f1379" fmla="*/ 288243 f1203 1"/>
              <a:gd name="f1380" fmla="*/ 910828 f1202 1"/>
              <a:gd name="f1381" fmla="*/ 309460 f1203 1"/>
              <a:gd name="f1382" fmla="*/ 971129 f1202 1"/>
              <a:gd name="f1383" fmla="*/ 407729 f1203 1"/>
              <a:gd name="f1384" fmla="*/ 1062698 f1202 1"/>
              <a:gd name="f1385" fmla="*/ 544338 f1203 1"/>
              <a:gd name="f1386" fmla="*/ 1189257 f1202 1"/>
              <a:gd name="f1387" fmla="*/ 454630 f1203 1"/>
              <a:gd name="f1388" fmla="*/ 1120766 f1202 1"/>
              <a:gd name="f1389" fmla="*/ 385396 f1203 1"/>
              <a:gd name="f1390" fmla="*/ 1070515 f1202 1"/>
              <a:gd name="f1391" fmla="*/ 366040 f1203 1"/>
              <a:gd name="f1392" fmla="*/ 1067537 f1202 1"/>
              <a:gd name="f1393" fmla="*/ 361573 f1203 1"/>
              <a:gd name="f1394" fmla="*/ 1086149 f1202 1"/>
              <a:gd name="f1395" fmla="*/ 402146 f1203 1"/>
              <a:gd name="f1396" fmla="*/ 1152778 f1202 1"/>
              <a:gd name="f1397" fmla="*/ 475475 f1203 1"/>
              <a:gd name="f1398" fmla="*/ 1218663 f1202 1"/>
              <a:gd name="f1399" fmla="*/ 393957 f1203 1"/>
              <a:gd name="f1400" fmla="*/ 1201913 f1202 1"/>
              <a:gd name="f1401" fmla="*/ 460586 f1203 1"/>
              <a:gd name="f1402" fmla="*/ 1260353 f1202 1"/>
              <a:gd name="f1403" fmla="*/ 561089 f1203 1"/>
              <a:gd name="f1404" fmla="*/ 602034 f1203 1"/>
              <a:gd name="f1405" fmla="*/ 1328843 f1202 1"/>
              <a:gd name="f1406" fmla="*/ 641863 f1203 1"/>
              <a:gd name="f1407" fmla="*/ 1368672 f1202 1"/>
              <a:gd name="f1408" fmla="*/ 651541 f1203 1"/>
              <a:gd name="f1409" fmla="*/ 1404406 f1202 1"/>
              <a:gd name="f1410" fmla="*/ 688392 f1203 1"/>
              <a:gd name="f1411" fmla="*/ 1457263 f1202 1"/>
              <a:gd name="f1412" fmla="*/ 692486 f1203 1"/>
              <a:gd name="f1413" fmla="*/ 1458008 f1202 1"/>
              <a:gd name="f1414" fmla="*/ 719287 f1203 1"/>
              <a:gd name="f1415" fmla="*/ 1485181 f1202 1"/>
              <a:gd name="f1416" fmla="*/ 745343 f1203 1"/>
              <a:gd name="f1417" fmla="*/ 1512353 f1202 1"/>
              <a:gd name="f1418" fmla="*/ 750926 f1203 1"/>
              <a:gd name="f1419" fmla="*/ 1516448 f1202 1"/>
              <a:gd name="f1420" fmla="*/ 890141 f1203 1"/>
              <a:gd name="f1421" fmla="*/ 1685813 f1202 1"/>
              <a:gd name="f1422" fmla="*/ 899074 f1203 1"/>
              <a:gd name="f1423" fmla="*/ 1693630 f1202 1"/>
              <a:gd name="f1424" fmla="*/ 605012 f1203 1"/>
              <a:gd name="f1425" fmla="*/ 1669435 f1202 1"/>
              <a:gd name="f1426" fmla="*/ 229431 f1203 1"/>
              <a:gd name="f1427" fmla="*/ 1545110 f1202 1"/>
              <a:gd name="f1428" fmla="*/ 251765 f1203 1"/>
              <a:gd name="f1429" fmla="*/ 1614717 f1202 1"/>
              <a:gd name="f1430" fmla="*/ 237992 f1203 1"/>
              <a:gd name="f1431" fmla="*/ 1675391 f1202 1"/>
              <a:gd name="f1432" fmla="*/ 232781 f1203 1"/>
              <a:gd name="f1433" fmla="*/ 1807160 f1202 1"/>
              <a:gd name="f1434" fmla="*/ 236131 f1203 1"/>
              <a:gd name="f1435" fmla="*/ 1828750 f1202 1"/>
              <a:gd name="f1436" fmla="*/ 152007 f1203 1"/>
              <a:gd name="f1437" fmla="*/ 1842150 f1202 1"/>
              <a:gd name="f1438" fmla="*/ 653030 f1203 1"/>
              <a:gd name="f1439" fmla="*/ 2213265 f1202 1"/>
              <a:gd name="f1440" fmla="*/ 318394 f1203 1"/>
              <a:gd name="f1441" fmla="*/ 2143285 f1202 1"/>
              <a:gd name="f1442" fmla="*/ 272982 f1203 1"/>
              <a:gd name="f1443" fmla="*/ 2258305 f1202 1"/>
              <a:gd name="f1444" fmla="*/ 430435 f1203 1"/>
              <a:gd name="f1445" fmla="*/ 2360668 f1202 1"/>
              <a:gd name="f1446" fmla="*/ 488876 f1203 1"/>
              <a:gd name="f1447" fmla="*/ 2563162 f1202 1"/>
              <a:gd name="f1448" fmla="*/ 2748533 f1202 1"/>
              <a:gd name="f1449" fmla="*/ 393212 f1203 1"/>
              <a:gd name="f1450" fmla="*/ 2807345 f1202 1"/>
              <a:gd name="f1451" fmla="*/ 295688 f1203 1"/>
              <a:gd name="f1452" fmla="*/ 2913059 f1202 1"/>
              <a:gd name="f1453" fmla="*/ 235386 f1203 1"/>
              <a:gd name="f1454" fmla="*/ 2978572 f1202 1"/>
              <a:gd name="f1455" fmla="*/ 25448 f1203 1"/>
              <a:gd name="f1456" fmla="*/ 2952888 f1202 1"/>
              <a:gd name="f1457" fmla="*/ 305738 f1203 1"/>
              <a:gd name="f1458" fmla="*/ 3119275 f1202 1"/>
              <a:gd name="f1459" fmla="*/ 79049 f1203 1"/>
              <a:gd name="f1460" fmla="*/ 3098430 f1202 1"/>
              <a:gd name="f1461" fmla="*/ 4975 f1203 1"/>
              <a:gd name="f1462" fmla="*/ 3109969 f1202 1"/>
              <a:gd name="f1463" fmla="*/ 47037 f1203 1"/>
              <a:gd name="f1464" fmla="*/ 3163943 f1202 1"/>
              <a:gd name="f1465" fmla="*/ 213425 f1203 1"/>
              <a:gd name="f1466" fmla="*/ 3255139 f1202 1"/>
              <a:gd name="f1467" fmla="*/ 556622 f1203 1"/>
              <a:gd name="f1468" fmla="*/ 3502301 f1202 1"/>
              <a:gd name="f1469" fmla="*/ 224592 f1203 1"/>
              <a:gd name="f1470" fmla="*/ 3388771 f1202 1"/>
              <a:gd name="f1471" fmla="*/ 574861 f1203 1"/>
              <a:gd name="f1472" fmla="*/ 3643004 f1202 1"/>
              <a:gd name="f1473" fmla="*/ 652657 f1203 1"/>
              <a:gd name="f1474" fmla="*/ 3727501 f1202 1"/>
              <a:gd name="f1475" fmla="*/ 810111 f1203 1"/>
              <a:gd name="f1476" fmla="*/ 3937067 f1202 1"/>
              <a:gd name="f1477" fmla="*/ 802294 f1203 1"/>
              <a:gd name="f1478" fmla="*/ 3960890 f1202 1"/>
              <a:gd name="f1479" fmla="*/ 620646 f1203 1"/>
              <a:gd name="f1480" fmla="*/ 3927017 f1202 1"/>
              <a:gd name="f1481" fmla="*/ 856268 f1203 1"/>
              <a:gd name="f1482" fmla="*/ 4103082 f1202 1"/>
              <a:gd name="f1483" fmla="*/ 1099707 f1203 1"/>
              <a:gd name="f1484" fmla="*/ 4238574 f1202 1"/>
              <a:gd name="f1485" fmla="*/ 926992 f1203 1"/>
              <a:gd name="f1486" fmla="*/ 4218102 f1202 1"/>
              <a:gd name="f1487" fmla="*/ 689508 f1203 1"/>
              <a:gd name="f1488" fmla="*/ 4140677 f1202 1"/>
              <a:gd name="f1489" fmla="*/ 606873 f1203 1"/>
              <a:gd name="f1490" fmla="*/ 4169711 f1202 1"/>
              <a:gd name="f1491" fmla="*/ 831701 f1203 1"/>
              <a:gd name="f1492" fmla="*/ 4297759 f1202 1"/>
              <a:gd name="f1493" fmla="*/ 960493 f1203 1"/>
              <a:gd name="f1494" fmla="*/ 4356944 f1202 1"/>
              <a:gd name="f1495" fmla="*/ 1012233 f1203 1"/>
              <a:gd name="f1496" fmla="*/ 4402356 f1202 1"/>
              <a:gd name="f1497" fmla="*/ 1159636 f1203 1"/>
              <a:gd name="f1498" fmla="*/ 4564276 f1202 1"/>
              <a:gd name="f1499" fmla="*/ 1592169 f1203 1"/>
              <a:gd name="f1500" fmla="*/ 4741458 f1202 1"/>
              <a:gd name="f1501" fmla="*/ 3110499 f1203 1"/>
              <a:gd name="f1502" fmla="*/ 5032171 f1202 1"/>
              <a:gd name="f1503" fmla="*/ 6033630 f1203 1"/>
              <a:gd name="f1504" fmla="*/ 4091915 f1202 1"/>
              <a:gd name="f1505" fmla="*/ 6180661 f1203 1"/>
              <a:gd name="f1506" fmla="*/ 3957912 f1202 1"/>
              <a:gd name="f1507" fmla="*/ 6305359 f1203 1"/>
              <a:gd name="f1508" fmla="*/ 3837309 f1202 1"/>
              <a:gd name="f1509" fmla="*/ 6240218 f1203 1"/>
              <a:gd name="f1510" fmla="*/ 3796364 f1202 1"/>
              <a:gd name="f1511" fmla="*/ 6328437 f1203 1"/>
              <a:gd name="f1512" fmla="*/ 3681344 f1202 1"/>
              <a:gd name="f1513" fmla="*/ 6608355 f1203 1"/>
              <a:gd name="f1514" fmla="*/ 3326236 f1202 1"/>
              <a:gd name="f1515" fmla="*/ 6731191 f1203 1"/>
              <a:gd name="f1516" fmla="*/ 3248067 f1202 1"/>
              <a:gd name="f1517" fmla="*/ 6880456 f1203 1"/>
              <a:gd name="f1518" fmla="*/ 3051529 f1202 1"/>
              <a:gd name="f1519" fmla="*/ 6901673 f1203 1"/>
              <a:gd name="f1520" fmla="*/ 2763795 f1202 1"/>
              <a:gd name="f1521" fmla="*/ 6871150 f1203 1"/>
              <a:gd name="f1522" fmla="*/ 2948421 f1202 1"/>
              <a:gd name="f1523" fmla="*/ 6848444 f1203 1"/>
              <a:gd name="f1524" fmla="*/ 2890353 f1202 1"/>
              <a:gd name="f1525" fmla="*/ 6878223 f1203 1"/>
              <a:gd name="f1526" fmla="*/ 2873230 f1202 1"/>
              <a:gd name="f1527" fmla="*/ 6762459 f1203 1"/>
              <a:gd name="f1528" fmla="*/ 2568745 f1202 1"/>
              <a:gd name="f1529" fmla="*/ 6673123 f1203 1"/>
              <a:gd name="f1530" fmla="*/ 2451493 f1202 1"/>
              <a:gd name="f1531" fmla="*/ 6662700 f1203 1"/>
              <a:gd name="f1532" fmla="*/ 2346896 f1202 1"/>
              <a:gd name="f1533" fmla="*/ 6487752 f1203 1"/>
              <a:gd name="f1534" fmla="*/ 2285105 f1202 1"/>
              <a:gd name="f1535" fmla="*/ 6652278 f1203 1"/>
              <a:gd name="f1536" fmla="*/ 2063628 f1202 1"/>
              <a:gd name="f1537" fmla="*/ 6668656 f1203 1"/>
              <a:gd name="f1538" fmla="*/ 2017843 f1202 1"/>
              <a:gd name="f1539" fmla="*/ 6570015 f1203 1"/>
              <a:gd name="f1540" fmla="*/ 1854062 f1202 1"/>
              <a:gd name="f1541" fmla="*/ 6554009 f1203 1"/>
              <a:gd name="f1542" fmla="*/ 1827633 f1202 1"/>
              <a:gd name="f1543" fmla="*/ 6517531 f1203 1"/>
              <a:gd name="f1544" fmla="*/ 1775149 f1202 1"/>
              <a:gd name="f1545" fmla="*/ 6412934 f1203 1"/>
              <a:gd name="f1546" fmla="*/ 1762493 f1202 1"/>
              <a:gd name="f1547" fmla="*/ 6467279 f1203 1"/>
              <a:gd name="f1548" fmla="*/ 1725642 f1202 1"/>
              <a:gd name="f1549" fmla="*/ 6572621 f1203 1"/>
              <a:gd name="f1550" fmla="*/ 1600200 f1202 1"/>
              <a:gd name="f1551" fmla="*/ 6502641 f1203 1"/>
              <a:gd name="f1552" fmla="*/ 1480341 f1202 1"/>
              <a:gd name="f1553" fmla="*/ 6481796 f1203 1"/>
              <a:gd name="f1554" fmla="*/ 1461358 f1202 1"/>
              <a:gd name="f1555" fmla="*/ 6509713 f1203 1"/>
              <a:gd name="f1556" fmla="*/ 1436418 f1202 1"/>
              <a:gd name="f1557" fmla="*/ 6567037 f1203 1"/>
              <a:gd name="f1558" fmla="*/ 1348199 f1202 1"/>
              <a:gd name="f1559" fmla="*/ 6596816 f1203 1"/>
              <a:gd name="f1560" fmla="*/ 1286781 f1202 1"/>
              <a:gd name="f1561" fmla="*/ 6632178 f1203 1"/>
              <a:gd name="f1562" fmla="*/ 1261842 f1202 1"/>
              <a:gd name="f1563" fmla="*/ 6639994 f1203 1"/>
              <a:gd name="f1564" fmla="*/ 1240625 f1202 1"/>
              <a:gd name="f1565" fmla="*/ 6622127 f1203 1"/>
              <a:gd name="f1566" fmla="*/ 1136400 f1202 1"/>
              <a:gd name="f1567" fmla="*/ 6612077 f1203 1"/>
              <a:gd name="f1568" fmla="*/ 1109599 f1202 1"/>
              <a:gd name="f1569" fmla="*/ 6531675 f1203 1"/>
              <a:gd name="f1570" fmla="*/ 1009469 f1202 1"/>
              <a:gd name="f1571" fmla="*/ 6456113 f1203 1"/>
              <a:gd name="f1572" fmla="*/ 845315 f1202 1"/>
              <a:gd name="f1573" fmla="*/ 6440851 f1203 1"/>
              <a:gd name="f1574" fmla="*/ 6434523 f1203 1"/>
              <a:gd name="f1575" fmla="*/ 715034 f1202 1"/>
              <a:gd name="f1576" fmla="*/ 6432290 f1203 1"/>
              <a:gd name="f1577" fmla="*/ 617510 f1202 1"/>
              <a:gd name="f1578" fmla="*/ 6416284 f1203 1"/>
              <a:gd name="f1579" fmla="*/ 595176 f1202 1"/>
              <a:gd name="f1580" fmla="*/ 6267763 f1203 1"/>
              <a:gd name="f1581" fmla="*/ 591826 f1202 1"/>
              <a:gd name="f1582" fmla="*/ 6236496 f1203 1"/>
              <a:gd name="f1583" fmla="*/ 521102 f1202 1"/>
              <a:gd name="f1584" fmla="*/ 6257341 f1203 1"/>
              <a:gd name="f1585" fmla="*/ 487229 f1202 1"/>
              <a:gd name="f1586" fmla="*/ 6248780 f1203 1"/>
              <a:gd name="f1587" fmla="*/ 465267 f1202 1"/>
              <a:gd name="f1588" fmla="*/ 6226818 f1203 1"/>
              <a:gd name="f1589" fmla="*/ 473456 f1202 1"/>
              <a:gd name="f1590" fmla="*/ 6115149 f1203 1"/>
              <a:gd name="f1591" fmla="*/ 551625 f1202 1"/>
              <a:gd name="f1592" fmla="*/ 5951739 f1203 1"/>
              <a:gd name="f1593" fmla="*/ 659944 f1202 1"/>
              <a:gd name="f1594" fmla="*/ 5917122 f1203 1"/>
              <a:gd name="f1595" fmla="*/ 644310 f1202 1"/>
              <a:gd name="f1596" fmla="*/ 5890694 f1203 1"/>
              <a:gd name="f1597" fmla="*/ 630538 f1202 1"/>
              <a:gd name="f1598" fmla="*/ 5837464 f1203 1"/>
              <a:gd name="f1599" fmla="*/ 646916 f1202 1"/>
              <a:gd name="f1600" fmla="*/ 5809175 f1203 1"/>
              <a:gd name="f1601" fmla="*/ 683395 f1202 1"/>
              <a:gd name="f1602" fmla="*/ 5815503 f1203 1"/>
              <a:gd name="f1603" fmla="*/ 698656 f1202 1"/>
              <a:gd name="f1604" fmla="*/ 5746268 f1203 1"/>
              <a:gd name="f1605" fmla="*/ 667389 f1202 1"/>
              <a:gd name="f1606" fmla="*/ 885302 f1203 1"/>
              <a:gd name="f1607" fmla="*/ 1333310 f1202 1"/>
              <a:gd name="f1608" fmla="*/ 862596 f1203 1"/>
              <a:gd name="f1609" fmla="*/ 1314326 f1202 1"/>
              <a:gd name="f1610" fmla="*/ 866318 f1203 1"/>
              <a:gd name="f1611" fmla="*/ 1309860 f1202 1"/>
              <a:gd name="f1612" fmla="*/ 912103 f1203 1"/>
              <a:gd name="f1613" fmla="*/ 1341127 f1202 1"/>
              <a:gd name="f1614" fmla="*/ 1140280 f1203 1"/>
              <a:gd name="f1615" fmla="*/ 787619 f1202 1"/>
              <a:gd name="f1616" fmla="*/ 1414987 f1203 1"/>
              <a:gd name="f1617" fmla="*/ 975596 f1202 1"/>
              <a:gd name="f1618" fmla="*/ 1410892 f1203 1"/>
              <a:gd name="f1619" fmla="*/ 980063 f1202 1"/>
              <a:gd name="f1620" fmla="+- f1204 0 f1"/>
              <a:gd name="f1621" fmla="*/ f1207 1 6886274"/>
              <a:gd name="f1622" fmla="*/ f1208 1 5025119"/>
              <a:gd name="f1623" fmla="*/ f1209 1 6886274"/>
              <a:gd name="f1624" fmla="*/ f1210 1 5025119"/>
              <a:gd name="f1625" fmla="*/ f1211 1 6886274"/>
              <a:gd name="f1626" fmla="*/ f1212 1 5025119"/>
              <a:gd name="f1627" fmla="*/ f1213 1 6886274"/>
              <a:gd name="f1628" fmla="*/ f1214 1 5025119"/>
              <a:gd name="f1629" fmla="*/ f1215 1 6886274"/>
              <a:gd name="f1630" fmla="*/ f1216 1 5025119"/>
              <a:gd name="f1631" fmla="*/ f1217 1 6886274"/>
              <a:gd name="f1632" fmla="*/ f1218 1 5025119"/>
              <a:gd name="f1633" fmla="*/ f1219 1 6886274"/>
              <a:gd name="f1634" fmla="*/ f1220 1 5025119"/>
              <a:gd name="f1635" fmla="*/ f1221 1 6886274"/>
              <a:gd name="f1636" fmla="*/ f1222 1 5025119"/>
              <a:gd name="f1637" fmla="*/ f1223 1 6886274"/>
              <a:gd name="f1638" fmla="*/ f1224 1 5025119"/>
              <a:gd name="f1639" fmla="*/ f1225 1 6886274"/>
              <a:gd name="f1640" fmla="*/ f1226 1 5025119"/>
              <a:gd name="f1641" fmla="*/ f1227 1 6886274"/>
              <a:gd name="f1642" fmla="*/ f1228 1 5025119"/>
              <a:gd name="f1643" fmla="*/ f1229 1 6886274"/>
              <a:gd name="f1644" fmla="*/ f1230 1 5025119"/>
              <a:gd name="f1645" fmla="*/ f1231 1 6886274"/>
              <a:gd name="f1646" fmla="*/ f1232 1 5025119"/>
              <a:gd name="f1647" fmla="*/ f1233 1 6886274"/>
              <a:gd name="f1648" fmla="*/ f1234 1 5025119"/>
              <a:gd name="f1649" fmla="*/ f1235 1 6886274"/>
              <a:gd name="f1650" fmla="*/ f1236 1 5025119"/>
              <a:gd name="f1651" fmla="*/ f1237 1 6886274"/>
              <a:gd name="f1652" fmla="*/ f1238 1 5025119"/>
              <a:gd name="f1653" fmla="*/ f1239 1 6886274"/>
              <a:gd name="f1654" fmla="*/ f1240 1 5025119"/>
              <a:gd name="f1655" fmla="*/ f1241 1 6886274"/>
              <a:gd name="f1656" fmla="*/ f1242 1 5025119"/>
              <a:gd name="f1657" fmla="*/ f1243 1 6886274"/>
              <a:gd name="f1658" fmla="*/ f1244 1 5025119"/>
              <a:gd name="f1659" fmla="*/ f1245 1 6886274"/>
              <a:gd name="f1660" fmla="*/ f1246 1 5025119"/>
              <a:gd name="f1661" fmla="*/ f1247 1 6886274"/>
              <a:gd name="f1662" fmla="*/ f1248 1 5025119"/>
              <a:gd name="f1663" fmla="*/ f1249 1 6886274"/>
              <a:gd name="f1664" fmla="*/ f1250 1 5025119"/>
              <a:gd name="f1665" fmla="*/ f1251 1 6886274"/>
              <a:gd name="f1666" fmla="*/ f1252 1 6886274"/>
              <a:gd name="f1667" fmla="*/ f1253 1 5025119"/>
              <a:gd name="f1668" fmla="*/ f1254 1 6886274"/>
              <a:gd name="f1669" fmla="*/ f1255 1 5025119"/>
              <a:gd name="f1670" fmla="*/ f1256 1 6886274"/>
              <a:gd name="f1671" fmla="*/ f1257 1 5025119"/>
              <a:gd name="f1672" fmla="*/ f1258 1 6886274"/>
              <a:gd name="f1673" fmla="*/ f1259 1 5025119"/>
              <a:gd name="f1674" fmla="*/ f1260 1 6886274"/>
              <a:gd name="f1675" fmla="*/ f1261 1 5025119"/>
              <a:gd name="f1676" fmla="*/ f1262 1 5025119"/>
              <a:gd name="f1677" fmla="*/ f1263 1 6886274"/>
              <a:gd name="f1678" fmla="*/ f1264 1 5025119"/>
              <a:gd name="f1679" fmla="*/ f1265 1 6886274"/>
              <a:gd name="f1680" fmla="*/ f1266 1 5025119"/>
              <a:gd name="f1681" fmla="*/ f1267 1 6886274"/>
              <a:gd name="f1682" fmla="*/ f1268 1 5025119"/>
              <a:gd name="f1683" fmla="*/ f1269 1 6886274"/>
              <a:gd name="f1684" fmla="*/ f1270 1 5025119"/>
              <a:gd name="f1685" fmla="*/ f1271 1 6886274"/>
              <a:gd name="f1686" fmla="*/ f1272 1 5025119"/>
              <a:gd name="f1687" fmla="*/ f1273 1 6886274"/>
              <a:gd name="f1688" fmla="*/ f1274 1 5025119"/>
              <a:gd name="f1689" fmla="*/ f1275 1 6886274"/>
              <a:gd name="f1690" fmla="*/ f1276 1 5025119"/>
              <a:gd name="f1691" fmla="*/ f1277 1 6886274"/>
              <a:gd name="f1692" fmla="*/ f1278 1 5025119"/>
              <a:gd name="f1693" fmla="*/ f1279 1 6886274"/>
              <a:gd name="f1694" fmla="*/ f1280 1 5025119"/>
              <a:gd name="f1695" fmla="*/ f1281 1 6886274"/>
              <a:gd name="f1696" fmla="*/ f1282 1 5025119"/>
              <a:gd name="f1697" fmla="*/ f1283 1 6886274"/>
              <a:gd name="f1698" fmla="*/ f1284 1 5025119"/>
              <a:gd name="f1699" fmla="*/ f1285 1 6886274"/>
              <a:gd name="f1700" fmla="*/ f1286 1 5025119"/>
              <a:gd name="f1701" fmla="*/ f1287 1 6886274"/>
              <a:gd name="f1702" fmla="*/ f1288 1 5025119"/>
              <a:gd name="f1703" fmla="*/ f1289 1 6886274"/>
              <a:gd name="f1704" fmla="*/ f1290 1 5025119"/>
              <a:gd name="f1705" fmla="*/ f1291 1 6886274"/>
              <a:gd name="f1706" fmla="*/ f1292 1 5025119"/>
              <a:gd name="f1707" fmla="*/ f1293 1 6886274"/>
              <a:gd name="f1708" fmla="*/ f1294 1 5025119"/>
              <a:gd name="f1709" fmla="*/ f1295 1 6886274"/>
              <a:gd name="f1710" fmla="*/ f1296 1 5025119"/>
              <a:gd name="f1711" fmla="*/ f1297 1 6886274"/>
              <a:gd name="f1712" fmla="*/ f1298 1 5025119"/>
              <a:gd name="f1713" fmla="*/ f1299 1 5025119"/>
              <a:gd name="f1714" fmla="*/ f1300 1 6886274"/>
              <a:gd name="f1715" fmla="*/ f1301 1 5025119"/>
              <a:gd name="f1716" fmla="*/ f1302 1 6886274"/>
              <a:gd name="f1717" fmla="*/ f1303 1 5025119"/>
              <a:gd name="f1718" fmla="*/ f1304 1 6886274"/>
              <a:gd name="f1719" fmla="*/ f1305 1 5025119"/>
              <a:gd name="f1720" fmla="*/ f1306 1 6886274"/>
              <a:gd name="f1721" fmla="*/ f1307 1 5025119"/>
              <a:gd name="f1722" fmla="*/ f1308 1 6886274"/>
              <a:gd name="f1723" fmla="*/ f1309 1 5025119"/>
              <a:gd name="f1724" fmla="*/ f1310 1 6886274"/>
              <a:gd name="f1725" fmla="*/ f1311 1 5025119"/>
              <a:gd name="f1726" fmla="*/ f1312 1 6886274"/>
              <a:gd name="f1727" fmla="*/ f1313 1 5025119"/>
              <a:gd name="f1728" fmla="*/ f1314 1 5025119"/>
              <a:gd name="f1729" fmla="*/ f1315 1 6886274"/>
              <a:gd name="f1730" fmla="*/ f1316 1 5025119"/>
              <a:gd name="f1731" fmla="*/ f1317 1 6886274"/>
              <a:gd name="f1732" fmla="*/ f1318 1 5025119"/>
              <a:gd name="f1733" fmla="*/ f1319 1 6886274"/>
              <a:gd name="f1734" fmla="*/ f1320 1 5025119"/>
              <a:gd name="f1735" fmla="*/ f1321 1 6886274"/>
              <a:gd name="f1736" fmla="*/ f1322 1 5025119"/>
              <a:gd name="f1737" fmla="*/ f1323 1 6886274"/>
              <a:gd name="f1738" fmla="*/ f1324 1 5025119"/>
              <a:gd name="f1739" fmla="*/ f1325 1 6886274"/>
              <a:gd name="f1740" fmla="*/ f1326 1 5025119"/>
              <a:gd name="f1741" fmla="*/ f1327 1 6886274"/>
              <a:gd name="f1742" fmla="*/ f1328 1 5025119"/>
              <a:gd name="f1743" fmla="*/ f1329 1 6886274"/>
              <a:gd name="f1744" fmla="*/ f1330 1 5025119"/>
              <a:gd name="f1745" fmla="*/ f1331 1 6886274"/>
              <a:gd name="f1746" fmla="*/ f1332 1 5025119"/>
              <a:gd name="f1747" fmla="*/ f1333 1 6886274"/>
              <a:gd name="f1748" fmla="*/ f1334 1 5025119"/>
              <a:gd name="f1749" fmla="*/ f1335 1 5025119"/>
              <a:gd name="f1750" fmla="*/ f1336 1 6886274"/>
              <a:gd name="f1751" fmla="*/ f1337 1 5025119"/>
              <a:gd name="f1752" fmla="*/ f1338 1 6886274"/>
              <a:gd name="f1753" fmla="*/ f1339 1 5025119"/>
              <a:gd name="f1754" fmla="*/ f1340 1 6886274"/>
              <a:gd name="f1755" fmla="*/ f1341 1 5025119"/>
              <a:gd name="f1756" fmla="*/ f1342 1 6886274"/>
              <a:gd name="f1757" fmla="*/ f1343 1 5025119"/>
              <a:gd name="f1758" fmla="*/ f1344 1 6886274"/>
              <a:gd name="f1759" fmla="*/ f1345 1 5025119"/>
              <a:gd name="f1760" fmla="*/ f1346 1 6886274"/>
              <a:gd name="f1761" fmla="*/ f1347 1 6886274"/>
              <a:gd name="f1762" fmla="*/ f1348 1 5025119"/>
              <a:gd name="f1763" fmla="*/ f1349 1 6886274"/>
              <a:gd name="f1764" fmla="*/ f1350 1 5025119"/>
              <a:gd name="f1765" fmla="*/ f1351 1 6886274"/>
              <a:gd name="f1766" fmla="*/ f1352 1 5025119"/>
              <a:gd name="f1767" fmla="*/ f1353 1 6886274"/>
              <a:gd name="f1768" fmla="*/ f1354 1 5025119"/>
              <a:gd name="f1769" fmla="*/ f1355 1 6886274"/>
              <a:gd name="f1770" fmla="*/ f1356 1 6886274"/>
              <a:gd name="f1771" fmla="*/ f1357 1 5025119"/>
              <a:gd name="f1772" fmla="*/ f1358 1 6886274"/>
              <a:gd name="f1773" fmla="*/ f1359 1 5025119"/>
              <a:gd name="f1774" fmla="*/ f1360 1 6886274"/>
              <a:gd name="f1775" fmla="*/ f1361 1 5025119"/>
              <a:gd name="f1776" fmla="*/ f1362 1 6886274"/>
              <a:gd name="f1777" fmla="*/ f1363 1 5025119"/>
              <a:gd name="f1778" fmla="*/ f1364 1 6886274"/>
              <a:gd name="f1779" fmla="*/ f1365 1 5025119"/>
              <a:gd name="f1780" fmla="*/ f1366 1 6886274"/>
              <a:gd name="f1781" fmla="*/ f1367 1 5025119"/>
              <a:gd name="f1782" fmla="*/ f1368 1 6886274"/>
              <a:gd name="f1783" fmla="*/ f1369 1 5025119"/>
              <a:gd name="f1784" fmla="*/ f1370 1 5025119"/>
              <a:gd name="f1785" fmla="*/ f1371 1 6886274"/>
              <a:gd name="f1786" fmla="*/ f1372 1 5025119"/>
              <a:gd name="f1787" fmla="*/ f1373 1 6886274"/>
              <a:gd name="f1788" fmla="*/ f1374 1 5025119"/>
              <a:gd name="f1789" fmla="*/ f1375 1 6886274"/>
              <a:gd name="f1790" fmla="*/ f1376 1 5025119"/>
              <a:gd name="f1791" fmla="*/ f1377 1 6886274"/>
              <a:gd name="f1792" fmla="*/ f1378 1 5025119"/>
              <a:gd name="f1793" fmla="*/ f1379 1 6886274"/>
              <a:gd name="f1794" fmla="*/ f1380 1 5025119"/>
              <a:gd name="f1795" fmla="*/ f1381 1 6886274"/>
              <a:gd name="f1796" fmla="*/ f1382 1 5025119"/>
              <a:gd name="f1797" fmla="*/ f1383 1 6886274"/>
              <a:gd name="f1798" fmla="*/ f1384 1 5025119"/>
              <a:gd name="f1799" fmla="*/ f1385 1 6886274"/>
              <a:gd name="f1800" fmla="*/ f1386 1 5025119"/>
              <a:gd name="f1801" fmla="*/ f1387 1 6886274"/>
              <a:gd name="f1802" fmla="*/ f1388 1 5025119"/>
              <a:gd name="f1803" fmla="*/ f1389 1 6886274"/>
              <a:gd name="f1804" fmla="*/ f1390 1 5025119"/>
              <a:gd name="f1805" fmla="*/ f1391 1 6886274"/>
              <a:gd name="f1806" fmla="*/ f1392 1 5025119"/>
              <a:gd name="f1807" fmla="*/ f1393 1 6886274"/>
              <a:gd name="f1808" fmla="*/ f1394 1 5025119"/>
              <a:gd name="f1809" fmla="*/ f1395 1 6886274"/>
              <a:gd name="f1810" fmla="*/ f1396 1 5025119"/>
              <a:gd name="f1811" fmla="*/ f1397 1 6886274"/>
              <a:gd name="f1812" fmla="*/ f1398 1 5025119"/>
              <a:gd name="f1813" fmla="*/ f1399 1 6886274"/>
              <a:gd name="f1814" fmla="*/ f1400 1 5025119"/>
              <a:gd name="f1815" fmla="*/ f1401 1 6886274"/>
              <a:gd name="f1816" fmla="*/ f1402 1 5025119"/>
              <a:gd name="f1817" fmla="*/ f1403 1 6886274"/>
              <a:gd name="f1818" fmla="*/ f1404 1 6886274"/>
              <a:gd name="f1819" fmla="*/ f1405 1 5025119"/>
              <a:gd name="f1820" fmla="*/ f1406 1 6886274"/>
              <a:gd name="f1821" fmla="*/ f1407 1 5025119"/>
              <a:gd name="f1822" fmla="*/ f1408 1 6886274"/>
              <a:gd name="f1823" fmla="*/ f1409 1 5025119"/>
              <a:gd name="f1824" fmla="*/ f1410 1 6886274"/>
              <a:gd name="f1825" fmla="*/ f1411 1 5025119"/>
              <a:gd name="f1826" fmla="*/ f1412 1 6886274"/>
              <a:gd name="f1827" fmla="*/ f1413 1 5025119"/>
              <a:gd name="f1828" fmla="*/ f1414 1 6886274"/>
              <a:gd name="f1829" fmla="*/ f1415 1 5025119"/>
              <a:gd name="f1830" fmla="*/ f1416 1 6886274"/>
              <a:gd name="f1831" fmla="*/ f1417 1 5025119"/>
              <a:gd name="f1832" fmla="*/ f1418 1 6886274"/>
              <a:gd name="f1833" fmla="*/ f1419 1 5025119"/>
              <a:gd name="f1834" fmla="*/ f1420 1 6886274"/>
              <a:gd name="f1835" fmla="*/ f1421 1 5025119"/>
              <a:gd name="f1836" fmla="*/ f1422 1 6886274"/>
              <a:gd name="f1837" fmla="*/ f1423 1 5025119"/>
              <a:gd name="f1838" fmla="*/ f1424 1 6886274"/>
              <a:gd name="f1839" fmla="*/ f1425 1 5025119"/>
              <a:gd name="f1840" fmla="*/ f1426 1 6886274"/>
              <a:gd name="f1841" fmla="*/ f1427 1 5025119"/>
              <a:gd name="f1842" fmla="*/ f1428 1 6886274"/>
              <a:gd name="f1843" fmla="*/ f1429 1 5025119"/>
              <a:gd name="f1844" fmla="*/ f1430 1 6886274"/>
              <a:gd name="f1845" fmla="*/ f1431 1 5025119"/>
              <a:gd name="f1846" fmla="*/ f1432 1 6886274"/>
              <a:gd name="f1847" fmla="*/ f1433 1 5025119"/>
              <a:gd name="f1848" fmla="*/ f1434 1 6886274"/>
              <a:gd name="f1849" fmla="*/ f1435 1 5025119"/>
              <a:gd name="f1850" fmla="*/ f1436 1 6886274"/>
              <a:gd name="f1851" fmla="*/ f1437 1 5025119"/>
              <a:gd name="f1852" fmla="*/ f1438 1 6886274"/>
              <a:gd name="f1853" fmla="*/ f1439 1 5025119"/>
              <a:gd name="f1854" fmla="*/ f1440 1 6886274"/>
              <a:gd name="f1855" fmla="*/ f1441 1 5025119"/>
              <a:gd name="f1856" fmla="*/ f1442 1 6886274"/>
              <a:gd name="f1857" fmla="*/ f1443 1 5025119"/>
              <a:gd name="f1858" fmla="*/ f1444 1 6886274"/>
              <a:gd name="f1859" fmla="*/ f1445 1 5025119"/>
              <a:gd name="f1860" fmla="*/ f1446 1 6886274"/>
              <a:gd name="f1861" fmla="*/ f1447 1 5025119"/>
              <a:gd name="f1862" fmla="*/ f1448 1 5025119"/>
              <a:gd name="f1863" fmla="*/ f1449 1 6886274"/>
              <a:gd name="f1864" fmla="*/ f1450 1 5025119"/>
              <a:gd name="f1865" fmla="*/ f1451 1 6886274"/>
              <a:gd name="f1866" fmla="*/ f1452 1 5025119"/>
              <a:gd name="f1867" fmla="*/ f1453 1 6886274"/>
              <a:gd name="f1868" fmla="*/ f1454 1 5025119"/>
              <a:gd name="f1869" fmla="*/ f1455 1 6886274"/>
              <a:gd name="f1870" fmla="*/ f1456 1 5025119"/>
              <a:gd name="f1871" fmla="*/ f1457 1 6886274"/>
              <a:gd name="f1872" fmla="*/ f1458 1 5025119"/>
              <a:gd name="f1873" fmla="*/ f1459 1 6886274"/>
              <a:gd name="f1874" fmla="*/ f1460 1 5025119"/>
              <a:gd name="f1875" fmla="*/ f1461 1 6886274"/>
              <a:gd name="f1876" fmla="*/ f1462 1 5025119"/>
              <a:gd name="f1877" fmla="*/ f1463 1 6886274"/>
              <a:gd name="f1878" fmla="*/ f1464 1 5025119"/>
              <a:gd name="f1879" fmla="*/ f1465 1 6886274"/>
              <a:gd name="f1880" fmla="*/ f1466 1 5025119"/>
              <a:gd name="f1881" fmla="*/ f1467 1 6886274"/>
              <a:gd name="f1882" fmla="*/ f1468 1 5025119"/>
              <a:gd name="f1883" fmla="*/ f1469 1 6886274"/>
              <a:gd name="f1884" fmla="*/ f1470 1 5025119"/>
              <a:gd name="f1885" fmla="*/ f1471 1 6886274"/>
              <a:gd name="f1886" fmla="*/ f1472 1 5025119"/>
              <a:gd name="f1887" fmla="*/ f1473 1 6886274"/>
              <a:gd name="f1888" fmla="*/ f1474 1 5025119"/>
              <a:gd name="f1889" fmla="*/ f1475 1 6886274"/>
              <a:gd name="f1890" fmla="*/ f1476 1 5025119"/>
              <a:gd name="f1891" fmla="*/ f1477 1 6886274"/>
              <a:gd name="f1892" fmla="*/ f1478 1 5025119"/>
              <a:gd name="f1893" fmla="*/ f1479 1 6886274"/>
              <a:gd name="f1894" fmla="*/ f1480 1 5025119"/>
              <a:gd name="f1895" fmla="*/ f1481 1 6886274"/>
              <a:gd name="f1896" fmla="*/ f1482 1 5025119"/>
              <a:gd name="f1897" fmla="*/ f1483 1 6886274"/>
              <a:gd name="f1898" fmla="*/ f1484 1 5025119"/>
              <a:gd name="f1899" fmla="*/ f1485 1 6886274"/>
              <a:gd name="f1900" fmla="*/ f1486 1 5025119"/>
              <a:gd name="f1901" fmla="*/ f1487 1 6886274"/>
              <a:gd name="f1902" fmla="*/ f1488 1 5025119"/>
              <a:gd name="f1903" fmla="*/ f1489 1 6886274"/>
              <a:gd name="f1904" fmla="*/ f1490 1 5025119"/>
              <a:gd name="f1905" fmla="*/ f1491 1 6886274"/>
              <a:gd name="f1906" fmla="*/ f1492 1 5025119"/>
              <a:gd name="f1907" fmla="*/ f1493 1 6886274"/>
              <a:gd name="f1908" fmla="*/ f1494 1 5025119"/>
              <a:gd name="f1909" fmla="*/ f1495 1 6886274"/>
              <a:gd name="f1910" fmla="*/ f1496 1 5025119"/>
              <a:gd name="f1911" fmla="*/ f1497 1 6886274"/>
              <a:gd name="f1912" fmla="*/ f1498 1 5025119"/>
              <a:gd name="f1913" fmla="*/ f1499 1 6886274"/>
              <a:gd name="f1914" fmla="*/ f1500 1 5025119"/>
              <a:gd name="f1915" fmla="*/ f1501 1 6886274"/>
              <a:gd name="f1916" fmla="*/ f1502 1 5025119"/>
              <a:gd name="f1917" fmla="*/ f1503 1 6886274"/>
              <a:gd name="f1918" fmla="*/ f1504 1 5025119"/>
              <a:gd name="f1919" fmla="*/ f1505 1 6886274"/>
              <a:gd name="f1920" fmla="*/ f1506 1 5025119"/>
              <a:gd name="f1921" fmla="*/ f1507 1 6886274"/>
              <a:gd name="f1922" fmla="*/ f1508 1 5025119"/>
              <a:gd name="f1923" fmla="*/ f1509 1 6886274"/>
              <a:gd name="f1924" fmla="*/ f1510 1 5025119"/>
              <a:gd name="f1925" fmla="*/ f1511 1 6886274"/>
              <a:gd name="f1926" fmla="*/ f1512 1 5025119"/>
              <a:gd name="f1927" fmla="*/ f1513 1 6886274"/>
              <a:gd name="f1928" fmla="*/ f1514 1 5025119"/>
              <a:gd name="f1929" fmla="*/ f1515 1 6886274"/>
              <a:gd name="f1930" fmla="*/ f1516 1 5025119"/>
              <a:gd name="f1931" fmla="*/ f1517 1 6886274"/>
              <a:gd name="f1932" fmla="*/ f1518 1 5025119"/>
              <a:gd name="f1933" fmla="*/ f1519 1 6886274"/>
              <a:gd name="f1934" fmla="*/ f1520 1 5025119"/>
              <a:gd name="f1935" fmla="*/ f1521 1 6886274"/>
              <a:gd name="f1936" fmla="*/ f1522 1 5025119"/>
              <a:gd name="f1937" fmla="*/ f1523 1 6886274"/>
              <a:gd name="f1938" fmla="*/ f1524 1 5025119"/>
              <a:gd name="f1939" fmla="*/ f1525 1 6886274"/>
              <a:gd name="f1940" fmla="*/ f1526 1 5025119"/>
              <a:gd name="f1941" fmla="*/ f1527 1 6886274"/>
              <a:gd name="f1942" fmla="*/ f1528 1 5025119"/>
              <a:gd name="f1943" fmla="*/ f1529 1 6886274"/>
              <a:gd name="f1944" fmla="*/ f1530 1 5025119"/>
              <a:gd name="f1945" fmla="*/ f1531 1 6886274"/>
              <a:gd name="f1946" fmla="*/ f1532 1 5025119"/>
              <a:gd name="f1947" fmla="*/ f1533 1 6886274"/>
              <a:gd name="f1948" fmla="*/ f1534 1 5025119"/>
              <a:gd name="f1949" fmla="*/ f1535 1 6886274"/>
              <a:gd name="f1950" fmla="*/ f1536 1 5025119"/>
              <a:gd name="f1951" fmla="*/ f1537 1 6886274"/>
              <a:gd name="f1952" fmla="*/ f1538 1 5025119"/>
              <a:gd name="f1953" fmla="*/ f1539 1 6886274"/>
              <a:gd name="f1954" fmla="*/ f1540 1 5025119"/>
              <a:gd name="f1955" fmla="*/ f1541 1 6886274"/>
              <a:gd name="f1956" fmla="*/ f1542 1 5025119"/>
              <a:gd name="f1957" fmla="*/ f1543 1 6886274"/>
              <a:gd name="f1958" fmla="*/ f1544 1 5025119"/>
              <a:gd name="f1959" fmla="*/ f1545 1 6886274"/>
              <a:gd name="f1960" fmla="*/ f1546 1 5025119"/>
              <a:gd name="f1961" fmla="*/ f1547 1 6886274"/>
              <a:gd name="f1962" fmla="*/ f1548 1 5025119"/>
              <a:gd name="f1963" fmla="*/ f1549 1 6886274"/>
              <a:gd name="f1964" fmla="*/ f1550 1 5025119"/>
              <a:gd name="f1965" fmla="*/ f1551 1 6886274"/>
              <a:gd name="f1966" fmla="*/ f1552 1 5025119"/>
              <a:gd name="f1967" fmla="*/ f1553 1 6886274"/>
              <a:gd name="f1968" fmla="*/ f1554 1 5025119"/>
              <a:gd name="f1969" fmla="*/ f1555 1 6886274"/>
              <a:gd name="f1970" fmla="*/ f1556 1 5025119"/>
              <a:gd name="f1971" fmla="*/ f1557 1 6886274"/>
              <a:gd name="f1972" fmla="*/ f1558 1 5025119"/>
              <a:gd name="f1973" fmla="*/ f1559 1 6886274"/>
              <a:gd name="f1974" fmla="*/ f1560 1 5025119"/>
              <a:gd name="f1975" fmla="*/ f1561 1 6886274"/>
              <a:gd name="f1976" fmla="*/ f1562 1 5025119"/>
              <a:gd name="f1977" fmla="*/ f1563 1 6886274"/>
              <a:gd name="f1978" fmla="*/ f1564 1 5025119"/>
              <a:gd name="f1979" fmla="*/ f1565 1 6886274"/>
              <a:gd name="f1980" fmla="*/ f1566 1 5025119"/>
              <a:gd name="f1981" fmla="*/ f1567 1 6886274"/>
              <a:gd name="f1982" fmla="*/ f1568 1 5025119"/>
              <a:gd name="f1983" fmla="*/ f1569 1 6886274"/>
              <a:gd name="f1984" fmla="*/ f1570 1 5025119"/>
              <a:gd name="f1985" fmla="*/ f1571 1 6886274"/>
              <a:gd name="f1986" fmla="*/ f1572 1 5025119"/>
              <a:gd name="f1987" fmla="*/ f1573 1 6886274"/>
              <a:gd name="f1988" fmla="*/ f1574 1 6886274"/>
              <a:gd name="f1989" fmla="*/ f1575 1 5025119"/>
              <a:gd name="f1990" fmla="*/ f1576 1 6886274"/>
              <a:gd name="f1991" fmla="*/ f1577 1 5025119"/>
              <a:gd name="f1992" fmla="*/ f1578 1 6886274"/>
              <a:gd name="f1993" fmla="*/ f1579 1 5025119"/>
              <a:gd name="f1994" fmla="*/ f1580 1 6886274"/>
              <a:gd name="f1995" fmla="*/ f1581 1 5025119"/>
              <a:gd name="f1996" fmla="*/ f1582 1 6886274"/>
              <a:gd name="f1997" fmla="*/ f1583 1 5025119"/>
              <a:gd name="f1998" fmla="*/ f1584 1 6886274"/>
              <a:gd name="f1999" fmla="*/ f1585 1 5025119"/>
              <a:gd name="f2000" fmla="*/ f1586 1 6886274"/>
              <a:gd name="f2001" fmla="*/ f1587 1 5025119"/>
              <a:gd name="f2002" fmla="*/ f1588 1 6886274"/>
              <a:gd name="f2003" fmla="*/ f1589 1 5025119"/>
              <a:gd name="f2004" fmla="*/ f1590 1 6886274"/>
              <a:gd name="f2005" fmla="*/ f1591 1 5025119"/>
              <a:gd name="f2006" fmla="*/ f1592 1 6886274"/>
              <a:gd name="f2007" fmla="*/ f1593 1 5025119"/>
              <a:gd name="f2008" fmla="*/ f1594 1 6886274"/>
              <a:gd name="f2009" fmla="*/ f1595 1 5025119"/>
              <a:gd name="f2010" fmla="*/ f1596 1 6886274"/>
              <a:gd name="f2011" fmla="*/ f1597 1 5025119"/>
              <a:gd name="f2012" fmla="*/ f1598 1 6886274"/>
              <a:gd name="f2013" fmla="*/ f1599 1 5025119"/>
              <a:gd name="f2014" fmla="*/ f1600 1 6886274"/>
              <a:gd name="f2015" fmla="*/ f1601 1 5025119"/>
              <a:gd name="f2016" fmla="*/ f1602 1 6886274"/>
              <a:gd name="f2017" fmla="*/ f1603 1 5025119"/>
              <a:gd name="f2018" fmla="*/ f1604 1 6886274"/>
              <a:gd name="f2019" fmla="*/ f1605 1 5025119"/>
              <a:gd name="f2020" fmla="*/ f1606 1 6886274"/>
              <a:gd name="f2021" fmla="*/ f1607 1 5025119"/>
              <a:gd name="f2022" fmla="*/ f1608 1 6886274"/>
              <a:gd name="f2023" fmla="*/ f1609 1 5025119"/>
              <a:gd name="f2024" fmla="*/ f1610 1 6886274"/>
              <a:gd name="f2025" fmla="*/ f1611 1 5025119"/>
              <a:gd name="f2026" fmla="*/ f1612 1 6886274"/>
              <a:gd name="f2027" fmla="*/ f1613 1 5025119"/>
              <a:gd name="f2028" fmla="*/ f1614 1 6886274"/>
              <a:gd name="f2029" fmla="*/ f1615 1 5025119"/>
              <a:gd name="f2030" fmla="*/ f1616 1 6886274"/>
              <a:gd name="f2031" fmla="*/ f1617 1 5025119"/>
              <a:gd name="f2032" fmla="*/ f1618 1 6886274"/>
              <a:gd name="f2033" fmla="*/ f1619 1 5025119"/>
              <a:gd name="f2034" fmla="*/ f1198 1 f1205"/>
              <a:gd name="f2035" fmla="*/ f1199 1 f1205"/>
              <a:gd name="f2036" fmla="*/ f1198 1 f1206"/>
              <a:gd name="f2037" fmla="*/ f1200 1 f1206"/>
              <a:gd name="f2038" fmla="*/ f1621 1 f1205"/>
              <a:gd name="f2039" fmla="*/ f1622 1 f1206"/>
              <a:gd name="f2040" fmla="*/ f1623 1 f1205"/>
              <a:gd name="f2041" fmla="*/ f1624 1 f1206"/>
              <a:gd name="f2042" fmla="*/ f1625 1 f1205"/>
              <a:gd name="f2043" fmla="*/ f1626 1 f1206"/>
              <a:gd name="f2044" fmla="*/ f1627 1 f1205"/>
              <a:gd name="f2045" fmla="*/ f1628 1 f1206"/>
              <a:gd name="f2046" fmla="*/ f1629 1 f1205"/>
              <a:gd name="f2047" fmla="*/ f1630 1 f1206"/>
              <a:gd name="f2048" fmla="*/ f1631 1 f1205"/>
              <a:gd name="f2049" fmla="*/ f1632 1 f1206"/>
              <a:gd name="f2050" fmla="*/ f1633 1 f1205"/>
              <a:gd name="f2051" fmla="*/ f1634 1 f1206"/>
              <a:gd name="f2052" fmla="*/ f1635 1 f1205"/>
              <a:gd name="f2053" fmla="*/ f1636 1 f1206"/>
              <a:gd name="f2054" fmla="*/ f1637 1 f1205"/>
              <a:gd name="f2055" fmla="*/ f1638 1 f1206"/>
              <a:gd name="f2056" fmla="*/ f1639 1 f1205"/>
              <a:gd name="f2057" fmla="*/ f1640 1 f1206"/>
              <a:gd name="f2058" fmla="*/ f1641 1 f1205"/>
              <a:gd name="f2059" fmla="*/ f1642 1 f1206"/>
              <a:gd name="f2060" fmla="*/ f1643 1 f1205"/>
              <a:gd name="f2061" fmla="*/ f1644 1 f1206"/>
              <a:gd name="f2062" fmla="*/ f1645 1 f1205"/>
              <a:gd name="f2063" fmla="*/ f1646 1 f1206"/>
              <a:gd name="f2064" fmla="*/ f1647 1 f1205"/>
              <a:gd name="f2065" fmla="*/ f1648 1 f1206"/>
              <a:gd name="f2066" fmla="*/ f1649 1 f1205"/>
              <a:gd name="f2067" fmla="*/ f1650 1 f1206"/>
              <a:gd name="f2068" fmla="*/ f1651 1 f1205"/>
              <a:gd name="f2069" fmla="*/ f1652 1 f1206"/>
              <a:gd name="f2070" fmla="*/ f1653 1 f1205"/>
              <a:gd name="f2071" fmla="*/ f1654 1 f1206"/>
              <a:gd name="f2072" fmla="*/ f1655 1 f1205"/>
              <a:gd name="f2073" fmla="*/ f1656 1 f1206"/>
              <a:gd name="f2074" fmla="*/ f1657 1 f1205"/>
              <a:gd name="f2075" fmla="*/ f1658 1 f1206"/>
              <a:gd name="f2076" fmla="*/ f1659 1 f1205"/>
              <a:gd name="f2077" fmla="*/ f1660 1 f1206"/>
              <a:gd name="f2078" fmla="*/ f1661 1 f1205"/>
              <a:gd name="f2079" fmla="*/ f1662 1 f1206"/>
              <a:gd name="f2080" fmla="*/ f1663 1 f1205"/>
              <a:gd name="f2081" fmla="*/ f1664 1 f1206"/>
              <a:gd name="f2082" fmla="*/ f1665 1 f1205"/>
              <a:gd name="f2083" fmla="*/ f1666 1 f1205"/>
              <a:gd name="f2084" fmla="*/ f1667 1 f1206"/>
              <a:gd name="f2085" fmla="*/ f1668 1 f1205"/>
              <a:gd name="f2086" fmla="*/ f1669 1 f1206"/>
              <a:gd name="f2087" fmla="*/ f1670 1 f1205"/>
              <a:gd name="f2088" fmla="*/ f1671 1 f1206"/>
              <a:gd name="f2089" fmla="*/ f1672 1 f1205"/>
              <a:gd name="f2090" fmla="*/ f1673 1 f1206"/>
              <a:gd name="f2091" fmla="*/ f1674 1 f1205"/>
              <a:gd name="f2092" fmla="*/ f1675 1 f1206"/>
              <a:gd name="f2093" fmla="*/ f1676 1 f1206"/>
              <a:gd name="f2094" fmla="*/ f1677 1 f1205"/>
              <a:gd name="f2095" fmla="*/ f1678 1 f1206"/>
              <a:gd name="f2096" fmla="*/ f1679 1 f1205"/>
              <a:gd name="f2097" fmla="*/ f1680 1 f1206"/>
              <a:gd name="f2098" fmla="*/ f1681 1 f1205"/>
              <a:gd name="f2099" fmla="*/ f1682 1 f1206"/>
              <a:gd name="f2100" fmla="*/ f1683 1 f1205"/>
              <a:gd name="f2101" fmla="*/ f1684 1 f1206"/>
              <a:gd name="f2102" fmla="*/ f1685 1 f1205"/>
              <a:gd name="f2103" fmla="*/ f1686 1 f1206"/>
              <a:gd name="f2104" fmla="*/ f1687 1 f1205"/>
              <a:gd name="f2105" fmla="*/ f1688 1 f1206"/>
              <a:gd name="f2106" fmla="*/ f1689 1 f1205"/>
              <a:gd name="f2107" fmla="*/ f1690 1 f1206"/>
              <a:gd name="f2108" fmla="*/ f1691 1 f1205"/>
              <a:gd name="f2109" fmla="*/ f1692 1 f1206"/>
              <a:gd name="f2110" fmla="*/ f1693 1 f1205"/>
              <a:gd name="f2111" fmla="*/ f1694 1 f1206"/>
              <a:gd name="f2112" fmla="*/ f1695 1 f1205"/>
              <a:gd name="f2113" fmla="*/ f1696 1 f1206"/>
              <a:gd name="f2114" fmla="*/ f1697 1 f1205"/>
              <a:gd name="f2115" fmla="*/ f1698 1 f1206"/>
              <a:gd name="f2116" fmla="*/ f1699 1 f1205"/>
              <a:gd name="f2117" fmla="*/ f1700 1 f1206"/>
              <a:gd name="f2118" fmla="*/ f1701 1 f1205"/>
              <a:gd name="f2119" fmla="*/ f1702 1 f1206"/>
              <a:gd name="f2120" fmla="*/ f1703 1 f1205"/>
              <a:gd name="f2121" fmla="*/ f1704 1 f1206"/>
              <a:gd name="f2122" fmla="*/ f1705 1 f1205"/>
              <a:gd name="f2123" fmla="*/ f1706 1 f1206"/>
              <a:gd name="f2124" fmla="*/ f1707 1 f1205"/>
              <a:gd name="f2125" fmla="*/ f1708 1 f1206"/>
              <a:gd name="f2126" fmla="*/ f1709 1 f1205"/>
              <a:gd name="f2127" fmla="*/ f1710 1 f1206"/>
              <a:gd name="f2128" fmla="*/ f1711 1 f1205"/>
              <a:gd name="f2129" fmla="*/ f1712 1 f1206"/>
              <a:gd name="f2130" fmla="*/ f1713 1 f1206"/>
              <a:gd name="f2131" fmla="*/ f1714 1 f1205"/>
              <a:gd name="f2132" fmla="*/ f1715 1 f1206"/>
              <a:gd name="f2133" fmla="*/ f1716 1 f1205"/>
              <a:gd name="f2134" fmla="*/ f1717 1 f1206"/>
              <a:gd name="f2135" fmla="*/ f1718 1 f1205"/>
              <a:gd name="f2136" fmla="*/ f1719 1 f1206"/>
              <a:gd name="f2137" fmla="*/ f1720 1 f1205"/>
              <a:gd name="f2138" fmla="*/ f1721 1 f1206"/>
              <a:gd name="f2139" fmla="*/ f1722 1 f1205"/>
              <a:gd name="f2140" fmla="*/ f1723 1 f1206"/>
              <a:gd name="f2141" fmla="*/ f1724 1 f1205"/>
              <a:gd name="f2142" fmla="*/ f1725 1 f1206"/>
              <a:gd name="f2143" fmla="*/ f1726 1 f1205"/>
              <a:gd name="f2144" fmla="*/ f1727 1 f1206"/>
              <a:gd name="f2145" fmla="*/ f1728 1 f1206"/>
              <a:gd name="f2146" fmla="*/ f1729 1 f1205"/>
              <a:gd name="f2147" fmla="*/ f1730 1 f1206"/>
              <a:gd name="f2148" fmla="*/ f1731 1 f1205"/>
              <a:gd name="f2149" fmla="*/ f1732 1 f1206"/>
              <a:gd name="f2150" fmla="*/ f1733 1 f1205"/>
              <a:gd name="f2151" fmla="*/ f1734 1 f1206"/>
              <a:gd name="f2152" fmla="*/ f1735 1 f1205"/>
              <a:gd name="f2153" fmla="*/ f1736 1 f1206"/>
              <a:gd name="f2154" fmla="*/ f1737 1 f1205"/>
              <a:gd name="f2155" fmla="*/ f1738 1 f1206"/>
              <a:gd name="f2156" fmla="*/ f1739 1 f1205"/>
              <a:gd name="f2157" fmla="*/ f1740 1 f1206"/>
              <a:gd name="f2158" fmla="*/ f1741 1 f1205"/>
              <a:gd name="f2159" fmla="*/ f1742 1 f1206"/>
              <a:gd name="f2160" fmla="*/ f1743 1 f1205"/>
              <a:gd name="f2161" fmla="*/ f1744 1 f1206"/>
              <a:gd name="f2162" fmla="*/ f1745 1 f1205"/>
              <a:gd name="f2163" fmla="*/ f1746 1 f1206"/>
              <a:gd name="f2164" fmla="*/ f1747 1 f1205"/>
              <a:gd name="f2165" fmla="*/ f1748 1 f1206"/>
              <a:gd name="f2166" fmla="*/ f1749 1 f1206"/>
              <a:gd name="f2167" fmla="*/ f1750 1 f1205"/>
              <a:gd name="f2168" fmla="*/ f1751 1 f1206"/>
              <a:gd name="f2169" fmla="*/ f1752 1 f1205"/>
              <a:gd name="f2170" fmla="*/ f1753 1 f1206"/>
              <a:gd name="f2171" fmla="*/ f1754 1 f1205"/>
              <a:gd name="f2172" fmla="*/ f1755 1 f1206"/>
              <a:gd name="f2173" fmla="*/ f1756 1 f1205"/>
              <a:gd name="f2174" fmla="*/ f1757 1 f1206"/>
              <a:gd name="f2175" fmla="*/ f1758 1 f1205"/>
              <a:gd name="f2176" fmla="*/ f1759 1 f1206"/>
              <a:gd name="f2177" fmla="*/ f1760 1 f1205"/>
              <a:gd name="f2178" fmla="*/ f1761 1 f1205"/>
              <a:gd name="f2179" fmla="*/ f1762 1 f1206"/>
              <a:gd name="f2180" fmla="*/ f1763 1 f1205"/>
              <a:gd name="f2181" fmla="*/ f1764 1 f1206"/>
              <a:gd name="f2182" fmla="*/ f1765 1 f1205"/>
              <a:gd name="f2183" fmla="*/ f1766 1 f1206"/>
              <a:gd name="f2184" fmla="*/ f1767 1 f1205"/>
              <a:gd name="f2185" fmla="*/ f1768 1 f1206"/>
              <a:gd name="f2186" fmla="*/ f1769 1 f1205"/>
              <a:gd name="f2187" fmla="*/ f1770 1 f1205"/>
              <a:gd name="f2188" fmla="*/ f1771 1 f1206"/>
              <a:gd name="f2189" fmla="*/ f1772 1 f1205"/>
              <a:gd name="f2190" fmla="*/ f1773 1 f1206"/>
              <a:gd name="f2191" fmla="*/ f1774 1 f1205"/>
              <a:gd name="f2192" fmla="*/ f1775 1 f1206"/>
              <a:gd name="f2193" fmla="*/ f1776 1 f1205"/>
              <a:gd name="f2194" fmla="*/ f1777 1 f1206"/>
              <a:gd name="f2195" fmla="*/ f1778 1 f1205"/>
              <a:gd name="f2196" fmla="*/ f1779 1 f1206"/>
              <a:gd name="f2197" fmla="*/ f1780 1 f1205"/>
              <a:gd name="f2198" fmla="*/ f1781 1 f1206"/>
              <a:gd name="f2199" fmla="*/ f1782 1 f1205"/>
              <a:gd name="f2200" fmla="*/ f1783 1 f1206"/>
              <a:gd name="f2201" fmla="*/ f1784 1 f1206"/>
              <a:gd name="f2202" fmla="*/ f1785 1 f1205"/>
              <a:gd name="f2203" fmla="*/ f1786 1 f1206"/>
              <a:gd name="f2204" fmla="*/ f1787 1 f1205"/>
              <a:gd name="f2205" fmla="*/ f1788 1 f1206"/>
              <a:gd name="f2206" fmla="*/ f1789 1 f1205"/>
              <a:gd name="f2207" fmla="*/ f1790 1 f1206"/>
              <a:gd name="f2208" fmla="*/ f1791 1 f1205"/>
              <a:gd name="f2209" fmla="*/ f1792 1 f1206"/>
              <a:gd name="f2210" fmla="*/ f1793 1 f1205"/>
              <a:gd name="f2211" fmla="*/ f1794 1 f1206"/>
              <a:gd name="f2212" fmla="*/ f1795 1 f1205"/>
              <a:gd name="f2213" fmla="*/ f1796 1 f1206"/>
              <a:gd name="f2214" fmla="*/ f1797 1 f1205"/>
              <a:gd name="f2215" fmla="*/ f1798 1 f1206"/>
              <a:gd name="f2216" fmla="*/ f1799 1 f1205"/>
              <a:gd name="f2217" fmla="*/ f1800 1 f1206"/>
              <a:gd name="f2218" fmla="*/ f1801 1 f1205"/>
              <a:gd name="f2219" fmla="*/ f1802 1 f1206"/>
              <a:gd name="f2220" fmla="*/ f1803 1 f1205"/>
              <a:gd name="f2221" fmla="*/ f1804 1 f1206"/>
              <a:gd name="f2222" fmla="*/ f1805 1 f1205"/>
              <a:gd name="f2223" fmla="*/ f1806 1 f1206"/>
              <a:gd name="f2224" fmla="*/ f1807 1 f1205"/>
              <a:gd name="f2225" fmla="*/ f1808 1 f1206"/>
              <a:gd name="f2226" fmla="*/ f1809 1 f1205"/>
              <a:gd name="f2227" fmla="*/ f1810 1 f1206"/>
              <a:gd name="f2228" fmla="*/ f1811 1 f1205"/>
              <a:gd name="f2229" fmla="*/ f1812 1 f1206"/>
              <a:gd name="f2230" fmla="*/ f1813 1 f1205"/>
              <a:gd name="f2231" fmla="*/ f1814 1 f1206"/>
              <a:gd name="f2232" fmla="*/ f1815 1 f1205"/>
              <a:gd name="f2233" fmla="*/ f1816 1 f1206"/>
              <a:gd name="f2234" fmla="*/ f1817 1 f1205"/>
              <a:gd name="f2235" fmla="*/ f1818 1 f1205"/>
              <a:gd name="f2236" fmla="*/ f1819 1 f1206"/>
              <a:gd name="f2237" fmla="*/ f1820 1 f1205"/>
              <a:gd name="f2238" fmla="*/ f1821 1 f1206"/>
              <a:gd name="f2239" fmla="*/ f1822 1 f1205"/>
              <a:gd name="f2240" fmla="*/ f1823 1 f1206"/>
              <a:gd name="f2241" fmla="*/ f1824 1 f1205"/>
              <a:gd name="f2242" fmla="*/ f1825 1 f1206"/>
              <a:gd name="f2243" fmla="*/ f1826 1 f1205"/>
              <a:gd name="f2244" fmla="*/ f1827 1 f1206"/>
              <a:gd name="f2245" fmla="*/ f1828 1 f1205"/>
              <a:gd name="f2246" fmla="*/ f1829 1 f1206"/>
              <a:gd name="f2247" fmla="*/ f1830 1 f1205"/>
              <a:gd name="f2248" fmla="*/ f1831 1 f1206"/>
              <a:gd name="f2249" fmla="*/ f1832 1 f1205"/>
              <a:gd name="f2250" fmla="*/ f1833 1 f1206"/>
              <a:gd name="f2251" fmla="*/ f1834 1 f1205"/>
              <a:gd name="f2252" fmla="*/ f1835 1 f1206"/>
              <a:gd name="f2253" fmla="*/ f1836 1 f1205"/>
              <a:gd name="f2254" fmla="*/ f1837 1 f1206"/>
              <a:gd name="f2255" fmla="*/ f1838 1 f1205"/>
              <a:gd name="f2256" fmla="*/ f1839 1 f1206"/>
              <a:gd name="f2257" fmla="*/ f1840 1 f1205"/>
              <a:gd name="f2258" fmla="*/ f1841 1 f1206"/>
              <a:gd name="f2259" fmla="*/ f1842 1 f1205"/>
              <a:gd name="f2260" fmla="*/ f1843 1 f1206"/>
              <a:gd name="f2261" fmla="*/ f1844 1 f1205"/>
              <a:gd name="f2262" fmla="*/ f1845 1 f1206"/>
              <a:gd name="f2263" fmla="*/ f1846 1 f1205"/>
              <a:gd name="f2264" fmla="*/ f1847 1 f1206"/>
              <a:gd name="f2265" fmla="*/ f1848 1 f1205"/>
              <a:gd name="f2266" fmla="*/ f1849 1 f1206"/>
              <a:gd name="f2267" fmla="*/ f1850 1 f1205"/>
              <a:gd name="f2268" fmla="*/ f1851 1 f1206"/>
              <a:gd name="f2269" fmla="*/ f1852 1 f1205"/>
              <a:gd name="f2270" fmla="*/ f1853 1 f1206"/>
              <a:gd name="f2271" fmla="*/ f1854 1 f1205"/>
              <a:gd name="f2272" fmla="*/ f1855 1 f1206"/>
              <a:gd name="f2273" fmla="*/ f1856 1 f1205"/>
              <a:gd name="f2274" fmla="*/ f1857 1 f1206"/>
              <a:gd name="f2275" fmla="*/ f1858 1 f1205"/>
              <a:gd name="f2276" fmla="*/ f1859 1 f1206"/>
              <a:gd name="f2277" fmla="*/ f1860 1 f1205"/>
              <a:gd name="f2278" fmla="*/ f1861 1 f1206"/>
              <a:gd name="f2279" fmla="*/ f1862 1 f1206"/>
              <a:gd name="f2280" fmla="*/ f1863 1 f1205"/>
              <a:gd name="f2281" fmla="*/ f1864 1 f1206"/>
              <a:gd name="f2282" fmla="*/ f1865 1 f1205"/>
              <a:gd name="f2283" fmla="*/ f1866 1 f1206"/>
              <a:gd name="f2284" fmla="*/ f1867 1 f1205"/>
              <a:gd name="f2285" fmla="*/ f1868 1 f1206"/>
              <a:gd name="f2286" fmla="*/ f1869 1 f1205"/>
              <a:gd name="f2287" fmla="*/ f1870 1 f1206"/>
              <a:gd name="f2288" fmla="*/ f1871 1 f1205"/>
              <a:gd name="f2289" fmla="*/ f1872 1 f1206"/>
              <a:gd name="f2290" fmla="*/ f1873 1 f1205"/>
              <a:gd name="f2291" fmla="*/ f1874 1 f1206"/>
              <a:gd name="f2292" fmla="*/ f1875 1 f1205"/>
              <a:gd name="f2293" fmla="*/ f1876 1 f1206"/>
              <a:gd name="f2294" fmla="*/ f1877 1 f1205"/>
              <a:gd name="f2295" fmla="*/ f1878 1 f1206"/>
              <a:gd name="f2296" fmla="*/ f1879 1 f1205"/>
              <a:gd name="f2297" fmla="*/ f1880 1 f1206"/>
              <a:gd name="f2298" fmla="*/ f1881 1 f1205"/>
              <a:gd name="f2299" fmla="*/ f1882 1 f1206"/>
              <a:gd name="f2300" fmla="*/ f1883 1 f1205"/>
              <a:gd name="f2301" fmla="*/ f1884 1 f1206"/>
              <a:gd name="f2302" fmla="*/ f1885 1 f1205"/>
              <a:gd name="f2303" fmla="*/ f1886 1 f1206"/>
              <a:gd name="f2304" fmla="*/ f1887 1 f1205"/>
              <a:gd name="f2305" fmla="*/ f1888 1 f1206"/>
              <a:gd name="f2306" fmla="*/ f1889 1 f1205"/>
              <a:gd name="f2307" fmla="*/ f1890 1 f1206"/>
              <a:gd name="f2308" fmla="*/ f1891 1 f1205"/>
              <a:gd name="f2309" fmla="*/ f1892 1 f1206"/>
              <a:gd name="f2310" fmla="*/ f1893 1 f1205"/>
              <a:gd name="f2311" fmla="*/ f1894 1 f1206"/>
              <a:gd name="f2312" fmla="*/ f1895 1 f1205"/>
              <a:gd name="f2313" fmla="*/ f1896 1 f1206"/>
              <a:gd name="f2314" fmla="*/ f1897 1 f1205"/>
              <a:gd name="f2315" fmla="*/ f1898 1 f1206"/>
              <a:gd name="f2316" fmla="*/ f1899 1 f1205"/>
              <a:gd name="f2317" fmla="*/ f1900 1 f1206"/>
              <a:gd name="f2318" fmla="*/ f1901 1 f1205"/>
              <a:gd name="f2319" fmla="*/ f1902 1 f1206"/>
              <a:gd name="f2320" fmla="*/ f1903 1 f1205"/>
              <a:gd name="f2321" fmla="*/ f1904 1 f1206"/>
              <a:gd name="f2322" fmla="*/ f1905 1 f1205"/>
              <a:gd name="f2323" fmla="*/ f1906 1 f1206"/>
              <a:gd name="f2324" fmla="*/ f1907 1 f1205"/>
              <a:gd name="f2325" fmla="*/ f1908 1 f1206"/>
              <a:gd name="f2326" fmla="*/ f1909 1 f1205"/>
              <a:gd name="f2327" fmla="*/ f1910 1 f1206"/>
              <a:gd name="f2328" fmla="*/ f1911 1 f1205"/>
              <a:gd name="f2329" fmla="*/ f1912 1 f1206"/>
              <a:gd name="f2330" fmla="*/ f1913 1 f1205"/>
              <a:gd name="f2331" fmla="*/ f1914 1 f1206"/>
              <a:gd name="f2332" fmla="*/ f1915 1 f1205"/>
              <a:gd name="f2333" fmla="*/ f1916 1 f1206"/>
              <a:gd name="f2334" fmla="*/ f1917 1 f1205"/>
              <a:gd name="f2335" fmla="*/ f1918 1 f1206"/>
              <a:gd name="f2336" fmla="*/ f1919 1 f1205"/>
              <a:gd name="f2337" fmla="*/ f1920 1 f1206"/>
              <a:gd name="f2338" fmla="*/ f1921 1 f1205"/>
              <a:gd name="f2339" fmla="*/ f1922 1 f1206"/>
              <a:gd name="f2340" fmla="*/ f1923 1 f1205"/>
              <a:gd name="f2341" fmla="*/ f1924 1 f1206"/>
              <a:gd name="f2342" fmla="*/ f1925 1 f1205"/>
              <a:gd name="f2343" fmla="*/ f1926 1 f1206"/>
              <a:gd name="f2344" fmla="*/ f1927 1 f1205"/>
              <a:gd name="f2345" fmla="*/ f1928 1 f1206"/>
              <a:gd name="f2346" fmla="*/ f1929 1 f1205"/>
              <a:gd name="f2347" fmla="*/ f1930 1 f1206"/>
              <a:gd name="f2348" fmla="*/ f1931 1 f1205"/>
              <a:gd name="f2349" fmla="*/ f1932 1 f1206"/>
              <a:gd name="f2350" fmla="*/ f1933 1 f1205"/>
              <a:gd name="f2351" fmla="*/ f1934 1 f1206"/>
              <a:gd name="f2352" fmla="*/ f1935 1 f1205"/>
              <a:gd name="f2353" fmla="*/ f1936 1 f1206"/>
              <a:gd name="f2354" fmla="*/ f1937 1 f1205"/>
              <a:gd name="f2355" fmla="*/ f1938 1 f1206"/>
              <a:gd name="f2356" fmla="*/ f1939 1 f1205"/>
              <a:gd name="f2357" fmla="*/ f1940 1 f1206"/>
              <a:gd name="f2358" fmla="*/ f1941 1 f1205"/>
              <a:gd name="f2359" fmla="*/ f1942 1 f1206"/>
              <a:gd name="f2360" fmla="*/ f1943 1 f1205"/>
              <a:gd name="f2361" fmla="*/ f1944 1 f1206"/>
              <a:gd name="f2362" fmla="*/ f1945 1 f1205"/>
              <a:gd name="f2363" fmla="*/ f1946 1 f1206"/>
              <a:gd name="f2364" fmla="*/ f1947 1 f1205"/>
              <a:gd name="f2365" fmla="*/ f1948 1 f1206"/>
              <a:gd name="f2366" fmla="*/ f1949 1 f1205"/>
              <a:gd name="f2367" fmla="*/ f1950 1 f1206"/>
              <a:gd name="f2368" fmla="*/ f1951 1 f1205"/>
              <a:gd name="f2369" fmla="*/ f1952 1 f1206"/>
              <a:gd name="f2370" fmla="*/ f1953 1 f1205"/>
              <a:gd name="f2371" fmla="*/ f1954 1 f1206"/>
              <a:gd name="f2372" fmla="*/ f1955 1 f1205"/>
              <a:gd name="f2373" fmla="*/ f1956 1 f1206"/>
              <a:gd name="f2374" fmla="*/ f1957 1 f1205"/>
              <a:gd name="f2375" fmla="*/ f1958 1 f1206"/>
              <a:gd name="f2376" fmla="*/ f1959 1 f1205"/>
              <a:gd name="f2377" fmla="*/ f1960 1 f1206"/>
              <a:gd name="f2378" fmla="*/ f1961 1 f1205"/>
              <a:gd name="f2379" fmla="*/ f1962 1 f1206"/>
              <a:gd name="f2380" fmla="*/ f1963 1 f1205"/>
              <a:gd name="f2381" fmla="*/ f1964 1 f1206"/>
              <a:gd name="f2382" fmla="*/ f1965 1 f1205"/>
              <a:gd name="f2383" fmla="*/ f1966 1 f1206"/>
              <a:gd name="f2384" fmla="*/ f1967 1 f1205"/>
              <a:gd name="f2385" fmla="*/ f1968 1 f1206"/>
              <a:gd name="f2386" fmla="*/ f1969 1 f1205"/>
              <a:gd name="f2387" fmla="*/ f1970 1 f1206"/>
              <a:gd name="f2388" fmla="*/ f1971 1 f1205"/>
              <a:gd name="f2389" fmla="*/ f1972 1 f1206"/>
              <a:gd name="f2390" fmla="*/ f1973 1 f1205"/>
              <a:gd name="f2391" fmla="*/ f1974 1 f1206"/>
              <a:gd name="f2392" fmla="*/ f1975 1 f1205"/>
              <a:gd name="f2393" fmla="*/ f1976 1 f1206"/>
              <a:gd name="f2394" fmla="*/ f1977 1 f1205"/>
              <a:gd name="f2395" fmla="*/ f1978 1 f1206"/>
              <a:gd name="f2396" fmla="*/ f1979 1 f1205"/>
              <a:gd name="f2397" fmla="*/ f1980 1 f1206"/>
              <a:gd name="f2398" fmla="*/ f1981 1 f1205"/>
              <a:gd name="f2399" fmla="*/ f1982 1 f1206"/>
              <a:gd name="f2400" fmla="*/ f1983 1 f1205"/>
              <a:gd name="f2401" fmla="*/ f1984 1 f1206"/>
              <a:gd name="f2402" fmla="*/ f1985 1 f1205"/>
              <a:gd name="f2403" fmla="*/ f1986 1 f1206"/>
              <a:gd name="f2404" fmla="*/ f1987 1 f1205"/>
              <a:gd name="f2405" fmla="*/ f1988 1 f1205"/>
              <a:gd name="f2406" fmla="*/ f1989 1 f1206"/>
              <a:gd name="f2407" fmla="*/ f1990 1 f1205"/>
              <a:gd name="f2408" fmla="*/ f1991 1 f1206"/>
              <a:gd name="f2409" fmla="*/ f1992 1 f1205"/>
              <a:gd name="f2410" fmla="*/ f1993 1 f1206"/>
              <a:gd name="f2411" fmla="*/ f1994 1 f1205"/>
              <a:gd name="f2412" fmla="*/ f1995 1 f1206"/>
              <a:gd name="f2413" fmla="*/ f1996 1 f1205"/>
              <a:gd name="f2414" fmla="*/ f1997 1 f1206"/>
              <a:gd name="f2415" fmla="*/ f1998 1 f1205"/>
              <a:gd name="f2416" fmla="*/ f1999 1 f1206"/>
              <a:gd name="f2417" fmla="*/ f2000 1 f1205"/>
              <a:gd name="f2418" fmla="*/ f2001 1 f1206"/>
              <a:gd name="f2419" fmla="*/ f2002 1 f1205"/>
              <a:gd name="f2420" fmla="*/ f2003 1 f1206"/>
              <a:gd name="f2421" fmla="*/ f2004 1 f1205"/>
              <a:gd name="f2422" fmla="*/ f2005 1 f1206"/>
              <a:gd name="f2423" fmla="*/ f2006 1 f1205"/>
              <a:gd name="f2424" fmla="*/ f2007 1 f1206"/>
              <a:gd name="f2425" fmla="*/ f2008 1 f1205"/>
              <a:gd name="f2426" fmla="*/ f2009 1 f1206"/>
              <a:gd name="f2427" fmla="*/ f2010 1 f1205"/>
              <a:gd name="f2428" fmla="*/ f2011 1 f1206"/>
              <a:gd name="f2429" fmla="*/ f2012 1 f1205"/>
              <a:gd name="f2430" fmla="*/ f2013 1 f1206"/>
              <a:gd name="f2431" fmla="*/ f2014 1 f1205"/>
              <a:gd name="f2432" fmla="*/ f2015 1 f1206"/>
              <a:gd name="f2433" fmla="*/ f2016 1 f1205"/>
              <a:gd name="f2434" fmla="*/ f2017 1 f1206"/>
              <a:gd name="f2435" fmla="*/ f2018 1 f1205"/>
              <a:gd name="f2436" fmla="*/ f2019 1 f1206"/>
              <a:gd name="f2437" fmla="*/ f2020 1 f1205"/>
              <a:gd name="f2438" fmla="*/ f2021 1 f1206"/>
              <a:gd name="f2439" fmla="*/ f2022 1 f1205"/>
              <a:gd name="f2440" fmla="*/ f2023 1 f1206"/>
              <a:gd name="f2441" fmla="*/ f2024 1 f1205"/>
              <a:gd name="f2442" fmla="*/ f2025 1 f1206"/>
              <a:gd name="f2443" fmla="*/ f2026 1 f1205"/>
              <a:gd name="f2444" fmla="*/ f2027 1 f1206"/>
              <a:gd name="f2445" fmla="*/ f2028 1 f1205"/>
              <a:gd name="f2446" fmla="*/ f2029 1 f1206"/>
              <a:gd name="f2447" fmla="*/ f2030 1 f1205"/>
              <a:gd name="f2448" fmla="*/ f2031 1 f1206"/>
              <a:gd name="f2449" fmla="*/ f2032 1 f1205"/>
              <a:gd name="f2450" fmla="*/ f2033 1 f1206"/>
              <a:gd name="f2451" fmla="*/ f2034 f1196 1"/>
              <a:gd name="f2452" fmla="*/ f2035 f1196 1"/>
              <a:gd name="f2453" fmla="*/ f2037 f1197 1"/>
              <a:gd name="f2454" fmla="*/ f2036 f1197 1"/>
              <a:gd name="f2455" fmla="*/ f2038 f1196 1"/>
              <a:gd name="f2456" fmla="*/ f2039 f1197 1"/>
              <a:gd name="f2457" fmla="*/ f2040 f1196 1"/>
              <a:gd name="f2458" fmla="*/ f2041 f1197 1"/>
              <a:gd name="f2459" fmla="*/ f2042 f1196 1"/>
              <a:gd name="f2460" fmla="*/ f2043 f1197 1"/>
              <a:gd name="f2461" fmla="*/ f2044 f1196 1"/>
              <a:gd name="f2462" fmla="*/ f2045 f1197 1"/>
              <a:gd name="f2463" fmla="*/ f2046 f1196 1"/>
              <a:gd name="f2464" fmla="*/ f2047 f1197 1"/>
              <a:gd name="f2465" fmla="*/ f2048 f1196 1"/>
              <a:gd name="f2466" fmla="*/ f2049 f1197 1"/>
              <a:gd name="f2467" fmla="*/ f2050 f1196 1"/>
              <a:gd name="f2468" fmla="*/ f2051 f1197 1"/>
              <a:gd name="f2469" fmla="*/ f2052 f1196 1"/>
              <a:gd name="f2470" fmla="*/ f2053 f1197 1"/>
              <a:gd name="f2471" fmla="*/ f2054 f1196 1"/>
              <a:gd name="f2472" fmla="*/ f2055 f1197 1"/>
              <a:gd name="f2473" fmla="*/ f2056 f1196 1"/>
              <a:gd name="f2474" fmla="*/ f2057 f1197 1"/>
              <a:gd name="f2475" fmla="*/ f2058 f1196 1"/>
              <a:gd name="f2476" fmla="*/ f2059 f1197 1"/>
              <a:gd name="f2477" fmla="*/ f2060 f1196 1"/>
              <a:gd name="f2478" fmla="*/ f2061 f1197 1"/>
              <a:gd name="f2479" fmla="*/ f2062 f1196 1"/>
              <a:gd name="f2480" fmla="*/ f2063 f1197 1"/>
              <a:gd name="f2481" fmla="*/ f2064 f1196 1"/>
              <a:gd name="f2482" fmla="*/ f2065 f1197 1"/>
              <a:gd name="f2483" fmla="*/ f2066 f1196 1"/>
              <a:gd name="f2484" fmla="*/ f2067 f1197 1"/>
              <a:gd name="f2485" fmla="*/ f2068 f1196 1"/>
              <a:gd name="f2486" fmla="*/ f2069 f1197 1"/>
              <a:gd name="f2487" fmla="*/ f2070 f1196 1"/>
              <a:gd name="f2488" fmla="*/ f2071 f1197 1"/>
              <a:gd name="f2489" fmla="*/ f2072 f1196 1"/>
              <a:gd name="f2490" fmla="*/ f2073 f1197 1"/>
              <a:gd name="f2491" fmla="*/ f2074 f1196 1"/>
              <a:gd name="f2492" fmla="*/ f2075 f1197 1"/>
              <a:gd name="f2493" fmla="*/ f2076 f1196 1"/>
              <a:gd name="f2494" fmla="*/ f2077 f1197 1"/>
              <a:gd name="f2495" fmla="*/ f2078 f1196 1"/>
              <a:gd name="f2496" fmla="*/ f2079 f1197 1"/>
              <a:gd name="f2497" fmla="*/ f2080 f1196 1"/>
              <a:gd name="f2498" fmla="*/ f2081 f1197 1"/>
              <a:gd name="f2499" fmla="*/ f2082 f1196 1"/>
              <a:gd name="f2500" fmla="*/ f2083 f1196 1"/>
              <a:gd name="f2501" fmla="*/ f2084 f1197 1"/>
              <a:gd name="f2502" fmla="*/ f2085 f1196 1"/>
              <a:gd name="f2503" fmla="*/ f2086 f1197 1"/>
              <a:gd name="f2504" fmla="*/ f2087 f1196 1"/>
              <a:gd name="f2505" fmla="*/ f2088 f1197 1"/>
              <a:gd name="f2506" fmla="*/ f2089 f1196 1"/>
              <a:gd name="f2507" fmla="*/ f2090 f1197 1"/>
              <a:gd name="f2508" fmla="*/ f2091 f1196 1"/>
              <a:gd name="f2509" fmla="*/ f2092 f1197 1"/>
              <a:gd name="f2510" fmla="*/ f2093 f1197 1"/>
              <a:gd name="f2511" fmla="*/ f2094 f1196 1"/>
              <a:gd name="f2512" fmla="*/ f2095 f1197 1"/>
              <a:gd name="f2513" fmla="*/ f2096 f1196 1"/>
              <a:gd name="f2514" fmla="*/ f2097 f1197 1"/>
              <a:gd name="f2515" fmla="*/ f2098 f1196 1"/>
              <a:gd name="f2516" fmla="*/ f2099 f1197 1"/>
              <a:gd name="f2517" fmla="*/ f2100 f1196 1"/>
              <a:gd name="f2518" fmla="*/ f2101 f1197 1"/>
              <a:gd name="f2519" fmla="*/ f2102 f1196 1"/>
              <a:gd name="f2520" fmla="*/ f2103 f1197 1"/>
              <a:gd name="f2521" fmla="*/ f2104 f1196 1"/>
              <a:gd name="f2522" fmla="*/ f2105 f1197 1"/>
              <a:gd name="f2523" fmla="*/ f2106 f1196 1"/>
              <a:gd name="f2524" fmla="*/ f2107 f1197 1"/>
              <a:gd name="f2525" fmla="*/ f2108 f1196 1"/>
              <a:gd name="f2526" fmla="*/ f2109 f1197 1"/>
              <a:gd name="f2527" fmla="*/ f2110 f1196 1"/>
              <a:gd name="f2528" fmla="*/ f2111 f1197 1"/>
              <a:gd name="f2529" fmla="*/ f2112 f1196 1"/>
              <a:gd name="f2530" fmla="*/ f2113 f1197 1"/>
              <a:gd name="f2531" fmla="*/ f2114 f1196 1"/>
              <a:gd name="f2532" fmla="*/ f2115 f1197 1"/>
              <a:gd name="f2533" fmla="*/ f2116 f1196 1"/>
              <a:gd name="f2534" fmla="*/ f2117 f1197 1"/>
              <a:gd name="f2535" fmla="*/ f2118 f1196 1"/>
              <a:gd name="f2536" fmla="*/ f2119 f1197 1"/>
              <a:gd name="f2537" fmla="*/ f2120 f1196 1"/>
              <a:gd name="f2538" fmla="*/ f2121 f1197 1"/>
              <a:gd name="f2539" fmla="*/ f2122 f1196 1"/>
              <a:gd name="f2540" fmla="*/ f2123 f1197 1"/>
              <a:gd name="f2541" fmla="*/ f2124 f1196 1"/>
              <a:gd name="f2542" fmla="*/ f2125 f1197 1"/>
              <a:gd name="f2543" fmla="*/ f2126 f1196 1"/>
              <a:gd name="f2544" fmla="*/ f2127 f1197 1"/>
              <a:gd name="f2545" fmla="*/ f2128 f1196 1"/>
              <a:gd name="f2546" fmla="*/ f2129 f1197 1"/>
              <a:gd name="f2547" fmla="*/ f2130 f1197 1"/>
              <a:gd name="f2548" fmla="*/ f2131 f1196 1"/>
              <a:gd name="f2549" fmla="*/ f2132 f1197 1"/>
              <a:gd name="f2550" fmla="*/ f2133 f1196 1"/>
              <a:gd name="f2551" fmla="*/ f2134 f1197 1"/>
              <a:gd name="f2552" fmla="*/ f2135 f1196 1"/>
              <a:gd name="f2553" fmla="*/ f2136 f1197 1"/>
              <a:gd name="f2554" fmla="*/ f2137 f1196 1"/>
              <a:gd name="f2555" fmla="*/ f2138 f1197 1"/>
              <a:gd name="f2556" fmla="*/ f2139 f1196 1"/>
              <a:gd name="f2557" fmla="*/ f2140 f1197 1"/>
              <a:gd name="f2558" fmla="*/ f2141 f1196 1"/>
              <a:gd name="f2559" fmla="*/ f2142 f1197 1"/>
              <a:gd name="f2560" fmla="*/ f2143 f1196 1"/>
              <a:gd name="f2561" fmla="*/ f2144 f1197 1"/>
              <a:gd name="f2562" fmla="*/ f2145 f1197 1"/>
              <a:gd name="f2563" fmla="*/ f2146 f1196 1"/>
              <a:gd name="f2564" fmla="*/ f2147 f1197 1"/>
              <a:gd name="f2565" fmla="*/ f2148 f1196 1"/>
              <a:gd name="f2566" fmla="*/ f2149 f1197 1"/>
              <a:gd name="f2567" fmla="*/ f2150 f1196 1"/>
              <a:gd name="f2568" fmla="*/ f2151 f1197 1"/>
              <a:gd name="f2569" fmla="*/ f2152 f1196 1"/>
              <a:gd name="f2570" fmla="*/ f2153 f1197 1"/>
              <a:gd name="f2571" fmla="*/ f2154 f1196 1"/>
              <a:gd name="f2572" fmla="*/ f2155 f1197 1"/>
              <a:gd name="f2573" fmla="*/ f2156 f1196 1"/>
              <a:gd name="f2574" fmla="*/ f2157 f1197 1"/>
              <a:gd name="f2575" fmla="*/ f2158 f1196 1"/>
              <a:gd name="f2576" fmla="*/ f2159 f1197 1"/>
              <a:gd name="f2577" fmla="*/ f2160 f1196 1"/>
              <a:gd name="f2578" fmla="*/ f2161 f1197 1"/>
              <a:gd name="f2579" fmla="*/ f2162 f1196 1"/>
              <a:gd name="f2580" fmla="*/ f2163 f1197 1"/>
              <a:gd name="f2581" fmla="*/ f2164 f1196 1"/>
              <a:gd name="f2582" fmla="*/ f2165 f1197 1"/>
              <a:gd name="f2583" fmla="*/ f2166 f1197 1"/>
              <a:gd name="f2584" fmla="*/ f2167 f1196 1"/>
              <a:gd name="f2585" fmla="*/ f2168 f1197 1"/>
              <a:gd name="f2586" fmla="*/ f2169 f1196 1"/>
              <a:gd name="f2587" fmla="*/ f2170 f1197 1"/>
              <a:gd name="f2588" fmla="*/ f2171 f1196 1"/>
              <a:gd name="f2589" fmla="*/ f2172 f1197 1"/>
              <a:gd name="f2590" fmla="*/ f2173 f1196 1"/>
              <a:gd name="f2591" fmla="*/ f2174 f1197 1"/>
              <a:gd name="f2592" fmla="*/ f2175 f1196 1"/>
              <a:gd name="f2593" fmla="*/ f2176 f1197 1"/>
              <a:gd name="f2594" fmla="*/ f2177 f1196 1"/>
              <a:gd name="f2595" fmla="*/ f2178 f1196 1"/>
              <a:gd name="f2596" fmla="*/ f2179 f1197 1"/>
              <a:gd name="f2597" fmla="*/ f2180 f1196 1"/>
              <a:gd name="f2598" fmla="*/ f2181 f1197 1"/>
              <a:gd name="f2599" fmla="*/ f2182 f1196 1"/>
              <a:gd name="f2600" fmla="*/ f2183 f1197 1"/>
              <a:gd name="f2601" fmla="*/ f2184 f1196 1"/>
              <a:gd name="f2602" fmla="*/ f2185 f1197 1"/>
              <a:gd name="f2603" fmla="*/ f2186 f1196 1"/>
              <a:gd name="f2604" fmla="*/ f2187 f1196 1"/>
              <a:gd name="f2605" fmla="*/ f2188 f1197 1"/>
              <a:gd name="f2606" fmla="*/ f2189 f1196 1"/>
              <a:gd name="f2607" fmla="*/ f2190 f1197 1"/>
              <a:gd name="f2608" fmla="*/ f2191 f1196 1"/>
              <a:gd name="f2609" fmla="*/ f2192 f1197 1"/>
              <a:gd name="f2610" fmla="*/ f2193 f1196 1"/>
              <a:gd name="f2611" fmla="*/ f2194 f1197 1"/>
              <a:gd name="f2612" fmla="*/ f2195 f1196 1"/>
              <a:gd name="f2613" fmla="*/ f2196 f1197 1"/>
              <a:gd name="f2614" fmla="*/ f2197 f1196 1"/>
              <a:gd name="f2615" fmla="*/ f2198 f1197 1"/>
              <a:gd name="f2616" fmla="*/ f2199 f1196 1"/>
              <a:gd name="f2617" fmla="*/ f2200 f1197 1"/>
              <a:gd name="f2618" fmla="*/ f2201 f1197 1"/>
              <a:gd name="f2619" fmla="*/ f2202 f1196 1"/>
              <a:gd name="f2620" fmla="*/ f2203 f1197 1"/>
              <a:gd name="f2621" fmla="*/ f2204 f1196 1"/>
              <a:gd name="f2622" fmla="*/ f2205 f1197 1"/>
              <a:gd name="f2623" fmla="*/ f2206 f1196 1"/>
              <a:gd name="f2624" fmla="*/ f2207 f1197 1"/>
              <a:gd name="f2625" fmla="*/ f2208 f1196 1"/>
              <a:gd name="f2626" fmla="*/ f2209 f1197 1"/>
              <a:gd name="f2627" fmla="*/ f2210 f1196 1"/>
              <a:gd name="f2628" fmla="*/ f2211 f1197 1"/>
              <a:gd name="f2629" fmla="*/ f2212 f1196 1"/>
              <a:gd name="f2630" fmla="*/ f2213 f1197 1"/>
              <a:gd name="f2631" fmla="*/ f2214 f1196 1"/>
              <a:gd name="f2632" fmla="*/ f2215 f1197 1"/>
              <a:gd name="f2633" fmla="*/ f2216 f1196 1"/>
              <a:gd name="f2634" fmla="*/ f2217 f1197 1"/>
              <a:gd name="f2635" fmla="*/ f2218 f1196 1"/>
              <a:gd name="f2636" fmla="*/ f2219 f1197 1"/>
              <a:gd name="f2637" fmla="*/ f2220 f1196 1"/>
              <a:gd name="f2638" fmla="*/ f2221 f1197 1"/>
              <a:gd name="f2639" fmla="*/ f2222 f1196 1"/>
              <a:gd name="f2640" fmla="*/ f2223 f1197 1"/>
              <a:gd name="f2641" fmla="*/ f2224 f1196 1"/>
              <a:gd name="f2642" fmla="*/ f2225 f1197 1"/>
              <a:gd name="f2643" fmla="*/ f2226 f1196 1"/>
              <a:gd name="f2644" fmla="*/ f2227 f1197 1"/>
              <a:gd name="f2645" fmla="*/ f2228 f1196 1"/>
              <a:gd name="f2646" fmla="*/ f2229 f1197 1"/>
              <a:gd name="f2647" fmla="*/ f2230 f1196 1"/>
              <a:gd name="f2648" fmla="*/ f2231 f1197 1"/>
              <a:gd name="f2649" fmla="*/ f2232 f1196 1"/>
              <a:gd name="f2650" fmla="*/ f2233 f1197 1"/>
              <a:gd name="f2651" fmla="*/ f2234 f1196 1"/>
              <a:gd name="f2652" fmla="*/ f2235 f1196 1"/>
              <a:gd name="f2653" fmla="*/ f2236 f1197 1"/>
              <a:gd name="f2654" fmla="*/ f2237 f1196 1"/>
              <a:gd name="f2655" fmla="*/ f2238 f1197 1"/>
              <a:gd name="f2656" fmla="*/ f2239 f1196 1"/>
              <a:gd name="f2657" fmla="*/ f2240 f1197 1"/>
              <a:gd name="f2658" fmla="*/ f2241 f1196 1"/>
              <a:gd name="f2659" fmla="*/ f2242 f1197 1"/>
              <a:gd name="f2660" fmla="*/ f2243 f1196 1"/>
              <a:gd name="f2661" fmla="*/ f2244 f1197 1"/>
              <a:gd name="f2662" fmla="*/ f2245 f1196 1"/>
              <a:gd name="f2663" fmla="*/ f2246 f1197 1"/>
              <a:gd name="f2664" fmla="*/ f2247 f1196 1"/>
              <a:gd name="f2665" fmla="*/ f2248 f1197 1"/>
              <a:gd name="f2666" fmla="*/ f2249 f1196 1"/>
              <a:gd name="f2667" fmla="*/ f2250 f1197 1"/>
              <a:gd name="f2668" fmla="*/ f2251 f1196 1"/>
              <a:gd name="f2669" fmla="*/ f2252 f1197 1"/>
              <a:gd name="f2670" fmla="*/ f2253 f1196 1"/>
              <a:gd name="f2671" fmla="*/ f2254 f1197 1"/>
              <a:gd name="f2672" fmla="*/ f2255 f1196 1"/>
              <a:gd name="f2673" fmla="*/ f2256 f1197 1"/>
              <a:gd name="f2674" fmla="*/ f2257 f1196 1"/>
              <a:gd name="f2675" fmla="*/ f2258 f1197 1"/>
              <a:gd name="f2676" fmla="*/ f2259 f1196 1"/>
              <a:gd name="f2677" fmla="*/ f2260 f1197 1"/>
              <a:gd name="f2678" fmla="*/ f2261 f1196 1"/>
              <a:gd name="f2679" fmla="*/ f2262 f1197 1"/>
              <a:gd name="f2680" fmla="*/ f2263 f1196 1"/>
              <a:gd name="f2681" fmla="*/ f2264 f1197 1"/>
              <a:gd name="f2682" fmla="*/ f2265 f1196 1"/>
              <a:gd name="f2683" fmla="*/ f2266 f1197 1"/>
              <a:gd name="f2684" fmla="*/ f2267 f1196 1"/>
              <a:gd name="f2685" fmla="*/ f2268 f1197 1"/>
              <a:gd name="f2686" fmla="*/ f2269 f1196 1"/>
              <a:gd name="f2687" fmla="*/ f2270 f1197 1"/>
              <a:gd name="f2688" fmla="*/ f2271 f1196 1"/>
              <a:gd name="f2689" fmla="*/ f2272 f1197 1"/>
              <a:gd name="f2690" fmla="*/ f2273 f1196 1"/>
              <a:gd name="f2691" fmla="*/ f2274 f1197 1"/>
              <a:gd name="f2692" fmla="*/ f2275 f1196 1"/>
              <a:gd name="f2693" fmla="*/ f2276 f1197 1"/>
              <a:gd name="f2694" fmla="*/ f2277 f1196 1"/>
              <a:gd name="f2695" fmla="*/ f2278 f1197 1"/>
              <a:gd name="f2696" fmla="*/ f2279 f1197 1"/>
              <a:gd name="f2697" fmla="*/ f2280 f1196 1"/>
              <a:gd name="f2698" fmla="*/ f2281 f1197 1"/>
              <a:gd name="f2699" fmla="*/ f2282 f1196 1"/>
              <a:gd name="f2700" fmla="*/ f2283 f1197 1"/>
              <a:gd name="f2701" fmla="*/ f2284 f1196 1"/>
              <a:gd name="f2702" fmla="*/ f2285 f1197 1"/>
              <a:gd name="f2703" fmla="*/ f2286 f1196 1"/>
              <a:gd name="f2704" fmla="*/ f2287 f1197 1"/>
              <a:gd name="f2705" fmla="*/ f2288 f1196 1"/>
              <a:gd name="f2706" fmla="*/ f2289 f1197 1"/>
              <a:gd name="f2707" fmla="*/ f2290 f1196 1"/>
              <a:gd name="f2708" fmla="*/ f2291 f1197 1"/>
              <a:gd name="f2709" fmla="*/ f2292 f1196 1"/>
              <a:gd name="f2710" fmla="*/ f2293 f1197 1"/>
              <a:gd name="f2711" fmla="*/ f2294 f1196 1"/>
              <a:gd name="f2712" fmla="*/ f2295 f1197 1"/>
              <a:gd name="f2713" fmla="*/ f2296 f1196 1"/>
              <a:gd name="f2714" fmla="*/ f2297 f1197 1"/>
              <a:gd name="f2715" fmla="*/ f2298 f1196 1"/>
              <a:gd name="f2716" fmla="*/ f2299 f1197 1"/>
              <a:gd name="f2717" fmla="*/ f2300 f1196 1"/>
              <a:gd name="f2718" fmla="*/ f2301 f1197 1"/>
              <a:gd name="f2719" fmla="*/ f2302 f1196 1"/>
              <a:gd name="f2720" fmla="*/ f2303 f1197 1"/>
              <a:gd name="f2721" fmla="*/ f2304 f1196 1"/>
              <a:gd name="f2722" fmla="*/ f2305 f1197 1"/>
              <a:gd name="f2723" fmla="*/ f2306 f1196 1"/>
              <a:gd name="f2724" fmla="*/ f2307 f1197 1"/>
              <a:gd name="f2725" fmla="*/ f2308 f1196 1"/>
              <a:gd name="f2726" fmla="*/ f2309 f1197 1"/>
              <a:gd name="f2727" fmla="*/ f2310 f1196 1"/>
              <a:gd name="f2728" fmla="*/ f2311 f1197 1"/>
              <a:gd name="f2729" fmla="*/ f2312 f1196 1"/>
              <a:gd name="f2730" fmla="*/ f2313 f1197 1"/>
              <a:gd name="f2731" fmla="*/ f2314 f1196 1"/>
              <a:gd name="f2732" fmla="*/ f2315 f1197 1"/>
              <a:gd name="f2733" fmla="*/ f2316 f1196 1"/>
              <a:gd name="f2734" fmla="*/ f2317 f1197 1"/>
              <a:gd name="f2735" fmla="*/ f2318 f1196 1"/>
              <a:gd name="f2736" fmla="*/ f2319 f1197 1"/>
              <a:gd name="f2737" fmla="*/ f2320 f1196 1"/>
              <a:gd name="f2738" fmla="*/ f2321 f1197 1"/>
              <a:gd name="f2739" fmla="*/ f2322 f1196 1"/>
              <a:gd name="f2740" fmla="*/ f2323 f1197 1"/>
              <a:gd name="f2741" fmla="*/ f2324 f1196 1"/>
              <a:gd name="f2742" fmla="*/ f2325 f1197 1"/>
              <a:gd name="f2743" fmla="*/ f2326 f1196 1"/>
              <a:gd name="f2744" fmla="*/ f2327 f1197 1"/>
              <a:gd name="f2745" fmla="*/ f2328 f1196 1"/>
              <a:gd name="f2746" fmla="*/ f2329 f1197 1"/>
              <a:gd name="f2747" fmla="*/ f2330 f1196 1"/>
              <a:gd name="f2748" fmla="*/ f2331 f1197 1"/>
              <a:gd name="f2749" fmla="*/ f2332 f1196 1"/>
              <a:gd name="f2750" fmla="*/ f2333 f1197 1"/>
              <a:gd name="f2751" fmla="*/ f2334 f1196 1"/>
              <a:gd name="f2752" fmla="*/ f2335 f1197 1"/>
              <a:gd name="f2753" fmla="*/ f2336 f1196 1"/>
              <a:gd name="f2754" fmla="*/ f2337 f1197 1"/>
              <a:gd name="f2755" fmla="*/ f2338 f1196 1"/>
              <a:gd name="f2756" fmla="*/ f2339 f1197 1"/>
              <a:gd name="f2757" fmla="*/ f2340 f1196 1"/>
              <a:gd name="f2758" fmla="*/ f2341 f1197 1"/>
              <a:gd name="f2759" fmla="*/ f2342 f1196 1"/>
              <a:gd name="f2760" fmla="*/ f2343 f1197 1"/>
              <a:gd name="f2761" fmla="*/ f2344 f1196 1"/>
              <a:gd name="f2762" fmla="*/ f2345 f1197 1"/>
              <a:gd name="f2763" fmla="*/ f2346 f1196 1"/>
              <a:gd name="f2764" fmla="*/ f2347 f1197 1"/>
              <a:gd name="f2765" fmla="*/ f2348 f1196 1"/>
              <a:gd name="f2766" fmla="*/ f2349 f1197 1"/>
              <a:gd name="f2767" fmla="*/ f2350 f1196 1"/>
              <a:gd name="f2768" fmla="*/ f2351 f1197 1"/>
              <a:gd name="f2769" fmla="*/ f2352 f1196 1"/>
              <a:gd name="f2770" fmla="*/ f2353 f1197 1"/>
              <a:gd name="f2771" fmla="*/ f2354 f1196 1"/>
              <a:gd name="f2772" fmla="*/ f2355 f1197 1"/>
              <a:gd name="f2773" fmla="*/ f2356 f1196 1"/>
              <a:gd name="f2774" fmla="*/ f2357 f1197 1"/>
              <a:gd name="f2775" fmla="*/ f2358 f1196 1"/>
              <a:gd name="f2776" fmla="*/ f2359 f1197 1"/>
              <a:gd name="f2777" fmla="*/ f2360 f1196 1"/>
              <a:gd name="f2778" fmla="*/ f2361 f1197 1"/>
              <a:gd name="f2779" fmla="*/ f2362 f1196 1"/>
              <a:gd name="f2780" fmla="*/ f2363 f1197 1"/>
              <a:gd name="f2781" fmla="*/ f2364 f1196 1"/>
              <a:gd name="f2782" fmla="*/ f2365 f1197 1"/>
              <a:gd name="f2783" fmla="*/ f2366 f1196 1"/>
              <a:gd name="f2784" fmla="*/ f2367 f1197 1"/>
              <a:gd name="f2785" fmla="*/ f2368 f1196 1"/>
              <a:gd name="f2786" fmla="*/ f2369 f1197 1"/>
              <a:gd name="f2787" fmla="*/ f2370 f1196 1"/>
              <a:gd name="f2788" fmla="*/ f2371 f1197 1"/>
              <a:gd name="f2789" fmla="*/ f2372 f1196 1"/>
              <a:gd name="f2790" fmla="*/ f2373 f1197 1"/>
              <a:gd name="f2791" fmla="*/ f2374 f1196 1"/>
              <a:gd name="f2792" fmla="*/ f2375 f1197 1"/>
              <a:gd name="f2793" fmla="*/ f2376 f1196 1"/>
              <a:gd name="f2794" fmla="*/ f2377 f1197 1"/>
              <a:gd name="f2795" fmla="*/ f2378 f1196 1"/>
              <a:gd name="f2796" fmla="*/ f2379 f1197 1"/>
              <a:gd name="f2797" fmla="*/ f2380 f1196 1"/>
              <a:gd name="f2798" fmla="*/ f2381 f1197 1"/>
              <a:gd name="f2799" fmla="*/ f2382 f1196 1"/>
              <a:gd name="f2800" fmla="*/ f2383 f1197 1"/>
              <a:gd name="f2801" fmla="*/ f2384 f1196 1"/>
              <a:gd name="f2802" fmla="*/ f2385 f1197 1"/>
              <a:gd name="f2803" fmla="*/ f2386 f1196 1"/>
              <a:gd name="f2804" fmla="*/ f2387 f1197 1"/>
              <a:gd name="f2805" fmla="*/ f2388 f1196 1"/>
              <a:gd name="f2806" fmla="*/ f2389 f1197 1"/>
              <a:gd name="f2807" fmla="*/ f2390 f1196 1"/>
              <a:gd name="f2808" fmla="*/ f2391 f1197 1"/>
              <a:gd name="f2809" fmla="*/ f2392 f1196 1"/>
              <a:gd name="f2810" fmla="*/ f2393 f1197 1"/>
              <a:gd name="f2811" fmla="*/ f2394 f1196 1"/>
              <a:gd name="f2812" fmla="*/ f2395 f1197 1"/>
              <a:gd name="f2813" fmla="*/ f2396 f1196 1"/>
              <a:gd name="f2814" fmla="*/ f2397 f1197 1"/>
              <a:gd name="f2815" fmla="*/ f2398 f1196 1"/>
              <a:gd name="f2816" fmla="*/ f2399 f1197 1"/>
              <a:gd name="f2817" fmla="*/ f2400 f1196 1"/>
              <a:gd name="f2818" fmla="*/ f2401 f1197 1"/>
              <a:gd name="f2819" fmla="*/ f2402 f1196 1"/>
              <a:gd name="f2820" fmla="*/ f2403 f1197 1"/>
              <a:gd name="f2821" fmla="*/ f2404 f1196 1"/>
              <a:gd name="f2822" fmla="*/ f2405 f1196 1"/>
              <a:gd name="f2823" fmla="*/ f2406 f1197 1"/>
              <a:gd name="f2824" fmla="*/ f2407 f1196 1"/>
              <a:gd name="f2825" fmla="*/ f2408 f1197 1"/>
              <a:gd name="f2826" fmla="*/ f2409 f1196 1"/>
              <a:gd name="f2827" fmla="*/ f2410 f1197 1"/>
              <a:gd name="f2828" fmla="*/ f2411 f1196 1"/>
              <a:gd name="f2829" fmla="*/ f2412 f1197 1"/>
              <a:gd name="f2830" fmla="*/ f2413 f1196 1"/>
              <a:gd name="f2831" fmla="*/ f2414 f1197 1"/>
              <a:gd name="f2832" fmla="*/ f2415 f1196 1"/>
              <a:gd name="f2833" fmla="*/ f2416 f1197 1"/>
              <a:gd name="f2834" fmla="*/ f2417 f1196 1"/>
              <a:gd name="f2835" fmla="*/ f2418 f1197 1"/>
              <a:gd name="f2836" fmla="*/ f2419 f1196 1"/>
              <a:gd name="f2837" fmla="*/ f2420 f1197 1"/>
              <a:gd name="f2838" fmla="*/ f2421 f1196 1"/>
              <a:gd name="f2839" fmla="*/ f2422 f1197 1"/>
              <a:gd name="f2840" fmla="*/ f2423 f1196 1"/>
              <a:gd name="f2841" fmla="*/ f2424 f1197 1"/>
              <a:gd name="f2842" fmla="*/ f2425 f1196 1"/>
              <a:gd name="f2843" fmla="*/ f2426 f1197 1"/>
              <a:gd name="f2844" fmla="*/ f2427 f1196 1"/>
              <a:gd name="f2845" fmla="*/ f2428 f1197 1"/>
              <a:gd name="f2846" fmla="*/ f2429 f1196 1"/>
              <a:gd name="f2847" fmla="*/ f2430 f1197 1"/>
              <a:gd name="f2848" fmla="*/ f2431 f1196 1"/>
              <a:gd name="f2849" fmla="*/ f2432 f1197 1"/>
              <a:gd name="f2850" fmla="*/ f2433 f1196 1"/>
              <a:gd name="f2851" fmla="*/ f2434 f1197 1"/>
              <a:gd name="f2852" fmla="*/ f2435 f1196 1"/>
              <a:gd name="f2853" fmla="*/ f2436 f1197 1"/>
              <a:gd name="f2854" fmla="*/ f2437 f1196 1"/>
              <a:gd name="f2855" fmla="*/ f2438 f1197 1"/>
              <a:gd name="f2856" fmla="*/ f2439 f1196 1"/>
              <a:gd name="f2857" fmla="*/ f2440 f1197 1"/>
              <a:gd name="f2858" fmla="*/ f2441 f1196 1"/>
              <a:gd name="f2859" fmla="*/ f2442 f1197 1"/>
              <a:gd name="f2860" fmla="*/ f2443 f1196 1"/>
              <a:gd name="f2861" fmla="*/ f2444 f1197 1"/>
              <a:gd name="f2862" fmla="*/ f2445 f1196 1"/>
              <a:gd name="f2863" fmla="*/ f2446 f1197 1"/>
              <a:gd name="f2864" fmla="*/ f2447 f1196 1"/>
              <a:gd name="f2865" fmla="*/ f2448 f1197 1"/>
              <a:gd name="f2866" fmla="*/ f2449 f1196 1"/>
              <a:gd name="f2867" fmla="*/ f2450 f1197 1"/>
            </a:gdLst>
            <a:ahLst/>
            <a:cxnLst>
              <a:cxn ang="3cd4">
                <a:pos x="hc" y="t"/>
              </a:cxn>
              <a:cxn ang="0">
                <a:pos x="r" y="vc"/>
              </a:cxn>
              <a:cxn ang="cd4">
                <a:pos x="hc" y="b"/>
              </a:cxn>
              <a:cxn ang="cd2">
                <a:pos x="l" y="vc"/>
              </a:cxn>
              <a:cxn ang="f1620">
                <a:pos x="f2455" y="f2456"/>
              </a:cxn>
              <a:cxn ang="f1620">
                <a:pos x="f2457" y="f2458"/>
              </a:cxn>
              <a:cxn ang="f1620">
                <a:pos x="f2459" y="f2460"/>
              </a:cxn>
              <a:cxn ang="f1620">
                <a:pos x="f2461" y="f2462"/>
              </a:cxn>
              <a:cxn ang="f1620">
                <a:pos x="f2463" y="f2464"/>
              </a:cxn>
              <a:cxn ang="f1620">
                <a:pos x="f2465" y="f2466"/>
              </a:cxn>
              <a:cxn ang="f1620">
                <a:pos x="f2467" y="f2468"/>
              </a:cxn>
              <a:cxn ang="f1620">
                <a:pos x="f2469" y="f2470"/>
              </a:cxn>
              <a:cxn ang="f1620">
                <a:pos x="f2471" y="f2472"/>
              </a:cxn>
              <a:cxn ang="f1620">
                <a:pos x="f2473" y="f2474"/>
              </a:cxn>
              <a:cxn ang="f1620">
                <a:pos x="f2475" y="f2476"/>
              </a:cxn>
              <a:cxn ang="f1620">
                <a:pos x="f2477" y="f2478"/>
              </a:cxn>
              <a:cxn ang="f1620">
                <a:pos x="f2479" y="f2480"/>
              </a:cxn>
              <a:cxn ang="f1620">
                <a:pos x="f2481" y="f2482"/>
              </a:cxn>
              <a:cxn ang="f1620">
                <a:pos x="f2483" y="f2484"/>
              </a:cxn>
              <a:cxn ang="f1620">
                <a:pos x="f2485" y="f2486"/>
              </a:cxn>
              <a:cxn ang="f1620">
                <a:pos x="f2487" y="f2488"/>
              </a:cxn>
              <a:cxn ang="f1620">
                <a:pos x="f2489" y="f2490"/>
              </a:cxn>
              <a:cxn ang="f1620">
                <a:pos x="f2491" y="f2492"/>
              </a:cxn>
              <a:cxn ang="f1620">
                <a:pos x="f2493" y="f2494"/>
              </a:cxn>
              <a:cxn ang="f1620">
                <a:pos x="f2495" y="f2496"/>
              </a:cxn>
              <a:cxn ang="f1620">
                <a:pos x="f2497" y="f2498"/>
              </a:cxn>
              <a:cxn ang="f1620">
                <a:pos x="f2499" y="f2498"/>
              </a:cxn>
              <a:cxn ang="f1620">
                <a:pos x="f2500" y="f2501"/>
              </a:cxn>
              <a:cxn ang="f1620">
                <a:pos x="f2502" y="f2503"/>
              </a:cxn>
              <a:cxn ang="f1620">
                <a:pos x="f2504" y="f2505"/>
              </a:cxn>
              <a:cxn ang="f1620">
                <a:pos x="f2506" y="f2507"/>
              </a:cxn>
              <a:cxn ang="f1620">
                <a:pos x="f2508" y="f2509"/>
              </a:cxn>
              <a:cxn ang="f1620">
                <a:pos x="f2495" y="f2510"/>
              </a:cxn>
              <a:cxn ang="f1620">
                <a:pos x="f2511" y="f2512"/>
              </a:cxn>
              <a:cxn ang="f1620">
                <a:pos x="f2513" y="f2514"/>
              </a:cxn>
              <a:cxn ang="f1620">
                <a:pos x="f2515" y="f2516"/>
              </a:cxn>
              <a:cxn ang="f1620">
                <a:pos x="f2517" y="f2518"/>
              </a:cxn>
              <a:cxn ang="f1620">
                <a:pos x="f2519" y="f2520"/>
              </a:cxn>
              <a:cxn ang="f1620">
                <a:pos x="f2521" y="f2522"/>
              </a:cxn>
              <a:cxn ang="f1620">
                <a:pos x="f2523" y="f2524"/>
              </a:cxn>
              <a:cxn ang="f1620">
                <a:pos x="f2525" y="f2526"/>
              </a:cxn>
              <a:cxn ang="f1620">
                <a:pos x="f2527" y="f2528"/>
              </a:cxn>
              <a:cxn ang="f1620">
                <a:pos x="f2529" y="f2530"/>
              </a:cxn>
              <a:cxn ang="f1620">
                <a:pos x="f2531" y="f2532"/>
              </a:cxn>
              <a:cxn ang="f1620">
                <a:pos x="f2533" y="f2534"/>
              </a:cxn>
              <a:cxn ang="f1620">
                <a:pos x="f2535" y="f2536"/>
              </a:cxn>
              <a:cxn ang="f1620">
                <a:pos x="f2537" y="f2538"/>
              </a:cxn>
              <a:cxn ang="f1620">
                <a:pos x="f2539" y="f2540"/>
              </a:cxn>
              <a:cxn ang="f1620">
                <a:pos x="f2541" y="f2542"/>
              </a:cxn>
              <a:cxn ang="f1620">
                <a:pos x="f2543" y="f2544"/>
              </a:cxn>
              <a:cxn ang="f1620">
                <a:pos x="f2545" y="f2546"/>
              </a:cxn>
              <a:cxn ang="f1620">
                <a:pos x="f2533" y="f2547"/>
              </a:cxn>
              <a:cxn ang="f1620">
                <a:pos x="f2548" y="f2549"/>
              </a:cxn>
              <a:cxn ang="f1620">
                <a:pos x="f2550" y="f2551"/>
              </a:cxn>
              <a:cxn ang="f1620">
                <a:pos x="f2552" y="f2553"/>
              </a:cxn>
              <a:cxn ang="f1620">
                <a:pos x="f2554" y="f2555"/>
              </a:cxn>
              <a:cxn ang="f1620">
                <a:pos x="f2556" y="f2557"/>
              </a:cxn>
              <a:cxn ang="f1620">
                <a:pos x="f2558" y="f2559"/>
              </a:cxn>
              <a:cxn ang="f1620">
                <a:pos x="f2560" y="f2561"/>
              </a:cxn>
              <a:cxn ang="f1620">
                <a:pos x="f2560" y="f2562"/>
              </a:cxn>
              <a:cxn ang="f1620">
                <a:pos x="f2563" y="f2564"/>
              </a:cxn>
              <a:cxn ang="f1620">
                <a:pos x="f2565" y="f2566"/>
              </a:cxn>
              <a:cxn ang="f1620">
                <a:pos x="f2567" y="f2568"/>
              </a:cxn>
              <a:cxn ang="f1620">
                <a:pos x="f2569" y="f2570"/>
              </a:cxn>
              <a:cxn ang="f1620">
                <a:pos x="f2571" y="f2572"/>
              </a:cxn>
              <a:cxn ang="f1620">
                <a:pos x="f2573" y="f2574"/>
              </a:cxn>
              <a:cxn ang="f1620">
                <a:pos x="f2575" y="f2576"/>
              </a:cxn>
              <a:cxn ang="f1620">
                <a:pos x="f2577" y="f2578"/>
              </a:cxn>
              <a:cxn ang="f1620">
                <a:pos x="f2579" y="f2580"/>
              </a:cxn>
              <a:cxn ang="f1620">
                <a:pos x="f2581" y="f2582"/>
              </a:cxn>
              <a:cxn ang="f1620">
                <a:pos x="f2581" y="f2583"/>
              </a:cxn>
              <a:cxn ang="f1620">
                <a:pos x="f2584" y="f2585"/>
              </a:cxn>
              <a:cxn ang="f1620">
                <a:pos x="f2586" y="f2587"/>
              </a:cxn>
              <a:cxn ang="f1620">
                <a:pos x="f2588" y="f2589"/>
              </a:cxn>
              <a:cxn ang="f1620">
                <a:pos x="f2590" y="f2591"/>
              </a:cxn>
              <a:cxn ang="f1620">
                <a:pos x="f2592" y="f2593"/>
              </a:cxn>
              <a:cxn ang="f1620">
                <a:pos x="f2594" y="f2580"/>
              </a:cxn>
              <a:cxn ang="f1620">
                <a:pos x="f2595" y="f2596"/>
              </a:cxn>
              <a:cxn ang="f1620">
                <a:pos x="f2597" y="f2598"/>
              </a:cxn>
              <a:cxn ang="f1620">
                <a:pos x="f2599" y="f2600"/>
              </a:cxn>
              <a:cxn ang="f1620">
                <a:pos x="f2601" y="f2602"/>
              </a:cxn>
              <a:cxn ang="f1620">
                <a:pos x="f2603" y="f2576"/>
              </a:cxn>
              <a:cxn ang="f1620">
                <a:pos x="f2604" y="f2605"/>
              </a:cxn>
              <a:cxn ang="f1620">
                <a:pos x="f2606" y="f2607"/>
              </a:cxn>
              <a:cxn ang="f1620">
                <a:pos x="f2608" y="f2609"/>
              </a:cxn>
              <a:cxn ang="f1620">
                <a:pos x="f2610" y="f2611"/>
              </a:cxn>
              <a:cxn ang="f1620">
                <a:pos x="f2612" y="f2613"/>
              </a:cxn>
              <a:cxn ang="f1620">
                <a:pos x="f2614" y="f2615"/>
              </a:cxn>
              <a:cxn ang="f1620">
                <a:pos x="f2616" y="f2617"/>
              </a:cxn>
              <a:cxn ang="f1620">
                <a:pos x="f2491" y="f2618"/>
              </a:cxn>
              <a:cxn ang="f1620">
                <a:pos x="f2619" y="f2620"/>
              </a:cxn>
              <a:cxn ang="f1620">
                <a:pos x="f2621" y="f2622"/>
              </a:cxn>
              <a:cxn ang="f1620">
                <a:pos x="f2623" y="f2624"/>
              </a:cxn>
              <a:cxn ang="f1620">
                <a:pos x="f2625" y="f2626"/>
              </a:cxn>
              <a:cxn ang="f1620">
                <a:pos x="f2627" y="f2628"/>
              </a:cxn>
              <a:cxn ang="f1620">
                <a:pos x="f2629" y="f2630"/>
              </a:cxn>
              <a:cxn ang="f1620">
                <a:pos x="f2631" y="f2632"/>
              </a:cxn>
              <a:cxn ang="f1620">
                <a:pos x="f2633" y="f2634"/>
              </a:cxn>
              <a:cxn ang="f1620">
                <a:pos x="f2635" y="f2636"/>
              </a:cxn>
              <a:cxn ang="f1620">
                <a:pos x="f2637" y="f2638"/>
              </a:cxn>
              <a:cxn ang="f1620">
                <a:pos x="f2639" y="f2640"/>
              </a:cxn>
              <a:cxn ang="f1620">
                <a:pos x="f2641" y="f2642"/>
              </a:cxn>
              <a:cxn ang="f1620">
                <a:pos x="f2643" y="f2644"/>
              </a:cxn>
              <a:cxn ang="f1620">
                <a:pos x="f2645" y="f2646"/>
              </a:cxn>
              <a:cxn ang="f1620">
                <a:pos x="f2647" y="f2648"/>
              </a:cxn>
              <a:cxn ang="f1620">
                <a:pos x="f2649" y="f2650"/>
              </a:cxn>
              <a:cxn ang="f1620">
                <a:pos x="f2651" y="f2564"/>
              </a:cxn>
              <a:cxn ang="f1620">
                <a:pos x="f2652" y="f2653"/>
              </a:cxn>
              <a:cxn ang="f1620">
                <a:pos x="f2654" y="f2655"/>
              </a:cxn>
              <a:cxn ang="f1620">
                <a:pos x="f2656" y="f2657"/>
              </a:cxn>
              <a:cxn ang="f1620">
                <a:pos x="f2658" y="f2659"/>
              </a:cxn>
              <a:cxn ang="f1620">
                <a:pos x="f2660" y="f2661"/>
              </a:cxn>
              <a:cxn ang="f1620">
                <a:pos x="f2662" y="f2663"/>
              </a:cxn>
              <a:cxn ang="f1620">
                <a:pos x="f2664" y="f2665"/>
              </a:cxn>
              <a:cxn ang="f1620">
                <a:pos x="f2666" y="f2667"/>
              </a:cxn>
              <a:cxn ang="f1620">
                <a:pos x="f2668" y="f2669"/>
              </a:cxn>
              <a:cxn ang="f1620">
                <a:pos x="f2670" y="f2671"/>
              </a:cxn>
              <a:cxn ang="f1620">
                <a:pos x="f2672" y="f2673"/>
              </a:cxn>
              <a:cxn ang="f1620">
                <a:pos x="f2674" y="f2675"/>
              </a:cxn>
              <a:cxn ang="f1620">
                <a:pos x="f2676" y="f2677"/>
              </a:cxn>
              <a:cxn ang="f1620">
                <a:pos x="f2678" y="f2679"/>
              </a:cxn>
              <a:cxn ang="f1620">
                <a:pos x="f2680" y="f2681"/>
              </a:cxn>
              <a:cxn ang="f1620">
                <a:pos x="f2682" y="f2683"/>
              </a:cxn>
              <a:cxn ang="f1620">
                <a:pos x="f2684" y="f2685"/>
              </a:cxn>
              <a:cxn ang="f1620">
                <a:pos x="f2686" y="f2687"/>
              </a:cxn>
              <a:cxn ang="f1620">
                <a:pos x="f2688" y="f2689"/>
              </a:cxn>
              <a:cxn ang="f1620">
                <a:pos x="f2690" y="f2691"/>
              </a:cxn>
              <a:cxn ang="f1620">
                <a:pos x="f2692" y="f2693"/>
              </a:cxn>
              <a:cxn ang="f1620">
                <a:pos x="f2694" y="f2695"/>
              </a:cxn>
              <a:cxn ang="f1620">
                <a:pos x="f2649" y="f2696"/>
              </a:cxn>
              <a:cxn ang="f1620">
                <a:pos x="f2697" y="f2698"/>
              </a:cxn>
              <a:cxn ang="f1620">
                <a:pos x="f2699" y="f2700"/>
              </a:cxn>
              <a:cxn ang="f1620">
                <a:pos x="f2701" y="f2702"/>
              </a:cxn>
              <a:cxn ang="f1620">
                <a:pos x="f2703" y="f2704"/>
              </a:cxn>
              <a:cxn ang="f1620">
                <a:pos x="f2705" y="f2706"/>
              </a:cxn>
              <a:cxn ang="f1620">
                <a:pos x="f2707" y="f2708"/>
              </a:cxn>
              <a:cxn ang="f1620">
                <a:pos x="f2709" y="f2710"/>
              </a:cxn>
              <a:cxn ang="f1620">
                <a:pos x="f2711" y="f2712"/>
              </a:cxn>
              <a:cxn ang="f1620">
                <a:pos x="f2713" y="f2714"/>
              </a:cxn>
              <a:cxn ang="f1620">
                <a:pos x="f2715" y="f2716"/>
              </a:cxn>
              <a:cxn ang="f1620">
                <a:pos x="f2717" y="f2718"/>
              </a:cxn>
              <a:cxn ang="f1620">
                <a:pos x="f2719" y="f2720"/>
              </a:cxn>
              <a:cxn ang="f1620">
                <a:pos x="f2721" y="f2722"/>
              </a:cxn>
              <a:cxn ang="f1620">
                <a:pos x="f2723" y="f2724"/>
              </a:cxn>
              <a:cxn ang="f1620">
                <a:pos x="f2725" y="f2726"/>
              </a:cxn>
              <a:cxn ang="f1620">
                <a:pos x="f2727" y="f2728"/>
              </a:cxn>
              <a:cxn ang="f1620">
                <a:pos x="f2729" y="f2730"/>
              </a:cxn>
              <a:cxn ang="f1620">
                <a:pos x="f2731" y="f2732"/>
              </a:cxn>
              <a:cxn ang="f1620">
                <a:pos x="f2733" y="f2734"/>
              </a:cxn>
              <a:cxn ang="f1620">
                <a:pos x="f2735" y="f2736"/>
              </a:cxn>
              <a:cxn ang="f1620">
                <a:pos x="f2737" y="f2738"/>
              </a:cxn>
              <a:cxn ang="f1620">
                <a:pos x="f2739" y="f2740"/>
              </a:cxn>
              <a:cxn ang="f1620">
                <a:pos x="f2741" y="f2742"/>
              </a:cxn>
              <a:cxn ang="f1620">
                <a:pos x="f2743" y="f2744"/>
              </a:cxn>
              <a:cxn ang="f1620">
                <a:pos x="f2745" y="f2746"/>
              </a:cxn>
              <a:cxn ang="f1620">
                <a:pos x="f2747" y="f2748"/>
              </a:cxn>
              <a:cxn ang="f1620">
                <a:pos x="f2749" y="f2750"/>
              </a:cxn>
              <a:cxn ang="f1620">
                <a:pos x="f2751" y="f2752"/>
              </a:cxn>
              <a:cxn ang="f1620">
                <a:pos x="f2753" y="f2754"/>
              </a:cxn>
              <a:cxn ang="f1620">
                <a:pos x="f2755" y="f2756"/>
              </a:cxn>
              <a:cxn ang="f1620">
                <a:pos x="f2757" y="f2758"/>
              </a:cxn>
              <a:cxn ang="f1620">
                <a:pos x="f2759" y="f2760"/>
              </a:cxn>
              <a:cxn ang="f1620">
                <a:pos x="f2761" y="f2762"/>
              </a:cxn>
              <a:cxn ang="f1620">
                <a:pos x="f2763" y="f2764"/>
              </a:cxn>
              <a:cxn ang="f1620">
                <a:pos x="f2765" y="f2766"/>
              </a:cxn>
              <a:cxn ang="f1620">
                <a:pos x="f2767" y="f2768"/>
              </a:cxn>
              <a:cxn ang="f1620">
                <a:pos x="f2769" y="f2770"/>
              </a:cxn>
              <a:cxn ang="f1620">
                <a:pos x="f2771" y="f2772"/>
              </a:cxn>
              <a:cxn ang="f1620">
                <a:pos x="f2773" y="f2774"/>
              </a:cxn>
              <a:cxn ang="f1620">
                <a:pos x="f2775" y="f2776"/>
              </a:cxn>
              <a:cxn ang="f1620">
                <a:pos x="f2777" y="f2778"/>
              </a:cxn>
              <a:cxn ang="f1620">
                <a:pos x="f2779" y="f2780"/>
              </a:cxn>
              <a:cxn ang="f1620">
                <a:pos x="f2781" y="f2782"/>
              </a:cxn>
              <a:cxn ang="f1620">
                <a:pos x="f2783" y="f2784"/>
              </a:cxn>
              <a:cxn ang="f1620">
                <a:pos x="f2785" y="f2786"/>
              </a:cxn>
              <a:cxn ang="f1620">
                <a:pos x="f2787" y="f2788"/>
              </a:cxn>
              <a:cxn ang="f1620">
                <a:pos x="f2789" y="f2790"/>
              </a:cxn>
              <a:cxn ang="f1620">
                <a:pos x="f2791" y="f2792"/>
              </a:cxn>
              <a:cxn ang="f1620">
                <a:pos x="f2793" y="f2794"/>
              </a:cxn>
              <a:cxn ang="f1620">
                <a:pos x="f2795" y="f2796"/>
              </a:cxn>
              <a:cxn ang="f1620">
                <a:pos x="f2797" y="f2798"/>
              </a:cxn>
              <a:cxn ang="f1620">
                <a:pos x="f2799" y="f2800"/>
              </a:cxn>
              <a:cxn ang="f1620">
                <a:pos x="f2801" y="f2802"/>
              </a:cxn>
              <a:cxn ang="f1620">
                <a:pos x="f2803" y="f2804"/>
              </a:cxn>
              <a:cxn ang="f1620">
                <a:pos x="f2805" y="f2806"/>
              </a:cxn>
              <a:cxn ang="f1620">
                <a:pos x="f2807" y="f2808"/>
              </a:cxn>
              <a:cxn ang="f1620">
                <a:pos x="f2809" y="f2810"/>
              </a:cxn>
              <a:cxn ang="f1620">
                <a:pos x="f2811" y="f2812"/>
              </a:cxn>
              <a:cxn ang="f1620">
                <a:pos x="f2813" y="f2814"/>
              </a:cxn>
              <a:cxn ang="f1620">
                <a:pos x="f2815" y="f2816"/>
              </a:cxn>
              <a:cxn ang="f1620">
                <a:pos x="f2817" y="f2818"/>
              </a:cxn>
              <a:cxn ang="f1620">
                <a:pos x="f2819" y="f2820"/>
              </a:cxn>
              <a:cxn ang="f1620">
                <a:pos x="f2821" y="f2464"/>
              </a:cxn>
              <a:cxn ang="f1620">
                <a:pos x="f2822" y="f2823"/>
              </a:cxn>
              <a:cxn ang="f1620">
                <a:pos x="f2824" y="f2825"/>
              </a:cxn>
              <a:cxn ang="f1620">
                <a:pos x="f2826" y="f2827"/>
              </a:cxn>
              <a:cxn ang="f1620">
                <a:pos x="f2828" y="f2829"/>
              </a:cxn>
              <a:cxn ang="f1620">
                <a:pos x="f2830" y="f2831"/>
              </a:cxn>
              <a:cxn ang="f1620">
                <a:pos x="f2832" y="f2833"/>
              </a:cxn>
              <a:cxn ang="f1620">
                <a:pos x="f2834" y="f2835"/>
              </a:cxn>
              <a:cxn ang="f1620">
                <a:pos x="f2836" y="f2837"/>
              </a:cxn>
              <a:cxn ang="f1620">
                <a:pos x="f2838" y="f2839"/>
              </a:cxn>
              <a:cxn ang="f1620">
                <a:pos x="f2840" y="f2841"/>
              </a:cxn>
              <a:cxn ang="f1620">
                <a:pos x="f2842" y="f2843"/>
              </a:cxn>
              <a:cxn ang="f1620">
                <a:pos x="f2844" y="f2845"/>
              </a:cxn>
              <a:cxn ang="f1620">
                <a:pos x="f2846" y="f2847"/>
              </a:cxn>
              <a:cxn ang="f1620">
                <a:pos x="f2848" y="f2849"/>
              </a:cxn>
              <a:cxn ang="f1620">
                <a:pos x="f2850" y="f2851"/>
              </a:cxn>
              <a:cxn ang="f1620">
                <a:pos x="f2852" y="f2853"/>
              </a:cxn>
              <a:cxn ang="f1620">
                <a:pos x="f2455" y="f2456"/>
              </a:cxn>
              <a:cxn ang="f1620">
                <a:pos x="f2854" y="f2855"/>
              </a:cxn>
              <a:cxn ang="f1620">
                <a:pos x="f2856" y="f2857"/>
              </a:cxn>
              <a:cxn ang="f1620">
                <a:pos x="f2858" y="f2859"/>
              </a:cxn>
              <a:cxn ang="f1620">
                <a:pos x="f2860" y="f2861"/>
              </a:cxn>
              <a:cxn ang="f1620">
                <a:pos x="f2854" y="f2855"/>
              </a:cxn>
              <a:cxn ang="f1620">
                <a:pos x="f2862" y="f2863"/>
              </a:cxn>
              <a:cxn ang="f1620">
                <a:pos x="f2864" y="f2865"/>
              </a:cxn>
              <a:cxn ang="f1620">
                <a:pos x="f2866" y="f2867"/>
              </a:cxn>
              <a:cxn ang="f1620">
                <a:pos x="f2862" y="f2863"/>
              </a:cxn>
            </a:cxnLst>
            <a:rect l="f2451" t="f2454" r="f2452" b="f2453"/>
            <a:pathLst>
              <a:path w="6886274" h="50251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49"/>
                  <a:pt x="f89" y="f90"/>
                  <a:pt x="f91" y="f92"/>
                </a:cubicBezTo>
                <a:cubicBezTo>
                  <a:pt x="f93" y="f94"/>
                  <a:pt x="f95" y="f96"/>
                  <a:pt x="f97" y="f98"/>
                </a:cubicBezTo>
                <a:cubicBezTo>
                  <a:pt x="f99" y="f100"/>
                  <a:pt x="f101" y="f102"/>
                  <a:pt x="f103" y="f104"/>
                </a:cubicBezTo>
                <a:cubicBezTo>
                  <a:pt x="f105" y="f106"/>
                  <a:pt x="f107" y="f108"/>
                  <a:pt x="f109" y="f110"/>
                </a:cubicBezTo>
                <a:cubicBezTo>
                  <a:pt x="f76" y="f111"/>
                  <a:pt x="f112" y="f113"/>
                  <a:pt x="f114" y="f83"/>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2"/>
                </a:cubicBezTo>
                <a:cubicBezTo>
                  <a:pt x="f138" y="f139"/>
                  <a:pt x="f140" y="f141"/>
                  <a:pt x="f142" y="f143"/>
                </a:cubicBezTo>
                <a:cubicBezTo>
                  <a:pt x="f144" y="f59"/>
                  <a:pt x="f145" y="f146"/>
                  <a:pt x="f147" y="f53"/>
                </a:cubicBezTo>
                <a:cubicBezTo>
                  <a:pt x="f131" y="f148"/>
                  <a:pt x="f149" y="f51"/>
                  <a:pt x="f150" y="f151"/>
                </a:cubicBezTo>
                <a:cubicBezTo>
                  <a:pt x="f152" y="f153"/>
                  <a:pt x="f154" y="f155"/>
                  <a:pt x="f156" y="f157"/>
                </a:cubicBezTo>
                <a:cubicBezTo>
                  <a:pt x="f158" y="f159"/>
                  <a:pt x="f160" y="f161"/>
                  <a:pt x="f162" y="f163"/>
                </a:cubicBezTo>
                <a:cubicBezTo>
                  <a:pt x="f164" y="f165"/>
                  <a:pt x="f166" y="f167"/>
                  <a:pt x="f125" y="f168"/>
                </a:cubicBezTo>
                <a:cubicBezTo>
                  <a:pt x="f169" y="f168"/>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208" y="f209"/>
                </a:cubicBezTo>
                <a:cubicBezTo>
                  <a:pt x="f166" y="f210"/>
                  <a:pt x="f211" y="f212"/>
                  <a:pt x="f213" y="f214"/>
                </a:cubicBezTo>
                <a:cubicBezTo>
                  <a:pt x="f215" y="f216"/>
                  <a:pt x="f217" y="f218"/>
                  <a:pt x="f219" y="f220"/>
                </a:cubicBezTo>
                <a:cubicBezTo>
                  <a:pt x="f221" y="f216"/>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36" y="f278"/>
                </a:cubicBezTo>
                <a:cubicBezTo>
                  <a:pt x="f279" y="f280"/>
                  <a:pt x="f281" y="f282"/>
                  <a:pt x="f48" y="f283"/>
                </a:cubicBezTo>
                <a:cubicBezTo>
                  <a:pt x="f284" y="f285"/>
                  <a:pt x="f286" y="f287"/>
                  <a:pt x="f288" y="f289"/>
                </a:cubicBezTo>
                <a:cubicBezTo>
                  <a:pt x="f290" y="f291"/>
                  <a:pt x="f292" y="f293"/>
                  <a:pt x="f294" y="f295"/>
                </a:cubicBezTo>
                <a:cubicBezTo>
                  <a:pt x="f296" y="f297"/>
                  <a:pt x="f298" y="f299"/>
                  <a:pt x="f300" y="f301"/>
                </a:cubicBezTo>
                <a:cubicBezTo>
                  <a:pt x="f302" y="f303"/>
                  <a:pt x="f304" y="f301"/>
                  <a:pt x="f305" y="f306"/>
                </a:cubicBezTo>
                <a:cubicBezTo>
                  <a:pt x="f307" y="f308"/>
                  <a:pt x="f309" y="f310"/>
                  <a:pt x="f311" y="f312"/>
                </a:cubicBezTo>
                <a:cubicBezTo>
                  <a:pt x="f313" y="f314"/>
                  <a:pt x="f315" y="f316"/>
                  <a:pt x="f317" y="f318"/>
                </a:cubicBezTo>
                <a:cubicBezTo>
                  <a:pt x="f317" y="f319"/>
                  <a:pt x="f317" y="f320"/>
                  <a:pt x="f317"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269"/>
                  <a:pt x="f361" y="f362"/>
                </a:cubicBezTo>
                <a:cubicBezTo>
                  <a:pt x="f363" y="f364"/>
                  <a:pt x="f365" y="f366"/>
                  <a:pt x="f367" y="f368"/>
                </a:cubicBezTo>
                <a:cubicBezTo>
                  <a:pt x="f369" y="f370"/>
                  <a:pt x="f371" y="f372"/>
                  <a:pt x="f373" y="f372"/>
                </a:cubicBezTo>
                <a:cubicBezTo>
                  <a:pt x="f374" y="f375"/>
                  <a:pt x="f376" y="f377"/>
                  <a:pt x="f378" y="f379"/>
                </a:cubicBezTo>
                <a:cubicBezTo>
                  <a:pt x="f380" y="f381"/>
                  <a:pt x="f382" y="f383"/>
                  <a:pt x="f378" y="f384"/>
                </a:cubicBezTo>
                <a:cubicBezTo>
                  <a:pt x="f385" y="f386"/>
                  <a:pt x="f387" y="f388"/>
                  <a:pt x="f389" y="f390"/>
                </a:cubicBezTo>
                <a:cubicBezTo>
                  <a:pt x="f391" y="f392"/>
                  <a:pt x="f348" y="f393"/>
                  <a:pt x="f140" y="f394"/>
                </a:cubicBezTo>
                <a:cubicBezTo>
                  <a:pt x="f395" y="f189"/>
                  <a:pt x="f396" y="f397"/>
                  <a:pt x="f398" y="f392"/>
                </a:cubicBezTo>
                <a:cubicBezTo>
                  <a:pt x="f399" y="f400"/>
                  <a:pt x="f401" y="f402"/>
                  <a:pt x="f403" y="f404"/>
                </a:cubicBezTo>
                <a:cubicBezTo>
                  <a:pt x="f363" y="f405"/>
                  <a:pt x="f406" y="f407"/>
                  <a:pt x="f408" y="f409"/>
                </a:cubicBezTo>
                <a:cubicBezTo>
                  <a:pt x="f410" y="f411"/>
                  <a:pt x="f412" y="f181"/>
                  <a:pt x="f413" y="f372"/>
                </a:cubicBezTo>
                <a:cubicBezTo>
                  <a:pt x="f414" y="f415"/>
                  <a:pt x="f416" y="f417"/>
                  <a:pt x="f418" y="f419"/>
                </a:cubicBezTo>
                <a:cubicBezTo>
                  <a:pt x="f420" y="f359"/>
                  <a:pt x="f421" y="f422"/>
                  <a:pt x="f423" y="f424"/>
                </a:cubicBezTo>
                <a:cubicBezTo>
                  <a:pt x="f425" y="f426"/>
                  <a:pt x="f427" y="f428"/>
                  <a:pt x="f429" y="f430"/>
                </a:cubicBezTo>
                <a:cubicBezTo>
                  <a:pt x="f431" y="f432"/>
                  <a:pt x="f433" y="f434"/>
                  <a:pt x="f435" y="f436"/>
                </a:cubicBezTo>
                <a:cubicBezTo>
                  <a:pt x="f437" y="f438"/>
                  <a:pt x="f439" y="f440"/>
                  <a:pt x="f441" y="f362"/>
                </a:cubicBezTo>
                <a:cubicBezTo>
                  <a:pt x="f442" y="f443"/>
                  <a:pt x="f444" y="f445"/>
                  <a:pt x="f446" y="f447"/>
                </a:cubicBezTo>
                <a:cubicBezTo>
                  <a:pt x="f448" y="f377"/>
                  <a:pt x="f435"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252" y="f480"/>
                </a:cubicBezTo>
                <a:cubicBezTo>
                  <a:pt x="f481" y="f482"/>
                  <a:pt x="f483" y="f484"/>
                  <a:pt x="f114" y="f485"/>
                </a:cubicBezTo>
                <a:cubicBezTo>
                  <a:pt x="f486" y="f487"/>
                  <a:pt x="f488" y="f489"/>
                  <a:pt x="f490" y="f491"/>
                </a:cubicBezTo>
                <a:cubicBezTo>
                  <a:pt x="f369" y="f492"/>
                  <a:pt x="f493" y="f494"/>
                  <a:pt x="f495" y="f496"/>
                </a:cubicBezTo>
                <a:cubicBezTo>
                  <a:pt x="f460" y="f497"/>
                  <a:pt x="f498" y="f499"/>
                  <a:pt x="f500" y="f501"/>
                </a:cubicBezTo>
                <a:cubicBezTo>
                  <a:pt x="f452" y="f502"/>
                  <a:pt x="f503" y="f504"/>
                  <a:pt x="f505" y="f506"/>
                </a:cubicBezTo>
                <a:cubicBezTo>
                  <a:pt x="f507" y="f502"/>
                  <a:pt x="f508" y="f509"/>
                  <a:pt x="f508" y="f510"/>
                </a:cubicBezTo>
                <a:cubicBezTo>
                  <a:pt x="f511" y="f512"/>
                  <a:pt x="f513" y="f514"/>
                  <a:pt x="f515" y="f516"/>
                </a:cubicBezTo>
                <a:cubicBezTo>
                  <a:pt x="f517" y="f518"/>
                  <a:pt x="f519" y="f520"/>
                  <a:pt x="f521" y="f522"/>
                </a:cubicBezTo>
                <a:cubicBezTo>
                  <a:pt x="f523" y="f524"/>
                  <a:pt x="f525" y="f526"/>
                  <a:pt x="f527" y="f528"/>
                </a:cubicBezTo>
                <a:cubicBezTo>
                  <a:pt x="f529" y="f530"/>
                  <a:pt x="f531" y="f532"/>
                  <a:pt x="f533" y="f534"/>
                </a:cubicBezTo>
                <a:cubicBezTo>
                  <a:pt x="f535" y="f536"/>
                  <a:pt x="f537" y="f538"/>
                  <a:pt x="f539" y="f540"/>
                </a:cubicBezTo>
                <a:cubicBezTo>
                  <a:pt x="f541" y="f542"/>
                  <a:pt x="f543" y="f544"/>
                  <a:pt x="f545" y="f546"/>
                </a:cubicBezTo>
                <a:cubicBezTo>
                  <a:pt x="f547" y="f548"/>
                  <a:pt x="f549" y="f550"/>
                  <a:pt x="f551" y="f552"/>
                </a:cubicBezTo>
                <a:cubicBezTo>
                  <a:pt x="f553" y="f554"/>
                  <a:pt x="f555" y="f556"/>
                  <a:pt x="f557" y="f558"/>
                </a:cubicBezTo>
                <a:cubicBezTo>
                  <a:pt x="f559" y="f560"/>
                  <a:pt x="f561" y="f562"/>
                  <a:pt x="f563" y="f564"/>
                </a:cubicBezTo>
                <a:cubicBezTo>
                  <a:pt x="f565" y="f566"/>
                  <a:pt x="f367" y="f484"/>
                  <a:pt x="f567" y="f568"/>
                </a:cubicBezTo>
                <a:cubicBezTo>
                  <a:pt x="f363" y="f569"/>
                  <a:pt x="f570" y="f316"/>
                  <a:pt x="f571" y="f572"/>
                </a:cubicBezTo>
                <a:cubicBezTo>
                  <a:pt x="f573" y="f574"/>
                  <a:pt x="f474" y="f318"/>
                  <a:pt x="f575" y="f327"/>
                </a:cubicBezTo>
                <a:cubicBezTo>
                  <a:pt x="f576" y="f577"/>
                  <a:pt x="f213" y="f578"/>
                  <a:pt x="f579" y="f580"/>
                </a:cubicBezTo>
                <a:cubicBezTo>
                  <a:pt x="f581" y="f582"/>
                  <a:pt x="f583" y="f584"/>
                  <a:pt x="f585" y="f586"/>
                </a:cubicBezTo>
                <a:cubicBezTo>
                  <a:pt x="f206" y="f587"/>
                  <a:pt x="f588" y="f589"/>
                  <a:pt x="f590" y="f591"/>
                </a:cubicBezTo>
                <a:cubicBezTo>
                  <a:pt x="f592" y="f593"/>
                  <a:pt x="f594" y="f595"/>
                  <a:pt x="f72" y="f596"/>
                </a:cubicBezTo>
                <a:cubicBezTo>
                  <a:pt x="f597" y="f598"/>
                  <a:pt x="f258" y="f599"/>
                  <a:pt x="f600" y="f599"/>
                </a:cubicBezTo>
                <a:cubicBezTo>
                  <a:pt x="f601" y="f602"/>
                  <a:pt x="f603" y="f604"/>
                  <a:pt x="f605" y="f606"/>
                </a:cubicBezTo>
                <a:cubicBezTo>
                  <a:pt x="f607" y="f608"/>
                  <a:pt x="f609" y="f610"/>
                  <a:pt x="f611" y="f612"/>
                </a:cubicBezTo>
                <a:cubicBezTo>
                  <a:pt x="f613" y="f614"/>
                  <a:pt x="f54" y="f615"/>
                  <a:pt x="f616" y="f617"/>
                </a:cubicBezTo>
                <a:cubicBezTo>
                  <a:pt x="f618" y="f619"/>
                  <a:pt x="f620" y="f621"/>
                  <a:pt x="f622" y="f623"/>
                </a:cubicBezTo>
                <a:cubicBezTo>
                  <a:pt x="f624" y="f625"/>
                  <a:pt x="f626" y="f627"/>
                  <a:pt x="f628" y="f629"/>
                </a:cubicBezTo>
                <a:cubicBezTo>
                  <a:pt x="f630" y="f631"/>
                  <a:pt x="f632" y="f633"/>
                  <a:pt x="f634" y="f635"/>
                </a:cubicBezTo>
                <a:cubicBezTo>
                  <a:pt x="f636" y="f637"/>
                  <a:pt x="f638" y="f639"/>
                  <a:pt x="f640" y="f641"/>
                </a:cubicBezTo>
                <a:cubicBezTo>
                  <a:pt x="f642" y="f643"/>
                  <a:pt x="f644" y="f645"/>
                  <a:pt x="f646" y="f647"/>
                </a:cubicBezTo>
                <a:cubicBezTo>
                  <a:pt x="f648" y="f649"/>
                  <a:pt x="f650" y="f651"/>
                  <a:pt x="f652" y="f653"/>
                </a:cubicBezTo>
                <a:cubicBezTo>
                  <a:pt x="f654" y="f655"/>
                  <a:pt x="f656" y="f657"/>
                  <a:pt x="f658" y="f659"/>
                </a:cubicBezTo>
                <a:cubicBezTo>
                  <a:pt x="f660" y="f661"/>
                  <a:pt x="f662" y="f663"/>
                  <a:pt x="f664" y="f665"/>
                </a:cubicBezTo>
                <a:cubicBezTo>
                  <a:pt x="f666" y="f667"/>
                  <a:pt x="f668" y="f669"/>
                  <a:pt x="f670" y="f671"/>
                </a:cubicBezTo>
                <a:cubicBezTo>
                  <a:pt x="f672" y="f673"/>
                  <a:pt x="f674" y="f675"/>
                  <a:pt x="f676" y="f677"/>
                </a:cubicBezTo>
                <a:cubicBezTo>
                  <a:pt x="f678" y="f679"/>
                  <a:pt x="f680" y="f681"/>
                  <a:pt x="f682" y="f683"/>
                </a:cubicBezTo>
                <a:cubicBezTo>
                  <a:pt x="f684" y="f685"/>
                  <a:pt x="f686" y="f687"/>
                  <a:pt x="f688" y="f689"/>
                </a:cubicBezTo>
                <a:cubicBezTo>
                  <a:pt x="f690" y="f691"/>
                  <a:pt x="f692" y="f693"/>
                  <a:pt x="f694" y="f695"/>
                </a:cubicBezTo>
                <a:cubicBezTo>
                  <a:pt x="f678" y="f696"/>
                  <a:pt x="f348" y="f697"/>
                  <a:pt x="f698" y="f699"/>
                </a:cubicBezTo>
                <a:cubicBezTo>
                  <a:pt x="f700" y="f701"/>
                  <a:pt x="f702" y="f703"/>
                  <a:pt x="f571" y="f704"/>
                </a:cubicBezTo>
                <a:cubicBezTo>
                  <a:pt x="f705" y="f706"/>
                  <a:pt x="f707" y="f708"/>
                  <a:pt x="f709" y="f710"/>
                </a:cubicBezTo>
                <a:cubicBezTo>
                  <a:pt x="f711" y="f712"/>
                  <a:pt x="f650" y="f713"/>
                  <a:pt x="f513" y="f714"/>
                </a:cubicBezTo>
                <a:cubicBezTo>
                  <a:pt x="f715" y="f716"/>
                  <a:pt x="f717" y="f718"/>
                  <a:pt x="f719" y="f720"/>
                </a:cubicBezTo>
                <a:cubicBezTo>
                  <a:pt x="f721" y="f722"/>
                  <a:pt x="f723" y="f724"/>
                  <a:pt x="f725" y="f726"/>
                </a:cubicBezTo>
                <a:cubicBezTo>
                  <a:pt x="f727" y="f728"/>
                  <a:pt x="f729" y="f730"/>
                  <a:pt x="f731" y="f732"/>
                </a:cubicBezTo>
                <a:cubicBezTo>
                  <a:pt x="f733" y="f734"/>
                  <a:pt x="f735" y="f732"/>
                  <a:pt x="f736" y="f737"/>
                </a:cubicBezTo>
                <a:cubicBezTo>
                  <a:pt x="f738" y="f739"/>
                  <a:pt x="f740" y="f741"/>
                  <a:pt x="f742" y="f743"/>
                </a:cubicBezTo>
                <a:cubicBezTo>
                  <a:pt x="f744" y="f745"/>
                  <a:pt x="f746" y="f747"/>
                  <a:pt x="f748" y="f749"/>
                </a:cubicBezTo>
                <a:cubicBezTo>
                  <a:pt x="f750" y="f751"/>
                  <a:pt x="f752" y="f753"/>
                  <a:pt x="f754" y="f755"/>
                </a:cubicBezTo>
                <a:cubicBezTo>
                  <a:pt x="f756" y="f757"/>
                  <a:pt x="f758" y="f759"/>
                  <a:pt x="f760" y="f761"/>
                </a:cubicBezTo>
                <a:cubicBezTo>
                  <a:pt x="f762" y="f763"/>
                  <a:pt x="f764" y="f765"/>
                  <a:pt x="f766" y="f767"/>
                </a:cubicBezTo>
                <a:cubicBezTo>
                  <a:pt x="f768" y="f769"/>
                  <a:pt x="f770" y="f771"/>
                  <a:pt x="f576"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204" y="f797"/>
                  <a:pt x="f798" y="f799"/>
                  <a:pt x="f800" y="f801"/>
                </a:cubicBezTo>
                <a:cubicBezTo>
                  <a:pt x="f802" y="f803"/>
                  <a:pt x="f804" y="f805"/>
                  <a:pt x="f806" y="f807"/>
                </a:cubicBezTo>
                <a:cubicBezTo>
                  <a:pt x="f808" y="f809"/>
                  <a:pt x="f810" y="f811"/>
                  <a:pt x="f812" y="f813"/>
                </a:cubicBezTo>
                <a:cubicBezTo>
                  <a:pt x="f814" y="f815"/>
                  <a:pt x="f88" y="f816"/>
                  <a:pt x="f817" y="f818"/>
                </a:cubicBezTo>
                <a:cubicBezTo>
                  <a:pt x="f276" y="f803"/>
                  <a:pt x="f121" y="f819"/>
                  <a:pt x="f127" y="f820"/>
                </a:cubicBezTo>
                <a:cubicBezTo>
                  <a:pt x="f109"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757"/>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3" y="f934"/>
                  <a:pt x="f935" y="f936"/>
                </a:cubicBezTo>
                <a:cubicBezTo>
                  <a:pt x="f937" y="f938"/>
                  <a:pt x="f937"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671"/>
                  <a:pt x="f969" y="f970"/>
                </a:cubicBezTo>
                <a:cubicBezTo>
                  <a:pt x="f971" y="f972"/>
                  <a:pt x="f973" y="f974"/>
                  <a:pt x="f975" y="f976"/>
                </a:cubicBezTo>
                <a:cubicBezTo>
                  <a:pt x="f977" y="f978"/>
                  <a:pt x="f979" y="f980"/>
                  <a:pt x="f981" y="f982"/>
                </a:cubicBezTo>
                <a:cubicBezTo>
                  <a:pt x="f983" y="f984"/>
                  <a:pt x="f985" y="f986"/>
                  <a:pt x="f987" y="f988"/>
                </a:cubicBezTo>
                <a:cubicBezTo>
                  <a:pt x="f989" y="f990"/>
                  <a:pt x="f964" y="f991"/>
                  <a:pt x="f992" y="f993"/>
                </a:cubicBezTo>
                <a:cubicBezTo>
                  <a:pt x="f994" y="f995"/>
                  <a:pt x="f996" y="f997"/>
                  <a:pt x="f998" y="f999"/>
                </a:cubicBez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24" y="f1038"/>
                  <a:pt x="f1039" y="f1040"/>
                </a:cubicBezTo>
                <a:cubicBezTo>
                  <a:pt x="f1041" y="f1042"/>
                  <a:pt x="f1043" y="f1044"/>
                  <a:pt x="f1045" y="f1046"/>
                </a:cubicBezTo>
                <a:cubicBezTo>
                  <a:pt x="f1047" y="f1048"/>
                  <a:pt x="f1049" y="f1050"/>
                  <a:pt x="f1051" y="f1052"/>
                </a:cubicBezTo>
                <a:cubicBezTo>
                  <a:pt x="f998" y="f1053"/>
                  <a:pt x="f1054" y="f1055"/>
                  <a:pt x="f1056" y="f1057"/>
                </a:cubicBezTo>
                <a:cubicBezTo>
                  <a:pt x="f1058" y="f1059"/>
                  <a:pt x="f1060" y="f1061"/>
                  <a:pt x="f1062" y="f33"/>
                </a:cubicBezTo>
                <a:cubicBezTo>
                  <a:pt x="f1063" y="f461"/>
                  <a:pt x="f1064" y="f1065"/>
                  <a:pt x="f1066" y="f1067"/>
                </a:cubicBezTo>
                <a:cubicBezTo>
                  <a:pt x="f1068" y="f1069"/>
                  <a:pt x="f1070" y="f1071"/>
                  <a:pt x="f1072" y="f1073"/>
                </a:cubicBezTo>
                <a:cubicBezTo>
                  <a:pt x="f1074" y="f1075"/>
                  <a:pt x="f1062" y="f40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205"/>
                </a:cubicBezTo>
                <a:cubicBezTo>
                  <a:pt x="f1101" y="f1102"/>
                  <a:pt x="f1103" y="f1104"/>
                  <a:pt x="f1105" y="f1106"/>
                </a:cubicBezTo>
                <a:cubicBezTo>
                  <a:pt x="f1107" y="f1108"/>
                  <a:pt x="f1109" y="f432"/>
                  <a:pt x="f1110" y="f1111"/>
                </a:cubicBezTo>
                <a:cubicBezTo>
                  <a:pt x="f1112" y="f1113"/>
                  <a:pt x="f1114" y="f1073"/>
                  <a:pt x="f1115" y="f1116"/>
                </a:cubicBezTo>
                <a:cubicBezTo>
                  <a:pt x="f1117" y="f1118"/>
                  <a:pt x="f1119" y="f197"/>
                  <a:pt x="f1120" y="f1121"/>
                </a:cubicBezTo>
                <a:cubicBezTo>
                  <a:pt x="f1122" y="f1123"/>
                  <a:pt x="f1124" y="f1123"/>
                  <a:pt x="f1125" y="f1126"/>
                </a:cubicBezTo>
                <a:cubicBezTo>
                  <a:pt x="f1127" y="f1128"/>
                  <a:pt x="f1129" y="f1130"/>
                  <a:pt x="f1131" y="f1132"/>
                </a:cubicBezTo>
                <a:cubicBezTo>
                  <a:pt x="f1133" y="f1134"/>
                  <a:pt x="f1135" y="f1136"/>
                  <a:pt x="f1137" y="f1138"/>
                </a:cubicBezTo>
                <a:cubicBezTo>
                  <a:pt x="f1139" y="f1140"/>
                  <a:pt x="f1141" y="f1142"/>
                  <a:pt x="f1143" y="f189"/>
                </a:cubicBezTo>
                <a:cubicBezTo>
                  <a:pt x="f1144" y="f1145"/>
                  <a:pt x="f1146" y="f1147"/>
                  <a:pt x="f1148" y="f1149"/>
                </a:cubicBezTo>
                <a:cubicBezTo>
                  <a:pt x="f1150" y="f1136"/>
                  <a:pt x="f1151" y="f1152"/>
                  <a:pt x="f8" y="f9"/>
                </a:cubicBezTo>
                <a:close/>
                <a:moveTo>
                  <a:pt x="f1153" y="f1154"/>
                </a:moveTo>
                <a:cubicBezTo>
                  <a:pt x="f1155" y="f1156"/>
                  <a:pt x="f1157" y="f1158"/>
                  <a:pt x="f1159" y="f1160"/>
                </a:cubicBezTo>
                <a:cubicBezTo>
                  <a:pt x="f1161" y="f1162"/>
                  <a:pt x="f1163" y="f1164"/>
                  <a:pt x="f1165" y="f1166"/>
                </a:cubicBezTo>
                <a:cubicBezTo>
                  <a:pt x="f1167" y="f1168"/>
                  <a:pt x="f1169" y="f1170"/>
                  <a:pt x="f1171" y="f1172"/>
                </a:cubicBezTo>
                <a:cubicBezTo>
                  <a:pt x="f1173" y="f1174"/>
                  <a:pt x="f1175" y="f1176"/>
                  <a:pt x="f1153" y="f1154"/>
                </a:cubicBezTo>
                <a:close/>
                <a:moveTo>
                  <a:pt x="f1177" y="f1178"/>
                </a:moveTo>
                <a:cubicBezTo>
                  <a:pt x="f1179" y="f1180"/>
                  <a:pt x="f1181" y="f1182"/>
                  <a:pt x="f1183" y="f1184"/>
                </a:cubicBezTo>
                <a:cubicBezTo>
                  <a:pt x="f1185" y="f1186"/>
                  <a:pt x="f1187" y="f1188"/>
                  <a:pt x="f1189" y="f1190"/>
                </a:cubicBezTo>
                <a:cubicBezTo>
                  <a:pt x="f1191" y="f1192"/>
                  <a:pt x="f1193" y="f1194"/>
                  <a:pt x="f1177" y="f1178"/>
                </a:cubicBez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0B205953-FCE0-471C-8E2C-507109C5AAF3}"/>
              </a:ext>
            </a:extLst>
          </p:cNvPr>
          <p:cNvSpPr txBox="1">
            <a:spLocks noGrp="1"/>
          </p:cNvSpPr>
          <p:nvPr>
            <p:ph type="title"/>
          </p:nvPr>
        </p:nvSpPr>
        <p:spPr>
          <a:xfrm>
            <a:off x="2843784" y="1572768"/>
            <a:ext cx="6501383" cy="4096512"/>
          </a:xfrm>
        </p:spPr>
        <p:txBody>
          <a:bodyPr anchorCtr="1"/>
          <a:lstStyle>
            <a:lvl1pPr algn="ctr">
              <a:defRPr/>
            </a:lvl1pPr>
          </a:lstStyle>
          <a:p>
            <a:pPr lvl="0"/>
            <a:r>
              <a:rPr lang="en-US"/>
              <a:t>Click to edit Master title style</a:t>
            </a:r>
          </a:p>
        </p:txBody>
      </p:sp>
      <p:sp>
        <p:nvSpPr>
          <p:cNvPr id="4" name="Date Placeholder 2">
            <a:extLst>
              <a:ext uri="{FF2B5EF4-FFF2-40B4-BE49-F238E27FC236}">
                <a16:creationId xmlns:a16="http://schemas.microsoft.com/office/drawing/2014/main" id="{B38D9EA6-DEBF-478C-AEE7-1A8E8C9C9FF6}"/>
              </a:ext>
            </a:extLst>
          </p:cNvPr>
          <p:cNvSpPr txBox="1">
            <a:spLocks noGrp="1"/>
          </p:cNvSpPr>
          <p:nvPr>
            <p:ph type="dt" sz="half" idx="7"/>
          </p:nvPr>
        </p:nvSpPr>
        <p:spPr/>
        <p:txBody>
          <a:bodyPr/>
          <a:lstStyle>
            <a:lvl1pPr>
              <a:defRPr/>
            </a:lvl1pPr>
          </a:lstStyle>
          <a:p>
            <a:pPr lvl="0"/>
            <a:fld id="{4B4340C6-EE8E-4EC8-893F-5C63CE705BC3}" type="datetime1">
              <a:rPr lang="en-US"/>
              <a:pPr lvl="0"/>
              <a:t>1/7/2021</a:t>
            </a:fld>
            <a:endParaRPr lang="en-US"/>
          </a:p>
        </p:txBody>
      </p:sp>
      <p:sp>
        <p:nvSpPr>
          <p:cNvPr id="5" name="Footer Placeholder 3">
            <a:extLst>
              <a:ext uri="{FF2B5EF4-FFF2-40B4-BE49-F238E27FC236}">
                <a16:creationId xmlns:a16="http://schemas.microsoft.com/office/drawing/2014/main" id="{6030E1C8-CE10-4A79-981A-D9C2CD119F46}"/>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FAA65711-A1D0-4FAC-B760-F2CCE3968913}"/>
              </a:ext>
            </a:extLst>
          </p:cNvPr>
          <p:cNvSpPr txBox="1">
            <a:spLocks noGrp="1"/>
          </p:cNvSpPr>
          <p:nvPr>
            <p:ph type="sldNum" sz="quarter" idx="8"/>
          </p:nvPr>
        </p:nvSpPr>
        <p:spPr/>
        <p:txBody>
          <a:bodyPr/>
          <a:lstStyle>
            <a:lvl1pPr>
              <a:defRPr/>
            </a:lvl1pPr>
          </a:lstStyle>
          <a:p>
            <a:pPr lvl="0"/>
            <a:fld id="{49EE4498-95A2-415A-A940-A863A3D493B3}" type="slidenum">
              <a:t>‹#›</a:t>
            </a:fld>
            <a:endParaRPr lang="en-US"/>
          </a:p>
        </p:txBody>
      </p:sp>
    </p:spTree>
    <p:extLst>
      <p:ext uri="{BB962C8B-B14F-4D97-AF65-F5344CB8AC3E}">
        <p14:creationId xmlns:p14="http://schemas.microsoft.com/office/powerpoint/2010/main" val="17560617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5AB221-EF60-47CD-9E35-D7ADCBB666BF}"/>
              </a:ext>
            </a:extLst>
          </p:cNvPr>
          <p:cNvSpPr txBox="1">
            <a:spLocks noGrp="1"/>
          </p:cNvSpPr>
          <p:nvPr>
            <p:ph type="dt" sz="half" idx="7"/>
          </p:nvPr>
        </p:nvSpPr>
        <p:spPr/>
        <p:txBody>
          <a:bodyPr/>
          <a:lstStyle>
            <a:lvl1pPr>
              <a:defRPr/>
            </a:lvl1pPr>
          </a:lstStyle>
          <a:p>
            <a:pPr lvl="0"/>
            <a:fld id="{F3CED468-64FE-4F8A-BCDF-B3F572E37802}" type="datetime1">
              <a:rPr lang="en-US"/>
              <a:pPr lvl="0"/>
              <a:t>1/7/2021</a:t>
            </a:fld>
            <a:endParaRPr lang="en-US"/>
          </a:p>
        </p:txBody>
      </p:sp>
      <p:sp>
        <p:nvSpPr>
          <p:cNvPr id="3" name="Footer Placeholder 2">
            <a:extLst>
              <a:ext uri="{FF2B5EF4-FFF2-40B4-BE49-F238E27FC236}">
                <a16:creationId xmlns:a16="http://schemas.microsoft.com/office/drawing/2014/main" id="{D87742F1-EE68-4856-8A1E-BF4B682A4E42}"/>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4437006-8E79-4CA4-AA12-F4BF5CE2EA20}"/>
              </a:ext>
            </a:extLst>
          </p:cNvPr>
          <p:cNvSpPr txBox="1">
            <a:spLocks noGrp="1"/>
          </p:cNvSpPr>
          <p:nvPr>
            <p:ph type="sldNum" sz="quarter" idx="8"/>
          </p:nvPr>
        </p:nvSpPr>
        <p:spPr/>
        <p:txBody>
          <a:bodyPr/>
          <a:lstStyle>
            <a:lvl1pPr>
              <a:defRPr/>
            </a:lvl1pPr>
          </a:lstStyle>
          <a:p>
            <a:pPr lvl="0"/>
            <a:fld id="{DCC99B37-03F4-4FE4-AE01-8F71A8542F59}" type="slidenum">
              <a:t>‹#›</a:t>
            </a:fld>
            <a:endParaRPr lang="en-US"/>
          </a:p>
        </p:txBody>
      </p:sp>
    </p:spTree>
    <p:extLst>
      <p:ext uri="{BB962C8B-B14F-4D97-AF65-F5344CB8AC3E}">
        <p14:creationId xmlns:p14="http://schemas.microsoft.com/office/powerpoint/2010/main" val="36779347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2" name="Freeform: Shape 5" descr="Mask ID=&#10;Mask position=bottom, center&#10;Mask family= brushstroke, landscape, wide">
            <a:extLst>
              <a:ext uri="{FF2B5EF4-FFF2-40B4-BE49-F238E27FC236}">
                <a16:creationId xmlns:a16="http://schemas.microsoft.com/office/drawing/2014/main" id="{7BEA2A65-05AD-470B-9733-FA19A86C2D0B}"/>
              </a:ext>
            </a:extLst>
          </p:cNvPr>
          <p:cNvSpPr/>
          <p:nvPr/>
        </p:nvSpPr>
        <p:spPr>
          <a:xfrm>
            <a:off x="1768102" y="0"/>
            <a:ext cx="10423903" cy="5920154"/>
          </a:xfrm>
          <a:custGeom>
            <a:avLst/>
            <a:gdLst>
              <a:gd name="f0" fmla="val 10800000"/>
              <a:gd name="f1" fmla="val 5400000"/>
              <a:gd name="f2" fmla="val 180"/>
              <a:gd name="f3" fmla="val w"/>
              <a:gd name="f4" fmla="val h"/>
              <a:gd name="f5" fmla="val 0"/>
              <a:gd name="f6" fmla="val 10423900"/>
              <a:gd name="f7" fmla="val 5491534"/>
              <a:gd name="f8" fmla="val 3493157"/>
              <a:gd name="f9" fmla="val 3493018"/>
              <a:gd name="f10" fmla="val 31"/>
              <a:gd name="f11" fmla="val 3414969"/>
              <a:gd name="f12" fmla="val 12668"/>
              <a:gd name="f13" fmla="val 3328744"/>
              <a:gd name="f14" fmla="val 21588"/>
              <a:gd name="f15" fmla="val 3245493"/>
              <a:gd name="f16" fmla="val 104839"/>
              <a:gd name="f17" fmla="val 3668357"/>
              <a:gd name="f18" fmla="val 162984"/>
              <a:gd name="f19" fmla="val 4075366"/>
              <a:gd name="f20" fmla="val 51981"/>
              <a:gd name="f21" fmla="val 4434802"/>
              <a:gd name="f22" fmla="val 284558"/>
              <a:gd name="f23" fmla="val 4302656"/>
              <a:gd name="f24" fmla="val 400846"/>
              <a:gd name="f25" fmla="val 4154654"/>
              <a:gd name="f26" fmla="val 374416"/>
              <a:gd name="f27" fmla="val 4011937"/>
              <a:gd name="f28" fmla="val 395559"/>
              <a:gd name="f29" fmla="val 3863934"/>
              <a:gd name="f30" fmla="val 416704"/>
              <a:gd name="f31" fmla="val 3721217"/>
              <a:gd name="f32" fmla="val 453704"/>
              <a:gd name="f33" fmla="val 3573213"/>
              <a:gd name="f34" fmla="val 474847"/>
              <a:gd name="f35" fmla="val 3414639"/>
              <a:gd name="f36" fmla="val 501275"/>
              <a:gd name="f37" fmla="val 3256063"/>
              <a:gd name="f38" fmla="val 506562"/>
              <a:gd name="f39" fmla="val 3097489"/>
              <a:gd name="f40" fmla="val 532990"/>
              <a:gd name="f41" fmla="val 2965345"/>
              <a:gd name="f42" fmla="val 554135"/>
              <a:gd name="f43" fmla="val 2822627"/>
              <a:gd name="f44" fmla="val 517133"/>
              <a:gd name="f45" fmla="val 2664052"/>
              <a:gd name="f46" fmla="val 649279"/>
              <a:gd name="f47" fmla="val 3055203"/>
              <a:gd name="f48" fmla="val 744424"/>
              <a:gd name="f49" fmla="val 3409352"/>
              <a:gd name="f50" fmla="val 601706"/>
              <a:gd name="f51" fmla="val 3795218"/>
              <a:gd name="f52" fmla="val 696852"/>
              <a:gd name="f53" fmla="val 3567928"/>
              <a:gd name="f54" fmla="val 781425"/>
              <a:gd name="f55" fmla="val 3382924"/>
              <a:gd name="f56" fmla="val 754995"/>
              <a:gd name="f57" fmla="val 3208492"/>
              <a:gd name="f58" fmla="val 802568"/>
              <a:gd name="f59" fmla="val 3049916"/>
              <a:gd name="f60" fmla="val 850140"/>
              <a:gd name="f61" fmla="val 2859627"/>
              <a:gd name="f62" fmla="val 797282"/>
              <a:gd name="f63" fmla="val 2727483"/>
              <a:gd name="f64" fmla="val 939999"/>
              <a:gd name="f65" fmla="val 2627052"/>
              <a:gd name="f66" fmla="val 1051000"/>
              <a:gd name="f67" fmla="val 2521336"/>
              <a:gd name="f68" fmla="val 1066858"/>
              <a:gd name="f69" fmla="val 2389190"/>
              <a:gd name="f70" fmla="val 1003429"/>
              <a:gd name="f71" fmla="val 2272901"/>
              <a:gd name="f72" fmla="val 945284"/>
              <a:gd name="f73" fmla="val 2146043"/>
              <a:gd name="f74" fmla="val 961142"/>
              <a:gd name="f75" fmla="val 2029754"/>
              <a:gd name="f76" fmla="val 1019287"/>
              <a:gd name="f77" fmla="val 1987468"/>
              <a:gd name="f78" fmla="val 1040430"/>
              <a:gd name="f79" fmla="val 1945181"/>
              <a:gd name="f80" fmla="val 1119716"/>
              <a:gd name="f81" fmla="val 1193719"/>
              <a:gd name="f82" fmla="val 1998039"/>
              <a:gd name="f83" fmla="val 1214862"/>
              <a:gd name="f84" fmla="val 2056184"/>
              <a:gd name="f85" fmla="val 1225434"/>
              <a:gd name="f86" fmla="val 2109042"/>
              <a:gd name="f87" fmla="val 1236004"/>
              <a:gd name="f88" fmla="val 2172471"/>
              <a:gd name="f89" fmla="val 1246577"/>
              <a:gd name="f90" fmla="val 2225329"/>
              <a:gd name="f91" fmla="val 2563622"/>
              <a:gd name="f92" fmla="val 1177861"/>
              <a:gd name="f93" fmla="val 2896629"/>
              <a:gd name="f94" fmla="val 1273005"/>
              <a:gd name="f95" fmla="val 3234920"/>
              <a:gd name="f96" fmla="val 1262435"/>
              <a:gd name="f97" fmla="val 1489724"/>
              <a:gd name="f98" fmla="val 1099450"/>
              <a:gd name="f99" fmla="val 1415723"/>
              <a:gd name="f100" fmla="val 1495009"/>
              <a:gd name="f101" fmla="val 142717"/>
              <a:gd name="f102" fmla="val 1653583"/>
              <a:gd name="f103" fmla="val 327721"/>
              <a:gd name="f104" fmla="val 1521439"/>
              <a:gd name="f105" fmla="val 438724"/>
              <a:gd name="f106" fmla="val 1637728"/>
              <a:gd name="f107" fmla="val 333006"/>
              <a:gd name="f108" fmla="val 1880875"/>
              <a:gd name="f109" fmla="val 375293"/>
              <a:gd name="f110" fmla="val 2013020"/>
              <a:gd name="f111" fmla="val 586726"/>
              <a:gd name="f112" fmla="val 2028877"/>
              <a:gd name="f113" fmla="val 792873"/>
              <a:gd name="f114" fmla="val 2044734"/>
              <a:gd name="f115" fmla="val 1014877"/>
              <a:gd name="f116" fmla="val 1960161"/>
              <a:gd name="f117" fmla="val 1125878"/>
              <a:gd name="f118" fmla="val 2250882"/>
              <a:gd name="f119" fmla="val 1157593"/>
              <a:gd name="f120" fmla="val 2340740"/>
              <a:gd name="f121" fmla="val 1353170"/>
              <a:gd name="f122" fmla="val 2314312"/>
              <a:gd name="f123" fmla="val 1474744"/>
              <a:gd name="f124" fmla="val 2330169"/>
              <a:gd name="f125" fmla="val 1739034"/>
              <a:gd name="f126" fmla="val 2367170"/>
              <a:gd name="f127" fmla="val 2019183"/>
              <a:gd name="f128" fmla="val 2446458"/>
              <a:gd name="f129" fmla="val 2373332"/>
              <a:gd name="f130" fmla="val 2488744"/>
              <a:gd name="f131" fmla="val 2442048"/>
              <a:gd name="f132" fmla="val 2520459"/>
              <a:gd name="f133" fmla="val 2636747"/>
              <a:gd name="f134" fmla="val 2336332"/>
              <a:gd name="f135" fmla="val 2758321"/>
              <a:gd name="f136" fmla="val 2405048"/>
              <a:gd name="f137" fmla="val 2800607"/>
              <a:gd name="f138" fmla="val 2489621"/>
              <a:gd name="f139" fmla="val 2848179"/>
              <a:gd name="f140" fmla="val 2553051"/>
              <a:gd name="f141" fmla="val 2885180"/>
              <a:gd name="f142" fmla="val 2648195"/>
              <a:gd name="f143" fmla="val 2874609"/>
              <a:gd name="f144" fmla="val 2701053"/>
              <a:gd name="f145" fmla="val 2985611"/>
              <a:gd name="f146" fmla="val 2969753"/>
              <a:gd name="f147" fmla="val 1606888"/>
              <a:gd name="f148" fmla="val 2879895"/>
              <a:gd name="f149" fmla="val 1057165"/>
              <a:gd name="f150" fmla="val 2964468"/>
              <a:gd name="f151" fmla="val 1659748"/>
              <a:gd name="f152" fmla="val 3175900"/>
              <a:gd name="f153" fmla="val 2320474"/>
              <a:gd name="f154" fmla="val 3165328"/>
              <a:gd name="f155" fmla="val 2912485"/>
              <a:gd name="f156" fmla="val 3408477"/>
              <a:gd name="f157" fmla="val 2891342"/>
              <a:gd name="f158" fmla="val 3493050"/>
              <a:gd name="f159" fmla="val 2753911"/>
              <a:gd name="f160" fmla="val 3456048"/>
              <a:gd name="f161" fmla="val 2748626"/>
              <a:gd name="f162" fmla="val 3582909"/>
              <a:gd name="f163" fmla="val 3060489"/>
              <a:gd name="f164" fmla="val 3715055"/>
              <a:gd name="f165" fmla="val 3435782"/>
              <a:gd name="f166" fmla="val 3625195"/>
              <a:gd name="f167" fmla="val 3763503"/>
              <a:gd name="f168" fmla="val 3820771"/>
              <a:gd name="f169" fmla="val 3910629"/>
              <a:gd name="f170" fmla="val 3398782"/>
              <a:gd name="f171" fmla="val 3762626"/>
              <a:gd name="f172" fmla="val 3219063"/>
              <a:gd name="f173" fmla="val 3847199"/>
              <a:gd name="f174" fmla="val 3277208"/>
              <a:gd name="f175" fmla="val 3974060"/>
              <a:gd name="f176" fmla="val 5909545"/>
              <a:gd name="f177" fmla="val 4756360"/>
              <a:gd name="f178" fmla="val 6385269"/>
              <a:gd name="f179" fmla="val 4840933"/>
              <a:gd name="f180" fmla="val 7171204"/>
              <a:gd name="f181" fmla="val 4982659"/>
              <a:gd name="f182" fmla="val 9157515"/>
              <a:gd name="f183" fmla="val 5302348"/>
              <a:gd name="f184" fmla="val 10285854"/>
              <a:gd name="f185" fmla="val 5471118"/>
              <a:gd name="f186" fmla="+- 0 0 -90"/>
              <a:gd name="f187" fmla="*/ f3 1 10423900"/>
              <a:gd name="f188" fmla="*/ f4 1 5491534"/>
              <a:gd name="f189" fmla="val f5"/>
              <a:gd name="f190" fmla="val f6"/>
              <a:gd name="f191" fmla="val f7"/>
              <a:gd name="f192" fmla="*/ f186 f0 1"/>
              <a:gd name="f193" fmla="+- f191 0 f189"/>
              <a:gd name="f194" fmla="+- f190 0 f189"/>
              <a:gd name="f195" fmla="*/ f192 1 f2"/>
              <a:gd name="f196" fmla="*/ f194 1 10423900"/>
              <a:gd name="f197" fmla="*/ f193 1 5491534"/>
              <a:gd name="f198" fmla="*/ 10423900 f194 1"/>
              <a:gd name="f199" fmla="*/ 0 f193 1"/>
              <a:gd name="f200" fmla="*/ 3493157 f194 1"/>
              <a:gd name="f201" fmla="*/ 3493018 f194 1"/>
              <a:gd name="f202" fmla="*/ 31 f193 1"/>
              <a:gd name="f203" fmla="*/ 3245493 f194 1"/>
              <a:gd name="f204" fmla="*/ 104839 f193 1"/>
              <a:gd name="f205" fmla="*/ 4434802 f194 1"/>
              <a:gd name="f206" fmla="*/ 284558 f193 1"/>
              <a:gd name="f207" fmla="*/ 4011937 f194 1"/>
              <a:gd name="f208" fmla="*/ 395559 f193 1"/>
              <a:gd name="f209" fmla="*/ 3573213 f194 1"/>
              <a:gd name="f210" fmla="*/ 474847 f193 1"/>
              <a:gd name="f211" fmla="*/ 3097489 f194 1"/>
              <a:gd name="f212" fmla="*/ 532990 f193 1"/>
              <a:gd name="f213" fmla="*/ 2664052 f194 1"/>
              <a:gd name="f214" fmla="*/ 649279 f193 1"/>
              <a:gd name="f215" fmla="*/ 3795218 f194 1"/>
              <a:gd name="f216" fmla="*/ 696852 f193 1"/>
              <a:gd name="f217" fmla="*/ 3208492 f194 1"/>
              <a:gd name="f218" fmla="*/ 802568 f193 1"/>
              <a:gd name="f219" fmla="*/ 2727483 f194 1"/>
              <a:gd name="f220" fmla="*/ 939999 f193 1"/>
              <a:gd name="f221" fmla="*/ 2389190 f194 1"/>
              <a:gd name="f222" fmla="*/ 1003429 f193 1"/>
              <a:gd name="f223" fmla="*/ 2029754 f194 1"/>
              <a:gd name="f224" fmla="*/ 1019287 f193 1"/>
              <a:gd name="f225" fmla="*/ 1945181 f194 1"/>
              <a:gd name="f226" fmla="*/ 1119716 f193 1"/>
              <a:gd name="f227" fmla="*/ 2056184 f194 1"/>
              <a:gd name="f228" fmla="*/ 1225434 f193 1"/>
              <a:gd name="f229" fmla="*/ 2225329 f194 1"/>
              <a:gd name="f230" fmla="*/ 1236004 f193 1"/>
              <a:gd name="f231" fmla="*/ 3234920 f194 1"/>
              <a:gd name="f232" fmla="*/ 1262435 f193 1"/>
              <a:gd name="f233" fmla="*/ 0 f194 1"/>
              <a:gd name="f234" fmla="*/ 1495009 f193 1"/>
              <a:gd name="f235" fmla="*/ 438724 f194 1"/>
              <a:gd name="f236" fmla="*/ 1637728 f193 1"/>
              <a:gd name="f237" fmla="*/ 586726 f194 1"/>
              <a:gd name="f238" fmla="*/ 2028877 f193 1"/>
              <a:gd name="f239" fmla="*/ 1125878 f194 1"/>
              <a:gd name="f240" fmla="*/ 2250882 f193 1"/>
              <a:gd name="f241" fmla="*/ 1474744 f194 1"/>
              <a:gd name="f242" fmla="*/ 2330169 f193 1"/>
              <a:gd name="f243" fmla="*/ 2272901 f194 1"/>
              <a:gd name="f244" fmla="*/ 2446458 f193 1"/>
              <a:gd name="f245" fmla="*/ 2636747 f193 1"/>
              <a:gd name="f246" fmla="*/ 2489621 f194 1"/>
              <a:gd name="f247" fmla="*/ 2848179 f193 1"/>
              <a:gd name="f248" fmla="*/ 2701053 f194 1"/>
              <a:gd name="f249" fmla="*/ 2985611 f193 1"/>
              <a:gd name="f250" fmla="*/ 1057165 f194 1"/>
              <a:gd name="f251" fmla="*/ 2964468 f193 1"/>
              <a:gd name="f252" fmla="*/ 2912485 f194 1"/>
              <a:gd name="f253" fmla="*/ 3408477 f193 1"/>
              <a:gd name="f254" fmla="*/ 2748626 f194 1"/>
              <a:gd name="f255" fmla="*/ 3582909 f193 1"/>
              <a:gd name="f256" fmla="*/ 3763503 f194 1"/>
              <a:gd name="f257" fmla="*/ 3820771 f193 1"/>
              <a:gd name="f258" fmla="*/ 3219063 f194 1"/>
              <a:gd name="f259" fmla="*/ 3847199 f193 1"/>
              <a:gd name="f260" fmla="*/ 6385269 f194 1"/>
              <a:gd name="f261" fmla="*/ 4840933 f193 1"/>
              <a:gd name="f262" fmla="*/ 10285854 f194 1"/>
              <a:gd name="f263" fmla="*/ 5471118 f193 1"/>
              <a:gd name="f264" fmla="*/ 5491534 f193 1"/>
              <a:gd name="f265" fmla="+- f195 0 f1"/>
              <a:gd name="f266" fmla="*/ f198 1 10423900"/>
              <a:gd name="f267" fmla="*/ f199 1 5491534"/>
              <a:gd name="f268" fmla="*/ f200 1 10423900"/>
              <a:gd name="f269" fmla="*/ f201 1 10423900"/>
              <a:gd name="f270" fmla="*/ f202 1 5491534"/>
              <a:gd name="f271" fmla="*/ f203 1 10423900"/>
              <a:gd name="f272" fmla="*/ f204 1 5491534"/>
              <a:gd name="f273" fmla="*/ f205 1 10423900"/>
              <a:gd name="f274" fmla="*/ f206 1 5491534"/>
              <a:gd name="f275" fmla="*/ f207 1 10423900"/>
              <a:gd name="f276" fmla="*/ f208 1 5491534"/>
              <a:gd name="f277" fmla="*/ f209 1 10423900"/>
              <a:gd name="f278" fmla="*/ f210 1 5491534"/>
              <a:gd name="f279" fmla="*/ f211 1 10423900"/>
              <a:gd name="f280" fmla="*/ f212 1 5491534"/>
              <a:gd name="f281" fmla="*/ f213 1 10423900"/>
              <a:gd name="f282" fmla="*/ f214 1 5491534"/>
              <a:gd name="f283" fmla="*/ f215 1 10423900"/>
              <a:gd name="f284" fmla="*/ f216 1 5491534"/>
              <a:gd name="f285" fmla="*/ f217 1 10423900"/>
              <a:gd name="f286" fmla="*/ f218 1 5491534"/>
              <a:gd name="f287" fmla="*/ f219 1 10423900"/>
              <a:gd name="f288" fmla="*/ f220 1 5491534"/>
              <a:gd name="f289" fmla="*/ f221 1 10423900"/>
              <a:gd name="f290" fmla="*/ f222 1 5491534"/>
              <a:gd name="f291" fmla="*/ f223 1 10423900"/>
              <a:gd name="f292" fmla="*/ f224 1 5491534"/>
              <a:gd name="f293" fmla="*/ f225 1 10423900"/>
              <a:gd name="f294" fmla="*/ f226 1 5491534"/>
              <a:gd name="f295" fmla="*/ f227 1 10423900"/>
              <a:gd name="f296" fmla="*/ f228 1 5491534"/>
              <a:gd name="f297" fmla="*/ f229 1 10423900"/>
              <a:gd name="f298" fmla="*/ f230 1 5491534"/>
              <a:gd name="f299" fmla="*/ f231 1 10423900"/>
              <a:gd name="f300" fmla="*/ f232 1 5491534"/>
              <a:gd name="f301" fmla="*/ f233 1 10423900"/>
              <a:gd name="f302" fmla="*/ f234 1 5491534"/>
              <a:gd name="f303" fmla="*/ f235 1 10423900"/>
              <a:gd name="f304" fmla="*/ f236 1 5491534"/>
              <a:gd name="f305" fmla="*/ f237 1 10423900"/>
              <a:gd name="f306" fmla="*/ f238 1 5491534"/>
              <a:gd name="f307" fmla="*/ f239 1 10423900"/>
              <a:gd name="f308" fmla="*/ f240 1 5491534"/>
              <a:gd name="f309" fmla="*/ f241 1 10423900"/>
              <a:gd name="f310" fmla="*/ f242 1 5491534"/>
              <a:gd name="f311" fmla="*/ f243 1 10423900"/>
              <a:gd name="f312" fmla="*/ f244 1 5491534"/>
              <a:gd name="f313" fmla="*/ f245 1 5491534"/>
              <a:gd name="f314" fmla="*/ f246 1 10423900"/>
              <a:gd name="f315" fmla="*/ f247 1 5491534"/>
              <a:gd name="f316" fmla="*/ f248 1 10423900"/>
              <a:gd name="f317" fmla="*/ f249 1 5491534"/>
              <a:gd name="f318" fmla="*/ f250 1 10423900"/>
              <a:gd name="f319" fmla="*/ f251 1 5491534"/>
              <a:gd name="f320" fmla="*/ f252 1 10423900"/>
              <a:gd name="f321" fmla="*/ f253 1 5491534"/>
              <a:gd name="f322" fmla="*/ f254 1 10423900"/>
              <a:gd name="f323" fmla="*/ f255 1 5491534"/>
              <a:gd name="f324" fmla="*/ f256 1 10423900"/>
              <a:gd name="f325" fmla="*/ f257 1 5491534"/>
              <a:gd name="f326" fmla="*/ f258 1 10423900"/>
              <a:gd name="f327" fmla="*/ f259 1 5491534"/>
              <a:gd name="f328" fmla="*/ f260 1 10423900"/>
              <a:gd name="f329" fmla="*/ f261 1 5491534"/>
              <a:gd name="f330" fmla="*/ f262 1 10423900"/>
              <a:gd name="f331" fmla="*/ f263 1 5491534"/>
              <a:gd name="f332" fmla="*/ f264 1 5491534"/>
              <a:gd name="f333" fmla="*/ f189 1 f196"/>
              <a:gd name="f334" fmla="*/ f190 1 f196"/>
              <a:gd name="f335" fmla="*/ f189 1 f197"/>
              <a:gd name="f336" fmla="*/ f191 1 f197"/>
              <a:gd name="f337" fmla="*/ f266 1 f196"/>
              <a:gd name="f338" fmla="*/ f267 1 f197"/>
              <a:gd name="f339" fmla="*/ f268 1 f196"/>
              <a:gd name="f340" fmla="*/ f269 1 f196"/>
              <a:gd name="f341" fmla="*/ f270 1 f197"/>
              <a:gd name="f342" fmla="*/ f271 1 f196"/>
              <a:gd name="f343" fmla="*/ f272 1 f197"/>
              <a:gd name="f344" fmla="*/ f273 1 f196"/>
              <a:gd name="f345" fmla="*/ f274 1 f197"/>
              <a:gd name="f346" fmla="*/ f275 1 f196"/>
              <a:gd name="f347" fmla="*/ f276 1 f197"/>
              <a:gd name="f348" fmla="*/ f277 1 f196"/>
              <a:gd name="f349" fmla="*/ f278 1 f197"/>
              <a:gd name="f350" fmla="*/ f279 1 f196"/>
              <a:gd name="f351" fmla="*/ f280 1 f197"/>
              <a:gd name="f352" fmla="*/ f281 1 f196"/>
              <a:gd name="f353" fmla="*/ f282 1 f197"/>
              <a:gd name="f354" fmla="*/ f283 1 f196"/>
              <a:gd name="f355" fmla="*/ f284 1 f197"/>
              <a:gd name="f356" fmla="*/ f285 1 f196"/>
              <a:gd name="f357" fmla="*/ f286 1 f197"/>
              <a:gd name="f358" fmla="*/ f287 1 f196"/>
              <a:gd name="f359" fmla="*/ f288 1 f197"/>
              <a:gd name="f360" fmla="*/ f289 1 f196"/>
              <a:gd name="f361" fmla="*/ f290 1 f197"/>
              <a:gd name="f362" fmla="*/ f291 1 f196"/>
              <a:gd name="f363" fmla="*/ f292 1 f197"/>
              <a:gd name="f364" fmla="*/ f293 1 f196"/>
              <a:gd name="f365" fmla="*/ f294 1 f197"/>
              <a:gd name="f366" fmla="*/ f295 1 f196"/>
              <a:gd name="f367" fmla="*/ f296 1 f197"/>
              <a:gd name="f368" fmla="*/ f297 1 f196"/>
              <a:gd name="f369" fmla="*/ f298 1 f197"/>
              <a:gd name="f370" fmla="*/ f299 1 f196"/>
              <a:gd name="f371" fmla="*/ f300 1 f197"/>
              <a:gd name="f372" fmla="*/ f301 1 f196"/>
              <a:gd name="f373" fmla="*/ f302 1 f197"/>
              <a:gd name="f374" fmla="*/ f303 1 f196"/>
              <a:gd name="f375" fmla="*/ f304 1 f197"/>
              <a:gd name="f376" fmla="*/ f305 1 f196"/>
              <a:gd name="f377" fmla="*/ f306 1 f197"/>
              <a:gd name="f378" fmla="*/ f307 1 f196"/>
              <a:gd name="f379" fmla="*/ f308 1 f197"/>
              <a:gd name="f380" fmla="*/ f309 1 f196"/>
              <a:gd name="f381" fmla="*/ f310 1 f197"/>
              <a:gd name="f382" fmla="*/ f311 1 f196"/>
              <a:gd name="f383" fmla="*/ f312 1 f197"/>
              <a:gd name="f384" fmla="*/ f313 1 f197"/>
              <a:gd name="f385" fmla="*/ f314 1 f196"/>
              <a:gd name="f386" fmla="*/ f315 1 f197"/>
              <a:gd name="f387" fmla="*/ f316 1 f196"/>
              <a:gd name="f388" fmla="*/ f317 1 f197"/>
              <a:gd name="f389" fmla="*/ f318 1 f196"/>
              <a:gd name="f390" fmla="*/ f319 1 f197"/>
              <a:gd name="f391" fmla="*/ f320 1 f196"/>
              <a:gd name="f392" fmla="*/ f321 1 f197"/>
              <a:gd name="f393" fmla="*/ f322 1 f196"/>
              <a:gd name="f394" fmla="*/ f323 1 f197"/>
              <a:gd name="f395" fmla="*/ f324 1 f196"/>
              <a:gd name="f396" fmla="*/ f325 1 f197"/>
              <a:gd name="f397" fmla="*/ f326 1 f196"/>
              <a:gd name="f398" fmla="*/ f327 1 f197"/>
              <a:gd name="f399" fmla="*/ f328 1 f196"/>
              <a:gd name="f400" fmla="*/ f329 1 f197"/>
              <a:gd name="f401" fmla="*/ f330 1 f196"/>
              <a:gd name="f402" fmla="*/ f331 1 f197"/>
              <a:gd name="f403" fmla="*/ f332 1 f197"/>
              <a:gd name="f404" fmla="*/ f333 f187 1"/>
              <a:gd name="f405" fmla="*/ f334 f187 1"/>
              <a:gd name="f406" fmla="*/ f336 f188 1"/>
              <a:gd name="f407" fmla="*/ f335 f188 1"/>
              <a:gd name="f408" fmla="*/ f337 f187 1"/>
              <a:gd name="f409" fmla="*/ f338 f188 1"/>
              <a:gd name="f410" fmla="*/ f339 f187 1"/>
              <a:gd name="f411" fmla="*/ f340 f187 1"/>
              <a:gd name="f412" fmla="*/ f341 f188 1"/>
              <a:gd name="f413" fmla="*/ f342 f187 1"/>
              <a:gd name="f414" fmla="*/ f343 f188 1"/>
              <a:gd name="f415" fmla="*/ f344 f187 1"/>
              <a:gd name="f416" fmla="*/ f345 f188 1"/>
              <a:gd name="f417" fmla="*/ f346 f187 1"/>
              <a:gd name="f418" fmla="*/ f347 f188 1"/>
              <a:gd name="f419" fmla="*/ f348 f187 1"/>
              <a:gd name="f420" fmla="*/ f349 f188 1"/>
              <a:gd name="f421" fmla="*/ f350 f187 1"/>
              <a:gd name="f422" fmla="*/ f351 f188 1"/>
              <a:gd name="f423" fmla="*/ f352 f187 1"/>
              <a:gd name="f424" fmla="*/ f353 f188 1"/>
              <a:gd name="f425" fmla="*/ f354 f187 1"/>
              <a:gd name="f426" fmla="*/ f355 f188 1"/>
              <a:gd name="f427" fmla="*/ f356 f187 1"/>
              <a:gd name="f428" fmla="*/ f357 f188 1"/>
              <a:gd name="f429" fmla="*/ f358 f187 1"/>
              <a:gd name="f430" fmla="*/ f359 f188 1"/>
              <a:gd name="f431" fmla="*/ f360 f187 1"/>
              <a:gd name="f432" fmla="*/ f361 f188 1"/>
              <a:gd name="f433" fmla="*/ f362 f187 1"/>
              <a:gd name="f434" fmla="*/ f363 f188 1"/>
              <a:gd name="f435" fmla="*/ f364 f187 1"/>
              <a:gd name="f436" fmla="*/ f365 f188 1"/>
              <a:gd name="f437" fmla="*/ f366 f187 1"/>
              <a:gd name="f438" fmla="*/ f367 f188 1"/>
              <a:gd name="f439" fmla="*/ f368 f187 1"/>
              <a:gd name="f440" fmla="*/ f369 f188 1"/>
              <a:gd name="f441" fmla="*/ f370 f187 1"/>
              <a:gd name="f442" fmla="*/ f371 f188 1"/>
              <a:gd name="f443" fmla="*/ f372 f187 1"/>
              <a:gd name="f444" fmla="*/ f373 f188 1"/>
              <a:gd name="f445" fmla="*/ f374 f187 1"/>
              <a:gd name="f446" fmla="*/ f375 f188 1"/>
              <a:gd name="f447" fmla="*/ f376 f187 1"/>
              <a:gd name="f448" fmla="*/ f377 f188 1"/>
              <a:gd name="f449" fmla="*/ f378 f187 1"/>
              <a:gd name="f450" fmla="*/ f379 f188 1"/>
              <a:gd name="f451" fmla="*/ f380 f187 1"/>
              <a:gd name="f452" fmla="*/ f381 f188 1"/>
              <a:gd name="f453" fmla="*/ f382 f187 1"/>
              <a:gd name="f454" fmla="*/ f383 f188 1"/>
              <a:gd name="f455" fmla="*/ f384 f188 1"/>
              <a:gd name="f456" fmla="*/ f385 f187 1"/>
              <a:gd name="f457" fmla="*/ f386 f188 1"/>
              <a:gd name="f458" fmla="*/ f387 f187 1"/>
              <a:gd name="f459" fmla="*/ f388 f188 1"/>
              <a:gd name="f460" fmla="*/ f389 f187 1"/>
              <a:gd name="f461" fmla="*/ f390 f188 1"/>
              <a:gd name="f462" fmla="*/ f391 f187 1"/>
              <a:gd name="f463" fmla="*/ f392 f188 1"/>
              <a:gd name="f464" fmla="*/ f393 f187 1"/>
              <a:gd name="f465" fmla="*/ f394 f188 1"/>
              <a:gd name="f466" fmla="*/ f395 f187 1"/>
              <a:gd name="f467" fmla="*/ f396 f188 1"/>
              <a:gd name="f468" fmla="*/ f397 f187 1"/>
              <a:gd name="f469" fmla="*/ f398 f188 1"/>
              <a:gd name="f470" fmla="*/ f399 f187 1"/>
              <a:gd name="f471" fmla="*/ f400 f188 1"/>
              <a:gd name="f472" fmla="*/ f401 f187 1"/>
              <a:gd name="f473" fmla="*/ f402 f188 1"/>
              <a:gd name="f474" fmla="*/ f403 f188 1"/>
            </a:gdLst>
            <a:ahLst/>
            <a:cxnLst>
              <a:cxn ang="3cd4">
                <a:pos x="hc" y="t"/>
              </a:cxn>
              <a:cxn ang="0">
                <a:pos x="r" y="vc"/>
              </a:cxn>
              <a:cxn ang="cd4">
                <a:pos x="hc" y="b"/>
              </a:cxn>
              <a:cxn ang="cd2">
                <a:pos x="l" y="vc"/>
              </a:cxn>
              <a:cxn ang="f265">
                <a:pos x="f408" y="f409"/>
              </a:cxn>
              <a:cxn ang="f265">
                <a:pos x="f410" y="f409"/>
              </a:cxn>
              <a:cxn ang="f265">
                <a:pos x="f411" y="f412"/>
              </a:cxn>
              <a:cxn ang="f265">
                <a:pos x="f413" y="f414"/>
              </a:cxn>
              <a:cxn ang="f265">
                <a:pos x="f415" y="f416"/>
              </a:cxn>
              <a:cxn ang="f265">
                <a:pos x="f417" y="f418"/>
              </a:cxn>
              <a:cxn ang="f265">
                <a:pos x="f419" y="f420"/>
              </a:cxn>
              <a:cxn ang="f265">
                <a:pos x="f421" y="f422"/>
              </a:cxn>
              <a:cxn ang="f265">
                <a:pos x="f423" y="f424"/>
              </a:cxn>
              <a:cxn ang="f265">
                <a:pos x="f425" y="f426"/>
              </a:cxn>
              <a:cxn ang="f265">
                <a:pos x="f427" y="f428"/>
              </a:cxn>
              <a:cxn ang="f265">
                <a:pos x="f429" y="f430"/>
              </a:cxn>
              <a:cxn ang="f265">
                <a:pos x="f431" y="f432"/>
              </a:cxn>
              <a:cxn ang="f265">
                <a:pos x="f433" y="f434"/>
              </a:cxn>
              <a:cxn ang="f265">
                <a:pos x="f435" y="f436"/>
              </a:cxn>
              <a:cxn ang="f265">
                <a:pos x="f437" y="f438"/>
              </a:cxn>
              <a:cxn ang="f265">
                <a:pos x="f439" y="f440"/>
              </a:cxn>
              <a:cxn ang="f265">
                <a:pos x="f441" y="f442"/>
              </a:cxn>
              <a:cxn ang="f265">
                <a:pos x="f443" y="f444"/>
              </a:cxn>
              <a:cxn ang="f265">
                <a:pos x="f445" y="f446"/>
              </a:cxn>
              <a:cxn ang="f265">
                <a:pos x="f447" y="f448"/>
              </a:cxn>
              <a:cxn ang="f265">
                <a:pos x="f449" y="f450"/>
              </a:cxn>
              <a:cxn ang="f265">
                <a:pos x="f451" y="f452"/>
              </a:cxn>
              <a:cxn ang="f265">
                <a:pos x="f453" y="f454"/>
              </a:cxn>
              <a:cxn ang="f265">
                <a:pos x="f431" y="f455"/>
              </a:cxn>
              <a:cxn ang="f265">
                <a:pos x="f456" y="f457"/>
              </a:cxn>
              <a:cxn ang="f265">
                <a:pos x="f458" y="f459"/>
              </a:cxn>
              <a:cxn ang="f265">
                <a:pos x="f460" y="f461"/>
              </a:cxn>
              <a:cxn ang="f265">
                <a:pos x="f462" y="f463"/>
              </a:cxn>
              <a:cxn ang="f265">
                <a:pos x="f464" y="f465"/>
              </a:cxn>
              <a:cxn ang="f265">
                <a:pos x="f466" y="f467"/>
              </a:cxn>
              <a:cxn ang="f265">
                <a:pos x="f468" y="f469"/>
              </a:cxn>
              <a:cxn ang="f265">
                <a:pos x="f470" y="f471"/>
              </a:cxn>
              <a:cxn ang="f265">
                <a:pos x="f472" y="f473"/>
              </a:cxn>
              <a:cxn ang="f265">
                <a:pos x="f408" y="f474"/>
              </a:cxn>
            </a:cxnLst>
            <a:rect l="f404" t="f407" r="f405" b="f406"/>
            <a:pathLst>
              <a:path w="10423900" h="5491534">
                <a:moveTo>
                  <a:pt x="f6" y="f5"/>
                </a:moveTo>
                <a:lnTo>
                  <a:pt x="f8"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68"/>
                  <a:pt x="f79" y="f80"/>
                </a:cubicBezTo>
                <a:cubicBezTo>
                  <a:pt x="f79" y="f81"/>
                  <a:pt x="f82" y="f83"/>
                  <a:pt x="f84" y="f85"/>
                </a:cubicBezTo>
                <a:cubicBezTo>
                  <a:pt x="f86" y="f87"/>
                  <a:pt x="f88" y="f89"/>
                  <a:pt x="f90" y="f87"/>
                </a:cubicBezTo>
                <a:cubicBezTo>
                  <a:pt x="f91" y="f92"/>
                  <a:pt x="f93" y="f94"/>
                  <a:pt x="f95" y="f96"/>
                </a:cubicBezTo>
                <a:cubicBezTo>
                  <a:pt x="f88" y="f97"/>
                  <a:pt x="f98" y="f99"/>
                  <a:pt x="f5" y="f100"/>
                </a:cubicBezTo>
                <a:cubicBezTo>
                  <a:pt x="f101" y="f102"/>
                  <a:pt x="f103" y="f104"/>
                  <a:pt x="f105" y="f106"/>
                </a:cubicBezTo>
                <a:cubicBezTo>
                  <a:pt x="f107" y="f108"/>
                  <a:pt x="f109" y="f110"/>
                  <a:pt x="f111" y="f112"/>
                </a:cubicBezTo>
                <a:cubicBezTo>
                  <a:pt x="f113" y="f114"/>
                  <a:pt x="f115" y="f116"/>
                  <a:pt x="f117" y="f118"/>
                </a:cubicBezTo>
                <a:cubicBezTo>
                  <a:pt x="f119" y="f120"/>
                  <a:pt x="f121" y="f122"/>
                  <a:pt x="f123" y="f124"/>
                </a:cubicBezTo>
                <a:cubicBezTo>
                  <a:pt x="f125" y="f126"/>
                  <a:pt x="f127" y="f124"/>
                  <a:pt x="f71" y="f128"/>
                </a:cubicBezTo>
                <a:cubicBezTo>
                  <a:pt x="f129" y="f130"/>
                  <a:pt x="f131" y="f132"/>
                  <a:pt x="f69" y="f133"/>
                </a:cubicBezTo>
                <a:cubicBezTo>
                  <a:pt x="f134" y="f135"/>
                  <a:pt x="f136" y="f137"/>
                  <a:pt x="f138" y="f139"/>
                </a:cubicBezTo>
                <a:cubicBezTo>
                  <a:pt x="f140" y="f141"/>
                  <a:pt x="f142" y="f143"/>
                  <a:pt x="f144" y="f145"/>
                </a:cubicBezTo>
                <a:cubicBezTo>
                  <a:pt x="f73" y="f146"/>
                  <a:pt x="f147" y="f148"/>
                  <a:pt x="f149" y="f150"/>
                </a:cubicBezTo>
                <a:cubicBezTo>
                  <a:pt x="f151" y="f152"/>
                  <a:pt x="f153" y="f154"/>
                  <a:pt x="f155" y="f156"/>
                </a:cubicBezTo>
                <a:cubicBezTo>
                  <a:pt x="f157" y="f158"/>
                  <a:pt x="f159" y="f160"/>
                  <a:pt x="f161" y="f162"/>
                </a:cubicBezTo>
                <a:cubicBezTo>
                  <a:pt x="f163" y="f164"/>
                  <a:pt x="f165" y="f166"/>
                  <a:pt x="f167" y="f168"/>
                </a:cubicBezTo>
                <a:cubicBezTo>
                  <a:pt x="f33" y="f169"/>
                  <a:pt x="f170" y="f171"/>
                  <a:pt x="f172" y="f173"/>
                </a:cubicBezTo>
                <a:cubicBezTo>
                  <a:pt x="f174" y="f175"/>
                  <a:pt x="f176" y="f177"/>
                  <a:pt x="f178" y="f179"/>
                </a:cubicBezTo>
                <a:cubicBezTo>
                  <a:pt x="f180" y="f181"/>
                  <a:pt x="f182" y="f183"/>
                  <a:pt x="f184" y="f185"/>
                </a:cubicBezTo>
                <a:lnTo>
                  <a:pt x="f6" y="f7"/>
                </a:ln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Date Placeholder 1">
            <a:extLst>
              <a:ext uri="{FF2B5EF4-FFF2-40B4-BE49-F238E27FC236}">
                <a16:creationId xmlns:a16="http://schemas.microsoft.com/office/drawing/2014/main" id="{7849DC4E-D288-4710-ACB9-FB275A1AF5F1}"/>
              </a:ext>
            </a:extLst>
          </p:cNvPr>
          <p:cNvSpPr txBox="1">
            <a:spLocks noGrp="1"/>
          </p:cNvSpPr>
          <p:nvPr>
            <p:ph type="dt" sz="half" idx="7"/>
          </p:nvPr>
        </p:nvSpPr>
        <p:spPr/>
        <p:txBody>
          <a:bodyPr/>
          <a:lstStyle>
            <a:lvl1pPr>
              <a:defRPr/>
            </a:lvl1pPr>
          </a:lstStyle>
          <a:p>
            <a:pPr lvl="0"/>
            <a:fld id="{6EA22016-F110-4D98-94A3-906F710702EF}" type="datetime1">
              <a:rPr lang="en-US"/>
              <a:pPr lvl="0"/>
              <a:t>1/7/2021</a:t>
            </a:fld>
            <a:endParaRPr lang="en-US"/>
          </a:p>
        </p:txBody>
      </p:sp>
      <p:sp>
        <p:nvSpPr>
          <p:cNvPr id="4" name="Footer Placeholder 2">
            <a:extLst>
              <a:ext uri="{FF2B5EF4-FFF2-40B4-BE49-F238E27FC236}">
                <a16:creationId xmlns:a16="http://schemas.microsoft.com/office/drawing/2014/main" id="{1C705FAB-1284-40AD-B46A-179E2050351D}"/>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8E1B64B6-3F06-4A74-944D-085B696D26F5}"/>
              </a:ext>
            </a:extLst>
          </p:cNvPr>
          <p:cNvSpPr txBox="1">
            <a:spLocks noGrp="1"/>
          </p:cNvSpPr>
          <p:nvPr>
            <p:ph type="sldNum" sz="quarter" idx="8"/>
          </p:nvPr>
        </p:nvSpPr>
        <p:spPr/>
        <p:txBody>
          <a:bodyPr/>
          <a:lstStyle>
            <a:lvl1pPr>
              <a:defRPr/>
            </a:lvl1pPr>
          </a:lstStyle>
          <a:p>
            <a:pPr lvl="0"/>
            <a:fld id="{06483B1F-B861-4E41-831E-4ADF04860A08}" type="slidenum">
              <a:t>‹#›</a:t>
            </a:fld>
            <a:endParaRPr lang="en-US"/>
          </a:p>
        </p:txBody>
      </p:sp>
    </p:spTree>
    <p:extLst>
      <p:ext uri="{BB962C8B-B14F-4D97-AF65-F5344CB8AC3E}">
        <p14:creationId xmlns:p14="http://schemas.microsoft.com/office/powerpoint/2010/main" val="35463968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Freeform: Shape 7" descr="Tag=AccentColor&#10;Flavor=Light&#10;Target=Fill">
            <a:extLst>
              <a:ext uri="{FF2B5EF4-FFF2-40B4-BE49-F238E27FC236}">
                <a16:creationId xmlns:a16="http://schemas.microsoft.com/office/drawing/2014/main" id="{99BEF7A1-19DB-4FD5-9F20-B58EDBFCADE0}"/>
              </a:ext>
            </a:extLst>
          </p:cNvPr>
          <p:cNvSpPr/>
          <p:nvPr/>
        </p:nvSpPr>
        <p:spPr>
          <a:xfrm>
            <a:off x="4726725" y="0"/>
            <a:ext cx="7472385" cy="6858000"/>
          </a:xfrm>
          <a:custGeom>
            <a:avLst/>
            <a:gdLst>
              <a:gd name="f0" fmla="val 10800000"/>
              <a:gd name="f1" fmla="val 5400000"/>
              <a:gd name="f2" fmla="val 180"/>
              <a:gd name="f3" fmla="val w"/>
              <a:gd name="f4" fmla="val h"/>
              <a:gd name="f5" fmla="val 0"/>
              <a:gd name="f6" fmla="val 7472381"/>
              <a:gd name="f7" fmla="val 6886575"/>
              <a:gd name="f8" fmla="val 1232666"/>
              <a:gd name="f9" fmla="val 814388"/>
              <a:gd name="f10" fmla="val 6411516"/>
              <a:gd name="f11" fmla="val 6992676"/>
              <a:gd name="f12" fmla="val 1946893"/>
              <a:gd name="f13" fmla="val 1801205"/>
              <a:gd name="f14" fmla="val 6815137"/>
              <a:gd name="f15" fmla="val 1662624"/>
              <a:gd name="f16" fmla="val 6729412"/>
              <a:gd name="f17" fmla="val 1506276"/>
              <a:gd name="f18" fmla="val 6686550"/>
              <a:gd name="f19" fmla="val 1399675"/>
              <a:gd name="f20" fmla="val 6657975"/>
              <a:gd name="f21" fmla="val 1296627"/>
              <a:gd name="f22" fmla="val 6607969"/>
              <a:gd name="f23" fmla="val 1314394"/>
              <a:gd name="f24" fmla="val 6457949"/>
              <a:gd name="f25" fmla="val 1317947"/>
              <a:gd name="f26" fmla="val 6415087"/>
              <a:gd name="f27" fmla="val 1289520"/>
              <a:gd name="f28" fmla="val 6382941"/>
              <a:gd name="f29" fmla="val 1246880"/>
              <a:gd name="f30" fmla="val 6393656"/>
              <a:gd name="f31" fmla="val 1165153"/>
              <a:gd name="f32" fmla="val 1126065"/>
              <a:gd name="f33" fmla="val 6354365"/>
              <a:gd name="f34" fmla="val 1079872"/>
              <a:gd name="f35" fmla="val 6307931"/>
              <a:gd name="f36" fmla="val 998144"/>
              <a:gd name="f37" fmla="val 6225779"/>
              <a:gd name="f38" fmla="val 919970"/>
              <a:gd name="f39" fmla="val 6140052"/>
              <a:gd name="f40" fmla="val 788495"/>
              <a:gd name="f41" fmla="val 6125765"/>
              <a:gd name="f42" fmla="val 813369"/>
              <a:gd name="f43" fmla="val 6061471"/>
              <a:gd name="f44" fmla="val 856009"/>
              <a:gd name="f45" fmla="val 6068615"/>
              <a:gd name="f46" fmla="val 895097"/>
              <a:gd name="f47" fmla="val 6082903"/>
              <a:gd name="f48" fmla="val 6118622"/>
              <a:gd name="f49" fmla="val 1101192"/>
              <a:gd name="f50" fmla="val 6157912"/>
              <a:gd name="f51" fmla="val 1204239"/>
              <a:gd name="f52" fmla="val 6193631"/>
              <a:gd name="f53" fmla="val 1271754"/>
              <a:gd name="f54" fmla="val 6215062"/>
              <a:gd name="f55" fmla="val 1339267"/>
              <a:gd name="f56" fmla="val 6247209"/>
              <a:gd name="f57" fmla="val 1428102"/>
              <a:gd name="f58" fmla="val 6222206"/>
              <a:gd name="f59" fmla="val 1349928"/>
              <a:gd name="f60" fmla="val 6093619"/>
              <a:gd name="f61" fmla="val 1218453"/>
              <a:gd name="f62" fmla="val 1111852"/>
              <a:gd name="f63" fmla="val 6029325"/>
              <a:gd name="f64" fmla="val 980377"/>
              <a:gd name="f65" fmla="val 5979319"/>
              <a:gd name="f66" fmla="val 902203"/>
              <a:gd name="f67" fmla="val 5886450"/>
              <a:gd name="f68" fmla="val 806262"/>
              <a:gd name="f69" fmla="val 5779294"/>
              <a:gd name="f70" fmla="val 5750719"/>
              <a:gd name="f71" fmla="val 962610"/>
              <a:gd name="f72" fmla="val 5829300"/>
              <a:gd name="f73" fmla="val 1040785"/>
              <a:gd name="f74" fmla="val 5825728"/>
              <a:gd name="f75" fmla="val 1044338"/>
              <a:gd name="f76" fmla="val 5815012"/>
              <a:gd name="f77" fmla="val 1051445"/>
              <a:gd name="f78" fmla="val 5793581"/>
              <a:gd name="f79" fmla="val 923523"/>
              <a:gd name="f80" fmla="val 5736431"/>
              <a:gd name="f81" fmla="val 866670"/>
              <a:gd name="f82" fmla="val 5629275"/>
              <a:gd name="f83" fmla="val 845349"/>
              <a:gd name="f84" fmla="val 5497115"/>
              <a:gd name="f85" fmla="val 838243"/>
              <a:gd name="f86" fmla="val 5429250"/>
              <a:gd name="f87" fmla="val 792049"/>
              <a:gd name="f88" fmla="val 5407819"/>
              <a:gd name="f89" fmla="val 745855"/>
              <a:gd name="f90" fmla="val 5375672"/>
              <a:gd name="f91" fmla="val 589507"/>
              <a:gd name="f92" fmla="val 5264943"/>
              <a:gd name="f93" fmla="val 422499"/>
              <a:gd name="f94" fmla="val 5164931"/>
              <a:gd name="f95" fmla="val 291024"/>
              <a:gd name="f96" fmla="val 5014913"/>
              <a:gd name="f97" fmla="val 443819"/>
              <a:gd name="f98" fmla="val 5032771"/>
              <a:gd name="f99" fmla="val 564633"/>
              <a:gd name="f100" fmla="val 5132784"/>
              <a:gd name="f101" fmla="val 724535"/>
              <a:gd name="f102" fmla="val 5175647"/>
              <a:gd name="f103" fmla="val 596614"/>
              <a:gd name="f104" fmla="val 5011340"/>
              <a:gd name="f105" fmla="val 429605"/>
              <a:gd name="f106" fmla="val 4925615"/>
              <a:gd name="f107" fmla="val 276811"/>
              <a:gd name="f108" fmla="val 4825603"/>
              <a:gd name="f109" fmla="val 205743"/>
              <a:gd name="f110" fmla="val 4779169"/>
              <a:gd name="f111" fmla="val 141783"/>
              <a:gd name="f112" fmla="val 4722018"/>
              <a:gd name="f113" fmla="val 60055"/>
              <a:gd name="f114" fmla="val 4697016"/>
              <a:gd name="f115" fmla="val 31628"/>
              <a:gd name="f116" fmla="val 4689872"/>
              <a:gd name="f117" fmla="val -18119"/>
              <a:gd name="f118" fmla="val 4672013"/>
              <a:gd name="f119" fmla="val 6755"/>
              <a:gd name="f120" fmla="val 4622006"/>
              <a:gd name="f121" fmla="val 28075"/>
              <a:gd name="f122" fmla="val 4579144"/>
              <a:gd name="f123" fmla="val 67162"/>
              <a:gd name="f124" fmla="val 4593432"/>
              <a:gd name="f125" fmla="val 102696"/>
              <a:gd name="f126" fmla="val 4604146"/>
              <a:gd name="f127" fmla="val 187976"/>
              <a:gd name="f128" fmla="val 4632722"/>
              <a:gd name="f129" fmla="val 280364"/>
              <a:gd name="f130" fmla="val 397625"/>
              <a:gd name="f131" fmla="val 298131"/>
              <a:gd name="f132" fmla="val 4496990"/>
              <a:gd name="f133" fmla="val 116909"/>
              <a:gd name="f134" fmla="val 4539853"/>
              <a:gd name="f135" fmla="val 4396978"/>
              <a:gd name="f136" fmla="val 138229"/>
              <a:gd name="f137" fmla="val 4371976"/>
              <a:gd name="f138" fmla="val 219957"/>
              <a:gd name="f139" fmla="val 4421982"/>
              <a:gd name="f140" fmla="val 305237"/>
              <a:gd name="f141" fmla="val 4432697"/>
              <a:gd name="f142" fmla="val 383412"/>
              <a:gd name="f143" fmla="val 4443413"/>
              <a:gd name="f144" fmla="val 401178"/>
              <a:gd name="f145" fmla="val 4418409"/>
              <a:gd name="f146" fmla="val 4339828"/>
              <a:gd name="f147" fmla="val 354985"/>
              <a:gd name="f148" fmla="val 4218385"/>
              <a:gd name="f149" fmla="val 4157662"/>
              <a:gd name="f150" fmla="val 511333"/>
              <a:gd name="f151" fmla="val 4189810"/>
              <a:gd name="f152" fmla="val 617934"/>
              <a:gd name="f153" fmla="val 4221956"/>
              <a:gd name="f154" fmla="val 628594"/>
              <a:gd name="f155" fmla="val 4175522"/>
              <a:gd name="f156" fmla="val 600167"/>
              <a:gd name="f157" fmla="val 4107656"/>
              <a:gd name="f158" fmla="val 557527"/>
              <a:gd name="f159" fmla="val 4007644"/>
              <a:gd name="f160" fmla="val 603720"/>
              <a:gd name="f161" fmla="val 3929063"/>
              <a:gd name="f162" fmla="val 635701"/>
              <a:gd name="f163" fmla="val 3843337"/>
              <a:gd name="f164" fmla="val 685448"/>
              <a:gd name="f165" fmla="val 3714750"/>
              <a:gd name="f166" fmla="val 664128"/>
              <a:gd name="f167" fmla="val 3650456"/>
              <a:gd name="f168" fmla="val 561080"/>
              <a:gd name="f169" fmla="val 3554015"/>
              <a:gd name="f170" fmla="val 500673"/>
              <a:gd name="f171" fmla="val 3500438"/>
              <a:gd name="f172" fmla="val 440265"/>
              <a:gd name="f173" fmla="val 3454003"/>
              <a:gd name="f174" fmla="val 3407569"/>
              <a:gd name="f175" fmla="val 550420"/>
              <a:gd name="f176" fmla="val 3382565"/>
              <a:gd name="f177" fmla="val 347878"/>
              <a:gd name="f178" fmla="val 3296841"/>
              <a:gd name="f179" fmla="val 415392"/>
              <a:gd name="f180" fmla="val 3243263"/>
              <a:gd name="f181" fmla="val 553973"/>
              <a:gd name="f182" fmla="val 3221831"/>
              <a:gd name="f183" fmla="val 3393282"/>
              <a:gd name="f184" fmla="val 852456"/>
              <a:gd name="f185" fmla="val 3343275"/>
              <a:gd name="f186" fmla="val 625041"/>
              <a:gd name="f187" fmla="val 3196828"/>
              <a:gd name="f188" fmla="val 369198"/>
              <a:gd name="f189" fmla="val 3150393"/>
              <a:gd name="f190" fmla="val 202190"/>
              <a:gd name="f191" fmla="val 2953940"/>
              <a:gd name="f192" fmla="val 241277"/>
              <a:gd name="f193" fmla="val 2911078"/>
              <a:gd name="f194" fmla="val 312344"/>
              <a:gd name="f195" fmla="val 2936081"/>
              <a:gd name="f196" fmla="val 2925365"/>
              <a:gd name="f197" fmla="val 2993232"/>
              <a:gd name="f198" fmla="val 706768"/>
              <a:gd name="f199" fmla="val 2714625"/>
              <a:gd name="f200" fmla="val 713875"/>
              <a:gd name="f201" fmla="val 720982"/>
              <a:gd name="f202" fmla="val 728088"/>
              <a:gd name="f203" fmla="val 2703909"/>
              <a:gd name="f204" fmla="val 767175"/>
              <a:gd name="f205" fmla="val 2664619"/>
              <a:gd name="f206" fmla="val 731642"/>
              <a:gd name="f207" fmla="val 2571750"/>
              <a:gd name="f208" fmla="val 795602"/>
              <a:gd name="f209" fmla="val 2564606"/>
              <a:gd name="f210" fmla="val 2557462"/>
              <a:gd name="f211" fmla="val 934184"/>
              <a:gd name="f212" fmla="val 2525315"/>
              <a:gd name="f213" fmla="val 1008804"/>
              <a:gd name="f214" fmla="val 2543175"/>
              <a:gd name="f215" fmla="val 1065658"/>
              <a:gd name="f216" fmla="val 2575322"/>
              <a:gd name="f217" fmla="val 1186473"/>
              <a:gd name="f218" fmla="val 1250433"/>
              <a:gd name="f219" fmla="val 2696766"/>
              <a:gd name="f220" fmla="val 1378355"/>
              <a:gd name="f221" fmla="val 2536031"/>
              <a:gd name="f222" fmla="val 2528888"/>
              <a:gd name="f223" fmla="val 1488509"/>
              <a:gd name="f224" fmla="val 2546747"/>
              <a:gd name="f225" fmla="val 1548916"/>
              <a:gd name="f226" fmla="val 2553891"/>
              <a:gd name="f227" fmla="val 1598663"/>
              <a:gd name="f228" fmla="val 2561035"/>
              <a:gd name="f229" fmla="val 1659071"/>
              <a:gd name="f230" fmla="val 2593181"/>
              <a:gd name="f231" fmla="val 1694604"/>
              <a:gd name="f232" fmla="val 1712371"/>
              <a:gd name="f233" fmla="val 2489596"/>
              <a:gd name="f234" fmla="val 1627090"/>
              <a:gd name="f235" fmla="val 2418159"/>
              <a:gd name="f236" fmla="val 1552469"/>
              <a:gd name="f237" fmla="val 2411015"/>
              <a:gd name="f238" fmla="val 1484956"/>
              <a:gd name="f239" fmla="val 2403872"/>
              <a:gd name="f240" fmla="val 1417442"/>
              <a:gd name="f241" fmla="val 2396728"/>
              <a:gd name="f242" fmla="val 1353481"/>
              <a:gd name="f243" fmla="val 1275307"/>
              <a:gd name="f244" fmla="val 2428875"/>
              <a:gd name="f245" fmla="val 2400300"/>
              <a:gd name="f246" fmla="val 1211346"/>
              <a:gd name="f247" fmla="val 2336007"/>
              <a:gd name="f248" fmla="val 2268141"/>
              <a:gd name="f249" fmla="val 1140279"/>
              <a:gd name="f250" fmla="val 2232422"/>
              <a:gd name="f251" fmla="val 1076318"/>
              <a:gd name="f252" fmla="val 2200275"/>
              <a:gd name="f253" fmla="val 2121694"/>
              <a:gd name="f254" fmla="val 770729"/>
              <a:gd name="f255" fmla="val 2028825"/>
              <a:gd name="f256" fmla="val 1982390"/>
              <a:gd name="f257" fmla="val 568187"/>
              <a:gd name="f258" fmla="val 1975246"/>
              <a:gd name="f259" fmla="val 529100"/>
              <a:gd name="f260" fmla="val 1960959"/>
              <a:gd name="f261" fmla="val 514886"/>
              <a:gd name="f262" fmla="val 1900238"/>
              <a:gd name="f263" fmla="val 976824"/>
              <a:gd name="f264" fmla="val 1993106"/>
              <a:gd name="f265" fmla="val 1396121"/>
              <a:gd name="f266" fmla="val 1872273"/>
              <a:gd name="f267" fmla="val 2218135"/>
              <a:gd name="f268" fmla="val 1744351"/>
              <a:gd name="f269" fmla="val 2143125"/>
              <a:gd name="f270" fmla="val 1591557"/>
              <a:gd name="f271" fmla="val 2139554"/>
              <a:gd name="f272" fmla="val 1452975"/>
              <a:gd name="f273" fmla="val 2085975"/>
              <a:gd name="f274" fmla="val 2046685"/>
              <a:gd name="f275" fmla="val 1644857"/>
              <a:gd name="f276" fmla="val 2089547"/>
              <a:gd name="f277" fmla="val 1737245"/>
              <a:gd name="f278" fmla="val 2110978"/>
              <a:gd name="f279" fmla="val 1815419"/>
              <a:gd name="f280" fmla="val 2128837"/>
              <a:gd name="f281" fmla="val 1886486"/>
              <a:gd name="f282" fmla="val 2132410"/>
              <a:gd name="f283" fmla="val 1893593"/>
              <a:gd name="f284" fmla="val 2021681"/>
              <a:gd name="f285" fmla="val 2010965"/>
              <a:gd name="f286" fmla="val 2003821"/>
              <a:gd name="f287" fmla="val 1865166"/>
              <a:gd name="f288" fmla="val 1946672"/>
              <a:gd name="f289" fmla="val 1826079"/>
              <a:gd name="f290" fmla="val 1925240"/>
              <a:gd name="f291" fmla="val 1776332"/>
              <a:gd name="f292" fmla="val 1910953"/>
              <a:gd name="f293" fmla="val 1747905"/>
              <a:gd name="f294" fmla="val 1903809"/>
              <a:gd name="f295" fmla="val 1708818"/>
              <a:gd name="f296" fmla="val 1889522"/>
              <a:gd name="f297" fmla="val 1857375"/>
              <a:gd name="f298" fmla="val 1735931"/>
              <a:gd name="f299" fmla="val 1616430"/>
              <a:gd name="f300" fmla="val 1700212"/>
              <a:gd name="f301" fmla="val 1524043"/>
              <a:gd name="f302" fmla="val 1664493"/>
              <a:gd name="f303" fmla="val 1573790"/>
              <a:gd name="f304" fmla="val 1603772"/>
              <a:gd name="f305" fmla="val 1646635"/>
              <a:gd name="f306" fmla="val 1655517"/>
              <a:gd name="f307" fmla="val 1643062"/>
              <a:gd name="f308" fmla="val 1680391"/>
              <a:gd name="f309" fmla="val 1639491"/>
              <a:gd name="f310" fmla="val 1705264"/>
              <a:gd name="f311" fmla="val 1635919"/>
              <a:gd name="f312" fmla="val 1578769"/>
              <a:gd name="f313" fmla="val 1546622"/>
              <a:gd name="f314" fmla="val 1669731"/>
              <a:gd name="f315" fmla="val 1513383"/>
              <a:gd name="f316" fmla="val 1543050"/>
              <a:gd name="f317" fmla="val 1424548"/>
              <a:gd name="f318" fmla="val 1371600"/>
              <a:gd name="f319" fmla="val 1261093"/>
              <a:gd name="f320" fmla="val 1161599"/>
              <a:gd name="f321" fmla="val 1310841"/>
              <a:gd name="f322" fmla="val 1275159"/>
              <a:gd name="f323" fmla="val 1229113"/>
              <a:gd name="f324" fmla="val 1235869"/>
              <a:gd name="f325" fmla="val 1225153"/>
              <a:gd name="f326" fmla="val 1278860"/>
              <a:gd name="f327" fmla="val 1210866"/>
              <a:gd name="f328" fmla="val 1307287"/>
              <a:gd name="f329" fmla="val 1214437"/>
              <a:gd name="f330" fmla="val 1335714"/>
              <a:gd name="f331" fmla="val 1218009"/>
              <a:gd name="f332" fmla="val 1360588"/>
              <a:gd name="f333" fmla="val 1243013"/>
              <a:gd name="f334" fmla="val 1413888"/>
              <a:gd name="f335" fmla="val 1160860"/>
              <a:gd name="f336" fmla="val 1367694"/>
              <a:gd name="f337" fmla="val 1135856"/>
              <a:gd name="f338" fmla="val 1325054"/>
              <a:gd name="f339" fmla="val 1117997"/>
              <a:gd name="f340" fmla="val 1075135"/>
              <a:gd name="f341" fmla="val 1025129"/>
              <a:gd name="f342" fmla="val 1037231"/>
              <a:gd name="f343" fmla="val 1010841"/>
              <a:gd name="f344" fmla="val 1001698"/>
              <a:gd name="f345" fmla="val 1007269"/>
              <a:gd name="f346" fmla="val 989409"/>
              <a:gd name="f347" fmla="val 983931"/>
              <a:gd name="f348" fmla="val 953690"/>
              <a:gd name="f349" fmla="val 991037"/>
              <a:gd name="f350" fmla="val 907256"/>
              <a:gd name="f351" fmla="val 1026571"/>
              <a:gd name="f352" fmla="val 921544"/>
              <a:gd name="f353" fmla="val 1054998"/>
              <a:gd name="f354" fmla="val 925115"/>
              <a:gd name="f355" fmla="val 1072765"/>
              <a:gd name="f356" fmla="val 928688"/>
              <a:gd name="f357" fmla="val 1090532"/>
              <a:gd name="f358" fmla="val 939403"/>
              <a:gd name="f359" fmla="val 1108299"/>
              <a:gd name="f360" fmla="val 914400"/>
              <a:gd name="f361" fmla="val 692555"/>
              <a:gd name="f362" fmla="val 660797"/>
              <a:gd name="f363" fmla="val 472246"/>
              <a:gd name="f364" fmla="val 675085"/>
              <a:gd name="f365" fmla="val 467915"/>
              <a:gd name="f366" fmla="val 109802"/>
              <a:gd name="f367" fmla="val 428625"/>
              <a:gd name="f368" fmla="val 184423"/>
              <a:gd name="f369" fmla="val 457200"/>
              <a:gd name="f370" fmla="val 255490"/>
              <a:gd name="f371" fmla="val 464344"/>
              <a:gd name="f372" fmla="val 433159"/>
              <a:gd name="f373" fmla="val 482203"/>
              <a:gd name="f374" fmla="val 323004"/>
              <a:gd name="f375" fmla="val 514350"/>
              <a:gd name="f376" fmla="val 535781"/>
              <a:gd name="f377" fmla="val 585954"/>
              <a:gd name="f378" fmla="val 546497"/>
              <a:gd name="f379" fmla="val 582216"/>
              <a:gd name="f380" fmla="val 760069"/>
              <a:gd name="f381" fmla="val 525066"/>
              <a:gd name="f382" fmla="val 824029"/>
              <a:gd name="f383" fmla="val 485775"/>
              <a:gd name="f384" fmla="val 927077"/>
              <a:gd name="f385" fmla="val 528637"/>
              <a:gd name="f386" fmla="val 1005251"/>
              <a:gd name="f387" fmla="val 560785"/>
              <a:gd name="f388" fmla="val 1069212"/>
              <a:gd name="f389" fmla="val 589360"/>
              <a:gd name="f390" fmla="val 1133172"/>
              <a:gd name="f391" fmla="val 596503"/>
              <a:gd name="f392" fmla="val 539354"/>
              <a:gd name="f393" fmla="val 521494"/>
              <a:gd name="f394" fmla="val 1019464"/>
              <a:gd name="f395" fmla="val 507206"/>
              <a:gd name="f396" fmla="val 969717"/>
              <a:gd name="f397" fmla="val 496491"/>
              <a:gd name="f398" fmla="val 941290"/>
              <a:gd name="f399" fmla="val 471488"/>
              <a:gd name="f400" fmla="val 944844"/>
              <a:gd name="f401" fmla="val 417909"/>
              <a:gd name="f402" fmla="val 389334"/>
              <a:gd name="f403" fmla="val 350044"/>
              <a:gd name="f404" fmla="val 335757"/>
              <a:gd name="f405" fmla="val 321469"/>
              <a:gd name="f406" fmla="val 360759"/>
              <a:gd name="f407" fmla="val 407194"/>
              <a:gd name="f408" fmla="val 1086978"/>
              <a:gd name="f409" fmla="val 450056"/>
              <a:gd name="f410" fmla="val 1147386"/>
              <a:gd name="f411" fmla="val 453629"/>
              <a:gd name="f412" fmla="val 460771"/>
              <a:gd name="f413" fmla="val 1182919"/>
              <a:gd name="f414" fmla="val 432197"/>
              <a:gd name="f415" fmla="val 1168706"/>
              <a:gd name="f416" fmla="val 396478"/>
              <a:gd name="f417" fmla="val 1154492"/>
              <a:gd name="f418" fmla="val 357188"/>
              <a:gd name="f419" fmla="val 1197133"/>
              <a:gd name="f420" fmla="val 346472"/>
              <a:gd name="f421" fmla="val 1225560"/>
              <a:gd name="f422" fmla="val 353615"/>
              <a:gd name="f423" fmla="val 1332161"/>
              <a:gd name="f424" fmla="val 385763"/>
              <a:gd name="f425" fmla="val 1442315"/>
              <a:gd name="f426" fmla="val 328613"/>
              <a:gd name="f427" fmla="val 375047"/>
              <a:gd name="f428" fmla="val 260747"/>
              <a:gd name="f429" fmla="val 1463635"/>
              <a:gd name="f430" fmla="val 210741"/>
              <a:gd name="f431" fmla="val 192881"/>
              <a:gd name="f432" fmla="val 189310"/>
              <a:gd name="f433" fmla="val 1239773"/>
              <a:gd name="f434" fmla="val 196453"/>
              <a:gd name="f435" fmla="val 164306"/>
              <a:gd name="f436" fmla="val 1172259"/>
              <a:gd name="f437" fmla="val 146447"/>
              <a:gd name="f438" fmla="val 125016"/>
              <a:gd name="f439" fmla="val 89297"/>
              <a:gd name="f440" fmla="val 1175813"/>
              <a:gd name="f441" fmla="val 64294"/>
              <a:gd name="f442" fmla="val 71437"/>
              <a:gd name="f443" fmla="val 110728"/>
              <a:gd name="f444" fmla="val 121444"/>
              <a:gd name="f445" fmla="val 135731"/>
              <a:gd name="f446" fmla="val 1566683"/>
              <a:gd name="f447" fmla="val 139303"/>
              <a:gd name="f448" fmla="val 1584450"/>
              <a:gd name="f449" fmla="val 1602217"/>
              <a:gd name="f450" fmla="val 1477849"/>
              <a:gd name="f451" fmla="val 78581"/>
              <a:gd name="f452" fmla="val 1357034"/>
              <a:gd name="f453" fmla="val 35719"/>
              <a:gd name="f454" fmla="+- 0 0 -90"/>
              <a:gd name="f455" fmla="*/ f3 1 7472381"/>
              <a:gd name="f456" fmla="*/ f4 1 6886575"/>
              <a:gd name="f457" fmla="val f5"/>
              <a:gd name="f458" fmla="val f6"/>
              <a:gd name="f459" fmla="val f7"/>
              <a:gd name="f460" fmla="*/ f454 f0 1"/>
              <a:gd name="f461" fmla="+- f459 0 f457"/>
              <a:gd name="f462" fmla="+- f458 0 f457"/>
              <a:gd name="f463" fmla="*/ f460 1 f2"/>
              <a:gd name="f464" fmla="*/ f462 1 7472381"/>
              <a:gd name="f465" fmla="*/ f461 1 6886575"/>
              <a:gd name="f466" fmla="*/ 1232666 f462 1"/>
              <a:gd name="f467" fmla="*/ 0 f461 1"/>
              <a:gd name="f468" fmla="*/ 7472381 f462 1"/>
              <a:gd name="f469" fmla="*/ 814388 f461 1"/>
              <a:gd name="f470" fmla="*/ 6411516 f461 1"/>
              <a:gd name="f471" fmla="*/ 6886575 f461 1"/>
              <a:gd name="f472" fmla="*/ 6992676 f462 1"/>
              <a:gd name="f473" fmla="*/ 1946893 f462 1"/>
              <a:gd name="f474" fmla="*/ 1506276 f462 1"/>
              <a:gd name="f475" fmla="*/ 6686550 f461 1"/>
              <a:gd name="f476" fmla="*/ 1314394 f462 1"/>
              <a:gd name="f477" fmla="*/ 6457949 f461 1"/>
              <a:gd name="f478" fmla="*/ 1246880 f462 1"/>
              <a:gd name="f479" fmla="*/ 6393656 f461 1"/>
              <a:gd name="f480" fmla="*/ 1079872 f462 1"/>
              <a:gd name="f481" fmla="*/ 6307931 f461 1"/>
              <a:gd name="f482" fmla="*/ 788495 f462 1"/>
              <a:gd name="f483" fmla="*/ 6125765 f461 1"/>
              <a:gd name="f484" fmla="*/ 895097 f462 1"/>
              <a:gd name="f485" fmla="*/ 6082903 f461 1"/>
              <a:gd name="f486" fmla="*/ 1204239 f462 1"/>
              <a:gd name="f487" fmla="*/ 6193631 f461 1"/>
              <a:gd name="f488" fmla="*/ 1428102 f462 1"/>
              <a:gd name="f489" fmla="*/ 6222206 f461 1"/>
              <a:gd name="f490" fmla="*/ 1111852 f462 1"/>
              <a:gd name="f491" fmla="*/ 6029325 f461 1"/>
              <a:gd name="f492" fmla="*/ 806262 f462 1"/>
              <a:gd name="f493" fmla="*/ 5779294 f461 1"/>
              <a:gd name="f494" fmla="*/ 1040785 f462 1"/>
              <a:gd name="f495" fmla="*/ 5825728 f461 1"/>
              <a:gd name="f496" fmla="*/ 1051445 f462 1"/>
              <a:gd name="f497" fmla="*/ 5793581 f461 1"/>
              <a:gd name="f498" fmla="*/ 845349 f462 1"/>
              <a:gd name="f499" fmla="*/ 5497115 f461 1"/>
              <a:gd name="f500" fmla="*/ 745855 f462 1"/>
              <a:gd name="f501" fmla="*/ 5375672 f461 1"/>
              <a:gd name="f502" fmla="*/ 291024 f462 1"/>
              <a:gd name="f503" fmla="*/ 5014913 f461 1"/>
              <a:gd name="f504" fmla="*/ 724535 f462 1"/>
              <a:gd name="f505" fmla="*/ 5175647 f461 1"/>
              <a:gd name="f506" fmla="*/ 276811 f462 1"/>
              <a:gd name="f507" fmla="*/ 4825603 f461 1"/>
              <a:gd name="f508" fmla="*/ 60055 f462 1"/>
              <a:gd name="f509" fmla="*/ 4697016 f461 1"/>
              <a:gd name="f510" fmla="*/ 6755 f462 1"/>
              <a:gd name="f511" fmla="*/ 4622006 f461 1"/>
              <a:gd name="f512" fmla="*/ 102696 f462 1"/>
              <a:gd name="f513" fmla="*/ 4604146 f461 1"/>
              <a:gd name="f514" fmla="*/ 397625 f462 1"/>
              <a:gd name="f515" fmla="*/ 4632722 f461 1"/>
              <a:gd name="f516" fmla="*/ 31628 f462 1"/>
              <a:gd name="f517" fmla="*/ 4396978 f461 1"/>
              <a:gd name="f518" fmla="*/ 305237 f462 1"/>
              <a:gd name="f519" fmla="*/ 4432697 f461 1"/>
              <a:gd name="f520" fmla="*/ 383412 f462 1"/>
              <a:gd name="f521" fmla="*/ 4339828 f461 1"/>
              <a:gd name="f522" fmla="*/ 511333 f462 1"/>
              <a:gd name="f523" fmla="*/ 4189810 f461 1"/>
              <a:gd name="f524" fmla="*/ 600167 f462 1"/>
              <a:gd name="f525" fmla="*/ 4107656 f461 1"/>
              <a:gd name="f526" fmla="*/ 635701 f462 1"/>
              <a:gd name="f527" fmla="*/ 3843337 f461 1"/>
              <a:gd name="f528" fmla="*/ 561080 f462 1"/>
              <a:gd name="f529" fmla="*/ 3554015 f461 1"/>
              <a:gd name="f530" fmla="*/ 354985 f462 1"/>
              <a:gd name="f531" fmla="*/ 3407569 f461 1"/>
              <a:gd name="f532" fmla="*/ 415392 f462 1"/>
              <a:gd name="f533" fmla="*/ 3243263 f461 1"/>
              <a:gd name="f534" fmla="*/ 852456 f462 1"/>
              <a:gd name="f535" fmla="*/ 3343275 f461 1"/>
              <a:gd name="f536" fmla="*/ 202190 f462 1"/>
              <a:gd name="f537" fmla="*/ 2953940 f461 1"/>
              <a:gd name="f538" fmla="*/ 312344 f462 1"/>
              <a:gd name="f539" fmla="*/ 2936081 f461 1"/>
              <a:gd name="f540" fmla="*/ 706768 f462 1"/>
              <a:gd name="f541" fmla="*/ 2714625 f461 1"/>
              <a:gd name="f542" fmla="*/ 728088 f462 1"/>
              <a:gd name="f543" fmla="*/ 2703909 f461 1"/>
              <a:gd name="f544" fmla="*/ 795602 f462 1"/>
              <a:gd name="f545" fmla="*/ 2564606 f461 1"/>
              <a:gd name="f546" fmla="*/ 1008804 f462 1"/>
              <a:gd name="f547" fmla="*/ 2543175 f461 1"/>
              <a:gd name="f548" fmla="*/ 1186473 f462 1"/>
              <a:gd name="f549" fmla="*/ 2575322 f461 1"/>
              <a:gd name="f550" fmla="*/ 1378355 f462 1"/>
              <a:gd name="f551" fmla="*/ 2536031 f461 1"/>
              <a:gd name="f552" fmla="*/ 1548916 f462 1"/>
              <a:gd name="f553" fmla="*/ 2553891 f461 1"/>
              <a:gd name="f554" fmla="*/ 1694604 f462 1"/>
              <a:gd name="f555" fmla="*/ 2528888 f461 1"/>
              <a:gd name="f556" fmla="*/ 1552469 f462 1"/>
              <a:gd name="f557" fmla="*/ 2411015 f461 1"/>
              <a:gd name="f558" fmla="*/ 1353481 f462 1"/>
              <a:gd name="f559" fmla="*/ 1211346 f462 1"/>
              <a:gd name="f560" fmla="*/ 2336007 f461 1"/>
              <a:gd name="f561" fmla="*/ 1076318 f462 1"/>
              <a:gd name="f562" fmla="*/ 2200275 f461 1"/>
              <a:gd name="f563" fmla="*/ 1982390 f461 1"/>
              <a:gd name="f564" fmla="*/ 514886 f462 1"/>
              <a:gd name="f565" fmla="*/ 1900238 f461 1"/>
              <a:gd name="f566" fmla="*/ 1872273 f462 1"/>
              <a:gd name="f567" fmla="*/ 2218135 f461 1"/>
              <a:gd name="f568" fmla="*/ 1452975 f462 1"/>
              <a:gd name="f569" fmla="*/ 2085975 f461 1"/>
              <a:gd name="f570" fmla="*/ 1737245 f462 1"/>
              <a:gd name="f571" fmla="*/ 2110978 f461 1"/>
              <a:gd name="f572" fmla="*/ 1893593 f462 1"/>
              <a:gd name="f573" fmla="*/ 2021681 f461 1"/>
              <a:gd name="f574" fmla="*/ 1993106 f461 1"/>
              <a:gd name="f575" fmla="*/ 1776332 f462 1"/>
              <a:gd name="f576" fmla="*/ 1910953 f461 1"/>
              <a:gd name="f577" fmla="*/ 1708818 f462 1"/>
              <a:gd name="f578" fmla="*/ 1857375 f461 1"/>
              <a:gd name="f579" fmla="*/ 1524043 f462 1"/>
              <a:gd name="f580" fmla="*/ 1664493 f461 1"/>
              <a:gd name="f581" fmla="*/ 1655517 f462 1"/>
              <a:gd name="f582" fmla="*/ 1643062 f461 1"/>
              <a:gd name="f583" fmla="*/ 1705264 f462 1"/>
              <a:gd name="f584" fmla="*/ 1603772 f461 1"/>
              <a:gd name="f585" fmla="*/ 1669731 f462 1"/>
              <a:gd name="f586" fmla="*/ 1546622 f461 1"/>
              <a:gd name="f587" fmla="*/ 1261093 f462 1"/>
              <a:gd name="f588" fmla="*/ 1371600 f461 1"/>
              <a:gd name="f589" fmla="*/ 1229113 f462 1"/>
              <a:gd name="f590" fmla="*/ 1235869 f461 1"/>
              <a:gd name="f591" fmla="*/ 1307287 f462 1"/>
              <a:gd name="f592" fmla="*/ 1214437 f461 1"/>
              <a:gd name="f593" fmla="*/ 1396121 f462 1"/>
              <a:gd name="f594" fmla="*/ 1225153 f461 1"/>
              <a:gd name="f595" fmla="*/ 1325054 f462 1"/>
              <a:gd name="f596" fmla="*/ 1117997 f461 1"/>
              <a:gd name="f597" fmla="*/ 1037231 f462 1"/>
              <a:gd name="f598" fmla="*/ 1010841 f461 1"/>
              <a:gd name="f599" fmla="*/ 983931 f462 1"/>
              <a:gd name="f600" fmla="*/ 953690 f461 1"/>
              <a:gd name="f601" fmla="*/ 1054998 f462 1"/>
              <a:gd name="f602" fmla="*/ 925115 f461 1"/>
              <a:gd name="f603" fmla="*/ 1108299 f462 1"/>
              <a:gd name="f604" fmla="*/ 914400 f461 1"/>
              <a:gd name="f605" fmla="*/ 467915 f461 1"/>
              <a:gd name="f606" fmla="*/ 255490 f462 1"/>
              <a:gd name="f607" fmla="*/ 464344 f461 1"/>
              <a:gd name="f608" fmla="*/ 500673 f462 1"/>
              <a:gd name="f609" fmla="*/ 535781 f461 1"/>
              <a:gd name="f610" fmla="*/ 760069 f462 1"/>
              <a:gd name="f611" fmla="*/ 525066 f461 1"/>
              <a:gd name="f612" fmla="*/ 1005251 f462 1"/>
              <a:gd name="f613" fmla="*/ 560785 f461 1"/>
              <a:gd name="f614" fmla="*/ 1218453 f462 1"/>
              <a:gd name="f615" fmla="*/ 1019464 f462 1"/>
              <a:gd name="f616" fmla="*/ 507206 f461 1"/>
              <a:gd name="f617" fmla="*/ 944844 f462 1"/>
              <a:gd name="f618" fmla="*/ 417909 f461 1"/>
              <a:gd name="f619" fmla="*/ 969717 f462 1"/>
              <a:gd name="f620" fmla="*/ 335757 f461 1"/>
              <a:gd name="f621" fmla="*/ 360759 f461 1"/>
              <a:gd name="f622" fmla="*/ 1147386 f462 1"/>
              <a:gd name="f623" fmla="*/ 453629 f461 1"/>
              <a:gd name="f624" fmla="*/ 1168706 f462 1"/>
              <a:gd name="f625" fmla="*/ 396478 f461 1"/>
              <a:gd name="f626" fmla="*/ 1225560 f462 1"/>
              <a:gd name="f627" fmla="*/ 353615 f461 1"/>
              <a:gd name="f628" fmla="*/ 375047 f461 1"/>
              <a:gd name="f629" fmla="*/ 1335714 f462 1"/>
              <a:gd name="f630" fmla="*/ 192881 f461 1"/>
              <a:gd name="f631" fmla="*/ 1197133 f462 1"/>
              <a:gd name="f632" fmla="*/ 164306 f461 1"/>
              <a:gd name="f633" fmla="*/ 1165153 f462 1"/>
              <a:gd name="f634" fmla="*/ 89297 f461 1"/>
              <a:gd name="f635" fmla="*/ 71437 f461 1"/>
              <a:gd name="f636" fmla="*/ 135731 f461 1"/>
              <a:gd name="f637" fmla="*/ 1602217 f462 1"/>
              <a:gd name="f638" fmla="*/ 110728 f461 1"/>
              <a:gd name="f639" fmla="+- f463 0 f1"/>
              <a:gd name="f640" fmla="*/ f466 1 7472381"/>
              <a:gd name="f641" fmla="*/ f467 1 6886575"/>
              <a:gd name="f642" fmla="*/ f468 1 7472381"/>
              <a:gd name="f643" fmla="*/ f469 1 6886575"/>
              <a:gd name="f644" fmla="*/ f470 1 6886575"/>
              <a:gd name="f645" fmla="*/ f471 1 6886575"/>
              <a:gd name="f646" fmla="*/ f472 1 7472381"/>
              <a:gd name="f647" fmla="*/ f473 1 7472381"/>
              <a:gd name="f648" fmla="*/ f474 1 7472381"/>
              <a:gd name="f649" fmla="*/ f475 1 6886575"/>
              <a:gd name="f650" fmla="*/ f476 1 7472381"/>
              <a:gd name="f651" fmla="*/ f477 1 6886575"/>
              <a:gd name="f652" fmla="*/ f478 1 7472381"/>
              <a:gd name="f653" fmla="*/ f479 1 6886575"/>
              <a:gd name="f654" fmla="*/ f480 1 7472381"/>
              <a:gd name="f655" fmla="*/ f481 1 6886575"/>
              <a:gd name="f656" fmla="*/ f482 1 7472381"/>
              <a:gd name="f657" fmla="*/ f483 1 6886575"/>
              <a:gd name="f658" fmla="*/ f484 1 7472381"/>
              <a:gd name="f659" fmla="*/ f485 1 6886575"/>
              <a:gd name="f660" fmla="*/ f486 1 7472381"/>
              <a:gd name="f661" fmla="*/ f487 1 6886575"/>
              <a:gd name="f662" fmla="*/ f488 1 7472381"/>
              <a:gd name="f663" fmla="*/ f489 1 6886575"/>
              <a:gd name="f664" fmla="*/ f490 1 7472381"/>
              <a:gd name="f665" fmla="*/ f491 1 6886575"/>
              <a:gd name="f666" fmla="*/ f492 1 7472381"/>
              <a:gd name="f667" fmla="*/ f493 1 6886575"/>
              <a:gd name="f668" fmla="*/ f494 1 7472381"/>
              <a:gd name="f669" fmla="*/ f495 1 6886575"/>
              <a:gd name="f670" fmla="*/ f496 1 7472381"/>
              <a:gd name="f671" fmla="*/ f497 1 6886575"/>
              <a:gd name="f672" fmla="*/ f498 1 7472381"/>
              <a:gd name="f673" fmla="*/ f499 1 6886575"/>
              <a:gd name="f674" fmla="*/ f500 1 7472381"/>
              <a:gd name="f675" fmla="*/ f501 1 6886575"/>
              <a:gd name="f676" fmla="*/ f502 1 7472381"/>
              <a:gd name="f677" fmla="*/ f503 1 6886575"/>
              <a:gd name="f678" fmla="*/ f504 1 7472381"/>
              <a:gd name="f679" fmla="*/ f505 1 6886575"/>
              <a:gd name="f680" fmla="*/ f506 1 7472381"/>
              <a:gd name="f681" fmla="*/ f507 1 6886575"/>
              <a:gd name="f682" fmla="*/ f508 1 7472381"/>
              <a:gd name="f683" fmla="*/ f509 1 6886575"/>
              <a:gd name="f684" fmla="*/ f510 1 7472381"/>
              <a:gd name="f685" fmla="*/ f511 1 6886575"/>
              <a:gd name="f686" fmla="*/ f512 1 7472381"/>
              <a:gd name="f687" fmla="*/ f513 1 6886575"/>
              <a:gd name="f688" fmla="*/ f514 1 7472381"/>
              <a:gd name="f689" fmla="*/ f515 1 6886575"/>
              <a:gd name="f690" fmla="*/ f516 1 7472381"/>
              <a:gd name="f691" fmla="*/ f517 1 6886575"/>
              <a:gd name="f692" fmla="*/ f518 1 7472381"/>
              <a:gd name="f693" fmla="*/ f519 1 6886575"/>
              <a:gd name="f694" fmla="*/ f520 1 7472381"/>
              <a:gd name="f695" fmla="*/ f521 1 6886575"/>
              <a:gd name="f696" fmla="*/ f522 1 7472381"/>
              <a:gd name="f697" fmla="*/ f523 1 6886575"/>
              <a:gd name="f698" fmla="*/ f524 1 7472381"/>
              <a:gd name="f699" fmla="*/ f525 1 6886575"/>
              <a:gd name="f700" fmla="*/ f526 1 7472381"/>
              <a:gd name="f701" fmla="*/ f527 1 6886575"/>
              <a:gd name="f702" fmla="*/ f528 1 7472381"/>
              <a:gd name="f703" fmla="*/ f529 1 6886575"/>
              <a:gd name="f704" fmla="*/ f530 1 7472381"/>
              <a:gd name="f705" fmla="*/ f531 1 6886575"/>
              <a:gd name="f706" fmla="*/ f532 1 7472381"/>
              <a:gd name="f707" fmla="*/ f533 1 6886575"/>
              <a:gd name="f708" fmla="*/ f534 1 7472381"/>
              <a:gd name="f709" fmla="*/ f535 1 6886575"/>
              <a:gd name="f710" fmla="*/ f536 1 7472381"/>
              <a:gd name="f711" fmla="*/ f537 1 6886575"/>
              <a:gd name="f712" fmla="*/ f538 1 7472381"/>
              <a:gd name="f713" fmla="*/ f539 1 6886575"/>
              <a:gd name="f714" fmla="*/ f540 1 7472381"/>
              <a:gd name="f715" fmla="*/ f541 1 6886575"/>
              <a:gd name="f716" fmla="*/ f542 1 7472381"/>
              <a:gd name="f717" fmla="*/ f543 1 6886575"/>
              <a:gd name="f718" fmla="*/ f544 1 7472381"/>
              <a:gd name="f719" fmla="*/ f545 1 6886575"/>
              <a:gd name="f720" fmla="*/ f546 1 7472381"/>
              <a:gd name="f721" fmla="*/ f547 1 6886575"/>
              <a:gd name="f722" fmla="*/ f548 1 7472381"/>
              <a:gd name="f723" fmla="*/ f549 1 6886575"/>
              <a:gd name="f724" fmla="*/ f550 1 7472381"/>
              <a:gd name="f725" fmla="*/ f551 1 6886575"/>
              <a:gd name="f726" fmla="*/ f552 1 7472381"/>
              <a:gd name="f727" fmla="*/ f553 1 6886575"/>
              <a:gd name="f728" fmla="*/ f554 1 7472381"/>
              <a:gd name="f729" fmla="*/ f555 1 6886575"/>
              <a:gd name="f730" fmla="*/ f556 1 7472381"/>
              <a:gd name="f731" fmla="*/ f557 1 6886575"/>
              <a:gd name="f732" fmla="*/ f558 1 7472381"/>
              <a:gd name="f733" fmla="*/ f559 1 7472381"/>
              <a:gd name="f734" fmla="*/ f560 1 6886575"/>
              <a:gd name="f735" fmla="*/ f561 1 7472381"/>
              <a:gd name="f736" fmla="*/ f562 1 6886575"/>
              <a:gd name="f737" fmla="*/ f563 1 6886575"/>
              <a:gd name="f738" fmla="*/ f564 1 7472381"/>
              <a:gd name="f739" fmla="*/ f565 1 6886575"/>
              <a:gd name="f740" fmla="*/ f566 1 7472381"/>
              <a:gd name="f741" fmla="*/ f567 1 6886575"/>
              <a:gd name="f742" fmla="*/ f568 1 7472381"/>
              <a:gd name="f743" fmla="*/ f569 1 6886575"/>
              <a:gd name="f744" fmla="*/ f570 1 7472381"/>
              <a:gd name="f745" fmla="*/ f571 1 6886575"/>
              <a:gd name="f746" fmla="*/ f572 1 7472381"/>
              <a:gd name="f747" fmla="*/ f573 1 6886575"/>
              <a:gd name="f748" fmla="*/ f574 1 6886575"/>
              <a:gd name="f749" fmla="*/ f575 1 7472381"/>
              <a:gd name="f750" fmla="*/ f576 1 6886575"/>
              <a:gd name="f751" fmla="*/ f577 1 7472381"/>
              <a:gd name="f752" fmla="*/ f578 1 6886575"/>
              <a:gd name="f753" fmla="*/ f579 1 7472381"/>
              <a:gd name="f754" fmla="*/ f580 1 6886575"/>
              <a:gd name="f755" fmla="*/ f581 1 7472381"/>
              <a:gd name="f756" fmla="*/ f582 1 6886575"/>
              <a:gd name="f757" fmla="*/ f583 1 7472381"/>
              <a:gd name="f758" fmla="*/ f584 1 6886575"/>
              <a:gd name="f759" fmla="*/ f585 1 7472381"/>
              <a:gd name="f760" fmla="*/ f586 1 6886575"/>
              <a:gd name="f761" fmla="*/ f587 1 7472381"/>
              <a:gd name="f762" fmla="*/ f588 1 6886575"/>
              <a:gd name="f763" fmla="*/ f589 1 7472381"/>
              <a:gd name="f764" fmla="*/ f590 1 6886575"/>
              <a:gd name="f765" fmla="*/ f591 1 7472381"/>
              <a:gd name="f766" fmla="*/ f592 1 6886575"/>
              <a:gd name="f767" fmla="*/ f593 1 7472381"/>
              <a:gd name="f768" fmla="*/ f594 1 6886575"/>
              <a:gd name="f769" fmla="*/ f595 1 7472381"/>
              <a:gd name="f770" fmla="*/ f596 1 6886575"/>
              <a:gd name="f771" fmla="*/ f597 1 7472381"/>
              <a:gd name="f772" fmla="*/ f598 1 6886575"/>
              <a:gd name="f773" fmla="*/ f599 1 7472381"/>
              <a:gd name="f774" fmla="*/ f600 1 6886575"/>
              <a:gd name="f775" fmla="*/ f601 1 7472381"/>
              <a:gd name="f776" fmla="*/ f602 1 6886575"/>
              <a:gd name="f777" fmla="*/ f603 1 7472381"/>
              <a:gd name="f778" fmla="*/ f604 1 6886575"/>
              <a:gd name="f779" fmla="*/ f605 1 6886575"/>
              <a:gd name="f780" fmla="*/ f606 1 7472381"/>
              <a:gd name="f781" fmla="*/ f607 1 6886575"/>
              <a:gd name="f782" fmla="*/ f608 1 7472381"/>
              <a:gd name="f783" fmla="*/ f609 1 6886575"/>
              <a:gd name="f784" fmla="*/ f610 1 7472381"/>
              <a:gd name="f785" fmla="*/ f611 1 6886575"/>
              <a:gd name="f786" fmla="*/ f612 1 7472381"/>
              <a:gd name="f787" fmla="*/ f613 1 6886575"/>
              <a:gd name="f788" fmla="*/ f614 1 7472381"/>
              <a:gd name="f789" fmla="*/ f615 1 7472381"/>
              <a:gd name="f790" fmla="*/ f616 1 6886575"/>
              <a:gd name="f791" fmla="*/ f617 1 7472381"/>
              <a:gd name="f792" fmla="*/ f618 1 6886575"/>
              <a:gd name="f793" fmla="*/ f619 1 7472381"/>
              <a:gd name="f794" fmla="*/ f620 1 6886575"/>
              <a:gd name="f795" fmla="*/ f621 1 6886575"/>
              <a:gd name="f796" fmla="*/ f622 1 7472381"/>
              <a:gd name="f797" fmla="*/ f623 1 6886575"/>
              <a:gd name="f798" fmla="*/ f624 1 7472381"/>
              <a:gd name="f799" fmla="*/ f625 1 6886575"/>
              <a:gd name="f800" fmla="*/ f626 1 7472381"/>
              <a:gd name="f801" fmla="*/ f627 1 6886575"/>
              <a:gd name="f802" fmla="*/ f628 1 6886575"/>
              <a:gd name="f803" fmla="*/ f629 1 7472381"/>
              <a:gd name="f804" fmla="*/ f630 1 6886575"/>
              <a:gd name="f805" fmla="*/ f631 1 7472381"/>
              <a:gd name="f806" fmla="*/ f632 1 6886575"/>
              <a:gd name="f807" fmla="*/ f633 1 7472381"/>
              <a:gd name="f808" fmla="*/ f634 1 6886575"/>
              <a:gd name="f809" fmla="*/ f635 1 6886575"/>
              <a:gd name="f810" fmla="*/ f636 1 6886575"/>
              <a:gd name="f811" fmla="*/ f637 1 7472381"/>
              <a:gd name="f812" fmla="*/ f638 1 6886575"/>
              <a:gd name="f813" fmla="*/ f457 1 f464"/>
              <a:gd name="f814" fmla="*/ f458 1 f464"/>
              <a:gd name="f815" fmla="*/ f457 1 f465"/>
              <a:gd name="f816" fmla="*/ f459 1 f465"/>
              <a:gd name="f817" fmla="*/ f640 1 f464"/>
              <a:gd name="f818" fmla="*/ f641 1 f465"/>
              <a:gd name="f819" fmla="*/ f642 1 f464"/>
              <a:gd name="f820" fmla="*/ f643 1 f465"/>
              <a:gd name="f821" fmla="*/ f644 1 f465"/>
              <a:gd name="f822" fmla="*/ f645 1 f465"/>
              <a:gd name="f823" fmla="*/ f646 1 f464"/>
              <a:gd name="f824" fmla="*/ f647 1 f464"/>
              <a:gd name="f825" fmla="*/ f648 1 f464"/>
              <a:gd name="f826" fmla="*/ f649 1 f465"/>
              <a:gd name="f827" fmla="*/ f650 1 f464"/>
              <a:gd name="f828" fmla="*/ f651 1 f465"/>
              <a:gd name="f829" fmla="*/ f652 1 f464"/>
              <a:gd name="f830" fmla="*/ f653 1 f465"/>
              <a:gd name="f831" fmla="*/ f654 1 f464"/>
              <a:gd name="f832" fmla="*/ f655 1 f465"/>
              <a:gd name="f833" fmla="*/ f656 1 f464"/>
              <a:gd name="f834" fmla="*/ f657 1 f465"/>
              <a:gd name="f835" fmla="*/ f658 1 f464"/>
              <a:gd name="f836" fmla="*/ f659 1 f465"/>
              <a:gd name="f837" fmla="*/ f660 1 f464"/>
              <a:gd name="f838" fmla="*/ f661 1 f465"/>
              <a:gd name="f839" fmla="*/ f662 1 f464"/>
              <a:gd name="f840" fmla="*/ f663 1 f465"/>
              <a:gd name="f841" fmla="*/ f664 1 f464"/>
              <a:gd name="f842" fmla="*/ f665 1 f465"/>
              <a:gd name="f843" fmla="*/ f666 1 f464"/>
              <a:gd name="f844" fmla="*/ f667 1 f465"/>
              <a:gd name="f845" fmla="*/ f668 1 f464"/>
              <a:gd name="f846" fmla="*/ f669 1 f465"/>
              <a:gd name="f847" fmla="*/ f670 1 f464"/>
              <a:gd name="f848" fmla="*/ f671 1 f465"/>
              <a:gd name="f849" fmla="*/ f672 1 f464"/>
              <a:gd name="f850" fmla="*/ f673 1 f465"/>
              <a:gd name="f851" fmla="*/ f674 1 f464"/>
              <a:gd name="f852" fmla="*/ f675 1 f465"/>
              <a:gd name="f853" fmla="*/ f676 1 f464"/>
              <a:gd name="f854" fmla="*/ f677 1 f465"/>
              <a:gd name="f855" fmla="*/ f678 1 f464"/>
              <a:gd name="f856" fmla="*/ f679 1 f465"/>
              <a:gd name="f857" fmla="*/ f680 1 f464"/>
              <a:gd name="f858" fmla="*/ f681 1 f465"/>
              <a:gd name="f859" fmla="*/ f682 1 f464"/>
              <a:gd name="f860" fmla="*/ f683 1 f465"/>
              <a:gd name="f861" fmla="*/ f684 1 f464"/>
              <a:gd name="f862" fmla="*/ f685 1 f465"/>
              <a:gd name="f863" fmla="*/ f686 1 f464"/>
              <a:gd name="f864" fmla="*/ f687 1 f465"/>
              <a:gd name="f865" fmla="*/ f688 1 f464"/>
              <a:gd name="f866" fmla="*/ f689 1 f465"/>
              <a:gd name="f867" fmla="*/ f690 1 f464"/>
              <a:gd name="f868" fmla="*/ f691 1 f465"/>
              <a:gd name="f869" fmla="*/ f692 1 f464"/>
              <a:gd name="f870" fmla="*/ f693 1 f465"/>
              <a:gd name="f871" fmla="*/ f694 1 f464"/>
              <a:gd name="f872" fmla="*/ f695 1 f465"/>
              <a:gd name="f873" fmla="*/ f696 1 f464"/>
              <a:gd name="f874" fmla="*/ f697 1 f465"/>
              <a:gd name="f875" fmla="*/ f698 1 f464"/>
              <a:gd name="f876" fmla="*/ f699 1 f465"/>
              <a:gd name="f877" fmla="*/ f700 1 f464"/>
              <a:gd name="f878" fmla="*/ f701 1 f465"/>
              <a:gd name="f879" fmla="*/ f702 1 f464"/>
              <a:gd name="f880" fmla="*/ f703 1 f465"/>
              <a:gd name="f881" fmla="*/ f704 1 f464"/>
              <a:gd name="f882" fmla="*/ f705 1 f465"/>
              <a:gd name="f883" fmla="*/ f706 1 f464"/>
              <a:gd name="f884" fmla="*/ f707 1 f465"/>
              <a:gd name="f885" fmla="*/ f708 1 f464"/>
              <a:gd name="f886" fmla="*/ f709 1 f465"/>
              <a:gd name="f887" fmla="*/ f710 1 f464"/>
              <a:gd name="f888" fmla="*/ f711 1 f465"/>
              <a:gd name="f889" fmla="*/ f712 1 f464"/>
              <a:gd name="f890" fmla="*/ f713 1 f465"/>
              <a:gd name="f891" fmla="*/ f714 1 f464"/>
              <a:gd name="f892" fmla="*/ f715 1 f465"/>
              <a:gd name="f893" fmla="*/ f716 1 f464"/>
              <a:gd name="f894" fmla="*/ f717 1 f465"/>
              <a:gd name="f895" fmla="*/ f718 1 f464"/>
              <a:gd name="f896" fmla="*/ f719 1 f465"/>
              <a:gd name="f897" fmla="*/ f720 1 f464"/>
              <a:gd name="f898" fmla="*/ f721 1 f465"/>
              <a:gd name="f899" fmla="*/ f722 1 f464"/>
              <a:gd name="f900" fmla="*/ f723 1 f465"/>
              <a:gd name="f901" fmla="*/ f724 1 f464"/>
              <a:gd name="f902" fmla="*/ f725 1 f465"/>
              <a:gd name="f903" fmla="*/ f726 1 f464"/>
              <a:gd name="f904" fmla="*/ f727 1 f465"/>
              <a:gd name="f905" fmla="*/ f728 1 f464"/>
              <a:gd name="f906" fmla="*/ f729 1 f465"/>
              <a:gd name="f907" fmla="*/ f730 1 f464"/>
              <a:gd name="f908" fmla="*/ f731 1 f465"/>
              <a:gd name="f909" fmla="*/ f732 1 f464"/>
              <a:gd name="f910" fmla="*/ f733 1 f464"/>
              <a:gd name="f911" fmla="*/ f734 1 f465"/>
              <a:gd name="f912" fmla="*/ f735 1 f464"/>
              <a:gd name="f913" fmla="*/ f736 1 f465"/>
              <a:gd name="f914" fmla="*/ f737 1 f465"/>
              <a:gd name="f915" fmla="*/ f738 1 f464"/>
              <a:gd name="f916" fmla="*/ f739 1 f465"/>
              <a:gd name="f917" fmla="*/ f740 1 f464"/>
              <a:gd name="f918" fmla="*/ f741 1 f465"/>
              <a:gd name="f919" fmla="*/ f742 1 f464"/>
              <a:gd name="f920" fmla="*/ f743 1 f465"/>
              <a:gd name="f921" fmla="*/ f744 1 f464"/>
              <a:gd name="f922" fmla="*/ f745 1 f465"/>
              <a:gd name="f923" fmla="*/ f746 1 f464"/>
              <a:gd name="f924" fmla="*/ f747 1 f465"/>
              <a:gd name="f925" fmla="*/ f748 1 f465"/>
              <a:gd name="f926" fmla="*/ f749 1 f464"/>
              <a:gd name="f927" fmla="*/ f750 1 f465"/>
              <a:gd name="f928" fmla="*/ f751 1 f464"/>
              <a:gd name="f929" fmla="*/ f752 1 f465"/>
              <a:gd name="f930" fmla="*/ f753 1 f464"/>
              <a:gd name="f931" fmla="*/ f754 1 f465"/>
              <a:gd name="f932" fmla="*/ f755 1 f464"/>
              <a:gd name="f933" fmla="*/ f756 1 f465"/>
              <a:gd name="f934" fmla="*/ f757 1 f464"/>
              <a:gd name="f935" fmla="*/ f758 1 f465"/>
              <a:gd name="f936" fmla="*/ f759 1 f464"/>
              <a:gd name="f937" fmla="*/ f760 1 f465"/>
              <a:gd name="f938" fmla="*/ f761 1 f464"/>
              <a:gd name="f939" fmla="*/ f762 1 f465"/>
              <a:gd name="f940" fmla="*/ f763 1 f464"/>
              <a:gd name="f941" fmla="*/ f764 1 f465"/>
              <a:gd name="f942" fmla="*/ f765 1 f464"/>
              <a:gd name="f943" fmla="*/ f766 1 f465"/>
              <a:gd name="f944" fmla="*/ f767 1 f464"/>
              <a:gd name="f945" fmla="*/ f768 1 f465"/>
              <a:gd name="f946" fmla="*/ f769 1 f464"/>
              <a:gd name="f947" fmla="*/ f770 1 f465"/>
              <a:gd name="f948" fmla="*/ f771 1 f464"/>
              <a:gd name="f949" fmla="*/ f772 1 f465"/>
              <a:gd name="f950" fmla="*/ f773 1 f464"/>
              <a:gd name="f951" fmla="*/ f774 1 f465"/>
              <a:gd name="f952" fmla="*/ f775 1 f464"/>
              <a:gd name="f953" fmla="*/ f776 1 f465"/>
              <a:gd name="f954" fmla="*/ f777 1 f464"/>
              <a:gd name="f955" fmla="*/ f778 1 f465"/>
              <a:gd name="f956" fmla="*/ f779 1 f465"/>
              <a:gd name="f957" fmla="*/ f780 1 f464"/>
              <a:gd name="f958" fmla="*/ f781 1 f465"/>
              <a:gd name="f959" fmla="*/ f782 1 f464"/>
              <a:gd name="f960" fmla="*/ f783 1 f465"/>
              <a:gd name="f961" fmla="*/ f784 1 f464"/>
              <a:gd name="f962" fmla="*/ f785 1 f465"/>
              <a:gd name="f963" fmla="*/ f786 1 f464"/>
              <a:gd name="f964" fmla="*/ f787 1 f465"/>
              <a:gd name="f965" fmla="*/ f788 1 f464"/>
              <a:gd name="f966" fmla="*/ f789 1 f464"/>
              <a:gd name="f967" fmla="*/ f790 1 f465"/>
              <a:gd name="f968" fmla="*/ f791 1 f464"/>
              <a:gd name="f969" fmla="*/ f792 1 f465"/>
              <a:gd name="f970" fmla="*/ f793 1 f464"/>
              <a:gd name="f971" fmla="*/ f794 1 f465"/>
              <a:gd name="f972" fmla="*/ f795 1 f465"/>
              <a:gd name="f973" fmla="*/ f796 1 f464"/>
              <a:gd name="f974" fmla="*/ f797 1 f465"/>
              <a:gd name="f975" fmla="*/ f798 1 f464"/>
              <a:gd name="f976" fmla="*/ f799 1 f465"/>
              <a:gd name="f977" fmla="*/ f800 1 f464"/>
              <a:gd name="f978" fmla="*/ f801 1 f465"/>
              <a:gd name="f979" fmla="*/ f802 1 f465"/>
              <a:gd name="f980" fmla="*/ f803 1 f464"/>
              <a:gd name="f981" fmla="*/ f804 1 f465"/>
              <a:gd name="f982" fmla="*/ f805 1 f464"/>
              <a:gd name="f983" fmla="*/ f806 1 f465"/>
              <a:gd name="f984" fmla="*/ f807 1 f464"/>
              <a:gd name="f985" fmla="*/ f808 1 f465"/>
              <a:gd name="f986" fmla="*/ f809 1 f465"/>
              <a:gd name="f987" fmla="*/ f810 1 f465"/>
              <a:gd name="f988" fmla="*/ f811 1 f464"/>
              <a:gd name="f989" fmla="*/ f812 1 f465"/>
              <a:gd name="f990" fmla="*/ f813 f455 1"/>
              <a:gd name="f991" fmla="*/ f814 f455 1"/>
              <a:gd name="f992" fmla="*/ f816 f456 1"/>
              <a:gd name="f993" fmla="*/ f815 f456 1"/>
              <a:gd name="f994" fmla="*/ f817 f455 1"/>
              <a:gd name="f995" fmla="*/ f818 f456 1"/>
              <a:gd name="f996" fmla="*/ f819 f455 1"/>
              <a:gd name="f997" fmla="*/ f820 f456 1"/>
              <a:gd name="f998" fmla="*/ f821 f456 1"/>
              <a:gd name="f999" fmla="*/ f822 f456 1"/>
              <a:gd name="f1000" fmla="*/ f823 f455 1"/>
              <a:gd name="f1001" fmla="*/ f824 f455 1"/>
              <a:gd name="f1002" fmla="*/ f825 f455 1"/>
              <a:gd name="f1003" fmla="*/ f826 f456 1"/>
              <a:gd name="f1004" fmla="*/ f827 f455 1"/>
              <a:gd name="f1005" fmla="*/ f828 f456 1"/>
              <a:gd name="f1006" fmla="*/ f829 f455 1"/>
              <a:gd name="f1007" fmla="*/ f830 f456 1"/>
              <a:gd name="f1008" fmla="*/ f831 f455 1"/>
              <a:gd name="f1009" fmla="*/ f832 f456 1"/>
              <a:gd name="f1010" fmla="*/ f833 f455 1"/>
              <a:gd name="f1011" fmla="*/ f834 f456 1"/>
              <a:gd name="f1012" fmla="*/ f835 f455 1"/>
              <a:gd name="f1013" fmla="*/ f836 f456 1"/>
              <a:gd name="f1014" fmla="*/ f837 f455 1"/>
              <a:gd name="f1015" fmla="*/ f838 f456 1"/>
              <a:gd name="f1016" fmla="*/ f839 f455 1"/>
              <a:gd name="f1017" fmla="*/ f840 f456 1"/>
              <a:gd name="f1018" fmla="*/ f841 f455 1"/>
              <a:gd name="f1019" fmla="*/ f842 f456 1"/>
              <a:gd name="f1020" fmla="*/ f843 f455 1"/>
              <a:gd name="f1021" fmla="*/ f844 f456 1"/>
              <a:gd name="f1022" fmla="*/ f845 f455 1"/>
              <a:gd name="f1023" fmla="*/ f846 f456 1"/>
              <a:gd name="f1024" fmla="*/ f847 f455 1"/>
              <a:gd name="f1025" fmla="*/ f848 f456 1"/>
              <a:gd name="f1026" fmla="*/ f849 f455 1"/>
              <a:gd name="f1027" fmla="*/ f850 f456 1"/>
              <a:gd name="f1028" fmla="*/ f851 f455 1"/>
              <a:gd name="f1029" fmla="*/ f852 f456 1"/>
              <a:gd name="f1030" fmla="*/ f853 f455 1"/>
              <a:gd name="f1031" fmla="*/ f854 f456 1"/>
              <a:gd name="f1032" fmla="*/ f855 f455 1"/>
              <a:gd name="f1033" fmla="*/ f856 f456 1"/>
              <a:gd name="f1034" fmla="*/ f857 f455 1"/>
              <a:gd name="f1035" fmla="*/ f858 f456 1"/>
              <a:gd name="f1036" fmla="*/ f859 f455 1"/>
              <a:gd name="f1037" fmla="*/ f860 f456 1"/>
              <a:gd name="f1038" fmla="*/ f861 f455 1"/>
              <a:gd name="f1039" fmla="*/ f862 f456 1"/>
              <a:gd name="f1040" fmla="*/ f863 f455 1"/>
              <a:gd name="f1041" fmla="*/ f864 f456 1"/>
              <a:gd name="f1042" fmla="*/ f865 f455 1"/>
              <a:gd name="f1043" fmla="*/ f866 f456 1"/>
              <a:gd name="f1044" fmla="*/ f867 f455 1"/>
              <a:gd name="f1045" fmla="*/ f868 f456 1"/>
              <a:gd name="f1046" fmla="*/ f869 f455 1"/>
              <a:gd name="f1047" fmla="*/ f870 f456 1"/>
              <a:gd name="f1048" fmla="*/ f871 f455 1"/>
              <a:gd name="f1049" fmla="*/ f872 f456 1"/>
              <a:gd name="f1050" fmla="*/ f873 f455 1"/>
              <a:gd name="f1051" fmla="*/ f874 f456 1"/>
              <a:gd name="f1052" fmla="*/ f875 f455 1"/>
              <a:gd name="f1053" fmla="*/ f876 f456 1"/>
              <a:gd name="f1054" fmla="*/ f877 f455 1"/>
              <a:gd name="f1055" fmla="*/ f878 f456 1"/>
              <a:gd name="f1056" fmla="*/ f879 f455 1"/>
              <a:gd name="f1057" fmla="*/ f880 f456 1"/>
              <a:gd name="f1058" fmla="*/ f881 f455 1"/>
              <a:gd name="f1059" fmla="*/ f882 f456 1"/>
              <a:gd name="f1060" fmla="*/ f883 f455 1"/>
              <a:gd name="f1061" fmla="*/ f884 f456 1"/>
              <a:gd name="f1062" fmla="*/ f885 f455 1"/>
              <a:gd name="f1063" fmla="*/ f886 f456 1"/>
              <a:gd name="f1064" fmla="*/ f887 f455 1"/>
              <a:gd name="f1065" fmla="*/ f888 f456 1"/>
              <a:gd name="f1066" fmla="*/ f889 f455 1"/>
              <a:gd name="f1067" fmla="*/ f890 f456 1"/>
              <a:gd name="f1068" fmla="*/ f891 f455 1"/>
              <a:gd name="f1069" fmla="*/ f892 f456 1"/>
              <a:gd name="f1070" fmla="*/ f893 f455 1"/>
              <a:gd name="f1071" fmla="*/ f894 f456 1"/>
              <a:gd name="f1072" fmla="*/ f895 f455 1"/>
              <a:gd name="f1073" fmla="*/ f896 f456 1"/>
              <a:gd name="f1074" fmla="*/ f897 f455 1"/>
              <a:gd name="f1075" fmla="*/ f898 f456 1"/>
              <a:gd name="f1076" fmla="*/ f899 f455 1"/>
              <a:gd name="f1077" fmla="*/ f900 f456 1"/>
              <a:gd name="f1078" fmla="*/ f901 f455 1"/>
              <a:gd name="f1079" fmla="*/ f902 f456 1"/>
              <a:gd name="f1080" fmla="*/ f903 f455 1"/>
              <a:gd name="f1081" fmla="*/ f904 f456 1"/>
              <a:gd name="f1082" fmla="*/ f905 f455 1"/>
              <a:gd name="f1083" fmla="*/ f906 f456 1"/>
              <a:gd name="f1084" fmla="*/ f907 f455 1"/>
              <a:gd name="f1085" fmla="*/ f908 f456 1"/>
              <a:gd name="f1086" fmla="*/ f909 f455 1"/>
              <a:gd name="f1087" fmla="*/ f910 f455 1"/>
              <a:gd name="f1088" fmla="*/ f911 f456 1"/>
              <a:gd name="f1089" fmla="*/ f912 f455 1"/>
              <a:gd name="f1090" fmla="*/ f913 f456 1"/>
              <a:gd name="f1091" fmla="*/ f914 f456 1"/>
              <a:gd name="f1092" fmla="*/ f915 f455 1"/>
              <a:gd name="f1093" fmla="*/ f916 f456 1"/>
              <a:gd name="f1094" fmla="*/ f917 f455 1"/>
              <a:gd name="f1095" fmla="*/ f918 f456 1"/>
              <a:gd name="f1096" fmla="*/ f919 f455 1"/>
              <a:gd name="f1097" fmla="*/ f920 f456 1"/>
              <a:gd name="f1098" fmla="*/ f921 f455 1"/>
              <a:gd name="f1099" fmla="*/ f922 f456 1"/>
              <a:gd name="f1100" fmla="*/ f923 f455 1"/>
              <a:gd name="f1101" fmla="*/ f924 f456 1"/>
              <a:gd name="f1102" fmla="*/ f925 f456 1"/>
              <a:gd name="f1103" fmla="*/ f926 f455 1"/>
              <a:gd name="f1104" fmla="*/ f927 f456 1"/>
              <a:gd name="f1105" fmla="*/ f928 f455 1"/>
              <a:gd name="f1106" fmla="*/ f929 f456 1"/>
              <a:gd name="f1107" fmla="*/ f930 f455 1"/>
              <a:gd name="f1108" fmla="*/ f931 f456 1"/>
              <a:gd name="f1109" fmla="*/ f932 f455 1"/>
              <a:gd name="f1110" fmla="*/ f933 f456 1"/>
              <a:gd name="f1111" fmla="*/ f934 f455 1"/>
              <a:gd name="f1112" fmla="*/ f935 f456 1"/>
              <a:gd name="f1113" fmla="*/ f936 f455 1"/>
              <a:gd name="f1114" fmla="*/ f937 f456 1"/>
              <a:gd name="f1115" fmla="*/ f938 f455 1"/>
              <a:gd name="f1116" fmla="*/ f939 f456 1"/>
              <a:gd name="f1117" fmla="*/ f940 f455 1"/>
              <a:gd name="f1118" fmla="*/ f941 f456 1"/>
              <a:gd name="f1119" fmla="*/ f942 f455 1"/>
              <a:gd name="f1120" fmla="*/ f943 f456 1"/>
              <a:gd name="f1121" fmla="*/ f944 f455 1"/>
              <a:gd name="f1122" fmla="*/ f945 f456 1"/>
              <a:gd name="f1123" fmla="*/ f946 f455 1"/>
              <a:gd name="f1124" fmla="*/ f947 f456 1"/>
              <a:gd name="f1125" fmla="*/ f948 f455 1"/>
              <a:gd name="f1126" fmla="*/ f949 f456 1"/>
              <a:gd name="f1127" fmla="*/ f950 f455 1"/>
              <a:gd name="f1128" fmla="*/ f951 f456 1"/>
              <a:gd name="f1129" fmla="*/ f952 f455 1"/>
              <a:gd name="f1130" fmla="*/ f953 f456 1"/>
              <a:gd name="f1131" fmla="*/ f954 f455 1"/>
              <a:gd name="f1132" fmla="*/ f955 f456 1"/>
              <a:gd name="f1133" fmla="*/ f956 f456 1"/>
              <a:gd name="f1134" fmla="*/ f957 f455 1"/>
              <a:gd name="f1135" fmla="*/ f958 f456 1"/>
              <a:gd name="f1136" fmla="*/ f959 f455 1"/>
              <a:gd name="f1137" fmla="*/ f960 f456 1"/>
              <a:gd name="f1138" fmla="*/ f961 f455 1"/>
              <a:gd name="f1139" fmla="*/ f962 f456 1"/>
              <a:gd name="f1140" fmla="*/ f963 f455 1"/>
              <a:gd name="f1141" fmla="*/ f964 f456 1"/>
              <a:gd name="f1142" fmla="*/ f965 f455 1"/>
              <a:gd name="f1143" fmla="*/ f966 f455 1"/>
              <a:gd name="f1144" fmla="*/ f967 f456 1"/>
              <a:gd name="f1145" fmla="*/ f968 f455 1"/>
              <a:gd name="f1146" fmla="*/ f969 f456 1"/>
              <a:gd name="f1147" fmla="*/ f970 f455 1"/>
              <a:gd name="f1148" fmla="*/ f971 f456 1"/>
              <a:gd name="f1149" fmla="*/ f972 f456 1"/>
              <a:gd name="f1150" fmla="*/ f973 f455 1"/>
              <a:gd name="f1151" fmla="*/ f974 f456 1"/>
              <a:gd name="f1152" fmla="*/ f975 f455 1"/>
              <a:gd name="f1153" fmla="*/ f976 f456 1"/>
              <a:gd name="f1154" fmla="*/ f977 f455 1"/>
              <a:gd name="f1155" fmla="*/ f978 f456 1"/>
              <a:gd name="f1156" fmla="*/ f979 f456 1"/>
              <a:gd name="f1157" fmla="*/ f980 f455 1"/>
              <a:gd name="f1158" fmla="*/ f981 f456 1"/>
              <a:gd name="f1159" fmla="*/ f982 f455 1"/>
              <a:gd name="f1160" fmla="*/ f983 f456 1"/>
              <a:gd name="f1161" fmla="*/ f984 f455 1"/>
              <a:gd name="f1162" fmla="*/ f985 f456 1"/>
              <a:gd name="f1163" fmla="*/ f986 f456 1"/>
              <a:gd name="f1164" fmla="*/ f987 f456 1"/>
              <a:gd name="f1165" fmla="*/ f988 f455 1"/>
              <a:gd name="f1166" fmla="*/ f989 f456 1"/>
            </a:gdLst>
            <a:ahLst/>
            <a:cxnLst>
              <a:cxn ang="3cd4">
                <a:pos x="hc" y="t"/>
              </a:cxn>
              <a:cxn ang="0">
                <a:pos x="r" y="vc"/>
              </a:cxn>
              <a:cxn ang="cd4">
                <a:pos x="hc" y="b"/>
              </a:cxn>
              <a:cxn ang="cd2">
                <a:pos x="l" y="vc"/>
              </a:cxn>
              <a:cxn ang="f639">
                <a:pos x="f994" y="f995"/>
              </a:cxn>
              <a:cxn ang="f639">
                <a:pos x="f996" y="f995"/>
              </a:cxn>
              <a:cxn ang="f639">
                <a:pos x="f996" y="f997"/>
              </a:cxn>
              <a:cxn ang="f639">
                <a:pos x="f996" y="f998"/>
              </a:cxn>
              <a:cxn ang="f639">
                <a:pos x="f996" y="f999"/>
              </a:cxn>
              <a:cxn ang="f639">
                <a:pos x="f1000" y="f999"/>
              </a:cxn>
              <a:cxn ang="f639">
                <a:pos x="f1001" y="f999"/>
              </a:cxn>
              <a:cxn ang="f639">
                <a:pos x="f1002" y="f1003"/>
              </a:cxn>
              <a:cxn ang="f639">
                <a:pos x="f1004" y="f1005"/>
              </a:cxn>
              <a:cxn ang="f639">
                <a:pos x="f1006" y="f1007"/>
              </a:cxn>
              <a:cxn ang="f639">
                <a:pos x="f1008" y="f1009"/>
              </a:cxn>
              <a:cxn ang="f639">
                <a:pos x="f1010" y="f1011"/>
              </a:cxn>
              <a:cxn ang="f639">
                <a:pos x="f1012" y="f1013"/>
              </a:cxn>
              <a:cxn ang="f639">
                <a:pos x="f1014" y="f1015"/>
              </a:cxn>
              <a:cxn ang="f639">
                <a:pos x="f1016" y="f1017"/>
              </a:cxn>
              <a:cxn ang="f639">
                <a:pos x="f1018" y="f1019"/>
              </a:cxn>
              <a:cxn ang="f639">
                <a:pos x="f1020" y="f1021"/>
              </a:cxn>
              <a:cxn ang="f639">
                <a:pos x="f1022" y="f1023"/>
              </a:cxn>
              <a:cxn ang="f639">
                <a:pos x="f1024" y="f1025"/>
              </a:cxn>
              <a:cxn ang="f639">
                <a:pos x="f1026" y="f1027"/>
              </a:cxn>
              <a:cxn ang="f639">
                <a:pos x="f1028" y="f1029"/>
              </a:cxn>
              <a:cxn ang="f639">
                <a:pos x="f1030" y="f1031"/>
              </a:cxn>
              <a:cxn ang="f639">
                <a:pos x="f1032" y="f1033"/>
              </a:cxn>
              <a:cxn ang="f639">
                <a:pos x="f1034" y="f1035"/>
              </a:cxn>
              <a:cxn ang="f639">
                <a:pos x="f1036" y="f1037"/>
              </a:cxn>
              <a:cxn ang="f639">
                <a:pos x="f1038" y="f1039"/>
              </a:cxn>
              <a:cxn ang="f639">
                <a:pos x="f1040" y="f1041"/>
              </a:cxn>
              <a:cxn ang="f639">
                <a:pos x="f1042" y="f1043"/>
              </a:cxn>
              <a:cxn ang="f639">
                <a:pos x="f1044" y="f1045"/>
              </a:cxn>
              <a:cxn ang="f639">
                <a:pos x="f1046" y="f1047"/>
              </a:cxn>
              <a:cxn ang="f639">
                <a:pos x="f1048" y="f1049"/>
              </a:cxn>
              <a:cxn ang="f639">
                <a:pos x="f1050" y="f1051"/>
              </a:cxn>
              <a:cxn ang="f639">
                <a:pos x="f1052" y="f1053"/>
              </a:cxn>
              <a:cxn ang="f639">
                <a:pos x="f1054" y="f1055"/>
              </a:cxn>
              <a:cxn ang="f639">
                <a:pos x="f1056" y="f1057"/>
              </a:cxn>
              <a:cxn ang="f639">
                <a:pos x="f1058" y="f1059"/>
              </a:cxn>
              <a:cxn ang="f639">
                <a:pos x="f1060" y="f1061"/>
              </a:cxn>
              <a:cxn ang="f639">
                <a:pos x="f1062" y="f1063"/>
              </a:cxn>
              <a:cxn ang="f639">
                <a:pos x="f1064" y="f1065"/>
              </a:cxn>
              <a:cxn ang="f639">
                <a:pos x="f1066" y="f1067"/>
              </a:cxn>
              <a:cxn ang="f639">
                <a:pos x="f1068" y="f1069"/>
              </a:cxn>
              <a:cxn ang="f639">
                <a:pos x="f1070" y="f1071"/>
              </a:cxn>
              <a:cxn ang="f639">
                <a:pos x="f1072" y="f1073"/>
              </a:cxn>
              <a:cxn ang="f639">
                <a:pos x="f1074" y="f1075"/>
              </a:cxn>
              <a:cxn ang="f639">
                <a:pos x="f1076" y="f1077"/>
              </a:cxn>
              <a:cxn ang="f639">
                <a:pos x="f1078" y="f1079"/>
              </a:cxn>
              <a:cxn ang="f639">
                <a:pos x="f1080" y="f1081"/>
              </a:cxn>
              <a:cxn ang="f639">
                <a:pos x="f1082" y="f1083"/>
              </a:cxn>
              <a:cxn ang="f639">
                <a:pos x="f1084" y="f1085"/>
              </a:cxn>
              <a:cxn ang="f639">
                <a:pos x="f1086" y="f1085"/>
              </a:cxn>
              <a:cxn ang="f639">
                <a:pos x="f1087" y="f1088"/>
              </a:cxn>
              <a:cxn ang="f639">
                <a:pos x="f1089" y="f1090"/>
              </a:cxn>
              <a:cxn ang="f639">
                <a:pos x="f1052" y="f1091"/>
              </a:cxn>
              <a:cxn ang="f639">
                <a:pos x="f1092" y="f1093"/>
              </a:cxn>
              <a:cxn ang="f639">
                <a:pos x="f1094" y="f1095"/>
              </a:cxn>
              <a:cxn ang="f639">
                <a:pos x="f1096" y="f1097"/>
              </a:cxn>
              <a:cxn ang="f639">
                <a:pos x="f1098" y="f1099"/>
              </a:cxn>
              <a:cxn ang="f639">
                <a:pos x="f1100" y="f1101"/>
              </a:cxn>
              <a:cxn ang="f639">
                <a:pos x="f1100" y="f1102"/>
              </a:cxn>
              <a:cxn ang="f639">
                <a:pos x="f1103" y="f1104"/>
              </a:cxn>
              <a:cxn ang="f639">
                <a:pos x="f1105" y="f1106"/>
              </a:cxn>
              <a:cxn ang="f639">
                <a:pos x="f1107" y="f1108"/>
              </a:cxn>
              <a:cxn ang="f639">
                <a:pos x="f1109" y="f1110"/>
              </a:cxn>
              <a:cxn ang="f639">
                <a:pos x="f1111" y="f1112"/>
              </a:cxn>
              <a:cxn ang="f639">
                <a:pos x="f1113" y="f1114"/>
              </a:cxn>
              <a:cxn ang="f639">
                <a:pos x="f1115" y="f1116"/>
              </a:cxn>
              <a:cxn ang="f639">
                <a:pos x="f1117" y="f1118"/>
              </a:cxn>
              <a:cxn ang="f639">
                <a:pos x="f1119" y="f1120"/>
              </a:cxn>
              <a:cxn ang="f639">
                <a:pos x="f1121" y="f1122"/>
              </a:cxn>
              <a:cxn ang="f639">
                <a:pos x="f1123" y="f1124"/>
              </a:cxn>
              <a:cxn ang="f639">
                <a:pos x="f1125" y="f1126"/>
              </a:cxn>
              <a:cxn ang="f639">
                <a:pos x="f1127" y="f1128"/>
              </a:cxn>
              <a:cxn ang="f639">
                <a:pos x="f1129" y="f1130"/>
              </a:cxn>
              <a:cxn ang="f639">
                <a:pos x="f1131" y="f1132"/>
              </a:cxn>
              <a:cxn ang="f639">
                <a:pos x="f1038" y="f1133"/>
              </a:cxn>
              <a:cxn ang="f639">
                <a:pos x="f1134" y="f1135"/>
              </a:cxn>
              <a:cxn ang="f639">
                <a:pos x="f1136" y="f1137"/>
              </a:cxn>
              <a:cxn ang="f639">
                <a:pos x="f1138" y="f1139"/>
              </a:cxn>
              <a:cxn ang="f639">
                <a:pos x="f1140" y="f1141"/>
              </a:cxn>
              <a:cxn ang="f639">
                <a:pos x="f1142" y="f1141"/>
              </a:cxn>
              <a:cxn ang="f639">
                <a:pos x="f1143" y="f1144"/>
              </a:cxn>
              <a:cxn ang="f639">
                <a:pos x="f1145" y="f1146"/>
              </a:cxn>
              <a:cxn ang="f639">
                <a:pos x="f1147" y="f1148"/>
              </a:cxn>
              <a:cxn ang="f639">
                <a:pos x="f1024" y="f1149"/>
              </a:cxn>
              <a:cxn ang="f639">
                <a:pos x="f1150" y="f1151"/>
              </a:cxn>
              <a:cxn ang="f639">
                <a:pos x="f1152" y="f1153"/>
              </a:cxn>
              <a:cxn ang="f639">
                <a:pos x="f1154" y="f1155"/>
              </a:cxn>
              <a:cxn ang="f639">
                <a:pos x="f1084" y="f1156"/>
              </a:cxn>
              <a:cxn ang="f639">
                <a:pos x="f1157" y="f1158"/>
              </a:cxn>
              <a:cxn ang="f639">
                <a:pos x="f1159" y="f1160"/>
              </a:cxn>
              <a:cxn ang="f639">
                <a:pos x="f1161" y="f1162"/>
              </a:cxn>
              <a:cxn ang="f639">
                <a:pos x="f1117" y="f1163"/>
              </a:cxn>
              <a:cxn ang="f639">
                <a:pos x="f1080" y="f1164"/>
              </a:cxn>
              <a:cxn ang="f639">
                <a:pos x="f1165" y="f1166"/>
              </a:cxn>
              <a:cxn ang="f639">
                <a:pos x="f994" y="f995"/>
              </a:cxn>
            </a:cxnLst>
            <a:rect l="f990" t="f993" r="f991" b="f992"/>
            <a:pathLst>
              <a:path w="7472381" h="6886575">
                <a:moveTo>
                  <a:pt x="f8" y="f5"/>
                </a:moveTo>
                <a:lnTo>
                  <a:pt x="f6" y="f5"/>
                </a:lnTo>
                <a:lnTo>
                  <a:pt x="f6" y="f9"/>
                </a:lnTo>
                <a:lnTo>
                  <a:pt x="f6" y="f10"/>
                </a:lnTo>
                <a:lnTo>
                  <a:pt x="f6" y="f7"/>
                </a:lnTo>
                <a:lnTo>
                  <a:pt x="f11" y="f7"/>
                </a:lnTo>
                <a:lnTo>
                  <a:pt x="f12" y="f7"/>
                </a:lnTo>
                <a:cubicBezTo>
                  <a:pt x="f13" y="f14"/>
                  <a:pt x="f15" y="f16"/>
                  <a:pt x="f17" y="f18"/>
                </a:cubicBezTo>
                <a:cubicBezTo>
                  <a:pt x="f19" y="f20"/>
                  <a:pt x="f21" y="f22"/>
                  <a:pt x="f23" y="f24"/>
                </a:cubicBezTo>
                <a:cubicBezTo>
                  <a:pt x="f25" y="f26"/>
                  <a:pt x="f27" y="f28"/>
                  <a:pt x="f29" y="f30"/>
                </a:cubicBezTo>
                <a:cubicBezTo>
                  <a:pt x="f31" y="f26"/>
                  <a:pt x="f32" y="f33"/>
                  <a:pt x="f34" y="f35"/>
                </a:cubicBezTo>
                <a:cubicBezTo>
                  <a:pt x="f36" y="f37"/>
                  <a:pt x="f38" y="f39"/>
                  <a:pt x="f40" y="f41"/>
                </a:cubicBezTo>
                <a:cubicBezTo>
                  <a:pt x="f42" y="f43"/>
                  <a:pt x="f44" y="f45"/>
                  <a:pt x="f46" y="f47"/>
                </a:cubicBezTo>
                <a:cubicBezTo>
                  <a:pt x="f36" y="f48"/>
                  <a:pt x="f49" y="f50"/>
                  <a:pt x="f51" y="f52"/>
                </a:cubicBezTo>
                <a:cubicBezTo>
                  <a:pt x="f53" y="f54"/>
                  <a:pt x="f55" y="f56"/>
                  <a:pt x="f57" y="f58"/>
                </a:cubicBezTo>
                <a:cubicBezTo>
                  <a:pt x="f59" y="f60"/>
                  <a:pt x="f61" y="f45"/>
                  <a:pt x="f62" y="f63"/>
                </a:cubicBezTo>
                <a:cubicBezTo>
                  <a:pt x="f64" y="f65"/>
                  <a:pt x="f66" y="f67"/>
                  <a:pt x="f68" y="f69"/>
                </a:cubicBezTo>
                <a:cubicBezTo>
                  <a:pt x="f66" y="f70"/>
                  <a:pt x="f71" y="f72"/>
                  <a:pt x="f73" y="f74"/>
                </a:cubicBezTo>
                <a:cubicBezTo>
                  <a:pt x="f75" y="f76"/>
                  <a:pt x="f77" y="f78"/>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28"/>
                  <a:pt x="f130" y="f128"/>
                </a:cubicBezTo>
                <a:cubicBezTo>
                  <a:pt x="f131" y="f132"/>
                  <a:pt x="f133" y="f134"/>
                  <a:pt x="f115" y="f135"/>
                </a:cubicBezTo>
                <a:cubicBezTo>
                  <a:pt x="f136" y="f137"/>
                  <a:pt x="f138" y="f139"/>
                  <a:pt x="f140" y="f141"/>
                </a:cubicBezTo>
                <a:cubicBezTo>
                  <a:pt x="f142" y="f143"/>
                  <a:pt x="f144" y="f145"/>
                  <a:pt x="f142" y="f146"/>
                </a:cubicBezTo>
                <a:cubicBezTo>
                  <a:pt x="f147" y="f148"/>
                  <a:pt x="f130"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47" y="f174"/>
                </a:cubicBezTo>
                <a:cubicBezTo>
                  <a:pt x="f175" y="f176"/>
                  <a:pt x="f177" y="f178"/>
                  <a:pt x="f179" y="f180"/>
                </a:cubicBezTo>
                <a:cubicBezTo>
                  <a:pt x="f181" y="f182"/>
                  <a:pt x="f166" y="f183"/>
                  <a:pt x="f184" y="f185"/>
                </a:cubicBezTo>
                <a:cubicBezTo>
                  <a:pt x="f186" y="f187"/>
                  <a:pt x="f188" y="f189"/>
                  <a:pt x="f190" y="f191"/>
                </a:cubicBezTo>
                <a:cubicBezTo>
                  <a:pt x="f192" y="f193"/>
                  <a:pt x="f129" y="f191"/>
                  <a:pt x="f194" y="f195"/>
                </a:cubicBezTo>
                <a:cubicBezTo>
                  <a:pt x="f194" y="f196"/>
                  <a:pt x="f164" y="f197"/>
                  <a:pt x="f198" y="f199"/>
                </a:cubicBezTo>
                <a:cubicBezTo>
                  <a:pt x="f200" y="f199"/>
                  <a:pt x="f201" y="f199"/>
                  <a:pt x="f202" y="f203"/>
                </a:cubicBezTo>
                <a:cubicBezTo>
                  <a:pt x="f204" y="f205"/>
                  <a:pt x="f206" y="f207"/>
                  <a:pt x="f208" y="f209"/>
                </a:cubicBezTo>
                <a:cubicBezTo>
                  <a:pt x="f81" y="f210"/>
                  <a:pt x="f211" y="f212"/>
                  <a:pt x="f213" y="f214"/>
                </a:cubicBezTo>
                <a:cubicBezTo>
                  <a:pt x="f215" y="f210"/>
                  <a:pt x="f32" y="f216"/>
                  <a:pt x="f217" y="f216"/>
                </a:cubicBezTo>
                <a:cubicBezTo>
                  <a:pt x="f218" y="f216"/>
                  <a:pt x="f55" y="f219"/>
                  <a:pt x="f220" y="f221"/>
                </a:cubicBezTo>
                <a:cubicBezTo>
                  <a:pt x="f220" y="f222"/>
                  <a:pt x="f223" y="f224"/>
                  <a:pt x="f225" y="f226"/>
                </a:cubicBezTo>
                <a:cubicBezTo>
                  <a:pt x="f227" y="f228"/>
                  <a:pt x="f229" y="f230"/>
                  <a:pt x="f231" y="f222"/>
                </a:cubicBezTo>
                <a:cubicBezTo>
                  <a:pt x="f232" y="f233"/>
                  <a:pt x="f234" y="f235"/>
                  <a:pt x="f236" y="f237"/>
                </a:cubicBezTo>
                <a:cubicBezTo>
                  <a:pt x="f238" y="f239"/>
                  <a:pt x="f240" y="f241"/>
                  <a:pt x="f242" y="f237"/>
                </a:cubicBezTo>
                <a:cubicBezTo>
                  <a:pt x="f243" y="f244"/>
                  <a:pt x="f8" y="f245"/>
                  <a:pt x="f246" y="f247"/>
                </a:cubicBezTo>
                <a:cubicBezTo>
                  <a:pt x="f217" y="f248"/>
                  <a:pt x="f249" y="f250"/>
                  <a:pt x="f251" y="f252"/>
                </a:cubicBezTo>
                <a:cubicBezTo>
                  <a:pt x="f38" y="f253"/>
                  <a:pt x="f254" y="f255"/>
                  <a:pt x="f156" y="f256"/>
                </a:cubicBezTo>
                <a:cubicBezTo>
                  <a:pt x="f257" y="f258"/>
                  <a:pt x="f259" y="f260"/>
                  <a:pt x="f261" y="f262"/>
                </a:cubicBezTo>
                <a:cubicBezTo>
                  <a:pt x="f263" y="f264"/>
                  <a:pt x="f265" y="f250"/>
                  <a:pt x="f266" y="f267"/>
                </a:cubicBezTo>
                <a:cubicBezTo>
                  <a:pt x="f268" y="f269"/>
                  <a:pt x="f270" y="f271"/>
                  <a:pt x="f272" y="f273"/>
                </a:cubicBezTo>
                <a:cubicBezTo>
                  <a:pt x="f236" y="f274"/>
                  <a:pt x="f275" y="f276"/>
                  <a:pt x="f277" y="f278"/>
                </a:cubicBezTo>
                <a:cubicBezTo>
                  <a:pt x="f279" y="f280"/>
                  <a:pt x="f281" y="f282"/>
                  <a:pt x="f283" y="f284"/>
                </a:cubicBezTo>
                <a:cubicBezTo>
                  <a:pt x="f283" y="f285"/>
                  <a:pt x="f283" y="f286"/>
                  <a:pt x="f283" y="f264"/>
                </a:cubicBezTo>
                <a:cubicBezTo>
                  <a:pt x="f287" y="f288"/>
                  <a:pt x="f289" y="f290"/>
                  <a:pt x="f291" y="f292"/>
                </a:cubicBezTo>
                <a:cubicBezTo>
                  <a:pt x="f293" y="f294"/>
                  <a:pt x="f295" y="f296"/>
                  <a:pt x="f295" y="f297"/>
                </a:cubicBezTo>
                <a:cubicBezTo>
                  <a:pt x="f232" y="f298"/>
                  <a:pt x="f299" y="f300"/>
                  <a:pt x="f301" y="f302"/>
                </a:cubicBezTo>
                <a:cubicBezTo>
                  <a:pt x="f303" y="f304"/>
                  <a:pt x="f299" y="f305"/>
                  <a:pt x="f306" y="f307"/>
                </a:cubicBezTo>
                <a:cubicBezTo>
                  <a:pt x="f308" y="f309"/>
                  <a:pt x="f310" y="f311"/>
                  <a:pt x="f310" y="f304"/>
                </a:cubicBezTo>
                <a:cubicBezTo>
                  <a:pt x="f310" y="f312"/>
                  <a:pt x="f231" y="f313"/>
                  <a:pt x="f314" y="f313"/>
                </a:cubicBezTo>
                <a:cubicBezTo>
                  <a:pt x="f315" y="f316"/>
                  <a:pt x="f317" y="f318"/>
                  <a:pt x="f319" y="f318"/>
                </a:cubicBezTo>
                <a:cubicBezTo>
                  <a:pt x="f320" y="f318"/>
                  <a:pt x="f321" y="f322"/>
                  <a:pt x="f323" y="f324"/>
                </a:cubicBezTo>
                <a:cubicBezTo>
                  <a:pt x="f246" y="f325"/>
                  <a:pt x="f326" y="f327"/>
                  <a:pt x="f328" y="f329"/>
                </a:cubicBezTo>
                <a:cubicBezTo>
                  <a:pt x="f330" y="f331"/>
                  <a:pt x="f332" y="f333"/>
                  <a:pt x="f265" y="f325"/>
                </a:cubicBezTo>
                <a:cubicBezTo>
                  <a:pt x="f334" y="f335"/>
                  <a:pt x="f336" y="f337"/>
                  <a:pt x="f338" y="f339"/>
                </a:cubicBezTo>
                <a:cubicBezTo>
                  <a:pt x="f8" y="f340"/>
                  <a:pt x="f249" y="f341"/>
                  <a:pt x="f342" y="f343"/>
                </a:cubicBezTo>
                <a:cubicBezTo>
                  <a:pt x="f344" y="f345"/>
                  <a:pt x="f64" y="f346"/>
                  <a:pt x="f347" y="f348"/>
                </a:cubicBezTo>
                <a:cubicBezTo>
                  <a:pt x="f349" y="f350"/>
                  <a:pt x="f351" y="f352"/>
                  <a:pt x="f353" y="f354"/>
                </a:cubicBezTo>
                <a:cubicBezTo>
                  <a:pt x="f355" y="f356"/>
                  <a:pt x="f357" y="f358"/>
                  <a:pt x="f359" y="f360"/>
                </a:cubicBezTo>
                <a:cubicBezTo>
                  <a:pt x="f361" y="f362"/>
                  <a:pt x="f363" y="f364"/>
                  <a:pt x="f119" y="f365"/>
                </a:cubicBezTo>
                <a:cubicBezTo>
                  <a:pt x="f366" y="f367"/>
                  <a:pt x="f368" y="f369"/>
                  <a:pt x="f370" y="f371"/>
                </a:cubicBezTo>
                <a:cubicBezTo>
                  <a:pt x="f372" y="f373"/>
                  <a:pt x="f374" y="f375"/>
                  <a:pt x="f170" y="f376"/>
                </a:cubicBezTo>
                <a:cubicBezTo>
                  <a:pt x="f377" y="f378"/>
                  <a:pt x="f166" y="f379"/>
                  <a:pt x="f380" y="f381"/>
                </a:cubicBezTo>
                <a:cubicBezTo>
                  <a:pt x="f382" y="f383"/>
                  <a:pt x="f384" y="f385"/>
                  <a:pt x="f386" y="f387"/>
                </a:cubicBezTo>
                <a:cubicBezTo>
                  <a:pt x="f388" y="f389"/>
                  <a:pt x="f390" y="f391"/>
                  <a:pt x="f61" y="f387"/>
                </a:cubicBezTo>
                <a:cubicBezTo>
                  <a:pt x="f249" y="f392"/>
                  <a:pt x="f34" y="f393"/>
                  <a:pt x="f394" y="f395"/>
                </a:cubicBezTo>
                <a:cubicBezTo>
                  <a:pt x="f396" y="f397"/>
                  <a:pt x="f398" y="f399"/>
                  <a:pt x="f400" y="f401"/>
                </a:cubicBezTo>
                <a:cubicBezTo>
                  <a:pt x="f400" y="f402"/>
                  <a:pt x="f211" y="f403"/>
                  <a:pt x="f396" y="f404"/>
                </a:cubicBezTo>
                <a:cubicBezTo>
                  <a:pt x="f36" y="f405"/>
                  <a:pt x="f342" y="f404"/>
                  <a:pt x="f77" y="f406"/>
                </a:cubicBezTo>
                <a:cubicBezTo>
                  <a:pt x="f388" y="f407"/>
                  <a:pt x="f408" y="f409"/>
                  <a:pt x="f410" y="f411"/>
                </a:cubicBezTo>
                <a:cubicBezTo>
                  <a:pt x="f323" y="f412"/>
                  <a:pt x="f413" y="f414"/>
                  <a:pt x="f415" y="f416"/>
                </a:cubicBezTo>
                <a:cubicBezTo>
                  <a:pt x="f417" y="f418"/>
                  <a:pt x="f419" y="f420"/>
                  <a:pt x="f421" y="f422"/>
                </a:cubicBezTo>
                <a:cubicBezTo>
                  <a:pt x="f423" y="f424"/>
                  <a:pt x="f425" y="f426"/>
                  <a:pt x="f236" y="f427"/>
                </a:cubicBezTo>
                <a:cubicBezTo>
                  <a:pt x="f301" y="f428"/>
                  <a:pt x="f429" y="f430"/>
                  <a:pt x="f330" y="f431"/>
                </a:cubicBezTo>
                <a:cubicBezTo>
                  <a:pt x="f27" y="f432"/>
                  <a:pt x="f433" y="f434"/>
                  <a:pt x="f419" y="f435"/>
                </a:cubicBezTo>
                <a:cubicBezTo>
                  <a:pt x="f436" y="f437"/>
                  <a:pt x="f410" y="f438"/>
                  <a:pt x="f31" y="f439"/>
                </a:cubicBezTo>
                <a:cubicBezTo>
                  <a:pt x="f440" y="f441"/>
                  <a:pt x="f51" y="f441"/>
                  <a:pt x="f323" y="f442"/>
                </a:cubicBezTo>
                <a:cubicBezTo>
                  <a:pt x="f423" y="f443"/>
                  <a:pt x="f425" y="f444"/>
                  <a:pt x="f225" y="f445"/>
                </a:cubicBezTo>
                <a:cubicBezTo>
                  <a:pt x="f446" y="f447"/>
                  <a:pt x="f448" y="f437"/>
                  <a:pt x="f449" y="f443"/>
                </a:cubicBezTo>
                <a:cubicBezTo>
                  <a:pt x="f450" y="f451"/>
                  <a:pt x="f452" y="f453"/>
                  <a:pt x="f8" y="f5"/>
                </a:cubicBez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C3BB8521-0594-4DC9-8C2D-5A7AE23E33D4}"/>
              </a:ext>
            </a:extLst>
          </p:cNvPr>
          <p:cNvSpPr txBox="1">
            <a:spLocks noGrp="1"/>
          </p:cNvSpPr>
          <p:nvPr>
            <p:ph type="title"/>
          </p:nvPr>
        </p:nvSpPr>
        <p:spPr>
          <a:xfrm>
            <a:off x="839784" y="640080"/>
            <a:ext cx="3886200" cy="2953512"/>
          </a:xfrm>
        </p:spPr>
        <p:txBody>
          <a:bodyPr anchor="b"/>
          <a:lstStyle>
            <a:lvl1pPr>
              <a:defRPr sz="3200"/>
            </a:lvl1pPr>
          </a:lstStyle>
          <a:p>
            <a:pPr lvl="0"/>
            <a:r>
              <a:rPr lang="en-US"/>
              <a:t>Click to edit Master title style</a:t>
            </a:r>
          </a:p>
        </p:txBody>
      </p:sp>
      <p:sp>
        <p:nvSpPr>
          <p:cNvPr id="4" name="Content Placeholder 2">
            <a:extLst>
              <a:ext uri="{FF2B5EF4-FFF2-40B4-BE49-F238E27FC236}">
                <a16:creationId xmlns:a16="http://schemas.microsoft.com/office/drawing/2014/main" id="{D4785B17-4FA2-4CEF-8E16-230EBE9F6DA3}"/>
              </a:ext>
            </a:extLst>
          </p:cNvPr>
          <p:cNvSpPr txBox="1">
            <a:spLocks noGrp="1"/>
          </p:cNvSpPr>
          <p:nvPr>
            <p:ph idx="1"/>
          </p:nvPr>
        </p:nvSpPr>
        <p:spPr>
          <a:xfrm>
            <a:off x="7059168" y="640080"/>
            <a:ext cx="4489704" cy="5596127"/>
          </a:xfrm>
        </p:spPr>
        <p:txBody>
          <a:bodyPr anchor="ct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1B6403DB-85AB-4C69-983C-015834899164}"/>
              </a:ext>
            </a:extLst>
          </p:cNvPr>
          <p:cNvSpPr txBox="1">
            <a:spLocks noGrp="1"/>
          </p:cNvSpPr>
          <p:nvPr>
            <p:ph type="body" idx="2"/>
          </p:nvPr>
        </p:nvSpPr>
        <p:spPr>
          <a:xfrm>
            <a:off x="839784" y="3776472"/>
            <a:ext cx="3886200" cy="2468880"/>
          </a:xfrm>
        </p:spPr>
        <p:txBody>
          <a:bodyPr/>
          <a:lstStyle>
            <a:lvl1pPr marL="0" indent="0">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5E78331B-6BBA-4688-815E-11A484BCFCE1}"/>
              </a:ext>
            </a:extLst>
          </p:cNvPr>
          <p:cNvSpPr txBox="1">
            <a:spLocks noGrp="1"/>
          </p:cNvSpPr>
          <p:nvPr>
            <p:ph type="dt" sz="half" idx="7"/>
          </p:nvPr>
        </p:nvSpPr>
        <p:spPr/>
        <p:txBody>
          <a:bodyPr/>
          <a:lstStyle>
            <a:lvl1pPr>
              <a:defRPr/>
            </a:lvl1pPr>
          </a:lstStyle>
          <a:p>
            <a:pPr lvl="0"/>
            <a:fld id="{3FA2763C-99E0-467A-9763-F0AAED362B43}" type="datetime1">
              <a:rPr lang="en-US"/>
              <a:pPr lvl="0"/>
              <a:t>1/7/2021</a:t>
            </a:fld>
            <a:endParaRPr lang="en-US"/>
          </a:p>
        </p:txBody>
      </p:sp>
      <p:sp>
        <p:nvSpPr>
          <p:cNvPr id="7" name="Footer Placeholder 5">
            <a:extLst>
              <a:ext uri="{FF2B5EF4-FFF2-40B4-BE49-F238E27FC236}">
                <a16:creationId xmlns:a16="http://schemas.microsoft.com/office/drawing/2014/main" id="{07242118-6AAB-4121-88BB-C72364DEF956}"/>
              </a:ext>
            </a:extLst>
          </p:cNvPr>
          <p:cNvSpPr txBox="1">
            <a:spLocks noGrp="1"/>
          </p:cNvSpPr>
          <p:nvPr>
            <p:ph type="ftr" sz="quarter" idx="9"/>
          </p:nvPr>
        </p:nvSpPr>
        <p:spPr/>
        <p:txBody>
          <a:bodyPr anchorCtr="0"/>
          <a:lstStyle>
            <a:lvl1pPr algn="l">
              <a:defRPr/>
            </a:lvl1pPr>
          </a:lstStyle>
          <a:p>
            <a:pPr lvl="0"/>
            <a:endParaRPr lang="en-US"/>
          </a:p>
        </p:txBody>
      </p:sp>
      <p:sp>
        <p:nvSpPr>
          <p:cNvPr id="8" name="Slide Number Placeholder 6">
            <a:extLst>
              <a:ext uri="{FF2B5EF4-FFF2-40B4-BE49-F238E27FC236}">
                <a16:creationId xmlns:a16="http://schemas.microsoft.com/office/drawing/2014/main" id="{53B7EE1C-B31E-4688-9914-24823AAF41C7}"/>
              </a:ext>
            </a:extLst>
          </p:cNvPr>
          <p:cNvSpPr txBox="1">
            <a:spLocks noGrp="1"/>
          </p:cNvSpPr>
          <p:nvPr>
            <p:ph type="sldNum" sz="quarter" idx="8"/>
          </p:nvPr>
        </p:nvSpPr>
        <p:spPr/>
        <p:txBody>
          <a:bodyPr/>
          <a:lstStyle>
            <a:lvl1pPr>
              <a:defRPr/>
            </a:lvl1pPr>
          </a:lstStyle>
          <a:p>
            <a:pPr lvl="0"/>
            <a:fld id="{E23641ED-19F0-4150-9078-8C97AF415013}" type="slidenum">
              <a:t>‹#›</a:t>
            </a:fld>
            <a:endParaRPr lang="en-US"/>
          </a:p>
        </p:txBody>
      </p:sp>
    </p:spTree>
    <p:extLst>
      <p:ext uri="{BB962C8B-B14F-4D97-AF65-F5344CB8AC3E}">
        <p14:creationId xmlns:p14="http://schemas.microsoft.com/office/powerpoint/2010/main" val="14835621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Graphic 1" descr="Tag=AccentColor&#10;Flavor=Light&#10;Target=Fill">
            <a:extLst>
              <a:ext uri="{FF2B5EF4-FFF2-40B4-BE49-F238E27FC236}">
                <a16:creationId xmlns:a16="http://schemas.microsoft.com/office/drawing/2014/main" id="{27B5960B-03F3-436F-9CD0-16D421CA790A}"/>
              </a:ext>
            </a:extLst>
          </p:cNvPr>
          <p:cNvSpPr/>
          <p:nvPr/>
        </p:nvSpPr>
        <p:spPr>
          <a:xfrm rot="10799991" flipH="1" flipV="1">
            <a:off x="684958" y="1332234"/>
            <a:ext cx="5263734" cy="3841101"/>
          </a:xfrm>
          <a:custGeom>
            <a:avLst/>
            <a:gdLst>
              <a:gd name="f0" fmla="val 10800000"/>
              <a:gd name="f1" fmla="val 5400000"/>
              <a:gd name="f2" fmla="val 180"/>
              <a:gd name="f3" fmla="val w"/>
              <a:gd name="f4" fmla="val h"/>
              <a:gd name="f5" fmla="val 0"/>
              <a:gd name="f6" fmla="val 6886274"/>
              <a:gd name="f7" fmla="val 5025119"/>
              <a:gd name="f8" fmla="val 5458905"/>
              <a:gd name="f9" fmla="val 754119"/>
              <a:gd name="f10" fmla="val 5417216"/>
              <a:gd name="f11" fmla="val 775336"/>
              <a:gd name="f12" fmla="val 4594585"/>
              <a:gd name="f13" fmla="val 1111088"/>
              <a:gd name="f14" fmla="val 3455557"/>
              <a:gd name="f15" fmla="val 1027709"/>
              <a:gd name="f16" fmla="val 3415356"/>
              <a:gd name="f17" fmla="val 1024731"/>
              <a:gd name="f18" fmla="val 3377389"/>
              <a:gd name="f19" fmla="val 1022869"/>
              <a:gd name="f20" fmla="val 3338677"/>
              <a:gd name="f21" fmla="val 1021381"/>
              <a:gd name="f22" fmla="val 2996224"/>
              <a:gd name="f23" fmla="val 1006119"/>
              <a:gd name="f24" fmla="val 2660100"/>
              <a:gd name="f25" fmla="val 998674"/>
              <a:gd name="f26" fmla="val 2518280"/>
              <a:gd name="f27" fmla="val 980435"/>
              <a:gd name="f28" fmla="val 2407355"/>
              <a:gd name="f29" fmla="val 965918"/>
              <a:gd name="f30" fmla="val 1840075"/>
              <a:gd name="f31" fmla="val 843082"/>
              <a:gd name="f32" fmla="val 1673687"/>
              <a:gd name="f33" fmla="val 739229"/>
              <a:gd name="f34" fmla="val 1503578"/>
              <a:gd name="f35" fmla="val 632771"/>
              <a:gd name="f36" fmla="val 1343146"/>
              <a:gd name="f37" fmla="val 515146"/>
              <a:gd name="f38" fmla="val 1183459"/>
              <a:gd name="f39" fmla="val 397149"/>
              <a:gd name="f40" fmla="val 1114224"/>
              <a:gd name="f41" fmla="val 346153"/>
              <a:gd name="f42" fmla="val 1040522"/>
              <a:gd name="f43" fmla="val 299624"/>
              <a:gd name="f44" fmla="val 977987"/>
              <a:gd name="f45" fmla="val 241184"/>
              <a:gd name="f46" fmla="val 915453"/>
              <a:gd name="f47" fmla="val 182372"/>
              <a:gd name="f48" fmla="val 855896"/>
              <a:gd name="f49" fmla="val 121326"/>
              <a:gd name="f50" fmla="val 788150"/>
              <a:gd name="f51" fmla="val 66980"/>
              <a:gd name="f52" fmla="val 768794"/>
              <a:gd name="f53" fmla="val 51346"/>
              <a:gd name="f54" fmla="val 749438"/>
              <a:gd name="f55" fmla="val 34596"/>
              <a:gd name="f56" fmla="val 721148"/>
              <a:gd name="f57" fmla="val 31990"/>
              <a:gd name="f58" fmla="val 714820"/>
              <a:gd name="f59" fmla="val 31246"/>
              <a:gd name="f60" fmla="val 708120"/>
              <a:gd name="f61" fmla="val 31618"/>
              <a:gd name="f62" fmla="val 701792"/>
              <a:gd name="f63" fmla="val 32362"/>
              <a:gd name="f64" fmla="val 694720"/>
              <a:gd name="f65" fmla="val 33107"/>
              <a:gd name="f66" fmla="val 689136"/>
              <a:gd name="f67" fmla="val 36829"/>
              <a:gd name="f68" fmla="val 686530"/>
              <a:gd name="f69" fmla="val 43157"/>
              <a:gd name="f70" fmla="val 683925"/>
              <a:gd name="f71" fmla="val 50230"/>
              <a:gd name="f72" fmla="val 688392"/>
              <a:gd name="f73" fmla="val 54324"/>
              <a:gd name="f74" fmla="val 693603"/>
              <a:gd name="f75" fmla="val 58046"/>
              <a:gd name="f76" fmla="val 697325"/>
              <a:gd name="f77" fmla="val 60652"/>
              <a:gd name="f78" fmla="val 701047"/>
              <a:gd name="f79" fmla="val 64747"/>
              <a:gd name="f80" fmla="val 705886"/>
              <a:gd name="f81" fmla="val 65491"/>
              <a:gd name="f82" fmla="val 736782"/>
              <a:gd name="f83" fmla="val 69958"/>
              <a:gd name="f84" fmla="val 748321"/>
              <a:gd name="f85" fmla="val 92664"/>
              <a:gd name="f86" fmla="val 762838"/>
              <a:gd name="f87" fmla="val 112764"/>
              <a:gd name="f88" fmla="val 769166"/>
              <a:gd name="f89" fmla="val 775866"/>
              <a:gd name="f90" fmla="val 128026"/>
              <a:gd name="f91" fmla="val 764327"/>
              <a:gd name="f92" fmla="val 140309"/>
              <a:gd name="f93" fmla="val 754277"/>
              <a:gd name="f94" fmla="val 151104"/>
              <a:gd name="f95" fmla="val 764699"/>
              <a:gd name="f96" fmla="val 156688"/>
              <a:gd name="f97" fmla="val 775121"/>
              <a:gd name="f98" fmla="val 159666"/>
              <a:gd name="f99" fmla="val 789638"/>
              <a:gd name="f100" fmla="val 163760"/>
              <a:gd name="f101" fmla="val 806761"/>
              <a:gd name="f102" fmla="val 163016"/>
              <a:gd name="f103" fmla="val 823139"/>
              <a:gd name="f104" fmla="val 176416"/>
              <a:gd name="f105" fmla="val 761721"/>
              <a:gd name="f106" fmla="val 177533"/>
              <a:gd name="f107" fmla="val 735665"/>
              <a:gd name="f108" fmla="val 142171"/>
              <a:gd name="f109" fmla="val 707748"/>
              <a:gd name="f110" fmla="val 109414"/>
              <a:gd name="f111" fmla="val 97503"/>
              <a:gd name="f112" fmla="val 690253"/>
              <a:gd name="f113" fmla="val 83358"/>
              <a:gd name="f114" fmla="val 681319"/>
              <a:gd name="f115" fmla="val 670152"/>
              <a:gd name="f116" fmla="val 53580"/>
              <a:gd name="f117" fmla="val 657124"/>
              <a:gd name="f118" fmla="val 52835"/>
              <a:gd name="f119" fmla="val 640746"/>
              <a:gd name="f120" fmla="val 67352"/>
              <a:gd name="f121" fmla="val 626229"/>
              <a:gd name="f122" fmla="val 80380"/>
              <a:gd name="f123" fmla="val 619157"/>
              <a:gd name="f124" fmla="val 79264"/>
              <a:gd name="f125" fmla="val 614318"/>
              <a:gd name="f126" fmla="val 61396"/>
              <a:gd name="f127" fmla="val 606873"/>
              <a:gd name="f128" fmla="val 33479"/>
              <a:gd name="f129" fmla="val 589750"/>
              <a:gd name="f130" fmla="val 13751"/>
              <a:gd name="f131" fmla="val 560716"/>
              <a:gd name="f132" fmla="val 3701"/>
              <a:gd name="f133" fmla="val 554388"/>
              <a:gd name="f134" fmla="val 1467"/>
              <a:gd name="f135" fmla="val 546572"/>
              <a:gd name="f136" fmla="val -3372"/>
              <a:gd name="f137" fmla="val 540616"/>
              <a:gd name="f138" fmla="val 535405"/>
              <a:gd name="f139" fmla="val 9656"/>
              <a:gd name="f140" fmla="val 539871"/>
              <a:gd name="f141" fmla="val 16729"/>
              <a:gd name="f142" fmla="val 543594"/>
              <a:gd name="f143" fmla="val 21940"/>
              <a:gd name="f144" fmla="val 550294"/>
              <a:gd name="f145" fmla="val 556250"/>
              <a:gd name="f146" fmla="val 40179"/>
              <a:gd name="f147" fmla="val 558855"/>
              <a:gd name="f148" fmla="val 58791"/>
              <a:gd name="f149" fmla="val 562578"/>
              <a:gd name="f150" fmla="val 557366"/>
              <a:gd name="f151" fmla="val 72563"/>
              <a:gd name="f152" fmla="val 535777"/>
              <a:gd name="f153" fmla="val 96386"/>
              <a:gd name="f154" fmla="val 551411"/>
              <a:gd name="f155" fmla="val 107553"/>
              <a:gd name="f156" fmla="val 570022"/>
              <a:gd name="f157" fmla="val 120209"/>
              <a:gd name="f158" fmla="val 595706"/>
              <a:gd name="f159" fmla="val 137332"/>
              <a:gd name="f160" fmla="val 605756"/>
              <a:gd name="f161" fmla="val 162643"/>
              <a:gd name="f162" fmla="val 599801"/>
              <a:gd name="f163" fmla="val 192794"/>
              <a:gd name="f164" fmla="val 597567"/>
              <a:gd name="f165" fmla="val 205078"/>
              <a:gd name="f166" fmla="val 599056"/>
              <a:gd name="f167" fmla="val 212522"/>
              <a:gd name="f168" fmla="val 212150"/>
              <a:gd name="f169" fmla="val 620273"/>
              <a:gd name="f170" fmla="val 621762"/>
              <a:gd name="f171" fmla="val 216245"/>
              <a:gd name="f172" fmla="val 623996"/>
              <a:gd name="f173" fmla="val 220711"/>
              <a:gd name="f174" fmla="val 671641"/>
              <a:gd name="f175" fmla="val 326053"/>
              <a:gd name="f176" fmla="val 740504"/>
              <a:gd name="f177" fmla="val 418366"/>
              <a:gd name="f178" fmla="val 821278"/>
              <a:gd name="f179" fmla="val 503235"/>
              <a:gd name="f180" fmla="val 886791"/>
              <a:gd name="f181" fmla="val 572098"/>
              <a:gd name="f182" fmla="val 959004"/>
              <a:gd name="f183" fmla="val 634260"/>
              <a:gd name="f184" fmla="val 1033822"/>
              <a:gd name="f185" fmla="val 694562"/>
              <a:gd name="f186" fmla="val 1036055"/>
              <a:gd name="f187" fmla="val 696423"/>
              <a:gd name="f188" fmla="val 1038289"/>
              <a:gd name="f189" fmla="val 698656"/>
              <a:gd name="f190" fmla="val 1039406"/>
              <a:gd name="f191" fmla="val 702378"/>
              <a:gd name="f192" fmla="val 1004044"/>
              <a:gd name="f193" fmla="val 694934"/>
              <a:gd name="f194" fmla="val 973521"/>
              <a:gd name="f195" fmla="val 679672"/>
              <a:gd name="f196" fmla="val 944114"/>
              <a:gd name="f197" fmla="val 662550"/>
              <a:gd name="f198" fmla="val 865946"/>
              <a:gd name="f199" fmla="val 617138"/>
              <a:gd name="f200" fmla="val 800061"/>
              <a:gd name="f201" fmla="val 558325"/>
              <a:gd name="f202" fmla="val 733432"/>
              <a:gd name="f203" fmla="val 500629"/>
              <a:gd name="f204" fmla="val 692858"/>
              <a:gd name="f205" fmla="val 465267"/>
              <a:gd name="f206" fmla="val 651169"/>
              <a:gd name="f207" fmla="val 431022"/>
              <a:gd name="f208" fmla="val 606501"/>
              <a:gd name="f209" fmla="val 399755"/>
              <a:gd name="f210" fmla="val 394543"/>
              <a:gd name="f211" fmla="val 593845"/>
              <a:gd name="f212" fmla="val 387843"/>
              <a:gd name="f213" fmla="val 588634"/>
              <a:gd name="f214" fmla="val 381143"/>
              <a:gd name="f215" fmla="val 585656"/>
              <a:gd name="f216" fmla="val 377421"/>
              <a:gd name="f217" fmla="val 581934"/>
              <a:gd name="f218" fmla="val 374071"/>
              <a:gd name="f219" fmla="val 575978"/>
              <a:gd name="f220" fmla="val 375560"/>
              <a:gd name="f221" fmla="val 568533"/>
              <a:gd name="f222" fmla="val 567789"/>
              <a:gd name="f223" fmla="val 383004"/>
              <a:gd name="f224" fmla="val 567044"/>
              <a:gd name="f225" fmla="val 388588"/>
              <a:gd name="f226" fmla="val 564811"/>
              <a:gd name="f227" fmla="val 406455"/>
              <a:gd name="f228" fmla="val 569650"/>
              <a:gd name="f229" fmla="val 422461"/>
              <a:gd name="f230" fmla="val 578956"/>
              <a:gd name="f231" fmla="val 437722"/>
              <a:gd name="f232" fmla="val 603151"/>
              <a:gd name="f233" fmla="val 476806"/>
              <a:gd name="f234" fmla="val 638885"/>
              <a:gd name="f235" fmla="val 506957"/>
              <a:gd name="f236" fmla="val 675736"/>
              <a:gd name="f237" fmla="val 535619"/>
              <a:gd name="f238" fmla="val 723381"/>
              <a:gd name="f239" fmla="val 572470"/>
              <a:gd name="f240" fmla="val 769538"/>
              <a:gd name="f241" fmla="val 610810"/>
              <a:gd name="f242" fmla="val 811600"/>
              <a:gd name="f243" fmla="val 652872"/>
              <a:gd name="f244" fmla="val 814578"/>
              <a:gd name="f245" fmla="val 655850"/>
              <a:gd name="f246" fmla="val 820161"/>
              <a:gd name="f247" fmla="val 657711"/>
              <a:gd name="f248" fmla="val 818300"/>
              <a:gd name="f249" fmla="val 666272"/>
              <a:gd name="f250" fmla="val 791872"/>
              <a:gd name="f251" fmla="val 646544"/>
              <a:gd name="f252" fmla="val 766932"/>
              <a:gd name="f253" fmla="val 627188"/>
              <a:gd name="f254" fmla="val 741621"/>
              <a:gd name="f255" fmla="val 608576"/>
              <a:gd name="f256" fmla="val 716681"/>
              <a:gd name="f257" fmla="val 589965"/>
              <a:gd name="f258" fmla="val 691369"/>
              <a:gd name="f259" fmla="val 571353"/>
              <a:gd name="f260" fmla="val 666430"/>
              <a:gd name="f261" fmla="val 553114"/>
              <a:gd name="f262" fmla="val 660474"/>
              <a:gd name="f263" fmla="val 548647"/>
              <a:gd name="f264" fmla="val 654146"/>
              <a:gd name="f265" fmla="val 542319"/>
              <a:gd name="f266" fmla="val 645585"/>
              <a:gd name="f267" fmla="val 547903"/>
              <a:gd name="f268" fmla="val 636652"/>
              <a:gd name="f269" fmla="val 553486"/>
              <a:gd name="f270" fmla="val 637768"/>
              <a:gd name="f271" fmla="val 562792"/>
              <a:gd name="f272" fmla="val 640002"/>
              <a:gd name="f273" fmla="val 570236"/>
              <a:gd name="f274" fmla="val 647074"/>
              <a:gd name="f275" fmla="val 592198"/>
              <a:gd name="f276" fmla="val 659358"/>
              <a:gd name="f277" fmla="val 611554"/>
              <a:gd name="f278" fmla="val 628677"/>
              <a:gd name="f279" fmla="val 731570"/>
              <a:gd name="f280" fmla="val 685256"/>
              <a:gd name="f281" fmla="val 795966"/>
              <a:gd name="f282" fmla="val 734018"/>
              <a:gd name="f283" fmla="val 786875"/>
              <a:gd name="f284" fmla="val 888280"/>
              <a:gd name="f285" fmla="val 815537"/>
              <a:gd name="f286" fmla="val 918058"/>
              <a:gd name="f287" fmla="val 846060"/>
              <a:gd name="f288" fmla="val 946348"/>
              <a:gd name="f289" fmla="val 877699"/>
              <a:gd name="f290" fmla="val 952676"/>
              <a:gd name="f291" fmla="val 884772"/>
              <a:gd name="f292" fmla="val 952303"/>
              <a:gd name="f293" fmla="val 891472"/>
              <a:gd name="f294" fmla="val 950442"/>
              <a:gd name="f295" fmla="val 899661"/>
              <a:gd name="f296" fmla="val 942998"/>
              <a:gd name="f297" fmla="val 932790"/>
              <a:gd name="f298" fmla="val 954537"/>
              <a:gd name="f299" fmla="val 943957"/>
              <a:gd name="f300" fmla="val 991760"/>
              <a:gd name="f301" fmla="val 937629"/>
              <a:gd name="f302" fmla="val 1003299"/>
              <a:gd name="f303" fmla="val 935767"/>
              <a:gd name="f304" fmla="val 1011116"/>
              <a:gd name="f305" fmla="val 1018188"/>
              <a:gd name="f306" fmla="val 945445"/>
              <a:gd name="f307" fmla="val 1103802"/>
              <a:gd name="f308" fmla="val 1042225"/>
              <a:gd name="f309" fmla="val 1205048"/>
              <a:gd name="f310" fmla="val 1123744"/>
              <a:gd name="f311" fmla="val 1315601"/>
              <a:gd name="f312" fmla="val 1196329"/>
              <a:gd name="f313" fmla="val 1360641"/>
              <a:gd name="f314" fmla="val 1225735"/>
              <a:gd name="f315" fmla="val 1407170"/>
              <a:gd name="f316" fmla="val 1253653"/>
              <a:gd name="f317" fmla="val 1454443"/>
              <a:gd name="f318" fmla="val 1279709"/>
              <a:gd name="f319" fmla="val 1281570"/>
              <a:gd name="f320" fmla="val 1283804"/>
              <a:gd name="f321" fmla="val 1285665"/>
              <a:gd name="f322" fmla="val 1454071"/>
              <a:gd name="f323" fmla="val 1288270"/>
              <a:gd name="f324" fmla="val 1453699"/>
              <a:gd name="f325" fmla="val 1289759"/>
              <a:gd name="f326" fmla="val 1453327"/>
              <a:gd name="f327" fmla="val 1291993"/>
              <a:gd name="f328" fmla="val 1386697"/>
              <a:gd name="f329" fmla="val 1251792"/>
              <a:gd name="f330" fmla="val 1320812"/>
              <a:gd name="f331" fmla="val 1210474"/>
              <a:gd name="f332" fmla="val 1256416"/>
              <a:gd name="f333" fmla="val 1166923"/>
              <a:gd name="f334" fmla="val 1081840"/>
              <a:gd name="f335" fmla="val 1048926"/>
              <a:gd name="f336" fmla="val 915080"/>
              <a:gd name="f337" fmla="val 922367"/>
              <a:gd name="f338" fmla="val 745715"/>
              <a:gd name="f339" fmla="val 798786"/>
              <a:gd name="f340" fmla="val 688764"/>
              <a:gd name="f341" fmla="val 757096"/>
              <a:gd name="f342" fmla="val 643724"/>
              <a:gd name="f343" fmla="val 703867"/>
              <a:gd name="f344" fmla="val 592356"/>
              <a:gd name="f345" fmla="val 656966"/>
              <a:gd name="f346" fmla="val 558111"/>
              <a:gd name="f347" fmla="val 625699"/>
              <a:gd name="f348" fmla="val 525354"/>
              <a:gd name="f349" fmla="val 592943"/>
              <a:gd name="f350" fmla="val 485526"/>
              <a:gd name="f351" fmla="val 567259"/>
              <a:gd name="f352" fmla="val 469148"/>
              <a:gd name="f353" fmla="val 556836"/>
              <a:gd name="f354" fmla="val 452025"/>
              <a:gd name="f355" fmla="val 547530"/>
              <a:gd name="f356" fmla="val 430063"/>
              <a:gd name="f357" fmla="val 550136"/>
              <a:gd name="f358" fmla="val 421502"/>
              <a:gd name="f359" fmla="val 551253"/>
              <a:gd name="f360" fmla="val 411824"/>
              <a:gd name="f361" fmla="val 408846"/>
              <a:gd name="f362" fmla="val 563164"/>
              <a:gd name="f363" fmla="val 406240"/>
              <a:gd name="f364" fmla="val 572842"/>
              <a:gd name="f365" fmla="val 414057"/>
              <a:gd name="f366" fmla="val 577309"/>
              <a:gd name="f367" fmla="val 421130"/>
              <a:gd name="f368" fmla="val 581403"/>
              <a:gd name="f369" fmla="val 422991"/>
              <a:gd name="f370" fmla="val 582520"/>
              <a:gd name="f371" fmla="val 424852"/>
              <a:gd name="f372" fmla="val 584009"/>
              <a:gd name="f373" fmla="val 426713"/>
              <a:gd name="f374" fmla="val 462075"/>
              <a:gd name="f375" fmla="val 586242"/>
              <a:gd name="f376" fmla="val 470264"/>
              <a:gd name="f377" fmla="val 614532"/>
              <a:gd name="f378" fmla="val 487015"/>
              <a:gd name="f379" fmla="val 635005"/>
              <a:gd name="f380" fmla="val 492226"/>
              <a:gd name="f381" fmla="val 641333"/>
              <a:gd name="f382" fmla="val 492598"/>
              <a:gd name="f383" fmla="val 647661"/>
              <a:gd name="f384" fmla="val 655105"/>
              <a:gd name="f385" fmla="val 476964"/>
              <a:gd name="f386" fmla="val 668505"/>
              <a:gd name="f387" fmla="val 484037"/>
              <a:gd name="f388" fmla="val 674461"/>
              <a:gd name="f389" fmla="val 497437"/>
              <a:gd name="f390" fmla="val 678183"/>
              <a:gd name="f391" fmla="val 510837"/>
              <a:gd name="f392" fmla="val 681906"/>
              <a:gd name="f393" fmla="val 683022"/>
              <a:gd name="f394" fmla="val 691584"/>
              <a:gd name="f395" fmla="val 516793"/>
              <a:gd name="f396" fmla="val 500787"/>
              <a:gd name="f397" fmla="val 691212"/>
              <a:gd name="f398" fmla="val 485898"/>
              <a:gd name="f399" fmla="val 452397"/>
              <a:gd name="f400" fmla="val 661433"/>
              <a:gd name="f401" fmla="val 430808"/>
              <a:gd name="f402" fmla="val 631282"/>
              <a:gd name="f403" fmla="val 410335"/>
              <a:gd name="f404" fmla="val 600387"/>
              <a:gd name="f405" fmla="val 594431"/>
              <a:gd name="f406" fmla="val 402890"/>
              <a:gd name="f407" fmla="val 587731"/>
              <a:gd name="f408" fmla="val 397307"/>
              <a:gd name="f409" fmla="val 582892"/>
              <a:gd name="f410" fmla="val 386884"/>
              <a:gd name="f411" fmla="val 573214"/>
              <a:gd name="f412" fmla="val 375717"/>
              <a:gd name="f413" fmla="val 363062"/>
              <a:gd name="f414" fmla="val 346311"/>
              <a:gd name="f415" fmla="val 599643"/>
              <a:gd name="f416" fmla="val 340356"/>
              <a:gd name="f417" fmla="val 598526"/>
              <a:gd name="f418" fmla="val 334772"/>
              <a:gd name="f419" fmla="val 578426"/>
              <a:gd name="f420" fmla="val 327327"/>
              <a:gd name="f421" fmla="val 310577"/>
              <a:gd name="f422" fmla="val 532269"/>
              <a:gd name="f423" fmla="val 281915"/>
              <a:gd name="f424" fmla="val 522219"/>
              <a:gd name="f425" fmla="val 275960"/>
              <a:gd name="f426" fmla="val 519985"/>
              <a:gd name="f427" fmla="val 269632"/>
              <a:gd name="f428" fmla="val 517007"/>
              <a:gd name="f429" fmla="val 263304"/>
              <a:gd name="f430" fmla="val 521846"/>
              <a:gd name="f431" fmla="val 256604"/>
              <a:gd name="f432" fmla="val 527430"/>
              <a:gd name="f433" fmla="val 261070"/>
              <a:gd name="f434" fmla="val 533013"/>
              <a:gd name="f435" fmla="val 263676"/>
              <a:gd name="f436" fmla="val 538225"/>
              <a:gd name="f437" fmla="val 267398"/>
              <a:gd name="f438" fmla="val 546414"/>
              <a:gd name="f439" fmla="val 271865"/>
              <a:gd name="f440" fmla="val 554603"/>
              <a:gd name="f441" fmla="val 275215"/>
              <a:gd name="f442" fmla="val 281171"/>
              <a:gd name="f443" fmla="val 576937"/>
              <a:gd name="f444" fmla="val 282288"/>
              <a:gd name="f445" fmla="val 591454"/>
              <a:gd name="f446" fmla="val 271121"/>
              <a:gd name="f447" fmla="val 604854"/>
              <a:gd name="f448" fmla="val 262931"/>
              <a:gd name="f449" fmla="val 620860"/>
              <a:gd name="f450" fmla="val 274471"/>
              <a:gd name="f451" fmla="val 627560"/>
              <a:gd name="f452" fmla="val 309088"/>
              <a:gd name="f453" fmla="val 648405"/>
              <a:gd name="f454" fmla="val 331050"/>
              <a:gd name="f455" fmla="val 675578"/>
              <a:gd name="f456" fmla="val 319138"/>
              <a:gd name="f457" fmla="val 718012"/>
              <a:gd name="f458" fmla="val 317277"/>
              <a:gd name="f459" fmla="val 723968"/>
              <a:gd name="f460" fmla="val 319511"/>
              <a:gd name="f461" fmla="val 729924"/>
              <a:gd name="f462" fmla="val 326583"/>
              <a:gd name="f463" fmla="val 729551"/>
              <a:gd name="f464" fmla="val 342217"/>
              <a:gd name="f465" fmla="val 728435"/>
              <a:gd name="f466" fmla="val 344822"/>
              <a:gd name="f467" fmla="val 738113"/>
              <a:gd name="f468" fmla="val 349289"/>
              <a:gd name="f469" fmla="val 748163"/>
              <a:gd name="f470" fmla="val 392840"/>
              <a:gd name="f471" fmla="val 844571"/>
              <a:gd name="f472" fmla="val 455747"/>
              <a:gd name="f473" fmla="val 928695"/>
              <a:gd name="f474" fmla="val 528332"/>
              <a:gd name="f475" fmla="val 1007608"/>
              <a:gd name="f476" fmla="val 600173"/>
              <a:gd name="f477" fmla="val 1085777"/>
              <a:gd name="f478" fmla="val 680947"/>
              <a:gd name="f479" fmla="val 1155756"/>
              <a:gd name="f480" fmla="val 1222758"/>
              <a:gd name="f481" fmla="val 742737"/>
              <a:gd name="f482" fmla="val 1220524"/>
              <a:gd name="f483" fmla="val 711470"/>
              <a:gd name="f484" fmla="val 1206752"/>
              <a:gd name="f485" fmla="val 1190746"/>
              <a:gd name="f486" fmla="val 601662"/>
              <a:gd name="f487" fmla="val 1147939"/>
              <a:gd name="f488" fmla="val 536149"/>
              <a:gd name="f489" fmla="val 1089871"/>
              <a:gd name="f490" fmla="val 469520"/>
              <a:gd name="f491" fmla="val 1032920"/>
              <a:gd name="f492" fmla="val 993091"/>
              <a:gd name="f493" fmla="val 377579"/>
              <a:gd name="f494" fmla="val 952146"/>
              <a:gd name="f495" fmla="val 325466"/>
              <a:gd name="f496" fmla="val 917900"/>
              <a:gd name="f497" fmla="val 914178"/>
              <a:gd name="f498" fmla="val 315416"/>
              <a:gd name="f499" fmla="val 909339"/>
              <a:gd name="f500" fmla="val 312066"/>
              <a:gd name="f501" fmla="val 903383"/>
              <a:gd name="f502" fmla="val 898172"/>
              <a:gd name="f503" fmla="val 304621"/>
              <a:gd name="f504" fmla="val 893333"/>
              <a:gd name="f505" fmla="val 296805"/>
              <a:gd name="f506" fmla="val 895566"/>
              <a:gd name="f507" fmla="val 288988"/>
              <a:gd name="f508" fmla="val 288243"/>
              <a:gd name="f509" fmla="val 904872"/>
              <a:gd name="f510" fmla="val 910828"/>
              <a:gd name="f511" fmla="val 289360"/>
              <a:gd name="f512" fmla="val 933162"/>
              <a:gd name="f513" fmla="val 295688"/>
              <a:gd name="f514" fmla="val 953262"/>
              <a:gd name="f515" fmla="val 309460"/>
              <a:gd name="f516" fmla="val 971129"/>
              <a:gd name="f517" fmla="val 336261"/>
              <a:gd name="f518" fmla="val 1006864"/>
              <a:gd name="f519" fmla="val 371995"/>
              <a:gd name="f520" fmla="val 1034781"/>
              <a:gd name="f521" fmla="val 407729"/>
              <a:gd name="f522" fmla="val 1062698"/>
              <a:gd name="f523" fmla="val 457236"/>
              <a:gd name="f524" fmla="val 1101038"/>
              <a:gd name="f525" fmla="val 503021"/>
              <a:gd name="f526" fmla="val 1142728"/>
              <a:gd name="f527" fmla="val 544338"/>
              <a:gd name="f528" fmla="val 1189257"/>
              <a:gd name="f529" fmla="val 514560"/>
              <a:gd name="f530" fmla="val 1166551"/>
              <a:gd name="f531" fmla="val 484781"/>
              <a:gd name="f532" fmla="val 1143472"/>
              <a:gd name="f533" fmla="val 454630"/>
              <a:gd name="f534" fmla="val 1120766"/>
              <a:gd name="f535" fmla="val 431924"/>
              <a:gd name="f536" fmla="val 1103644"/>
              <a:gd name="f537" fmla="val 408474"/>
              <a:gd name="f538" fmla="val 1087265"/>
              <a:gd name="f539" fmla="val 385396"/>
              <a:gd name="f540" fmla="val 1070515"/>
              <a:gd name="f541" fmla="val 379812"/>
              <a:gd name="f542" fmla="val 1066421"/>
              <a:gd name="f543" fmla="val 373856"/>
              <a:gd name="f544" fmla="val 1061954"/>
              <a:gd name="f545" fmla="val 366040"/>
              <a:gd name="f546" fmla="val 1067537"/>
              <a:gd name="f547" fmla="val 358967"/>
              <a:gd name="f548" fmla="val 1072376"/>
              <a:gd name="f549" fmla="val 360084"/>
              <a:gd name="f550" fmla="val 1079449"/>
              <a:gd name="f551" fmla="val 361573"/>
              <a:gd name="f552" fmla="val 1086149"/>
              <a:gd name="f553" fmla="val 367156"/>
              <a:gd name="f554" fmla="val 1112577"/>
              <a:gd name="f555" fmla="val 382790"/>
              <a:gd name="f556" fmla="val 1133794"/>
              <a:gd name="f557" fmla="val 402146"/>
              <a:gd name="f558" fmla="val 1152778"/>
              <a:gd name="f559" fmla="val 425596"/>
              <a:gd name="f560" fmla="val 1175484"/>
              <a:gd name="f561" fmla="val 450164"/>
              <a:gd name="f562" fmla="val 1197074"/>
              <a:gd name="f563" fmla="val 475475"/>
              <a:gd name="f564" fmla="val 1218663"/>
              <a:gd name="f565" fmla="val 448303"/>
              <a:gd name="f566" fmla="val 1212707"/>
              <a:gd name="f567" fmla="val 393957"/>
              <a:gd name="f568" fmla="val 1201913"/>
              <a:gd name="f569" fmla="val 1245091"/>
              <a:gd name="f570" fmla="val 434902"/>
              <a:gd name="f571" fmla="val 460586"/>
              <a:gd name="f572" fmla="val 1260353"/>
              <a:gd name="f573" fmla="val 495204"/>
              <a:gd name="f574" fmla="val 1268914"/>
              <a:gd name="f575" fmla="val 561089"/>
              <a:gd name="f576" fmla="val 574861"/>
              <a:gd name="f577" fmla="val 1304276"/>
              <a:gd name="f578" fmla="val 1316188"/>
              <a:gd name="f579" fmla="val 602034"/>
              <a:gd name="f580" fmla="val 1328843"/>
              <a:gd name="f581" fmla="val 615807"/>
              <a:gd name="f582" fmla="val 1341872"/>
              <a:gd name="f583" fmla="val 628835"/>
              <a:gd name="f584" fmla="val 1354900"/>
              <a:gd name="f585" fmla="val 641863"/>
              <a:gd name="f586" fmla="val 1368672"/>
              <a:gd name="f587" fmla="val 1378722"/>
              <a:gd name="f588" fmla="val 662335"/>
              <a:gd name="f589" fmla="val 1387284"/>
              <a:gd name="f590" fmla="val 651541"/>
              <a:gd name="f591" fmla="val 1404406"/>
              <a:gd name="f592" fmla="val 646702"/>
              <a:gd name="f593" fmla="val 1412223"/>
              <a:gd name="f594" fmla="val 678341"/>
              <a:gd name="f595" fmla="val 1454658"/>
              <a:gd name="f596" fmla="val 1457263"/>
              <a:gd name="f597" fmla="val 689881"/>
              <a:gd name="f598" fmla="val 1457635"/>
              <a:gd name="f599" fmla="val 1458008"/>
              <a:gd name="f600" fmla="val 692486"/>
              <a:gd name="f601" fmla="val 714076"/>
              <a:gd name="f602" fmla="val 1456519"/>
              <a:gd name="f603" fmla="val 718915"/>
              <a:gd name="f604" fmla="val 1469175"/>
              <a:gd name="f605" fmla="val 719287"/>
              <a:gd name="f606" fmla="val 1485181"/>
              <a:gd name="f607" fmla="val 719659"/>
              <a:gd name="f608" fmla="val 1500814"/>
              <a:gd name="f609" fmla="val 715937"/>
              <a:gd name="f610" fmla="val 1520170"/>
              <a:gd name="f611" fmla="val 745343"/>
              <a:gd name="f612" fmla="val 1512353"/>
              <a:gd name="f613" fmla="val 748693"/>
              <a:gd name="f614" fmla="val 1511609"/>
              <a:gd name="f615" fmla="val 1513842"/>
              <a:gd name="f616" fmla="val 750926"/>
              <a:gd name="f617" fmla="val 1516448"/>
              <a:gd name="f618" fmla="val 782938"/>
              <a:gd name="f619" fmla="val 1583077"/>
              <a:gd name="f620" fmla="val 836912"/>
              <a:gd name="f621" fmla="val 1634445"/>
              <a:gd name="f622" fmla="val 890141"/>
              <a:gd name="f623" fmla="val 1685813"/>
              <a:gd name="f624" fmla="val 893119"/>
              <a:gd name="f625" fmla="val 1688419"/>
              <a:gd name="f626" fmla="val 896097"/>
              <a:gd name="f627" fmla="val 1691024"/>
              <a:gd name="f628" fmla="val 899074"/>
              <a:gd name="f629" fmla="val 1693630"/>
              <a:gd name="f630" fmla="val 843240"/>
              <a:gd name="f631" fmla="val 1680602"/>
              <a:gd name="f632" fmla="val 658985"/>
              <a:gd name="f633" fmla="val 1663851"/>
              <a:gd name="f634" fmla="val 605012"/>
              <a:gd name="f635" fmla="val 1669435"/>
              <a:gd name="f636" fmla="val 556994"/>
              <a:gd name="f637" fmla="val 1674274"/>
              <a:gd name="f638" fmla="val 285638"/>
              <a:gd name="f639" fmla="val 1593128"/>
              <a:gd name="f640" fmla="val 229431"/>
              <a:gd name="f641" fmla="val 1545110"/>
              <a:gd name="f642" fmla="val 221614"/>
              <a:gd name="f643" fmla="val 1582705"/>
              <a:gd name="f644" fmla="val 238364"/>
              <a:gd name="f645" fmla="val 1597594"/>
              <a:gd name="f646" fmla="val 251765"/>
              <a:gd name="f647" fmla="val 1614717"/>
              <a:gd name="f648" fmla="val 270748"/>
              <a:gd name="f649" fmla="val 1638912"/>
              <a:gd name="f650" fmla="val 273726"/>
              <a:gd name="f651" fmla="val 1656035"/>
              <a:gd name="f652" fmla="val 237992"/>
              <a:gd name="f653" fmla="val 1675391"/>
              <a:gd name="f654" fmla="val 135628"/>
              <a:gd name="f655" fmla="val 1730481"/>
              <a:gd name="f656" fmla="val 136745"/>
              <a:gd name="f657" fmla="val 1732342"/>
              <a:gd name="f658" fmla="val 232781"/>
              <a:gd name="f659" fmla="val 1807160"/>
              <a:gd name="f660" fmla="val 237248"/>
              <a:gd name="f661" fmla="val 1810511"/>
              <a:gd name="f662" fmla="val 235014"/>
              <a:gd name="f663" fmla="val 1821305"/>
              <a:gd name="f664" fmla="val 236131"/>
              <a:gd name="f665" fmla="val 1828750"/>
              <a:gd name="f666" fmla="val 211191"/>
              <a:gd name="f667" fmla="val 1839917"/>
              <a:gd name="f668" fmla="val 181785"/>
              <a:gd name="f669" fmla="val 1810883"/>
              <a:gd name="f670" fmla="val 152007"/>
              <a:gd name="f671" fmla="val 1842150"/>
              <a:gd name="f672" fmla="val 280426"/>
              <a:gd name="f673" fmla="val 1979503"/>
              <a:gd name="f674" fmla="val 475848"/>
              <a:gd name="f675" fmla="val 2110157"/>
              <a:gd name="f676" fmla="val 653030"/>
              <a:gd name="f677" fmla="val 2213265"/>
              <a:gd name="f678" fmla="val 509721"/>
              <a:gd name="f679" fmla="val 2247138"/>
              <a:gd name="f680" fmla="val 423735"/>
              <a:gd name="f681" fmla="val 2128024"/>
              <a:gd name="f682" fmla="val 318394"/>
              <a:gd name="f683" fmla="val 2143285"/>
              <a:gd name="f684" fmla="val 265909"/>
              <a:gd name="f685" fmla="val 2180508"/>
              <a:gd name="f686" fmla="val 422246"/>
              <a:gd name="f687" fmla="val 2240810"/>
              <a:gd name="f688" fmla="val 272982"/>
              <a:gd name="f689" fmla="val 2258305"/>
              <a:gd name="f690" fmla="val 337750"/>
              <a:gd name="f691" fmla="val 2291061"/>
              <a:gd name="f692" fmla="val 385768"/>
              <a:gd name="f693" fmla="val 2323073"/>
              <a:gd name="f694" fmla="val 430435"/>
              <a:gd name="f695" fmla="val 2360668"/>
              <a:gd name="f696" fmla="val 2428042"/>
              <a:gd name="f697" fmla="val 2472710"/>
              <a:gd name="f698" fmla="val 488876"/>
              <a:gd name="f699" fmla="val 2563162"/>
              <a:gd name="f700" fmla="val 464681"/>
              <a:gd name="f701" fmla="val 2622719"/>
              <a:gd name="f702" fmla="val 429691"/>
              <a:gd name="f703" fmla="val 2677437"/>
              <a:gd name="f704" fmla="val 2748533"/>
              <a:gd name="f705" fmla="val 481803"/>
              <a:gd name="f706" fmla="val 2797295"/>
              <a:gd name="f707" fmla="val 473614"/>
              <a:gd name="f708" fmla="val 2829307"/>
              <a:gd name="f709" fmla="val 393212"/>
              <a:gd name="f710" fmla="val 2807345"/>
              <a:gd name="f711" fmla="val 306483"/>
              <a:gd name="f712" fmla="val 2783895"/>
              <a:gd name="f713" fmla="val 2827818"/>
              <a:gd name="f714" fmla="val 2913059"/>
              <a:gd name="f715" fmla="val 309833"/>
              <a:gd name="f716" fmla="val 2967777"/>
              <a:gd name="f717" fmla="val 294943"/>
              <a:gd name="f718" fmla="val 2984900"/>
              <a:gd name="f719" fmla="val 235386"/>
              <a:gd name="f720" fmla="val 2978572"/>
              <a:gd name="f721" fmla="val 169501"/>
              <a:gd name="f722" fmla="val 2971499"/>
              <a:gd name="f723" fmla="val 106967"/>
              <a:gd name="f724" fmla="val 2935765"/>
              <a:gd name="f725" fmla="val 25448"/>
              <a:gd name="f726" fmla="val 2952888"/>
              <a:gd name="f727" fmla="val 90588"/>
              <a:gd name="f728" fmla="val 3052646"/>
              <a:gd name="f729" fmla="val 229803"/>
              <a:gd name="f730" fmla="val 3024356"/>
              <a:gd name="f731" fmla="val 305738"/>
              <a:gd name="f732" fmla="val 3119275"/>
              <a:gd name="f733" fmla="val 215286"/>
              <a:gd name="f734" fmla="val 3119647"/>
              <a:gd name="f735" fmla="val 146051"/>
              <a:gd name="f736" fmla="val 79049"/>
              <a:gd name="f737" fmla="val 3098430"/>
              <a:gd name="f738" fmla="val 51132"/>
              <a:gd name="f739" fmla="val 3089869"/>
              <a:gd name="f740" fmla="val 20609"/>
              <a:gd name="f741" fmla="val 3081308"/>
              <a:gd name="f742" fmla="val 4975"/>
              <a:gd name="f743" fmla="val 3109969"/>
              <a:gd name="f744" fmla="val -13636"/>
              <a:gd name="f745" fmla="val 3144587"/>
              <a:gd name="f746" fmla="val 24331"/>
              <a:gd name="f747" fmla="val 3157615"/>
              <a:gd name="f748" fmla="val 47037"/>
              <a:gd name="f749" fmla="val 3163943"/>
              <a:gd name="f750" fmla="val 111061"/>
              <a:gd name="f751" fmla="val 3181438"/>
              <a:gd name="f752" fmla="val 160196"/>
              <a:gd name="f753" fmla="val 3222755"/>
              <a:gd name="f754" fmla="val 213425"/>
              <a:gd name="f755" fmla="val 3255139"/>
              <a:gd name="f756" fmla="val 329933"/>
              <a:gd name="f757" fmla="val 3326236"/>
              <a:gd name="f758" fmla="val 457981"/>
              <a:gd name="f759" fmla="val 3385420"/>
              <a:gd name="f760" fmla="val 556622"/>
              <a:gd name="f761" fmla="val 3502301"/>
              <a:gd name="f762" fmla="val 432669"/>
              <a:gd name="f763" fmla="val 3472523"/>
              <a:gd name="f764" fmla="val 339983"/>
              <a:gd name="f765" fmla="val 3402915"/>
              <a:gd name="f766" fmla="val 224592"/>
              <a:gd name="f767" fmla="val 3388771"/>
              <a:gd name="f768" fmla="val 324722"/>
              <a:gd name="f769" fmla="val 3495601"/>
              <a:gd name="f770" fmla="val 453142"/>
              <a:gd name="f771" fmla="val 3565208"/>
              <a:gd name="f772" fmla="val 3643004"/>
              <a:gd name="f773" fmla="val 609479"/>
              <a:gd name="f774" fmla="val 3664966"/>
              <a:gd name="f775" fmla="val 644841"/>
              <a:gd name="f776" fmla="val 3679855"/>
              <a:gd name="f777" fmla="val 652657"/>
              <a:gd name="f778" fmla="val 3727501"/>
              <a:gd name="f779" fmla="val 667919"/>
              <a:gd name="f780" fmla="val 3819814"/>
              <a:gd name="f781" fmla="val 712959"/>
              <a:gd name="f782" fmla="val 3896494"/>
              <a:gd name="f783" fmla="val 810111"/>
              <a:gd name="f784" fmla="val 3937067"/>
              <a:gd name="f785" fmla="val 810856"/>
              <a:gd name="f786" fmla="val 3937439"/>
              <a:gd name="f787" fmla="val 805644"/>
              <a:gd name="f788" fmla="val 3951212"/>
              <a:gd name="f789" fmla="val 802294"/>
              <a:gd name="f790" fmla="val 3960890"/>
              <a:gd name="f791" fmla="val 743110"/>
              <a:gd name="f792" fmla="val 3963868"/>
              <a:gd name="f793" fmla="val 696581"/>
              <a:gd name="f794" fmla="val 3909149"/>
              <a:gd name="f795" fmla="val 620646"/>
              <a:gd name="f796" fmla="val 3927017"/>
              <a:gd name="f797" fmla="val 4001091"/>
              <a:gd name="f798" fmla="val 753532"/>
              <a:gd name="f799" fmla="val 4067720"/>
              <a:gd name="f800" fmla="val 856268"/>
              <a:gd name="f801" fmla="val 4103082"/>
              <a:gd name="f802" fmla="val 938531"/>
              <a:gd name="f803" fmla="val 4131372"/>
              <a:gd name="f804" fmla="val 1040150"/>
              <a:gd name="f805" fmla="val 4147377"/>
              <a:gd name="f806" fmla="val 1099707"/>
              <a:gd name="f807" fmla="val 4238574"/>
              <a:gd name="f808" fmla="val 1030472"/>
              <a:gd name="f809" fmla="val 4256441"/>
              <a:gd name="f810" fmla="val 978732"/>
              <a:gd name="f811" fmla="val 4234107"/>
              <a:gd name="f812" fmla="val 926992"/>
              <a:gd name="f813" fmla="val 4218102"/>
              <a:gd name="f814" fmla="val 847334"/>
              <a:gd name="f815" fmla="val 4193534"/>
              <a:gd name="f816" fmla="val 4165617"/>
              <a:gd name="f817" fmla="val 689508"/>
              <a:gd name="f818" fmla="val 4140677"/>
              <a:gd name="f819" fmla="val 4124299"/>
              <a:gd name="f820" fmla="val 4169711"/>
              <a:gd name="f821" fmla="val 4179389"/>
              <a:gd name="f822" fmla="val 768421"/>
              <a:gd name="f823" fmla="val 4240435"/>
              <a:gd name="f824" fmla="val 831701"/>
              <a:gd name="f825" fmla="val 4297759"/>
              <a:gd name="f826" fmla="val 867435"/>
              <a:gd name="f827" fmla="val 4330143"/>
              <a:gd name="f828" fmla="val 896469"/>
              <a:gd name="f829" fmla="val 4373322"/>
              <a:gd name="f830" fmla="val 960493"/>
              <a:gd name="f831" fmla="val 4356944"/>
              <a:gd name="f832" fmla="val 994366"/>
              <a:gd name="f833" fmla="val 4348382"/>
              <a:gd name="f834" fmla="val 1015955"/>
              <a:gd name="f835" fmla="val 4372578"/>
              <a:gd name="f836" fmla="val 1012233"/>
              <a:gd name="f837" fmla="val 4402356"/>
              <a:gd name="f838" fmla="val 999577"/>
              <a:gd name="f839" fmla="val 4507325"/>
              <a:gd name="f840" fmla="val 1078118"/>
              <a:gd name="f841" fmla="val 4544176"/>
              <a:gd name="f842" fmla="val 1159636"/>
              <a:gd name="f843" fmla="val 4564276"/>
              <a:gd name="f844" fmla="val 1313740"/>
              <a:gd name="f845" fmla="val 4602616"/>
              <a:gd name="f846" fmla="val 1442160"/>
              <a:gd name="f847" fmla="val 4692324"/>
              <a:gd name="f848" fmla="val 1592169"/>
              <a:gd name="f849" fmla="val 4741458"/>
              <a:gd name="f850" fmla="val 1738083"/>
              <a:gd name="f851" fmla="val 4789104"/>
              <a:gd name="f852" fmla="val 2833187"/>
              <a:gd name="f853" fmla="val 5010209"/>
              <a:gd name="f854" fmla="val 3110499"/>
              <a:gd name="f855" fmla="val 5032171"/>
              <a:gd name="f856" fmla="val 4807501"/>
              <a:gd name="f857" fmla="val 5166546"/>
              <a:gd name="f858" fmla="val 6028047"/>
              <a:gd name="f859" fmla="val 4106432"/>
              <a:gd name="f860" fmla="val 6033630"/>
              <a:gd name="f861" fmla="val 4091915"/>
              <a:gd name="f862" fmla="val 6059314"/>
              <a:gd name="f863" fmla="val 4023797"/>
              <a:gd name="f864" fmla="val 6122965"/>
              <a:gd name="f865" fmla="val 3994390"/>
              <a:gd name="f866" fmla="val 6180661"/>
              <a:gd name="f867" fmla="val 3957912"/>
              <a:gd name="f868" fmla="val 6230913"/>
              <a:gd name="f869" fmla="val 3925900"/>
              <a:gd name="f870" fmla="val 6284514"/>
              <a:gd name="f871" fmla="val 3892027"/>
              <a:gd name="f872" fmla="val 6305359"/>
              <a:gd name="f873" fmla="val 3837309"/>
              <a:gd name="f874" fmla="val 6332904"/>
              <a:gd name="f875" fmla="val 3764724"/>
              <a:gd name="f876" fmla="val 6254735"/>
              <a:gd name="f877" fmla="val 3824281"/>
              <a:gd name="f878" fmla="val 6240218"/>
              <a:gd name="f879" fmla="val 3796364"/>
              <a:gd name="f880" fmla="val 6269997"/>
              <a:gd name="f881" fmla="val 3758768"/>
              <a:gd name="f882" fmla="val 6316153"/>
              <a:gd name="f883" fmla="val 3724151"/>
              <a:gd name="f884" fmla="val 6328437"/>
              <a:gd name="f885" fmla="val 3681344"/>
              <a:gd name="f886" fmla="val 6372361"/>
              <a:gd name="f887" fmla="val 3526496"/>
              <a:gd name="f888" fmla="val 6466907"/>
              <a:gd name="f889" fmla="val 3413710"/>
              <a:gd name="f890" fmla="val 6608355"/>
              <a:gd name="f891" fmla="val 6648928"/>
              <a:gd name="f892" fmla="val 3300924"/>
              <a:gd name="f893" fmla="val 6675729"/>
              <a:gd name="f894" fmla="val 3255512"/>
              <a:gd name="f895" fmla="val 6731191"/>
              <a:gd name="f896" fmla="val 3248067"/>
              <a:gd name="f897" fmla="val 6854400"/>
              <a:gd name="f898" fmla="val 3232061"/>
              <a:gd name="f899" fmla="val 6815315"/>
              <a:gd name="f900" fmla="val 3106992"/>
              <a:gd name="f901" fmla="val 6880456"/>
              <a:gd name="f902" fmla="val 3051529"/>
              <a:gd name="f903" fmla="val 6892739"/>
              <a:gd name="f904" fmla="val 3041107"/>
              <a:gd name="f905" fmla="val 6903907"/>
              <a:gd name="f906" fmla="val 2777939"/>
              <a:gd name="f907" fmla="val 6901673"/>
              <a:gd name="f908" fmla="val 2763795"/>
              <a:gd name="f909" fmla="val 6898323"/>
              <a:gd name="f910" fmla="val 2743322"/>
              <a:gd name="f911" fmla="val 6883806"/>
              <a:gd name="f912" fmla="val 2966288"/>
              <a:gd name="f913" fmla="val 6871150"/>
              <a:gd name="f914" fmla="val 2948421"/>
              <a:gd name="f915" fmla="val 6858494"/>
              <a:gd name="f916" fmla="val 2930182"/>
              <a:gd name="f917" fmla="val 6839138"/>
              <a:gd name="f918" fmla="val 2914176"/>
              <a:gd name="f919" fmla="val 6848444"/>
              <a:gd name="f920" fmla="val 2890353"/>
              <a:gd name="f921" fmla="val 6852166"/>
              <a:gd name="f922" fmla="val 2880303"/>
              <a:gd name="f923" fmla="val 6849561"/>
              <a:gd name="f924" fmla="val 2846058"/>
              <a:gd name="f925" fmla="val 6878223"/>
              <a:gd name="f926" fmla="val 2873230"/>
              <a:gd name="f927" fmla="val 6956763"/>
              <a:gd name="f928" fmla="val 2946932"/>
              <a:gd name="f929" fmla="val 6870778"/>
              <a:gd name="f930" fmla="val 2578051"/>
              <a:gd name="f931" fmla="val 6762459"/>
              <a:gd name="f932" fmla="val 2568745"/>
              <a:gd name="f933" fmla="val 6801915"/>
              <a:gd name="f934" fmla="val 2465637"/>
              <a:gd name="f935" fmla="val 6673123"/>
              <a:gd name="f936" fmla="val 2451493"/>
              <a:gd name="f937" fmla="val 6722630"/>
              <a:gd name="f938" fmla="val 2385980"/>
              <a:gd name="f939" fmla="val 2369229"/>
              <a:gd name="f940" fmla="val 6662700"/>
              <a:gd name="f941" fmla="val 2346896"/>
              <a:gd name="f942" fmla="val 6605005"/>
              <a:gd name="f943" fmla="val 2325306"/>
              <a:gd name="f944" fmla="val 6540981"/>
              <a:gd name="f945" fmla="val 2318234"/>
              <a:gd name="f946" fmla="val 6487752"/>
              <a:gd name="f947" fmla="val 2285105"/>
              <a:gd name="f948" fmla="val 6536887"/>
              <a:gd name="f949" fmla="val 2201353"/>
              <a:gd name="f950" fmla="val 6550659"/>
              <a:gd name="f951" fmla="val 2104573"/>
              <a:gd name="f952" fmla="val 6652278"/>
              <a:gd name="f953" fmla="val 2063628"/>
              <a:gd name="f954" fmla="val 6668284"/>
              <a:gd name="f955" fmla="val 2057300"/>
              <a:gd name="f956" fmla="val 6679079"/>
              <a:gd name="f957" fmla="val 2031988"/>
              <a:gd name="f958" fmla="val 6668656"/>
              <a:gd name="f959" fmla="val 2017843"/>
              <a:gd name="f960" fmla="val 6631805"/>
              <a:gd name="f961" fmla="val 1965359"/>
              <a:gd name="f962" fmla="val 6684662"/>
              <a:gd name="f963" fmla="val 1864856"/>
              <a:gd name="f964" fmla="val 6570015"/>
              <a:gd name="f965" fmla="val 1854062"/>
              <a:gd name="f966" fmla="val 6555870"/>
              <a:gd name="f967" fmla="val 1852573"/>
              <a:gd name="f968" fmla="val 6542842"/>
              <a:gd name="f969" fmla="val 6554009"/>
              <a:gd name="f970" fmla="val 1827633"/>
              <a:gd name="f971" fmla="val 6592349"/>
              <a:gd name="f972" fmla="val 1778126"/>
              <a:gd name="f973" fmla="val 6545820"/>
              <a:gd name="f974" fmla="val 1781476"/>
              <a:gd name="f975" fmla="val 6517531"/>
              <a:gd name="f976" fmla="val 1775149"/>
              <a:gd name="f977" fmla="val 6483285"/>
              <a:gd name="f978" fmla="val 1767704"/>
              <a:gd name="f979" fmla="val 6444573"/>
              <a:gd name="f980" fmla="val 1789293"/>
              <a:gd name="f981" fmla="val 6412934"/>
              <a:gd name="f982" fmla="val 1762493"/>
              <a:gd name="f983" fmla="val 6420378"/>
              <a:gd name="f984" fmla="val 1734203"/>
              <a:gd name="f985" fmla="val 6447923"/>
              <a:gd name="f986" fmla="val 1734575"/>
              <a:gd name="f987" fmla="val 6467279"/>
              <a:gd name="f988" fmla="val 1725642"/>
              <a:gd name="f989" fmla="val 6523858"/>
              <a:gd name="f990" fmla="val 1699213"/>
              <a:gd name="f991" fmla="val 1667946"/>
              <a:gd name="f992" fmla="val 6572621"/>
              <a:gd name="f993" fmla="val 1600200"/>
              <a:gd name="f994" fmla="val 6574854"/>
              <a:gd name="f995" fmla="val 1545482"/>
              <a:gd name="f996" fmla="val 6580810"/>
              <a:gd name="f997" fmla="val 1497092"/>
              <a:gd name="f998" fmla="val 6502641"/>
              <a:gd name="f999" fmla="val 1480341"/>
              <a:gd name="f1000" fmla="val 6490358"/>
              <a:gd name="f1001" fmla="val 1477736"/>
              <a:gd name="f1002" fmla="val 6484030"/>
              <a:gd name="f1003" fmla="val 1470664"/>
              <a:gd name="f1004" fmla="val 6481796"/>
              <a:gd name="f1005" fmla="val 1461358"/>
              <a:gd name="f1006" fmla="val 6490730"/>
              <a:gd name="f1007" fmla="val 1452424"/>
              <a:gd name="f1008" fmla="val 6499291"/>
              <a:gd name="f1009" fmla="val 1443118"/>
              <a:gd name="f1010" fmla="val 6509713"/>
              <a:gd name="f1011" fmla="val 1436418"/>
              <a:gd name="f1012" fmla="val 6544703"/>
              <a:gd name="f1013" fmla="val 1414457"/>
              <a:gd name="f1014" fmla="val 6556615"/>
              <a:gd name="f1015" fmla="val 1382072"/>
              <a:gd name="f1016" fmla="val 6567037"/>
              <a:gd name="f1017" fmla="val 1348199"/>
              <a:gd name="f1018" fmla="val 6573737"/>
              <a:gd name="f1019" fmla="val 1326610"/>
              <a:gd name="f1020" fmla="val 6581554"/>
              <a:gd name="f1021" fmla="val 1305393"/>
              <a:gd name="f1022" fmla="val 6596816"/>
              <a:gd name="f1023" fmla="val 1286781"/>
              <a:gd name="f1024" fmla="val 6606122"/>
              <a:gd name="f1025" fmla="val 1275242"/>
              <a:gd name="f1026" fmla="val 6617661"/>
              <a:gd name="f1027" fmla="val 1266681"/>
              <a:gd name="f1028" fmla="val 6632178"/>
              <a:gd name="f1029" fmla="val 1261842"/>
              <a:gd name="f1030" fmla="val 6644833"/>
              <a:gd name="f1031" fmla="val 1257375"/>
              <a:gd name="f1032" fmla="val 6648556"/>
              <a:gd name="f1033" fmla="val 1251419"/>
              <a:gd name="f1034" fmla="val 6639994"/>
              <a:gd name="f1035" fmla="val 1240625"/>
              <a:gd name="f1036" fmla="val 6615799"/>
              <a:gd name="f1037" fmla="val 1209729"/>
              <a:gd name="f1038" fmla="val 1175856"/>
              <a:gd name="f1039" fmla="val 6622127"/>
              <a:gd name="f1040" fmla="val 1136400"/>
              <a:gd name="f1041" fmla="val 6626967"/>
              <a:gd name="f1042" fmla="val 1124489"/>
              <a:gd name="f1043" fmla="val 6623617"/>
              <a:gd name="f1044" fmla="val 1114066"/>
              <a:gd name="f1045" fmla="val 6612077"/>
              <a:gd name="f1046" fmla="val 1109599"/>
              <a:gd name="f1047" fmla="val 6564059"/>
              <a:gd name="f1048" fmla="val 1090616"/>
              <a:gd name="f1049" fmla="val 6552148"/>
              <a:gd name="f1050" fmla="val 1046692"/>
              <a:gd name="f1051" fmla="val 6531675"/>
              <a:gd name="f1052" fmla="val 1009469"/>
              <a:gd name="f1053" fmla="val 956612"/>
              <a:gd name="f1054" fmla="val 6476213"/>
              <a:gd name="f1055" fmla="val 902639"/>
              <a:gd name="f1056" fmla="val 6456113"/>
              <a:gd name="f1057" fmla="val 845315"/>
              <a:gd name="f1058" fmla="val 6444201"/>
              <a:gd name="f1059" fmla="val 811070"/>
              <a:gd name="f1060" fmla="val 6432662"/>
              <a:gd name="f1061" fmla="val 777197"/>
              <a:gd name="f1062" fmla="val 6440851"/>
              <a:gd name="f1063" fmla="val 6442712"/>
              <a:gd name="f1064" fmla="val 6439362"/>
              <a:gd name="f1065" fmla="val 722107"/>
              <a:gd name="f1066" fmla="val 6434523"/>
              <a:gd name="f1067" fmla="val 715034"/>
              <a:gd name="f1068" fmla="val 6414050"/>
              <a:gd name="f1069" fmla="val 684139"/>
              <a:gd name="f1070" fmla="val 6416656"/>
              <a:gd name="f1071" fmla="val 651383"/>
              <a:gd name="f1072" fmla="val 6432290"/>
              <a:gd name="f1073" fmla="val 617510"/>
              <a:gd name="f1074" fmla="val 6441968"/>
              <a:gd name="f1075" fmla="val 597037"/>
              <a:gd name="f1076" fmla="val 6416284"/>
              <a:gd name="f1077" fmla="val 595176"/>
              <a:gd name="f1078" fmla="val 6366405"/>
              <a:gd name="f1079" fmla="val 596293"/>
              <a:gd name="f1080" fmla="val 6316898"/>
              <a:gd name="f1081" fmla="val 598154"/>
              <a:gd name="f1082" fmla="val 6267763"/>
              <a:gd name="f1083" fmla="val 591826"/>
              <a:gd name="f1084" fmla="val 6212673"/>
              <a:gd name="f1085" fmla="val 584753"/>
              <a:gd name="f1086" fmla="val 6194806"/>
              <a:gd name="f1087" fmla="val 568375"/>
              <a:gd name="f1088" fmla="val 6236496"/>
              <a:gd name="f1089" fmla="val 521102"/>
              <a:gd name="f1090" fmla="val 6245430"/>
              <a:gd name="f1091" fmla="val 511052"/>
              <a:gd name="f1092" fmla="val 6253246"/>
              <a:gd name="f1093" fmla="val 499885"/>
              <a:gd name="f1094" fmla="val 6257341"/>
              <a:gd name="f1095" fmla="val 487229"/>
              <a:gd name="f1096" fmla="val 6260319"/>
              <a:gd name="f1097" fmla="val 477179"/>
              <a:gd name="f1098" fmla="val 6257713"/>
              <a:gd name="f1099" fmla="val 470106"/>
              <a:gd name="f1100" fmla="val 6248780"/>
              <a:gd name="f1101" fmla="val 6238357"/>
              <a:gd name="f1102" fmla="val 459312"/>
              <a:gd name="f1103" fmla="val 6232774"/>
              <a:gd name="f1104" fmla="val 467501"/>
              <a:gd name="f1105" fmla="val 6226818"/>
              <a:gd name="f1106" fmla="val 473456"/>
              <a:gd name="f1107" fmla="val 6194434"/>
              <a:gd name="f1108" fmla="val 505468"/>
              <a:gd name="f1109" fmla="val 6153861"/>
              <a:gd name="f1110" fmla="val 6115149"/>
              <a:gd name="f1111" fmla="val 551625"/>
              <a:gd name="f1112" fmla="val 6059686"/>
              <a:gd name="f1113" fmla="val 586615"/>
              <a:gd name="f1114" fmla="val 6001246"/>
              <a:gd name="f1115" fmla="val 5951739"/>
              <a:gd name="f1116" fmla="val 659944"/>
              <a:gd name="f1117" fmla="val 5939084"/>
              <a:gd name="f1118" fmla="val 670739"/>
              <a:gd name="f1119" fmla="val 5918611"/>
              <a:gd name="f1120" fmla="val 5917122"/>
              <a:gd name="f1121" fmla="val 644310"/>
              <a:gd name="f1122" fmla="val 5915633"/>
              <a:gd name="f1123" fmla="val 626071"/>
              <a:gd name="f1124" fmla="val 5905583"/>
              <a:gd name="f1125" fmla="val 5890694"/>
              <a:gd name="f1126" fmla="val 630538"/>
              <a:gd name="f1127" fmla="val 5872826"/>
              <a:gd name="f1128" fmla="val 635749"/>
              <a:gd name="f1129" fmla="val 5854959"/>
              <a:gd name="f1130" fmla="val 640960"/>
              <a:gd name="f1131" fmla="val 5837464"/>
              <a:gd name="f1132" fmla="val 646916"/>
              <a:gd name="f1133" fmla="val 5819225"/>
              <a:gd name="f1134" fmla="val 653244"/>
              <a:gd name="f1135" fmla="val 5811036"/>
              <a:gd name="f1136" fmla="val 666644"/>
              <a:gd name="f1137" fmla="val 5809175"/>
              <a:gd name="f1138" fmla="val 683395"/>
              <a:gd name="f1139" fmla="val 5808430"/>
              <a:gd name="f1140" fmla="val 689723"/>
              <a:gd name="f1141" fmla="val 5808803"/>
              <a:gd name="f1142" fmla="val 697539"/>
              <a:gd name="f1143" fmla="val 5815503"/>
              <a:gd name="f1144" fmla="val 5843048"/>
              <a:gd name="f1145" fmla="val 703495"/>
              <a:gd name="f1146" fmla="val 5755201"/>
              <a:gd name="f1147" fmla="val 682278"/>
              <a:gd name="f1148" fmla="val 5746268"/>
              <a:gd name="f1149" fmla="val 667389"/>
              <a:gd name="f1150" fmla="val 5745896"/>
              <a:gd name="f1151" fmla="val 5525907"/>
              <a:gd name="f1152" fmla="val 720246"/>
              <a:gd name="f1153" fmla="val 885302"/>
              <a:gd name="f1154" fmla="val 1333310"/>
              <a:gd name="f1155" fmla="val 877857"/>
              <a:gd name="f1156" fmla="val 1326982"/>
              <a:gd name="f1157" fmla="val 870040"/>
              <a:gd name="f1158" fmla="val 1321027"/>
              <a:gd name="f1159" fmla="val 862596"/>
              <a:gd name="f1160" fmla="val 1314326"/>
              <a:gd name="f1161" fmla="val 863712"/>
              <a:gd name="f1162" fmla="val 1312837"/>
              <a:gd name="f1163" fmla="val 865201"/>
              <a:gd name="f1164" fmla="val 1311349"/>
              <a:gd name="f1165" fmla="val 866318"/>
              <a:gd name="f1166" fmla="val 1309860"/>
              <a:gd name="f1167" fmla="val 881580"/>
              <a:gd name="f1168" fmla="val 1320282"/>
              <a:gd name="f1169" fmla="val 896841"/>
              <a:gd name="f1170" fmla="val 1330705"/>
              <a:gd name="f1171" fmla="val 912103"/>
              <a:gd name="f1172" fmla="val 1341127"/>
              <a:gd name="f1173" fmla="val 903541"/>
              <a:gd name="f1174" fmla="val 1338522"/>
              <a:gd name="f1175" fmla="val 894235"/>
              <a:gd name="f1176" fmla="val 1335916"/>
              <a:gd name="f1177" fmla="val 1140280"/>
              <a:gd name="f1178" fmla="val 787619"/>
              <a:gd name="f1179" fmla="val 1231849"/>
              <a:gd name="f1180" fmla="val 850154"/>
              <a:gd name="f1181" fmla="val 1323418"/>
              <a:gd name="f1182" fmla="val 913061"/>
              <a:gd name="f1183" fmla="val 1414987"/>
              <a:gd name="f1184" fmla="val 975596"/>
              <a:gd name="f1185" fmla="val 1413498"/>
              <a:gd name="f1186" fmla="val 977085"/>
              <a:gd name="f1187" fmla="val 1412381"/>
              <a:gd name="f1188" fmla="val 978574"/>
              <a:gd name="f1189" fmla="val 1410892"/>
              <a:gd name="f1190" fmla="val 980063"/>
              <a:gd name="f1191" fmla="val 1310390"/>
              <a:gd name="f1192" fmla="val 927206"/>
              <a:gd name="f1193" fmla="val 1215471"/>
              <a:gd name="f1194" fmla="val 868394"/>
              <a:gd name="f1195" fmla="+- 0 0 -90"/>
              <a:gd name="f1196" fmla="*/ f3 1 6886274"/>
              <a:gd name="f1197" fmla="*/ f4 1 5025119"/>
              <a:gd name="f1198" fmla="val f5"/>
              <a:gd name="f1199" fmla="val f6"/>
              <a:gd name="f1200" fmla="val f7"/>
              <a:gd name="f1201" fmla="*/ f1195 f0 1"/>
              <a:gd name="f1202" fmla="+- f1200 0 f1198"/>
              <a:gd name="f1203" fmla="+- f1199 0 f1198"/>
              <a:gd name="f1204" fmla="*/ f1201 1 f2"/>
              <a:gd name="f1205" fmla="*/ f1203 1 6886274"/>
              <a:gd name="f1206" fmla="*/ f1202 1 5025119"/>
              <a:gd name="f1207" fmla="*/ 5458905 f1203 1"/>
              <a:gd name="f1208" fmla="*/ 754119 f1202 1"/>
              <a:gd name="f1209" fmla="*/ 3455557 f1203 1"/>
              <a:gd name="f1210" fmla="*/ 1027709 f1202 1"/>
              <a:gd name="f1211" fmla="*/ 3338677 f1203 1"/>
              <a:gd name="f1212" fmla="*/ 1021381 f1202 1"/>
              <a:gd name="f1213" fmla="*/ 2518280 f1203 1"/>
              <a:gd name="f1214" fmla="*/ 980435 f1202 1"/>
              <a:gd name="f1215" fmla="*/ 1673687 f1203 1"/>
              <a:gd name="f1216" fmla="*/ 739229 f1202 1"/>
              <a:gd name="f1217" fmla="*/ 1183459 f1203 1"/>
              <a:gd name="f1218" fmla="*/ 397149 f1202 1"/>
              <a:gd name="f1219" fmla="*/ 977987 f1203 1"/>
              <a:gd name="f1220" fmla="*/ 241184 f1202 1"/>
              <a:gd name="f1221" fmla="*/ 788150 f1203 1"/>
              <a:gd name="f1222" fmla="*/ 66980 f1202 1"/>
              <a:gd name="f1223" fmla="*/ 721148 f1203 1"/>
              <a:gd name="f1224" fmla="*/ 31990 f1202 1"/>
              <a:gd name="f1225" fmla="*/ 701792 f1203 1"/>
              <a:gd name="f1226" fmla="*/ 32362 f1202 1"/>
              <a:gd name="f1227" fmla="*/ 686530 f1203 1"/>
              <a:gd name="f1228" fmla="*/ 43157 f1202 1"/>
              <a:gd name="f1229" fmla="*/ 693603 f1203 1"/>
              <a:gd name="f1230" fmla="*/ 58046 f1202 1"/>
              <a:gd name="f1231" fmla="*/ 705886 f1203 1"/>
              <a:gd name="f1232" fmla="*/ 65491 f1202 1"/>
              <a:gd name="f1233" fmla="*/ 762838 f1203 1"/>
              <a:gd name="f1234" fmla="*/ 112764 f1202 1"/>
              <a:gd name="f1235" fmla="*/ 764327 f1203 1"/>
              <a:gd name="f1236" fmla="*/ 140309 f1202 1"/>
              <a:gd name="f1237" fmla="*/ 775121 f1203 1"/>
              <a:gd name="f1238" fmla="*/ 159666 f1202 1"/>
              <a:gd name="f1239" fmla="*/ 823139 f1203 1"/>
              <a:gd name="f1240" fmla="*/ 176416 f1202 1"/>
              <a:gd name="f1241" fmla="*/ 707748 f1203 1"/>
              <a:gd name="f1242" fmla="*/ 109414 f1202 1"/>
              <a:gd name="f1243" fmla="*/ 681319 f1203 1"/>
              <a:gd name="f1244" fmla="*/ 69958 f1202 1"/>
              <a:gd name="f1245" fmla="*/ 640746 f1203 1"/>
              <a:gd name="f1246" fmla="*/ 67352 f1202 1"/>
              <a:gd name="f1247" fmla="*/ 614318 f1203 1"/>
              <a:gd name="f1248" fmla="*/ 61396 f1202 1"/>
              <a:gd name="f1249" fmla="*/ 560716 f1203 1"/>
              <a:gd name="f1250" fmla="*/ 3701 f1202 1"/>
              <a:gd name="f1251" fmla="*/ 540616 f1203 1"/>
              <a:gd name="f1252" fmla="*/ 543594 f1203 1"/>
              <a:gd name="f1253" fmla="*/ 21940 f1202 1"/>
              <a:gd name="f1254" fmla="*/ 558855 f1203 1"/>
              <a:gd name="f1255" fmla="*/ 51346 f1202 1"/>
              <a:gd name="f1256" fmla="*/ 557366 f1203 1"/>
              <a:gd name="f1257" fmla="*/ 72563 f1202 1"/>
              <a:gd name="f1258" fmla="*/ 570022 f1203 1"/>
              <a:gd name="f1259" fmla="*/ 120209 f1202 1"/>
              <a:gd name="f1260" fmla="*/ 599801 f1203 1"/>
              <a:gd name="f1261" fmla="*/ 192794 f1202 1"/>
              <a:gd name="f1262" fmla="*/ 212150 f1202 1"/>
              <a:gd name="f1263" fmla="*/ 623996 f1203 1"/>
              <a:gd name="f1264" fmla="*/ 220711 f1202 1"/>
              <a:gd name="f1265" fmla="*/ 821278 f1203 1"/>
              <a:gd name="f1266" fmla="*/ 503235 f1202 1"/>
              <a:gd name="f1267" fmla="*/ 1033822 f1203 1"/>
              <a:gd name="f1268" fmla="*/ 694562 f1202 1"/>
              <a:gd name="f1269" fmla="*/ 1039406 f1203 1"/>
              <a:gd name="f1270" fmla="*/ 702378 f1202 1"/>
              <a:gd name="f1271" fmla="*/ 944114 f1203 1"/>
              <a:gd name="f1272" fmla="*/ 662550 f1202 1"/>
              <a:gd name="f1273" fmla="*/ 733432 f1203 1"/>
              <a:gd name="f1274" fmla="*/ 500629 f1202 1"/>
              <a:gd name="f1275" fmla="*/ 606501 f1203 1"/>
              <a:gd name="f1276" fmla="*/ 399755 f1202 1"/>
              <a:gd name="f1277" fmla="*/ 588634 f1203 1"/>
              <a:gd name="f1278" fmla="*/ 381143 f1202 1"/>
              <a:gd name="f1279" fmla="*/ 575978 f1203 1"/>
              <a:gd name="f1280" fmla="*/ 375560 f1202 1"/>
              <a:gd name="f1281" fmla="*/ 567044 f1203 1"/>
              <a:gd name="f1282" fmla="*/ 388588 f1202 1"/>
              <a:gd name="f1283" fmla="*/ 578956 f1203 1"/>
              <a:gd name="f1284" fmla="*/ 437722 f1202 1"/>
              <a:gd name="f1285" fmla="*/ 675736 f1203 1"/>
              <a:gd name="f1286" fmla="*/ 535619 f1202 1"/>
              <a:gd name="f1287" fmla="*/ 811600 f1203 1"/>
              <a:gd name="f1288" fmla="*/ 652872 f1202 1"/>
              <a:gd name="f1289" fmla="*/ 818300 f1203 1"/>
              <a:gd name="f1290" fmla="*/ 666272 f1202 1"/>
              <a:gd name="f1291" fmla="*/ 741621 f1203 1"/>
              <a:gd name="f1292" fmla="*/ 608576 f1202 1"/>
              <a:gd name="f1293" fmla="*/ 666430 f1203 1"/>
              <a:gd name="f1294" fmla="*/ 553114 f1202 1"/>
              <a:gd name="f1295" fmla="*/ 645585 f1203 1"/>
              <a:gd name="f1296" fmla="*/ 547903 f1202 1"/>
              <a:gd name="f1297" fmla="*/ 640002 f1203 1"/>
              <a:gd name="f1298" fmla="*/ 570236 f1202 1"/>
              <a:gd name="f1299" fmla="*/ 628677 f1202 1"/>
              <a:gd name="f1300" fmla="*/ 855896 f1203 1"/>
              <a:gd name="f1301" fmla="*/ 786875 f1202 1"/>
              <a:gd name="f1302" fmla="*/ 946348 f1203 1"/>
              <a:gd name="f1303" fmla="*/ 877699 f1202 1"/>
              <a:gd name="f1304" fmla="*/ 950442 f1203 1"/>
              <a:gd name="f1305" fmla="*/ 899661 f1202 1"/>
              <a:gd name="f1306" fmla="*/ 991760 f1203 1"/>
              <a:gd name="f1307" fmla="*/ 937629 f1202 1"/>
              <a:gd name="f1308" fmla="*/ 1018188 f1203 1"/>
              <a:gd name="f1309" fmla="*/ 945445 f1202 1"/>
              <a:gd name="f1310" fmla="*/ 1315601 f1203 1"/>
              <a:gd name="f1311" fmla="*/ 1196329 f1202 1"/>
              <a:gd name="f1312" fmla="*/ 1454443 f1203 1"/>
              <a:gd name="f1313" fmla="*/ 1279709 f1202 1"/>
              <a:gd name="f1314" fmla="*/ 1285665 f1202 1"/>
              <a:gd name="f1315" fmla="*/ 1453327 f1203 1"/>
              <a:gd name="f1316" fmla="*/ 1291993 f1202 1"/>
              <a:gd name="f1317" fmla="*/ 1256416 f1203 1"/>
              <a:gd name="f1318" fmla="*/ 1166923 f1202 1"/>
              <a:gd name="f1319" fmla="*/ 745715 f1203 1"/>
              <a:gd name="f1320" fmla="*/ 798786 f1202 1"/>
              <a:gd name="f1321" fmla="*/ 592356 f1203 1"/>
              <a:gd name="f1322" fmla="*/ 656966 f1202 1"/>
              <a:gd name="f1323" fmla="*/ 485526 f1203 1"/>
              <a:gd name="f1324" fmla="*/ 567259 f1202 1"/>
              <a:gd name="f1325" fmla="*/ 430063 f1203 1"/>
              <a:gd name="f1326" fmla="*/ 550136 f1202 1"/>
              <a:gd name="f1327" fmla="*/ 408846 f1203 1"/>
              <a:gd name="f1328" fmla="*/ 563164 f1202 1"/>
              <a:gd name="f1329" fmla="*/ 421130 f1203 1"/>
              <a:gd name="f1330" fmla="*/ 581403 f1202 1"/>
              <a:gd name="f1331" fmla="*/ 426713 f1203 1"/>
              <a:gd name="f1332" fmla="*/ 584009 f1202 1"/>
              <a:gd name="f1333" fmla="*/ 487015 f1203 1"/>
              <a:gd name="f1334" fmla="*/ 635005 f1202 1"/>
              <a:gd name="f1335" fmla="*/ 655105 f1202 1"/>
              <a:gd name="f1336" fmla="*/ 497437 f1203 1"/>
              <a:gd name="f1337" fmla="*/ 678183 f1202 1"/>
              <a:gd name="f1338" fmla="*/ 539871 f1203 1"/>
              <a:gd name="f1339" fmla="*/ 691584 f1202 1"/>
              <a:gd name="f1340" fmla="*/ 485898 f1203 1"/>
              <a:gd name="f1341" fmla="*/ 681906 f1202 1"/>
              <a:gd name="f1342" fmla="*/ 410335 f1203 1"/>
              <a:gd name="f1343" fmla="*/ 600387 f1202 1"/>
              <a:gd name="f1344" fmla="*/ 397307 f1203 1"/>
              <a:gd name="f1345" fmla="*/ 582892 f1202 1"/>
              <a:gd name="f1346" fmla="*/ 363062 f1203 1"/>
              <a:gd name="f1347" fmla="*/ 334772 f1203 1"/>
              <a:gd name="f1348" fmla="*/ 578426 f1202 1"/>
              <a:gd name="f1349" fmla="*/ 281915 f1203 1"/>
              <a:gd name="f1350" fmla="*/ 522219 f1202 1"/>
              <a:gd name="f1351" fmla="*/ 263304 f1203 1"/>
              <a:gd name="f1352" fmla="*/ 521846 f1202 1"/>
              <a:gd name="f1353" fmla="*/ 263676 f1203 1"/>
              <a:gd name="f1354" fmla="*/ 538225 f1202 1"/>
              <a:gd name="f1355" fmla="*/ 275215 f1203 1"/>
              <a:gd name="f1356" fmla="*/ 271121 f1203 1"/>
              <a:gd name="f1357" fmla="*/ 604854 f1202 1"/>
              <a:gd name="f1358" fmla="*/ 274471 f1203 1"/>
              <a:gd name="f1359" fmla="*/ 627560 f1202 1"/>
              <a:gd name="f1360" fmla="*/ 319138 f1203 1"/>
              <a:gd name="f1361" fmla="*/ 718012 f1202 1"/>
              <a:gd name="f1362" fmla="*/ 326583 f1203 1"/>
              <a:gd name="f1363" fmla="*/ 729551 f1202 1"/>
              <a:gd name="f1364" fmla="*/ 349289 f1203 1"/>
              <a:gd name="f1365" fmla="*/ 748163 f1202 1"/>
              <a:gd name="f1366" fmla="*/ 528332 f1203 1"/>
              <a:gd name="f1367" fmla="*/ 1007608 f1202 1"/>
              <a:gd name="f1368" fmla="*/ 766932 f1203 1"/>
              <a:gd name="f1369" fmla="*/ 1222758 f1202 1"/>
              <a:gd name="f1370" fmla="*/ 1190746 f1202 1"/>
              <a:gd name="f1371" fmla="*/ 469520 f1203 1"/>
              <a:gd name="f1372" fmla="*/ 1032920 f1202 1"/>
              <a:gd name="f1373" fmla="*/ 325466 f1203 1"/>
              <a:gd name="f1374" fmla="*/ 917900 f1202 1"/>
              <a:gd name="f1375" fmla="*/ 312066 f1203 1"/>
              <a:gd name="f1376" fmla="*/ 903383 f1202 1"/>
              <a:gd name="f1377" fmla="*/ 296805 f1203 1"/>
              <a:gd name="f1378" fmla="*/ 895566 f1202 1"/>
              <a:gd name="f1379" fmla="*/ 288243 f1203 1"/>
              <a:gd name="f1380" fmla="*/ 910828 f1202 1"/>
              <a:gd name="f1381" fmla="*/ 309460 f1203 1"/>
              <a:gd name="f1382" fmla="*/ 971129 f1202 1"/>
              <a:gd name="f1383" fmla="*/ 407729 f1203 1"/>
              <a:gd name="f1384" fmla="*/ 1062698 f1202 1"/>
              <a:gd name="f1385" fmla="*/ 544338 f1203 1"/>
              <a:gd name="f1386" fmla="*/ 1189257 f1202 1"/>
              <a:gd name="f1387" fmla="*/ 454630 f1203 1"/>
              <a:gd name="f1388" fmla="*/ 1120766 f1202 1"/>
              <a:gd name="f1389" fmla="*/ 385396 f1203 1"/>
              <a:gd name="f1390" fmla="*/ 1070515 f1202 1"/>
              <a:gd name="f1391" fmla="*/ 366040 f1203 1"/>
              <a:gd name="f1392" fmla="*/ 1067537 f1202 1"/>
              <a:gd name="f1393" fmla="*/ 361573 f1203 1"/>
              <a:gd name="f1394" fmla="*/ 1086149 f1202 1"/>
              <a:gd name="f1395" fmla="*/ 402146 f1203 1"/>
              <a:gd name="f1396" fmla="*/ 1152778 f1202 1"/>
              <a:gd name="f1397" fmla="*/ 475475 f1203 1"/>
              <a:gd name="f1398" fmla="*/ 1218663 f1202 1"/>
              <a:gd name="f1399" fmla="*/ 393957 f1203 1"/>
              <a:gd name="f1400" fmla="*/ 1201913 f1202 1"/>
              <a:gd name="f1401" fmla="*/ 460586 f1203 1"/>
              <a:gd name="f1402" fmla="*/ 1260353 f1202 1"/>
              <a:gd name="f1403" fmla="*/ 561089 f1203 1"/>
              <a:gd name="f1404" fmla="*/ 602034 f1203 1"/>
              <a:gd name="f1405" fmla="*/ 1328843 f1202 1"/>
              <a:gd name="f1406" fmla="*/ 641863 f1203 1"/>
              <a:gd name="f1407" fmla="*/ 1368672 f1202 1"/>
              <a:gd name="f1408" fmla="*/ 651541 f1203 1"/>
              <a:gd name="f1409" fmla="*/ 1404406 f1202 1"/>
              <a:gd name="f1410" fmla="*/ 688392 f1203 1"/>
              <a:gd name="f1411" fmla="*/ 1457263 f1202 1"/>
              <a:gd name="f1412" fmla="*/ 692486 f1203 1"/>
              <a:gd name="f1413" fmla="*/ 1458008 f1202 1"/>
              <a:gd name="f1414" fmla="*/ 719287 f1203 1"/>
              <a:gd name="f1415" fmla="*/ 1485181 f1202 1"/>
              <a:gd name="f1416" fmla="*/ 745343 f1203 1"/>
              <a:gd name="f1417" fmla="*/ 1512353 f1202 1"/>
              <a:gd name="f1418" fmla="*/ 750926 f1203 1"/>
              <a:gd name="f1419" fmla="*/ 1516448 f1202 1"/>
              <a:gd name="f1420" fmla="*/ 890141 f1203 1"/>
              <a:gd name="f1421" fmla="*/ 1685813 f1202 1"/>
              <a:gd name="f1422" fmla="*/ 899074 f1203 1"/>
              <a:gd name="f1423" fmla="*/ 1693630 f1202 1"/>
              <a:gd name="f1424" fmla="*/ 605012 f1203 1"/>
              <a:gd name="f1425" fmla="*/ 1669435 f1202 1"/>
              <a:gd name="f1426" fmla="*/ 229431 f1203 1"/>
              <a:gd name="f1427" fmla="*/ 1545110 f1202 1"/>
              <a:gd name="f1428" fmla="*/ 251765 f1203 1"/>
              <a:gd name="f1429" fmla="*/ 1614717 f1202 1"/>
              <a:gd name="f1430" fmla="*/ 237992 f1203 1"/>
              <a:gd name="f1431" fmla="*/ 1675391 f1202 1"/>
              <a:gd name="f1432" fmla="*/ 232781 f1203 1"/>
              <a:gd name="f1433" fmla="*/ 1807160 f1202 1"/>
              <a:gd name="f1434" fmla="*/ 236131 f1203 1"/>
              <a:gd name="f1435" fmla="*/ 1828750 f1202 1"/>
              <a:gd name="f1436" fmla="*/ 152007 f1203 1"/>
              <a:gd name="f1437" fmla="*/ 1842150 f1202 1"/>
              <a:gd name="f1438" fmla="*/ 653030 f1203 1"/>
              <a:gd name="f1439" fmla="*/ 2213265 f1202 1"/>
              <a:gd name="f1440" fmla="*/ 318394 f1203 1"/>
              <a:gd name="f1441" fmla="*/ 2143285 f1202 1"/>
              <a:gd name="f1442" fmla="*/ 272982 f1203 1"/>
              <a:gd name="f1443" fmla="*/ 2258305 f1202 1"/>
              <a:gd name="f1444" fmla="*/ 430435 f1203 1"/>
              <a:gd name="f1445" fmla="*/ 2360668 f1202 1"/>
              <a:gd name="f1446" fmla="*/ 488876 f1203 1"/>
              <a:gd name="f1447" fmla="*/ 2563162 f1202 1"/>
              <a:gd name="f1448" fmla="*/ 2748533 f1202 1"/>
              <a:gd name="f1449" fmla="*/ 393212 f1203 1"/>
              <a:gd name="f1450" fmla="*/ 2807345 f1202 1"/>
              <a:gd name="f1451" fmla="*/ 295688 f1203 1"/>
              <a:gd name="f1452" fmla="*/ 2913059 f1202 1"/>
              <a:gd name="f1453" fmla="*/ 235386 f1203 1"/>
              <a:gd name="f1454" fmla="*/ 2978572 f1202 1"/>
              <a:gd name="f1455" fmla="*/ 25448 f1203 1"/>
              <a:gd name="f1456" fmla="*/ 2952888 f1202 1"/>
              <a:gd name="f1457" fmla="*/ 305738 f1203 1"/>
              <a:gd name="f1458" fmla="*/ 3119275 f1202 1"/>
              <a:gd name="f1459" fmla="*/ 79049 f1203 1"/>
              <a:gd name="f1460" fmla="*/ 3098430 f1202 1"/>
              <a:gd name="f1461" fmla="*/ 4975 f1203 1"/>
              <a:gd name="f1462" fmla="*/ 3109969 f1202 1"/>
              <a:gd name="f1463" fmla="*/ 47037 f1203 1"/>
              <a:gd name="f1464" fmla="*/ 3163943 f1202 1"/>
              <a:gd name="f1465" fmla="*/ 213425 f1203 1"/>
              <a:gd name="f1466" fmla="*/ 3255139 f1202 1"/>
              <a:gd name="f1467" fmla="*/ 556622 f1203 1"/>
              <a:gd name="f1468" fmla="*/ 3502301 f1202 1"/>
              <a:gd name="f1469" fmla="*/ 224592 f1203 1"/>
              <a:gd name="f1470" fmla="*/ 3388771 f1202 1"/>
              <a:gd name="f1471" fmla="*/ 574861 f1203 1"/>
              <a:gd name="f1472" fmla="*/ 3643004 f1202 1"/>
              <a:gd name="f1473" fmla="*/ 652657 f1203 1"/>
              <a:gd name="f1474" fmla="*/ 3727501 f1202 1"/>
              <a:gd name="f1475" fmla="*/ 810111 f1203 1"/>
              <a:gd name="f1476" fmla="*/ 3937067 f1202 1"/>
              <a:gd name="f1477" fmla="*/ 802294 f1203 1"/>
              <a:gd name="f1478" fmla="*/ 3960890 f1202 1"/>
              <a:gd name="f1479" fmla="*/ 620646 f1203 1"/>
              <a:gd name="f1480" fmla="*/ 3927017 f1202 1"/>
              <a:gd name="f1481" fmla="*/ 856268 f1203 1"/>
              <a:gd name="f1482" fmla="*/ 4103082 f1202 1"/>
              <a:gd name="f1483" fmla="*/ 1099707 f1203 1"/>
              <a:gd name="f1484" fmla="*/ 4238574 f1202 1"/>
              <a:gd name="f1485" fmla="*/ 926992 f1203 1"/>
              <a:gd name="f1486" fmla="*/ 4218102 f1202 1"/>
              <a:gd name="f1487" fmla="*/ 689508 f1203 1"/>
              <a:gd name="f1488" fmla="*/ 4140677 f1202 1"/>
              <a:gd name="f1489" fmla="*/ 606873 f1203 1"/>
              <a:gd name="f1490" fmla="*/ 4169711 f1202 1"/>
              <a:gd name="f1491" fmla="*/ 831701 f1203 1"/>
              <a:gd name="f1492" fmla="*/ 4297759 f1202 1"/>
              <a:gd name="f1493" fmla="*/ 960493 f1203 1"/>
              <a:gd name="f1494" fmla="*/ 4356944 f1202 1"/>
              <a:gd name="f1495" fmla="*/ 1012233 f1203 1"/>
              <a:gd name="f1496" fmla="*/ 4402356 f1202 1"/>
              <a:gd name="f1497" fmla="*/ 1159636 f1203 1"/>
              <a:gd name="f1498" fmla="*/ 4564276 f1202 1"/>
              <a:gd name="f1499" fmla="*/ 1592169 f1203 1"/>
              <a:gd name="f1500" fmla="*/ 4741458 f1202 1"/>
              <a:gd name="f1501" fmla="*/ 3110499 f1203 1"/>
              <a:gd name="f1502" fmla="*/ 5032171 f1202 1"/>
              <a:gd name="f1503" fmla="*/ 6033630 f1203 1"/>
              <a:gd name="f1504" fmla="*/ 4091915 f1202 1"/>
              <a:gd name="f1505" fmla="*/ 6180661 f1203 1"/>
              <a:gd name="f1506" fmla="*/ 3957912 f1202 1"/>
              <a:gd name="f1507" fmla="*/ 6305359 f1203 1"/>
              <a:gd name="f1508" fmla="*/ 3837309 f1202 1"/>
              <a:gd name="f1509" fmla="*/ 6240218 f1203 1"/>
              <a:gd name="f1510" fmla="*/ 3796364 f1202 1"/>
              <a:gd name="f1511" fmla="*/ 6328437 f1203 1"/>
              <a:gd name="f1512" fmla="*/ 3681344 f1202 1"/>
              <a:gd name="f1513" fmla="*/ 6608355 f1203 1"/>
              <a:gd name="f1514" fmla="*/ 3326236 f1202 1"/>
              <a:gd name="f1515" fmla="*/ 6731191 f1203 1"/>
              <a:gd name="f1516" fmla="*/ 3248067 f1202 1"/>
              <a:gd name="f1517" fmla="*/ 6880456 f1203 1"/>
              <a:gd name="f1518" fmla="*/ 3051529 f1202 1"/>
              <a:gd name="f1519" fmla="*/ 6901673 f1203 1"/>
              <a:gd name="f1520" fmla="*/ 2763795 f1202 1"/>
              <a:gd name="f1521" fmla="*/ 6871150 f1203 1"/>
              <a:gd name="f1522" fmla="*/ 2948421 f1202 1"/>
              <a:gd name="f1523" fmla="*/ 6848444 f1203 1"/>
              <a:gd name="f1524" fmla="*/ 2890353 f1202 1"/>
              <a:gd name="f1525" fmla="*/ 6878223 f1203 1"/>
              <a:gd name="f1526" fmla="*/ 2873230 f1202 1"/>
              <a:gd name="f1527" fmla="*/ 6762459 f1203 1"/>
              <a:gd name="f1528" fmla="*/ 2568745 f1202 1"/>
              <a:gd name="f1529" fmla="*/ 6673123 f1203 1"/>
              <a:gd name="f1530" fmla="*/ 2451493 f1202 1"/>
              <a:gd name="f1531" fmla="*/ 6662700 f1203 1"/>
              <a:gd name="f1532" fmla="*/ 2346896 f1202 1"/>
              <a:gd name="f1533" fmla="*/ 6487752 f1203 1"/>
              <a:gd name="f1534" fmla="*/ 2285105 f1202 1"/>
              <a:gd name="f1535" fmla="*/ 6652278 f1203 1"/>
              <a:gd name="f1536" fmla="*/ 2063628 f1202 1"/>
              <a:gd name="f1537" fmla="*/ 6668656 f1203 1"/>
              <a:gd name="f1538" fmla="*/ 2017843 f1202 1"/>
              <a:gd name="f1539" fmla="*/ 6570015 f1203 1"/>
              <a:gd name="f1540" fmla="*/ 1854062 f1202 1"/>
              <a:gd name="f1541" fmla="*/ 6554009 f1203 1"/>
              <a:gd name="f1542" fmla="*/ 1827633 f1202 1"/>
              <a:gd name="f1543" fmla="*/ 6517531 f1203 1"/>
              <a:gd name="f1544" fmla="*/ 1775149 f1202 1"/>
              <a:gd name="f1545" fmla="*/ 6412934 f1203 1"/>
              <a:gd name="f1546" fmla="*/ 1762493 f1202 1"/>
              <a:gd name="f1547" fmla="*/ 6467279 f1203 1"/>
              <a:gd name="f1548" fmla="*/ 1725642 f1202 1"/>
              <a:gd name="f1549" fmla="*/ 6572621 f1203 1"/>
              <a:gd name="f1550" fmla="*/ 1600200 f1202 1"/>
              <a:gd name="f1551" fmla="*/ 6502641 f1203 1"/>
              <a:gd name="f1552" fmla="*/ 1480341 f1202 1"/>
              <a:gd name="f1553" fmla="*/ 6481796 f1203 1"/>
              <a:gd name="f1554" fmla="*/ 1461358 f1202 1"/>
              <a:gd name="f1555" fmla="*/ 6509713 f1203 1"/>
              <a:gd name="f1556" fmla="*/ 1436418 f1202 1"/>
              <a:gd name="f1557" fmla="*/ 6567037 f1203 1"/>
              <a:gd name="f1558" fmla="*/ 1348199 f1202 1"/>
              <a:gd name="f1559" fmla="*/ 6596816 f1203 1"/>
              <a:gd name="f1560" fmla="*/ 1286781 f1202 1"/>
              <a:gd name="f1561" fmla="*/ 6632178 f1203 1"/>
              <a:gd name="f1562" fmla="*/ 1261842 f1202 1"/>
              <a:gd name="f1563" fmla="*/ 6639994 f1203 1"/>
              <a:gd name="f1564" fmla="*/ 1240625 f1202 1"/>
              <a:gd name="f1565" fmla="*/ 6622127 f1203 1"/>
              <a:gd name="f1566" fmla="*/ 1136400 f1202 1"/>
              <a:gd name="f1567" fmla="*/ 6612077 f1203 1"/>
              <a:gd name="f1568" fmla="*/ 1109599 f1202 1"/>
              <a:gd name="f1569" fmla="*/ 6531675 f1203 1"/>
              <a:gd name="f1570" fmla="*/ 1009469 f1202 1"/>
              <a:gd name="f1571" fmla="*/ 6456113 f1203 1"/>
              <a:gd name="f1572" fmla="*/ 845315 f1202 1"/>
              <a:gd name="f1573" fmla="*/ 6440851 f1203 1"/>
              <a:gd name="f1574" fmla="*/ 6434523 f1203 1"/>
              <a:gd name="f1575" fmla="*/ 715034 f1202 1"/>
              <a:gd name="f1576" fmla="*/ 6432290 f1203 1"/>
              <a:gd name="f1577" fmla="*/ 617510 f1202 1"/>
              <a:gd name="f1578" fmla="*/ 6416284 f1203 1"/>
              <a:gd name="f1579" fmla="*/ 595176 f1202 1"/>
              <a:gd name="f1580" fmla="*/ 6267763 f1203 1"/>
              <a:gd name="f1581" fmla="*/ 591826 f1202 1"/>
              <a:gd name="f1582" fmla="*/ 6236496 f1203 1"/>
              <a:gd name="f1583" fmla="*/ 521102 f1202 1"/>
              <a:gd name="f1584" fmla="*/ 6257341 f1203 1"/>
              <a:gd name="f1585" fmla="*/ 487229 f1202 1"/>
              <a:gd name="f1586" fmla="*/ 6248780 f1203 1"/>
              <a:gd name="f1587" fmla="*/ 465267 f1202 1"/>
              <a:gd name="f1588" fmla="*/ 6226818 f1203 1"/>
              <a:gd name="f1589" fmla="*/ 473456 f1202 1"/>
              <a:gd name="f1590" fmla="*/ 6115149 f1203 1"/>
              <a:gd name="f1591" fmla="*/ 551625 f1202 1"/>
              <a:gd name="f1592" fmla="*/ 5951739 f1203 1"/>
              <a:gd name="f1593" fmla="*/ 659944 f1202 1"/>
              <a:gd name="f1594" fmla="*/ 5917122 f1203 1"/>
              <a:gd name="f1595" fmla="*/ 644310 f1202 1"/>
              <a:gd name="f1596" fmla="*/ 5890694 f1203 1"/>
              <a:gd name="f1597" fmla="*/ 630538 f1202 1"/>
              <a:gd name="f1598" fmla="*/ 5837464 f1203 1"/>
              <a:gd name="f1599" fmla="*/ 646916 f1202 1"/>
              <a:gd name="f1600" fmla="*/ 5809175 f1203 1"/>
              <a:gd name="f1601" fmla="*/ 683395 f1202 1"/>
              <a:gd name="f1602" fmla="*/ 5815503 f1203 1"/>
              <a:gd name="f1603" fmla="*/ 698656 f1202 1"/>
              <a:gd name="f1604" fmla="*/ 5746268 f1203 1"/>
              <a:gd name="f1605" fmla="*/ 667389 f1202 1"/>
              <a:gd name="f1606" fmla="*/ 885302 f1203 1"/>
              <a:gd name="f1607" fmla="*/ 1333310 f1202 1"/>
              <a:gd name="f1608" fmla="*/ 862596 f1203 1"/>
              <a:gd name="f1609" fmla="*/ 1314326 f1202 1"/>
              <a:gd name="f1610" fmla="*/ 866318 f1203 1"/>
              <a:gd name="f1611" fmla="*/ 1309860 f1202 1"/>
              <a:gd name="f1612" fmla="*/ 912103 f1203 1"/>
              <a:gd name="f1613" fmla="*/ 1341127 f1202 1"/>
              <a:gd name="f1614" fmla="*/ 1140280 f1203 1"/>
              <a:gd name="f1615" fmla="*/ 787619 f1202 1"/>
              <a:gd name="f1616" fmla="*/ 1414987 f1203 1"/>
              <a:gd name="f1617" fmla="*/ 975596 f1202 1"/>
              <a:gd name="f1618" fmla="*/ 1410892 f1203 1"/>
              <a:gd name="f1619" fmla="*/ 980063 f1202 1"/>
              <a:gd name="f1620" fmla="+- f1204 0 f1"/>
              <a:gd name="f1621" fmla="*/ f1207 1 6886274"/>
              <a:gd name="f1622" fmla="*/ f1208 1 5025119"/>
              <a:gd name="f1623" fmla="*/ f1209 1 6886274"/>
              <a:gd name="f1624" fmla="*/ f1210 1 5025119"/>
              <a:gd name="f1625" fmla="*/ f1211 1 6886274"/>
              <a:gd name="f1626" fmla="*/ f1212 1 5025119"/>
              <a:gd name="f1627" fmla="*/ f1213 1 6886274"/>
              <a:gd name="f1628" fmla="*/ f1214 1 5025119"/>
              <a:gd name="f1629" fmla="*/ f1215 1 6886274"/>
              <a:gd name="f1630" fmla="*/ f1216 1 5025119"/>
              <a:gd name="f1631" fmla="*/ f1217 1 6886274"/>
              <a:gd name="f1632" fmla="*/ f1218 1 5025119"/>
              <a:gd name="f1633" fmla="*/ f1219 1 6886274"/>
              <a:gd name="f1634" fmla="*/ f1220 1 5025119"/>
              <a:gd name="f1635" fmla="*/ f1221 1 6886274"/>
              <a:gd name="f1636" fmla="*/ f1222 1 5025119"/>
              <a:gd name="f1637" fmla="*/ f1223 1 6886274"/>
              <a:gd name="f1638" fmla="*/ f1224 1 5025119"/>
              <a:gd name="f1639" fmla="*/ f1225 1 6886274"/>
              <a:gd name="f1640" fmla="*/ f1226 1 5025119"/>
              <a:gd name="f1641" fmla="*/ f1227 1 6886274"/>
              <a:gd name="f1642" fmla="*/ f1228 1 5025119"/>
              <a:gd name="f1643" fmla="*/ f1229 1 6886274"/>
              <a:gd name="f1644" fmla="*/ f1230 1 5025119"/>
              <a:gd name="f1645" fmla="*/ f1231 1 6886274"/>
              <a:gd name="f1646" fmla="*/ f1232 1 5025119"/>
              <a:gd name="f1647" fmla="*/ f1233 1 6886274"/>
              <a:gd name="f1648" fmla="*/ f1234 1 5025119"/>
              <a:gd name="f1649" fmla="*/ f1235 1 6886274"/>
              <a:gd name="f1650" fmla="*/ f1236 1 5025119"/>
              <a:gd name="f1651" fmla="*/ f1237 1 6886274"/>
              <a:gd name="f1652" fmla="*/ f1238 1 5025119"/>
              <a:gd name="f1653" fmla="*/ f1239 1 6886274"/>
              <a:gd name="f1654" fmla="*/ f1240 1 5025119"/>
              <a:gd name="f1655" fmla="*/ f1241 1 6886274"/>
              <a:gd name="f1656" fmla="*/ f1242 1 5025119"/>
              <a:gd name="f1657" fmla="*/ f1243 1 6886274"/>
              <a:gd name="f1658" fmla="*/ f1244 1 5025119"/>
              <a:gd name="f1659" fmla="*/ f1245 1 6886274"/>
              <a:gd name="f1660" fmla="*/ f1246 1 5025119"/>
              <a:gd name="f1661" fmla="*/ f1247 1 6886274"/>
              <a:gd name="f1662" fmla="*/ f1248 1 5025119"/>
              <a:gd name="f1663" fmla="*/ f1249 1 6886274"/>
              <a:gd name="f1664" fmla="*/ f1250 1 5025119"/>
              <a:gd name="f1665" fmla="*/ f1251 1 6886274"/>
              <a:gd name="f1666" fmla="*/ f1252 1 6886274"/>
              <a:gd name="f1667" fmla="*/ f1253 1 5025119"/>
              <a:gd name="f1668" fmla="*/ f1254 1 6886274"/>
              <a:gd name="f1669" fmla="*/ f1255 1 5025119"/>
              <a:gd name="f1670" fmla="*/ f1256 1 6886274"/>
              <a:gd name="f1671" fmla="*/ f1257 1 5025119"/>
              <a:gd name="f1672" fmla="*/ f1258 1 6886274"/>
              <a:gd name="f1673" fmla="*/ f1259 1 5025119"/>
              <a:gd name="f1674" fmla="*/ f1260 1 6886274"/>
              <a:gd name="f1675" fmla="*/ f1261 1 5025119"/>
              <a:gd name="f1676" fmla="*/ f1262 1 5025119"/>
              <a:gd name="f1677" fmla="*/ f1263 1 6886274"/>
              <a:gd name="f1678" fmla="*/ f1264 1 5025119"/>
              <a:gd name="f1679" fmla="*/ f1265 1 6886274"/>
              <a:gd name="f1680" fmla="*/ f1266 1 5025119"/>
              <a:gd name="f1681" fmla="*/ f1267 1 6886274"/>
              <a:gd name="f1682" fmla="*/ f1268 1 5025119"/>
              <a:gd name="f1683" fmla="*/ f1269 1 6886274"/>
              <a:gd name="f1684" fmla="*/ f1270 1 5025119"/>
              <a:gd name="f1685" fmla="*/ f1271 1 6886274"/>
              <a:gd name="f1686" fmla="*/ f1272 1 5025119"/>
              <a:gd name="f1687" fmla="*/ f1273 1 6886274"/>
              <a:gd name="f1688" fmla="*/ f1274 1 5025119"/>
              <a:gd name="f1689" fmla="*/ f1275 1 6886274"/>
              <a:gd name="f1690" fmla="*/ f1276 1 5025119"/>
              <a:gd name="f1691" fmla="*/ f1277 1 6886274"/>
              <a:gd name="f1692" fmla="*/ f1278 1 5025119"/>
              <a:gd name="f1693" fmla="*/ f1279 1 6886274"/>
              <a:gd name="f1694" fmla="*/ f1280 1 5025119"/>
              <a:gd name="f1695" fmla="*/ f1281 1 6886274"/>
              <a:gd name="f1696" fmla="*/ f1282 1 5025119"/>
              <a:gd name="f1697" fmla="*/ f1283 1 6886274"/>
              <a:gd name="f1698" fmla="*/ f1284 1 5025119"/>
              <a:gd name="f1699" fmla="*/ f1285 1 6886274"/>
              <a:gd name="f1700" fmla="*/ f1286 1 5025119"/>
              <a:gd name="f1701" fmla="*/ f1287 1 6886274"/>
              <a:gd name="f1702" fmla="*/ f1288 1 5025119"/>
              <a:gd name="f1703" fmla="*/ f1289 1 6886274"/>
              <a:gd name="f1704" fmla="*/ f1290 1 5025119"/>
              <a:gd name="f1705" fmla="*/ f1291 1 6886274"/>
              <a:gd name="f1706" fmla="*/ f1292 1 5025119"/>
              <a:gd name="f1707" fmla="*/ f1293 1 6886274"/>
              <a:gd name="f1708" fmla="*/ f1294 1 5025119"/>
              <a:gd name="f1709" fmla="*/ f1295 1 6886274"/>
              <a:gd name="f1710" fmla="*/ f1296 1 5025119"/>
              <a:gd name="f1711" fmla="*/ f1297 1 6886274"/>
              <a:gd name="f1712" fmla="*/ f1298 1 5025119"/>
              <a:gd name="f1713" fmla="*/ f1299 1 5025119"/>
              <a:gd name="f1714" fmla="*/ f1300 1 6886274"/>
              <a:gd name="f1715" fmla="*/ f1301 1 5025119"/>
              <a:gd name="f1716" fmla="*/ f1302 1 6886274"/>
              <a:gd name="f1717" fmla="*/ f1303 1 5025119"/>
              <a:gd name="f1718" fmla="*/ f1304 1 6886274"/>
              <a:gd name="f1719" fmla="*/ f1305 1 5025119"/>
              <a:gd name="f1720" fmla="*/ f1306 1 6886274"/>
              <a:gd name="f1721" fmla="*/ f1307 1 5025119"/>
              <a:gd name="f1722" fmla="*/ f1308 1 6886274"/>
              <a:gd name="f1723" fmla="*/ f1309 1 5025119"/>
              <a:gd name="f1724" fmla="*/ f1310 1 6886274"/>
              <a:gd name="f1725" fmla="*/ f1311 1 5025119"/>
              <a:gd name="f1726" fmla="*/ f1312 1 6886274"/>
              <a:gd name="f1727" fmla="*/ f1313 1 5025119"/>
              <a:gd name="f1728" fmla="*/ f1314 1 5025119"/>
              <a:gd name="f1729" fmla="*/ f1315 1 6886274"/>
              <a:gd name="f1730" fmla="*/ f1316 1 5025119"/>
              <a:gd name="f1731" fmla="*/ f1317 1 6886274"/>
              <a:gd name="f1732" fmla="*/ f1318 1 5025119"/>
              <a:gd name="f1733" fmla="*/ f1319 1 6886274"/>
              <a:gd name="f1734" fmla="*/ f1320 1 5025119"/>
              <a:gd name="f1735" fmla="*/ f1321 1 6886274"/>
              <a:gd name="f1736" fmla="*/ f1322 1 5025119"/>
              <a:gd name="f1737" fmla="*/ f1323 1 6886274"/>
              <a:gd name="f1738" fmla="*/ f1324 1 5025119"/>
              <a:gd name="f1739" fmla="*/ f1325 1 6886274"/>
              <a:gd name="f1740" fmla="*/ f1326 1 5025119"/>
              <a:gd name="f1741" fmla="*/ f1327 1 6886274"/>
              <a:gd name="f1742" fmla="*/ f1328 1 5025119"/>
              <a:gd name="f1743" fmla="*/ f1329 1 6886274"/>
              <a:gd name="f1744" fmla="*/ f1330 1 5025119"/>
              <a:gd name="f1745" fmla="*/ f1331 1 6886274"/>
              <a:gd name="f1746" fmla="*/ f1332 1 5025119"/>
              <a:gd name="f1747" fmla="*/ f1333 1 6886274"/>
              <a:gd name="f1748" fmla="*/ f1334 1 5025119"/>
              <a:gd name="f1749" fmla="*/ f1335 1 5025119"/>
              <a:gd name="f1750" fmla="*/ f1336 1 6886274"/>
              <a:gd name="f1751" fmla="*/ f1337 1 5025119"/>
              <a:gd name="f1752" fmla="*/ f1338 1 6886274"/>
              <a:gd name="f1753" fmla="*/ f1339 1 5025119"/>
              <a:gd name="f1754" fmla="*/ f1340 1 6886274"/>
              <a:gd name="f1755" fmla="*/ f1341 1 5025119"/>
              <a:gd name="f1756" fmla="*/ f1342 1 6886274"/>
              <a:gd name="f1757" fmla="*/ f1343 1 5025119"/>
              <a:gd name="f1758" fmla="*/ f1344 1 6886274"/>
              <a:gd name="f1759" fmla="*/ f1345 1 5025119"/>
              <a:gd name="f1760" fmla="*/ f1346 1 6886274"/>
              <a:gd name="f1761" fmla="*/ f1347 1 6886274"/>
              <a:gd name="f1762" fmla="*/ f1348 1 5025119"/>
              <a:gd name="f1763" fmla="*/ f1349 1 6886274"/>
              <a:gd name="f1764" fmla="*/ f1350 1 5025119"/>
              <a:gd name="f1765" fmla="*/ f1351 1 6886274"/>
              <a:gd name="f1766" fmla="*/ f1352 1 5025119"/>
              <a:gd name="f1767" fmla="*/ f1353 1 6886274"/>
              <a:gd name="f1768" fmla="*/ f1354 1 5025119"/>
              <a:gd name="f1769" fmla="*/ f1355 1 6886274"/>
              <a:gd name="f1770" fmla="*/ f1356 1 6886274"/>
              <a:gd name="f1771" fmla="*/ f1357 1 5025119"/>
              <a:gd name="f1772" fmla="*/ f1358 1 6886274"/>
              <a:gd name="f1773" fmla="*/ f1359 1 5025119"/>
              <a:gd name="f1774" fmla="*/ f1360 1 6886274"/>
              <a:gd name="f1775" fmla="*/ f1361 1 5025119"/>
              <a:gd name="f1776" fmla="*/ f1362 1 6886274"/>
              <a:gd name="f1777" fmla="*/ f1363 1 5025119"/>
              <a:gd name="f1778" fmla="*/ f1364 1 6886274"/>
              <a:gd name="f1779" fmla="*/ f1365 1 5025119"/>
              <a:gd name="f1780" fmla="*/ f1366 1 6886274"/>
              <a:gd name="f1781" fmla="*/ f1367 1 5025119"/>
              <a:gd name="f1782" fmla="*/ f1368 1 6886274"/>
              <a:gd name="f1783" fmla="*/ f1369 1 5025119"/>
              <a:gd name="f1784" fmla="*/ f1370 1 5025119"/>
              <a:gd name="f1785" fmla="*/ f1371 1 6886274"/>
              <a:gd name="f1786" fmla="*/ f1372 1 5025119"/>
              <a:gd name="f1787" fmla="*/ f1373 1 6886274"/>
              <a:gd name="f1788" fmla="*/ f1374 1 5025119"/>
              <a:gd name="f1789" fmla="*/ f1375 1 6886274"/>
              <a:gd name="f1790" fmla="*/ f1376 1 5025119"/>
              <a:gd name="f1791" fmla="*/ f1377 1 6886274"/>
              <a:gd name="f1792" fmla="*/ f1378 1 5025119"/>
              <a:gd name="f1793" fmla="*/ f1379 1 6886274"/>
              <a:gd name="f1794" fmla="*/ f1380 1 5025119"/>
              <a:gd name="f1795" fmla="*/ f1381 1 6886274"/>
              <a:gd name="f1796" fmla="*/ f1382 1 5025119"/>
              <a:gd name="f1797" fmla="*/ f1383 1 6886274"/>
              <a:gd name="f1798" fmla="*/ f1384 1 5025119"/>
              <a:gd name="f1799" fmla="*/ f1385 1 6886274"/>
              <a:gd name="f1800" fmla="*/ f1386 1 5025119"/>
              <a:gd name="f1801" fmla="*/ f1387 1 6886274"/>
              <a:gd name="f1802" fmla="*/ f1388 1 5025119"/>
              <a:gd name="f1803" fmla="*/ f1389 1 6886274"/>
              <a:gd name="f1804" fmla="*/ f1390 1 5025119"/>
              <a:gd name="f1805" fmla="*/ f1391 1 6886274"/>
              <a:gd name="f1806" fmla="*/ f1392 1 5025119"/>
              <a:gd name="f1807" fmla="*/ f1393 1 6886274"/>
              <a:gd name="f1808" fmla="*/ f1394 1 5025119"/>
              <a:gd name="f1809" fmla="*/ f1395 1 6886274"/>
              <a:gd name="f1810" fmla="*/ f1396 1 5025119"/>
              <a:gd name="f1811" fmla="*/ f1397 1 6886274"/>
              <a:gd name="f1812" fmla="*/ f1398 1 5025119"/>
              <a:gd name="f1813" fmla="*/ f1399 1 6886274"/>
              <a:gd name="f1814" fmla="*/ f1400 1 5025119"/>
              <a:gd name="f1815" fmla="*/ f1401 1 6886274"/>
              <a:gd name="f1816" fmla="*/ f1402 1 5025119"/>
              <a:gd name="f1817" fmla="*/ f1403 1 6886274"/>
              <a:gd name="f1818" fmla="*/ f1404 1 6886274"/>
              <a:gd name="f1819" fmla="*/ f1405 1 5025119"/>
              <a:gd name="f1820" fmla="*/ f1406 1 6886274"/>
              <a:gd name="f1821" fmla="*/ f1407 1 5025119"/>
              <a:gd name="f1822" fmla="*/ f1408 1 6886274"/>
              <a:gd name="f1823" fmla="*/ f1409 1 5025119"/>
              <a:gd name="f1824" fmla="*/ f1410 1 6886274"/>
              <a:gd name="f1825" fmla="*/ f1411 1 5025119"/>
              <a:gd name="f1826" fmla="*/ f1412 1 6886274"/>
              <a:gd name="f1827" fmla="*/ f1413 1 5025119"/>
              <a:gd name="f1828" fmla="*/ f1414 1 6886274"/>
              <a:gd name="f1829" fmla="*/ f1415 1 5025119"/>
              <a:gd name="f1830" fmla="*/ f1416 1 6886274"/>
              <a:gd name="f1831" fmla="*/ f1417 1 5025119"/>
              <a:gd name="f1832" fmla="*/ f1418 1 6886274"/>
              <a:gd name="f1833" fmla="*/ f1419 1 5025119"/>
              <a:gd name="f1834" fmla="*/ f1420 1 6886274"/>
              <a:gd name="f1835" fmla="*/ f1421 1 5025119"/>
              <a:gd name="f1836" fmla="*/ f1422 1 6886274"/>
              <a:gd name="f1837" fmla="*/ f1423 1 5025119"/>
              <a:gd name="f1838" fmla="*/ f1424 1 6886274"/>
              <a:gd name="f1839" fmla="*/ f1425 1 5025119"/>
              <a:gd name="f1840" fmla="*/ f1426 1 6886274"/>
              <a:gd name="f1841" fmla="*/ f1427 1 5025119"/>
              <a:gd name="f1842" fmla="*/ f1428 1 6886274"/>
              <a:gd name="f1843" fmla="*/ f1429 1 5025119"/>
              <a:gd name="f1844" fmla="*/ f1430 1 6886274"/>
              <a:gd name="f1845" fmla="*/ f1431 1 5025119"/>
              <a:gd name="f1846" fmla="*/ f1432 1 6886274"/>
              <a:gd name="f1847" fmla="*/ f1433 1 5025119"/>
              <a:gd name="f1848" fmla="*/ f1434 1 6886274"/>
              <a:gd name="f1849" fmla="*/ f1435 1 5025119"/>
              <a:gd name="f1850" fmla="*/ f1436 1 6886274"/>
              <a:gd name="f1851" fmla="*/ f1437 1 5025119"/>
              <a:gd name="f1852" fmla="*/ f1438 1 6886274"/>
              <a:gd name="f1853" fmla="*/ f1439 1 5025119"/>
              <a:gd name="f1854" fmla="*/ f1440 1 6886274"/>
              <a:gd name="f1855" fmla="*/ f1441 1 5025119"/>
              <a:gd name="f1856" fmla="*/ f1442 1 6886274"/>
              <a:gd name="f1857" fmla="*/ f1443 1 5025119"/>
              <a:gd name="f1858" fmla="*/ f1444 1 6886274"/>
              <a:gd name="f1859" fmla="*/ f1445 1 5025119"/>
              <a:gd name="f1860" fmla="*/ f1446 1 6886274"/>
              <a:gd name="f1861" fmla="*/ f1447 1 5025119"/>
              <a:gd name="f1862" fmla="*/ f1448 1 5025119"/>
              <a:gd name="f1863" fmla="*/ f1449 1 6886274"/>
              <a:gd name="f1864" fmla="*/ f1450 1 5025119"/>
              <a:gd name="f1865" fmla="*/ f1451 1 6886274"/>
              <a:gd name="f1866" fmla="*/ f1452 1 5025119"/>
              <a:gd name="f1867" fmla="*/ f1453 1 6886274"/>
              <a:gd name="f1868" fmla="*/ f1454 1 5025119"/>
              <a:gd name="f1869" fmla="*/ f1455 1 6886274"/>
              <a:gd name="f1870" fmla="*/ f1456 1 5025119"/>
              <a:gd name="f1871" fmla="*/ f1457 1 6886274"/>
              <a:gd name="f1872" fmla="*/ f1458 1 5025119"/>
              <a:gd name="f1873" fmla="*/ f1459 1 6886274"/>
              <a:gd name="f1874" fmla="*/ f1460 1 5025119"/>
              <a:gd name="f1875" fmla="*/ f1461 1 6886274"/>
              <a:gd name="f1876" fmla="*/ f1462 1 5025119"/>
              <a:gd name="f1877" fmla="*/ f1463 1 6886274"/>
              <a:gd name="f1878" fmla="*/ f1464 1 5025119"/>
              <a:gd name="f1879" fmla="*/ f1465 1 6886274"/>
              <a:gd name="f1880" fmla="*/ f1466 1 5025119"/>
              <a:gd name="f1881" fmla="*/ f1467 1 6886274"/>
              <a:gd name="f1882" fmla="*/ f1468 1 5025119"/>
              <a:gd name="f1883" fmla="*/ f1469 1 6886274"/>
              <a:gd name="f1884" fmla="*/ f1470 1 5025119"/>
              <a:gd name="f1885" fmla="*/ f1471 1 6886274"/>
              <a:gd name="f1886" fmla="*/ f1472 1 5025119"/>
              <a:gd name="f1887" fmla="*/ f1473 1 6886274"/>
              <a:gd name="f1888" fmla="*/ f1474 1 5025119"/>
              <a:gd name="f1889" fmla="*/ f1475 1 6886274"/>
              <a:gd name="f1890" fmla="*/ f1476 1 5025119"/>
              <a:gd name="f1891" fmla="*/ f1477 1 6886274"/>
              <a:gd name="f1892" fmla="*/ f1478 1 5025119"/>
              <a:gd name="f1893" fmla="*/ f1479 1 6886274"/>
              <a:gd name="f1894" fmla="*/ f1480 1 5025119"/>
              <a:gd name="f1895" fmla="*/ f1481 1 6886274"/>
              <a:gd name="f1896" fmla="*/ f1482 1 5025119"/>
              <a:gd name="f1897" fmla="*/ f1483 1 6886274"/>
              <a:gd name="f1898" fmla="*/ f1484 1 5025119"/>
              <a:gd name="f1899" fmla="*/ f1485 1 6886274"/>
              <a:gd name="f1900" fmla="*/ f1486 1 5025119"/>
              <a:gd name="f1901" fmla="*/ f1487 1 6886274"/>
              <a:gd name="f1902" fmla="*/ f1488 1 5025119"/>
              <a:gd name="f1903" fmla="*/ f1489 1 6886274"/>
              <a:gd name="f1904" fmla="*/ f1490 1 5025119"/>
              <a:gd name="f1905" fmla="*/ f1491 1 6886274"/>
              <a:gd name="f1906" fmla="*/ f1492 1 5025119"/>
              <a:gd name="f1907" fmla="*/ f1493 1 6886274"/>
              <a:gd name="f1908" fmla="*/ f1494 1 5025119"/>
              <a:gd name="f1909" fmla="*/ f1495 1 6886274"/>
              <a:gd name="f1910" fmla="*/ f1496 1 5025119"/>
              <a:gd name="f1911" fmla="*/ f1497 1 6886274"/>
              <a:gd name="f1912" fmla="*/ f1498 1 5025119"/>
              <a:gd name="f1913" fmla="*/ f1499 1 6886274"/>
              <a:gd name="f1914" fmla="*/ f1500 1 5025119"/>
              <a:gd name="f1915" fmla="*/ f1501 1 6886274"/>
              <a:gd name="f1916" fmla="*/ f1502 1 5025119"/>
              <a:gd name="f1917" fmla="*/ f1503 1 6886274"/>
              <a:gd name="f1918" fmla="*/ f1504 1 5025119"/>
              <a:gd name="f1919" fmla="*/ f1505 1 6886274"/>
              <a:gd name="f1920" fmla="*/ f1506 1 5025119"/>
              <a:gd name="f1921" fmla="*/ f1507 1 6886274"/>
              <a:gd name="f1922" fmla="*/ f1508 1 5025119"/>
              <a:gd name="f1923" fmla="*/ f1509 1 6886274"/>
              <a:gd name="f1924" fmla="*/ f1510 1 5025119"/>
              <a:gd name="f1925" fmla="*/ f1511 1 6886274"/>
              <a:gd name="f1926" fmla="*/ f1512 1 5025119"/>
              <a:gd name="f1927" fmla="*/ f1513 1 6886274"/>
              <a:gd name="f1928" fmla="*/ f1514 1 5025119"/>
              <a:gd name="f1929" fmla="*/ f1515 1 6886274"/>
              <a:gd name="f1930" fmla="*/ f1516 1 5025119"/>
              <a:gd name="f1931" fmla="*/ f1517 1 6886274"/>
              <a:gd name="f1932" fmla="*/ f1518 1 5025119"/>
              <a:gd name="f1933" fmla="*/ f1519 1 6886274"/>
              <a:gd name="f1934" fmla="*/ f1520 1 5025119"/>
              <a:gd name="f1935" fmla="*/ f1521 1 6886274"/>
              <a:gd name="f1936" fmla="*/ f1522 1 5025119"/>
              <a:gd name="f1937" fmla="*/ f1523 1 6886274"/>
              <a:gd name="f1938" fmla="*/ f1524 1 5025119"/>
              <a:gd name="f1939" fmla="*/ f1525 1 6886274"/>
              <a:gd name="f1940" fmla="*/ f1526 1 5025119"/>
              <a:gd name="f1941" fmla="*/ f1527 1 6886274"/>
              <a:gd name="f1942" fmla="*/ f1528 1 5025119"/>
              <a:gd name="f1943" fmla="*/ f1529 1 6886274"/>
              <a:gd name="f1944" fmla="*/ f1530 1 5025119"/>
              <a:gd name="f1945" fmla="*/ f1531 1 6886274"/>
              <a:gd name="f1946" fmla="*/ f1532 1 5025119"/>
              <a:gd name="f1947" fmla="*/ f1533 1 6886274"/>
              <a:gd name="f1948" fmla="*/ f1534 1 5025119"/>
              <a:gd name="f1949" fmla="*/ f1535 1 6886274"/>
              <a:gd name="f1950" fmla="*/ f1536 1 5025119"/>
              <a:gd name="f1951" fmla="*/ f1537 1 6886274"/>
              <a:gd name="f1952" fmla="*/ f1538 1 5025119"/>
              <a:gd name="f1953" fmla="*/ f1539 1 6886274"/>
              <a:gd name="f1954" fmla="*/ f1540 1 5025119"/>
              <a:gd name="f1955" fmla="*/ f1541 1 6886274"/>
              <a:gd name="f1956" fmla="*/ f1542 1 5025119"/>
              <a:gd name="f1957" fmla="*/ f1543 1 6886274"/>
              <a:gd name="f1958" fmla="*/ f1544 1 5025119"/>
              <a:gd name="f1959" fmla="*/ f1545 1 6886274"/>
              <a:gd name="f1960" fmla="*/ f1546 1 5025119"/>
              <a:gd name="f1961" fmla="*/ f1547 1 6886274"/>
              <a:gd name="f1962" fmla="*/ f1548 1 5025119"/>
              <a:gd name="f1963" fmla="*/ f1549 1 6886274"/>
              <a:gd name="f1964" fmla="*/ f1550 1 5025119"/>
              <a:gd name="f1965" fmla="*/ f1551 1 6886274"/>
              <a:gd name="f1966" fmla="*/ f1552 1 5025119"/>
              <a:gd name="f1967" fmla="*/ f1553 1 6886274"/>
              <a:gd name="f1968" fmla="*/ f1554 1 5025119"/>
              <a:gd name="f1969" fmla="*/ f1555 1 6886274"/>
              <a:gd name="f1970" fmla="*/ f1556 1 5025119"/>
              <a:gd name="f1971" fmla="*/ f1557 1 6886274"/>
              <a:gd name="f1972" fmla="*/ f1558 1 5025119"/>
              <a:gd name="f1973" fmla="*/ f1559 1 6886274"/>
              <a:gd name="f1974" fmla="*/ f1560 1 5025119"/>
              <a:gd name="f1975" fmla="*/ f1561 1 6886274"/>
              <a:gd name="f1976" fmla="*/ f1562 1 5025119"/>
              <a:gd name="f1977" fmla="*/ f1563 1 6886274"/>
              <a:gd name="f1978" fmla="*/ f1564 1 5025119"/>
              <a:gd name="f1979" fmla="*/ f1565 1 6886274"/>
              <a:gd name="f1980" fmla="*/ f1566 1 5025119"/>
              <a:gd name="f1981" fmla="*/ f1567 1 6886274"/>
              <a:gd name="f1982" fmla="*/ f1568 1 5025119"/>
              <a:gd name="f1983" fmla="*/ f1569 1 6886274"/>
              <a:gd name="f1984" fmla="*/ f1570 1 5025119"/>
              <a:gd name="f1985" fmla="*/ f1571 1 6886274"/>
              <a:gd name="f1986" fmla="*/ f1572 1 5025119"/>
              <a:gd name="f1987" fmla="*/ f1573 1 6886274"/>
              <a:gd name="f1988" fmla="*/ f1574 1 6886274"/>
              <a:gd name="f1989" fmla="*/ f1575 1 5025119"/>
              <a:gd name="f1990" fmla="*/ f1576 1 6886274"/>
              <a:gd name="f1991" fmla="*/ f1577 1 5025119"/>
              <a:gd name="f1992" fmla="*/ f1578 1 6886274"/>
              <a:gd name="f1993" fmla="*/ f1579 1 5025119"/>
              <a:gd name="f1994" fmla="*/ f1580 1 6886274"/>
              <a:gd name="f1995" fmla="*/ f1581 1 5025119"/>
              <a:gd name="f1996" fmla="*/ f1582 1 6886274"/>
              <a:gd name="f1997" fmla="*/ f1583 1 5025119"/>
              <a:gd name="f1998" fmla="*/ f1584 1 6886274"/>
              <a:gd name="f1999" fmla="*/ f1585 1 5025119"/>
              <a:gd name="f2000" fmla="*/ f1586 1 6886274"/>
              <a:gd name="f2001" fmla="*/ f1587 1 5025119"/>
              <a:gd name="f2002" fmla="*/ f1588 1 6886274"/>
              <a:gd name="f2003" fmla="*/ f1589 1 5025119"/>
              <a:gd name="f2004" fmla="*/ f1590 1 6886274"/>
              <a:gd name="f2005" fmla="*/ f1591 1 5025119"/>
              <a:gd name="f2006" fmla="*/ f1592 1 6886274"/>
              <a:gd name="f2007" fmla="*/ f1593 1 5025119"/>
              <a:gd name="f2008" fmla="*/ f1594 1 6886274"/>
              <a:gd name="f2009" fmla="*/ f1595 1 5025119"/>
              <a:gd name="f2010" fmla="*/ f1596 1 6886274"/>
              <a:gd name="f2011" fmla="*/ f1597 1 5025119"/>
              <a:gd name="f2012" fmla="*/ f1598 1 6886274"/>
              <a:gd name="f2013" fmla="*/ f1599 1 5025119"/>
              <a:gd name="f2014" fmla="*/ f1600 1 6886274"/>
              <a:gd name="f2015" fmla="*/ f1601 1 5025119"/>
              <a:gd name="f2016" fmla="*/ f1602 1 6886274"/>
              <a:gd name="f2017" fmla="*/ f1603 1 5025119"/>
              <a:gd name="f2018" fmla="*/ f1604 1 6886274"/>
              <a:gd name="f2019" fmla="*/ f1605 1 5025119"/>
              <a:gd name="f2020" fmla="*/ f1606 1 6886274"/>
              <a:gd name="f2021" fmla="*/ f1607 1 5025119"/>
              <a:gd name="f2022" fmla="*/ f1608 1 6886274"/>
              <a:gd name="f2023" fmla="*/ f1609 1 5025119"/>
              <a:gd name="f2024" fmla="*/ f1610 1 6886274"/>
              <a:gd name="f2025" fmla="*/ f1611 1 5025119"/>
              <a:gd name="f2026" fmla="*/ f1612 1 6886274"/>
              <a:gd name="f2027" fmla="*/ f1613 1 5025119"/>
              <a:gd name="f2028" fmla="*/ f1614 1 6886274"/>
              <a:gd name="f2029" fmla="*/ f1615 1 5025119"/>
              <a:gd name="f2030" fmla="*/ f1616 1 6886274"/>
              <a:gd name="f2031" fmla="*/ f1617 1 5025119"/>
              <a:gd name="f2032" fmla="*/ f1618 1 6886274"/>
              <a:gd name="f2033" fmla="*/ f1619 1 5025119"/>
              <a:gd name="f2034" fmla="*/ f1198 1 f1205"/>
              <a:gd name="f2035" fmla="*/ f1199 1 f1205"/>
              <a:gd name="f2036" fmla="*/ f1198 1 f1206"/>
              <a:gd name="f2037" fmla="*/ f1200 1 f1206"/>
              <a:gd name="f2038" fmla="*/ f1621 1 f1205"/>
              <a:gd name="f2039" fmla="*/ f1622 1 f1206"/>
              <a:gd name="f2040" fmla="*/ f1623 1 f1205"/>
              <a:gd name="f2041" fmla="*/ f1624 1 f1206"/>
              <a:gd name="f2042" fmla="*/ f1625 1 f1205"/>
              <a:gd name="f2043" fmla="*/ f1626 1 f1206"/>
              <a:gd name="f2044" fmla="*/ f1627 1 f1205"/>
              <a:gd name="f2045" fmla="*/ f1628 1 f1206"/>
              <a:gd name="f2046" fmla="*/ f1629 1 f1205"/>
              <a:gd name="f2047" fmla="*/ f1630 1 f1206"/>
              <a:gd name="f2048" fmla="*/ f1631 1 f1205"/>
              <a:gd name="f2049" fmla="*/ f1632 1 f1206"/>
              <a:gd name="f2050" fmla="*/ f1633 1 f1205"/>
              <a:gd name="f2051" fmla="*/ f1634 1 f1206"/>
              <a:gd name="f2052" fmla="*/ f1635 1 f1205"/>
              <a:gd name="f2053" fmla="*/ f1636 1 f1206"/>
              <a:gd name="f2054" fmla="*/ f1637 1 f1205"/>
              <a:gd name="f2055" fmla="*/ f1638 1 f1206"/>
              <a:gd name="f2056" fmla="*/ f1639 1 f1205"/>
              <a:gd name="f2057" fmla="*/ f1640 1 f1206"/>
              <a:gd name="f2058" fmla="*/ f1641 1 f1205"/>
              <a:gd name="f2059" fmla="*/ f1642 1 f1206"/>
              <a:gd name="f2060" fmla="*/ f1643 1 f1205"/>
              <a:gd name="f2061" fmla="*/ f1644 1 f1206"/>
              <a:gd name="f2062" fmla="*/ f1645 1 f1205"/>
              <a:gd name="f2063" fmla="*/ f1646 1 f1206"/>
              <a:gd name="f2064" fmla="*/ f1647 1 f1205"/>
              <a:gd name="f2065" fmla="*/ f1648 1 f1206"/>
              <a:gd name="f2066" fmla="*/ f1649 1 f1205"/>
              <a:gd name="f2067" fmla="*/ f1650 1 f1206"/>
              <a:gd name="f2068" fmla="*/ f1651 1 f1205"/>
              <a:gd name="f2069" fmla="*/ f1652 1 f1206"/>
              <a:gd name="f2070" fmla="*/ f1653 1 f1205"/>
              <a:gd name="f2071" fmla="*/ f1654 1 f1206"/>
              <a:gd name="f2072" fmla="*/ f1655 1 f1205"/>
              <a:gd name="f2073" fmla="*/ f1656 1 f1206"/>
              <a:gd name="f2074" fmla="*/ f1657 1 f1205"/>
              <a:gd name="f2075" fmla="*/ f1658 1 f1206"/>
              <a:gd name="f2076" fmla="*/ f1659 1 f1205"/>
              <a:gd name="f2077" fmla="*/ f1660 1 f1206"/>
              <a:gd name="f2078" fmla="*/ f1661 1 f1205"/>
              <a:gd name="f2079" fmla="*/ f1662 1 f1206"/>
              <a:gd name="f2080" fmla="*/ f1663 1 f1205"/>
              <a:gd name="f2081" fmla="*/ f1664 1 f1206"/>
              <a:gd name="f2082" fmla="*/ f1665 1 f1205"/>
              <a:gd name="f2083" fmla="*/ f1666 1 f1205"/>
              <a:gd name="f2084" fmla="*/ f1667 1 f1206"/>
              <a:gd name="f2085" fmla="*/ f1668 1 f1205"/>
              <a:gd name="f2086" fmla="*/ f1669 1 f1206"/>
              <a:gd name="f2087" fmla="*/ f1670 1 f1205"/>
              <a:gd name="f2088" fmla="*/ f1671 1 f1206"/>
              <a:gd name="f2089" fmla="*/ f1672 1 f1205"/>
              <a:gd name="f2090" fmla="*/ f1673 1 f1206"/>
              <a:gd name="f2091" fmla="*/ f1674 1 f1205"/>
              <a:gd name="f2092" fmla="*/ f1675 1 f1206"/>
              <a:gd name="f2093" fmla="*/ f1676 1 f1206"/>
              <a:gd name="f2094" fmla="*/ f1677 1 f1205"/>
              <a:gd name="f2095" fmla="*/ f1678 1 f1206"/>
              <a:gd name="f2096" fmla="*/ f1679 1 f1205"/>
              <a:gd name="f2097" fmla="*/ f1680 1 f1206"/>
              <a:gd name="f2098" fmla="*/ f1681 1 f1205"/>
              <a:gd name="f2099" fmla="*/ f1682 1 f1206"/>
              <a:gd name="f2100" fmla="*/ f1683 1 f1205"/>
              <a:gd name="f2101" fmla="*/ f1684 1 f1206"/>
              <a:gd name="f2102" fmla="*/ f1685 1 f1205"/>
              <a:gd name="f2103" fmla="*/ f1686 1 f1206"/>
              <a:gd name="f2104" fmla="*/ f1687 1 f1205"/>
              <a:gd name="f2105" fmla="*/ f1688 1 f1206"/>
              <a:gd name="f2106" fmla="*/ f1689 1 f1205"/>
              <a:gd name="f2107" fmla="*/ f1690 1 f1206"/>
              <a:gd name="f2108" fmla="*/ f1691 1 f1205"/>
              <a:gd name="f2109" fmla="*/ f1692 1 f1206"/>
              <a:gd name="f2110" fmla="*/ f1693 1 f1205"/>
              <a:gd name="f2111" fmla="*/ f1694 1 f1206"/>
              <a:gd name="f2112" fmla="*/ f1695 1 f1205"/>
              <a:gd name="f2113" fmla="*/ f1696 1 f1206"/>
              <a:gd name="f2114" fmla="*/ f1697 1 f1205"/>
              <a:gd name="f2115" fmla="*/ f1698 1 f1206"/>
              <a:gd name="f2116" fmla="*/ f1699 1 f1205"/>
              <a:gd name="f2117" fmla="*/ f1700 1 f1206"/>
              <a:gd name="f2118" fmla="*/ f1701 1 f1205"/>
              <a:gd name="f2119" fmla="*/ f1702 1 f1206"/>
              <a:gd name="f2120" fmla="*/ f1703 1 f1205"/>
              <a:gd name="f2121" fmla="*/ f1704 1 f1206"/>
              <a:gd name="f2122" fmla="*/ f1705 1 f1205"/>
              <a:gd name="f2123" fmla="*/ f1706 1 f1206"/>
              <a:gd name="f2124" fmla="*/ f1707 1 f1205"/>
              <a:gd name="f2125" fmla="*/ f1708 1 f1206"/>
              <a:gd name="f2126" fmla="*/ f1709 1 f1205"/>
              <a:gd name="f2127" fmla="*/ f1710 1 f1206"/>
              <a:gd name="f2128" fmla="*/ f1711 1 f1205"/>
              <a:gd name="f2129" fmla="*/ f1712 1 f1206"/>
              <a:gd name="f2130" fmla="*/ f1713 1 f1206"/>
              <a:gd name="f2131" fmla="*/ f1714 1 f1205"/>
              <a:gd name="f2132" fmla="*/ f1715 1 f1206"/>
              <a:gd name="f2133" fmla="*/ f1716 1 f1205"/>
              <a:gd name="f2134" fmla="*/ f1717 1 f1206"/>
              <a:gd name="f2135" fmla="*/ f1718 1 f1205"/>
              <a:gd name="f2136" fmla="*/ f1719 1 f1206"/>
              <a:gd name="f2137" fmla="*/ f1720 1 f1205"/>
              <a:gd name="f2138" fmla="*/ f1721 1 f1206"/>
              <a:gd name="f2139" fmla="*/ f1722 1 f1205"/>
              <a:gd name="f2140" fmla="*/ f1723 1 f1206"/>
              <a:gd name="f2141" fmla="*/ f1724 1 f1205"/>
              <a:gd name="f2142" fmla="*/ f1725 1 f1206"/>
              <a:gd name="f2143" fmla="*/ f1726 1 f1205"/>
              <a:gd name="f2144" fmla="*/ f1727 1 f1206"/>
              <a:gd name="f2145" fmla="*/ f1728 1 f1206"/>
              <a:gd name="f2146" fmla="*/ f1729 1 f1205"/>
              <a:gd name="f2147" fmla="*/ f1730 1 f1206"/>
              <a:gd name="f2148" fmla="*/ f1731 1 f1205"/>
              <a:gd name="f2149" fmla="*/ f1732 1 f1206"/>
              <a:gd name="f2150" fmla="*/ f1733 1 f1205"/>
              <a:gd name="f2151" fmla="*/ f1734 1 f1206"/>
              <a:gd name="f2152" fmla="*/ f1735 1 f1205"/>
              <a:gd name="f2153" fmla="*/ f1736 1 f1206"/>
              <a:gd name="f2154" fmla="*/ f1737 1 f1205"/>
              <a:gd name="f2155" fmla="*/ f1738 1 f1206"/>
              <a:gd name="f2156" fmla="*/ f1739 1 f1205"/>
              <a:gd name="f2157" fmla="*/ f1740 1 f1206"/>
              <a:gd name="f2158" fmla="*/ f1741 1 f1205"/>
              <a:gd name="f2159" fmla="*/ f1742 1 f1206"/>
              <a:gd name="f2160" fmla="*/ f1743 1 f1205"/>
              <a:gd name="f2161" fmla="*/ f1744 1 f1206"/>
              <a:gd name="f2162" fmla="*/ f1745 1 f1205"/>
              <a:gd name="f2163" fmla="*/ f1746 1 f1206"/>
              <a:gd name="f2164" fmla="*/ f1747 1 f1205"/>
              <a:gd name="f2165" fmla="*/ f1748 1 f1206"/>
              <a:gd name="f2166" fmla="*/ f1749 1 f1206"/>
              <a:gd name="f2167" fmla="*/ f1750 1 f1205"/>
              <a:gd name="f2168" fmla="*/ f1751 1 f1206"/>
              <a:gd name="f2169" fmla="*/ f1752 1 f1205"/>
              <a:gd name="f2170" fmla="*/ f1753 1 f1206"/>
              <a:gd name="f2171" fmla="*/ f1754 1 f1205"/>
              <a:gd name="f2172" fmla="*/ f1755 1 f1206"/>
              <a:gd name="f2173" fmla="*/ f1756 1 f1205"/>
              <a:gd name="f2174" fmla="*/ f1757 1 f1206"/>
              <a:gd name="f2175" fmla="*/ f1758 1 f1205"/>
              <a:gd name="f2176" fmla="*/ f1759 1 f1206"/>
              <a:gd name="f2177" fmla="*/ f1760 1 f1205"/>
              <a:gd name="f2178" fmla="*/ f1761 1 f1205"/>
              <a:gd name="f2179" fmla="*/ f1762 1 f1206"/>
              <a:gd name="f2180" fmla="*/ f1763 1 f1205"/>
              <a:gd name="f2181" fmla="*/ f1764 1 f1206"/>
              <a:gd name="f2182" fmla="*/ f1765 1 f1205"/>
              <a:gd name="f2183" fmla="*/ f1766 1 f1206"/>
              <a:gd name="f2184" fmla="*/ f1767 1 f1205"/>
              <a:gd name="f2185" fmla="*/ f1768 1 f1206"/>
              <a:gd name="f2186" fmla="*/ f1769 1 f1205"/>
              <a:gd name="f2187" fmla="*/ f1770 1 f1205"/>
              <a:gd name="f2188" fmla="*/ f1771 1 f1206"/>
              <a:gd name="f2189" fmla="*/ f1772 1 f1205"/>
              <a:gd name="f2190" fmla="*/ f1773 1 f1206"/>
              <a:gd name="f2191" fmla="*/ f1774 1 f1205"/>
              <a:gd name="f2192" fmla="*/ f1775 1 f1206"/>
              <a:gd name="f2193" fmla="*/ f1776 1 f1205"/>
              <a:gd name="f2194" fmla="*/ f1777 1 f1206"/>
              <a:gd name="f2195" fmla="*/ f1778 1 f1205"/>
              <a:gd name="f2196" fmla="*/ f1779 1 f1206"/>
              <a:gd name="f2197" fmla="*/ f1780 1 f1205"/>
              <a:gd name="f2198" fmla="*/ f1781 1 f1206"/>
              <a:gd name="f2199" fmla="*/ f1782 1 f1205"/>
              <a:gd name="f2200" fmla="*/ f1783 1 f1206"/>
              <a:gd name="f2201" fmla="*/ f1784 1 f1206"/>
              <a:gd name="f2202" fmla="*/ f1785 1 f1205"/>
              <a:gd name="f2203" fmla="*/ f1786 1 f1206"/>
              <a:gd name="f2204" fmla="*/ f1787 1 f1205"/>
              <a:gd name="f2205" fmla="*/ f1788 1 f1206"/>
              <a:gd name="f2206" fmla="*/ f1789 1 f1205"/>
              <a:gd name="f2207" fmla="*/ f1790 1 f1206"/>
              <a:gd name="f2208" fmla="*/ f1791 1 f1205"/>
              <a:gd name="f2209" fmla="*/ f1792 1 f1206"/>
              <a:gd name="f2210" fmla="*/ f1793 1 f1205"/>
              <a:gd name="f2211" fmla="*/ f1794 1 f1206"/>
              <a:gd name="f2212" fmla="*/ f1795 1 f1205"/>
              <a:gd name="f2213" fmla="*/ f1796 1 f1206"/>
              <a:gd name="f2214" fmla="*/ f1797 1 f1205"/>
              <a:gd name="f2215" fmla="*/ f1798 1 f1206"/>
              <a:gd name="f2216" fmla="*/ f1799 1 f1205"/>
              <a:gd name="f2217" fmla="*/ f1800 1 f1206"/>
              <a:gd name="f2218" fmla="*/ f1801 1 f1205"/>
              <a:gd name="f2219" fmla="*/ f1802 1 f1206"/>
              <a:gd name="f2220" fmla="*/ f1803 1 f1205"/>
              <a:gd name="f2221" fmla="*/ f1804 1 f1206"/>
              <a:gd name="f2222" fmla="*/ f1805 1 f1205"/>
              <a:gd name="f2223" fmla="*/ f1806 1 f1206"/>
              <a:gd name="f2224" fmla="*/ f1807 1 f1205"/>
              <a:gd name="f2225" fmla="*/ f1808 1 f1206"/>
              <a:gd name="f2226" fmla="*/ f1809 1 f1205"/>
              <a:gd name="f2227" fmla="*/ f1810 1 f1206"/>
              <a:gd name="f2228" fmla="*/ f1811 1 f1205"/>
              <a:gd name="f2229" fmla="*/ f1812 1 f1206"/>
              <a:gd name="f2230" fmla="*/ f1813 1 f1205"/>
              <a:gd name="f2231" fmla="*/ f1814 1 f1206"/>
              <a:gd name="f2232" fmla="*/ f1815 1 f1205"/>
              <a:gd name="f2233" fmla="*/ f1816 1 f1206"/>
              <a:gd name="f2234" fmla="*/ f1817 1 f1205"/>
              <a:gd name="f2235" fmla="*/ f1818 1 f1205"/>
              <a:gd name="f2236" fmla="*/ f1819 1 f1206"/>
              <a:gd name="f2237" fmla="*/ f1820 1 f1205"/>
              <a:gd name="f2238" fmla="*/ f1821 1 f1206"/>
              <a:gd name="f2239" fmla="*/ f1822 1 f1205"/>
              <a:gd name="f2240" fmla="*/ f1823 1 f1206"/>
              <a:gd name="f2241" fmla="*/ f1824 1 f1205"/>
              <a:gd name="f2242" fmla="*/ f1825 1 f1206"/>
              <a:gd name="f2243" fmla="*/ f1826 1 f1205"/>
              <a:gd name="f2244" fmla="*/ f1827 1 f1206"/>
              <a:gd name="f2245" fmla="*/ f1828 1 f1205"/>
              <a:gd name="f2246" fmla="*/ f1829 1 f1206"/>
              <a:gd name="f2247" fmla="*/ f1830 1 f1205"/>
              <a:gd name="f2248" fmla="*/ f1831 1 f1206"/>
              <a:gd name="f2249" fmla="*/ f1832 1 f1205"/>
              <a:gd name="f2250" fmla="*/ f1833 1 f1206"/>
              <a:gd name="f2251" fmla="*/ f1834 1 f1205"/>
              <a:gd name="f2252" fmla="*/ f1835 1 f1206"/>
              <a:gd name="f2253" fmla="*/ f1836 1 f1205"/>
              <a:gd name="f2254" fmla="*/ f1837 1 f1206"/>
              <a:gd name="f2255" fmla="*/ f1838 1 f1205"/>
              <a:gd name="f2256" fmla="*/ f1839 1 f1206"/>
              <a:gd name="f2257" fmla="*/ f1840 1 f1205"/>
              <a:gd name="f2258" fmla="*/ f1841 1 f1206"/>
              <a:gd name="f2259" fmla="*/ f1842 1 f1205"/>
              <a:gd name="f2260" fmla="*/ f1843 1 f1206"/>
              <a:gd name="f2261" fmla="*/ f1844 1 f1205"/>
              <a:gd name="f2262" fmla="*/ f1845 1 f1206"/>
              <a:gd name="f2263" fmla="*/ f1846 1 f1205"/>
              <a:gd name="f2264" fmla="*/ f1847 1 f1206"/>
              <a:gd name="f2265" fmla="*/ f1848 1 f1205"/>
              <a:gd name="f2266" fmla="*/ f1849 1 f1206"/>
              <a:gd name="f2267" fmla="*/ f1850 1 f1205"/>
              <a:gd name="f2268" fmla="*/ f1851 1 f1206"/>
              <a:gd name="f2269" fmla="*/ f1852 1 f1205"/>
              <a:gd name="f2270" fmla="*/ f1853 1 f1206"/>
              <a:gd name="f2271" fmla="*/ f1854 1 f1205"/>
              <a:gd name="f2272" fmla="*/ f1855 1 f1206"/>
              <a:gd name="f2273" fmla="*/ f1856 1 f1205"/>
              <a:gd name="f2274" fmla="*/ f1857 1 f1206"/>
              <a:gd name="f2275" fmla="*/ f1858 1 f1205"/>
              <a:gd name="f2276" fmla="*/ f1859 1 f1206"/>
              <a:gd name="f2277" fmla="*/ f1860 1 f1205"/>
              <a:gd name="f2278" fmla="*/ f1861 1 f1206"/>
              <a:gd name="f2279" fmla="*/ f1862 1 f1206"/>
              <a:gd name="f2280" fmla="*/ f1863 1 f1205"/>
              <a:gd name="f2281" fmla="*/ f1864 1 f1206"/>
              <a:gd name="f2282" fmla="*/ f1865 1 f1205"/>
              <a:gd name="f2283" fmla="*/ f1866 1 f1206"/>
              <a:gd name="f2284" fmla="*/ f1867 1 f1205"/>
              <a:gd name="f2285" fmla="*/ f1868 1 f1206"/>
              <a:gd name="f2286" fmla="*/ f1869 1 f1205"/>
              <a:gd name="f2287" fmla="*/ f1870 1 f1206"/>
              <a:gd name="f2288" fmla="*/ f1871 1 f1205"/>
              <a:gd name="f2289" fmla="*/ f1872 1 f1206"/>
              <a:gd name="f2290" fmla="*/ f1873 1 f1205"/>
              <a:gd name="f2291" fmla="*/ f1874 1 f1206"/>
              <a:gd name="f2292" fmla="*/ f1875 1 f1205"/>
              <a:gd name="f2293" fmla="*/ f1876 1 f1206"/>
              <a:gd name="f2294" fmla="*/ f1877 1 f1205"/>
              <a:gd name="f2295" fmla="*/ f1878 1 f1206"/>
              <a:gd name="f2296" fmla="*/ f1879 1 f1205"/>
              <a:gd name="f2297" fmla="*/ f1880 1 f1206"/>
              <a:gd name="f2298" fmla="*/ f1881 1 f1205"/>
              <a:gd name="f2299" fmla="*/ f1882 1 f1206"/>
              <a:gd name="f2300" fmla="*/ f1883 1 f1205"/>
              <a:gd name="f2301" fmla="*/ f1884 1 f1206"/>
              <a:gd name="f2302" fmla="*/ f1885 1 f1205"/>
              <a:gd name="f2303" fmla="*/ f1886 1 f1206"/>
              <a:gd name="f2304" fmla="*/ f1887 1 f1205"/>
              <a:gd name="f2305" fmla="*/ f1888 1 f1206"/>
              <a:gd name="f2306" fmla="*/ f1889 1 f1205"/>
              <a:gd name="f2307" fmla="*/ f1890 1 f1206"/>
              <a:gd name="f2308" fmla="*/ f1891 1 f1205"/>
              <a:gd name="f2309" fmla="*/ f1892 1 f1206"/>
              <a:gd name="f2310" fmla="*/ f1893 1 f1205"/>
              <a:gd name="f2311" fmla="*/ f1894 1 f1206"/>
              <a:gd name="f2312" fmla="*/ f1895 1 f1205"/>
              <a:gd name="f2313" fmla="*/ f1896 1 f1206"/>
              <a:gd name="f2314" fmla="*/ f1897 1 f1205"/>
              <a:gd name="f2315" fmla="*/ f1898 1 f1206"/>
              <a:gd name="f2316" fmla="*/ f1899 1 f1205"/>
              <a:gd name="f2317" fmla="*/ f1900 1 f1206"/>
              <a:gd name="f2318" fmla="*/ f1901 1 f1205"/>
              <a:gd name="f2319" fmla="*/ f1902 1 f1206"/>
              <a:gd name="f2320" fmla="*/ f1903 1 f1205"/>
              <a:gd name="f2321" fmla="*/ f1904 1 f1206"/>
              <a:gd name="f2322" fmla="*/ f1905 1 f1205"/>
              <a:gd name="f2323" fmla="*/ f1906 1 f1206"/>
              <a:gd name="f2324" fmla="*/ f1907 1 f1205"/>
              <a:gd name="f2325" fmla="*/ f1908 1 f1206"/>
              <a:gd name="f2326" fmla="*/ f1909 1 f1205"/>
              <a:gd name="f2327" fmla="*/ f1910 1 f1206"/>
              <a:gd name="f2328" fmla="*/ f1911 1 f1205"/>
              <a:gd name="f2329" fmla="*/ f1912 1 f1206"/>
              <a:gd name="f2330" fmla="*/ f1913 1 f1205"/>
              <a:gd name="f2331" fmla="*/ f1914 1 f1206"/>
              <a:gd name="f2332" fmla="*/ f1915 1 f1205"/>
              <a:gd name="f2333" fmla="*/ f1916 1 f1206"/>
              <a:gd name="f2334" fmla="*/ f1917 1 f1205"/>
              <a:gd name="f2335" fmla="*/ f1918 1 f1206"/>
              <a:gd name="f2336" fmla="*/ f1919 1 f1205"/>
              <a:gd name="f2337" fmla="*/ f1920 1 f1206"/>
              <a:gd name="f2338" fmla="*/ f1921 1 f1205"/>
              <a:gd name="f2339" fmla="*/ f1922 1 f1206"/>
              <a:gd name="f2340" fmla="*/ f1923 1 f1205"/>
              <a:gd name="f2341" fmla="*/ f1924 1 f1206"/>
              <a:gd name="f2342" fmla="*/ f1925 1 f1205"/>
              <a:gd name="f2343" fmla="*/ f1926 1 f1206"/>
              <a:gd name="f2344" fmla="*/ f1927 1 f1205"/>
              <a:gd name="f2345" fmla="*/ f1928 1 f1206"/>
              <a:gd name="f2346" fmla="*/ f1929 1 f1205"/>
              <a:gd name="f2347" fmla="*/ f1930 1 f1206"/>
              <a:gd name="f2348" fmla="*/ f1931 1 f1205"/>
              <a:gd name="f2349" fmla="*/ f1932 1 f1206"/>
              <a:gd name="f2350" fmla="*/ f1933 1 f1205"/>
              <a:gd name="f2351" fmla="*/ f1934 1 f1206"/>
              <a:gd name="f2352" fmla="*/ f1935 1 f1205"/>
              <a:gd name="f2353" fmla="*/ f1936 1 f1206"/>
              <a:gd name="f2354" fmla="*/ f1937 1 f1205"/>
              <a:gd name="f2355" fmla="*/ f1938 1 f1206"/>
              <a:gd name="f2356" fmla="*/ f1939 1 f1205"/>
              <a:gd name="f2357" fmla="*/ f1940 1 f1206"/>
              <a:gd name="f2358" fmla="*/ f1941 1 f1205"/>
              <a:gd name="f2359" fmla="*/ f1942 1 f1206"/>
              <a:gd name="f2360" fmla="*/ f1943 1 f1205"/>
              <a:gd name="f2361" fmla="*/ f1944 1 f1206"/>
              <a:gd name="f2362" fmla="*/ f1945 1 f1205"/>
              <a:gd name="f2363" fmla="*/ f1946 1 f1206"/>
              <a:gd name="f2364" fmla="*/ f1947 1 f1205"/>
              <a:gd name="f2365" fmla="*/ f1948 1 f1206"/>
              <a:gd name="f2366" fmla="*/ f1949 1 f1205"/>
              <a:gd name="f2367" fmla="*/ f1950 1 f1206"/>
              <a:gd name="f2368" fmla="*/ f1951 1 f1205"/>
              <a:gd name="f2369" fmla="*/ f1952 1 f1206"/>
              <a:gd name="f2370" fmla="*/ f1953 1 f1205"/>
              <a:gd name="f2371" fmla="*/ f1954 1 f1206"/>
              <a:gd name="f2372" fmla="*/ f1955 1 f1205"/>
              <a:gd name="f2373" fmla="*/ f1956 1 f1206"/>
              <a:gd name="f2374" fmla="*/ f1957 1 f1205"/>
              <a:gd name="f2375" fmla="*/ f1958 1 f1206"/>
              <a:gd name="f2376" fmla="*/ f1959 1 f1205"/>
              <a:gd name="f2377" fmla="*/ f1960 1 f1206"/>
              <a:gd name="f2378" fmla="*/ f1961 1 f1205"/>
              <a:gd name="f2379" fmla="*/ f1962 1 f1206"/>
              <a:gd name="f2380" fmla="*/ f1963 1 f1205"/>
              <a:gd name="f2381" fmla="*/ f1964 1 f1206"/>
              <a:gd name="f2382" fmla="*/ f1965 1 f1205"/>
              <a:gd name="f2383" fmla="*/ f1966 1 f1206"/>
              <a:gd name="f2384" fmla="*/ f1967 1 f1205"/>
              <a:gd name="f2385" fmla="*/ f1968 1 f1206"/>
              <a:gd name="f2386" fmla="*/ f1969 1 f1205"/>
              <a:gd name="f2387" fmla="*/ f1970 1 f1206"/>
              <a:gd name="f2388" fmla="*/ f1971 1 f1205"/>
              <a:gd name="f2389" fmla="*/ f1972 1 f1206"/>
              <a:gd name="f2390" fmla="*/ f1973 1 f1205"/>
              <a:gd name="f2391" fmla="*/ f1974 1 f1206"/>
              <a:gd name="f2392" fmla="*/ f1975 1 f1205"/>
              <a:gd name="f2393" fmla="*/ f1976 1 f1206"/>
              <a:gd name="f2394" fmla="*/ f1977 1 f1205"/>
              <a:gd name="f2395" fmla="*/ f1978 1 f1206"/>
              <a:gd name="f2396" fmla="*/ f1979 1 f1205"/>
              <a:gd name="f2397" fmla="*/ f1980 1 f1206"/>
              <a:gd name="f2398" fmla="*/ f1981 1 f1205"/>
              <a:gd name="f2399" fmla="*/ f1982 1 f1206"/>
              <a:gd name="f2400" fmla="*/ f1983 1 f1205"/>
              <a:gd name="f2401" fmla="*/ f1984 1 f1206"/>
              <a:gd name="f2402" fmla="*/ f1985 1 f1205"/>
              <a:gd name="f2403" fmla="*/ f1986 1 f1206"/>
              <a:gd name="f2404" fmla="*/ f1987 1 f1205"/>
              <a:gd name="f2405" fmla="*/ f1988 1 f1205"/>
              <a:gd name="f2406" fmla="*/ f1989 1 f1206"/>
              <a:gd name="f2407" fmla="*/ f1990 1 f1205"/>
              <a:gd name="f2408" fmla="*/ f1991 1 f1206"/>
              <a:gd name="f2409" fmla="*/ f1992 1 f1205"/>
              <a:gd name="f2410" fmla="*/ f1993 1 f1206"/>
              <a:gd name="f2411" fmla="*/ f1994 1 f1205"/>
              <a:gd name="f2412" fmla="*/ f1995 1 f1206"/>
              <a:gd name="f2413" fmla="*/ f1996 1 f1205"/>
              <a:gd name="f2414" fmla="*/ f1997 1 f1206"/>
              <a:gd name="f2415" fmla="*/ f1998 1 f1205"/>
              <a:gd name="f2416" fmla="*/ f1999 1 f1206"/>
              <a:gd name="f2417" fmla="*/ f2000 1 f1205"/>
              <a:gd name="f2418" fmla="*/ f2001 1 f1206"/>
              <a:gd name="f2419" fmla="*/ f2002 1 f1205"/>
              <a:gd name="f2420" fmla="*/ f2003 1 f1206"/>
              <a:gd name="f2421" fmla="*/ f2004 1 f1205"/>
              <a:gd name="f2422" fmla="*/ f2005 1 f1206"/>
              <a:gd name="f2423" fmla="*/ f2006 1 f1205"/>
              <a:gd name="f2424" fmla="*/ f2007 1 f1206"/>
              <a:gd name="f2425" fmla="*/ f2008 1 f1205"/>
              <a:gd name="f2426" fmla="*/ f2009 1 f1206"/>
              <a:gd name="f2427" fmla="*/ f2010 1 f1205"/>
              <a:gd name="f2428" fmla="*/ f2011 1 f1206"/>
              <a:gd name="f2429" fmla="*/ f2012 1 f1205"/>
              <a:gd name="f2430" fmla="*/ f2013 1 f1206"/>
              <a:gd name="f2431" fmla="*/ f2014 1 f1205"/>
              <a:gd name="f2432" fmla="*/ f2015 1 f1206"/>
              <a:gd name="f2433" fmla="*/ f2016 1 f1205"/>
              <a:gd name="f2434" fmla="*/ f2017 1 f1206"/>
              <a:gd name="f2435" fmla="*/ f2018 1 f1205"/>
              <a:gd name="f2436" fmla="*/ f2019 1 f1206"/>
              <a:gd name="f2437" fmla="*/ f2020 1 f1205"/>
              <a:gd name="f2438" fmla="*/ f2021 1 f1206"/>
              <a:gd name="f2439" fmla="*/ f2022 1 f1205"/>
              <a:gd name="f2440" fmla="*/ f2023 1 f1206"/>
              <a:gd name="f2441" fmla="*/ f2024 1 f1205"/>
              <a:gd name="f2442" fmla="*/ f2025 1 f1206"/>
              <a:gd name="f2443" fmla="*/ f2026 1 f1205"/>
              <a:gd name="f2444" fmla="*/ f2027 1 f1206"/>
              <a:gd name="f2445" fmla="*/ f2028 1 f1205"/>
              <a:gd name="f2446" fmla="*/ f2029 1 f1206"/>
              <a:gd name="f2447" fmla="*/ f2030 1 f1205"/>
              <a:gd name="f2448" fmla="*/ f2031 1 f1206"/>
              <a:gd name="f2449" fmla="*/ f2032 1 f1205"/>
              <a:gd name="f2450" fmla="*/ f2033 1 f1206"/>
              <a:gd name="f2451" fmla="*/ f2034 f1196 1"/>
              <a:gd name="f2452" fmla="*/ f2035 f1196 1"/>
              <a:gd name="f2453" fmla="*/ f2037 f1197 1"/>
              <a:gd name="f2454" fmla="*/ f2036 f1197 1"/>
              <a:gd name="f2455" fmla="*/ f2038 f1196 1"/>
              <a:gd name="f2456" fmla="*/ f2039 f1197 1"/>
              <a:gd name="f2457" fmla="*/ f2040 f1196 1"/>
              <a:gd name="f2458" fmla="*/ f2041 f1197 1"/>
              <a:gd name="f2459" fmla="*/ f2042 f1196 1"/>
              <a:gd name="f2460" fmla="*/ f2043 f1197 1"/>
              <a:gd name="f2461" fmla="*/ f2044 f1196 1"/>
              <a:gd name="f2462" fmla="*/ f2045 f1197 1"/>
              <a:gd name="f2463" fmla="*/ f2046 f1196 1"/>
              <a:gd name="f2464" fmla="*/ f2047 f1197 1"/>
              <a:gd name="f2465" fmla="*/ f2048 f1196 1"/>
              <a:gd name="f2466" fmla="*/ f2049 f1197 1"/>
              <a:gd name="f2467" fmla="*/ f2050 f1196 1"/>
              <a:gd name="f2468" fmla="*/ f2051 f1197 1"/>
              <a:gd name="f2469" fmla="*/ f2052 f1196 1"/>
              <a:gd name="f2470" fmla="*/ f2053 f1197 1"/>
              <a:gd name="f2471" fmla="*/ f2054 f1196 1"/>
              <a:gd name="f2472" fmla="*/ f2055 f1197 1"/>
              <a:gd name="f2473" fmla="*/ f2056 f1196 1"/>
              <a:gd name="f2474" fmla="*/ f2057 f1197 1"/>
              <a:gd name="f2475" fmla="*/ f2058 f1196 1"/>
              <a:gd name="f2476" fmla="*/ f2059 f1197 1"/>
              <a:gd name="f2477" fmla="*/ f2060 f1196 1"/>
              <a:gd name="f2478" fmla="*/ f2061 f1197 1"/>
              <a:gd name="f2479" fmla="*/ f2062 f1196 1"/>
              <a:gd name="f2480" fmla="*/ f2063 f1197 1"/>
              <a:gd name="f2481" fmla="*/ f2064 f1196 1"/>
              <a:gd name="f2482" fmla="*/ f2065 f1197 1"/>
              <a:gd name="f2483" fmla="*/ f2066 f1196 1"/>
              <a:gd name="f2484" fmla="*/ f2067 f1197 1"/>
              <a:gd name="f2485" fmla="*/ f2068 f1196 1"/>
              <a:gd name="f2486" fmla="*/ f2069 f1197 1"/>
              <a:gd name="f2487" fmla="*/ f2070 f1196 1"/>
              <a:gd name="f2488" fmla="*/ f2071 f1197 1"/>
              <a:gd name="f2489" fmla="*/ f2072 f1196 1"/>
              <a:gd name="f2490" fmla="*/ f2073 f1197 1"/>
              <a:gd name="f2491" fmla="*/ f2074 f1196 1"/>
              <a:gd name="f2492" fmla="*/ f2075 f1197 1"/>
              <a:gd name="f2493" fmla="*/ f2076 f1196 1"/>
              <a:gd name="f2494" fmla="*/ f2077 f1197 1"/>
              <a:gd name="f2495" fmla="*/ f2078 f1196 1"/>
              <a:gd name="f2496" fmla="*/ f2079 f1197 1"/>
              <a:gd name="f2497" fmla="*/ f2080 f1196 1"/>
              <a:gd name="f2498" fmla="*/ f2081 f1197 1"/>
              <a:gd name="f2499" fmla="*/ f2082 f1196 1"/>
              <a:gd name="f2500" fmla="*/ f2083 f1196 1"/>
              <a:gd name="f2501" fmla="*/ f2084 f1197 1"/>
              <a:gd name="f2502" fmla="*/ f2085 f1196 1"/>
              <a:gd name="f2503" fmla="*/ f2086 f1197 1"/>
              <a:gd name="f2504" fmla="*/ f2087 f1196 1"/>
              <a:gd name="f2505" fmla="*/ f2088 f1197 1"/>
              <a:gd name="f2506" fmla="*/ f2089 f1196 1"/>
              <a:gd name="f2507" fmla="*/ f2090 f1197 1"/>
              <a:gd name="f2508" fmla="*/ f2091 f1196 1"/>
              <a:gd name="f2509" fmla="*/ f2092 f1197 1"/>
              <a:gd name="f2510" fmla="*/ f2093 f1197 1"/>
              <a:gd name="f2511" fmla="*/ f2094 f1196 1"/>
              <a:gd name="f2512" fmla="*/ f2095 f1197 1"/>
              <a:gd name="f2513" fmla="*/ f2096 f1196 1"/>
              <a:gd name="f2514" fmla="*/ f2097 f1197 1"/>
              <a:gd name="f2515" fmla="*/ f2098 f1196 1"/>
              <a:gd name="f2516" fmla="*/ f2099 f1197 1"/>
              <a:gd name="f2517" fmla="*/ f2100 f1196 1"/>
              <a:gd name="f2518" fmla="*/ f2101 f1197 1"/>
              <a:gd name="f2519" fmla="*/ f2102 f1196 1"/>
              <a:gd name="f2520" fmla="*/ f2103 f1197 1"/>
              <a:gd name="f2521" fmla="*/ f2104 f1196 1"/>
              <a:gd name="f2522" fmla="*/ f2105 f1197 1"/>
              <a:gd name="f2523" fmla="*/ f2106 f1196 1"/>
              <a:gd name="f2524" fmla="*/ f2107 f1197 1"/>
              <a:gd name="f2525" fmla="*/ f2108 f1196 1"/>
              <a:gd name="f2526" fmla="*/ f2109 f1197 1"/>
              <a:gd name="f2527" fmla="*/ f2110 f1196 1"/>
              <a:gd name="f2528" fmla="*/ f2111 f1197 1"/>
              <a:gd name="f2529" fmla="*/ f2112 f1196 1"/>
              <a:gd name="f2530" fmla="*/ f2113 f1197 1"/>
              <a:gd name="f2531" fmla="*/ f2114 f1196 1"/>
              <a:gd name="f2532" fmla="*/ f2115 f1197 1"/>
              <a:gd name="f2533" fmla="*/ f2116 f1196 1"/>
              <a:gd name="f2534" fmla="*/ f2117 f1197 1"/>
              <a:gd name="f2535" fmla="*/ f2118 f1196 1"/>
              <a:gd name="f2536" fmla="*/ f2119 f1197 1"/>
              <a:gd name="f2537" fmla="*/ f2120 f1196 1"/>
              <a:gd name="f2538" fmla="*/ f2121 f1197 1"/>
              <a:gd name="f2539" fmla="*/ f2122 f1196 1"/>
              <a:gd name="f2540" fmla="*/ f2123 f1197 1"/>
              <a:gd name="f2541" fmla="*/ f2124 f1196 1"/>
              <a:gd name="f2542" fmla="*/ f2125 f1197 1"/>
              <a:gd name="f2543" fmla="*/ f2126 f1196 1"/>
              <a:gd name="f2544" fmla="*/ f2127 f1197 1"/>
              <a:gd name="f2545" fmla="*/ f2128 f1196 1"/>
              <a:gd name="f2546" fmla="*/ f2129 f1197 1"/>
              <a:gd name="f2547" fmla="*/ f2130 f1197 1"/>
              <a:gd name="f2548" fmla="*/ f2131 f1196 1"/>
              <a:gd name="f2549" fmla="*/ f2132 f1197 1"/>
              <a:gd name="f2550" fmla="*/ f2133 f1196 1"/>
              <a:gd name="f2551" fmla="*/ f2134 f1197 1"/>
              <a:gd name="f2552" fmla="*/ f2135 f1196 1"/>
              <a:gd name="f2553" fmla="*/ f2136 f1197 1"/>
              <a:gd name="f2554" fmla="*/ f2137 f1196 1"/>
              <a:gd name="f2555" fmla="*/ f2138 f1197 1"/>
              <a:gd name="f2556" fmla="*/ f2139 f1196 1"/>
              <a:gd name="f2557" fmla="*/ f2140 f1197 1"/>
              <a:gd name="f2558" fmla="*/ f2141 f1196 1"/>
              <a:gd name="f2559" fmla="*/ f2142 f1197 1"/>
              <a:gd name="f2560" fmla="*/ f2143 f1196 1"/>
              <a:gd name="f2561" fmla="*/ f2144 f1197 1"/>
              <a:gd name="f2562" fmla="*/ f2145 f1197 1"/>
              <a:gd name="f2563" fmla="*/ f2146 f1196 1"/>
              <a:gd name="f2564" fmla="*/ f2147 f1197 1"/>
              <a:gd name="f2565" fmla="*/ f2148 f1196 1"/>
              <a:gd name="f2566" fmla="*/ f2149 f1197 1"/>
              <a:gd name="f2567" fmla="*/ f2150 f1196 1"/>
              <a:gd name="f2568" fmla="*/ f2151 f1197 1"/>
              <a:gd name="f2569" fmla="*/ f2152 f1196 1"/>
              <a:gd name="f2570" fmla="*/ f2153 f1197 1"/>
              <a:gd name="f2571" fmla="*/ f2154 f1196 1"/>
              <a:gd name="f2572" fmla="*/ f2155 f1197 1"/>
              <a:gd name="f2573" fmla="*/ f2156 f1196 1"/>
              <a:gd name="f2574" fmla="*/ f2157 f1197 1"/>
              <a:gd name="f2575" fmla="*/ f2158 f1196 1"/>
              <a:gd name="f2576" fmla="*/ f2159 f1197 1"/>
              <a:gd name="f2577" fmla="*/ f2160 f1196 1"/>
              <a:gd name="f2578" fmla="*/ f2161 f1197 1"/>
              <a:gd name="f2579" fmla="*/ f2162 f1196 1"/>
              <a:gd name="f2580" fmla="*/ f2163 f1197 1"/>
              <a:gd name="f2581" fmla="*/ f2164 f1196 1"/>
              <a:gd name="f2582" fmla="*/ f2165 f1197 1"/>
              <a:gd name="f2583" fmla="*/ f2166 f1197 1"/>
              <a:gd name="f2584" fmla="*/ f2167 f1196 1"/>
              <a:gd name="f2585" fmla="*/ f2168 f1197 1"/>
              <a:gd name="f2586" fmla="*/ f2169 f1196 1"/>
              <a:gd name="f2587" fmla="*/ f2170 f1197 1"/>
              <a:gd name="f2588" fmla="*/ f2171 f1196 1"/>
              <a:gd name="f2589" fmla="*/ f2172 f1197 1"/>
              <a:gd name="f2590" fmla="*/ f2173 f1196 1"/>
              <a:gd name="f2591" fmla="*/ f2174 f1197 1"/>
              <a:gd name="f2592" fmla="*/ f2175 f1196 1"/>
              <a:gd name="f2593" fmla="*/ f2176 f1197 1"/>
              <a:gd name="f2594" fmla="*/ f2177 f1196 1"/>
              <a:gd name="f2595" fmla="*/ f2178 f1196 1"/>
              <a:gd name="f2596" fmla="*/ f2179 f1197 1"/>
              <a:gd name="f2597" fmla="*/ f2180 f1196 1"/>
              <a:gd name="f2598" fmla="*/ f2181 f1197 1"/>
              <a:gd name="f2599" fmla="*/ f2182 f1196 1"/>
              <a:gd name="f2600" fmla="*/ f2183 f1197 1"/>
              <a:gd name="f2601" fmla="*/ f2184 f1196 1"/>
              <a:gd name="f2602" fmla="*/ f2185 f1197 1"/>
              <a:gd name="f2603" fmla="*/ f2186 f1196 1"/>
              <a:gd name="f2604" fmla="*/ f2187 f1196 1"/>
              <a:gd name="f2605" fmla="*/ f2188 f1197 1"/>
              <a:gd name="f2606" fmla="*/ f2189 f1196 1"/>
              <a:gd name="f2607" fmla="*/ f2190 f1197 1"/>
              <a:gd name="f2608" fmla="*/ f2191 f1196 1"/>
              <a:gd name="f2609" fmla="*/ f2192 f1197 1"/>
              <a:gd name="f2610" fmla="*/ f2193 f1196 1"/>
              <a:gd name="f2611" fmla="*/ f2194 f1197 1"/>
              <a:gd name="f2612" fmla="*/ f2195 f1196 1"/>
              <a:gd name="f2613" fmla="*/ f2196 f1197 1"/>
              <a:gd name="f2614" fmla="*/ f2197 f1196 1"/>
              <a:gd name="f2615" fmla="*/ f2198 f1197 1"/>
              <a:gd name="f2616" fmla="*/ f2199 f1196 1"/>
              <a:gd name="f2617" fmla="*/ f2200 f1197 1"/>
              <a:gd name="f2618" fmla="*/ f2201 f1197 1"/>
              <a:gd name="f2619" fmla="*/ f2202 f1196 1"/>
              <a:gd name="f2620" fmla="*/ f2203 f1197 1"/>
              <a:gd name="f2621" fmla="*/ f2204 f1196 1"/>
              <a:gd name="f2622" fmla="*/ f2205 f1197 1"/>
              <a:gd name="f2623" fmla="*/ f2206 f1196 1"/>
              <a:gd name="f2624" fmla="*/ f2207 f1197 1"/>
              <a:gd name="f2625" fmla="*/ f2208 f1196 1"/>
              <a:gd name="f2626" fmla="*/ f2209 f1197 1"/>
              <a:gd name="f2627" fmla="*/ f2210 f1196 1"/>
              <a:gd name="f2628" fmla="*/ f2211 f1197 1"/>
              <a:gd name="f2629" fmla="*/ f2212 f1196 1"/>
              <a:gd name="f2630" fmla="*/ f2213 f1197 1"/>
              <a:gd name="f2631" fmla="*/ f2214 f1196 1"/>
              <a:gd name="f2632" fmla="*/ f2215 f1197 1"/>
              <a:gd name="f2633" fmla="*/ f2216 f1196 1"/>
              <a:gd name="f2634" fmla="*/ f2217 f1197 1"/>
              <a:gd name="f2635" fmla="*/ f2218 f1196 1"/>
              <a:gd name="f2636" fmla="*/ f2219 f1197 1"/>
              <a:gd name="f2637" fmla="*/ f2220 f1196 1"/>
              <a:gd name="f2638" fmla="*/ f2221 f1197 1"/>
              <a:gd name="f2639" fmla="*/ f2222 f1196 1"/>
              <a:gd name="f2640" fmla="*/ f2223 f1197 1"/>
              <a:gd name="f2641" fmla="*/ f2224 f1196 1"/>
              <a:gd name="f2642" fmla="*/ f2225 f1197 1"/>
              <a:gd name="f2643" fmla="*/ f2226 f1196 1"/>
              <a:gd name="f2644" fmla="*/ f2227 f1197 1"/>
              <a:gd name="f2645" fmla="*/ f2228 f1196 1"/>
              <a:gd name="f2646" fmla="*/ f2229 f1197 1"/>
              <a:gd name="f2647" fmla="*/ f2230 f1196 1"/>
              <a:gd name="f2648" fmla="*/ f2231 f1197 1"/>
              <a:gd name="f2649" fmla="*/ f2232 f1196 1"/>
              <a:gd name="f2650" fmla="*/ f2233 f1197 1"/>
              <a:gd name="f2651" fmla="*/ f2234 f1196 1"/>
              <a:gd name="f2652" fmla="*/ f2235 f1196 1"/>
              <a:gd name="f2653" fmla="*/ f2236 f1197 1"/>
              <a:gd name="f2654" fmla="*/ f2237 f1196 1"/>
              <a:gd name="f2655" fmla="*/ f2238 f1197 1"/>
              <a:gd name="f2656" fmla="*/ f2239 f1196 1"/>
              <a:gd name="f2657" fmla="*/ f2240 f1197 1"/>
              <a:gd name="f2658" fmla="*/ f2241 f1196 1"/>
              <a:gd name="f2659" fmla="*/ f2242 f1197 1"/>
              <a:gd name="f2660" fmla="*/ f2243 f1196 1"/>
              <a:gd name="f2661" fmla="*/ f2244 f1197 1"/>
              <a:gd name="f2662" fmla="*/ f2245 f1196 1"/>
              <a:gd name="f2663" fmla="*/ f2246 f1197 1"/>
              <a:gd name="f2664" fmla="*/ f2247 f1196 1"/>
              <a:gd name="f2665" fmla="*/ f2248 f1197 1"/>
              <a:gd name="f2666" fmla="*/ f2249 f1196 1"/>
              <a:gd name="f2667" fmla="*/ f2250 f1197 1"/>
              <a:gd name="f2668" fmla="*/ f2251 f1196 1"/>
              <a:gd name="f2669" fmla="*/ f2252 f1197 1"/>
              <a:gd name="f2670" fmla="*/ f2253 f1196 1"/>
              <a:gd name="f2671" fmla="*/ f2254 f1197 1"/>
              <a:gd name="f2672" fmla="*/ f2255 f1196 1"/>
              <a:gd name="f2673" fmla="*/ f2256 f1197 1"/>
              <a:gd name="f2674" fmla="*/ f2257 f1196 1"/>
              <a:gd name="f2675" fmla="*/ f2258 f1197 1"/>
              <a:gd name="f2676" fmla="*/ f2259 f1196 1"/>
              <a:gd name="f2677" fmla="*/ f2260 f1197 1"/>
              <a:gd name="f2678" fmla="*/ f2261 f1196 1"/>
              <a:gd name="f2679" fmla="*/ f2262 f1197 1"/>
              <a:gd name="f2680" fmla="*/ f2263 f1196 1"/>
              <a:gd name="f2681" fmla="*/ f2264 f1197 1"/>
              <a:gd name="f2682" fmla="*/ f2265 f1196 1"/>
              <a:gd name="f2683" fmla="*/ f2266 f1197 1"/>
              <a:gd name="f2684" fmla="*/ f2267 f1196 1"/>
              <a:gd name="f2685" fmla="*/ f2268 f1197 1"/>
              <a:gd name="f2686" fmla="*/ f2269 f1196 1"/>
              <a:gd name="f2687" fmla="*/ f2270 f1197 1"/>
              <a:gd name="f2688" fmla="*/ f2271 f1196 1"/>
              <a:gd name="f2689" fmla="*/ f2272 f1197 1"/>
              <a:gd name="f2690" fmla="*/ f2273 f1196 1"/>
              <a:gd name="f2691" fmla="*/ f2274 f1197 1"/>
              <a:gd name="f2692" fmla="*/ f2275 f1196 1"/>
              <a:gd name="f2693" fmla="*/ f2276 f1197 1"/>
              <a:gd name="f2694" fmla="*/ f2277 f1196 1"/>
              <a:gd name="f2695" fmla="*/ f2278 f1197 1"/>
              <a:gd name="f2696" fmla="*/ f2279 f1197 1"/>
              <a:gd name="f2697" fmla="*/ f2280 f1196 1"/>
              <a:gd name="f2698" fmla="*/ f2281 f1197 1"/>
              <a:gd name="f2699" fmla="*/ f2282 f1196 1"/>
              <a:gd name="f2700" fmla="*/ f2283 f1197 1"/>
              <a:gd name="f2701" fmla="*/ f2284 f1196 1"/>
              <a:gd name="f2702" fmla="*/ f2285 f1197 1"/>
              <a:gd name="f2703" fmla="*/ f2286 f1196 1"/>
              <a:gd name="f2704" fmla="*/ f2287 f1197 1"/>
              <a:gd name="f2705" fmla="*/ f2288 f1196 1"/>
              <a:gd name="f2706" fmla="*/ f2289 f1197 1"/>
              <a:gd name="f2707" fmla="*/ f2290 f1196 1"/>
              <a:gd name="f2708" fmla="*/ f2291 f1197 1"/>
              <a:gd name="f2709" fmla="*/ f2292 f1196 1"/>
              <a:gd name="f2710" fmla="*/ f2293 f1197 1"/>
              <a:gd name="f2711" fmla="*/ f2294 f1196 1"/>
              <a:gd name="f2712" fmla="*/ f2295 f1197 1"/>
              <a:gd name="f2713" fmla="*/ f2296 f1196 1"/>
              <a:gd name="f2714" fmla="*/ f2297 f1197 1"/>
              <a:gd name="f2715" fmla="*/ f2298 f1196 1"/>
              <a:gd name="f2716" fmla="*/ f2299 f1197 1"/>
              <a:gd name="f2717" fmla="*/ f2300 f1196 1"/>
              <a:gd name="f2718" fmla="*/ f2301 f1197 1"/>
              <a:gd name="f2719" fmla="*/ f2302 f1196 1"/>
              <a:gd name="f2720" fmla="*/ f2303 f1197 1"/>
              <a:gd name="f2721" fmla="*/ f2304 f1196 1"/>
              <a:gd name="f2722" fmla="*/ f2305 f1197 1"/>
              <a:gd name="f2723" fmla="*/ f2306 f1196 1"/>
              <a:gd name="f2724" fmla="*/ f2307 f1197 1"/>
              <a:gd name="f2725" fmla="*/ f2308 f1196 1"/>
              <a:gd name="f2726" fmla="*/ f2309 f1197 1"/>
              <a:gd name="f2727" fmla="*/ f2310 f1196 1"/>
              <a:gd name="f2728" fmla="*/ f2311 f1197 1"/>
              <a:gd name="f2729" fmla="*/ f2312 f1196 1"/>
              <a:gd name="f2730" fmla="*/ f2313 f1197 1"/>
              <a:gd name="f2731" fmla="*/ f2314 f1196 1"/>
              <a:gd name="f2732" fmla="*/ f2315 f1197 1"/>
              <a:gd name="f2733" fmla="*/ f2316 f1196 1"/>
              <a:gd name="f2734" fmla="*/ f2317 f1197 1"/>
              <a:gd name="f2735" fmla="*/ f2318 f1196 1"/>
              <a:gd name="f2736" fmla="*/ f2319 f1197 1"/>
              <a:gd name="f2737" fmla="*/ f2320 f1196 1"/>
              <a:gd name="f2738" fmla="*/ f2321 f1197 1"/>
              <a:gd name="f2739" fmla="*/ f2322 f1196 1"/>
              <a:gd name="f2740" fmla="*/ f2323 f1197 1"/>
              <a:gd name="f2741" fmla="*/ f2324 f1196 1"/>
              <a:gd name="f2742" fmla="*/ f2325 f1197 1"/>
              <a:gd name="f2743" fmla="*/ f2326 f1196 1"/>
              <a:gd name="f2744" fmla="*/ f2327 f1197 1"/>
              <a:gd name="f2745" fmla="*/ f2328 f1196 1"/>
              <a:gd name="f2746" fmla="*/ f2329 f1197 1"/>
              <a:gd name="f2747" fmla="*/ f2330 f1196 1"/>
              <a:gd name="f2748" fmla="*/ f2331 f1197 1"/>
              <a:gd name="f2749" fmla="*/ f2332 f1196 1"/>
              <a:gd name="f2750" fmla="*/ f2333 f1197 1"/>
              <a:gd name="f2751" fmla="*/ f2334 f1196 1"/>
              <a:gd name="f2752" fmla="*/ f2335 f1197 1"/>
              <a:gd name="f2753" fmla="*/ f2336 f1196 1"/>
              <a:gd name="f2754" fmla="*/ f2337 f1197 1"/>
              <a:gd name="f2755" fmla="*/ f2338 f1196 1"/>
              <a:gd name="f2756" fmla="*/ f2339 f1197 1"/>
              <a:gd name="f2757" fmla="*/ f2340 f1196 1"/>
              <a:gd name="f2758" fmla="*/ f2341 f1197 1"/>
              <a:gd name="f2759" fmla="*/ f2342 f1196 1"/>
              <a:gd name="f2760" fmla="*/ f2343 f1197 1"/>
              <a:gd name="f2761" fmla="*/ f2344 f1196 1"/>
              <a:gd name="f2762" fmla="*/ f2345 f1197 1"/>
              <a:gd name="f2763" fmla="*/ f2346 f1196 1"/>
              <a:gd name="f2764" fmla="*/ f2347 f1197 1"/>
              <a:gd name="f2765" fmla="*/ f2348 f1196 1"/>
              <a:gd name="f2766" fmla="*/ f2349 f1197 1"/>
              <a:gd name="f2767" fmla="*/ f2350 f1196 1"/>
              <a:gd name="f2768" fmla="*/ f2351 f1197 1"/>
              <a:gd name="f2769" fmla="*/ f2352 f1196 1"/>
              <a:gd name="f2770" fmla="*/ f2353 f1197 1"/>
              <a:gd name="f2771" fmla="*/ f2354 f1196 1"/>
              <a:gd name="f2772" fmla="*/ f2355 f1197 1"/>
              <a:gd name="f2773" fmla="*/ f2356 f1196 1"/>
              <a:gd name="f2774" fmla="*/ f2357 f1197 1"/>
              <a:gd name="f2775" fmla="*/ f2358 f1196 1"/>
              <a:gd name="f2776" fmla="*/ f2359 f1197 1"/>
              <a:gd name="f2777" fmla="*/ f2360 f1196 1"/>
              <a:gd name="f2778" fmla="*/ f2361 f1197 1"/>
              <a:gd name="f2779" fmla="*/ f2362 f1196 1"/>
              <a:gd name="f2780" fmla="*/ f2363 f1197 1"/>
              <a:gd name="f2781" fmla="*/ f2364 f1196 1"/>
              <a:gd name="f2782" fmla="*/ f2365 f1197 1"/>
              <a:gd name="f2783" fmla="*/ f2366 f1196 1"/>
              <a:gd name="f2784" fmla="*/ f2367 f1197 1"/>
              <a:gd name="f2785" fmla="*/ f2368 f1196 1"/>
              <a:gd name="f2786" fmla="*/ f2369 f1197 1"/>
              <a:gd name="f2787" fmla="*/ f2370 f1196 1"/>
              <a:gd name="f2788" fmla="*/ f2371 f1197 1"/>
              <a:gd name="f2789" fmla="*/ f2372 f1196 1"/>
              <a:gd name="f2790" fmla="*/ f2373 f1197 1"/>
              <a:gd name="f2791" fmla="*/ f2374 f1196 1"/>
              <a:gd name="f2792" fmla="*/ f2375 f1197 1"/>
              <a:gd name="f2793" fmla="*/ f2376 f1196 1"/>
              <a:gd name="f2794" fmla="*/ f2377 f1197 1"/>
              <a:gd name="f2795" fmla="*/ f2378 f1196 1"/>
              <a:gd name="f2796" fmla="*/ f2379 f1197 1"/>
              <a:gd name="f2797" fmla="*/ f2380 f1196 1"/>
              <a:gd name="f2798" fmla="*/ f2381 f1197 1"/>
              <a:gd name="f2799" fmla="*/ f2382 f1196 1"/>
              <a:gd name="f2800" fmla="*/ f2383 f1197 1"/>
              <a:gd name="f2801" fmla="*/ f2384 f1196 1"/>
              <a:gd name="f2802" fmla="*/ f2385 f1197 1"/>
              <a:gd name="f2803" fmla="*/ f2386 f1196 1"/>
              <a:gd name="f2804" fmla="*/ f2387 f1197 1"/>
              <a:gd name="f2805" fmla="*/ f2388 f1196 1"/>
              <a:gd name="f2806" fmla="*/ f2389 f1197 1"/>
              <a:gd name="f2807" fmla="*/ f2390 f1196 1"/>
              <a:gd name="f2808" fmla="*/ f2391 f1197 1"/>
              <a:gd name="f2809" fmla="*/ f2392 f1196 1"/>
              <a:gd name="f2810" fmla="*/ f2393 f1197 1"/>
              <a:gd name="f2811" fmla="*/ f2394 f1196 1"/>
              <a:gd name="f2812" fmla="*/ f2395 f1197 1"/>
              <a:gd name="f2813" fmla="*/ f2396 f1196 1"/>
              <a:gd name="f2814" fmla="*/ f2397 f1197 1"/>
              <a:gd name="f2815" fmla="*/ f2398 f1196 1"/>
              <a:gd name="f2816" fmla="*/ f2399 f1197 1"/>
              <a:gd name="f2817" fmla="*/ f2400 f1196 1"/>
              <a:gd name="f2818" fmla="*/ f2401 f1197 1"/>
              <a:gd name="f2819" fmla="*/ f2402 f1196 1"/>
              <a:gd name="f2820" fmla="*/ f2403 f1197 1"/>
              <a:gd name="f2821" fmla="*/ f2404 f1196 1"/>
              <a:gd name="f2822" fmla="*/ f2405 f1196 1"/>
              <a:gd name="f2823" fmla="*/ f2406 f1197 1"/>
              <a:gd name="f2824" fmla="*/ f2407 f1196 1"/>
              <a:gd name="f2825" fmla="*/ f2408 f1197 1"/>
              <a:gd name="f2826" fmla="*/ f2409 f1196 1"/>
              <a:gd name="f2827" fmla="*/ f2410 f1197 1"/>
              <a:gd name="f2828" fmla="*/ f2411 f1196 1"/>
              <a:gd name="f2829" fmla="*/ f2412 f1197 1"/>
              <a:gd name="f2830" fmla="*/ f2413 f1196 1"/>
              <a:gd name="f2831" fmla="*/ f2414 f1197 1"/>
              <a:gd name="f2832" fmla="*/ f2415 f1196 1"/>
              <a:gd name="f2833" fmla="*/ f2416 f1197 1"/>
              <a:gd name="f2834" fmla="*/ f2417 f1196 1"/>
              <a:gd name="f2835" fmla="*/ f2418 f1197 1"/>
              <a:gd name="f2836" fmla="*/ f2419 f1196 1"/>
              <a:gd name="f2837" fmla="*/ f2420 f1197 1"/>
              <a:gd name="f2838" fmla="*/ f2421 f1196 1"/>
              <a:gd name="f2839" fmla="*/ f2422 f1197 1"/>
              <a:gd name="f2840" fmla="*/ f2423 f1196 1"/>
              <a:gd name="f2841" fmla="*/ f2424 f1197 1"/>
              <a:gd name="f2842" fmla="*/ f2425 f1196 1"/>
              <a:gd name="f2843" fmla="*/ f2426 f1197 1"/>
              <a:gd name="f2844" fmla="*/ f2427 f1196 1"/>
              <a:gd name="f2845" fmla="*/ f2428 f1197 1"/>
              <a:gd name="f2846" fmla="*/ f2429 f1196 1"/>
              <a:gd name="f2847" fmla="*/ f2430 f1197 1"/>
              <a:gd name="f2848" fmla="*/ f2431 f1196 1"/>
              <a:gd name="f2849" fmla="*/ f2432 f1197 1"/>
              <a:gd name="f2850" fmla="*/ f2433 f1196 1"/>
              <a:gd name="f2851" fmla="*/ f2434 f1197 1"/>
              <a:gd name="f2852" fmla="*/ f2435 f1196 1"/>
              <a:gd name="f2853" fmla="*/ f2436 f1197 1"/>
              <a:gd name="f2854" fmla="*/ f2437 f1196 1"/>
              <a:gd name="f2855" fmla="*/ f2438 f1197 1"/>
              <a:gd name="f2856" fmla="*/ f2439 f1196 1"/>
              <a:gd name="f2857" fmla="*/ f2440 f1197 1"/>
              <a:gd name="f2858" fmla="*/ f2441 f1196 1"/>
              <a:gd name="f2859" fmla="*/ f2442 f1197 1"/>
              <a:gd name="f2860" fmla="*/ f2443 f1196 1"/>
              <a:gd name="f2861" fmla="*/ f2444 f1197 1"/>
              <a:gd name="f2862" fmla="*/ f2445 f1196 1"/>
              <a:gd name="f2863" fmla="*/ f2446 f1197 1"/>
              <a:gd name="f2864" fmla="*/ f2447 f1196 1"/>
              <a:gd name="f2865" fmla="*/ f2448 f1197 1"/>
              <a:gd name="f2866" fmla="*/ f2449 f1196 1"/>
              <a:gd name="f2867" fmla="*/ f2450 f1197 1"/>
            </a:gdLst>
            <a:ahLst/>
            <a:cxnLst>
              <a:cxn ang="3cd4">
                <a:pos x="hc" y="t"/>
              </a:cxn>
              <a:cxn ang="0">
                <a:pos x="r" y="vc"/>
              </a:cxn>
              <a:cxn ang="cd4">
                <a:pos x="hc" y="b"/>
              </a:cxn>
              <a:cxn ang="cd2">
                <a:pos x="l" y="vc"/>
              </a:cxn>
              <a:cxn ang="f1620">
                <a:pos x="f2455" y="f2456"/>
              </a:cxn>
              <a:cxn ang="f1620">
                <a:pos x="f2457" y="f2458"/>
              </a:cxn>
              <a:cxn ang="f1620">
                <a:pos x="f2459" y="f2460"/>
              </a:cxn>
              <a:cxn ang="f1620">
                <a:pos x="f2461" y="f2462"/>
              </a:cxn>
              <a:cxn ang="f1620">
                <a:pos x="f2463" y="f2464"/>
              </a:cxn>
              <a:cxn ang="f1620">
                <a:pos x="f2465" y="f2466"/>
              </a:cxn>
              <a:cxn ang="f1620">
                <a:pos x="f2467" y="f2468"/>
              </a:cxn>
              <a:cxn ang="f1620">
                <a:pos x="f2469" y="f2470"/>
              </a:cxn>
              <a:cxn ang="f1620">
                <a:pos x="f2471" y="f2472"/>
              </a:cxn>
              <a:cxn ang="f1620">
                <a:pos x="f2473" y="f2474"/>
              </a:cxn>
              <a:cxn ang="f1620">
                <a:pos x="f2475" y="f2476"/>
              </a:cxn>
              <a:cxn ang="f1620">
                <a:pos x="f2477" y="f2478"/>
              </a:cxn>
              <a:cxn ang="f1620">
                <a:pos x="f2479" y="f2480"/>
              </a:cxn>
              <a:cxn ang="f1620">
                <a:pos x="f2481" y="f2482"/>
              </a:cxn>
              <a:cxn ang="f1620">
                <a:pos x="f2483" y="f2484"/>
              </a:cxn>
              <a:cxn ang="f1620">
                <a:pos x="f2485" y="f2486"/>
              </a:cxn>
              <a:cxn ang="f1620">
                <a:pos x="f2487" y="f2488"/>
              </a:cxn>
              <a:cxn ang="f1620">
                <a:pos x="f2489" y="f2490"/>
              </a:cxn>
              <a:cxn ang="f1620">
                <a:pos x="f2491" y="f2492"/>
              </a:cxn>
              <a:cxn ang="f1620">
                <a:pos x="f2493" y="f2494"/>
              </a:cxn>
              <a:cxn ang="f1620">
                <a:pos x="f2495" y="f2496"/>
              </a:cxn>
              <a:cxn ang="f1620">
                <a:pos x="f2497" y="f2498"/>
              </a:cxn>
              <a:cxn ang="f1620">
                <a:pos x="f2499" y="f2498"/>
              </a:cxn>
              <a:cxn ang="f1620">
                <a:pos x="f2500" y="f2501"/>
              </a:cxn>
              <a:cxn ang="f1620">
                <a:pos x="f2502" y="f2503"/>
              </a:cxn>
              <a:cxn ang="f1620">
                <a:pos x="f2504" y="f2505"/>
              </a:cxn>
              <a:cxn ang="f1620">
                <a:pos x="f2506" y="f2507"/>
              </a:cxn>
              <a:cxn ang="f1620">
                <a:pos x="f2508" y="f2509"/>
              </a:cxn>
              <a:cxn ang="f1620">
                <a:pos x="f2495" y="f2510"/>
              </a:cxn>
              <a:cxn ang="f1620">
                <a:pos x="f2511" y="f2512"/>
              </a:cxn>
              <a:cxn ang="f1620">
                <a:pos x="f2513" y="f2514"/>
              </a:cxn>
              <a:cxn ang="f1620">
                <a:pos x="f2515" y="f2516"/>
              </a:cxn>
              <a:cxn ang="f1620">
                <a:pos x="f2517" y="f2518"/>
              </a:cxn>
              <a:cxn ang="f1620">
                <a:pos x="f2519" y="f2520"/>
              </a:cxn>
              <a:cxn ang="f1620">
                <a:pos x="f2521" y="f2522"/>
              </a:cxn>
              <a:cxn ang="f1620">
                <a:pos x="f2523" y="f2524"/>
              </a:cxn>
              <a:cxn ang="f1620">
                <a:pos x="f2525" y="f2526"/>
              </a:cxn>
              <a:cxn ang="f1620">
                <a:pos x="f2527" y="f2528"/>
              </a:cxn>
              <a:cxn ang="f1620">
                <a:pos x="f2529" y="f2530"/>
              </a:cxn>
              <a:cxn ang="f1620">
                <a:pos x="f2531" y="f2532"/>
              </a:cxn>
              <a:cxn ang="f1620">
                <a:pos x="f2533" y="f2534"/>
              </a:cxn>
              <a:cxn ang="f1620">
                <a:pos x="f2535" y="f2536"/>
              </a:cxn>
              <a:cxn ang="f1620">
                <a:pos x="f2537" y="f2538"/>
              </a:cxn>
              <a:cxn ang="f1620">
                <a:pos x="f2539" y="f2540"/>
              </a:cxn>
              <a:cxn ang="f1620">
                <a:pos x="f2541" y="f2542"/>
              </a:cxn>
              <a:cxn ang="f1620">
                <a:pos x="f2543" y="f2544"/>
              </a:cxn>
              <a:cxn ang="f1620">
                <a:pos x="f2545" y="f2546"/>
              </a:cxn>
              <a:cxn ang="f1620">
                <a:pos x="f2533" y="f2547"/>
              </a:cxn>
              <a:cxn ang="f1620">
                <a:pos x="f2548" y="f2549"/>
              </a:cxn>
              <a:cxn ang="f1620">
                <a:pos x="f2550" y="f2551"/>
              </a:cxn>
              <a:cxn ang="f1620">
                <a:pos x="f2552" y="f2553"/>
              </a:cxn>
              <a:cxn ang="f1620">
                <a:pos x="f2554" y="f2555"/>
              </a:cxn>
              <a:cxn ang="f1620">
                <a:pos x="f2556" y="f2557"/>
              </a:cxn>
              <a:cxn ang="f1620">
                <a:pos x="f2558" y="f2559"/>
              </a:cxn>
              <a:cxn ang="f1620">
                <a:pos x="f2560" y="f2561"/>
              </a:cxn>
              <a:cxn ang="f1620">
                <a:pos x="f2560" y="f2562"/>
              </a:cxn>
              <a:cxn ang="f1620">
                <a:pos x="f2563" y="f2564"/>
              </a:cxn>
              <a:cxn ang="f1620">
                <a:pos x="f2565" y="f2566"/>
              </a:cxn>
              <a:cxn ang="f1620">
                <a:pos x="f2567" y="f2568"/>
              </a:cxn>
              <a:cxn ang="f1620">
                <a:pos x="f2569" y="f2570"/>
              </a:cxn>
              <a:cxn ang="f1620">
                <a:pos x="f2571" y="f2572"/>
              </a:cxn>
              <a:cxn ang="f1620">
                <a:pos x="f2573" y="f2574"/>
              </a:cxn>
              <a:cxn ang="f1620">
                <a:pos x="f2575" y="f2576"/>
              </a:cxn>
              <a:cxn ang="f1620">
                <a:pos x="f2577" y="f2578"/>
              </a:cxn>
              <a:cxn ang="f1620">
                <a:pos x="f2579" y="f2580"/>
              </a:cxn>
              <a:cxn ang="f1620">
                <a:pos x="f2581" y="f2582"/>
              </a:cxn>
              <a:cxn ang="f1620">
                <a:pos x="f2581" y="f2583"/>
              </a:cxn>
              <a:cxn ang="f1620">
                <a:pos x="f2584" y="f2585"/>
              </a:cxn>
              <a:cxn ang="f1620">
                <a:pos x="f2586" y="f2587"/>
              </a:cxn>
              <a:cxn ang="f1620">
                <a:pos x="f2588" y="f2589"/>
              </a:cxn>
              <a:cxn ang="f1620">
                <a:pos x="f2590" y="f2591"/>
              </a:cxn>
              <a:cxn ang="f1620">
                <a:pos x="f2592" y="f2593"/>
              </a:cxn>
              <a:cxn ang="f1620">
                <a:pos x="f2594" y="f2580"/>
              </a:cxn>
              <a:cxn ang="f1620">
                <a:pos x="f2595" y="f2596"/>
              </a:cxn>
              <a:cxn ang="f1620">
                <a:pos x="f2597" y="f2598"/>
              </a:cxn>
              <a:cxn ang="f1620">
                <a:pos x="f2599" y="f2600"/>
              </a:cxn>
              <a:cxn ang="f1620">
                <a:pos x="f2601" y="f2602"/>
              </a:cxn>
              <a:cxn ang="f1620">
                <a:pos x="f2603" y="f2576"/>
              </a:cxn>
              <a:cxn ang="f1620">
                <a:pos x="f2604" y="f2605"/>
              </a:cxn>
              <a:cxn ang="f1620">
                <a:pos x="f2606" y="f2607"/>
              </a:cxn>
              <a:cxn ang="f1620">
                <a:pos x="f2608" y="f2609"/>
              </a:cxn>
              <a:cxn ang="f1620">
                <a:pos x="f2610" y="f2611"/>
              </a:cxn>
              <a:cxn ang="f1620">
                <a:pos x="f2612" y="f2613"/>
              </a:cxn>
              <a:cxn ang="f1620">
                <a:pos x="f2614" y="f2615"/>
              </a:cxn>
              <a:cxn ang="f1620">
                <a:pos x="f2616" y="f2617"/>
              </a:cxn>
              <a:cxn ang="f1620">
                <a:pos x="f2491" y="f2618"/>
              </a:cxn>
              <a:cxn ang="f1620">
                <a:pos x="f2619" y="f2620"/>
              </a:cxn>
              <a:cxn ang="f1620">
                <a:pos x="f2621" y="f2622"/>
              </a:cxn>
              <a:cxn ang="f1620">
                <a:pos x="f2623" y="f2624"/>
              </a:cxn>
              <a:cxn ang="f1620">
                <a:pos x="f2625" y="f2626"/>
              </a:cxn>
              <a:cxn ang="f1620">
                <a:pos x="f2627" y="f2628"/>
              </a:cxn>
              <a:cxn ang="f1620">
                <a:pos x="f2629" y="f2630"/>
              </a:cxn>
              <a:cxn ang="f1620">
                <a:pos x="f2631" y="f2632"/>
              </a:cxn>
              <a:cxn ang="f1620">
                <a:pos x="f2633" y="f2634"/>
              </a:cxn>
              <a:cxn ang="f1620">
                <a:pos x="f2635" y="f2636"/>
              </a:cxn>
              <a:cxn ang="f1620">
                <a:pos x="f2637" y="f2638"/>
              </a:cxn>
              <a:cxn ang="f1620">
                <a:pos x="f2639" y="f2640"/>
              </a:cxn>
              <a:cxn ang="f1620">
                <a:pos x="f2641" y="f2642"/>
              </a:cxn>
              <a:cxn ang="f1620">
                <a:pos x="f2643" y="f2644"/>
              </a:cxn>
              <a:cxn ang="f1620">
                <a:pos x="f2645" y="f2646"/>
              </a:cxn>
              <a:cxn ang="f1620">
                <a:pos x="f2647" y="f2648"/>
              </a:cxn>
              <a:cxn ang="f1620">
                <a:pos x="f2649" y="f2650"/>
              </a:cxn>
              <a:cxn ang="f1620">
                <a:pos x="f2651" y="f2564"/>
              </a:cxn>
              <a:cxn ang="f1620">
                <a:pos x="f2652" y="f2653"/>
              </a:cxn>
              <a:cxn ang="f1620">
                <a:pos x="f2654" y="f2655"/>
              </a:cxn>
              <a:cxn ang="f1620">
                <a:pos x="f2656" y="f2657"/>
              </a:cxn>
              <a:cxn ang="f1620">
                <a:pos x="f2658" y="f2659"/>
              </a:cxn>
              <a:cxn ang="f1620">
                <a:pos x="f2660" y="f2661"/>
              </a:cxn>
              <a:cxn ang="f1620">
                <a:pos x="f2662" y="f2663"/>
              </a:cxn>
              <a:cxn ang="f1620">
                <a:pos x="f2664" y="f2665"/>
              </a:cxn>
              <a:cxn ang="f1620">
                <a:pos x="f2666" y="f2667"/>
              </a:cxn>
              <a:cxn ang="f1620">
                <a:pos x="f2668" y="f2669"/>
              </a:cxn>
              <a:cxn ang="f1620">
                <a:pos x="f2670" y="f2671"/>
              </a:cxn>
              <a:cxn ang="f1620">
                <a:pos x="f2672" y="f2673"/>
              </a:cxn>
              <a:cxn ang="f1620">
                <a:pos x="f2674" y="f2675"/>
              </a:cxn>
              <a:cxn ang="f1620">
                <a:pos x="f2676" y="f2677"/>
              </a:cxn>
              <a:cxn ang="f1620">
                <a:pos x="f2678" y="f2679"/>
              </a:cxn>
              <a:cxn ang="f1620">
                <a:pos x="f2680" y="f2681"/>
              </a:cxn>
              <a:cxn ang="f1620">
                <a:pos x="f2682" y="f2683"/>
              </a:cxn>
              <a:cxn ang="f1620">
                <a:pos x="f2684" y="f2685"/>
              </a:cxn>
              <a:cxn ang="f1620">
                <a:pos x="f2686" y="f2687"/>
              </a:cxn>
              <a:cxn ang="f1620">
                <a:pos x="f2688" y="f2689"/>
              </a:cxn>
              <a:cxn ang="f1620">
                <a:pos x="f2690" y="f2691"/>
              </a:cxn>
              <a:cxn ang="f1620">
                <a:pos x="f2692" y="f2693"/>
              </a:cxn>
              <a:cxn ang="f1620">
                <a:pos x="f2694" y="f2695"/>
              </a:cxn>
              <a:cxn ang="f1620">
                <a:pos x="f2649" y="f2696"/>
              </a:cxn>
              <a:cxn ang="f1620">
                <a:pos x="f2697" y="f2698"/>
              </a:cxn>
              <a:cxn ang="f1620">
                <a:pos x="f2699" y="f2700"/>
              </a:cxn>
              <a:cxn ang="f1620">
                <a:pos x="f2701" y="f2702"/>
              </a:cxn>
              <a:cxn ang="f1620">
                <a:pos x="f2703" y="f2704"/>
              </a:cxn>
              <a:cxn ang="f1620">
                <a:pos x="f2705" y="f2706"/>
              </a:cxn>
              <a:cxn ang="f1620">
                <a:pos x="f2707" y="f2708"/>
              </a:cxn>
              <a:cxn ang="f1620">
                <a:pos x="f2709" y="f2710"/>
              </a:cxn>
              <a:cxn ang="f1620">
                <a:pos x="f2711" y="f2712"/>
              </a:cxn>
              <a:cxn ang="f1620">
                <a:pos x="f2713" y="f2714"/>
              </a:cxn>
              <a:cxn ang="f1620">
                <a:pos x="f2715" y="f2716"/>
              </a:cxn>
              <a:cxn ang="f1620">
                <a:pos x="f2717" y="f2718"/>
              </a:cxn>
              <a:cxn ang="f1620">
                <a:pos x="f2719" y="f2720"/>
              </a:cxn>
              <a:cxn ang="f1620">
                <a:pos x="f2721" y="f2722"/>
              </a:cxn>
              <a:cxn ang="f1620">
                <a:pos x="f2723" y="f2724"/>
              </a:cxn>
              <a:cxn ang="f1620">
                <a:pos x="f2725" y="f2726"/>
              </a:cxn>
              <a:cxn ang="f1620">
                <a:pos x="f2727" y="f2728"/>
              </a:cxn>
              <a:cxn ang="f1620">
                <a:pos x="f2729" y="f2730"/>
              </a:cxn>
              <a:cxn ang="f1620">
                <a:pos x="f2731" y="f2732"/>
              </a:cxn>
              <a:cxn ang="f1620">
                <a:pos x="f2733" y="f2734"/>
              </a:cxn>
              <a:cxn ang="f1620">
                <a:pos x="f2735" y="f2736"/>
              </a:cxn>
              <a:cxn ang="f1620">
                <a:pos x="f2737" y="f2738"/>
              </a:cxn>
              <a:cxn ang="f1620">
                <a:pos x="f2739" y="f2740"/>
              </a:cxn>
              <a:cxn ang="f1620">
                <a:pos x="f2741" y="f2742"/>
              </a:cxn>
              <a:cxn ang="f1620">
                <a:pos x="f2743" y="f2744"/>
              </a:cxn>
              <a:cxn ang="f1620">
                <a:pos x="f2745" y="f2746"/>
              </a:cxn>
              <a:cxn ang="f1620">
                <a:pos x="f2747" y="f2748"/>
              </a:cxn>
              <a:cxn ang="f1620">
                <a:pos x="f2749" y="f2750"/>
              </a:cxn>
              <a:cxn ang="f1620">
                <a:pos x="f2751" y="f2752"/>
              </a:cxn>
              <a:cxn ang="f1620">
                <a:pos x="f2753" y="f2754"/>
              </a:cxn>
              <a:cxn ang="f1620">
                <a:pos x="f2755" y="f2756"/>
              </a:cxn>
              <a:cxn ang="f1620">
                <a:pos x="f2757" y="f2758"/>
              </a:cxn>
              <a:cxn ang="f1620">
                <a:pos x="f2759" y="f2760"/>
              </a:cxn>
              <a:cxn ang="f1620">
                <a:pos x="f2761" y="f2762"/>
              </a:cxn>
              <a:cxn ang="f1620">
                <a:pos x="f2763" y="f2764"/>
              </a:cxn>
              <a:cxn ang="f1620">
                <a:pos x="f2765" y="f2766"/>
              </a:cxn>
              <a:cxn ang="f1620">
                <a:pos x="f2767" y="f2768"/>
              </a:cxn>
              <a:cxn ang="f1620">
                <a:pos x="f2769" y="f2770"/>
              </a:cxn>
              <a:cxn ang="f1620">
                <a:pos x="f2771" y="f2772"/>
              </a:cxn>
              <a:cxn ang="f1620">
                <a:pos x="f2773" y="f2774"/>
              </a:cxn>
              <a:cxn ang="f1620">
                <a:pos x="f2775" y="f2776"/>
              </a:cxn>
              <a:cxn ang="f1620">
                <a:pos x="f2777" y="f2778"/>
              </a:cxn>
              <a:cxn ang="f1620">
                <a:pos x="f2779" y="f2780"/>
              </a:cxn>
              <a:cxn ang="f1620">
                <a:pos x="f2781" y="f2782"/>
              </a:cxn>
              <a:cxn ang="f1620">
                <a:pos x="f2783" y="f2784"/>
              </a:cxn>
              <a:cxn ang="f1620">
                <a:pos x="f2785" y="f2786"/>
              </a:cxn>
              <a:cxn ang="f1620">
                <a:pos x="f2787" y="f2788"/>
              </a:cxn>
              <a:cxn ang="f1620">
                <a:pos x="f2789" y="f2790"/>
              </a:cxn>
              <a:cxn ang="f1620">
                <a:pos x="f2791" y="f2792"/>
              </a:cxn>
              <a:cxn ang="f1620">
                <a:pos x="f2793" y="f2794"/>
              </a:cxn>
              <a:cxn ang="f1620">
                <a:pos x="f2795" y="f2796"/>
              </a:cxn>
              <a:cxn ang="f1620">
                <a:pos x="f2797" y="f2798"/>
              </a:cxn>
              <a:cxn ang="f1620">
                <a:pos x="f2799" y="f2800"/>
              </a:cxn>
              <a:cxn ang="f1620">
                <a:pos x="f2801" y="f2802"/>
              </a:cxn>
              <a:cxn ang="f1620">
                <a:pos x="f2803" y="f2804"/>
              </a:cxn>
              <a:cxn ang="f1620">
                <a:pos x="f2805" y="f2806"/>
              </a:cxn>
              <a:cxn ang="f1620">
                <a:pos x="f2807" y="f2808"/>
              </a:cxn>
              <a:cxn ang="f1620">
                <a:pos x="f2809" y="f2810"/>
              </a:cxn>
              <a:cxn ang="f1620">
                <a:pos x="f2811" y="f2812"/>
              </a:cxn>
              <a:cxn ang="f1620">
                <a:pos x="f2813" y="f2814"/>
              </a:cxn>
              <a:cxn ang="f1620">
                <a:pos x="f2815" y="f2816"/>
              </a:cxn>
              <a:cxn ang="f1620">
                <a:pos x="f2817" y="f2818"/>
              </a:cxn>
              <a:cxn ang="f1620">
                <a:pos x="f2819" y="f2820"/>
              </a:cxn>
              <a:cxn ang="f1620">
                <a:pos x="f2821" y="f2464"/>
              </a:cxn>
              <a:cxn ang="f1620">
                <a:pos x="f2822" y="f2823"/>
              </a:cxn>
              <a:cxn ang="f1620">
                <a:pos x="f2824" y="f2825"/>
              </a:cxn>
              <a:cxn ang="f1620">
                <a:pos x="f2826" y="f2827"/>
              </a:cxn>
              <a:cxn ang="f1620">
                <a:pos x="f2828" y="f2829"/>
              </a:cxn>
              <a:cxn ang="f1620">
                <a:pos x="f2830" y="f2831"/>
              </a:cxn>
              <a:cxn ang="f1620">
                <a:pos x="f2832" y="f2833"/>
              </a:cxn>
              <a:cxn ang="f1620">
                <a:pos x="f2834" y="f2835"/>
              </a:cxn>
              <a:cxn ang="f1620">
                <a:pos x="f2836" y="f2837"/>
              </a:cxn>
              <a:cxn ang="f1620">
                <a:pos x="f2838" y="f2839"/>
              </a:cxn>
              <a:cxn ang="f1620">
                <a:pos x="f2840" y="f2841"/>
              </a:cxn>
              <a:cxn ang="f1620">
                <a:pos x="f2842" y="f2843"/>
              </a:cxn>
              <a:cxn ang="f1620">
                <a:pos x="f2844" y="f2845"/>
              </a:cxn>
              <a:cxn ang="f1620">
                <a:pos x="f2846" y="f2847"/>
              </a:cxn>
              <a:cxn ang="f1620">
                <a:pos x="f2848" y="f2849"/>
              </a:cxn>
              <a:cxn ang="f1620">
                <a:pos x="f2850" y="f2851"/>
              </a:cxn>
              <a:cxn ang="f1620">
                <a:pos x="f2852" y="f2853"/>
              </a:cxn>
              <a:cxn ang="f1620">
                <a:pos x="f2455" y="f2456"/>
              </a:cxn>
              <a:cxn ang="f1620">
                <a:pos x="f2854" y="f2855"/>
              </a:cxn>
              <a:cxn ang="f1620">
                <a:pos x="f2856" y="f2857"/>
              </a:cxn>
              <a:cxn ang="f1620">
                <a:pos x="f2858" y="f2859"/>
              </a:cxn>
              <a:cxn ang="f1620">
                <a:pos x="f2860" y="f2861"/>
              </a:cxn>
              <a:cxn ang="f1620">
                <a:pos x="f2854" y="f2855"/>
              </a:cxn>
              <a:cxn ang="f1620">
                <a:pos x="f2862" y="f2863"/>
              </a:cxn>
              <a:cxn ang="f1620">
                <a:pos x="f2864" y="f2865"/>
              </a:cxn>
              <a:cxn ang="f1620">
                <a:pos x="f2866" y="f2867"/>
              </a:cxn>
              <a:cxn ang="f1620">
                <a:pos x="f2862" y="f2863"/>
              </a:cxn>
            </a:cxnLst>
            <a:rect l="f2451" t="f2454" r="f2452" b="f2453"/>
            <a:pathLst>
              <a:path w="6886274" h="5025119">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49"/>
                  <a:pt x="f89" y="f90"/>
                  <a:pt x="f91" y="f92"/>
                </a:cubicBezTo>
                <a:cubicBezTo>
                  <a:pt x="f93" y="f94"/>
                  <a:pt x="f95" y="f96"/>
                  <a:pt x="f97" y="f98"/>
                </a:cubicBezTo>
                <a:cubicBezTo>
                  <a:pt x="f99" y="f100"/>
                  <a:pt x="f101" y="f102"/>
                  <a:pt x="f103" y="f104"/>
                </a:cubicBezTo>
                <a:cubicBezTo>
                  <a:pt x="f105" y="f106"/>
                  <a:pt x="f107" y="f108"/>
                  <a:pt x="f109" y="f110"/>
                </a:cubicBezTo>
                <a:cubicBezTo>
                  <a:pt x="f76" y="f111"/>
                  <a:pt x="f112" y="f113"/>
                  <a:pt x="f114" y="f83"/>
                </a:cubicBezTo>
                <a:cubicBezTo>
                  <a:pt x="f115" y="f116"/>
                  <a:pt x="f117" y="f118"/>
                  <a:pt x="f119" y="f120"/>
                </a:cubicBezTo>
                <a:cubicBezTo>
                  <a:pt x="f121" y="f122"/>
                  <a:pt x="f123" y="f124"/>
                  <a:pt x="f125" y="f126"/>
                </a:cubicBezTo>
                <a:cubicBezTo>
                  <a:pt x="f127" y="f128"/>
                  <a:pt x="f129" y="f130"/>
                  <a:pt x="f131" y="f132"/>
                </a:cubicBezTo>
                <a:cubicBezTo>
                  <a:pt x="f133" y="f134"/>
                  <a:pt x="f135" y="f136"/>
                  <a:pt x="f137" y="f132"/>
                </a:cubicBezTo>
                <a:cubicBezTo>
                  <a:pt x="f138" y="f139"/>
                  <a:pt x="f140" y="f141"/>
                  <a:pt x="f142" y="f143"/>
                </a:cubicBezTo>
                <a:cubicBezTo>
                  <a:pt x="f144" y="f59"/>
                  <a:pt x="f145" y="f146"/>
                  <a:pt x="f147" y="f53"/>
                </a:cubicBezTo>
                <a:cubicBezTo>
                  <a:pt x="f131" y="f148"/>
                  <a:pt x="f149" y="f51"/>
                  <a:pt x="f150" y="f151"/>
                </a:cubicBezTo>
                <a:cubicBezTo>
                  <a:pt x="f152" y="f153"/>
                  <a:pt x="f154" y="f155"/>
                  <a:pt x="f156" y="f157"/>
                </a:cubicBezTo>
                <a:cubicBezTo>
                  <a:pt x="f158" y="f159"/>
                  <a:pt x="f160" y="f161"/>
                  <a:pt x="f162" y="f163"/>
                </a:cubicBezTo>
                <a:cubicBezTo>
                  <a:pt x="f164" y="f165"/>
                  <a:pt x="f166" y="f167"/>
                  <a:pt x="f125" y="f168"/>
                </a:cubicBezTo>
                <a:cubicBezTo>
                  <a:pt x="f169" y="f168"/>
                  <a:pt x="f170" y="f171"/>
                  <a:pt x="f172" y="f173"/>
                </a:cubicBezTo>
                <a:cubicBezTo>
                  <a:pt x="f174" y="f175"/>
                  <a:pt x="f176" y="f177"/>
                  <a:pt x="f178" y="f179"/>
                </a:cubicBezTo>
                <a:cubicBezTo>
                  <a:pt x="f180" y="f181"/>
                  <a:pt x="f182" y="f183"/>
                  <a:pt x="f184" y="f185"/>
                </a:cubicBezTo>
                <a:cubicBezTo>
                  <a:pt x="f186" y="f187"/>
                  <a:pt x="f188" y="f189"/>
                  <a:pt x="f190" y="f191"/>
                </a:cubicBezTo>
                <a:cubicBezTo>
                  <a:pt x="f192" y="f193"/>
                  <a:pt x="f194" y="f195"/>
                  <a:pt x="f196" y="f197"/>
                </a:cubicBezTo>
                <a:cubicBezTo>
                  <a:pt x="f198" y="f199"/>
                  <a:pt x="f200" y="f201"/>
                  <a:pt x="f202" y="f203"/>
                </a:cubicBezTo>
                <a:cubicBezTo>
                  <a:pt x="f204" y="f205"/>
                  <a:pt x="f206" y="f207"/>
                  <a:pt x="f208" y="f209"/>
                </a:cubicBezTo>
                <a:cubicBezTo>
                  <a:pt x="f166" y="f210"/>
                  <a:pt x="f211" y="f212"/>
                  <a:pt x="f213" y="f214"/>
                </a:cubicBezTo>
                <a:cubicBezTo>
                  <a:pt x="f215" y="f216"/>
                  <a:pt x="f217" y="f218"/>
                  <a:pt x="f219" y="f220"/>
                </a:cubicBezTo>
                <a:cubicBezTo>
                  <a:pt x="f221" y="f216"/>
                  <a:pt x="f222" y="f223"/>
                  <a:pt x="f224" y="f225"/>
                </a:cubicBezTo>
                <a:cubicBezTo>
                  <a:pt x="f226" y="f227"/>
                  <a:pt x="f228" y="f229"/>
                  <a:pt x="f230" y="f231"/>
                </a:cubicBezTo>
                <a:cubicBezTo>
                  <a:pt x="f232" y="f233"/>
                  <a:pt x="f234" y="f235"/>
                  <a:pt x="f236" y="f237"/>
                </a:cubicBezTo>
                <a:cubicBezTo>
                  <a:pt x="f238" y="f239"/>
                  <a:pt x="f240" y="f241"/>
                  <a:pt x="f242" y="f243"/>
                </a:cubicBezTo>
                <a:cubicBezTo>
                  <a:pt x="f244" y="f245"/>
                  <a:pt x="f246" y="f247"/>
                  <a:pt x="f248" y="f249"/>
                </a:cubicBezTo>
                <a:cubicBezTo>
                  <a:pt x="f250" y="f251"/>
                  <a:pt x="f252" y="f253"/>
                  <a:pt x="f254" y="f255"/>
                </a:cubicBezTo>
                <a:cubicBezTo>
                  <a:pt x="f256" y="f257"/>
                  <a:pt x="f258" y="f259"/>
                  <a:pt x="f260" y="f261"/>
                </a:cubicBezTo>
                <a:cubicBezTo>
                  <a:pt x="f262" y="f263"/>
                  <a:pt x="f264" y="f265"/>
                  <a:pt x="f266" y="f267"/>
                </a:cubicBezTo>
                <a:cubicBezTo>
                  <a:pt x="f268" y="f269"/>
                  <a:pt x="f270" y="f271"/>
                  <a:pt x="f272" y="f273"/>
                </a:cubicBezTo>
                <a:cubicBezTo>
                  <a:pt x="f274" y="f275"/>
                  <a:pt x="f276" y="f277"/>
                  <a:pt x="f236" y="f278"/>
                </a:cubicBezTo>
                <a:cubicBezTo>
                  <a:pt x="f279" y="f280"/>
                  <a:pt x="f281" y="f282"/>
                  <a:pt x="f48" y="f283"/>
                </a:cubicBezTo>
                <a:cubicBezTo>
                  <a:pt x="f284" y="f285"/>
                  <a:pt x="f286" y="f287"/>
                  <a:pt x="f288" y="f289"/>
                </a:cubicBezTo>
                <a:cubicBezTo>
                  <a:pt x="f290" y="f291"/>
                  <a:pt x="f292" y="f293"/>
                  <a:pt x="f294" y="f295"/>
                </a:cubicBezTo>
                <a:cubicBezTo>
                  <a:pt x="f296" y="f297"/>
                  <a:pt x="f298" y="f299"/>
                  <a:pt x="f300" y="f301"/>
                </a:cubicBezTo>
                <a:cubicBezTo>
                  <a:pt x="f302" y="f303"/>
                  <a:pt x="f304" y="f301"/>
                  <a:pt x="f305" y="f306"/>
                </a:cubicBezTo>
                <a:cubicBezTo>
                  <a:pt x="f307" y="f308"/>
                  <a:pt x="f309" y="f310"/>
                  <a:pt x="f311" y="f312"/>
                </a:cubicBezTo>
                <a:cubicBezTo>
                  <a:pt x="f313" y="f314"/>
                  <a:pt x="f315" y="f316"/>
                  <a:pt x="f317" y="f318"/>
                </a:cubicBezTo>
                <a:cubicBezTo>
                  <a:pt x="f317" y="f319"/>
                  <a:pt x="f317" y="f320"/>
                  <a:pt x="f317" y="f321"/>
                </a:cubicBezTo>
                <a:cubicBezTo>
                  <a:pt x="f322" y="f323"/>
                  <a:pt x="f324" y="f325"/>
                  <a:pt x="f326" y="f327"/>
                </a:cubicBezTo>
                <a:cubicBezTo>
                  <a:pt x="f328" y="f329"/>
                  <a:pt x="f330" y="f331"/>
                  <a:pt x="f332" y="f333"/>
                </a:cubicBezTo>
                <a:cubicBezTo>
                  <a:pt x="f334" y="f335"/>
                  <a:pt x="f336" y="f337"/>
                  <a:pt x="f338" y="f339"/>
                </a:cubicBezTo>
                <a:cubicBezTo>
                  <a:pt x="f340" y="f341"/>
                  <a:pt x="f342" y="f343"/>
                  <a:pt x="f344" y="f345"/>
                </a:cubicBezTo>
                <a:cubicBezTo>
                  <a:pt x="f346" y="f347"/>
                  <a:pt x="f348" y="f349"/>
                  <a:pt x="f350" y="f351"/>
                </a:cubicBezTo>
                <a:cubicBezTo>
                  <a:pt x="f352" y="f353"/>
                  <a:pt x="f354" y="f355"/>
                  <a:pt x="f356" y="f357"/>
                </a:cubicBezTo>
                <a:cubicBezTo>
                  <a:pt x="f358" y="f359"/>
                  <a:pt x="f360" y="f269"/>
                  <a:pt x="f361" y="f362"/>
                </a:cubicBezTo>
                <a:cubicBezTo>
                  <a:pt x="f363" y="f364"/>
                  <a:pt x="f365" y="f366"/>
                  <a:pt x="f367" y="f368"/>
                </a:cubicBezTo>
                <a:cubicBezTo>
                  <a:pt x="f369" y="f370"/>
                  <a:pt x="f371" y="f372"/>
                  <a:pt x="f373" y="f372"/>
                </a:cubicBezTo>
                <a:cubicBezTo>
                  <a:pt x="f374" y="f375"/>
                  <a:pt x="f376" y="f377"/>
                  <a:pt x="f378" y="f379"/>
                </a:cubicBezTo>
                <a:cubicBezTo>
                  <a:pt x="f380" y="f381"/>
                  <a:pt x="f382" y="f383"/>
                  <a:pt x="f378" y="f384"/>
                </a:cubicBezTo>
                <a:cubicBezTo>
                  <a:pt x="f385" y="f386"/>
                  <a:pt x="f387" y="f388"/>
                  <a:pt x="f389" y="f390"/>
                </a:cubicBezTo>
                <a:cubicBezTo>
                  <a:pt x="f391" y="f392"/>
                  <a:pt x="f348" y="f393"/>
                  <a:pt x="f140" y="f394"/>
                </a:cubicBezTo>
                <a:cubicBezTo>
                  <a:pt x="f395" y="f189"/>
                  <a:pt x="f396" y="f397"/>
                  <a:pt x="f398" y="f392"/>
                </a:cubicBezTo>
                <a:cubicBezTo>
                  <a:pt x="f399" y="f400"/>
                  <a:pt x="f401" y="f402"/>
                  <a:pt x="f403" y="f404"/>
                </a:cubicBezTo>
                <a:cubicBezTo>
                  <a:pt x="f363" y="f405"/>
                  <a:pt x="f406" y="f407"/>
                  <a:pt x="f408" y="f409"/>
                </a:cubicBezTo>
                <a:cubicBezTo>
                  <a:pt x="f410" y="f411"/>
                  <a:pt x="f412" y="f181"/>
                  <a:pt x="f413" y="f372"/>
                </a:cubicBezTo>
                <a:cubicBezTo>
                  <a:pt x="f414" y="f415"/>
                  <a:pt x="f416" y="f417"/>
                  <a:pt x="f418" y="f419"/>
                </a:cubicBezTo>
                <a:cubicBezTo>
                  <a:pt x="f420" y="f359"/>
                  <a:pt x="f421" y="f422"/>
                  <a:pt x="f423" y="f424"/>
                </a:cubicBezTo>
                <a:cubicBezTo>
                  <a:pt x="f425" y="f426"/>
                  <a:pt x="f427" y="f428"/>
                  <a:pt x="f429" y="f430"/>
                </a:cubicBezTo>
                <a:cubicBezTo>
                  <a:pt x="f431" y="f432"/>
                  <a:pt x="f433" y="f434"/>
                  <a:pt x="f435" y="f436"/>
                </a:cubicBezTo>
                <a:cubicBezTo>
                  <a:pt x="f437" y="f438"/>
                  <a:pt x="f439" y="f440"/>
                  <a:pt x="f441" y="f362"/>
                </a:cubicBezTo>
                <a:cubicBezTo>
                  <a:pt x="f442" y="f443"/>
                  <a:pt x="f444" y="f445"/>
                  <a:pt x="f446" y="f447"/>
                </a:cubicBezTo>
                <a:cubicBezTo>
                  <a:pt x="f448" y="f377"/>
                  <a:pt x="f435"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cubicBezTo>
                  <a:pt x="f476" y="f477"/>
                  <a:pt x="f478" y="f479"/>
                  <a:pt x="f252" y="f480"/>
                </a:cubicBezTo>
                <a:cubicBezTo>
                  <a:pt x="f481" y="f482"/>
                  <a:pt x="f483" y="f484"/>
                  <a:pt x="f114" y="f485"/>
                </a:cubicBezTo>
                <a:cubicBezTo>
                  <a:pt x="f486" y="f487"/>
                  <a:pt x="f488" y="f489"/>
                  <a:pt x="f490" y="f491"/>
                </a:cubicBezTo>
                <a:cubicBezTo>
                  <a:pt x="f369" y="f492"/>
                  <a:pt x="f493" y="f494"/>
                  <a:pt x="f495" y="f496"/>
                </a:cubicBezTo>
                <a:cubicBezTo>
                  <a:pt x="f460" y="f497"/>
                  <a:pt x="f498" y="f499"/>
                  <a:pt x="f500" y="f501"/>
                </a:cubicBezTo>
                <a:cubicBezTo>
                  <a:pt x="f452" y="f502"/>
                  <a:pt x="f503" y="f504"/>
                  <a:pt x="f505" y="f506"/>
                </a:cubicBezTo>
                <a:cubicBezTo>
                  <a:pt x="f507" y="f502"/>
                  <a:pt x="f508" y="f509"/>
                  <a:pt x="f508" y="f510"/>
                </a:cubicBezTo>
                <a:cubicBezTo>
                  <a:pt x="f511" y="f512"/>
                  <a:pt x="f513" y="f514"/>
                  <a:pt x="f515" y="f516"/>
                </a:cubicBezTo>
                <a:cubicBezTo>
                  <a:pt x="f517" y="f518"/>
                  <a:pt x="f519" y="f520"/>
                  <a:pt x="f521" y="f522"/>
                </a:cubicBezTo>
                <a:cubicBezTo>
                  <a:pt x="f523" y="f524"/>
                  <a:pt x="f525" y="f526"/>
                  <a:pt x="f527" y="f528"/>
                </a:cubicBezTo>
                <a:cubicBezTo>
                  <a:pt x="f529" y="f530"/>
                  <a:pt x="f531" y="f532"/>
                  <a:pt x="f533" y="f534"/>
                </a:cubicBezTo>
                <a:cubicBezTo>
                  <a:pt x="f535" y="f536"/>
                  <a:pt x="f537" y="f538"/>
                  <a:pt x="f539" y="f540"/>
                </a:cubicBezTo>
                <a:cubicBezTo>
                  <a:pt x="f541" y="f542"/>
                  <a:pt x="f543" y="f544"/>
                  <a:pt x="f545" y="f546"/>
                </a:cubicBezTo>
                <a:cubicBezTo>
                  <a:pt x="f547" y="f548"/>
                  <a:pt x="f549" y="f550"/>
                  <a:pt x="f551" y="f552"/>
                </a:cubicBezTo>
                <a:cubicBezTo>
                  <a:pt x="f553" y="f554"/>
                  <a:pt x="f555" y="f556"/>
                  <a:pt x="f557" y="f558"/>
                </a:cubicBezTo>
                <a:cubicBezTo>
                  <a:pt x="f559" y="f560"/>
                  <a:pt x="f561" y="f562"/>
                  <a:pt x="f563" y="f564"/>
                </a:cubicBezTo>
                <a:cubicBezTo>
                  <a:pt x="f565" y="f566"/>
                  <a:pt x="f367" y="f484"/>
                  <a:pt x="f567" y="f568"/>
                </a:cubicBezTo>
                <a:cubicBezTo>
                  <a:pt x="f363" y="f569"/>
                  <a:pt x="f570" y="f316"/>
                  <a:pt x="f571" y="f572"/>
                </a:cubicBezTo>
                <a:cubicBezTo>
                  <a:pt x="f573" y="f574"/>
                  <a:pt x="f474" y="f318"/>
                  <a:pt x="f575" y="f327"/>
                </a:cubicBezTo>
                <a:cubicBezTo>
                  <a:pt x="f576" y="f577"/>
                  <a:pt x="f213" y="f578"/>
                  <a:pt x="f579" y="f580"/>
                </a:cubicBezTo>
                <a:cubicBezTo>
                  <a:pt x="f581" y="f582"/>
                  <a:pt x="f583" y="f584"/>
                  <a:pt x="f585" y="f586"/>
                </a:cubicBezTo>
                <a:cubicBezTo>
                  <a:pt x="f206" y="f587"/>
                  <a:pt x="f588" y="f589"/>
                  <a:pt x="f590" y="f591"/>
                </a:cubicBezTo>
                <a:cubicBezTo>
                  <a:pt x="f592" y="f593"/>
                  <a:pt x="f594" y="f595"/>
                  <a:pt x="f72" y="f596"/>
                </a:cubicBezTo>
                <a:cubicBezTo>
                  <a:pt x="f597" y="f598"/>
                  <a:pt x="f258" y="f599"/>
                  <a:pt x="f600" y="f599"/>
                </a:cubicBezTo>
                <a:cubicBezTo>
                  <a:pt x="f601" y="f602"/>
                  <a:pt x="f603" y="f604"/>
                  <a:pt x="f605" y="f606"/>
                </a:cubicBezTo>
                <a:cubicBezTo>
                  <a:pt x="f607" y="f608"/>
                  <a:pt x="f609" y="f610"/>
                  <a:pt x="f611" y="f612"/>
                </a:cubicBezTo>
                <a:cubicBezTo>
                  <a:pt x="f613" y="f614"/>
                  <a:pt x="f54" y="f615"/>
                  <a:pt x="f616" y="f617"/>
                </a:cubicBezTo>
                <a:cubicBezTo>
                  <a:pt x="f618" y="f619"/>
                  <a:pt x="f620" y="f621"/>
                  <a:pt x="f622" y="f623"/>
                </a:cubicBezTo>
                <a:cubicBezTo>
                  <a:pt x="f624" y="f625"/>
                  <a:pt x="f626" y="f627"/>
                  <a:pt x="f628" y="f629"/>
                </a:cubicBezTo>
                <a:cubicBezTo>
                  <a:pt x="f630" y="f631"/>
                  <a:pt x="f632" y="f633"/>
                  <a:pt x="f634" y="f635"/>
                </a:cubicBezTo>
                <a:cubicBezTo>
                  <a:pt x="f636" y="f637"/>
                  <a:pt x="f638" y="f639"/>
                  <a:pt x="f640" y="f641"/>
                </a:cubicBezTo>
                <a:cubicBezTo>
                  <a:pt x="f642" y="f643"/>
                  <a:pt x="f644" y="f645"/>
                  <a:pt x="f646" y="f647"/>
                </a:cubicBezTo>
                <a:cubicBezTo>
                  <a:pt x="f648" y="f649"/>
                  <a:pt x="f650" y="f651"/>
                  <a:pt x="f652" y="f653"/>
                </a:cubicBezTo>
                <a:cubicBezTo>
                  <a:pt x="f654" y="f655"/>
                  <a:pt x="f656" y="f657"/>
                  <a:pt x="f658" y="f659"/>
                </a:cubicBezTo>
                <a:cubicBezTo>
                  <a:pt x="f660" y="f661"/>
                  <a:pt x="f662" y="f663"/>
                  <a:pt x="f664" y="f665"/>
                </a:cubicBezTo>
                <a:cubicBezTo>
                  <a:pt x="f666" y="f667"/>
                  <a:pt x="f668" y="f669"/>
                  <a:pt x="f670" y="f671"/>
                </a:cubicBezTo>
                <a:cubicBezTo>
                  <a:pt x="f672" y="f673"/>
                  <a:pt x="f674" y="f675"/>
                  <a:pt x="f676" y="f677"/>
                </a:cubicBezTo>
                <a:cubicBezTo>
                  <a:pt x="f678" y="f679"/>
                  <a:pt x="f680" y="f681"/>
                  <a:pt x="f682" y="f683"/>
                </a:cubicBezTo>
                <a:cubicBezTo>
                  <a:pt x="f684" y="f685"/>
                  <a:pt x="f686" y="f687"/>
                  <a:pt x="f688" y="f689"/>
                </a:cubicBezTo>
                <a:cubicBezTo>
                  <a:pt x="f690" y="f691"/>
                  <a:pt x="f692" y="f693"/>
                  <a:pt x="f694" y="f695"/>
                </a:cubicBezTo>
                <a:cubicBezTo>
                  <a:pt x="f678" y="f696"/>
                  <a:pt x="f348" y="f697"/>
                  <a:pt x="f698" y="f699"/>
                </a:cubicBezTo>
                <a:cubicBezTo>
                  <a:pt x="f700" y="f701"/>
                  <a:pt x="f702" y="f703"/>
                  <a:pt x="f571" y="f704"/>
                </a:cubicBezTo>
                <a:cubicBezTo>
                  <a:pt x="f705" y="f706"/>
                  <a:pt x="f707" y="f708"/>
                  <a:pt x="f709" y="f710"/>
                </a:cubicBezTo>
                <a:cubicBezTo>
                  <a:pt x="f711" y="f712"/>
                  <a:pt x="f650" y="f713"/>
                  <a:pt x="f513" y="f714"/>
                </a:cubicBezTo>
                <a:cubicBezTo>
                  <a:pt x="f715" y="f716"/>
                  <a:pt x="f717" y="f718"/>
                  <a:pt x="f719" y="f720"/>
                </a:cubicBezTo>
                <a:cubicBezTo>
                  <a:pt x="f721" y="f722"/>
                  <a:pt x="f723" y="f724"/>
                  <a:pt x="f725" y="f726"/>
                </a:cubicBezTo>
                <a:cubicBezTo>
                  <a:pt x="f727" y="f728"/>
                  <a:pt x="f729" y="f730"/>
                  <a:pt x="f731" y="f732"/>
                </a:cubicBezTo>
                <a:cubicBezTo>
                  <a:pt x="f733" y="f734"/>
                  <a:pt x="f735" y="f732"/>
                  <a:pt x="f736" y="f737"/>
                </a:cubicBezTo>
                <a:cubicBezTo>
                  <a:pt x="f738" y="f739"/>
                  <a:pt x="f740" y="f741"/>
                  <a:pt x="f742" y="f743"/>
                </a:cubicBezTo>
                <a:cubicBezTo>
                  <a:pt x="f744" y="f745"/>
                  <a:pt x="f746" y="f747"/>
                  <a:pt x="f748" y="f749"/>
                </a:cubicBezTo>
                <a:cubicBezTo>
                  <a:pt x="f750" y="f751"/>
                  <a:pt x="f752" y="f753"/>
                  <a:pt x="f754" y="f755"/>
                </a:cubicBezTo>
                <a:cubicBezTo>
                  <a:pt x="f756" y="f757"/>
                  <a:pt x="f758" y="f759"/>
                  <a:pt x="f760" y="f761"/>
                </a:cubicBezTo>
                <a:cubicBezTo>
                  <a:pt x="f762" y="f763"/>
                  <a:pt x="f764" y="f765"/>
                  <a:pt x="f766" y="f767"/>
                </a:cubicBezTo>
                <a:cubicBezTo>
                  <a:pt x="f768" y="f769"/>
                  <a:pt x="f770" y="f771"/>
                  <a:pt x="f576" y="f772"/>
                </a:cubicBezTo>
                <a:cubicBezTo>
                  <a:pt x="f773" y="f774"/>
                  <a:pt x="f775" y="f776"/>
                  <a:pt x="f777" y="f778"/>
                </a:cubicBezTo>
                <a:cubicBezTo>
                  <a:pt x="f779" y="f780"/>
                  <a:pt x="f781" y="f782"/>
                  <a:pt x="f783" y="f784"/>
                </a:cubicBezTo>
                <a:cubicBezTo>
                  <a:pt x="f785" y="f786"/>
                  <a:pt x="f787" y="f788"/>
                  <a:pt x="f789" y="f790"/>
                </a:cubicBezTo>
                <a:cubicBezTo>
                  <a:pt x="f791" y="f792"/>
                  <a:pt x="f793" y="f794"/>
                  <a:pt x="f795" y="f796"/>
                </a:cubicBezTo>
                <a:cubicBezTo>
                  <a:pt x="f204" y="f797"/>
                  <a:pt x="f798" y="f799"/>
                  <a:pt x="f800" y="f801"/>
                </a:cubicBezTo>
                <a:cubicBezTo>
                  <a:pt x="f802" y="f803"/>
                  <a:pt x="f804" y="f805"/>
                  <a:pt x="f806" y="f807"/>
                </a:cubicBezTo>
                <a:cubicBezTo>
                  <a:pt x="f808" y="f809"/>
                  <a:pt x="f810" y="f811"/>
                  <a:pt x="f812" y="f813"/>
                </a:cubicBezTo>
                <a:cubicBezTo>
                  <a:pt x="f814" y="f815"/>
                  <a:pt x="f88" y="f816"/>
                  <a:pt x="f817" y="f818"/>
                </a:cubicBezTo>
                <a:cubicBezTo>
                  <a:pt x="f276" y="f803"/>
                  <a:pt x="f121" y="f819"/>
                  <a:pt x="f127" y="f820"/>
                </a:cubicBezTo>
                <a:cubicBezTo>
                  <a:pt x="f109" y="f821"/>
                  <a:pt x="f822" y="f823"/>
                  <a:pt x="f824" y="f825"/>
                </a:cubicBezTo>
                <a:cubicBezTo>
                  <a:pt x="f826" y="f827"/>
                  <a:pt x="f828" y="f829"/>
                  <a:pt x="f830" y="f831"/>
                </a:cubicBezTo>
                <a:cubicBezTo>
                  <a:pt x="f832" y="f833"/>
                  <a:pt x="f834" y="f835"/>
                  <a:pt x="f836" y="f837"/>
                </a:cubicBezTo>
                <a:cubicBezTo>
                  <a:pt x="f838" y="f839"/>
                  <a:pt x="f840" y="f841"/>
                  <a:pt x="f842" y="f843"/>
                </a:cubicBezTo>
                <a:cubicBezTo>
                  <a:pt x="f844" y="f845"/>
                  <a:pt x="f846" y="f847"/>
                  <a:pt x="f848" y="f849"/>
                </a:cubicBezTo>
                <a:cubicBezTo>
                  <a:pt x="f850" y="f851"/>
                  <a:pt x="f852" y="f853"/>
                  <a:pt x="f854" y="f855"/>
                </a:cubicBezTo>
                <a:cubicBezTo>
                  <a:pt x="f856" y="f857"/>
                  <a:pt x="f858" y="f859"/>
                  <a:pt x="f860" y="f861"/>
                </a:cubicBezTo>
                <a:cubicBezTo>
                  <a:pt x="f862" y="f863"/>
                  <a:pt x="f864" y="f865"/>
                  <a:pt x="f866" y="f867"/>
                </a:cubicBezTo>
                <a:cubicBezTo>
                  <a:pt x="f868" y="f869"/>
                  <a:pt x="f870" y="f871"/>
                  <a:pt x="f872" y="f873"/>
                </a:cubicBezTo>
                <a:cubicBezTo>
                  <a:pt x="f874" y="f875"/>
                  <a:pt x="f876" y="f877"/>
                  <a:pt x="f878" y="f879"/>
                </a:cubicBezTo>
                <a:cubicBezTo>
                  <a:pt x="f880" y="f881"/>
                  <a:pt x="f882" y="f883"/>
                  <a:pt x="f884" y="f885"/>
                </a:cubicBezTo>
                <a:cubicBezTo>
                  <a:pt x="f886" y="f887"/>
                  <a:pt x="f888" y="f889"/>
                  <a:pt x="f890" y="f757"/>
                </a:cubicBezTo>
                <a:cubicBezTo>
                  <a:pt x="f891" y="f892"/>
                  <a:pt x="f893" y="f894"/>
                  <a:pt x="f895" y="f896"/>
                </a:cubicBezTo>
                <a:cubicBezTo>
                  <a:pt x="f897" y="f898"/>
                  <a:pt x="f899" y="f900"/>
                  <a:pt x="f901" y="f902"/>
                </a:cubicBezTo>
                <a:cubicBezTo>
                  <a:pt x="f903" y="f904"/>
                  <a:pt x="f905" y="f906"/>
                  <a:pt x="f907" y="f908"/>
                </a:cubicBezTo>
                <a:cubicBezTo>
                  <a:pt x="f909" y="f910"/>
                  <a:pt x="f911" y="f912"/>
                  <a:pt x="f913" y="f914"/>
                </a:cubicBezTo>
                <a:cubicBezTo>
                  <a:pt x="f915" y="f916"/>
                  <a:pt x="f917" y="f918"/>
                  <a:pt x="f919" y="f920"/>
                </a:cubicBezTo>
                <a:cubicBezTo>
                  <a:pt x="f921" y="f922"/>
                  <a:pt x="f923" y="f924"/>
                  <a:pt x="f925" y="f926"/>
                </a:cubicBezTo>
                <a:cubicBezTo>
                  <a:pt x="f927" y="f928"/>
                  <a:pt x="f929" y="f930"/>
                  <a:pt x="f931" y="f932"/>
                </a:cubicBezTo>
                <a:cubicBezTo>
                  <a:pt x="f933" y="f934"/>
                  <a:pt x="f933" y="f934"/>
                  <a:pt x="f935" y="f936"/>
                </a:cubicBezTo>
                <a:cubicBezTo>
                  <a:pt x="f937" y="f938"/>
                  <a:pt x="f937" y="f939"/>
                  <a:pt x="f940" y="f941"/>
                </a:cubicBezTo>
                <a:cubicBezTo>
                  <a:pt x="f942" y="f943"/>
                  <a:pt x="f944" y="f945"/>
                  <a:pt x="f946" y="f947"/>
                </a:cubicBezTo>
                <a:cubicBezTo>
                  <a:pt x="f948" y="f949"/>
                  <a:pt x="f950" y="f951"/>
                  <a:pt x="f952" y="f953"/>
                </a:cubicBezTo>
                <a:cubicBezTo>
                  <a:pt x="f954" y="f955"/>
                  <a:pt x="f956" y="f957"/>
                  <a:pt x="f958" y="f959"/>
                </a:cubicBezTo>
                <a:cubicBezTo>
                  <a:pt x="f960" y="f961"/>
                  <a:pt x="f962" y="f963"/>
                  <a:pt x="f964" y="f965"/>
                </a:cubicBezTo>
                <a:cubicBezTo>
                  <a:pt x="f966" y="f967"/>
                  <a:pt x="f968" y="f671"/>
                  <a:pt x="f969" y="f970"/>
                </a:cubicBezTo>
                <a:cubicBezTo>
                  <a:pt x="f971" y="f972"/>
                  <a:pt x="f973" y="f974"/>
                  <a:pt x="f975" y="f976"/>
                </a:cubicBezTo>
                <a:cubicBezTo>
                  <a:pt x="f977" y="f978"/>
                  <a:pt x="f979" y="f980"/>
                  <a:pt x="f981" y="f982"/>
                </a:cubicBezTo>
                <a:cubicBezTo>
                  <a:pt x="f983" y="f984"/>
                  <a:pt x="f985" y="f986"/>
                  <a:pt x="f987" y="f988"/>
                </a:cubicBezTo>
                <a:cubicBezTo>
                  <a:pt x="f989" y="f990"/>
                  <a:pt x="f964" y="f991"/>
                  <a:pt x="f992" y="f993"/>
                </a:cubicBezTo>
                <a:cubicBezTo>
                  <a:pt x="f994" y="f995"/>
                  <a:pt x="f996" y="f997"/>
                  <a:pt x="f998" y="f999"/>
                </a:cubicBezTo>
                <a:cubicBezTo>
                  <a:pt x="f1000" y="f1001"/>
                  <a:pt x="f1002" y="f1003"/>
                  <a:pt x="f1004" y="f1005"/>
                </a:cubicBezTo>
                <a:cubicBezTo>
                  <a:pt x="f1006" y="f1007"/>
                  <a:pt x="f1008" y="f1009"/>
                  <a:pt x="f1010" y="f1011"/>
                </a:cubicBezTo>
                <a:cubicBezTo>
                  <a:pt x="f1012" y="f1013"/>
                  <a:pt x="f1014" y="f1015"/>
                  <a:pt x="f1016" y="f1017"/>
                </a:cubicBezTo>
                <a:cubicBezTo>
                  <a:pt x="f1018" y="f1019"/>
                  <a:pt x="f1020" y="f1021"/>
                  <a:pt x="f1022" y="f1023"/>
                </a:cubicBezTo>
                <a:cubicBezTo>
                  <a:pt x="f1024" y="f1025"/>
                  <a:pt x="f1026" y="f1027"/>
                  <a:pt x="f1028" y="f1029"/>
                </a:cubicBezTo>
                <a:cubicBezTo>
                  <a:pt x="f1030" y="f1031"/>
                  <a:pt x="f1032" y="f1033"/>
                  <a:pt x="f1034" y="f1035"/>
                </a:cubicBezTo>
                <a:cubicBezTo>
                  <a:pt x="f1036" y="f1037"/>
                  <a:pt x="f1024" y="f1038"/>
                  <a:pt x="f1039" y="f1040"/>
                </a:cubicBezTo>
                <a:cubicBezTo>
                  <a:pt x="f1041" y="f1042"/>
                  <a:pt x="f1043" y="f1044"/>
                  <a:pt x="f1045" y="f1046"/>
                </a:cubicBezTo>
                <a:cubicBezTo>
                  <a:pt x="f1047" y="f1048"/>
                  <a:pt x="f1049" y="f1050"/>
                  <a:pt x="f1051" y="f1052"/>
                </a:cubicBezTo>
                <a:cubicBezTo>
                  <a:pt x="f998" y="f1053"/>
                  <a:pt x="f1054" y="f1055"/>
                  <a:pt x="f1056" y="f1057"/>
                </a:cubicBezTo>
                <a:cubicBezTo>
                  <a:pt x="f1058" y="f1059"/>
                  <a:pt x="f1060" y="f1061"/>
                  <a:pt x="f1062" y="f33"/>
                </a:cubicBezTo>
                <a:cubicBezTo>
                  <a:pt x="f1063" y="f461"/>
                  <a:pt x="f1064" y="f1065"/>
                  <a:pt x="f1066" y="f1067"/>
                </a:cubicBezTo>
                <a:cubicBezTo>
                  <a:pt x="f1068" y="f1069"/>
                  <a:pt x="f1070" y="f1071"/>
                  <a:pt x="f1072" y="f1073"/>
                </a:cubicBezTo>
                <a:cubicBezTo>
                  <a:pt x="f1074" y="f1075"/>
                  <a:pt x="f1062" y="f405"/>
                  <a:pt x="f1076" y="f1077"/>
                </a:cubicBezTo>
                <a:cubicBezTo>
                  <a:pt x="f1078" y="f1079"/>
                  <a:pt x="f1080" y="f1081"/>
                  <a:pt x="f1082" y="f1083"/>
                </a:cubicBezTo>
                <a:cubicBezTo>
                  <a:pt x="f1084" y="f1085"/>
                  <a:pt x="f1086" y="f1087"/>
                  <a:pt x="f1088" y="f1089"/>
                </a:cubicBezTo>
                <a:cubicBezTo>
                  <a:pt x="f1090" y="f1091"/>
                  <a:pt x="f1092" y="f1093"/>
                  <a:pt x="f1094" y="f1095"/>
                </a:cubicBezTo>
                <a:cubicBezTo>
                  <a:pt x="f1096" y="f1097"/>
                  <a:pt x="f1098" y="f1099"/>
                  <a:pt x="f1100" y="f205"/>
                </a:cubicBezTo>
                <a:cubicBezTo>
                  <a:pt x="f1101" y="f1102"/>
                  <a:pt x="f1103" y="f1104"/>
                  <a:pt x="f1105" y="f1106"/>
                </a:cubicBezTo>
                <a:cubicBezTo>
                  <a:pt x="f1107" y="f1108"/>
                  <a:pt x="f1109" y="f432"/>
                  <a:pt x="f1110" y="f1111"/>
                </a:cubicBezTo>
                <a:cubicBezTo>
                  <a:pt x="f1112" y="f1113"/>
                  <a:pt x="f1114" y="f1073"/>
                  <a:pt x="f1115" y="f1116"/>
                </a:cubicBezTo>
                <a:cubicBezTo>
                  <a:pt x="f1117" y="f1118"/>
                  <a:pt x="f1119" y="f197"/>
                  <a:pt x="f1120" y="f1121"/>
                </a:cubicBezTo>
                <a:cubicBezTo>
                  <a:pt x="f1122" y="f1123"/>
                  <a:pt x="f1124" y="f1123"/>
                  <a:pt x="f1125" y="f1126"/>
                </a:cubicBezTo>
                <a:cubicBezTo>
                  <a:pt x="f1127" y="f1128"/>
                  <a:pt x="f1129" y="f1130"/>
                  <a:pt x="f1131" y="f1132"/>
                </a:cubicBezTo>
                <a:cubicBezTo>
                  <a:pt x="f1133" y="f1134"/>
                  <a:pt x="f1135" y="f1136"/>
                  <a:pt x="f1137" y="f1138"/>
                </a:cubicBezTo>
                <a:cubicBezTo>
                  <a:pt x="f1139" y="f1140"/>
                  <a:pt x="f1141" y="f1142"/>
                  <a:pt x="f1143" y="f189"/>
                </a:cubicBezTo>
                <a:cubicBezTo>
                  <a:pt x="f1144" y="f1145"/>
                  <a:pt x="f1146" y="f1147"/>
                  <a:pt x="f1148" y="f1149"/>
                </a:cubicBezTo>
                <a:cubicBezTo>
                  <a:pt x="f1150" y="f1136"/>
                  <a:pt x="f1151" y="f1152"/>
                  <a:pt x="f8" y="f9"/>
                </a:cubicBezTo>
                <a:close/>
                <a:moveTo>
                  <a:pt x="f1153" y="f1154"/>
                </a:moveTo>
                <a:cubicBezTo>
                  <a:pt x="f1155" y="f1156"/>
                  <a:pt x="f1157" y="f1158"/>
                  <a:pt x="f1159" y="f1160"/>
                </a:cubicBezTo>
                <a:cubicBezTo>
                  <a:pt x="f1161" y="f1162"/>
                  <a:pt x="f1163" y="f1164"/>
                  <a:pt x="f1165" y="f1166"/>
                </a:cubicBezTo>
                <a:cubicBezTo>
                  <a:pt x="f1167" y="f1168"/>
                  <a:pt x="f1169" y="f1170"/>
                  <a:pt x="f1171" y="f1172"/>
                </a:cubicBezTo>
                <a:cubicBezTo>
                  <a:pt x="f1173" y="f1174"/>
                  <a:pt x="f1175" y="f1176"/>
                  <a:pt x="f1153" y="f1154"/>
                </a:cubicBezTo>
                <a:close/>
                <a:moveTo>
                  <a:pt x="f1177" y="f1178"/>
                </a:moveTo>
                <a:cubicBezTo>
                  <a:pt x="f1179" y="f1180"/>
                  <a:pt x="f1181" y="f1182"/>
                  <a:pt x="f1183" y="f1184"/>
                </a:cubicBezTo>
                <a:cubicBezTo>
                  <a:pt x="f1185" y="f1186"/>
                  <a:pt x="f1187" y="f1188"/>
                  <a:pt x="f1189" y="f1190"/>
                </a:cubicBezTo>
                <a:cubicBezTo>
                  <a:pt x="f1191" y="f1192"/>
                  <a:pt x="f1193" y="f1194"/>
                  <a:pt x="f1177" y="f1178"/>
                </a:cubicBezTo>
                <a:close/>
              </a:path>
            </a:pathLst>
          </a:custGeom>
          <a:solidFill>
            <a:srgbClr val="21B2B9">
              <a:alpha val="2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3" name="Title 1">
            <a:extLst>
              <a:ext uri="{FF2B5EF4-FFF2-40B4-BE49-F238E27FC236}">
                <a16:creationId xmlns:a16="http://schemas.microsoft.com/office/drawing/2014/main" id="{40199849-11D4-4F42-841D-B4FF06DF7F7D}"/>
              </a:ext>
            </a:extLst>
          </p:cNvPr>
          <p:cNvSpPr txBox="1">
            <a:spLocks noGrp="1"/>
          </p:cNvSpPr>
          <p:nvPr>
            <p:ph type="title"/>
          </p:nvPr>
        </p:nvSpPr>
        <p:spPr>
          <a:xfrm>
            <a:off x="1399032" y="2523744"/>
            <a:ext cx="3831335" cy="1453896"/>
          </a:xfrm>
        </p:spPr>
        <p:txBody>
          <a:bodyPr anchor="b" anchorCtr="1"/>
          <a:lstStyle>
            <a:lvl1pPr algn="ct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EEB6BAFA-8168-4B8E-9C5B-1AA25C1FD9A6}"/>
              </a:ext>
            </a:extLst>
          </p:cNvPr>
          <p:cNvSpPr txBox="1">
            <a:spLocks noGrp="1"/>
          </p:cNvSpPr>
          <p:nvPr>
            <p:ph type="pic" idx="1"/>
          </p:nvPr>
        </p:nvSpPr>
        <p:spPr>
          <a:xfrm>
            <a:off x="6711696" y="640080"/>
            <a:ext cx="4837176" cy="5568696"/>
          </a:xfrm>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64A4411D-32DE-4383-9D20-2CB6F2437FB5}"/>
              </a:ext>
            </a:extLst>
          </p:cNvPr>
          <p:cNvSpPr txBox="1">
            <a:spLocks noGrp="1"/>
          </p:cNvSpPr>
          <p:nvPr>
            <p:ph type="body" idx="2"/>
          </p:nvPr>
        </p:nvSpPr>
        <p:spPr>
          <a:xfrm>
            <a:off x="1655064" y="4087368"/>
            <a:ext cx="3319272" cy="649224"/>
          </a:xfrm>
        </p:spPr>
        <p:txBody>
          <a:bodyPr anchorCtr="1">
            <a:noAutofit/>
          </a:bodyPr>
          <a:lstStyle>
            <a:lvl1pPr marL="0" indent="0" algn="ctr">
              <a:buNone/>
              <a:defRPr sz="2000" cap="all"/>
            </a:lvl1pPr>
          </a:lstStyle>
          <a:p>
            <a:pPr lvl="0"/>
            <a:r>
              <a:rPr lang="en-US"/>
              <a:t>Click to edit Master text styles</a:t>
            </a:r>
          </a:p>
        </p:txBody>
      </p:sp>
      <p:sp>
        <p:nvSpPr>
          <p:cNvPr id="6" name="Date Placeholder 4">
            <a:extLst>
              <a:ext uri="{FF2B5EF4-FFF2-40B4-BE49-F238E27FC236}">
                <a16:creationId xmlns:a16="http://schemas.microsoft.com/office/drawing/2014/main" id="{C724A9F7-2628-41BE-AD27-5B87805ACA85}"/>
              </a:ext>
            </a:extLst>
          </p:cNvPr>
          <p:cNvSpPr txBox="1">
            <a:spLocks noGrp="1"/>
          </p:cNvSpPr>
          <p:nvPr>
            <p:ph type="dt" sz="half" idx="7"/>
          </p:nvPr>
        </p:nvSpPr>
        <p:spPr/>
        <p:txBody>
          <a:bodyPr/>
          <a:lstStyle>
            <a:lvl1pPr>
              <a:defRPr/>
            </a:lvl1pPr>
          </a:lstStyle>
          <a:p>
            <a:pPr lvl="0"/>
            <a:fld id="{32DDACB4-3A9A-4938-8AF8-30F7C5D46687}" type="datetime1">
              <a:rPr lang="en-US"/>
              <a:pPr lvl="0"/>
              <a:t>1/7/2021</a:t>
            </a:fld>
            <a:endParaRPr lang="en-US"/>
          </a:p>
        </p:txBody>
      </p:sp>
      <p:sp>
        <p:nvSpPr>
          <p:cNvPr id="7" name="Footer Placeholder 5">
            <a:extLst>
              <a:ext uri="{FF2B5EF4-FFF2-40B4-BE49-F238E27FC236}">
                <a16:creationId xmlns:a16="http://schemas.microsoft.com/office/drawing/2014/main" id="{C31CF01A-DFD0-45EA-88D7-842D76DAC9B2}"/>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90F4DFEE-3860-464B-AB5B-71A58C3CF3B7}"/>
              </a:ext>
            </a:extLst>
          </p:cNvPr>
          <p:cNvSpPr txBox="1">
            <a:spLocks noGrp="1"/>
          </p:cNvSpPr>
          <p:nvPr>
            <p:ph type="sldNum" sz="quarter" idx="8"/>
          </p:nvPr>
        </p:nvSpPr>
        <p:spPr/>
        <p:txBody>
          <a:bodyPr/>
          <a:lstStyle>
            <a:lvl1pPr>
              <a:defRPr/>
            </a:lvl1pPr>
          </a:lstStyle>
          <a:p>
            <a:pPr lvl="0"/>
            <a:fld id="{B6B44557-A5A6-47AF-9E38-60212E62D157}" type="slidenum">
              <a:t>‹#›</a:t>
            </a:fld>
            <a:endParaRPr lang="en-US"/>
          </a:p>
        </p:txBody>
      </p:sp>
    </p:spTree>
    <p:extLst>
      <p:ext uri="{BB962C8B-B14F-4D97-AF65-F5344CB8AC3E}">
        <p14:creationId xmlns:p14="http://schemas.microsoft.com/office/powerpoint/2010/main" val="11836542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52D0-5AFB-402D-8F29-62CE4E9BE902}"/>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1510CC2-9A54-4A82-8A30-E89A251D966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2AC57A-AFD7-43C9-8BDC-9D12E222E71F}"/>
              </a:ext>
            </a:extLst>
          </p:cNvPr>
          <p:cNvSpPr txBox="1">
            <a:spLocks noGrp="1"/>
          </p:cNvSpPr>
          <p:nvPr>
            <p:ph type="dt" sz="half" idx="7"/>
          </p:nvPr>
        </p:nvSpPr>
        <p:spPr/>
        <p:txBody>
          <a:bodyPr/>
          <a:lstStyle>
            <a:lvl1pPr>
              <a:defRPr/>
            </a:lvl1pPr>
          </a:lstStyle>
          <a:p>
            <a:pPr lvl="0"/>
            <a:fld id="{2D62B5E6-6236-4F81-B6B8-488E95D9DE7A}" type="datetime1">
              <a:rPr lang="en-US"/>
              <a:pPr lvl="0"/>
              <a:t>1/7/2021</a:t>
            </a:fld>
            <a:endParaRPr lang="en-US"/>
          </a:p>
        </p:txBody>
      </p:sp>
      <p:sp>
        <p:nvSpPr>
          <p:cNvPr id="5" name="Footer Placeholder 4">
            <a:extLst>
              <a:ext uri="{FF2B5EF4-FFF2-40B4-BE49-F238E27FC236}">
                <a16:creationId xmlns:a16="http://schemas.microsoft.com/office/drawing/2014/main" id="{599DB22C-D1A3-4F11-A7C0-5CA51A4EFB6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7543214-6B60-4DB9-8FC3-70EF71E590F0}"/>
              </a:ext>
            </a:extLst>
          </p:cNvPr>
          <p:cNvSpPr txBox="1">
            <a:spLocks noGrp="1"/>
          </p:cNvSpPr>
          <p:nvPr>
            <p:ph type="sldNum" sz="quarter" idx="8"/>
          </p:nvPr>
        </p:nvSpPr>
        <p:spPr/>
        <p:txBody>
          <a:bodyPr/>
          <a:lstStyle>
            <a:lvl1pPr>
              <a:defRPr/>
            </a:lvl1pPr>
          </a:lstStyle>
          <a:p>
            <a:pPr lvl="0"/>
            <a:fld id="{12D654AE-953D-46B1-9727-21E10FE42026}" type="slidenum">
              <a:t>‹#›</a:t>
            </a:fld>
            <a:endParaRPr lang="en-US"/>
          </a:p>
        </p:txBody>
      </p:sp>
    </p:spTree>
    <p:extLst>
      <p:ext uri="{BB962C8B-B14F-4D97-AF65-F5344CB8AC3E}">
        <p14:creationId xmlns:p14="http://schemas.microsoft.com/office/powerpoint/2010/main" val="3867315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D8EC17-397E-4432-9453-0F34179E6FC6}"/>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6DF01E2-A7FA-4B29-90AF-D28DE6779D3F}"/>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A073C8-1F37-4E7C-9935-54A90C36EA44}"/>
              </a:ext>
            </a:extLst>
          </p:cNvPr>
          <p:cNvSpPr txBox="1">
            <a:spLocks noGrp="1"/>
          </p:cNvSpPr>
          <p:nvPr>
            <p:ph type="dt" sz="half" idx="7"/>
          </p:nvPr>
        </p:nvSpPr>
        <p:spPr/>
        <p:txBody>
          <a:bodyPr/>
          <a:lstStyle>
            <a:lvl1pPr>
              <a:defRPr/>
            </a:lvl1pPr>
          </a:lstStyle>
          <a:p>
            <a:pPr lvl="0"/>
            <a:fld id="{89C6CB4A-FB14-4664-9AB4-8C33C373DD20}" type="datetime1">
              <a:rPr lang="en-US"/>
              <a:pPr lvl="0"/>
              <a:t>1/7/2021</a:t>
            </a:fld>
            <a:endParaRPr lang="en-US"/>
          </a:p>
        </p:txBody>
      </p:sp>
      <p:sp>
        <p:nvSpPr>
          <p:cNvPr id="5" name="Footer Placeholder 4">
            <a:extLst>
              <a:ext uri="{FF2B5EF4-FFF2-40B4-BE49-F238E27FC236}">
                <a16:creationId xmlns:a16="http://schemas.microsoft.com/office/drawing/2014/main" id="{5C5EEF3A-98D4-4ED0-8ABC-E85C8501852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43CF542-3C49-4810-9F3B-F306137A75A5}"/>
              </a:ext>
            </a:extLst>
          </p:cNvPr>
          <p:cNvSpPr txBox="1">
            <a:spLocks noGrp="1"/>
          </p:cNvSpPr>
          <p:nvPr>
            <p:ph type="sldNum" sz="quarter" idx="8"/>
          </p:nvPr>
        </p:nvSpPr>
        <p:spPr/>
        <p:txBody>
          <a:bodyPr/>
          <a:lstStyle>
            <a:lvl1pPr>
              <a:defRPr/>
            </a:lvl1pPr>
          </a:lstStyle>
          <a:p>
            <a:pPr lvl="0"/>
            <a:fld id="{63989908-F4EE-4C18-A22C-D6EE8A69C2EF}" type="slidenum">
              <a:t>‹#›</a:t>
            </a:fld>
            <a:endParaRPr lang="en-US"/>
          </a:p>
        </p:txBody>
      </p:sp>
    </p:spTree>
    <p:extLst>
      <p:ext uri="{BB962C8B-B14F-4D97-AF65-F5344CB8AC3E}">
        <p14:creationId xmlns:p14="http://schemas.microsoft.com/office/powerpoint/2010/main" val="250849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F6AECA-7665-4329-BDF1-168CCB43E5C5}"/>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971404E8-D207-4CF7-83E6-0EB0B13815F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25FC65-C92A-4E1A-9FE3-CD5B0264AE5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Avenir Next LT Pro"/>
              </a:defRPr>
            </a:lvl1pPr>
          </a:lstStyle>
          <a:p>
            <a:pPr lvl="0"/>
            <a:fld id="{6471E0D0-4B65-4478-B40D-ACF4D20970D6}" type="datetime1">
              <a:rPr lang="en-US"/>
              <a:pPr lvl="0"/>
              <a:t>1/7/2021</a:t>
            </a:fld>
            <a:endParaRPr lang="en-US"/>
          </a:p>
        </p:txBody>
      </p:sp>
      <p:sp>
        <p:nvSpPr>
          <p:cNvPr id="5" name="Footer Placeholder 4">
            <a:extLst>
              <a:ext uri="{FF2B5EF4-FFF2-40B4-BE49-F238E27FC236}">
                <a16:creationId xmlns:a16="http://schemas.microsoft.com/office/drawing/2014/main" id="{72C534C8-F8BA-49B5-A274-704C60080F4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Avenir Next LT Pro"/>
              </a:defRPr>
            </a:lvl1pPr>
          </a:lstStyle>
          <a:p>
            <a:pPr lvl="0"/>
            <a:endParaRPr lang="en-US"/>
          </a:p>
        </p:txBody>
      </p:sp>
      <p:sp>
        <p:nvSpPr>
          <p:cNvPr id="6" name="Slide Number Placeholder 5">
            <a:extLst>
              <a:ext uri="{FF2B5EF4-FFF2-40B4-BE49-F238E27FC236}">
                <a16:creationId xmlns:a16="http://schemas.microsoft.com/office/drawing/2014/main" id="{ECC6B376-4A8B-4F1C-B2F4-0BDCB7B5EE5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Avenir Next LT Pro"/>
              </a:defRPr>
            </a:lvl1pPr>
          </a:lstStyle>
          <a:p>
            <a:pPr lvl="0"/>
            <a:fld id="{2BC4713D-EAAA-4D86-A0FD-930401A513C3}"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venir Next LT Pro"/>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venir Next LT Pro"/>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venir Next LT Pro"/>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venir Next LT Pro"/>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venir Next LT Pro"/>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80F0E7A-C222-48AB-B8B6-593F693902A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B93D99A3-3665-470C-8547-7DF23734DEE0}"/>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68FEC4-8CBB-407B-8858-6B875E111BB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fld id="{4B974943-2361-4C02-9ED6-F131AB402CAF}" type="datetime1">
              <a:rPr lang="en-US"/>
              <a:pPr lvl="0"/>
              <a:t>1/7/2021</a:t>
            </a:fld>
            <a:endParaRPr lang="en-US"/>
          </a:p>
        </p:txBody>
      </p:sp>
      <p:sp>
        <p:nvSpPr>
          <p:cNvPr id="5" name="Footer Placeholder 4">
            <a:extLst>
              <a:ext uri="{FF2B5EF4-FFF2-40B4-BE49-F238E27FC236}">
                <a16:creationId xmlns:a16="http://schemas.microsoft.com/office/drawing/2014/main" id="{51877AFF-E1BA-4C74-9B99-63DEA8FEE214}"/>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endParaRPr lang="en-US"/>
          </a:p>
        </p:txBody>
      </p:sp>
      <p:sp>
        <p:nvSpPr>
          <p:cNvPr id="6" name="Slide Number Placeholder 5">
            <a:extLst>
              <a:ext uri="{FF2B5EF4-FFF2-40B4-BE49-F238E27FC236}">
                <a16:creationId xmlns:a16="http://schemas.microsoft.com/office/drawing/2014/main" id="{87BD9E50-D020-4558-97EB-BDBE0B46A741}"/>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entury Gothic"/>
              </a:defRPr>
            </a:lvl1pPr>
          </a:lstStyle>
          <a:p>
            <a:pPr lvl="0"/>
            <a:fld id="{03D1399A-879F-4A46-A0F6-242648B6A610}" type="slidenum">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marL="0" marR="0" lvl="0" indent="0" algn="l" defTabSz="914400" rtl="0" fontAlgn="auto" hangingPunct="1">
        <a:lnSpc>
          <a:spcPct val="90000"/>
        </a:lnSpc>
        <a:spcBef>
          <a:spcPts val="0"/>
        </a:spcBef>
        <a:spcAft>
          <a:spcPts val="0"/>
        </a:spcAft>
        <a:buNone/>
        <a:tabLst/>
        <a:defRPr lang="en-US" sz="4000" b="0" i="0" u="none" strike="noStrike" kern="1200" cap="none" spc="0" baseline="0">
          <a:solidFill>
            <a:srgbClr val="000000"/>
          </a:solidFill>
          <a:uFillTx/>
          <a:latin typeface="Century Gothic"/>
        </a:defRPr>
      </a:lvl1pPr>
    </p:titleStyle>
    <p:bodyStyle>
      <a:lvl1pPr marL="228600" marR="0" lvl="0" indent="-228600" algn="l" defTabSz="914400" rtl="0" fontAlgn="auto" hangingPunct="1">
        <a:lnSpc>
          <a:spcPct val="10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entury Gothic"/>
        </a:defRPr>
      </a:lvl1pPr>
      <a:lvl2pPr marL="685800" marR="0" lvl="1" indent="-228600" algn="l" defTabSz="914400" rtl="0" fontAlgn="auto" hangingPunct="1">
        <a:lnSpc>
          <a:spcPct val="10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entury Gothic"/>
        </a:defRPr>
      </a:lvl2pPr>
      <a:lvl3pPr marL="1143000" marR="0" lvl="2"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entury Gothic"/>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4pPr>
      <a:lvl5pPr marL="2057400" marR="0" lvl="4" indent="-228600" algn="l" defTabSz="914400" rtl="0" fontAlgn="auto" hangingPunct="1">
        <a:lnSpc>
          <a:spcPct val="10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2520D0D7-DE43-4105-87FF-AAB779765A55}"/>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pic>
        <p:nvPicPr>
          <p:cNvPr id="3" name="Picture 3" descr="A green and blue flag&#10;&#10;Description automatically generated with low confidence">
            <a:extLst>
              <a:ext uri="{FF2B5EF4-FFF2-40B4-BE49-F238E27FC236}">
                <a16:creationId xmlns:a16="http://schemas.microsoft.com/office/drawing/2014/main" id="{73BE48B1-A536-4181-AD60-5DF44AFB4C76}"/>
              </a:ext>
            </a:extLst>
          </p:cNvPr>
          <p:cNvPicPr>
            <a:picLocks noChangeAspect="1"/>
          </p:cNvPicPr>
          <p:nvPr/>
        </p:nvPicPr>
        <p:blipFill>
          <a:blip r:embed="rId2"/>
          <a:srcRect t="23986"/>
          <a:stretch>
            <a:fillRect/>
          </a:stretch>
        </p:blipFill>
        <p:spPr>
          <a:xfrm>
            <a:off x="18" y="9"/>
            <a:ext cx="12191978" cy="6857990"/>
          </a:xfrm>
          <a:prstGeom prst="rect">
            <a:avLst/>
          </a:prstGeom>
          <a:noFill/>
          <a:ln cap="flat">
            <a:noFill/>
          </a:ln>
        </p:spPr>
      </p:pic>
      <p:sp>
        <p:nvSpPr>
          <p:cNvPr id="4" name="Rectangle 15">
            <a:extLst>
              <a:ext uri="{FF2B5EF4-FFF2-40B4-BE49-F238E27FC236}">
                <a16:creationId xmlns:a16="http://schemas.microsoft.com/office/drawing/2014/main" id="{B3D608B9-4550-4F3C-BB1C-D576FA3BF9B7}"/>
              </a:ext>
            </a:extLst>
          </p:cNvPr>
          <p:cNvSpPr>
            <a:spLocks noMove="1" noResize="1"/>
          </p:cNvSpPr>
          <p:nvPr/>
        </p:nvSpPr>
        <p:spPr>
          <a:xfrm rot="16200004">
            <a:off x="3799862" y="-1534135"/>
            <a:ext cx="4592272" cy="12191996"/>
          </a:xfrm>
          <a:prstGeom prst="rect">
            <a:avLst/>
          </a:prstGeom>
          <a:gradFill>
            <a:gsLst>
              <a:gs pos="0">
                <a:srgbClr val="000000">
                  <a:alpha val="0"/>
                </a:srgbClr>
              </a:gs>
              <a:gs pos="100000">
                <a:srgbClr val="000000">
                  <a:alpha val="30000"/>
                </a:srgbClr>
              </a:gs>
            </a:gsLst>
            <a:lin ang="10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1">
            <a:extLst>
              <a:ext uri="{FF2B5EF4-FFF2-40B4-BE49-F238E27FC236}">
                <a16:creationId xmlns:a16="http://schemas.microsoft.com/office/drawing/2014/main" id="{5E2F47B6-E180-4C14-933C-480135D2EF83}"/>
              </a:ext>
            </a:extLst>
          </p:cNvPr>
          <p:cNvSpPr txBox="1">
            <a:spLocks noGrp="1"/>
          </p:cNvSpPr>
          <p:nvPr>
            <p:ph type="ctrTitle"/>
          </p:nvPr>
        </p:nvSpPr>
        <p:spPr>
          <a:xfrm>
            <a:off x="404548" y="3091924"/>
            <a:ext cx="9078565" cy="2387598"/>
          </a:xfrm>
        </p:spPr>
        <p:txBody>
          <a:bodyPr/>
          <a:lstStyle/>
          <a:p>
            <a:pPr lvl="0"/>
            <a:r>
              <a:rPr lang="en-GB" sz="6600">
                <a:solidFill>
                  <a:srgbClr val="FFFFFF"/>
                </a:solidFill>
              </a:rPr>
              <a:t>Adventurous Activities </a:t>
            </a:r>
            <a:br>
              <a:rPr lang="en-GB" sz="6600">
                <a:solidFill>
                  <a:srgbClr val="FFFFFF"/>
                </a:solidFill>
              </a:rPr>
            </a:br>
            <a:r>
              <a:rPr lang="en-GB" sz="6600">
                <a:solidFill>
                  <a:srgbClr val="FFFFFF"/>
                </a:solidFill>
              </a:rPr>
              <a:t>Unit of Work</a:t>
            </a:r>
          </a:p>
        </p:txBody>
      </p:sp>
      <p:sp>
        <p:nvSpPr>
          <p:cNvPr id="6" name="Rectangle: Rounded Corners 17">
            <a:extLst>
              <a:ext uri="{FF2B5EF4-FFF2-40B4-BE49-F238E27FC236}">
                <a16:creationId xmlns:a16="http://schemas.microsoft.com/office/drawing/2014/main" id="{74BFC97B-7063-49AF-BF01-757E3A77DC9B}"/>
              </a:ext>
            </a:extLst>
          </p:cNvPr>
          <p:cNvSpPr>
            <a:spLocks noMove="1" noResize="1"/>
          </p:cNvSpPr>
          <p:nvPr/>
        </p:nvSpPr>
        <p:spPr>
          <a:xfrm>
            <a:off x="0" y="5575041"/>
            <a:ext cx="9785899" cy="685800"/>
          </a:xfrm>
          <a:custGeom>
            <a:avLst>
              <a:gd name="f0" fmla="val 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7" name="Subtitle 2">
            <a:extLst>
              <a:ext uri="{FF2B5EF4-FFF2-40B4-BE49-F238E27FC236}">
                <a16:creationId xmlns:a16="http://schemas.microsoft.com/office/drawing/2014/main" id="{3D0CB033-2296-4559-ACBA-AFF54B47D0C7}"/>
              </a:ext>
            </a:extLst>
          </p:cNvPr>
          <p:cNvSpPr txBox="1">
            <a:spLocks noGrp="1"/>
          </p:cNvSpPr>
          <p:nvPr>
            <p:ph type="subTitle" idx="1"/>
          </p:nvPr>
        </p:nvSpPr>
        <p:spPr>
          <a:xfrm>
            <a:off x="404548" y="5624940"/>
            <a:ext cx="9078565" cy="592979"/>
          </a:xfrm>
        </p:spPr>
        <p:txBody>
          <a:bodyPr anchor="ctr"/>
          <a:lstStyle/>
          <a:p>
            <a:pPr lvl="0"/>
            <a:r>
              <a:rPr lang="en-GB">
                <a:solidFill>
                  <a:srgbClr val="FFFFFF"/>
                </a:solidFill>
              </a:rPr>
              <a:t>KS3- 8 Weeks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6FE96-5C5C-445C-AAA5-232274CD05ED}"/>
              </a:ext>
            </a:extLst>
          </p:cNvPr>
          <p:cNvSpPr txBox="1">
            <a:spLocks noGrp="1"/>
          </p:cNvSpPr>
          <p:nvPr>
            <p:ph type="title"/>
          </p:nvPr>
        </p:nvSpPr>
        <p:spPr/>
        <p:txBody>
          <a:bodyPr anchorCtr="1"/>
          <a:lstStyle/>
          <a:p>
            <a:pPr lvl="0" algn="ctr"/>
            <a:r>
              <a:rPr lang="en-GB" u="sng">
                <a:effectLst>
                  <a:outerShdw dist="38096" dir="2700000">
                    <a:srgbClr val="000000"/>
                  </a:outerShdw>
                </a:effectLst>
              </a:rPr>
              <a:t>National Curriculum </a:t>
            </a:r>
          </a:p>
        </p:txBody>
      </p:sp>
      <p:sp>
        <p:nvSpPr>
          <p:cNvPr id="3" name="Content Placeholder 2">
            <a:extLst>
              <a:ext uri="{FF2B5EF4-FFF2-40B4-BE49-F238E27FC236}">
                <a16:creationId xmlns:a16="http://schemas.microsoft.com/office/drawing/2014/main" id="{37E94B1A-1042-47F8-B380-A70CDC7F9071}"/>
              </a:ext>
            </a:extLst>
          </p:cNvPr>
          <p:cNvSpPr txBox="1">
            <a:spLocks noGrp="1"/>
          </p:cNvSpPr>
          <p:nvPr>
            <p:ph idx="1"/>
          </p:nvPr>
        </p:nvSpPr>
        <p:spPr>
          <a:xfrm>
            <a:off x="565062" y="1581912"/>
            <a:ext cx="10168128" cy="4828214"/>
          </a:xfrm>
        </p:spPr>
        <p:txBody>
          <a:bodyPr/>
          <a:lstStyle/>
          <a:p>
            <a:pPr marL="0" lvl="0" indent="0">
              <a:lnSpc>
                <a:spcPct val="100000"/>
              </a:lnSpc>
              <a:buNone/>
            </a:pPr>
            <a:r>
              <a:rPr lang="en-GB" sz="2600">
                <a:latin typeface="Times New Roman" pitchFamily="18"/>
                <a:ea typeface="Cambria" pitchFamily="18"/>
              </a:rPr>
              <a:t>“encourages learners to build a platform of skills on which future activity choices can be made. Through their creative, adventurous and competitive activities they plan, practise and improve their performance so that they can enjoy being able to perform consistently well”. </a:t>
            </a:r>
          </a:p>
          <a:p>
            <a:pPr marL="0" lvl="0" indent="0">
              <a:lnSpc>
                <a:spcPct val="100000"/>
              </a:lnSpc>
              <a:buNone/>
            </a:pPr>
            <a:r>
              <a:rPr lang="en-GB" sz="2600">
                <a:latin typeface="Times New Roman" pitchFamily="18"/>
                <a:ea typeface="Cambria" pitchFamily="18"/>
                <a:cs typeface="Times New Roman" pitchFamily="18"/>
              </a:rPr>
              <a:t>K23- </a:t>
            </a:r>
          </a:p>
          <a:p>
            <a:pPr marL="0" lvl="0" indent="0">
              <a:lnSpc>
                <a:spcPct val="100000"/>
              </a:lnSpc>
              <a:buNone/>
            </a:pPr>
            <a:r>
              <a:rPr lang="en-GB" sz="2600">
                <a:latin typeface="Times New Roman" pitchFamily="18"/>
                <a:cs typeface="Times New Roman" pitchFamily="18"/>
              </a:rPr>
              <a:t>“Participation in outdoor activities provides opportunities to increase awareness of the natural environment and understand the importance of issues such as conservation and sustainable development. Adventurous activities may be pursued in curriculum time, after school, or as part of an out-of-hours residential experience in new and challenging environments away from the local area”.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134">
            <a:extLst>
              <a:ext uri="{FF2B5EF4-FFF2-40B4-BE49-F238E27FC236}">
                <a16:creationId xmlns:a16="http://schemas.microsoft.com/office/drawing/2014/main" id="{0B3654D3-F68E-4F14-8B6C-75AFDA496DDE}"/>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36">
            <a:extLst>
              <a:ext uri="{FF2B5EF4-FFF2-40B4-BE49-F238E27FC236}">
                <a16:creationId xmlns:a16="http://schemas.microsoft.com/office/drawing/2014/main" id="{804CE6E8-16BA-4A5A-A94C-EA6DA3B77572}"/>
              </a:ext>
            </a:extLst>
          </p:cNvPr>
          <p:cNvSpPr>
            <a:spLocks noMove="1" noResize="1"/>
          </p:cNvSpPr>
          <p:nvPr/>
        </p:nvSpPr>
        <p:spPr>
          <a:xfrm>
            <a:off x="554419" y="4218904"/>
            <a:ext cx="11167448" cy="2089312"/>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FA4CC322-8204-469A-8A65-CCEACB03C008}"/>
              </a:ext>
            </a:extLst>
          </p:cNvPr>
          <p:cNvSpPr txBox="1">
            <a:spLocks noGrp="1"/>
          </p:cNvSpPr>
          <p:nvPr>
            <p:ph type="title"/>
          </p:nvPr>
        </p:nvSpPr>
        <p:spPr>
          <a:xfrm>
            <a:off x="70646" y="125693"/>
            <a:ext cx="10196318" cy="1536192"/>
          </a:xfrm>
        </p:spPr>
        <p:txBody>
          <a:bodyPr/>
          <a:lstStyle/>
          <a:p>
            <a:pPr lvl="0"/>
            <a:r>
              <a:rPr lang="en-GB" sz="3200"/>
              <a:t>Outdoor Hammock and Shelter Building</a:t>
            </a:r>
          </a:p>
        </p:txBody>
      </p:sp>
      <p:pic>
        <p:nvPicPr>
          <p:cNvPr id="5" name="Picture 2" descr="See the source image">
            <a:extLst>
              <a:ext uri="{FF2B5EF4-FFF2-40B4-BE49-F238E27FC236}">
                <a16:creationId xmlns:a16="http://schemas.microsoft.com/office/drawing/2014/main" id="{CA9E5515-2589-496B-B34D-F616ED7D9BA4}"/>
              </a:ext>
            </a:extLst>
          </p:cNvPr>
          <p:cNvPicPr>
            <a:picLocks noChangeAspect="1"/>
          </p:cNvPicPr>
          <p:nvPr/>
        </p:nvPicPr>
        <p:blipFill>
          <a:blip r:embed="rId2"/>
          <a:srcRect t="40967"/>
          <a:stretch>
            <a:fillRect/>
          </a:stretch>
        </p:blipFill>
        <p:spPr>
          <a:xfrm>
            <a:off x="845143" y="4979712"/>
            <a:ext cx="6828300" cy="1802154"/>
          </a:xfrm>
          <a:prstGeom prst="rect">
            <a:avLst/>
          </a:prstGeom>
          <a:noFill/>
          <a:ln cap="flat">
            <a:noFill/>
          </a:ln>
        </p:spPr>
      </p:pic>
      <p:sp>
        <p:nvSpPr>
          <p:cNvPr id="6" name="Rectangle 138">
            <a:extLst>
              <a:ext uri="{FF2B5EF4-FFF2-40B4-BE49-F238E27FC236}">
                <a16:creationId xmlns:a16="http://schemas.microsoft.com/office/drawing/2014/main" id="{B6FA756A-8CC5-45B0-A4A2-2E7E41A275A2}"/>
              </a:ext>
            </a:extLst>
          </p:cNvPr>
          <p:cNvSpPr>
            <a:spLocks noMove="1" noResize="1"/>
          </p:cNvSpPr>
          <p:nvPr/>
        </p:nvSpPr>
        <p:spPr>
          <a:xfrm>
            <a:off x="490411" y="4911516"/>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140">
            <a:extLst>
              <a:ext uri="{FF2B5EF4-FFF2-40B4-BE49-F238E27FC236}">
                <a16:creationId xmlns:a16="http://schemas.microsoft.com/office/drawing/2014/main" id="{4A47DCE5-4D23-4E73-A7C4-23338C492A7D}"/>
              </a:ext>
            </a:extLst>
          </p:cNvPr>
          <p:cNvSpPr>
            <a:spLocks noMove="1" noResize="1"/>
          </p:cNvSpPr>
          <p:nvPr/>
        </p:nvSpPr>
        <p:spPr>
          <a:xfrm rot="5400013">
            <a:off x="4248110" y="5258988"/>
            <a:ext cx="1463040" cy="9144"/>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2">
            <a:extLst>
              <a:ext uri="{FF2B5EF4-FFF2-40B4-BE49-F238E27FC236}">
                <a16:creationId xmlns:a16="http://schemas.microsoft.com/office/drawing/2014/main" id="{A492AFE4-0D1B-485B-AEFA-E5D8F9F53754}"/>
              </a:ext>
            </a:extLst>
          </p:cNvPr>
          <p:cNvSpPr txBox="1">
            <a:spLocks noGrp="1"/>
          </p:cNvSpPr>
          <p:nvPr>
            <p:ph idx="1"/>
          </p:nvPr>
        </p:nvSpPr>
        <p:spPr>
          <a:xfrm>
            <a:off x="70646" y="1750509"/>
            <a:ext cx="4338352" cy="1536192"/>
          </a:xfrm>
        </p:spPr>
        <p:txBody>
          <a:bodyPr anchor="ctr"/>
          <a:lstStyle/>
          <a:p>
            <a:pPr marL="0" lvl="0" indent="0">
              <a:buNone/>
            </a:pPr>
            <a:r>
              <a:rPr lang="en-GB" sz="1800"/>
              <a:t>NC- “listen carefully to the contribution of others, make individual and group decisions to identify problems and suggest alternative approaches”. </a:t>
            </a:r>
          </a:p>
          <a:p>
            <a:pPr marL="0" lvl="0" indent="0">
              <a:buNone/>
            </a:pPr>
            <a:endParaRPr lang="en-GB" sz="1800"/>
          </a:p>
          <a:p>
            <a:pPr marL="0" lvl="0" indent="0">
              <a:buNone/>
            </a:pPr>
            <a:endParaRPr lang="en-GB" sz="1800"/>
          </a:p>
        </p:txBody>
      </p:sp>
      <p:sp>
        <p:nvSpPr>
          <p:cNvPr id="9" name="TextBox 3">
            <a:extLst>
              <a:ext uri="{FF2B5EF4-FFF2-40B4-BE49-F238E27FC236}">
                <a16:creationId xmlns:a16="http://schemas.microsoft.com/office/drawing/2014/main" id="{F1761AB2-CF2D-42C7-AFCE-42769842710F}"/>
              </a:ext>
            </a:extLst>
          </p:cNvPr>
          <p:cNvSpPr txBox="1"/>
          <p:nvPr/>
        </p:nvSpPr>
        <p:spPr>
          <a:xfrm>
            <a:off x="84280" y="2982004"/>
            <a:ext cx="10767818" cy="17851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Week 2 Progression:</a:t>
            </a: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-More complex knots</a:t>
            </a: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 Introduce how to create a fire. </a:t>
            </a: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Residential- Camping in their own built shelter for 1 night. </a:t>
            </a:r>
          </a:p>
        </p:txBody>
      </p:sp>
      <p:sp>
        <p:nvSpPr>
          <p:cNvPr id="10" name="TextBox 12">
            <a:extLst>
              <a:ext uri="{FF2B5EF4-FFF2-40B4-BE49-F238E27FC236}">
                <a16:creationId xmlns:a16="http://schemas.microsoft.com/office/drawing/2014/main" id="{C4900BCE-E63F-4FF3-B452-ADAED7C10985}"/>
              </a:ext>
            </a:extLst>
          </p:cNvPr>
          <p:cNvSpPr txBox="1"/>
          <p:nvPr/>
        </p:nvSpPr>
        <p:spPr>
          <a:xfrm>
            <a:off x="4854238" y="1427341"/>
            <a:ext cx="637524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NC- “develop and communicate a variety of imaginative ideas and information”. </a:t>
            </a:r>
          </a:p>
        </p:txBody>
      </p:sp>
      <p:sp>
        <p:nvSpPr>
          <p:cNvPr id="11" name="TextBox 5">
            <a:extLst>
              <a:ext uri="{FF2B5EF4-FFF2-40B4-BE49-F238E27FC236}">
                <a16:creationId xmlns:a16="http://schemas.microsoft.com/office/drawing/2014/main" id="{ACA5FDBD-22ED-418F-9687-E7773FACD126}"/>
              </a:ext>
            </a:extLst>
          </p:cNvPr>
          <p:cNvSpPr txBox="1"/>
          <p:nvPr/>
        </p:nvSpPr>
        <p:spPr>
          <a:xfrm>
            <a:off x="177558" y="196093"/>
            <a:ext cx="444771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Week 1&amp;2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136">
            <a:extLst>
              <a:ext uri="{FF2B5EF4-FFF2-40B4-BE49-F238E27FC236}">
                <a16:creationId xmlns:a16="http://schemas.microsoft.com/office/drawing/2014/main" id="{35BF8C66-355A-4826-8AEF-23DB5311FA25}"/>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CD99A9E3-DEEA-4328-9071-E51EFC763C8F}"/>
              </a:ext>
            </a:extLst>
          </p:cNvPr>
          <p:cNvSpPr txBox="1">
            <a:spLocks noGrp="1"/>
          </p:cNvSpPr>
          <p:nvPr>
            <p:ph type="title"/>
          </p:nvPr>
        </p:nvSpPr>
        <p:spPr>
          <a:xfrm>
            <a:off x="-85569" y="1156716"/>
            <a:ext cx="4485863" cy="1088136"/>
          </a:xfrm>
        </p:spPr>
        <p:txBody>
          <a:bodyPr anchor="b"/>
          <a:lstStyle/>
          <a:p>
            <a:pPr lvl="0"/>
            <a:r>
              <a:rPr lang="en-US" sz="3400"/>
              <a:t>	Bouldering Wall</a:t>
            </a:r>
          </a:p>
        </p:txBody>
      </p:sp>
      <p:sp>
        <p:nvSpPr>
          <p:cNvPr id="4" name="Rectangle 138">
            <a:extLst>
              <a:ext uri="{FF2B5EF4-FFF2-40B4-BE49-F238E27FC236}">
                <a16:creationId xmlns:a16="http://schemas.microsoft.com/office/drawing/2014/main" id="{5C452CBA-83EC-46C1-A050-DC0D8F234829}"/>
              </a:ext>
            </a:extLst>
          </p:cNvPr>
          <p:cNvSpPr>
            <a:spLocks noMove="1" noResize="1"/>
          </p:cNvSpPr>
          <p:nvPr/>
        </p:nvSpPr>
        <p:spPr>
          <a:xfrm rot="5400013">
            <a:off x="649224" y="387943"/>
            <a:ext cx="73152" cy="548640"/>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140">
            <a:extLst>
              <a:ext uri="{FF2B5EF4-FFF2-40B4-BE49-F238E27FC236}">
                <a16:creationId xmlns:a16="http://schemas.microsoft.com/office/drawing/2014/main" id="{04EDA0F2-865C-4142-955E-5D4D1025D404}"/>
              </a:ext>
            </a:extLst>
          </p:cNvPr>
          <p:cNvSpPr>
            <a:spLocks noMove="1" noResize="1"/>
          </p:cNvSpPr>
          <p:nvPr/>
        </p:nvSpPr>
        <p:spPr>
          <a:xfrm>
            <a:off x="411480" y="2286000"/>
            <a:ext cx="4389120" cy="18288"/>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ntent Placeholder 2053">
            <a:extLst>
              <a:ext uri="{FF2B5EF4-FFF2-40B4-BE49-F238E27FC236}">
                <a16:creationId xmlns:a16="http://schemas.microsoft.com/office/drawing/2014/main" id="{1ED626CE-66EE-43B7-9550-EA75E17C9739}"/>
              </a:ext>
            </a:extLst>
          </p:cNvPr>
          <p:cNvSpPr txBox="1">
            <a:spLocks noGrp="1"/>
          </p:cNvSpPr>
          <p:nvPr>
            <p:ph idx="1"/>
          </p:nvPr>
        </p:nvSpPr>
        <p:spPr>
          <a:xfrm>
            <a:off x="411480" y="2581963"/>
            <a:ext cx="4498848" cy="3690820"/>
          </a:xfrm>
        </p:spPr>
        <p:txBody>
          <a:bodyPr/>
          <a:lstStyle/>
          <a:p>
            <a:pPr marL="0" lvl="0" indent="0">
              <a:buNone/>
            </a:pPr>
            <a:r>
              <a:rPr lang="en-US" sz="1700"/>
              <a:t>NC- </a:t>
            </a:r>
            <a:r>
              <a:rPr lang="en-GB" sz="1800"/>
              <a:t>plan, undertake and evaluate activities, using what </a:t>
            </a:r>
            <a:r>
              <a:rPr lang="en-GB" sz="1600"/>
              <a:t>they</a:t>
            </a:r>
            <a:r>
              <a:rPr lang="en-GB" sz="1800"/>
              <a:t> find out to plan how to improve their next attempts .</a:t>
            </a:r>
          </a:p>
          <a:p>
            <a:pPr marL="0" lvl="0" indent="0">
              <a:buNone/>
            </a:pPr>
            <a:r>
              <a:rPr lang="en-US" sz="1600"/>
              <a:t>Week 4 Progression: </a:t>
            </a:r>
          </a:p>
          <a:p>
            <a:pPr marL="0" lvl="0" indent="0">
              <a:buNone/>
            </a:pPr>
            <a:r>
              <a:rPr lang="en-US" sz="1600"/>
              <a:t>-Relay Races</a:t>
            </a:r>
          </a:p>
          <a:p>
            <a:pPr marL="0" lvl="0" indent="0">
              <a:buNone/>
            </a:pPr>
            <a:r>
              <a:rPr lang="en-US" sz="1600"/>
              <a:t>-Blindfolded. </a:t>
            </a:r>
          </a:p>
          <a:p>
            <a:pPr marL="0" lvl="0" indent="0">
              <a:buNone/>
            </a:pPr>
            <a:r>
              <a:rPr lang="en-US" sz="1700"/>
              <a:t>Assessment- Movement choices, Confidence and Competence. </a:t>
            </a:r>
          </a:p>
          <a:p>
            <a:pPr marL="0" lvl="0" indent="0">
              <a:buNone/>
            </a:pPr>
            <a:r>
              <a:rPr lang="en-US" sz="1700"/>
              <a:t>Residential- Rock Climbing. </a:t>
            </a:r>
          </a:p>
        </p:txBody>
      </p:sp>
      <p:pic>
        <p:nvPicPr>
          <p:cNvPr id="7" name="Picture 2" descr="See the source image">
            <a:extLst>
              <a:ext uri="{FF2B5EF4-FFF2-40B4-BE49-F238E27FC236}">
                <a16:creationId xmlns:a16="http://schemas.microsoft.com/office/drawing/2014/main" id="{EA645648-FD95-4266-A753-84F7C937B44F}"/>
              </a:ext>
            </a:extLst>
          </p:cNvPr>
          <p:cNvPicPr>
            <a:picLocks noChangeAspect="1"/>
          </p:cNvPicPr>
          <p:nvPr/>
        </p:nvPicPr>
        <p:blipFill>
          <a:blip r:embed="rId2"/>
          <a:srcRect r="123" b="-1"/>
          <a:stretch>
            <a:fillRect/>
          </a:stretch>
        </p:blipFill>
        <p:spPr>
          <a:xfrm>
            <a:off x="5308055" y="9"/>
            <a:ext cx="6883950" cy="6857990"/>
          </a:xfrm>
          <a:prstGeom prst="rect">
            <a:avLst/>
          </a:prstGeom>
          <a:noFill/>
          <a:ln cap="flat">
            <a:noFill/>
          </a:ln>
          <a:effectLst>
            <a:outerShdw dist="38103" dir="10800000" algn="tl">
              <a:srgbClr val="D9D9D9">
                <a:alpha val="30000"/>
              </a:srgbClr>
            </a:outerShdw>
          </a:effectLst>
        </p:spPr>
      </p:pic>
      <p:sp>
        <p:nvSpPr>
          <p:cNvPr id="8" name="TextBox 3">
            <a:extLst>
              <a:ext uri="{FF2B5EF4-FFF2-40B4-BE49-F238E27FC236}">
                <a16:creationId xmlns:a16="http://schemas.microsoft.com/office/drawing/2014/main" id="{974ADB36-40E4-430D-82BC-349F59843D5B}"/>
              </a:ext>
            </a:extLst>
          </p:cNvPr>
          <p:cNvSpPr txBox="1"/>
          <p:nvPr/>
        </p:nvSpPr>
        <p:spPr>
          <a:xfrm>
            <a:off x="411480" y="878884"/>
            <a:ext cx="326387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Week 3&amp;4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44CC3EF9-54BB-4BB5-93DC-EC08EE172661}"/>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pic>
        <p:nvPicPr>
          <p:cNvPr id="3" name="Picture 2" descr="Velosolutions Pump Track Girvan Acadamy, UK – pumptrack.com">
            <a:extLst>
              <a:ext uri="{FF2B5EF4-FFF2-40B4-BE49-F238E27FC236}">
                <a16:creationId xmlns:a16="http://schemas.microsoft.com/office/drawing/2014/main" id="{5E8095C5-F105-4F24-8E6D-DCAA1EF43F38}"/>
              </a:ext>
            </a:extLst>
          </p:cNvPr>
          <p:cNvPicPr>
            <a:picLocks noChangeAspect="1"/>
          </p:cNvPicPr>
          <p:nvPr/>
        </p:nvPicPr>
        <p:blipFill>
          <a:blip r:embed="rId2">
            <a:alphaModFix amt="40000"/>
          </a:blip>
          <a:srcRect b="11067"/>
          <a:stretch>
            <a:fillRect/>
          </a:stretch>
        </p:blipFill>
        <p:spPr>
          <a:xfrm>
            <a:off x="18" y="8887"/>
            <a:ext cx="12191978" cy="6857990"/>
          </a:xfrm>
          <a:prstGeom prst="rect">
            <a:avLst/>
          </a:prstGeom>
          <a:noFill/>
          <a:ln cap="flat">
            <a:noFill/>
          </a:ln>
        </p:spPr>
      </p:pic>
      <p:sp>
        <p:nvSpPr>
          <p:cNvPr id="4" name="Title 1">
            <a:extLst>
              <a:ext uri="{FF2B5EF4-FFF2-40B4-BE49-F238E27FC236}">
                <a16:creationId xmlns:a16="http://schemas.microsoft.com/office/drawing/2014/main" id="{DB20FF53-347D-434F-92BC-852BB2CB5F67}"/>
              </a:ext>
            </a:extLst>
          </p:cNvPr>
          <p:cNvSpPr txBox="1">
            <a:spLocks noGrp="1"/>
          </p:cNvSpPr>
          <p:nvPr>
            <p:ph type="title"/>
          </p:nvPr>
        </p:nvSpPr>
        <p:spPr>
          <a:xfrm>
            <a:off x="841248" y="941832"/>
            <a:ext cx="10506456" cy="2057400"/>
          </a:xfrm>
        </p:spPr>
        <p:txBody>
          <a:bodyPr anchor="b"/>
          <a:lstStyle/>
          <a:p>
            <a:pPr lvl="0"/>
            <a:r>
              <a:rPr lang="en-GB" sz="5000">
                <a:solidFill>
                  <a:srgbClr val="FFFFFF"/>
                </a:solidFill>
              </a:rPr>
              <a:t>Pump Track</a:t>
            </a:r>
          </a:p>
        </p:txBody>
      </p:sp>
      <p:sp>
        <p:nvSpPr>
          <p:cNvPr id="5" name="Rectangle 72">
            <a:extLst>
              <a:ext uri="{FF2B5EF4-FFF2-40B4-BE49-F238E27FC236}">
                <a16:creationId xmlns:a16="http://schemas.microsoft.com/office/drawing/2014/main" id="{BB0875EA-19C4-49FC-A80B-96FCB512E8A9}"/>
              </a:ext>
            </a:extLst>
          </p:cNvPr>
          <p:cNvSpPr>
            <a:spLocks noMove="1" noResize="1"/>
          </p:cNvSpPr>
          <p:nvPr/>
        </p:nvSpPr>
        <p:spPr>
          <a:xfrm rot="5400013">
            <a:off x="1120140" y="346795"/>
            <a:ext cx="146304"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Rectangle 74">
            <a:extLst>
              <a:ext uri="{FF2B5EF4-FFF2-40B4-BE49-F238E27FC236}">
                <a16:creationId xmlns:a16="http://schemas.microsoft.com/office/drawing/2014/main" id="{2958B604-BA3E-474C-949C-CA08F09C34C4}"/>
              </a:ext>
            </a:extLst>
          </p:cNvPr>
          <p:cNvSpPr>
            <a:spLocks noMove="1" noResize="1"/>
          </p:cNvSpPr>
          <p:nvPr/>
        </p:nvSpPr>
        <p:spPr>
          <a:xfrm>
            <a:off x="841248" y="3241200"/>
            <a:ext cx="10506456" cy="1828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Content Placeholder 2">
            <a:extLst>
              <a:ext uri="{FF2B5EF4-FFF2-40B4-BE49-F238E27FC236}">
                <a16:creationId xmlns:a16="http://schemas.microsoft.com/office/drawing/2014/main" id="{32981520-D76F-41D0-8203-2E1FD672DB93}"/>
              </a:ext>
            </a:extLst>
          </p:cNvPr>
          <p:cNvSpPr txBox="1">
            <a:spLocks noGrp="1"/>
          </p:cNvSpPr>
          <p:nvPr>
            <p:ph idx="1"/>
          </p:nvPr>
        </p:nvSpPr>
        <p:spPr>
          <a:xfrm>
            <a:off x="841248" y="3502151"/>
            <a:ext cx="10506456" cy="3355848"/>
          </a:xfrm>
        </p:spPr>
        <p:txBody>
          <a:bodyPr/>
          <a:lstStyle/>
          <a:p>
            <a:pPr marL="0" lvl="0" indent="0">
              <a:buNone/>
            </a:pPr>
            <a:r>
              <a:rPr lang="en-GB" sz="2000">
                <a:solidFill>
                  <a:srgbClr val="FFFFFF"/>
                </a:solidFill>
              </a:rPr>
              <a:t>NC- “</a:t>
            </a:r>
            <a:r>
              <a:rPr lang="en-GB" sz="1700">
                <a:solidFill>
                  <a:srgbClr val="FFFFFF"/>
                </a:solidFill>
              </a:rPr>
              <a:t>develop a range of skills and techniques in at least one of the following three types of adventurous activities: </a:t>
            </a:r>
          </a:p>
          <a:p>
            <a:pPr marL="0" lvl="0" indent="0">
              <a:buNone/>
            </a:pPr>
            <a:r>
              <a:rPr lang="en-GB" sz="1700">
                <a:solidFill>
                  <a:srgbClr val="FFFFFF"/>
                </a:solidFill>
              </a:rPr>
              <a:t>	• outdoor and adventurous activities, e.g. climbing, canoeing, orienteering </a:t>
            </a:r>
          </a:p>
          <a:p>
            <a:pPr marL="0" lvl="0" indent="0">
              <a:buNone/>
            </a:pPr>
            <a:r>
              <a:rPr lang="en-GB" sz="1700">
                <a:solidFill>
                  <a:srgbClr val="FFFFFF"/>
                </a:solidFill>
              </a:rPr>
              <a:t>	• problem-solving or initiative challenges, e.g. following or designing trails, rope courses </a:t>
            </a:r>
          </a:p>
          <a:p>
            <a:pPr marL="0" lvl="0" indent="0">
              <a:buNone/>
            </a:pPr>
            <a:r>
              <a:rPr lang="en-GB" sz="1700">
                <a:solidFill>
                  <a:srgbClr val="FFFFFF"/>
                </a:solidFill>
              </a:rPr>
              <a:t>	• journeys, e.g. hill walking and camping</a:t>
            </a:r>
            <a:endParaRPr lang="en-GB" sz="2600">
              <a:solidFill>
                <a:srgbClr val="FFFFFF"/>
              </a:solidFill>
            </a:endParaRPr>
          </a:p>
          <a:p>
            <a:pPr marL="0" lvl="0" indent="0">
              <a:buNone/>
            </a:pPr>
            <a:r>
              <a:rPr lang="en-GB" sz="2000">
                <a:solidFill>
                  <a:srgbClr val="FFFFFF"/>
                </a:solidFill>
              </a:rPr>
              <a:t>Week 6 Progression- Jumps and Tricks</a:t>
            </a:r>
          </a:p>
          <a:p>
            <a:pPr marL="0" lvl="0" indent="0">
              <a:buNone/>
            </a:pPr>
            <a:r>
              <a:rPr lang="en-GB" sz="2000">
                <a:solidFill>
                  <a:srgbClr val="FFFFFF"/>
                </a:solidFill>
              </a:rPr>
              <a:t>Assessment- Time trials</a:t>
            </a:r>
          </a:p>
          <a:p>
            <a:pPr marL="0" lvl="0" indent="0">
              <a:buNone/>
            </a:pPr>
            <a:r>
              <a:rPr lang="en-GB" sz="2000">
                <a:solidFill>
                  <a:srgbClr val="FFFFFF"/>
                </a:solidFill>
              </a:rPr>
              <a:t>Residential- Prepare for Mountain Biking</a:t>
            </a:r>
          </a:p>
        </p:txBody>
      </p:sp>
      <p:sp>
        <p:nvSpPr>
          <p:cNvPr id="8" name="TextBox 3">
            <a:extLst>
              <a:ext uri="{FF2B5EF4-FFF2-40B4-BE49-F238E27FC236}">
                <a16:creationId xmlns:a16="http://schemas.microsoft.com/office/drawing/2014/main" id="{180A1150-073B-4F85-808A-F21AEE819FF4}"/>
              </a:ext>
            </a:extLst>
          </p:cNvPr>
          <p:cNvSpPr txBox="1"/>
          <p:nvPr/>
        </p:nvSpPr>
        <p:spPr>
          <a:xfrm>
            <a:off x="841248" y="941832"/>
            <a:ext cx="163562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Week 5&amp;6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70">
            <a:extLst>
              <a:ext uri="{FF2B5EF4-FFF2-40B4-BE49-F238E27FC236}">
                <a16:creationId xmlns:a16="http://schemas.microsoft.com/office/drawing/2014/main" id="{E13A9E29-E4BA-49B8-A148-E56CAF4B9FFC}"/>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72">
            <a:extLst>
              <a:ext uri="{FF2B5EF4-FFF2-40B4-BE49-F238E27FC236}">
                <a16:creationId xmlns:a16="http://schemas.microsoft.com/office/drawing/2014/main" id="{C78DA667-D2A4-44E6-B6E7-D418B2BD977A}"/>
              </a:ext>
            </a:extLst>
          </p:cNvPr>
          <p:cNvSpPr>
            <a:spLocks noMove="1" noResize="1"/>
          </p:cNvSpPr>
          <p:nvPr/>
        </p:nvSpPr>
        <p:spPr>
          <a:xfrm>
            <a:off x="554419" y="4218904"/>
            <a:ext cx="11167448" cy="2089312"/>
          </a:xfrm>
          <a:prstGeom prst="rect">
            <a:avLst/>
          </a:prstGeom>
          <a:solidFill>
            <a:srgbClr val="FFFFFF"/>
          </a:solidFill>
          <a:ln w="12701" cap="flat">
            <a:solidFill>
              <a:srgbClr val="E9E9E9"/>
            </a:solidFill>
            <a:prstDash val="solid"/>
            <a:miter/>
          </a:ln>
          <a:effectLst>
            <a:outerShdw dist="38096" dir="2700000" algn="tl">
              <a:srgbClr val="D9D9D9">
                <a:alpha val="30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E6B8CBC9-B7C4-45B5-9D79-0FA42D507BF8}"/>
              </a:ext>
            </a:extLst>
          </p:cNvPr>
          <p:cNvSpPr txBox="1">
            <a:spLocks noGrp="1"/>
          </p:cNvSpPr>
          <p:nvPr>
            <p:ph type="title"/>
          </p:nvPr>
        </p:nvSpPr>
        <p:spPr>
          <a:xfrm>
            <a:off x="1051560" y="4495464"/>
            <a:ext cx="3538727" cy="1536192"/>
          </a:xfrm>
        </p:spPr>
        <p:txBody>
          <a:bodyPr/>
          <a:lstStyle/>
          <a:p>
            <a:pPr lvl="0"/>
            <a:r>
              <a:rPr lang="en-GB" sz="3200"/>
              <a:t>Parkour </a:t>
            </a:r>
          </a:p>
        </p:txBody>
      </p:sp>
      <p:pic>
        <p:nvPicPr>
          <p:cNvPr id="5" name="Picture 2" descr="See the source image">
            <a:extLst>
              <a:ext uri="{FF2B5EF4-FFF2-40B4-BE49-F238E27FC236}">
                <a16:creationId xmlns:a16="http://schemas.microsoft.com/office/drawing/2014/main" id="{C4B8BCBD-704B-492B-933E-FB0760EB9151}"/>
              </a:ext>
            </a:extLst>
          </p:cNvPr>
          <p:cNvPicPr>
            <a:picLocks noChangeAspect="1"/>
          </p:cNvPicPr>
          <p:nvPr/>
        </p:nvPicPr>
        <p:blipFill>
          <a:blip r:embed="rId2"/>
          <a:srcRect t="26017" b="24899"/>
          <a:stretch>
            <a:fillRect/>
          </a:stretch>
        </p:blipFill>
        <p:spPr>
          <a:xfrm>
            <a:off x="18" y="9"/>
            <a:ext cx="12191978" cy="3994474"/>
          </a:xfrm>
          <a:prstGeom prst="rect">
            <a:avLst/>
          </a:prstGeom>
          <a:noFill/>
          <a:ln cap="flat">
            <a:noFill/>
          </a:ln>
        </p:spPr>
      </p:pic>
      <p:sp>
        <p:nvSpPr>
          <p:cNvPr id="6" name="Rectangle 74">
            <a:extLst>
              <a:ext uri="{FF2B5EF4-FFF2-40B4-BE49-F238E27FC236}">
                <a16:creationId xmlns:a16="http://schemas.microsoft.com/office/drawing/2014/main" id="{412B9D7C-F2BE-44D8-9B39-46AA1B5F9C85}"/>
              </a:ext>
            </a:extLst>
          </p:cNvPr>
          <p:cNvSpPr>
            <a:spLocks noMove="1" noResize="1"/>
          </p:cNvSpPr>
          <p:nvPr/>
        </p:nvSpPr>
        <p:spPr>
          <a:xfrm>
            <a:off x="490411" y="4911516"/>
            <a:ext cx="128016" cy="704088"/>
          </a:xfrm>
          <a:prstGeom prst="rect">
            <a:avLst/>
          </a:prstGeom>
          <a:solidFill>
            <a:srgbClr val="F5A7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Rectangle 76">
            <a:extLst>
              <a:ext uri="{FF2B5EF4-FFF2-40B4-BE49-F238E27FC236}">
                <a16:creationId xmlns:a16="http://schemas.microsoft.com/office/drawing/2014/main" id="{F85387F8-3A2B-4095-875E-B6ED0E3A347F}"/>
              </a:ext>
            </a:extLst>
          </p:cNvPr>
          <p:cNvSpPr>
            <a:spLocks noMove="1" noResize="1"/>
          </p:cNvSpPr>
          <p:nvPr/>
        </p:nvSpPr>
        <p:spPr>
          <a:xfrm rot="5400013">
            <a:off x="4248110" y="5258988"/>
            <a:ext cx="1463040" cy="9144"/>
          </a:xfrm>
          <a:prstGeom prst="rect">
            <a:avLst/>
          </a:prstGeom>
          <a:solidFill>
            <a:srgbClr val="C9C9C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Content Placeholder 2">
            <a:extLst>
              <a:ext uri="{FF2B5EF4-FFF2-40B4-BE49-F238E27FC236}">
                <a16:creationId xmlns:a16="http://schemas.microsoft.com/office/drawing/2014/main" id="{B0295E12-44A7-4F8D-B4C4-7AB8B2BEB486}"/>
              </a:ext>
            </a:extLst>
          </p:cNvPr>
          <p:cNvSpPr txBox="1">
            <a:spLocks noGrp="1"/>
          </p:cNvSpPr>
          <p:nvPr>
            <p:ph idx="1"/>
          </p:nvPr>
        </p:nvSpPr>
        <p:spPr>
          <a:xfrm>
            <a:off x="5349240" y="4495464"/>
            <a:ext cx="6007608" cy="2037173"/>
          </a:xfrm>
        </p:spPr>
        <p:txBody>
          <a:bodyPr anchor="ctr"/>
          <a:lstStyle/>
          <a:p>
            <a:pPr marL="0" lvl="0" indent="0">
              <a:lnSpc>
                <a:spcPct val="100000"/>
              </a:lnSpc>
              <a:buNone/>
            </a:pPr>
            <a:r>
              <a:rPr lang="en-GB" sz="1800"/>
              <a:t>NC- “take some responsibility for themselves, others and the learning environment”. </a:t>
            </a:r>
          </a:p>
          <a:p>
            <a:pPr marL="0" lvl="0" indent="0">
              <a:lnSpc>
                <a:spcPct val="100000"/>
              </a:lnSpc>
              <a:buNone/>
            </a:pPr>
            <a:r>
              <a:rPr lang="en-GB" sz="1800"/>
              <a:t>Week 8 Progression- Game of TAG, or Circuits.</a:t>
            </a:r>
          </a:p>
          <a:p>
            <a:pPr marL="0" lvl="0" indent="0">
              <a:lnSpc>
                <a:spcPct val="100000"/>
              </a:lnSpc>
              <a:buNone/>
            </a:pPr>
            <a:r>
              <a:rPr lang="en-GB" sz="1800"/>
              <a:t>Assessment- Body Control, Competence </a:t>
            </a:r>
          </a:p>
          <a:p>
            <a:pPr marL="0" lvl="0" indent="0">
              <a:lnSpc>
                <a:spcPct val="100000"/>
              </a:lnSpc>
              <a:buNone/>
            </a:pPr>
            <a:r>
              <a:rPr lang="en-GB" sz="1800"/>
              <a:t>Residential- Prepare for Assault Course</a:t>
            </a:r>
          </a:p>
        </p:txBody>
      </p:sp>
      <p:sp>
        <p:nvSpPr>
          <p:cNvPr id="9" name="TextBox 3">
            <a:extLst>
              <a:ext uri="{FF2B5EF4-FFF2-40B4-BE49-F238E27FC236}">
                <a16:creationId xmlns:a16="http://schemas.microsoft.com/office/drawing/2014/main" id="{67D28DF5-F9B1-4CA7-B151-65AFE7014C1A}"/>
              </a:ext>
            </a:extLst>
          </p:cNvPr>
          <p:cNvSpPr txBox="1"/>
          <p:nvPr/>
        </p:nvSpPr>
        <p:spPr>
          <a:xfrm>
            <a:off x="1127464" y="4598636"/>
            <a:ext cx="173114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venir Next LT Pro"/>
              </a:rPr>
              <a:t>Weeks 7&amp;8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6B259-4A16-465F-B5B8-1024625C974C}"/>
              </a:ext>
            </a:extLst>
          </p:cNvPr>
          <p:cNvSpPr txBox="1">
            <a:spLocks noGrp="1"/>
          </p:cNvSpPr>
          <p:nvPr>
            <p:ph type="title"/>
          </p:nvPr>
        </p:nvSpPr>
        <p:spPr/>
        <p:txBody>
          <a:bodyPr/>
          <a:lstStyle/>
          <a:p>
            <a:pPr lvl="0"/>
            <a:r>
              <a:rPr lang="en-GB"/>
              <a:t>Residential</a:t>
            </a:r>
          </a:p>
        </p:txBody>
      </p:sp>
      <p:sp>
        <p:nvSpPr>
          <p:cNvPr id="3" name="Content Placeholder 2">
            <a:extLst>
              <a:ext uri="{FF2B5EF4-FFF2-40B4-BE49-F238E27FC236}">
                <a16:creationId xmlns:a16="http://schemas.microsoft.com/office/drawing/2014/main" id="{37F341B2-746D-46C1-964B-C422BEC5212C}"/>
              </a:ext>
            </a:extLst>
          </p:cNvPr>
          <p:cNvSpPr txBox="1">
            <a:spLocks noGrp="1"/>
          </p:cNvSpPr>
          <p:nvPr>
            <p:ph idx="1"/>
          </p:nvPr>
        </p:nvSpPr>
        <p:spPr>
          <a:xfrm>
            <a:off x="7457242" y="2104006"/>
            <a:ext cx="3826453" cy="4068193"/>
          </a:xfrm>
        </p:spPr>
        <p:txBody>
          <a:bodyPr/>
          <a:lstStyle/>
          <a:p>
            <a:pPr marL="0" lvl="0" indent="0">
              <a:buNone/>
            </a:pPr>
            <a:r>
              <a:rPr lang="en-GB" sz="1600"/>
              <a:t>The pupils residential will take place at Morfa Bay Adventure located in Pendine for 5 days. </a:t>
            </a:r>
          </a:p>
          <a:p>
            <a:pPr marL="0" lvl="0" indent="0">
              <a:buNone/>
            </a:pPr>
            <a:r>
              <a:rPr lang="en-GB" sz="1600"/>
              <a:t>Water Based- Coasteering, Surfing and Raft Building.</a:t>
            </a:r>
          </a:p>
          <a:p>
            <a:pPr marL="0" lvl="0" indent="0">
              <a:buNone/>
            </a:pPr>
            <a:r>
              <a:rPr lang="en-GB" sz="1600"/>
              <a:t>Land Based- Archery, Bushcraft and Caving. </a:t>
            </a:r>
          </a:p>
          <a:p>
            <a:pPr marL="0" lvl="0" indent="0">
              <a:buNone/>
            </a:pPr>
            <a:r>
              <a:rPr lang="en-GB" sz="1600"/>
              <a:t>As well as all facilities for the activities that I previously mentioned. </a:t>
            </a:r>
          </a:p>
        </p:txBody>
      </p:sp>
      <p:pic>
        <p:nvPicPr>
          <p:cNvPr id="4" name="Picture 4">
            <a:extLst>
              <a:ext uri="{FF2B5EF4-FFF2-40B4-BE49-F238E27FC236}">
                <a16:creationId xmlns:a16="http://schemas.microsoft.com/office/drawing/2014/main" id="{FA681EE3-73D2-4286-85DB-3B94EF0F3569}"/>
              </a:ext>
            </a:extLst>
          </p:cNvPr>
          <p:cNvPicPr>
            <a:picLocks noChangeAspect="1"/>
          </p:cNvPicPr>
          <p:nvPr/>
        </p:nvPicPr>
        <p:blipFill>
          <a:blip r:embed="rId2"/>
          <a:srcRect t="8000" r="970" b="4854"/>
          <a:stretch>
            <a:fillRect/>
          </a:stretch>
        </p:blipFill>
        <p:spPr>
          <a:xfrm>
            <a:off x="585929" y="2175028"/>
            <a:ext cx="6599965" cy="3266977"/>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40CFD-EB9D-4FFC-B5F6-60CB400B58EF}"/>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160DE521-A06D-4B3D-971C-7BF6B986CC21}"/>
              </a:ext>
            </a:extLst>
          </p:cNvPr>
          <p:cNvSpPr txBox="1">
            <a:spLocks noGrp="1"/>
          </p:cNvSpPr>
          <p:nvPr>
            <p:ph idx="1"/>
          </p:nvPr>
        </p:nvSpPr>
        <p:spPr>
          <a:xfrm>
            <a:off x="695693" y="2254087"/>
            <a:ext cx="10168128" cy="3694176"/>
          </a:xfrm>
        </p:spPr>
        <p:txBody>
          <a:bodyPr/>
          <a:lstStyle/>
          <a:p>
            <a:pPr marL="0" lvl="0" indent="0">
              <a:buNone/>
            </a:pPr>
            <a:r>
              <a:rPr lang="en-GB"/>
              <a:t>“</a:t>
            </a:r>
            <a:r>
              <a:rPr lang="en-GB" sz="1800">
                <a:latin typeface="Times New Roman" pitchFamily="18"/>
                <a:ea typeface="Cambria" pitchFamily="18"/>
              </a:rPr>
              <a:t>delivering lessons in the outdoor environment can enrich learning and engagement, widen skill development and improve health, wellbeing and enjoyment in school” (Quibell, 2017). </a:t>
            </a:r>
            <a:endParaRPr lang="en-GB"/>
          </a:p>
        </p:txBody>
      </p:sp>
      <p:pic>
        <p:nvPicPr>
          <p:cNvPr id="4" name="Picture 2" descr="Outdoor Education - Activities and Adventure for Secondary School Groups">
            <a:extLst>
              <a:ext uri="{FF2B5EF4-FFF2-40B4-BE49-F238E27FC236}">
                <a16:creationId xmlns:a16="http://schemas.microsoft.com/office/drawing/2014/main" id="{78BC82BE-4A25-4C30-95ED-D971801C55AE}"/>
              </a:ext>
            </a:extLst>
          </p:cNvPr>
          <p:cNvPicPr>
            <a:picLocks noChangeAspect="1"/>
          </p:cNvPicPr>
          <p:nvPr/>
        </p:nvPicPr>
        <p:blipFill>
          <a:blip r:embed="rId2"/>
          <a:srcRect/>
          <a:stretch>
            <a:fillRect/>
          </a:stretch>
        </p:blipFill>
        <p:spPr>
          <a:xfrm>
            <a:off x="1010604" y="3573621"/>
            <a:ext cx="3663452" cy="1946208"/>
          </a:xfrm>
          <a:prstGeom prst="rect">
            <a:avLst/>
          </a:prstGeom>
          <a:noFill/>
          <a:ln cap="flat">
            <a:noFill/>
          </a:ln>
        </p:spPr>
      </p:pic>
      <p:pic>
        <p:nvPicPr>
          <p:cNvPr id="5" name="Picture 2" descr="Bryntysilio Outdoor Education Centre School Trips &amp; Workshops">
            <a:extLst>
              <a:ext uri="{FF2B5EF4-FFF2-40B4-BE49-F238E27FC236}">
                <a16:creationId xmlns:a16="http://schemas.microsoft.com/office/drawing/2014/main" id="{A4AED5D9-4FF3-4CB4-96CC-C43603FE994A}"/>
              </a:ext>
            </a:extLst>
          </p:cNvPr>
          <p:cNvPicPr>
            <a:picLocks noChangeAspect="1"/>
          </p:cNvPicPr>
          <p:nvPr/>
        </p:nvPicPr>
        <p:blipFill>
          <a:blip r:embed="rId3"/>
          <a:srcRect/>
          <a:stretch>
            <a:fillRect/>
          </a:stretch>
        </p:blipFill>
        <p:spPr>
          <a:xfrm>
            <a:off x="7082329" y="3573621"/>
            <a:ext cx="3553120" cy="1946208"/>
          </a:xfrm>
          <a:prstGeom prst="rect">
            <a:avLst/>
          </a:prstGeom>
          <a:noFill/>
          <a:ln cap="flat">
            <a:noFill/>
          </a:ln>
        </p:spPr>
      </p:pic>
    </p:spTree>
  </p:cSld>
  <p:clrMapOvr>
    <a:masterClrMapping/>
  </p:clrMapOvr>
</p:sld>
</file>

<file path=ppt/theme/theme1.xml><?xml version="1.0" encoding="utf-8"?>
<a:theme xmlns:a="http://schemas.openxmlformats.org/drawingml/2006/main" name="AccentBox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rush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8418</TotalTime>
  <Words>438</Words>
  <Application>Microsoft Office PowerPoint</Application>
  <PresentationFormat>Widescreen</PresentationFormat>
  <Paragraphs>45</Paragraphs>
  <Slides>8</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8</vt:i4>
      </vt:variant>
    </vt:vector>
  </HeadingPairs>
  <TitlesOfParts>
    <vt:vector size="15" baseType="lpstr">
      <vt:lpstr>Arial</vt:lpstr>
      <vt:lpstr>Avenir Next LT Pro</vt:lpstr>
      <vt:lpstr>Calibri</vt:lpstr>
      <vt:lpstr>Century Gothic</vt:lpstr>
      <vt:lpstr>Times New Roman</vt:lpstr>
      <vt:lpstr>AccentBoxVTI</vt:lpstr>
      <vt:lpstr>BrushVTI</vt:lpstr>
      <vt:lpstr>Adventurous Activities  Unit of Work</vt:lpstr>
      <vt:lpstr>National Curriculum </vt:lpstr>
      <vt:lpstr>Outdoor Hammock and Shelter Building</vt:lpstr>
      <vt:lpstr> Bouldering Wall</vt:lpstr>
      <vt:lpstr>Pump Track</vt:lpstr>
      <vt:lpstr>Parkour </vt:lpstr>
      <vt:lpstr>Residential</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Adventurous Activities  Unit of Work</dc:title>
  <dc:creator>Sophie Sargeant</dc:creator>
  <cp:lastModifiedBy>Sophie Sargeant</cp:lastModifiedBy>
  <cp:revision>4</cp:revision>
  <dcterms:created xsi:type="dcterms:W3CDTF">2021-01-01T12:27:40Z</dcterms:created>
  <dcterms:modified xsi:type="dcterms:W3CDTF">2021-01-07T08:55:13Z</dcterms:modified>
</cp:coreProperties>
</file>