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9"/>
  </p:notesMasterIdLst>
  <p:sldIdLst>
    <p:sldId id="256" r:id="rId5"/>
    <p:sldId id="338" r:id="rId6"/>
    <p:sldId id="257" r:id="rId7"/>
    <p:sldId id="334" r:id="rId8"/>
    <p:sldId id="314" r:id="rId9"/>
    <p:sldId id="316" r:id="rId10"/>
    <p:sldId id="321" r:id="rId11"/>
    <p:sldId id="318" r:id="rId12"/>
    <p:sldId id="315" r:id="rId13"/>
    <p:sldId id="313" r:id="rId14"/>
    <p:sldId id="312" r:id="rId15"/>
    <p:sldId id="328" r:id="rId16"/>
    <p:sldId id="323" r:id="rId17"/>
    <p:sldId id="308" r:id="rId18"/>
    <p:sldId id="327" r:id="rId19"/>
    <p:sldId id="329" r:id="rId20"/>
    <p:sldId id="325" r:id="rId21"/>
    <p:sldId id="330" r:id="rId22"/>
    <p:sldId id="331" r:id="rId23"/>
    <p:sldId id="339" r:id="rId24"/>
    <p:sldId id="340" r:id="rId25"/>
    <p:sldId id="335" r:id="rId26"/>
    <p:sldId id="336" r:id="rId27"/>
    <p:sldId id="337" r:id="rId28"/>
  </p:sldIdLst>
  <p:sldSz cx="12192000" cy="6858000"/>
  <p:notesSz cx="6858000" cy="9144000"/>
  <p:embeddedFontLst>
    <p:embeddedFont>
      <p:font typeface="Calibri" panose="020F0502020204030204" pitchFamily="34" charset="0"/>
      <p:regular r:id="rId30"/>
      <p:bold r:id="rId31"/>
      <p:italic r:id="rId32"/>
      <p:boldItalic r:id="rId33"/>
    </p:embeddedFont>
    <p:embeddedFont>
      <p:font typeface="Calibri Light" panose="020F0302020204030204" pitchFamily="34" charset="0"/>
      <p:regular r:id="rId34"/>
      <p:italic r:id="rId35"/>
    </p:embeddedFont>
    <p:embeddedFont>
      <p:font typeface="Lucida Sans" panose="020B0602030504020204" pitchFamily="34" charset="0"/>
      <p:regular r:id="rId36"/>
      <p:bold r:id="rId37"/>
      <p:italic r:id="rId38"/>
      <p:boldItalic r:id="rId39"/>
    </p:embeddedFont>
    <p:embeddedFont>
      <p:font typeface="Lucida Sans Typewriter" panose="020B0509030504030204" pitchFamily="49" charset="0"/>
      <p:regular r:id="rId40"/>
      <p:bold r:id="rId41"/>
      <p:italic r:id="rId42"/>
      <p:boldItalic r:id="rId43"/>
    </p:embeddedFont>
    <p:embeddedFont>
      <p:font typeface="Source Sans Pro" panose="020B0503030403020204" pitchFamily="34" charset="0"/>
      <p:regular r:id="rId44"/>
      <p:bold r:id="rId45"/>
      <p:italic r:id="rId46"/>
      <p:boldItalic r:id="rId4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E198F8E-242C-EF1B-76B1-9C8FBB5B1E8E}" name="Kiri Wood" initials="KW" userId="02aa4826f4f9b52d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99FF"/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6" autoAdjust="0"/>
    <p:restoredTop sz="93930" autoAdjust="0"/>
  </p:normalViewPr>
  <p:slideViewPr>
    <p:cSldViewPr snapToGrid="0">
      <p:cViewPr varScale="1">
        <p:scale>
          <a:sx n="63" d="100"/>
          <a:sy n="63" d="100"/>
        </p:scale>
        <p:origin x="293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10.fntdata"/><Relationship Id="rId21" Type="http://schemas.openxmlformats.org/officeDocument/2006/relationships/slide" Target="slides/slide17.xml"/><Relationship Id="rId34" Type="http://schemas.openxmlformats.org/officeDocument/2006/relationships/font" Target="fonts/font5.fntdata"/><Relationship Id="rId42" Type="http://schemas.openxmlformats.org/officeDocument/2006/relationships/font" Target="fonts/font13.fntdata"/><Relationship Id="rId47" Type="http://schemas.openxmlformats.org/officeDocument/2006/relationships/font" Target="fonts/font18.fntdata"/><Relationship Id="rId50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notesMaster" Target="notesMasters/notesMaster1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font" Target="fonts/font11.fntdata"/><Relationship Id="rId45" Type="http://schemas.openxmlformats.org/officeDocument/2006/relationships/font" Target="fonts/font16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font" Target="fonts/font7.fntdata"/><Relationship Id="rId49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2.fntdata"/><Relationship Id="rId44" Type="http://schemas.openxmlformats.org/officeDocument/2006/relationships/font" Target="fonts/font15.fntdata"/><Relationship Id="rId52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font" Target="fonts/font1.fntdata"/><Relationship Id="rId35" Type="http://schemas.openxmlformats.org/officeDocument/2006/relationships/font" Target="fonts/font6.fntdata"/><Relationship Id="rId43" Type="http://schemas.openxmlformats.org/officeDocument/2006/relationships/font" Target="fonts/font14.fntdata"/><Relationship Id="rId48" Type="http://schemas.openxmlformats.org/officeDocument/2006/relationships/presProps" Target="presProps.xml"/><Relationship Id="rId8" Type="http://schemas.openxmlformats.org/officeDocument/2006/relationships/slide" Target="slides/slide4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font" Target="fonts/font4.fntdata"/><Relationship Id="rId38" Type="http://schemas.openxmlformats.org/officeDocument/2006/relationships/font" Target="fonts/font9.fntdata"/><Relationship Id="rId46" Type="http://schemas.openxmlformats.org/officeDocument/2006/relationships/font" Target="fonts/font17.fntdata"/><Relationship Id="rId20" Type="http://schemas.openxmlformats.org/officeDocument/2006/relationships/slide" Target="slides/slide16.xml"/><Relationship Id="rId41" Type="http://schemas.openxmlformats.org/officeDocument/2006/relationships/font" Target="fonts/font1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4" Type="http://schemas.openxmlformats.org/officeDocument/2006/relationships/image" Target="../media/image7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image" Target="../media/image4.jpg"/><Relationship Id="rId4" Type="http://schemas.openxmlformats.org/officeDocument/2006/relationships/image" Target="../media/image7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6C6DCC-3212-46FE-9639-6CF3994252B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24459A0D-4794-43F7-96B9-B105D80F03DC}">
      <dgm:prSet phldrT="[Text]" custT="1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sz="2400" dirty="0">
              <a:latin typeface="Lucida Sans" panose="020B0602030504020204" pitchFamily="34" charset="0"/>
            </a:rPr>
            <a:t>English as a Foreign Language (EFL)</a:t>
          </a:r>
        </a:p>
      </dgm:t>
    </dgm:pt>
    <dgm:pt modelId="{1E749879-BD65-4227-B53E-3AA93AC3136C}" type="parTrans" cxnId="{B066FDB5-E543-4B49-9538-E94EBE3511B1}">
      <dgm:prSet/>
      <dgm:spPr/>
      <dgm:t>
        <a:bodyPr/>
        <a:lstStyle/>
        <a:p>
          <a:endParaRPr lang="en-GB"/>
        </a:p>
      </dgm:t>
    </dgm:pt>
    <dgm:pt modelId="{C59C56D6-1628-4BD4-AB06-A196DF59471B}" type="sibTrans" cxnId="{B066FDB5-E543-4B49-9538-E94EBE3511B1}">
      <dgm:prSet/>
      <dgm:spPr/>
      <dgm:t>
        <a:bodyPr/>
        <a:lstStyle/>
        <a:p>
          <a:endParaRPr lang="en-GB"/>
        </a:p>
      </dgm:t>
    </dgm:pt>
    <dgm:pt modelId="{C6A0C2BA-B9FA-4D4D-870D-97542C803D9E}">
      <dgm:prSet phldrT="[Text]" custT="1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sz="2400" dirty="0">
              <a:latin typeface="Lucida Sans" panose="020B0602030504020204" pitchFamily="34" charset="0"/>
            </a:rPr>
            <a:t>Online study with one to one speaking classes</a:t>
          </a:r>
        </a:p>
      </dgm:t>
    </dgm:pt>
    <dgm:pt modelId="{4A8D802A-B2FB-492B-B63E-08AD7B7DFE46}" type="parTrans" cxnId="{AB9EAAF4-205C-4867-93D5-262DE3DC2DFD}">
      <dgm:prSet/>
      <dgm:spPr/>
      <dgm:t>
        <a:bodyPr/>
        <a:lstStyle/>
        <a:p>
          <a:endParaRPr lang="en-GB"/>
        </a:p>
      </dgm:t>
    </dgm:pt>
    <dgm:pt modelId="{79FDE703-5378-42E8-96EE-0C0A282E5C4A}" type="sibTrans" cxnId="{AB9EAAF4-205C-4867-93D5-262DE3DC2DFD}">
      <dgm:prSet/>
      <dgm:spPr/>
      <dgm:t>
        <a:bodyPr/>
        <a:lstStyle/>
        <a:p>
          <a:endParaRPr lang="en-GB"/>
        </a:p>
      </dgm:t>
    </dgm:pt>
    <dgm:pt modelId="{9410B360-1361-4EEB-8E8D-D23AA1376C01}">
      <dgm:prSet phldrT="[Text]" custT="1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sz="1800" dirty="0">
              <a:latin typeface="Lucida Sans" panose="020B0602030504020204" pitchFamily="34" charset="0"/>
            </a:rPr>
            <a:t>Business professionals</a:t>
          </a:r>
        </a:p>
        <a:p>
          <a:endParaRPr lang="en-GB" sz="1800" dirty="0">
            <a:latin typeface="Lucida Sans" panose="020B0602030504020204" pitchFamily="34" charset="0"/>
          </a:endParaRPr>
        </a:p>
        <a:p>
          <a:r>
            <a:rPr lang="en-GB" sz="1800" dirty="0">
              <a:latin typeface="Lucida Sans" panose="020B0602030504020204" pitchFamily="34" charset="0"/>
            </a:rPr>
            <a:t> Europe </a:t>
          </a:r>
        </a:p>
        <a:p>
          <a:r>
            <a:rPr lang="en-GB" sz="1800" dirty="0">
              <a:latin typeface="Lucida Sans" panose="020B0602030504020204" pitchFamily="34" charset="0"/>
            </a:rPr>
            <a:t>Asia </a:t>
          </a:r>
        </a:p>
        <a:p>
          <a:r>
            <a:rPr lang="en-GB" sz="1800" dirty="0">
              <a:latin typeface="Lucida Sans" panose="020B0602030504020204" pitchFamily="34" charset="0"/>
            </a:rPr>
            <a:t>South America</a:t>
          </a:r>
        </a:p>
      </dgm:t>
    </dgm:pt>
    <dgm:pt modelId="{881FA6F3-1EAF-4FCF-AA6C-5AD228F62158}" type="parTrans" cxnId="{EBC219AA-B872-4743-B946-A6EC92A180B7}">
      <dgm:prSet/>
      <dgm:spPr/>
      <dgm:t>
        <a:bodyPr/>
        <a:lstStyle/>
        <a:p>
          <a:endParaRPr lang="en-GB"/>
        </a:p>
      </dgm:t>
    </dgm:pt>
    <dgm:pt modelId="{3075BAEF-1F29-4CC1-86C4-E2601C01ADDC}" type="sibTrans" cxnId="{EBC219AA-B872-4743-B946-A6EC92A180B7}">
      <dgm:prSet/>
      <dgm:spPr/>
      <dgm:t>
        <a:bodyPr/>
        <a:lstStyle/>
        <a:p>
          <a:endParaRPr lang="en-GB"/>
        </a:p>
      </dgm:t>
    </dgm:pt>
    <dgm:pt modelId="{FF868257-F267-4BFB-BFDD-4894D5CFFCB4}">
      <dgm:prSet custT="1"/>
      <dgm:spPr>
        <a:solidFill>
          <a:schemeClr val="bg2">
            <a:lumMod val="10000"/>
          </a:schemeClr>
        </a:solidFill>
      </dgm:spPr>
      <dgm:t>
        <a:bodyPr/>
        <a:lstStyle/>
        <a:p>
          <a:r>
            <a:rPr lang="en-GB" sz="2400" dirty="0">
              <a:latin typeface="Lucida Sans" panose="020B0602030504020204" pitchFamily="34" charset="0"/>
            </a:rPr>
            <a:t>Flipped classroom approach</a:t>
          </a:r>
        </a:p>
        <a:p>
          <a:r>
            <a:rPr lang="en-GB" sz="2000" dirty="0">
              <a:latin typeface="Lucida Sans" panose="020B0602030504020204" pitchFamily="34" charset="0"/>
            </a:rPr>
            <a:t>Benefits speaking; Complexity, Accuracy and Fluency </a:t>
          </a:r>
        </a:p>
      </dgm:t>
    </dgm:pt>
    <dgm:pt modelId="{AD7EAA99-39A6-453D-93CD-F7A916994143}" type="parTrans" cxnId="{2931E8DC-D652-45CA-8066-C5005C5514E9}">
      <dgm:prSet/>
      <dgm:spPr/>
      <dgm:t>
        <a:bodyPr/>
        <a:lstStyle/>
        <a:p>
          <a:endParaRPr lang="en-GB"/>
        </a:p>
      </dgm:t>
    </dgm:pt>
    <dgm:pt modelId="{7D1449E0-9421-4271-904F-EE53A00CD9FD}" type="sibTrans" cxnId="{2931E8DC-D652-45CA-8066-C5005C5514E9}">
      <dgm:prSet/>
      <dgm:spPr/>
      <dgm:t>
        <a:bodyPr/>
        <a:lstStyle/>
        <a:p>
          <a:endParaRPr lang="en-GB"/>
        </a:p>
      </dgm:t>
    </dgm:pt>
    <dgm:pt modelId="{5F5AB952-4702-4A17-BD6A-6EC86A33F60F}" type="pres">
      <dgm:prSet presAssocID="{726C6DCC-3212-46FE-9639-6CF3994252B4}" presName="Name0" presStyleCnt="0">
        <dgm:presLayoutVars>
          <dgm:dir/>
          <dgm:resizeHandles val="exact"/>
        </dgm:presLayoutVars>
      </dgm:prSet>
      <dgm:spPr/>
    </dgm:pt>
    <dgm:pt modelId="{D6D4BA61-FEF3-4E30-8CDF-28AEFF85BA50}" type="pres">
      <dgm:prSet presAssocID="{726C6DCC-3212-46FE-9639-6CF3994252B4}" presName="bkgdShp" presStyleLbl="alignAccFollowNode1" presStyleIdx="0" presStyleCnt="1"/>
      <dgm:spPr/>
    </dgm:pt>
    <dgm:pt modelId="{76E186A6-C7CE-46EB-A76C-46E9D9F63A52}" type="pres">
      <dgm:prSet presAssocID="{726C6DCC-3212-46FE-9639-6CF3994252B4}" presName="linComp" presStyleCnt="0"/>
      <dgm:spPr/>
    </dgm:pt>
    <dgm:pt modelId="{E905E9B2-98AD-49A9-A204-817C9F9F9CD9}" type="pres">
      <dgm:prSet presAssocID="{24459A0D-4794-43F7-96B9-B105D80F03DC}" presName="compNode" presStyleCnt="0"/>
      <dgm:spPr/>
    </dgm:pt>
    <dgm:pt modelId="{0130B5EE-E3B6-426B-AC5D-09A50CDD5C49}" type="pres">
      <dgm:prSet presAssocID="{24459A0D-4794-43F7-96B9-B105D80F03DC}" presName="node" presStyleLbl="node1" presStyleIdx="0" presStyleCnt="4">
        <dgm:presLayoutVars>
          <dgm:bulletEnabled val="1"/>
        </dgm:presLayoutVars>
      </dgm:prSet>
      <dgm:spPr/>
    </dgm:pt>
    <dgm:pt modelId="{726A1803-1AE3-49E4-A134-9F68F4B5F688}" type="pres">
      <dgm:prSet presAssocID="{24459A0D-4794-43F7-96B9-B105D80F03DC}" presName="invisiNode" presStyleLbl="node1" presStyleIdx="0" presStyleCnt="4"/>
      <dgm:spPr/>
    </dgm:pt>
    <dgm:pt modelId="{B8B1A1AE-0EA9-4ECE-94AA-91CD26266213}" type="pres">
      <dgm:prSet presAssocID="{24459A0D-4794-43F7-96B9-B105D80F03DC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3FFB0856-89DD-47E3-B0C4-AE2E7D82F69E}" type="pres">
      <dgm:prSet presAssocID="{C59C56D6-1628-4BD4-AB06-A196DF59471B}" presName="sibTrans" presStyleLbl="sibTrans2D1" presStyleIdx="0" presStyleCnt="0"/>
      <dgm:spPr/>
    </dgm:pt>
    <dgm:pt modelId="{A2E91FD4-1A97-46DC-A049-51B7668A68DA}" type="pres">
      <dgm:prSet presAssocID="{C6A0C2BA-B9FA-4D4D-870D-97542C803D9E}" presName="compNode" presStyleCnt="0"/>
      <dgm:spPr/>
    </dgm:pt>
    <dgm:pt modelId="{07FEDCA7-2084-4DEF-98E5-F09A91B5EAA7}" type="pres">
      <dgm:prSet presAssocID="{C6A0C2BA-B9FA-4D4D-870D-97542C803D9E}" presName="node" presStyleLbl="node1" presStyleIdx="1" presStyleCnt="4">
        <dgm:presLayoutVars>
          <dgm:bulletEnabled val="1"/>
        </dgm:presLayoutVars>
      </dgm:prSet>
      <dgm:spPr/>
    </dgm:pt>
    <dgm:pt modelId="{C25A59A8-C30F-44C1-BB3C-503A41203472}" type="pres">
      <dgm:prSet presAssocID="{C6A0C2BA-B9FA-4D4D-870D-97542C803D9E}" presName="invisiNode" presStyleLbl="node1" presStyleIdx="1" presStyleCnt="4"/>
      <dgm:spPr/>
    </dgm:pt>
    <dgm:pt modelId="{222DEC2B-386B-4F57-84BA-05202460938E}" type="pres">
      <dgm:prSet presAssocID="{C6A0C2BA-B9FA-4D4D-870D-97542C803D9E}" presName="imagNode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8000" b="-18000"/>
          </a:stretch>
        </a:blipFill>
      </dgm:spPr>
    </dgm:pt>
    <dgm:pt modelId="{B4594D0D-419B-4B08-BF4D-9783C19C4F13}" type="pres">
      <dgm:prSet presAssocID="{79FDE703-5378-42E8-96EE-0C0A282E5C4A}" presName="sibTrans" presStyleLbl="sibTrans2D1" presStyleIdx="0" presStyleCnt="0"/>
      <dgm:spPr/>
    </dgm:pt>
    <dgm:pt modelId="{191EA15A-D78A-4D4C-9C6F-4D6178DAC99C}" type="pres">
      <dgm:prSet presAssocID="{9410B360-1361-4EEB-8E8D-D23AA1376C01}" presName="compNode" presStyleCnt="0"/>
      <dgm:spPr/>
    </dgm:pt>
    <dgm:pt modelId="{D5836FDE-E26E-405E-BA0E-41E7C30F4731}" type="pres">
      <dgm:prSet presAssocID="{9410B360-1361-4EEB-8E8D-D23AA1376C01}" presName="node" presStyleLbl="node1" presStyleIdx="2" presStyleCnt="4">
        <dgm:presLayoutVars>
          <dgm:bulletEnabled val="1"/>
        </dgm:presLayoutVars>
      </dgm:prSet>
      <dgm:spPr/>
    </dgm:pt>
    <dgm:pt modelId="{6B9D36DB-8697-4A2F-85BD-D5557AF1CD20}" type="pres">
      <dgm:prSet presAssocID="{9410B360-1361-4EEB-8E8D-D23AA1376C01}" presName="invisiNode" presStyleLbl="node1" presStyleIdx="2" presStyleCnt="4"/>
      <dgm:spPr/>
    </dgm:pt>
    <dgm:pt modelId="{F3B24CCA-9D97-404A-9CB2-7CACCAC44F9E}" type="pres">
      <dgm:prSet presAssocID="{9410B360-1361-4EEB-8E8D-D23AA1376C01}" presName="imagNode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591E3E35-71E7-4C6B-8A0D-B7681E7BDB93}" type="pres">
      <dgm:prSet presAssocID="{3075BAEF-1F29-4CC1-86C4-E2601C01ADDC}" presName="sibTrans" presStyleLbl="sibTrans2D1" presStyleIdx="0" presStyleCnt="0"/>
      <dgm:spPr/>
    </dgm:pt>
    <dgm:pt modelId="{181DCB22-3C83-49A7-B9C3-124872B8B73C}" type="pres">
      <dgm:prSet presAssocID="{FF868257-F267-4BFB-BFDD-4894D5CFFCB4}" presName="compNode" presStyleCnt="0"/>
      <dgm:spPr/>
    </dgm:pt>
    <dgm:pt modelId="{CA622498-2220-4225-A418-622E1C5C5A20}" type="pres">
      <dgm:prSet presAssocID="{FF868257-F267-4BFB-BFDD-4894D5CFFCB4}" presName="node" presStyleLbl="node1" presStyleIdx="3" presStyleCnt="4">
        <dgm:presLayoutVars>
          <dgm:bulletEnabled val="1"/>
        </dgm:presLayoutVars>
      </dgm:prSet>
      <dgm:spPr/>
    </dgm:pt>
    <dgm:pt modelId="{3F9B7439-C2C0-427F-AF03-BC8B36BB8B8E}" type="pres">
      <dgm:prSet presAssocID="{FF868257-F267-4BFB-BFDD-4894D5CFFCB4}" presName="invisiNode" presStyleLbl="node1" presStyleIdx="3" presStyleCnt="4"/>
      <dgm:spPr/>
    </dgm:pt>
    <dgm:pt modelId="{81DD2ADE-3C9D-403B-BBF7-F42301956CA4}" type="pres">
      <dgm:prSet presAssocID="{FF868257-F267-4BFB-BFDD-4894D5CFFCB4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</dgm:spPr>
    </dgm:pt>
  </dgm:ptLst>
  <dgm:cxnLst>
    <dgm:cxn modelId="{DC465D23-A1A4-4B0F-933D-AFBB8C09068D}" type="presOf" srcId="{9410B360-1361-4EEB-8E8D-D23AA1376C01}" destId="{D5836FDE-E26E-405E-BA0E-41E7C30F4731}" srcOrd="0" destOrd="0" presId="urn:microsoft.com/office/officeart/2005/8/layout/pList2"/>
    <dgm:cxn modelId="{12E3C328-60B1-447D-888D-F62C51AE23DB}" type="presOf" srcId="{24459A0D-4794-43F7-96B9-B105D80F03DC}" destId="{0130B5EE-E3B6-426B-AC5D-09A50CDD5C49}" srcOrd="0" destOrd="0" presId="urn:microsoft.com/office/officeart/2005/8/layout/pList2"/>
    <dgm:cxn modelId="{ED5F0E56-EF3E-4BC6-9DCE-7383ED0AC360}" type="presOf" srcId="{3075BAEF-1F29-4CC1-86C4-E2601C01ADDC}" destId="{591E3E35-71E7-4C6B-8A0D-B7681E7BDB93}" srcOrd="0" destOrd="0" presId="urn:microsoft.com/office/officeart/2005/8/layout/pList2"/>
    <dgm:cxn modelId="{54BCC982-1BD2-4195-A411-FDEC18C28F2D}" type="presOf" srcId="{FF868257-F267-4BFB-BFDD-4894D5CFFCB4}" destId="{CA622498-2220-4225-A418-622E1C5C5A20}" srcOrd="0" destOrd="0" presId="urn:microsoft.com/office/officeart/2005/8/layout/pList2"/>
    <dgm:cxn modelId="{E6BFB688-F933-4EA1-B1B0-2877A0A5E996}" type="presOf" srcId="{79FDE703-5378-42E8-96EE-0C0A282E5C4A}" destId="{B4594D0D-419B-4B08-BF4D-9783C19C4F13}" srcOrd="0" destOrd="0" presId="urn:microsoft.com/office/officeart/2005/8/layout/pList2"/>
    <dgm:cxn modelId="{EBC219AA-B872-4743-B946-A6EC92A180B7}" srcId="{726C6DCC-3212-46FE-9639-6CF3994252B4}" destId="{9410B360-1361-4EEB-8E8D-D23AA1376C01}" srcOrd="2" destOrd="0" parTransId="{881FA6F3-1EAF-4FCF-AA6C-5AD228F62158}" sibTransId="{3075BAEF-1F29-4CC1-86C4-E2601C01ADDC}"/>
    <dgm:cxn modelId="{F183D5AB-984E-4EF8-9E0B-D5C8E6DDB5B0}" type="presOf" srcId="{C59C56D6-1628-4BD4-AB06-A196DF59471B}" destId="{3FFB0856-89DD-47E3-B0C4-AE2E7D82F69E}" srcOrd="0" destOrd="0" presId="urn:microsoft.com/office/officeart/2005/8/layout/pList2"/>
    <dgm:cxn modelId="{B066FDB5-E543-4B49-9538-E94EBE3511B1}" srcId="{726C6DCC-3212-46FE-9639-6CF3994252B4}" destId="{24459A0D-4794-43F7-96B9-B105D80F03DC}" srcOrd="0" destOrd="0" parTransId="{1E749879-BD65-4227-B53E-3AA93AC3136C}" sibTransId="{C59C56D6-1628-4BD4-AB06-A196DF59471B}"/>
    <dgm:cxn modelId="{5F4A60BB-2981-47F9-B3EB-DD2409E1903B}" type="presOf" srcId="{C6A0C2BA-B9FA-4D4D-870D-97542C803D9E}" destId="{07FEDCA7-2084-4DEF-98E5-F09A91B5EAA7}" srcOrd="0" destOrd="0" presId="urn:microsoft.com/office/officeart/2005/8/layout/pList2"/>
    <dgm:cxn modelId="{2931E8DC-D652-45CA-8066-C5005C5514E9}" srcId="{726C6DCC-3212-46FE-9639-6CF3994252B4}" destId="{FF868257-F267-4BFB-BFDD-4894D5CFFCB4}" srcOrd="3" destOrd="0" parTransId="{AD7EAA99-39A6-453D-93CD-F7A916994143}" sibTransId="{7D1449E0-9421-4271-904F-EE53A00CD9FD}"/>
    <dgm:cxn modelId="{A5586AED-894E-4646-BA1D-824550B628B6}" type="presOf" srcId="{726C6DCC-3212-46FE-9639-6CF3994252B4}" destId="{5F5AB952-4702-4A17-BD6A-6EC86A33F60F}" srcOrd="0" destOrd="0" presId="urn:microsoft.com/office/officeart/2005/8/layout/pList2"/>
    <dgm:cxn modelId="{AB9EAAF4-205C-4867-93D5-262DE3DC2DFD}" srcId="{726C6DCC-3212-46FE-9639-6CF3994252B4}" destId="{C6A0C2BA-B9FA-4D4D-870D-97542C803D9E}" srcOrd="1" destOrd="0" parTransId="{4A8D802A-B2FB-492B-B63E-08AD7B7DFE46}" sibTransId="{79FDE703-5378-42E8-96EE-0C0A282E5C4A}"/>
    <dgm:cxn modelId="{BAFFABFB-0CFC-447A-A6FC-7CEF7D054018}" type="presParOf" srcId="{5F5AB952-4702-4A17-BD6A-6EC86A33F60F}" destId="{D6D4BA61-FEF3-4E30-8CDF-28AEFF85BA50}" srcOrd="0" destOrd="0" presId="urn:microsoft.com/office/officeart/2005/8/layout/pList2"/>
    <dgm:cxn modelId="{7345907E-9EE0-461A-9FF8-E4B77C107F8A}" type="presParOf" srcId="{5F5AB952-4702-4A17-BD6A-6EC86A33F60F}" destId="{76E186A6-C7CE-46EB-A76C-46E9D9F63A52}" srcOrd="1" destOrd="0" presId="urn:microsoft.com/office/officeart/2005/8/layout/pList2"/>
    <dgm:cxn modelId="{77648B02-DBB8-4B51-BB50-D0626000AC00}" type="presParOf" srcId="{76E186A6-C7CE-46EB-A76C-46E9D9F63A52}" destId="{E905E9B2-98AD-49A9-A204-817C9F9F9CD9}" srcOrd="0" destOrd="0" presId="urn:microsoft.com/office/officeart/2005/8/layout/pList2"/>
    <dgm:cxn modelId="{8D42AA25-2015-4ED1-937F-0B34B38CFF2E}" type="presParOf" srcId="{E905E9B2-98AD-49A9-A204-817C9F9F9CD9}" destId="{0130B5EE-E3B6-426B-AC5D-09A50CDD5C49}" srcOrd="0" destOrd="0" presId="urn:microsoft.com/office/officeart/2005/8/layout/pList2"/>
    <dgm:cxn modelId="{DC690DA9-CA00-42D1-92D7-BCE76C3B6E14}" type="presParOf" srcId="{E905E9B2-98AD-49A9-A204-817C9F9F9CD9}" destId="{726A1803-1AE3-49E4-A134-9F68F4B5F688}" srcOrd="1" destOrd="0" presId="urn:microsoft.com/office/officeart/2005/8/layout/pList2"/>
    <dgm:cxn modelId="{B8F59D93-0BCE-4C35-AFF9-88A9ED17DBEC}" type="presParOf" srcId="{E905E9B2-98AD-49A9-A204-817C9F9F9CD9}" destId="{B8B1A1AE-0EA9-4ECE-94AA-91CD26266213}" srcOrd="2" destOrd="0" presId="urn:microsoft.com/office/officeart/2005/8/layout/pList2"/>
    <dgm:cxn modelId="{E6E05197-FA5A-4472-AA0C-4B6B13A72BE0}" type="presParOf" srcId="{76E186A6-C7CE-46EB-A76C-46E9D9F63A52}" destId="{3FFB0856-89DD-47E3-B0C4-AE2E7D82F69E}" srcOrd="1" destOrd="0" presId="urn:microsoft.com/office/officeart/2005/8/layout/pList2"/>
    <dgm:cxn modelId="{3DC4A0D4-FF14-42F3-A41C-3E73DC0003F5}" type="presParOf" srcId="{76E186A6-C7CE-46EB-A76C-46E9D9F63A52}" destId="{A2E91FD4-1A97-46DC-A049-51B7668A68DA}" srcOrd="2" destOrd="0" presId="urn:microsoft.com/office/officeart/2005/8/layout/pList2"/>
    <dgm:cxn modelId="{FA8027F1-760B-4FAA-8BB6-6F2FCBD02C6D}" type="presParOf" srcId="{A2E91FD4-1A97-46DC-A049-51B7668A68DA}" destId="{07FEDCA7-2084-4DEF-98E5-F09A91B5EAA7}" srcOrd="0" destOrd="0" presId="urn:microsoft.com/office/officeart/2005/8/layout/pList2"/>
    <dgm:cxn modelId="{8EA6637E-3C00-45DA-A1FE-7CF4475F32C4}" type="presParOf" srcId="{A2E91FD4-1A97-46DC-A049-51B7668A68DA}" destId="{C25A59A8-C30F-44C1-BB3C-503A41203472}" srcOrd="1" destOrd="0" presId="urn:microsoft.com/office/officeart/2005/8/layout/pList2"/>
    <dgm:cxn modelId="{93E270EC-4EB1-448E-8A98-C83114FCF812}" type="presParOf" srcId="{A2E91FD4-1A97-46DC-A049-51B7668A68DA}" destId="{222DEC2B-386B-4F57-84BA-05202460938E}" srcOrd="2" destOrd="0" presId="urn:microsoft.com/office/officeart/2005/8/layout/pList2"/>
    <dgm:cxn modelId="{B60A4D86-3C1C-45C1-8D73-52729D70566A}" type="presParOf" srcId="{76E186A6-C7CE-46EB-A76C-46E9D9F63A52}" destId="{B4594D0D-419B-4B08-BF4D-9783C19C4F13}" srcOrd="3" destOrd="0" presId="urn:microsoft.com/office/officeart/2005/8/layout/pList2"/>
    <dgm:cxn modelId="{85349C3F-B650-45F6-BDC0-16B8E4DF7868}" type="presParOf" srcId="{76E186A6-C7CE-46EB-A76C-46E9D9F63A52}" destId="{191EA15A-D78A-4D4C-9C6F-4D6178DAC99C}" srcOrd="4" destOrd="0" presId="urn:microsoft.com/office/officeart/2005/8/layout/pList2"/>
    <dgm:cxn modelId="{256DA806-5AD9-44D1-92A3-FA1560C32171}" type="presParOf" srcId="{191EA15A-D78A-4D4C-9C6F-4D6178DAC99C}" destId="{D5836FDE-E26E-405E-BA0E-41E7C30F4731}" srcOrd="0" destOrd="0" presId="urn:microsoft.com/office/officeart/2005/8/layout/pList2"/>
    <dgm:cxn modelId="{4DC66EEB-4F6B-4B18-84E8-162A85741B99}" type="presParOf" srcId="{191EA15A-D78A-4D4C-9C6F-4D6178DAC99C}" destId="{6B9D36DB-8697-4A2F-85BD-D5557AF1CD20}" srcOrd="1" destOrd="0" presId="urn:microsoft.com/office/officeart/2005/8/layout/pList2"/>
    <dgm:cxn modelId="{F9DB42A9-2DAB-4BE5-9548-0490D5522531}" type="presParOf" srcId="{191EA15A-D78A-4D4C-9C6F-4D6178DAC99C}" destId="{F3B24CCA-9D97-404A-9CB2-7CACCAC44F9E}" srcOrd="2" destOrd="0" presId="urn:microsoft.com/office/officeart/2005/8/layout/pList2"/>
    <dgm:cxn modelId="{886744DF-927E-4012-A70F-3EBF7C9E5F46}" type="presParOf" srcId="{76E186A6-C7CE-46EB-A76C-46E9D9F63A52}" destId="{591E3E35-71E7-4C6B-8A0D-B7681E7BDB93}" srcOrd="5" destOrd="0" presId="urn:microsoft.com/office/officeart/2005/8/layout/pList2"/>
    <dgm:cxn modelId="{B9814E30-AF05-47B0-B53A-4F96DE9A3DC1}" type="presParOf" srcId="{76E186A6-C7CE-46EB-A76C-46E9D9F63A52}" destId="{181DCB22-3C83-49A7-B9C3-124872B8B73C}" srcOrd="6" destOrd="0" presId="urn:microsoft.com/office/officeart/2005/8/layout/pList2"/>
    <dgm:cxn modelId="{44FFCDA8-75F2-4B70-8C5E-3467456E5354}" type="presParOf" srcId="{181DCB22-3C83-49A7-B9C3-124872B8B73C}" destId="{CA622498-2220-4225-A418-622E1C5C5A20}" srcOrd="0" destOrd="0" presId="urn:microsoft.com/office/officeart/2005/8/layout/pList2"/>
    <dgm:cxn modelId="{CC66616B-3410-41AF-859F-19AF7C706398}" type="presParOf" srcId="{181DCB22-3C83-49A7-B9C3-124872B8B73C}" destId="{3F9B7439-C2C0-427F-AF03-BC8B36BB8B8E}" srcOrd="1" destOrd="0" presId="urn:microsoft.com/office/officeart/2005/8/layout/pList2"/>
    <dgm:cxn modelId="{0AB11B97-8EB7-4A4A-9A28-BD14EFE0F329}" type="presParOf" srcId="{181DCB22-3C83-49A7-B9C3-124872B8B73C}" destId="{81DD2ADE-3C9D-403B-BBF7-F42301956CA4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D75C5A-0446-475E-89A7-44FAFE295857}" type="doc">
      <dgm:prSet loTypeId="urn:microsoft.com/office/officeart/2005/8/layout/pList2" loCatId="list" qsTypeId="urn:microsoft.com/office/officeart/2005/8/quickstyle/simple1" qsCatId="simple" csTypeId="urn:microsoft.com/office/officeart/2005/8/colors/accent1_4" csCatId="accent1" phldr="1"/>
      <dgm:spPr/>
    </dgm:pt>
    <dgm:pt modelId="{5FD88BEF-B2FF-4F09-955E-BEE3BF913DB6}">
      <dgm:prSet phldrT="[Text]"/>
      <dgm:spPr/>
      <dgm:t>
        <a:bodyPr/>
        <a:lstStyle/>
        <a:p>
          <a:r>
            <a:rPr lang="en-GB" dirty="0"/>
            <a:t>Self study tasks (grammar and vocabulary, listening and reading).</a:t>
          </a:r>
        </a:p>
      </dgm:t>
    </dgm:pt>
    <dgm:pt modelId="{811B02F8-7716-4D26-BFDD-5614C4F3FD9A}" type="parTrans" cxnId="{E438BF90-3651-4229-A6B1-CD1015C50337}">
      <dgm:prSet/>
      <dgm:spPr/>
      <dgm:t>
        <a:bodyPr/>
        <a:lstStyle/>
        <a:p>
          <a:endParaRPr lang="en-GB"/>
        </a:p>
      </dgm:t>
    </dgm:pt>
    <dgm:pt modelId="{EF6BB429-A16F-40CF-ADB3-6CA538A95990}" type="sibTrans" cxnId="{E438BF90-3651-4229-A6B1-CD1015C50337}">
      <dgm:prSet/>
      <dgm:spPr/>
      <dgm:t>
        <a:bodyPr/>
        <a:lstStyle/>
        <a:p>
          <a:endParaRPr lang="en-GB"/>
        </a:p>
      </dgm:t>
    </dgm:pt>
    <dgm:pt modelId="{5DDDC08B-092E-4AC1-8BBC-4DA02590A3DE}">
      <dgm:prSet phldrT="[Text]"/>
      <dgm:spPr/>
      <dgm:t>
        <a:bodyPr/>
        <a:lstStyle/>
        <a:p>
          <a:r>
            <a:rPr lang="en-GB" dirty="0"/>
            <a:t>One to one speaking class</a:t>
          </a:r>
        </a:p>
        <a:p>
          <a:r>
            <a:rPr lang="en-GB" dirty="0"/>
            <a:t>(speaking skills, listening skills,  grammar, vocabulary and discourse management, pronunciation, error correction).</a:t>
          </a:r>
        </a:p>
      </dgm:t>
    </dgm:pt>
    <dgm:pt modelId="{77834335-763B-4978-9C0E-3E67B7C1A1AC}" type="parTrans" cxnId="{2CCA5BEA-81F7-4C08-88F6-DA272D45AB4B}">
      <dgm:prSet/>
      <dgm:spPr/>
      <dgm:t>
        <a:bodyPr/>
        <a:lstStyle/>
        <a:p>
          <a:endParaRPr lang="en-GB"/>
        </a:p>
      </dgm:t>
    </dgm:pt>
    <dgm:pt modelId="{A02BA73E-6B14-4BB3-B9A9-C859120A5FA7}" type="sibTrans" cxnId="{2CCA5BEA-81F7-4C08-88F6-DA272D45AB4B}">
      <dgm:prSet/>
      <dgm:spPr/>
      <dgm:t>
        <a:bodyPr/>
        <a:lstStyle/>
        <a:p>
          <a:endParaRPr lang="en-GB"/>
        </a:p>
      </dgm:t>
    </dgm:pt>
    <dgm:pt modelId="{C5311813-DA0E-44FA-B357-9C30C90C393B}">
      <dgm:prSet phldrT="[Text]"/>
      <dgm:spPr/>
      <dgm:t>
        <a:bodyPr/>
        <a:lstStyle/>
        <a:p>
          <a:r>
            <a:rPr lang="en-GB" dirty="0"/>
            <a:t>Written report of in-class language used and teacher comments, for student to review.</a:t>
          </a:r>
        </a:p>
      </dgm:t>
    </dgm:pt>
    <dgm:pt modelId="{FD9B360A-DD4F-45D7-9EE5-8586526263AA}" type="parTrans" cxnId="{A0EA3D99-9811-48E7-A0AF-D8B8B2E3E70A}">
      <dgm:prSet/>
      <dgm:spPr/>
      <dgm:t>
        <a:bodyPr/>
        <a:lstStyle/>
        <a:p>
          <a:endParaRPr lang="en-GB"/>
        </a:p>
      </dgm:t>
    </dgm:pt>
    <dgm:pt modelId="{7DA66058-05FE-45B3-A9AF-D3ECEC0A2F22}" type="sibTrans" cxnId="{A0EA3D99-9811-48E7-A0AF-D8B8B2E3E70A}">
      <dgm:prSet/>
      <dgm:spPr/>
      <dgm:t>
        <a:bodyPr/>
        <a:lstStyle/>
        <a:p>
          <a:endParaRPr lang="en-GB"/>
        </a:p>
      </dgm:t>
    </dgm:pt>
    <dgm:pt modelId="{F90A297E-4716-490C-BF23-4B5060E0DD62}" type="pres">
      <dgm:prSet presAssocID="{21D75C5A-0446-475E-89A7-44FAFE295857}" presName="Name0" presStyleCnt="0">
        <dgm:presLayoutVars>
          <dgm:dir/>
          <dgm:resizeHandles val="exact"/>
        </dgm:presLayoutVars>
      </dgm:prSet>
      <dgm:spPr/>
    </dgm:pt>
    <dgm:pt modelId="{57499FF1-2E42-43BD-BBAE-E2DA3323F82F}" type="pres">
      <dgm:prSet presAssocID="{21D75C5A-0446-475E-89A7-44FAFE295857}" presName="bkgdShp" presStyleLbl="alignAccFollowNode1" presStyleIdx="0" presStyleCnt="1"/>
      <dgm:spPr/>
    </dgm:pt>
    <dgm:pt modelId="{2A829FDE-35E4-49CB-9EF8-075541F4BE25}" type="pres">
      <dgm:prSet presAssocID="{21D75C5A-0446-475E-89A7-44FAFE295857}" presName="linComp" presStyleCnt="0"/>
      <dgm:spPr/>
    </dgm:pt>
    <dgm:pt modelId="{73444F2A-2A4A-49FA-8BD2-43CDB1D1BDEF}" type="pres">
      <dgm:prSet presAssocID="{5FD88BEF-B2FF-4F09-955E-BEE3BF913DB6}" presName="compNode" presStyleCnt="0"/>
      <dgm:spPr/>
    </dgm:pt>
    <dgm:pt modelId="{C0F63D95-FF76-415D-AB99-FCB536BAAD09}" type="pres">
      <dgm:prSet presAssocID="{5FD88BEF-B2FF-4F09-955E-BEE3BF913DB6}" presName="node" presStyleLbl="node1" presStyleIdx="0" presStyleCnt="3">
        <dgm:presLayoutVars>
          <dgm:bulletEnabled val="1"/>
        </dgm:presLayoutVars>
      </dgm:prSet>
      <dgm:spPr/>
    </dgm:pt>
    <dgm:pt modelId="{26EEC291-605C-46D7-B265-0DFDB7A36DD1}" type="pres">
      <dgm:prSet presAssocID="{5FD88BEF-B2FF-4F09-955E-BEE3BF913DB6}" presName="invisiNode" presStyleLbl="node1" presStyleIdx="0" presStyleCnt="3"/>
      <dgm:spPr/>
    </dgm:pt>
    <dgm:pt modelId="{57DABB96-4B9E-4A66-A74F-A19D1EDAB142}" type="pres">
      <dgm:prSet presAssocID="{5FD88BEF-B2FF-4F09-955E-BEE3BF913DB6}" presName="imagNode" presStyleLbl="fgImgPlace1" presStyleIdx="0" presStyleCnt="3"/>
      <dgm:spPr>
        <a:blipFill rotWithShape="1">
          <a:blip xmlns:r="http://schemas.openxmlformats.org/officeDocument/2006/relationships" r:embed="rId1"/>
          <a:srcRect/>
          <a:stretch>
            <a:fillRect t="-27000" b="-27000"/>
          </a:stretch>
        </a:blipFill>
      </dgm:spPr>
    </dgm:pt>
    <dgm:pt modelId="{E0CD377E-3152-435E-9507-C5B1F90C05E1}" type="pres">
      <dgm:prSet presAssocID="{EF6BB429-A16F-40CF-ADB3-6CA538A95990}" presName="sibTrans" presStyleLbl="sibTrans2D1" presStyleIdx="0" presStyleCnt="0"/>
      <dgm:spPr/>
    </dgm:pt>
    <dgm:pt modelId="{EAF67905-1A6A-4776-9E07-E15D41899640}" type="pres">
      <dgm:prSet presAssocID="{5DDDC08B-092E-4AC1-8BBC-4DA02590A3DE}" presName="compNode" presStyleCnt="0"/>
      <dgm:spPr/>
    </dgm:pt>
    <dgm:pt modelId="{A0A2CF03-3BF3-4B24-B466-D5E4FFF6674D}" type="pres">
      <dgm:prSet presAssocID="{5DDDC08B-092E-4AC1-8BBC-4DA02590A3DE}" presName="node" presStyleLbl="node1" presStyleIdx="1" presStyleCnt="3">
        <dgm:presLayoutVars>
          <dgm:bulletEnabled val="1"/>
        </dgm:presLayoutVars>
      </dgm:prSet>
      <dgm:spPr/>
    </dgm:pt>
    <dgm:pt modelId="{73BEFD5C-6BD8-41A7-8406-0C41DEE15879}" type="pres">
      <dgm:prSet presAssocID="{5DDDC08B-092E-4AC1-8BBC-4DA02590A3DE}" presName="invisiNode" presStyleLbl="node1" presStyleIdx="1" presStyleCnt="3"/>
      <dgm:spPr/>
    </dgm:pt>
    <dgm:pt modelId="{203712C4-0D2F-4862-BA31-2648D40DBD58}" type="pres">
      <dgm:prSet presAssocID="{5DDDC08B-092E-4AC1-8BBC-4DA02590A3DE}" presName="imagNode" presStyleLbl="fgImgPlac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 t="-27000" b="-27000"/>
          </a:stretch>
        </a:blipFill>
      </dgm:spPr>
    </dgm:pt>
    <dgm:pt modelId="{B1C48539-F986-4119-A455-45E7F43A4D54}" type="pres">
      <dgm:prSet presAssocID="{A02BA73E-6B14-4BB3-B9A9-C859120A5FA7}" presName="sibTrans" presStyleLbl="sibTrans2D1" presStyleIdx="0" presStyleCnt="0"/>
      <dgm:spPr/>
    </dgm:pt>
    <dgm:pt modelId="{3CCE8B22-0232-4BFC-BC32-6210F32286E8}" type="pres">
      <dgm:prSet presAssocID="{C5311813-DA0E-44FA-B357-9C30C90C393B}" presName="compNode" presStyleCnt="0"/>
      <dgm:spPr/>
    </dgm:pt>
    <dgm:pt modelId="{73AE0224-3859-4E98-B38D-11B23E65E244}" type="pres">
      <dgm:prSet presAssocID="{C5311813-DA0E-44FA-B357-9C30C90C393B}" presName="node" presStyleLbl="node1" presStyleIdx="2" presStyleCnt="3">
        <dgm:presLayoutVars>
          <dgm:bulletEnabled val="1"/>
        </dgm:presLayoutVars>
      </dgm:prSet>
      <dgm:spPr/>
    </dgm:pt>
    <dgm:pt modelId="{77885C78-DC9B-4669-B529-3B821354A1C0}" type="pres">
      <dgm:prSet presAssocID="{C5311813-DA0E-44FA-B357-9C30C90C393B}" presName="invisiNode" presStyleLbl="node1" presStyleIdx="2" presStyleCnt="3"/>
      <dgm:spPr/>
    </dgm:pt>
    <dgm:pt modelId="{2A8B263E-A2FB-4E27-84B7-E9F013AA95CC}" type="pres">
      <dgm:prSet presAssocID="{C5311813-DA0E-44FA-B357-9C30C90C393B}" presName="imagNode" presStyleLbl="fgImgPlace1" presStyleIdx="2" presStyleCnt="3"/>
      <dgm:spPr>
        <a:blipFill rotWithShape="1">
          <a:blip xmlns:r="http://schemas.openxmlformats.org/officeDocument/2006/relationships" r:embed="rId4"/>
          <a:srcRect/>
          <a:stretch>
            <a:fillRect t="-27000" b="-27000"/>
          </a:stretch>
        </a:blipFill>
      </dgm:spPr>
    </dgm:pt>
  </dgm:ptLst>
  <dgm:cxnLst>
    <dgm:cxn modelId="{3F9ED42F-0494-45B1-9152-AB133D93CA34}" type="presOf" srcId="{21D75C5A-0446-475E-89A7-44FAFE295857}" destId="{F90A297E-4716-490C-BF23-4B5060E0DD62}" srcOrd="0" destOrd="0" presId="urn:microsoft.com/office/officeart/2005/8/layout/pList2"/>
    <dgm:cxn modelId="{FBD98F6D-3E9A-43CB-93D0-3F7C6A579C8A}" type="presOf" srcId="{5FD88BEF-B2FF-4F09-955E-BEE3BF913DB6}" destId="{C0F63D95-FF76-415D-AB99-FCB536BAAD09}" srcOrd="0" destOrd="0" presId="urn:microsoft.com/office/officeart/2005/8/layout/pList2"/>
    <dgm:cxn modelId="{EACD4871-85C6-4410-B69F-807C19CF0141}" type="presOf" srcId="{C5311813-DA0E-44FA-B357-9C30C90C393B}" destId="{73AE0224-3859-4E98-B38D-11B23E65E244}" srcOrd="0" destOrd="0" presId="urn:microsoft.com/office/officeart/2005/8/layout/pList2"/>
    <dgm:cxn modelId="{09B9AC55-5E7E-41EA-8420-985F2AFFCCA4}" type="presOf" srcId="{A02BA73E-6B14-4BB3-B9A9-C859120A5FA7}" destId="{B1C48539-F986-4119-A455-45E7F43A4D54}" srcOrd="0" destOrd="0" presId="urn:microsoft.com/office/officeart/2005/8/layout/pList2"/>
    <dgm:cxn modelId="{E438BF90-3651-4229-A6B1-CD1015C50337}" srcId="{21D75C5A-0446-475E-89A7-44FAFE295857}" destId="{5FD88BEF-B2FF-4F09-955E-BEE3BF913DB6}" srcOrd="0" destOrd="0" parTransId="{811B02F8-7716-4D26-BFDD-5614C4F3FD9A}" sibTransId="{EF6BB429-A16F-40CF-ADB3-6CA538A95990}"/>
    <dgm:cxn modelId="{A0EA3D99-9811-48E7-A0AF-D8B8B2E3E70A}" srcId="{21D75C5A-0446-475E-89A7-44FAFE295857}" destId="{C5311813-DA0E-44FA-B357-9C30C90C393B}" srcOrd="2" destOrd="0" parTransId="{FD9B360A-DD4F-45D7-9EE5-8586526263AA}" sibTransId="{7DA66058-05FE-45B3-A9AF-D3ECEC0A2F22}"/>
    <dgm:cxn modelId="{18A806AD-5470-4B42-AFFE-C7636F648E38}" type="presOf" srcId="{EF6BB429-A16F-40CF-ADB3-6CA538A95990}" destId="{E0CD377E-3152-435E-9507-C5B1F90C05E1}" srcOrd="0" destOrd="0" presId="urn:microsoft.com/office/officeart/2005/8/layout/pList2"/>
    <dgm:cxn modelId="{994ADCCC-C311-4A0B-B9BC-260B45019319}" type="presOf" srcId="{5DDDC08B-092E-4AC1-8BBC-4DA02590A3DE}" destId="{A0A2CF03-3BF3-4B24-B466-D5E4FFF6674D}" srcOrd="0" destOrd="0" presId="urn:microsoft.com/office/officeart/2005/8/layout/pList2"/>
    <dgm:cxn modelId="{2CCA5BEA-81F7-4C08-88F6-DA272D45AB4B}" srcId="{21D75C5A-0446-475E-89A7-44FAFE295857}" destId="{5DDDC08B-092E-4AC1-8BBC-4DA02590A3DE}" srcOrd="1" destOrd="0" parTransId="{77834335-763B-4978-9C0E-3E67B7C1A1AC}" sibTransId="{A02BA73E-6B14-4BB3-B9A9-C859120A5FA7}"/>
    <dgm:cxn modelId="{E4C98936-9EAE-47ED-8436-9400A2428385}" type="presParOf" srcId="{F90A297E-4716-490C-BF23-4B5060E0DD62}" destId="{57499FF1-2E42-43BD-BBAE-E2DA3323F82F}" srcOrd="0" destOrd="0" presId="urn:microsoft.com/office/officeart/2005/8/layout/pList2"/>
    <dgm:cxn modelId="{785095E8-9C92-4C93-80EC-FCE920583106}" type="presParOf" srcId="{F90A297E-4716-490C-BF23-4B5060E0DD62}" destId="{2A829FDE-35E4-49CB-9EF8-075541F4BE25}" srcOrd="1" destOrd="0" presId="urn:microsoft.com/office/officeart/2005/8/layout/pList2"/>
    <dgm:cxn modelId="{59499A18-2167-4ACC-BFDD-B58AD6705FC6}" type="presParOf" srcId="{2A829FDE-35E4-49CB-9EF8-075541F4BE25}" destId="{73444F2A-2A4A-49FA-8BD2-43CDB1D1BDEF}" srcOrd="0" destOrd="0" presId="urn:microsoft.com/office/officeart/2005/8/layout/pList2"/>
    <dgm:cxn modelId="{9F3B11BE-D538-4BE4-811A-7BC75C51AD9F}" type="presParOf" srcId="{73444F2A-2A4A-49FA-8BD2-43CDB1D1BDEF}" destId="{C0F63D95-FF76-415D-AB99-FCB536BAAD09}" srcOrd="0" destOrd="0" presId="urn:microsoft.com/office/officeart/2005/8/layout/pList2"/>
    <dgm:cxn modelId="{711DBC06-0AC3-47AC-AD22-1761F4EF9EC1}" type="presParOf" srcId="{73444F2A-2A4A-49FA-8BD2-43CDB1D1BDEF}" destId="{26EEC291-605C-46D7-B265-0DFDB7A36DD1}" srcOrd="1" destOrd="0" presId="urn:microsoft.com/office/officeart/2005/8/layout/pList2"/>
    <dgm:cxn modelId="{B8F2DCEC-2F98-4DB9-85DB-7D68ED946194}" type="presParOf" srcId="{73444F2A-2A4A-49FA-8BD2-43CDB1D1BDEF}" destId="{57DABB96-4B9E-4A66-A74F-A19D1EDAB142}" srcOrd="2" destOrd="0" presId="urn:microsoft.com/office/officeart/2005/8/layout/pList2"/>
    <dgm:cxn modelId="{87CF010F-3656-4F1B-80C4-48BCD828391D}" type="presParOf" srcId="{2A829FDE-35E4-49CB-9EF8-075541F4BE25}" destId="{E0CD377E-3152-435E-9507-C5B1F90C05E1}" srcOrd="1" destOrd="0" presId="urn:microsoft.com/office/officeart/2005/8/layout/pList2"/>
    <dgm:cxn modelId="{77343F31-BEF9-47E2-BB1D-6E31C6E658AD}" type="presParOf" srcId="{2A829FDE-35E4-49CB-9EF8-075541F4BE25}" destId="{EAF67905-1A6A-4776-9E07-E15D41899640}" srcOrd="2" destOrd="0" presId="urn:microsoft.com/office/officeart/2005/8/layout/pList2"/>
    <dgm:cxn modelId="{2ED758D1-1FB2-43C6-818D-0FB9B9449054}" type="presParOf" srcId="{EAF67905-1A6A-4776-9E07-E15D41899640}" destId="{A0A2CF03-3BF3-4B24-B466-D5E4FFF6674D}" srcOrd="0" destOrd="0" presId="urn:microsoft.com/office/officeart/2005/8/layout/pList2"/>
    <dgm:cxn modelId="{D37C373D-24D7-4F09-BBFF-A92E469D5A03}" type="presParOf" srcId="{EAF67905-1A6A-4776-9E07-E15D41899640}" destId="{73BEFD5C-6BD8-41A7-8406-0C41DEE15879}" srcOrd="1" destOrd="0" presId="urn:microsoft.com/office/officeart/2005/8/layout/pList2"/>
    <dgm:cxn modelId="{BAF04546-4879-4A0A-ABC3-DAB707B489B0}" type="presParOf" srcId="{EAF67905-1A6A-4776-9E07-E15D41899640}" destId="{203712C4-0D2F-4862-BA31-2648D40DBD58}" srcOrd="2" destOrd="0" presId="urn:microsoft.com/office/officeart/2005/8/layout/pList2"/>
    <dgm:cxn modelId="{F4369ABC-168B-46BB-B600-FCADFE5CDE24}" type="presParOf" srcId="{2A829FDE-35E4-49CB-9EF8-075541F4BE25}" destId="{B1C48539-F986-4119-A455-45E7F43A4D54}" srcOrd="3" destOrd="0" presId="urn:microsoft.com/office/officeart/2005/8/layout/pList2"/>
    <dgm:cxn modelId="{47E95C11-1EDE-408F-960E-277E53A488CF}" type="presParOf" srcId="{2A829FDE-35E4-49CB-9EF8-075541F4BE25}" destId="{3CCE8B22-0232-4BFC-BC32-6210F32286E8}" srcOrd="4" destOrd="0" presId="urn:microsoft.com/office/officeart/2005/8/layout/pList2"/>
    <dgm:cxn modelId="{286AF36A-DF90-4847-91F1-DDAC00B922E6}" type="presParOf" srcId="{3CCE8B22-0232-4BFC-BC32-6210F32286E8}" destId="{73AE0224-3859-4E98-B38D-11B23E65E244}" srcOrd="0" destOrd="0" presId="urn:microsoft.com/office/officeart/2005/8/layout/pList2"/>
    <dgm:cxn modelId="{4F539155-5D9B-4A81-8354-F0F5FFC1EED5}" type="presParOf" srcId="{3CCE8B22-0232-4BFC-BC32-6210F32286E8}" destId="{77885C78-DC9B-4669-B529-3B821354A1C0}" srcOrd="1" destOrd="0" presId="urn:microsoft.com/office/officeart/2005/8/layout/pList2"/>
    <dgm:cxn modelId="{CF11533A-22AF-4A3A-AB47-DD6F4FA907D7}" type="presParOf" srcId="{3CCE8B22-0232-4BFC-BC32-6210F32286E8}" destId="{2A8B263E-A2FB-4E27-84B7-E9F013AA95CC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D114E1-18C8-4E30-88EF-C113A697F869}" type="doc">
      <dgm:prSet loTypeId="urn:microsoft.com/office/officeart/2005/8/layout/radial6" loCatId="relationship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7E3DBA1-498D-49FE-8556-5F79A484E34B}">
      <dgm:prSet phldrT="[Text]"/>
      <dgm:spPr/>
      <dgm:t>
        <a:bodyPr/>
        <a:lstStyle/>
        <a:p>
          <a:r>
            <a:rPr lang="en-GB" dirty="0"/>
            <a:t>Language acquisition through directed study</a:t>
          </a:r>
        </a:p>
      </dgm:t>
    </dgm:pt>
    <dgm:pt modelId="{F6191957-2F0A-4F21-BB0D-6C2C824481C5}" type="parTrans" cxnId="{33D59B39-685C-44A9-9EE4-B482F372C477}">
      <dgm:prSet/>
      <dgm:spPr/>
      <dgm:t>
        <a:bodyPr/>
        <a:lstStyle/>
        <a:p>
          <a:endParaRPr lang="en-GB"/>
        </a:p>
      </dgm:t>
    </dgm:pt>
    <dgm:pt modelId="{ADBF6C25-1E3C-459B-8F56-9C5B2C498544}" type="sibTrans" cxnId="{33D59B39-685C-44A9-9EE4-B482F372C477}">
      <dgm:prSet/>
      <dgm:spPr/>
      <dgm:t>
        <a:bodyPr/>
        <a:lstStyle/>
        <a:p>
          <a:endParaRPr lang="en-GB"/>
        </a:p>
      </dgm:t>
    </dgm:pt>
    <dgm:pt modelId="{79B8062A-6BBD-4D99-9554-C67105A5D7ED}">
      <dgm:prSet phldrT="[Text]"/>
      <dgm:spPr/>
      <dgm:t>
        <a:bodyPr/>
        <a:lstStyle/>
        <a:p>
          <a:r>
            <a:rPr lang="en-GB" dirty="0"/>
            <a:t>Fluency development</a:t>
          </a:r>
        </a:p>
      </dgm:t>
    </dgm:pt>
    <dgm:pt modelId="{4D3D4DDA-4C5B-4951-B925-35E71CEC5D69}" type="parTrans" cxnId="{BFF99E4A-9FF1-447B-8DEA-AF65BE3D443D}">
      <dgm:prSet/>
      <dgm:spPr/>
      <dgm:t>
        <a:bodyPr/>
        <a:lstStyle/>
        <a:p>
          <a:endParaRPr lang="en-GB"/>
        </a:p>
      </dgm:t>
    </dgm:pt>
    <dgm:pt modelId="{B90B2F95-5B8F-43AA-BB69-C8E35B3FA66C}" type="sibTrans" cxnId="{BFF99E4A-9FF1-447B-8DEA-AF65BE3D443D}">
      <dgm:prSet/>
      <dgm:spPr/>
      <dgm:t>
        <a:bodyPr/>
        <a:lstStyle/>
        <a:p>
          <a:endParaRPr lang="en-GB"/>
        </a:p>
      </dgm:t>
    </dgm:pt>
    <dgm:pt modelId="{FB1EDC3C-2177-4A4A-993F-7D30638085D5}">
      <dgm:prSet phldrT="[Text]"/>
      <dgm:spPr/>
      <dgm:t>
        <a:bodyPr/>
        <a:lstStyle/>
        <a:p>
          <a:r>
            <a:rPr lang="en-GB" dirty="0"/>
            <a:t>Meaning focused output</a:t>
          </a:r>
        </a:p>
      </dgm:t>
    </dgm:pt>
    <dgm:pt modelId="{8E414B20-BA54-4612-8DDB-2FBB66BFF869}" type="parTrans" cxnId="{0D924F53-2F69-464F-AE10-AECFBE257916}">
      <dgm:prSet/>
      <dgm:spPr/>
      <dgm:t>
        <a:bodyPr/>
        <a:lstStyle/>
        <a:p>
          <a:endParaRPr lang="en-GB"/>
        </a:p>
      </dgm:t>
    </dgm:pt>
    <dgm:pt modelId="{C58DA888-E75A-4160-9A3F-BE87B9A8C06A}" type="sibTrans" cxnId="{0D924F53-2F69-464F-AE10-AECFBE257916}">
      <dgm:prSet/>
      <dgm:spPr/>
      <dgm:t>
        <a:bodyPr/>
        <a:lstStyle/>
        <a:p>
          <a:endParaRPr lang="en-GB"/>
        </a:p>
      </dgm:t>
    </dgm:pt>
    <dgm:pt modelId="{456EDCE2-7701-40E9-8D9C-416756F7A803}">
      <dgm:prSet phldrT="[Text]"/>
      <dgm:spPr/>
      <dgm:t>
        <a:bodyPr/>
        <a:lstStyle/>
        <a:p>
          <a:r>
            <a:rPr lang="en-GB" dirty="0"/>
            <a:t>Language focused learning</a:t>
          </a:r>
        </a:p>
      </dgm:t>
    </dgm:pt>
    <dgm:pt modelId="{22374FDF-5B8F-4EA4-904F-3EDB3D2E46DB}" type="parTrans" cxnId="{B028CA06-E856-47BF-AA59-560764EE1E81}">
      <dgm:prSet/>
      <dgm:spPr/>
      <dgm:t>
        <a:bodyPr/>
        <a:lstStyle/>
        <a:p>
          <a:endParaRPr lang="en-GB"/>
        </a:p>
      </dgm:t>
    </dgm:pt>
    <dgm:pt modelId="{CE92F571-8F39-488E-8C6A-A3F5FE04655C}" type="sibTrans" cxnId="{B028CA06-E856-47BF-AA59-560764EE1E81}">
      <dgm:prSet/>
      <dgm:spPr/>
      <dgm:t>
        <a:bodyPr/>
        <a:lstStyle/>
        <a:p>
          <a:endParaRPr lang="en-GB"/>
        </a:p>
      </dgm:t>
    </dgm:pt>
    <dgm:pt modelId="{38D9EDCA-8054-489E-9116-559EE925D640}">
      <dgm:prSet phldrT="[Text]"/>
      <dgm:spPr/>
      <dgm:t>
        <a:bodyPr/>
        <a:lstStyle/>
        <a:p>
          <a:r>
            <a:rPr lang="en-GB" dirty="0"/>
            <a:t>Meaning focused input</a:t>
          </a:r>
        </a:p>
      </dgm:t>
    </dgm:pt>
    <dgm:pt modelId="{6A543B0A-7BFA-4458-9EAB-5EC401F612B1}" type="parTrans" cxnId="{F2CB48B2-F13B-4B55-A91F-0D60616E690D}">
      <dgm:prSet/>
      <dgm:spPr/>
      <dgm:t>
        <a:bodyPr/>
        <a:lstStyle/>
        <a:p>
          <a:endParaRPr lang="en-GB"/>
        </a:p>
      </dgm:t>
    </dgm:pt>
    <dgm:pt modelId="{F89E91EC-7636-41AB-9D07-59A7E3008E62}" type="sibTrans" cxnId="{F2CB48B2-F13B-4B55-A91F-0D60616E690D}">
      <dgm:prSet/>
      <dgm:spPr/>
      <dgm:t>
        <a:bodyPr/>
        <a:lstStyle/>
        <a:p>
          <a:endParaRPr lang="en-GB"/>
        </a:p>
      </dgm:t>
    </dgm:pt>
    <dgm:pt modelId="{147E97EE-911C-4220-AF6E-3AD51E9CF468}" type="pres">
      <dgm:prSet presAssocID="{ACD114E1-18C8-4E30-88EF-C113A697F869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3AFC2B9-B227-4AA9-BB77-7EF25CCEA07F}" type="pres">
      <dgm:prSet presAssocID="{27E3DBA1-498D-49FE-8556-5F79A484E34B}" presName="centerShape" presStyleLbl="node0" presStyleIdx="0" presStyleCnt="1"/>
      <dgm:spPr/>
    </dgm:pt>
    <dgm:pt modelId="{63853F08-E0F4-4D91-ACC3-7CA01505A4C5}" type="pres">
      <dgm:prSet presAssocID="{79B8062A-6BBD-4D99-9554-C67105A5D7ED}" presName="node" presStyleLbl="node1" presStyleIdx="0" presStyleCnt="4">
        <dgm:presLayoutVars>
          <dgm:bulletEnabled val="1"/>
        </dgm:presLayoutVars>
      </dgm:prSet>
      <dgm:spPr/>
    </dgm:pt>
    <dgm:pt modelId="{39DD1A26-12E4-47DD-8A7B-54BE6895FEAC}" type="pres">
      <dgm:prSet presAssocID="{79B8062A-6BBD-4D99-9554-C67105A5D7ED}" presName="dummy" presStyleCnt="0"/>
      <dgm:spPr/>
    </dgm:pt>
    <dgm:pt modelId="{64206B1A-7E8E-4DAE-AB44-44E6CB2863D9}" type="pres">
      <dgm:prSet presAssocID="{B90B2F95-5B8F-43AA-BB69-C8E35B3FA66C}" presName="sibTrans" presStyleLbl="sibTrans2D1" presStyleIdx="0" presStyleCnt="4"/>
      <dgm:spPr/>
    </dgm:pt>
    <dgm:pt modelId="{AA6335B8-9060-40BC-9E14-7750E1A282AA}" type="pres">
      <dgm:prSet presAssocID="{FB1EDC3C-2177-4A4A-993F-7D30638085D5}" presName="node" presStyleLbl="node1" presStyleIdx="1" presStyleCnt="4">
        <dgm:presLayoutVars>
          <dgm:bulletEnabled val="1"/>
        </dgm:presLayoutVars>
      </dgm:prSet>
      <dgm:spPr/>
    </dgm:pt>
    <dgm:pt modelId="{DE3C7D11-C344-4693-8BF1-A627972720BF}" type="pres">
      <dgm:prSet presAssocID="{FB1EDC3C-2177-4A4A-993F-7D30638085D5}" presName="dummy" presStyleCnt="0"/>
      <dgm:spPr/>
    </dgm:pt>
    <dgm:pt modelId="{DAFC4E4A-5FC3-42CD-BA3C-06AA3198A40E}" type="pres">
      <dgm:prSet presAssocID="{C58DA888-E75A-4160-9A3F-BE87B9A8C06A}" presName="sibTrans" presStyleLbl="sibTrans2D1" presStyleIdx="1" presStyleCnt="4"/>
      <dgm:spPr/>
    </dgm:pt>
    <dgm:pt modelId="{183F0851-2607-4B8F-99AB-3E0FE43CCD20}" type="pres">
      <dgm:prSet presAssocID="{456EDCE2-7701-40E9-8D9C-416756F7A803}" presName="node" presStyleLbl="node1" presStyleIdx="2" presStyleCnt="4">
        <dgm:presLayoutVars>
          <dgm:bulletEnabled val="1"/>
        </dgm:presLayoutVars>
      </dgm:prSet>
      <dgm:spPr/>
    </dgm:pt>
    <dgm:pt modelId="{B88A4A76-8159-42D4-8A29-0676F387BB6A}" type="pres">
      <dgm:prSet presAssocID="{456EDCE2-7701-40E9-8D9C-416756F7A803}" presName="dummy" presStyleCnt="0"/>
      <dgm:spPr/>
    </dgm:pt>
    <dgm:pt modelId="{0C423ABE-4678-4652-8861-EE2280426EF6}" type="pres">
      <dgm:prSet presAssocID="{CE92F571-8F39-488E-8C6A-A3F5FE04655C}" presName="sibTrans" presStyleLbl="sibTrans2D1" presStyleIdx="2" presStyleCnt="4"/>
      <dgm:spPr/>
    </dgm:pt>
    <dgm:pt modelId="{C8A2FBD3-3BAA-4800-9E8D-F797554E3C13}" type="pres">
      <dgm:prSet presAssocID="{38D9EDCA-8054-489E-9116-559EE925D640}" presName="node" presStyleLbl="node1" presStyleIdx="3" presStyleCnt="4">
        <dgm:presLayoutVars>
          <dgm:bulletEnabled val="1"/>
        </dgm:presLayoutVars>
      </dgm:prSet>
      <dgm:spPr/>
    </dgm:pt>
    <dgm:pt modelId="{58BEAF5D-CA7B-4E35-9289-C246E1E9D007}" type="pres">
      <dgm:prSet presAssocID="{38D9EDCA-8054-489E-9116-559EE925D640}" presName="dummy" presStyleCnt="0"/>
      <dgm:spPr/>
    </dgm:pt>
    <dgm:pt modelId="{2AE82C35-F3C9-44B4-8D35-F7E66085FD28}" type="pres">
      <dgm:prSet presAssocID="{F89E91EC-7636-41AB-9D07-59A7E3008E62}" presName="sibTrans" presStyleLbl="sibTrans2D1" presStyleIdx="3" presStyleCnt="4"/>
      <dgm:spPr/>
    </dgm:pt>
  </dgm:ptLst>
  <dgm:cxnLst>
    <dgm:cxn modelId="{2733BC01-5DAB-497F-BF4A-E11476EA1360}" type="presOf" srcId="{B90B2F95-5B8F-43AA-BB69-C8E35B3FA66C}" destId="{64206B1A-7E8E-4DAE-AB44-44E6CB2863D9}" srcOrd="0" destOrd="0" presId="urn:microsoft.com/office/officeart/2005/8/layout/radial6"/>
    <dgm:cxn modelId="{B028CA06-E856-47BF-AA59-560764EE1E81}" srcId="{27E3DBA1-498D-49FE-8556-5F79A484E34B}" destId="{456EDCE2-7701-40E9-8D9C-416756F7A803}" srcOrd="2" destOrd="0" parTransId="{22374FDF-5B8F-4EA4-904F-3EDB3D2E46DB}" sibTransId="{CE92F571-8F39-488E-8C6A-A3F5FE04655C}"/>
    <dgm:cxn modelId="{33D59B39-685C-44A9-9EE4-B482F372C477}" srcId="{ACD114E1-18C8-4E30-88EF-C113A697F869}" destId="{27E3DBA1-498D-49FE-8556-5F79A484E34B}" srcOrd="0" destOrd="0" parTransId="{F6191957-2F0A-4F21-BB0D-6C2C824481C5}" sibTransId="{ADBF6C25-1E3C-459B-8F56-9C5B2C498544}"/>
    <dgm:cxn modelId="{BFF99E4A-9FF1-447B-8DEA-AF65BE3D443D}" srcId="{27E3DBA1-498D-49FE-8556-5F79A484E34B}" destId="{79B8062A-6BBD-4D99-9554-C67105A5D7ED}" srcOrd="0" destOrd="0" parTransId="{4D3D4DDA-4C5B-4951-B925-35E71CEC5D69}" sibTransId="{B90B2F95-5B8F-43AA-BB69-C8E35B3FA66C}"/>
    <dgm:cxn modelId="{7B73E872-9278-4310-835C-D36DBBE1EB08}" type="presOf" srcId="{456EDCE2-7701-40E9-8D9C-416756F7A803}" destId="{183F0851-2607-4B8F-99AB-3E0FE43CCD20}" srcOrd="0" destOrd="0" presId="urn:microsoft.com/office/officeart/2005/8/layout/radial6"/>
    <dgm:cxn modelId="{0D924F53-2F69-464F-AE10-AECFBE257916}" srcId="{27E3DBA1-498D-49FE-8556-5F79A484E34B}" destId="{FB1EDC3C-2177-4A4A-993F-7D30638085D5}" srcOrd="1" destOrd="0" parTransId="{8E414B20-BA54-4612-8DDB-2FBB66BFF869}" sibTransId="{C58DA888-E75A-4160-9A3F-BE87B9A8C06A}"/>
    <dgm:cxn modelId="{52A60C75-D015-4868-B735-4A3F9A4E0605}" type="presOf" srcId="{ACD114E1-18C8-4E30-88EF-C113A697F869}" destId="{147E97EE-911C-4220-AF6E-3AD51E9CF468}" srcOrd="0" destOrd="0" presId="urn:microsoft.com/office/officeart/2005/8/layout/radial6"/>
    <dgm:cxn modelId="{B861D982-2350-4F97-8124-BD3C954B24C1}" type="presOf" srcId="{38D9EDCA-8054-489E-9116-559EE925D640}" destId="{C8A2FBD3-3BAA-4800-9E8D-F797554E3C13}" srcOrd="0" destOrd="0" presId="urn:microsoft.com/office/officeart/2005/8/layout/radial6"/>
    <dgm:cxn modelId="{4721B6A4-9A38-4C82-8ED7-E54F087A6AAD}" type="presOf" srcId="{27E3DBA1-498D-49FE-8556-5F79A484E34B}" destId="{A3AFC2B9-B227-4AA9-BB77-7EF25CCEA07F}" srcOrd="0" destOrd="0" presId="urn:microsoft.com/office/officeart/2005/8/layout/radial6"/>
    <dgm:cxn modelId="{EC3B9DA6-8512-4710-BDF4-7BD786B476BC}" type="presOf" srcId="{F89E91EC-7636-41AB-9D07-59A7E3008E62}" destId="{2AE82C35-F3C9-44B4-8D35-F7E66085FD28}" srcOrd="0" destOrd="0" presId="urn:microsoft.com/office/officeart/2005/8/layout/radial6"/>
    <dgm:cxn modelId="{F2CB48B2-F13B-4B55-A91F-0D60616E690D}" srcId="{27E3DBA1-498D-49FE-8556-5F79A484E34B}" destId="{38D9EDCA-8054-489E-9116-559EE925D640}" srcOrd="3" destOrd="0" parTransId="{6A543B0A-7BFA-4458-9EAB-5EC401F612B1}" sibTransId="{F89E91EC-7636-41AB-9D07-59A7E3008E62}"/>
    <dgm:cxn modelId="{D640ADB6-02EE-4FFB-9180-3FFB998226F7}" type="presOf" srcId="{79B8062A-6BBD-4D99-9554-C67105A5D7ED}" destId="{63853F08-E0F4-4D91-ACC3-7CA01505A4C5}" srcOrd="0" destOrd="0" presId="urn:microsoft.com/office/officeart/2005/8/layout/radial6"/>
    <dgm:cxn modelId="{7B0BC8C5-870C-4297-A267-E677CBD91CA3}" type="presOf" srcId="{FB1EDC3C-2177-4A4A-993F-7D30638085D5}" destId="{AA6335B8-9060-40BC-9E14-7750E1A282AA}" srcOrd="0" destOrd="0" presId="urn:microsoft.com/office/officeart/2005/8/layout/radial6"/>
    <dgm:cxn modelId="{9D0429D9-58BA-4257-8C9E-D3AF8770BCB1}" type="presOf" srcId="{CE92F571-8F39-488E-8C6A-A3F5FE04655C}" destId="{0C423ABE-4678-4652-8861-EE2280426EF6}" srcOrd="0" destOrd="0" presId="urn:microsoft.com/office/officeart/2005/8/layout/radial6"/>
    <dgm:cxn modelId="{BDEE19EB-5694-43E5-963F-4166A212839C}" type="presOf" srcId="{C58DA888-E75A-4160-9A3F-BE87B9A8C06A}" destId="{DAFC4E4A-5FC3-42CD-BA3C-06AA3198A40E}" srcOrd="0" destOrd="0" presId="urn:microsoft.com/office/officeart/2005/8/layout/radial6"/>
    <dgm:cxn modelId="{3896AA33-5185-43AA-8897-82999C39E3C2}" type="presParOf" srcId="{147E97EE-911C-4220-AF6E-3AD51E9CF468}" destId="{A3AFC2B9-B227-4AA9-BB77-7EF25CCEA07F}" srcOrd="0" destOrd="0" presId="urn:microsoft.com/office/officeart/2005/8/layout/radial6"/>
    <dgm:cxn modelId="{B366A15C-CC20-468C-8DD3-011106CD61C6}" type="presParOf" srcId="{147E97EE-911C-4220-AF6E-3AD51E9CF468}" destId="{63853F08-E0F4-4D91-ACC3-7CA01505A4C5}" srcOrd="1" destOrd="0" presId="urn:microsoft.com/office/officeart/2005/8/layout/radial6"/>
    <dgm:cxn modelId="{98053D7A-8F8A-4473-92DA-3B8EDC09FEC0}" type="presParOf" srcId="{147E97EE-911C-4220-AF6E-3AD51E9CF468}" destId="{39DD1A26-12E4-47DD-8A7B-54BE6895FEAC}" srcOrd="2" destOrd="0" presId="urn:microsoft.com/office/officeart/2005/8/layout/radial6"/>
    <dgm:cxn modelId="{CBAB1058-2674-4B80-AB23-ABAF49BDE70D}" type="presParOf" srcId="{147E97EE-911C-4220-AF6E-3AD51E9CF468}" destId="{64206B1A-7E8E-4DAE-AB44-44E6CB2863D9}" srcOrd="3" destOrd="0" presId="urn:microsoft.com/office/officeart/2005/8/layout/radial6"/>
    <dgm:cxn modelId="{5B5B0DBA-F47F-4F81-82A2-1BC5391F92FC}" type="presParOf" srcId="{147E97EE-911C-4220-AF6E-3AD51E9CF468}" destId="{AA6335B8-9060-40BC-9E14-7750E1A282AA}" srcOrd="4" destOrd="0" presId="urn:microsoft.com/office/officeart/2005/8/layout/radial6"/>
    <dgm:cxn modelId="{21CB6C52-C646-4871-AA04-0A863D225B51}" type="presParOf" srcId="{147E97EE-911C-4220-AF6E-3AD51E9CF468}" destId="{DE3C7D11-C344-4693-8BF1-A627972720BF}" srcOrd="5" destOrd="0" presId="urn:microsoft.com/office/officeart/2005/8/layout/radial6"/>
    <dgm:cxn modelId="{67402063-3B53-44DA-839F-4450CC5796D2}" type="presParOf" srcId="{147E97EE-911C-4220-AF6E-3AD51E9CF468}" destId="{DAFC4E4A-5FC3-42CD-BA3C-06AA3198A40E}" srcOrd="6" destOrd="0" presId="urn:microsoft.com/office/officeart/2005/8/layout/radial6"/>
    <dgm:cxn modelId="{A4CB5A1A-9B0D-4DB4-A36A-F9E05AD573AF}" type="presParOf" srcId="{147E97EE-911C-4220-AF6E-3AD51E9CF468}" destId="{183F0851-2607-4B8F-99AB-3E0FE43CCD20}" srcOrd="7" destOrd="0" presId="urn:microsoft.com/office/officeart/2005/8/layout/radial6"/>
    <dgm:cxn modelId="{78677B35-1971-4B5B-856A-DF5EC3A32D0B}" type="presParOf" srcId="{147E97EE-911C-4220-AF6E-3AD51E9CF468}" destId="{B88A4A76-8159-42D4-8A29-0676F387BB6A}" srcOrd="8" destOrd="0" presId="urn:microsoft.com/office/officeart/2005/8/layout/radial6"/>
    <dgm:cxn modelId="{62387564-7EA5-4B8B-8B09-B3D25705EE26}" type="presParOf" srcId="{147E97EE-911C-4220-AF6E-3AD51E9CF468}" destId="{0C423ABE-4678-4652-8861-EE2280426EF6}" srcOrd="9" destOrd="0" presId="urn:microsoft.com/office/officeart/2005/8/layout/radial6"/>
    <dgm:cxn modelId="{9AA461F9-2632-4F1D-98A5-4ECE68034197}" type="presParOf" srcId="{147E97EE-911C-4220-AF6E-3AD51E9CF468}" destId="{C8A2FBD3-3BAA-4800-9E8D-F797554E3C13}" srcOrd="10" destOrd="0" presId="urn:microsoft.com/office/officeart/2005/8/layout/radial6"/>
    <dgm:cxn modelId="{F80337C5-927B-4320-89CA-1BCB40C74495}" type="presParOf" srcId="{147E97EE-911C-4220-AF6E-3AD51E9CF468}" destId="{58BEAF5D-CA7B-4E35-9289-C246E1E9D007}" srcOrd="11" destOrd="0" presId="urn:microsoft.com/office/officeart/2005/8/layout/radial6"/>
    <dgm:cxn modelId="{D7809C4E-A227-4620-8AAB-B744B676F5D7}" type="presParOf" srcId="{147E97EE-911C-4220-AF6E-3AD51E9CF468}" destId="{2AE82C35-F3C9-44B4-8D35-F7E66085FD28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D2C177-E573-4B14-BBC5-44E3FE3A176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873A2C9-08DF-4131-905F-1C155B79480E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>
              <a:latin typeface="Lucida Sans" panose="020B0602030504020204" pitchFamily="34" charset="0"/>
            </a:rPr>
            <a:t>HFASD Adults have highly </a:t>
          </a:r>
          <a:r>
            <a:rPr lang="en-US" dirty="0" err="1">
              <a:latin typeface="Lucida Sans" panose="020B0602030504020204" pitchFamily="34" charset="0"/>
            </a:rPr>
            <a:t>individualised</a:t>
          </a:r>
          <a:r>
            <a:rPr lang="en-US" dirty="0">
              <a:latin typeface="Lucida Sans" panose="020B0602030504020204" pitchFamily="34" charset="0"/>
            </a:rPr>
            <a:t> language use traits at the linguistic level. </a:t>
          </a:r>
        </a:p>
      </dgm:t>
    </dgm:pt>
    <dgm:pt modelId="{905E952D-161D-424A-9559-FFC4653B132C}" type="parTrans" cxnId="{36886A78-3057-4BBF-98CF-B22DE6150487}">
      <dgm:prSet/>
      <dgm:spPr/>
      <dgm:t>
        <a:bodyPr/>
        <a:lstStyle/>
        <a:p>
          <a:endParaRPr lang="en-US"/>
        </a:p>
      </dgm:t>
    </dgm:pt>
    <dgm:pt modelId="{27D2023D-D961-475B-B281-B11DC0067C40}" type="sibTrans" cxnId="{36886A78-3057-4BBF-98CF-B22DE6150487}">
      <dgm:prSet/>
      <dgm:spPr/>
      <dgm:t>
        <a:bodyPr/>
        <a:lstStyle/>
        <a:p>
          <a:endParaRPr lang="en-US"/>
        </a:p>
      </dgm:t>
    </dgm:pt>
    <dgm:pt modelId="{1A9B56CB-050C-4991-980C-4CB9D1E65AD2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>
              <a:latin typeface="Lucida Sans" panose="020B0602030504020204" pitchFamily="34" charset="0"/>
            </a:rPr>
            <a:t>Adults undoubtedly have coping skills in place. </a:t>
          </a:r>
        </a:p>
      </dgm:t>
    </dgm:pt>
    <dgm:pt modelId="{2FF5BB75-8379-450D-B165-0E0541A96E69}" type="parTrans" cxnId="{12B54F77-90E4-46AB-9034-3E353E5EB935}">
      <dgm:prSet/>
      <dgm:spPr/>
      <dgm:t>
        <a:bodyPr/>
        <a:lstStyle/>
        <a:p>
          <a:endParaRPr lang="en-US"/>
        </a:p>
      </dgm:t>
    </dgm:pt>
    <dgm:pt modelId="{360B64DE-F865-4E57-8A65-2D11380A6B5C}" type="sibTrans" cxnId="{12B54F77-90E4-46AB-9034-3E353E5EB935}">
      <dgm:prSet/>
      <dgm:spPr/>
      <dgm:t>
        <a:bodyPr/>
        <a:lstStyle/>
        <a:p>
          <a:endParaRPr lang="en-US"/>
        </a:p>
      </dgm:t>
    </dgm:pt>
    <dgm:pt modelId="{3E9D2B2D-4593-4AA9-87BC-6CDA04E444DC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>
              <a:latin typeface="Lucida Sans" panose="020B0602030504020204" pitchFamily="34" charset="0"/>
            </a:rPr>
            <a:t>Teacher training would be extensive, unprofitable and unnecessary. </a:t>
          </a:r>
        </a:p>
      </dgm:t>
    </dgm:pt>
    <dgm:pt modelId="{A66AF17B-4CEB-4A23-BBF5-A387E506C5A4}" type="parTrans" cxnId="{1AFD3918-1031-4069-856A-EF61EA98923E}">
      <dgm:prSet/>
      <dgm:spPr/>
      <dgm:t>
        <a:bodyPr/>
        <a:lstStyle/>
        <a:p>
          <a:endParaRPr lang="en-US"/>
        </a:p>
      </dgm:t>
    </dgm:pt>
    <dgm:pt modelId="{F36EB353-BF07-44FE-9611-847E33485257}" type="sibTrans" cxnId="{1AFD3918-1031-4069-856A-EF61EA98923E}">
      <dgm:prSet/>
      <dgm:spPr/>
      <dgm:t>
        <a:bodyPr/>
        <a:lstStyle/>
        <a:p>
          <a:endParaRPr lang="en-US"/>
        </a:p>
      </dgm:t>
    </dgm:pt>
    <dgm:pt modelId="{C066BDA3-DEE6-4AB8-A2CB-8FE800319AFE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 dirty="0" err="1">
              <a:latin typeface="Lucida Sans" panose="020B0602030504020204" pitchFamily="34" charset="0"/>
            </a:rPr>
            <a:t>Organisations</a:t>
          </a:r>
          <a:r>
            <a:rPr lang="en-US" dirty="0">
              <a:latin typeface="Lucida Sans" panose="020B0602030504020204" pitchFamily="34" charset="0"/>
            </a:rPr>
            <a:t> should take responsibility for reasonable adjustments and interventions so every kind of teacher can implement them without specialist training.   </a:t>
          </a:r>
        </a:p>
      </dgm:t>
    </dgm:pt>
    <dgm:pt modelId="{2978AFEC-F203-4D0D-ACCD-2E385A6C062D}" type="parTrans" cxnId="{69BBF417-8457-466E-88D5-970EB19FBFA6}">
      <dgm:prSet/>
      <dgm:spPr/>
      <dgm:t>
        <a:bodyPr/>
        <a:lstStyle/>
        <a:p>
          <a:endParaRPr lang="en-US"/>
        </a:p>
      </dgm:t>
    </dgm:pt>
    <dgm:pt modelId="{55EC6BFC-6A55-4E5C-B6BC-4D19B9D67068}" type="sibTrans" cxnId="{69BBF417-8457-466E-88D5-970EB19FBFA6}">
      <dgm:prSet/>
      <dgm:spPr/>
      <dgm:t>
        <a:bodyPr/>
        <a:lstStyle/>
        <a:p>
          <a:endParaRPr lang="en-US"/>
        </a:p>
      </dgm:t>
    </dgm:pt>
    <dgm:pt modelId="{FA856E10-CBA1-45B3-9AC1-DA54BB8ADEA7}" type="pres">
      <dgm:prSet presAssocID="{F5D2C177-E573-4B14-BBC5-44E3FE3A1767}" presName="linear" presStyleCnt="0">
        <dgm:presLayoutVars>
          <dgm:animLvl val="lvl"/>
          <dgm:resizeHandles val="exact"/>
        </dgm:presLayoutVars>
      </dgm:prSet>
      <dgm:spPr/>
    </dgm:pt>
    <dgm:pt modelId="{2FDD06BA-0DCE-436B-A99D-AEA04B86FE2C}" type="pres">
      <dgm:prSet presAssocID="{D873A2C9-08DF-4131-905F-1C155B79480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71B9808-5E31-4819-B1B0-C88702D9AF59}" type="pres">
      <dgm:prSet presAssocID="{27D2023D-D961-475B-B281-B11DC0067C40}" presName="spacer" presStyleCnt="0"/>
      <dgm:spPr/>
    </dgm:pt>
    <dgm:pt modelId="{9229F856-5426-4A6F-BD23-E1A0FF50CA80}" type="pres">
      <dgm:prSet presAssocID="{1A9B56CB-050C-4991-980C-4CB9D1E65AD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D801B2C-E66F-49A5-A91D-938F3C774521}" type="pres">
      <dgm:prSet presAssocID="{360B64DE-F865-4E57-8A65-2D11380A6B5C}" presName="spacer" presStyleCnt="0"/>
      <dgm:spPr/>
    </dgm:pt>
    <dgm:pt modelId="{893556A8-0141-4B81-B746-B94F3C6DBF73}" type="pres">
      <dgm:prSet presAssocID="{3E9D2B2D-4593-4AA9-87BC-6CDA04E444D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EC3F46D-5DCC-406A-8E79-97205654AAF3}" type="pres">
      <dgm:prSet presAssocID="{F36EB353-BF07-44FE-9611-847E33485257}" presName="spacer" presStyleCnt="0"/>
      <dgm:spPr/>
    </dgm:pt>
    <dgm:pt modelId="{027116A9-8FA7-4BC8-86C4-CF6DB0A92FA5}" type="pres">
      <dgm:prSet presAssocID="{C066BDA3-DEE6-4AB8-A2CB-8FE800319AF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9BBF417-8457-466E-88D5-970EB19FBFA6}" srcId="{F5D2C177-E573-4B14-BBC5-44E3FE3A1767}" destId="{C066BDA3-DEE6-4AB8-A2CB-8FE800319AFE}" srcOrd="3" destOrd="0" parTransId="{2978AFEC-F203-4D0D-ACCD-2E385A6C062D}" sibTransId="{55EC6BFC-6A55-4E5C-B6BC-4D19B9D67068}"/>
    <dgm:cxn modelId="{1AFD3918-1031-4069-856A-EF61EA98923E}" srcId="{F5D2C177-E573-4B14-BBC5-44E3FE3A1767}" destId="{3E9D2B2D-4593-4AA9-87BC-6CDA04E444DC}" srcOrd="2" destOrd="0" parTransId="{A66AF17B-4CEB-4A23-BBF5-A387E506C5A4}" sibTransId="{F36EB353-BF07-44FE-9611-847E33485257}"/>
    <dgm:cxn modelId="{9B57AB5D-F1CE-4224-8F4D-872D07097EDB}" type="presOf" srcId="{D873A2C9-08DF-4131-905F-1C155B79480E}" destId="{2FDD06BA-0DCE-436B-A99D-AEA04B86FE2C}" srcOrd="0" destOrd="0" presId="urn:microsoft.com/office/officeart/2005/8/layout/vList2"/>
    <dgm:cxn modelId="{12B54F77-90E4-46AB-9034-3E353E5EB935}" srcId="{F5D2C177-E573-4B14-BBC5-44E3FE3A1767}" destId="{1A9B56CB-050C-4991-980C-4CB9D1E65AD2}" srcOrd="1" destOrd="0" parTransId="{2FF5BB75-8379-450D-B165-0E0541A96E69}" sibTransId="{360B64DE-F865-4E57-8A65-2D11380A6B5C}"/>
    <dgm:cxn modelId="{36886A78-3057-4BBF-98CF-B22DE6150487}" srcId="{F5D2C177-E573-4B14-BBC5-44E3FE3A1767}" destId="{D873A2C9-08DF-4131-905F-1C155B79480E}" srcOrd="0" destOrd="0" parTransId="{905E952D-161D-424A-9559-FFC4653B132C}" sibTransId="{27D2023D-D961-475B-B281-B11DC0067C40}"/>
    <dgm:cxn modelId="{A7F39F7E-A32B-4635-B482-8909DF6EA082}" type="presOf" srcId="{F5D2C177-E573-4B14-BBC5-44E3FE3A1767}" destId="{FA856E10-CBA1-45B3-9AC1-DA54BB8ADEA7}" srcOrd="0" destOrd="0" presId="urn:microsoft.com/office/officeart/2005/8/layout/vList2"/>
    <dgm:cxn modelId="{4DD02BBB-4D7F-4813-802B-DF21F8602829}" type="presOf" srcId="{1A9B56CB-050C-4991-980C-4CB9D1E65AD2}" destId="{9229F856-5426-4A6F-BD23-E1A0FF50CA80}" srcOrd="0" destOrd="0" presId="urn:microsoft.com/office/officeart/2005/8/layout/vList2"/>
    <dgm:cxn modelId="{D5C5E7C0-87CD-4A02-8A1A-8D7DD469BBDC}" type="presOf" srcId="{3E9D2B2D-4593-4AA9-87BC-6CDA04E444DC}" destId="{893556A8-0141-4B81-B746-B94F3C6DBF73}" srcOrd="0" destOrd="0" presId="urn:microsoft.com/office/officeart/2005/8/layout/vList2"/>
    <dgm:cxn modelId="{810485E2-C3AD-4CCF-9A8F-57A561B13756}" type="presOf" srcId="{C066BDA3-DEE6-4AB8-A2CB-8FE800319AFE}" destId="{027116A9-8FA7-4BC8-86C4-CF6DB0A92FA5}" srcOrd="0" destOrd="0" presId="urn:microsoft.com/office/officeart/2005/8/layout/vList2"/>
    <dgm:cxn modelId="{AE97BAEB-2C27-49AD-AD7C-6DC48456F27E}" type="presParOf" srcId="{FA856E10-CBA1-45B3-9AC1-DA54BB8ADEA7}" destId="{2FDD06BA-0DCE-436B-A99D-AEA04B86FE2C}" srcOrd="0" destOrd="0" presId="urn:microsoft.com/office/officeart/2005/8/layout/vList2"/>
    <dgm:cxn modelId="{2E7E3BFF-2529-4EA2-98C4-826CE9AAEC2E}" type="presParOf" srcId="{FA856E10-CBA1-45B3-9AC1-DA54BB8ADEA7}" destId="{571B9808-5E31-4819-B1B0-C88702D9AF59}" srcOrd="1" destOrd="0" presId="urn:microsoft.com/office/officeart/2005/8/layout/vList2"/>
    <dgm:cxn modelId="{59CFA2F5-0847-45C2-B033-3DBFB01BB74C}" type="presParOf" srcId="{FA856E10-CBA1-45B3-9AC1-DA54BB8ADEA7}" destId="{9229F856-5426-4A6F-BD23-E1A0FF50CA80}" srcOrd="2" destOrd="0" presId="urn:microsoft.com/office/officeart/2005/8/layout/vList2"/>
    <dgm:cxn modelId="{27E7E1E9-72AE-48AA-8F3E-CA241809FDDB}" type="presParOf" srcId="{FA856E10-CBA1-45B3-9AC1-DA54BB8ADEA7}" destId="{3D801B2C-E66F-49A5-A91D-938F3C774521}" srcOrd="3" destOrd="0" presId="urn:microsoft.com/office/officeart/2005/8/layout/vList2"/>
    <dgm:cxn modelId="{D334D153-EE2B-4127-96B9-73D5606A5631}" type="presParOf" srcId="{FA856E10-CBA1-45B3-9AC1-DA54BB8ADEA7}" destId="{893556A8-0141-4B81-B746-B94F3C6DBF73}" srcOrd="4" destOrd="0" presId="urn:microsoft.com/office/officeart/2005/8/layout/vList2"/>
    <dgm:cxn modelId="{4C97484C-1CFA-4085-B79E-23EBC296AC8D}" type="presParOf" srcId="{FA856E10-CBA1-45B3-9AC1-DA54BB8ADEA7}" destId="{DEC3F46D-5DCC-406A-8E79-97205654AAF3}" srcOrd="5" destOrd="0" presId="urn:microsoft.com/office/officeart/2005/8/layout/vList2"/>
    <dgm:cxn modelId="{159A5426-9CE0-4B7D-9EC4-9458CEE013B0}" type="presParOf" srcId="{FA856E10-CBA1-45B3-9AC1-DA54BB8ADEA7}" destId="{027116A9-8FA7-4BC8-86C4-CF6DB0A92FA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A426F4-4CB3-4A2B-B1CA-9EB019CBD13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ECC408D-C742-4FB8-9F7D-3943E4E007A2}">
      <dgm:prSet/>
      <dgm:spPr/>
      <dgm:t>
        <a:bodyPr/>
        <a:lstStyle/>
        <a:p>
          <a:r>
            <a:rPr lang="en-GB" dirty="0"/>
            <a:t>Rotate a wider variety of speaking task types in the Fluency development phase.</a:t>
          </a:r>
          <a:endParaRPr lang="en-US" dirty="0"/>
        </a:p>
      </dgm:t>
    </dgm:pt>
    <dgm:pt modelId="{C18E49FD-8FAF-40D2-8183-BAA203D25A75}" type="parTrans" cxnId="{6C4C06E8-C99C-4503-8AEC-8F1C0CE9DC3E}">
      <dgm:prSet/>
      <dgm:spPr/>
      <dgm:t>
        <a:bodyPr/>
        <a:lstStyle/>
        <a:p>
          <a:endParaRPr lang="en-US"/>
        </a:p>
      </dgm:t>
    </dgm:pt>
    <dgm:pt modelId="{5CA0F0A3-1449-4100-B03B-19B576F12E3C}" type="sibTrans" cxnId="{6C4C06E8-C99C-4503-8AEC-8F1C0CE9DC3E}">
      <dgm:prSet/>
      <dgm:spPr/>
      <dgm:t>
        <a:bodyPr/>
        <a:lstStyle/>
        <a:p>
          <a:endParaRPr lang="en-US"/>
        </a:p>
      </dgm:t>
    </dgm:pt>
    <dgm:pt modelId="{9FBE80C8-0AA2-4690-8153-AE4F41D08D13}">
      <dgm:prSet/>
      <dgm:spPr/>
      <dgm:t>
        <a:bodyPr/>
        <a:lstStyle/>
        <a:p>
          <a:r>
            <a:rPr lang="en-GB" dirty="0"/>
            <a:t>Provide photomontage questions for visual prompts.</a:t>
          </a:r>
          <a:endParaRPr lang="en-US" dirty="0"/>
        </a:p>
      </dgm:t>
    </dgm:pt>
    <dgm:pt modelId="{3D498C18-0151-4709-AD84-9C10F1C4F129}" type="parTrans" cxnId="{BF81E46B-584F-403D-B46D-3E56A5A5BD11}">
      <dgm:prSet/>
      <dgm:spPr/>
      <dgm:t>
        <a:bodyPr/>
        <a:lstStyle/>
        <a:p>
          <a:endParaRPr lang="en-US"/>
        </a:p>
      </dgm:t>
    </dgm:pt>
    <dgm:pt modelId="{6B16F73C-EABA-4890-8366-8CC5EC5B42DF}" type="sibTrans" cxnId="{BF81E46B-584F-403D-B46D-3E56A5A5BD11}">
      <dgm:prSet/>
      <dgm:spPr/>
      <dgm:t>
        <a:bodyPr/>
        <a:lstStyle/>
        <a:p>
          <a:endParaRPr lang="en-US"/>
        </a:p>
      </dgm:t>
    </dgm:pt>
    <dgm:pt modelId="{412C36C2-E15E-423A-A641-973AA5246035}">
      <dgm:prSet/>
      <dgm:spPr/>
      <dgm:t>
        <a:bodyPr/>
        <a:lstStyle/>
        <a:p>
          <a:r>
            <a:rPr lang="en-GB"/>
            <a:t>Replicate social media communication tasks for authenticity.</a:t>
          </a:r>
          <a:endParaRPr lang="en-US"/>
        </a:p>
      </dgm:t>
    </dgm:pt>
    <dgm:pt modelId="{EA85D640-8F3A-4FF9-9BC9-E050F3B9F849}" type="parTrans" cxnId="{7F1395C5-C3F0-4B3B-A943-0EE792163FAF}">
      <dgm:prSet/>
      <dgm:spPr/>
      <dgm:t>
        <a:bodyPr/>
        <a:lstStyle/>
        <a:p>
          <a:endParaRPr lang="en-US"/>
        </a:p>
      </dgm:t>
    </dgm:pt>
    <dgm:pt modelId="{6C4D2232-FD87-4B37-81E7-C4904CCEB5A6}" type="sibTrans" cxnId="{7F1395C5-C3F0-4B3B-A943-0EE792163FAF}">
      <dgm:prSet/>
      <dgm:spPr/>
      <dgm:t>
        <a:bodyPr/>
        <a:lstStyle/>
        <a:p>
          <a:endParaRPr lang="en-US"/>
        </a:p>
      </dgm:t>
    </dgm:pt>
    <dgm:pt modelId="{6D39BC0B-FC5F-4F6E-A037-E3F37E417917}">
      <dgm:prSet/>
      <dgm:spPr/>
      <dgm:t>
        <a:bodyPr/>
        <a:lstStyle/>
        <a:p>
          <a:r>
            <a:rPr lang="en-GB" dirty="0"/>
            <a:t>Oral report tasks, corrected and repeated, (these can include extended short answer exercises for lower levels).</a:t>
          </a:r>
          <a:endParaRPr lang="en-US" dirty="0"/>
        </a:p>
      </dgm:t>
    </dgm:pt>
    <dgm:pt modelId="{A2BE11CA-3683-4385-96AC-0E0167F5826D}" type="parTrans" cxnId="{E401F2AF-9FAF-4CF7-BABC-8AD49D2F0461}">
      <dgm:prSet/>
      <dgm:spPr/>
      <dgm:t>
        <a:bodyPr/>
        <a:lstStyle/>
        <a:p>
          <a:endParaRPr lang="en-US"/>
        </a:p>
      </dgm:t>
    </dgm:pt>
    <dgm:pt modelId="{21996AE8-3528-4303-8510-41C34B368928}" type="sibTrans" cxnId="{E401F2AF-9FAF-4CF7-BABC-8AD49D2F0461}">
      <dgm:prSet/>
      <dgm:spPr/>
      <dgm:t>
        <a:bodyPr/>
        <a:lstStyle/>
        <a:p>
          <a:endParaRPr lang="en-US"/>
        </a:p>
      </dgm:t>
    </dgm:pt>
    <dgm:pt modelId="{24062CDE-2100-437D-802C-85AEA71D87CA}">
      <dgm:prSet/>
      <dgm:spPr/>
      <dgm:t>
        <a:bodyPr/>
        <a:lstStyle/>
        <a:p>
          <a:r>
            <a:rPr lang="en-GB"/>
            <a:t>Explicitly teach discourse management, e.g. make turn taking the focus of a speaking task.</a:t>
          </a:r>
          <a:endParaRPr lang="en-US"/>
        </a:p>
      </dgm:t>
    </dgm:pt>
    <dgm:pt modelId="{0B39861D-0565-4960-A0F4-42A1A6816B7E}" type="parTrans" cxnId="{1FBFD66C-58B2-4262-BB52-D58981B0881C}">
      <dgm:prSet/>
      <dgm:spPr/>
      <dgm:t>
        <a:bodyPr/>
        <a:lstStyle/>
        <a:p>
          <a:endParaRPr lang="en-US"/>
        </a:p>
      </dgm:t>
    </dgm:pt>
    <dgm:pt modelId="{DBF0B490-3AEE-4822-B05C-DB1A35313FDF}" type="sibTrans" cxnId="{1FBFD66C-58B2-4262-BB52-D58981B0881C}">
      <dgm:prSet/>
      <dgm:spPr/>
      <dgm:t>
        <a:bodyPr/>
        <a:lstStyle/>
        <a:p>
          <a:endParaRPr lang="en-US"/>
        </a:p>
      </dgm:t>
    </dgm:pt>
    <dgm:pt modelId="{898BD11E-384D-4275-A06B-93D077081893}">
      <dgm:prSet/>
      <dgm:spPr/>
      <dgm:t>
        <a:bodyPr/>
        <a:lstStyle/>
        <a:p>
          <a:r>
            <a:rPr lang="en-GB" dirty="0"/>
            <a:t>Include opinion-gap, information-gap, reasoning – gap as an element of the speaking tasks. </a:t>
          </a:r>
          <a:endParaRPr lang="en-US" dirty="0"/>
        </a:p>
      </dgm:t>
    </dgm:pt>
    <dgm:pt modelId="{FB50E1EE-E030-49AB-8074-2219FE9209A4}" type="parTrans" cxnId="{594CAFFB-5EB6-4BFD-94DC-80947EE59394}">
      <dgm:prSet/>
      <dgm:spPr/>
      <dgm:t>
        <a:bodyPr/>
        <a:lstStyle/>
        <a:p>
          <a:endParaRPr lang="en-US"/>
        </a:p>
      </dgm:t>
    </dgm:pt>
    <dgm:pt modelId="{D6DB6475-CF0F-4D3E-863E-901D0B03CF46}" type="sibTrans" cxnId="{594CAFFB-5EB6-4BFD-94DC-80947EE59394}">
      <dgm:prSet/>
      <dgm:spPr/>
      <dgm:t>
        <a:bodyPr/>
        <a:lstStyle/>
        <a:p>
          <a:endParaRPr lang="en-US"/>
        </a:p>
      </dgm:t>
    </dgm:pt>
    <dgm:pt modelId="{C3D82906-4742-4879-A060-6F74AA5C88F0}" type="pres">
      <dgm:prSet presAssocID="{2AA426F4-4CB3-4A2B-B1CA-9EB019CBD131}" presName="diagram" presStyleCnt="0">
        <dgm:presLayoutVars>
          <dgm:dir/>
          <dgm:resizeHandles val="exact"/>
        </dgm:presLayoutVars>
      </dgm:prSet>
      <dgm:spPr/>
    </dgm:pt>
    <dgm:pt modelId="{39B310AE-885A-4AD6-B080-10E116C47D75}" type="pres">
      <dgm:prSet presAssocID="{DECC408D-C742-4FB8-9F7D-3943E4E007A2}" presName="node" presStyleLbl="node1" presStyleIdx="0" presStyleCnt="6" custLinFactNeighborX="-42447" custLinFactNeighborY="-148">
        <dgm:presLayoutVars>
          <dgm:bulletEnabled val="1"/>
        </dgm:presLayoutVars>
      </dgm:prSet>
      <dgm:spPr/>
    </dgm:pt>
    <dgm:pt modelId="{5DCEE9E6-3406-4442-A879-225CE010C86B}" type="pres">
      <dgm:prSet presAssocID="{5CA0F0A3-1449-4100-B03B-19B576F12E3C}" presName="sibTrans" presStyleCnt="0"/>
      <dgm:spPr/>
    </dgm:pt>
    <dgm:pt modelId="{39CF87C9-2D55-4B09-BB76-1DE906CBDC5A}" type="pres">
      <dgm:prSet presAssocID="{9FBE80C8-0AA2-4690-8153-AE4F41D08D13}" presName="node" presStyleLbl="node1" presStyleIdx="1" presStyleCnt="6" custLinFactY="8078" custLinFactNeighborX="0" custLinFactNeighborY="100000">
        <dgm:presLayoutVars>
          <dgm:bulletEnabled val="1"/>
        </dgm:presLayoutVars>
      </dgm:prSet>
      <dgm:spPr/>
    </dgm:pt>
    <dgm:pt modelId="{82ACE688-0FF2-42CB-8FBD-E81F30279DAD}" type="pres">
      <dgm:prSet presAssocID="{6B16F73C-EABA-4890-8366-8CC5EC5B42DF}" presName="sibTrans" presStyleCnt="0"/>
      <dgm:spPr/>
    </dgm:pt>
    <dgm:pt modelId="{E5725F81-6A9A-4746-AD09-CAD97E9886E5}" type="pres">
      <dgm:prSet presAssocID="{412C36C2-E15E-423A-A641-973AA5246035}" presName="node" presStyleLbl="node1" presStyleIdx="2" presStyleCnt="6" custLinFactX="42567" custLinFactY="-7209" custLinFactNeighborX="100000" custLinFactNeighborY="-100000">
        <dgm:presLayoutVars>
          <dgm:bulletEnabled val="1"/>
        </dgm:presLayoutVars>
      </dgm:prSet>
      <dgm:spPr/>
    </dgm:pt>
    <dgm:pt modelId="{FD68CFC0-F8B9-4AAD-9387-78E72A85B56D}" type="pres">
      <dgm:prSet presAssocID="{6C4D2232-FD87-4B37-81E7-C4904CCEB5A6}" presName="sibTrans" presStyleCnt="0"/>
      <dgm:spPr/>
    </dgm:pt>
    <dgm:pt modelId="{B311C9F8-8129-47E1-837C-0CDF2D40B9B5}" type="pres">
      <dgm:prSet presAssocID="{6D39BC0B-FC5F-4F6E-A037-E3F37E417917}" presName="node" presStyleLbl="node1" presStyleIdx="3" presStyleCnt="6" custLinFactNeighborX="687" custLinFactNeighborY="-10696">
        <dgm:presLayoutVars>
          <dgm:bulletEnabled val="1"/>
        </dgm:presLayoutVars>
      </dgm:prSet>
      <dgm:spPr/>
    </dgm:pt>
    <dgm:pt modelId="{202B148F-FE97-4035-BAF7-FB155B7918B3}" type="pres">
      <dgm:prSet presAssocID="{21996AE8-3528-4303-8510-41C34B368928}" presName="sibTrans" presStyleCnt="0"/>
      <dgm:spPr/>
    </dgm:pt>
    <dgm:pt modelId="{3CF07AE3-C0F4-4333-AD46-D98ED9DF20B6}" type="pres">
      <dgm:prSet presAssocID="{24062CDE-2100-437D-802C-85AEA71D87CA}" presName="node" presStyleLbl="node1" presStyleIdx="4" presStyleCnt="6" custLinFactY="-16693" custLinFactNeighborX="0" custLinFactNeighborY="-100000">
        <dgm:presLayoutVars>
          <dgm:bulletEnabled val="1"/>
        </dgm:presLayoutVars>
      </dgm:prSet>
      <dgm:spPr/>
    </dgm:pt>
    <dgm:pt modelId="{544977FA-92D8-4298-824C-9DA5152103B5}" type="pres">
      <dgm:prSet presAssocID="{DBF0B490-3AEE-4822-B05C-DB1A35313FDF}" presName="sibTrans" presStyleCnt="0"/>
      <dgm:spPr/>
    </dgm:pt>
    <dgm:pt modelId="{0E9386DF-0D47-4260-8E65-17BD557E3FC1}" type="pres">
      <dgm:prSet presAssocID="{898BD11E-384D-4275-A06B-93D077081893}" presName="node" presStyleLbl="node1" presStyleIdx="5" presStyleCnt="6" custLinFactNeighborX="-1313" custLinFactNeighborY="-5097">
        <dgm:presLayoutVars>
          <dgm:bulletEnabled val="1"/>
        </dgm:presLayoutVars>
      </dgm:prSet>
      <dgm:spPr/>
    </dgm:pt>
  </dgm:ptLst>
  <dgm:cxnLst>
    <dgm:cxn modelId="{E0F13D05-07BB-4001-A432-A2A3DE6AD970}" type="presOf" srcId="{9FBE80C8-0AA2-4690-8153-AE4F41D08D13}" destId="{39CF87C9-2D55-4B09-BB76-1DE906CBDC5A}" srcOrd="0" destOrd="0" presId="urn:microsoft.com/office/officeart/2005/8/layout/default"/>
    <dgm:cxn modelId="{86067421-7A1D-4260-BBA0-862AE8E94289}" type="presOf" srcId="{DECC408D-C742-4FB8-9F7D-3943E4E007A2}" destId="{39B310AE-885A-4AD6-B080-10E116C47D75}" srcOrd="0" destOrd="0" presId="urn:microsoft.com/office/officeart/2005/8/layout/default"/>
    <dgm:cxn modelId="{BF81E46B-584F-403D-B46D-3E56A5A5BD11}" srcId="{2AA426F4-4CB3-4A2B-B1CA-9EB019CBD131}" destId="{9FBE80C8-0AA2-4690-8153-AE4F41D08D13}" srcOrd="1" destOrd="0" parTransId="{3D498C18-0151-4709-AD84-9C10F1C4F129}" sibTransId="{6B16F73C-EABA-4890-8366-8CC5EC5B42DF}"/>
    <dgm:cxn modelId="{1FBFD66C-58B2-4262-BB52-D58981B0881C}" srcId="{2AA426F4-4CB3-4A2B-B1CA-9EB019CBD131}" destId="{24062CDE-2100-437D-802C-85AEA71D87CA}" srcOrd="4" destOrd="0" parTransId="{0B39861D-0565-4960-A0F4-42A1A6816B7E}" sibTransId="{DBF0B490-3AEE-4822-B05C-DB1A35313FDF}"/>
    <dgm:cxn modelId="{F38DA38D-AD13-4C1B-A172-929F6CC4BB73}" type="presOf" srcId="{6D39BC0B-FC5F-4F6E-A037-E3F37E417917}" destId="{B311C9F8-8129-47E1-837C-0CDF2D40B9B5}" srcOrd="0" destOrd="0" presId="urn:microsoft.com/office/officeart/2005/8/layout/default"/>
    <dgm:cxn modelId="{844CE5AF-4C3E-4BA8-9033-C9FA321D84A5}" type="presOf" srcId="{2AA426F4-4CB3-4A2B-B1CA-9EB019CBD131}" destId="{C3D82906-4742-4879-A060-6F74AA5C88F0}" srcOrd="0" destOrd="0" presId="urn:microsoft.com/office/officeart/2005/8/layout/default"/>
    <dgm:cxn modelId="{E401F2AF-9FAF-4CF7-BABC-8AD49D2F0461}" srcId="{2AA426F4-4CB3-4A2B-B1CA-9EB019CBD131}" destId="{6D39BC0B-FC5F-4F6E-A037-E3F37E417917}" srcOrd="3" destOrd="0" parTransId="{A2BE11CA-3683-4385-96AC-0E0167F5826D}" sibTransId="{21996AE8-3528-4303-8510-41C34B368928}"/>
    <dgm:cxn modelId="{B3883BBB-DB6F-4770-BA18-3ED92AC71A34}" type="presOf" srcId="{412C36C2-E15E-423A-A641-973AA5246035}" destId="{E5725F81-6A9A-4746-AD09-CAD97E9886E5}" srcOrd="0" destOrd="0" presId="urn:microsoft.com/office/officeart/2005/8/layout/default"/>
    <dgm:cxn modelId="{A42499C1-B6B8-470D-ACFA-7CF86A041E02}" type="presOf" srcId="{898BD11E-384D-4275-A06B-93D077081893}" destId="{0E9386DF-0D47-4260-8E65-17BD557E3FC1}" srcOrd="0" destOrd="0" presId="urn:microsoft.com/office/officeart/2005/8/layout/default"/>
    <dgm:cxn modelId="{7F1395C5-C3F0-4B3B-A943-0EE792163FAF}" srcId="{2AA426F4-4CB3-4A2B-B1CA-9EB019CBD131}" destId="{412C36C2-E15E-423A-A641-973AA5246035}" srcOrd="2" destOrd="0" parTransId="{EA85D640-8F3A-4FF9-9BC9-E050F3B9F849}" sibTransId="{6C4D2232-FD87-4B37-81E7-C4904CCEB5A6}"/>
    <dgm:cxn modelId="{6C4C06E8-C99C-4503-8AEC-8F1C0CE9DC3E}" srcId="{2AA426F4-4CB3-4A2B-B1CA-9EB019CBD131}" destId="{DECC408D-C742-4FB8-9F7D-3943E4E007A2}" srcOrd="0" destOrd="0" parTransId="{C18E49FD-8FAF-40D2-8183-BAA203D25A75}" sibTransId="{5CA0F0A3-1449-4100-B03B-19B576F12E3C}"/>
    <dgm:cxn modelId="{815BC8F8-4FAE-4E8C-956A-A2028C79AB7B}" type="presOf" srcId="{24062CDE-2100-437D-802C-85AEA71D87CA}" destId="{3CF07AE3-C0F4-4333-AD46-D98ED9DF20B6}" srcOrd="0" destOrd="0" presId="urn:microsoft.com/office/officeart/2005/8/layout/default"/>
    <dgm:cxn modelId="{594CAFFB-5EB6-4BFD-94DC-80947EE59394}" srcId="{2AA426F4-4CB3-4A2B-B1CA-9EB019CBD131}" destId="{898BD11E-384D-4275-A06B-93D077081893}" srcOrd="5" destOrd="0" parTransId="{FB50E1EE-E030-49AB-8074-2219FE9209A4}" sibTransId="{D6DB6475-CF0F-4D3E-863E-901D0B03CF46}"/>
    <dgm:cxn modelId="{5C079FF3-A887-403C-8B87-EAA2850B3C58}" type="presParOf" srcId="{C3D82906-4742-4879-A060-6F74AA5C88F0}" destId="{39B310AE-885A-4AD6-B080-10E116C47D75}" srcOrd="0" destOrd="0" presId="urn:microsoft.com/office/officeart/2005/8/layout/default"/>
    <dgm:cxn modelId="{8F67EE88-188D-4ABC-A75F-6414BCDED31A}" type="presParOf" srcId="{C3D82906-4742-4879-A060-6F74AA5C88F0}" destId="{5DCEE9E6-3406-4442-A879-225CE010C86B}" srcOrd="1" destOrd="0" presId="urn:microsoft.com/office/officeart/2005/8/layout/default"/>
    <dgm:cxn modelId="{DCA123AE-C0C8-4934-B6D9-A1BB5AA4C1F6}" type="presParOf" srcId="{C3D82906-4742-4879-A060-6F74AA5C88F0}" destId="{39CF87C9-2D55-4B09-BB76-1DE906CBDC5A}" srcOrd="2" destOrd="0" presId="urn:microsoft.com/office/officeart/2005/8/layout/default"/>
    <dgm:cxn modelId="{6495A17C-CEC2-45E7-8C6F-DD5081528401}" type="presParOf" srcId="{C3D82906-4742-4879-A060-6F74AA5C88F0}" destId="{82ACE688-0FF2-42CB-8FBD-E81F30279DAD}" srcOrd="3" destOrd="0" presId="urn:microsoft.com/office/officeart/2005/8/layout/default"/>
    <dgm:cxn modelId="{2960A678-4BCC-404D-B065-59FD4CD9C92B}" type="presParOf" srcId="{C3D82906-4742-4879-A060-6F74AA5C88F0}" destId="{E5725F81-6A9A-4746-AD09-CAD97E9886E5}" srcOrd="4" destOrd="0" presId="urn:microsoft.com/office/officeart/2005/8/layout/default"/>
    <dgm:cxn modelId="{F1E69B05-B42F-412E-8A88-61C5AFAA4F67}" type="presParOf" srcId="{C3D82906-4742-4879-A060-6F74AA5C88F0}" destId="{FD68CFC0-F8B9-4AAD-9387-78E72A85B56D}" srcOrd="5" destOrd="0" presId="urn:microsoft.com/office/officeart/2005/8/layout/default"/>
    <dgm:cxn modelId="{C4437CC3-6A0F-48EA-A8A5-E84CB3DD11B6}" type="presParOf" srcId="{C3D82906-4742-4879-A060-6F74AA5C88F0}" destId="{B311C9F8-8129-47E1-837C-0CDF2D40B9B5}" srcOrd="6" destOrd="0" presId="urn:microsoft.com/office/officeart/2005/8/layout/default"/>
    <dgm:cxn modelId="{DE807546-9C71-4E05-8E1D-1460C92A0A6F}" type="presParOf" srcId="{C3D82906-4742-4879-A060-6F74AA5C88F0}" destId="{202B148F-FE97-4035-BAF7-FB155B7918B3}" srcOrd="7" destOrd="0" presId="urn:microsoft.com/office/officeart/2005/8/layout/default"/>
    <dgm:cxn modelId="{3E95F51E-884A-4CAE-80E9-0A45C7E1736F}" type="presParOf" srcId="{C3D82906-4742-4879-A060-6F74AA5C88F0}" destId="{3CF07AE3-C0F4-4333-AD46-D98ED9DF20B6}" srcOrd="8" destOrd="0" presId="urn:microsoft.com/office/officeart/2005/8/layout/default"/>
    <dgm:cxn modelId="{0912286F-513E-4E7A-93B9-4D09D567460A}" type="presParOf" srcId="{C3D82906-4742-4879-A060-6F74AA5C88F0}" destId="{544977FA-92D8-4298-824C-9DA5152103B5}" srcOrd="9" destOrd="0" presId="urn:microsoft.com/office/officeart/2005/8/layout/default"/>
    <dgm:cxn modelId="{694674A0-89FD-43BF-8777-7078765271FC}" type="presParOf" srcId="{C3D82906-4742-4879-A060-6F74AA5C88F0}" destId="{0E9386DF-0D47-4260-8E65-17BD557E3FC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8A62EA3-8D57-4FB5-8FAF-4F4B2D1EF51A}" type="doc">
      <dgm:prSet loTypeId="urn:microsoft.com/office/officeart/2011/layout/HexagonRadial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GB"/>
        </a:p>
      </dgm:t>
    </dgm:pt>
    <dgm:pt modelId="{0379AA47-1855-4D92-8646-D2E3B86B8227}">
      <dgm:prSet phldrT="[Text]" custT="1"/>
      <dgm:spPr>
        <a:solidFill>
          <a:srgbClr val="7030A0"/>
        </a:solidFill>
      </dgm:spPr>
      <dgm:t>
        <a:bodyPr/>
        <a:lstStyle/>
        <a:p>
          <a:r>
            <a:rPr lang="en-GB" sz="3200" dirty="0"/>
            <a:t>Reflection </a:t>
          </a:r>
        </a:p>
      </dgm:t>
    </dgm:pt>
    <dgm:pt modelId="{F3C1C04C-DC97-49BE-9F3E-24285F87EEDF}" type="parTrans" cxnId="{5450851B-888C-4983-859A-499EC5300C8E}">
      <dgm:prSet/>
      <dgm:spPr/>
      <dgm:t>
        <a:bodyPr/>
        <a:lstStyle/>
        <a:p>
          <a:endParaRPr lang="en-GB"/>
        </a:p>
      </dgm:t>
    </dgm:pt>
    <dgm:pt modelId="{C5D1D052-A7BB-4781-BD0A-A9F97567B40D}" type="sibTrans" cxnId="{5450851B-888C-4983-859A-499EC5300C8E}">
      <dgm:prSet/>
      <dgm:spPr/>
      <dgm:t>
        <a:bodyPr/>
        <a:lstStyle/>
        <a:p>
          <a:endParaRPr lang="en-GB"/>
        </a:p>
      </dgm:t>
    </dgm:pt>
    <dgm:pt modelId="{7F06D35F-9752-4675-B03E-80118700BED8}">
      <dgm:prSet phldrT="[Text]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dirty="0"/>
            <a:t>Vary fluency development tasks</a:t>
          </a:r>
        </a:p>
      </dgm:t>
    </dgm:pt>
    <dgm:pt modelId="{17231A9A-1E73-4969-8EDF-4476A921D561}" type="parTrans" cxnId="{0BF85A84-DB30-4E21-981B-A2CE9D6DBCA2}">
      <dgm:prSet/>
      <dgm:spPr/>
      <dgm:t>
        <a:bodyPr/>
        <a:lstStyle/>
        <a:p>
          <a:endParaRPr lang="en-GB"/>
        </a:p>
      </dgm:t>
    </dgm:pt>
    <dgm:pt modelId="{BEC04737-7B2D-4D01-B38F-724E809E8037}" type="sibTrans" cxnId="{0BF85A84-DB30-4E21-981B-A2CE9D6DBCA2}">
      <dgm:prSet/>
      <dgm:spPr/>
      <dgm:t>
        <a:bodyPr/>
        <a:lstStyle/>
        <a:p>
          <a:endParaRPr lang="en-GB"/>
        </a:p>
      </dgm:t>
    </dgm:pt>
    <dgm:pt modelId="{60912E9F-2D92-4C92-AF77-7267CDAE75AA}">
      <dgm:prSet phldrT="[Text]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dirty="0"/>
            <a:t>Opens possibilities, removes heavy teaching burden and anxiety</a:t>
          </a:r>
        </a:p>
      </dgm:t>
    </dgm:pt>
    <dgm:pt modelId="{012D2FF2-AD21-4074-98F3-1867D914E1B6}" type="parTrans" cxnId="{2CD7A04E-8EC4-448B-8494-4696AE734437}">
      <dgm:prSet/>
      <dgm:spPr/>
      <dgm:t>
        <a:bodyPr/>
        <a:lstStyle/>
        <a:p>
          <a:endParaRPr lang="en-GB"/>
        </a:p>
      </dgm:t>
    </dgm:pt>
    <dgm:pt modelId="{0D7008DA-302C-4B5C-A0A6-280110104BFD}" type="sibTrans" cxnId="{2CD7A04E-8EC4-448B-8494-4696AE734437}">
      <dgm:prSet/>
      <dgm:spPr/>
      <dgm:t>
        <a:bodyPr/>
        <a:lstStyle/>
        <a:p>
          <a:endParaRPr lang="en-GB"/>
        </a:p>
      </dgm:t>
    </dgm:pt>
    <dgm:pt modelId="{FD87F6C2-9556-4A2D-AC8A-67467095497F}">
      <dgm:prSet phldrT="[Text]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dirty="0"/>
            <a:t>Some authenticity is lost. More language aspects are gained.</a:t>
          </a:r>
        </a:p>
      </dgm:t>
    </dgm:pt>
    <dgm:pt modelId="{CE8ED469-6050-46F3-A799-3A8CC7E38770}" type="parTrans" cxnId="{E7ECF45B-1445-4D13-8A4C-B84540B3522F}">
      <dgm:prSet/>
      <dgm:spPr/>
      <dgm:t>
        <a:bodyPr/>
        <a:lstStyle/>
        <a:p>
          <a:endParaRPr lang="en-GB"/>
        </a:p>
      </dgm:t>
    </dgm:pt>
    <dgm:pt modelId="{B76E7BB4-92AC-4C8A-BB89-D596E715D46B}" type="sibTrans" cxnId="{E7ECF45B-1445-4D13-8A4C-B84540B3522F}">
      <dgm:prSet/>
      <dgm:spPr/>
      <dgm:t>
        <a:bodyPr/>
        <a:lstStyle/>
        <a:p>
          <a:endParaRPr lang="en-GB"/>
        </a:p>
      </dgm:t>
    </dgm:pt>
    <dgm:pt modelId="{68837738-06BF-413C-B623-2BB15D2A87F9}">
      <dgm:prSet phldrT="[Text]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dirty="0"/>
            <a:t>Opinion questionnaire given to long term and new students. Task ratings.</a:t>
          </a:r>
        </a:p>
      </dgm:t>
    </dgm:pt>
    <dgm:pt modelId="{DAD6E5DF-4DBE-4C1E-A8BB-354F870E64F6}" type="parTrans" cxnId="{F5FA2D1F-D958-46CA-893C-1EAC086E3D8A}">
      <dgm:prSet/>
      <dgm:spPr/>
      <dgm:t>
        <a:bodyPr/>
        <a:lstStyle/>
        <a:p>
          <a:endParaRPr lang="en-GB"/>
        </a:p>
      </dgm:t>
    </dgm:pt>
    <dgm:pt modelId="{2C22825B-9BEE-4520-940E-51A442292654}" type="sibTrans" cxnId="{F5FA2D1F-D958-46CA-893C-1EAC086E3D8A}">
      <dgm:prSet/>
      <dgm:spPr/>
      <dgm:t>
        <a:bodyPr/>
        <a:lstStyle/>
        <a:p>
          <a:endParaRPr lang="en-GB"/>
        </a:p>
      </dgm:t>
    </dgm:pt>
    <dgm:pt modelId="{EF81729B-6D11-47EE-9B04-88A8381EDEB8}">
      <dgm:prSet phldrT="[Text]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dirty="0"/>
            <a:t>This is a very large and costly project to implement. Feedback will be key to continue them.</a:t>
          </a:r>
        </a:p>
      </dgm:t>
    </dgm:pt>
    <dgm:pt modelId="{5745D1A5-FA7B-4BCD-AF3E-9E0C47978A32}" type="parTrans" cxnId="{C4A886EA-F616-44E6-83AD-5E133D2AFA22}">
      <dgm:prSet/>
      <dgm:spPr/>
      <dgm:t>
        <a:bodyPr/>
        <a:lstStyle/>
        <a:p>
          <a:endParaRPr lang="en-GB"/>
        </a:p>
      </dgm:t>
    </dgm:pt>
    <dgm:pt modelId="{07594969-89F8-4BE6-9090-0DD5BB7801A2}" type="sibTrans" cxnId="{C4A886EA-F616-44E6-83AD-5E133D2AFA22}">
      <dgm:prSet/>
      <dgm:spPr/>
      <dgm:t>
        <a:bodyPr/>
        <a:lstStyle/>
        <a:p>
          <a:endParaRPr lang="en-GB"/>
        </a:p>
      </dgm:t>
    </dgm:pt>
    <dgm:pt modelId="{332EA583-230B-4144-A05B-7C57CBACFA3B}">
      <dgm:prSet phldrT="[Text]"/>
      <dgm:spPr>
        <a:solidFill>
          <a:schemeClr val="tx1">
            <a:lumMod val="75000"/>
            <a:lumOff val="25000"/>
          </a:schemeClr>
        </a:solidFill>
      </dgm:spPr>
      <dgm:t>
        <a:bodyPr/>
        <a:lstStyle/>
        <a:p>
          <a:r>
            <a:rPr lang="en-GB" dirty="0"/>
            <a:t>Create a budget to begin implementation in a trial level.</a:t>
          </a:r>
        </a:p>
      </dgm:t>
    </dgm:pt>
    <dgm:pt modelId="{129D8CE4-5989-4DB2-B4A8-86F1E8D45554}" type="parTrans" cxnId="{EDB9A4EB-5049-47F4-BB27-5043DCD74681}">
      <dgm:prSet/>
      <dgm:spPr/>
      <dgm:t>
        <a:bodyPr/>
        <a:lstStyle/>
        <a:p>
          <a:endParaRPr lang="en-GB"/>
        </a:p>
      </dgm:t>
    </dgm:pt>
    <dgm:pt modelId="{287BBC95-C70A-4FF1-8834-F1C614EBC443}" type="sibTrans" cxnId="{EDB9A4EB-5049-47F4-BB27-5043DCD74681}">
      <dgm:prSet/>
      <dgm:spPr/>
      <dgm:t>
        <a:bodyPr/>
        <a:lstStyle/>
        <a:p>
          <a:endParaRPr lang="en-GB"/>
        </a:p>
      </dgm:t>
    </dgm:pt>
    <dgm:pt modelId="{7DAA7BF5-DC36-4EF7-BFB1-E70F48BD2719}" type="pres">
      <dgm:prSet presAssocID="{A8A62EA3-8D57-4FB5-8FAF-4F4B2D1EF51A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3FA7325E-10EF-4F47-A633-3345B1AECB33}" type="pres">
      <dgm:prSet presAssocID="{0379AA47-1855-4D92-8646-D2E3B86B8227}" presName="Parent" presStyleLbl="node0" presStyleIdx="0" presStyleCnt="1">
        <dgm:presLayoutVars>
          <dgm:chMax val="6"/>
          <dgm:chPref val="6"/>
        </dgm:presLayoutVars>
      </dgm:prSet>
      <dgm:spPr/>
    </dgm:pt>
    <dgm:pt modelId="{E79EC7F2-5734-4097-861B-16803F962D38}" type="pres">
      <dgm:prSet presAssocID="{7F06D35F-9752-4675-B03E-80118700BED8}" presName="Accent1" presStyleCnt="0"/>
      <dgm:spPr/>
    </dgm:pt>
    <dgm:pt modelId="{7E873841-3C3F-4EDA-8F6B-3C4F17E6385F}" type="pres">
      <dgm:prSet presAssocID="{7F06D35F-9752-4675-B03E-80118700BED8}" presName="Accent" presStyleLbl="bgShp" presStyleIdx="0" presStyleCnt="6"/>
      <dgm:spPr/>
    </dgm:pt>
    <dgm:pt modelId="{93000B10-06B0-4724-8661-59311A7E54A8}" type="pres">
      <dgm:prSet presAssocID="{7F06D35F-9752-4675-B03E-80118700BED8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BB017120-F73A-4696-A091-972ADFD816CF}" type="pres">
      <dgm:prSet presAssocID="{60912E9F-2D92-4C92-AF77-7267CDAE75AA}" presName="Accent2" presStyleCnt="0"/>
      <dgm:spPr/>
    </dgm:pt>
    <dgm:pt modelId="{6A005217-0397-4D7B-A283-77192DE018F4}" type="pres">
      <dgm:prSet presAssocID="{60912E9F-2D92-4C92-AF77-7267CDAE75AA}" presName="Accent" presStyleLbl="bgShp" presStyleIdx="1" presStyleCnt="6"/>
      <dgm:spPr/>
    </dgm:pt>
    <dgm:pt modelId="{8043C2E6-501F-420C-B706-1FB9B1BD0F85}" type="pres">
      <dgm:prSet presAssocID="{60912E9F-2D92-4C92-AF77-7267CDAE75AA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78A9A272-57F7-4448-B15B-37EE25409E49}" type="pres">
      <dgm:prSet presAssocID="{FD87F6C2-9556-4A2D-AC8A-67467095497F}" presName="Accent3" presStyleCnt="0"/>
      <dgm:spPr/>
    </dgm:pt>
    <dgm:pt modelId="{AD3300F5-A66D-44EB-8FB5-8B77EEC3D8F3}" type="pres">
      <dgm:prSet presAssocID="{FD87F6C2-9556-4A2D-AC8A-67467095497F}" presName="Accent" presStyleLbl="bgShp" presStyleIdx="2" presStyleCnt="6"/>
      <dgm:spPr/>
    </dgm:pt>
    <dgm:pt modelId="{A00CE0B3-6799-4BD4-ADDF-420198A1C434}" type="pres">
      <dgm:prSet presAssocID="{FD87F6C2-9556-4A2D-AC8A-67467095497F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5B8186C8-6C71-4AB7-B82A-50A269CE7D6F}" type="pres">
      <dgm:prSet presAssocID="{68837738-06BF-413C-B623-2BB15D2A87F9}" presName="Accent4" presStyleCnt="0"/>
      <dgm:spPr/>
    </dgm:pt>
    <dgm:pt modelId="{1AE4DE88-DBFA-42C4-89DB-E6AA65683017}" type="pres">
      <dgm:prSet presAssocID="{68837738-06BF-413C-B623-2BB15D2A87F9}" presName="Accent" presStyleLbl="bgShp" presStyleIdx="3" presStyleCnt="6"/>
      <dgm:spPr/>
    </dgm:pt>
    <dgm:pt modelId="{8E2FB2E8-293A-4B22-971A-BF68FA0D37A5}" type="pres">
      <dgm:prSet presAssocID="{68837738-06BF-413C-B623-2BB15D2A87F9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B41055FE-92BE-4A42-8BAC-0095BE008178}" type="pres">
      <dgm:prSet presAssocID="{EF81729B-6D11-47EE-9B04-88A8381EDEB8}" presName="Accent5" presStyleCnt="0"/>
      <dgm:spPr/>
    </dgm:pt>
    <dgm:pt modelId="{3F84970B-6F76-430F-AE6E-A7794A9CFCF1}" type="pres">
      <dgm:prSet presAssocID="{EF81729B-6D11-47EE-9B04-88A8381EDEB8}" presName="Accent" presStyleLbl="bgShp" presStyleIdx="4" presStyleCnt="6"/>
      <dgm:spPr/>
    </dgm:pt>
    <dgm:pt modelId="{C25043E3-8E7B-4B2A-A56C-2DA6652272DF}" type="pres">
      <dgm:prSet presAssocID="{EF81729B-6D11-47EE-9B04-88A8381EDEB8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3BF15FEA-4C15-4210-9846-5321B3DE729D}" type="pres">
      <dgm:prSet presAssocID="{332EA583-230B-4144-A05B-7C57CBACFA3B}" presName="Accent6" presStyleCnt="0"/>
      <dgm:spPr/>
    </dgm:pt>
    <dgm:pt modelId="{29F7AE6B-1CDD-473E-8AA1-BD62E983A3F4}" type="pres">
      <dgm:prSet presAssocID="{332EA583-230B-4144-A05B-7C57CBACFA3B}" presName="Accent" presStyleLbl="bgShp" presStyleIdx="5" presStyleCnt="6"/>
      <dgm:spPr/>
    </dgm:pt>
    <dgm:pt modelId="{613F8948-E95B-4B0C-87EF-3BD359F3F31B}" type="pres">
      <dgm:prSet presAssocID="{332EA583-230B-4144-A05B-7C57CBACFA3B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C97B1A03-D3BB-49AB-9102-F284AC81F321}" type="presOf" srcId="{68837738-06BF-413C-B623-2BB15D2A87F9}" destId="{8E2FB2E8-293A-4B22-971A-BF68FA0D37A5}" srcOrd="0" destOrd="0" presId="urn:microsoft.com/office/officeart/2011/layout/HexagonRadial"/>
    <dgm:cxn modelId="{09A2C313-FABA-43C5-AB38-68A371C5BC3F}" type="presOf" srcId="{332EA583-230B-4144-A05B-7C57CBACFA3B}" destId="{613F8948-E95B-4B0C-87EF-3BD359F3F31B}" srcOrd="0" destOrd="0" presId="urn:microsoft.com/office/officeart/2011/layout/HexagonRadial"/>
    <dgm:cxn modelId="{B9D5A315-1E8B-42FD-B568-872CE6D2A285}" type="presOf" srcId="{0379AA47-1855-4D92-8646-D2E3B86B8227}" destId="{3FA7325E-10EF-4F47-A633-3345B1AECB33}" srcOrd="0" destOrd="0" presId="urn:microsoft.com/office/officeart/2011/layout/HexagonRadial"/>
    <dgm:cxn modelId="{5450851B-888C-4983-859A-499EC5300C8E}" srcId="{A8A62EA3-8D57-4FB5-8FAF-4F4B2D1EF51A}" destId="{0379AA47-1855-4D92-8646-D2E3B86B8227}" srcOrd="0" destOrd="0" parTransId="{F3C1C04C-DC97-49BE-9F3E-24285F87EEDF}" sibTransId="{C5D1D052-A7BB-4781-BD0A-A9F97567B40D}"/>
    <dgm:cxn modelId="{F5FA2D1F-D958-46CA-893C-1EAC086E3D8A}" srcId="{0379AA47-1855-4D92-8646-D2E3B86B8227}" destId="{68837738-06BF-413C-B623-2BB15D2A87F9}" srcOrd="3" destOrd="0" parTransId="{DAD6E5DF-4DBE-4C1E-A8BB-354F870E64F6}" sibTransId="{2C22825B-9BEE-4520-940E-51A442292654}"/>
    <dgm:cxn modelId="{27FF722F-42B4-439E-B6D5-DD787E5354B1}" type="presOf" srcId="{EF81729B-6D11-47EE-9B04-88A8381EDEB8}" destId="{C25043E3-8E7B-4B2A-A56C-2DA6652272DF}" srcOrd="0" destOrd="0" presId="urn:microsoft.com/office/officeart/2011/layout/HexagonRadial"/>
    <dgm:cxn modelId="{4D25243B-7EEE-4B69-9998-4C0C4D016BD7}" type="presOf" srcId="{7F06D35F-9752-4675-B03E-80118700BED8}" destId="{93000B10-06B0-4724-8661-59311A7E54A8}" srcOrd="0" destOrd="0" presId="urn:microsoft.com/office/officeart/2011/layout/HexagonRadial"/>
    <dgm:cxn modelId="{E7ECF45B-1445-4D13-8A4C-B84540B3522F}" srcId="{0379AA47-1855-4D92-8646-D2E3B86B8227}" destId="{FD87F6C2-9556-4A2D-AC8A-67467095497F}" srcOrd="2" destOrd="0" parTransId="{CE8ED469-6050-46F3-A799-3A8CC7E38770}" sibTransId="{B76E7BB4-92AC-4C8A-BB89-D596E715D46B}"/>
    <dgm:cxn modelId="{2CD7A04E-8EC4-448B-8494-4696AE734437}" srcId="{0379AA47-1855-4D92-8646-D2E3B86B8227}" destId="{60912E9F-2D92-4C92-AF77-7267CDAE75AA}" srcOrd="1" destOrd="0" parTransId="{012D2FF2-AD21-4074-98F3-1867D914E1B6}" sibTransId="{0D7008DA-302C-4B5C-A0A6-280110104BFD}"/>
    <dgm:cxn modelId="{0BF85A84-DB30-4E21-981B-A2CE9D6DBCA2}" srcId="{0379AA47-1855-4D92-8646-D2E3B86B8227}" destId="{7F06D35F-9752-4675-B03E-80118700BED8}" srcOrd="0" destOrd="0" parTransId="{17231A9A-1E73-4969-8EDF-4476A921D561}" sibTransId="{BEC04737-7B2D-4D01-B38F-724E809E8037}"/>
    <dgm:cxn modelId="{C20B7AB4-AD55-4AD5-A1CE-64C59671908D}" type="presOf" srcId="{FD87F6C2-9556-4A2D-AC8A-67467095497F}" destId="{A00CE0B3-6799-4BD4-ADDF-420198A1C434}" srcOrd="0" destOrd="0" presId="urn:microsoft.com/office/officeart/2011/layout/HexagonRadial"/>
    <dgm:cxn modelId="{A3AE23E2-B32D-4815-812E-7C870123D86D}" type="presOf" srcId="{60912E9F-2D92-4C92-AF77-7267CDAE75AA}" destId="{8043C2E6-501F-420C-B706-1FB9B1BD0F85}" srcOrd="0" destOrd="0" presId="urn:microsoft.com/office/officeart/2011/layout/HexagonRadial"/>
    <dgm:cxn modelId="{C4A886EA-F616-44E6-83AD-5E133D2AFA22}" srcId="{0379AA47-1855-4D92-8646-D2E3B86B8227}" destId="{EF81729B-6D11-47EE-9B04-88A8381EDEB8}" srcOrd="4" destOrd="0" parTransId="{5745D1A5-FA7B-4BCD-AF3E-9E0C47978A32}" sibTransId="{07594969-89F8-4BE6-9090-0DD5BB7801A2}"/>
    <dgm:cxn modelId="{EDB9A4EB-5049-47F4-BB27-5043DCD74681}" srcId="{0379AA47-1855-4D92-8646-D2E3B86B8227}" destId="{332EA583-230B-4144-A05B-7C57CBACFA3B}" srcOrd="5" destOrd="0" parTransId="{129D8CE4-5989-4DB2-B4A8-86F1E8D45554}" sibTransId="{287BBC95-C70A-4FF1-8834-F1C614EBC443}"/>
    <dgm:cxn modelId="{3B4E22F4-57B0-4815-9251-009889FFBDEF}" type="presOf" srcId="{A8A62EA3-8D57-4FB5-8FAF-4F4B2D1EF51A}" destId="{7DAA7BF5-DC36-4EF7-BFB1-E70F48BD2719}" srcOrd="0" destOrd="0" presId="urn:microsoft.com/office/officeart/2011/layout/HexagonRadial"/>
    <dgm:cxn modelId="{052180CE-5DCA-42B4-8BCF-0EA25FB38E20}" type="presParOf" srcId="{7DAA7BF5-DC36-4EF7-BFB1-E70F48BD2719}" destId="{3FA7325E-10EF-4F47-A633-3345B1AECB33}" srcOrd="0" destOrd="0" presId="urn:microsoft.com/office/officeart/2011/layout/HexagonRadial"/>
    <dgm:cxn modelId="{F95F3178-CE65-4CFB-9967-DCD306F0E992}" type="presParOf" srcId="{7DAA7BF5-DC36-4EF7-BFB1-E70F48BD2719}" destId="{E79EC7F2-5734-4097-861B-16803F962D38}" srcOrd="1" destOrd="0" presId="urn:microsoft.com/office/officeart/2011/layout/HexagonRadial"/>
    <dgm:cxn modelId="{9FACA843-409F-47E9-806E-888323BE14C6}" type="presParOf" srcId="{E79EC7F2-5734-4097-861B-16803F962D38}" destId="{7E873841-3C3F-4EDA-8F6B-3C4F17E6385F}" srcOrd="0" destOrd="0" presId="urn:microsoft.com/office/officeart/2011/layout/HexagonRadial"/>
    <dgm:cxn modelId="{DBA858CD-0268-45E0-B76D-E5276EF2F0FD}" type="presParOf" srcId="{7DAA7BF5-DC36-4EF7-BFB1-E70F48BD2719}" destId="{93000B10-06B0-4724-8661-59311A7E54A8}" srcOrd="2" destOrd="0" presId="urn:microsoft.com/office/officeart/2011/layout/HexagonRadial"/>
    <dgm:cxn modelId="{C99A9C29-526E-40B6-98D8-F10E2CA024F8}" type="presParOf" srcId="{7DAA7BF5-DC36-4EF7-BFB1-E70F48BD2719}" destId="{BB017120-F73A-4696-A091-972ADFD816CF}" srcOrd="3" destOrd="0" presId="urn:microsoft.com/office/officeart/2011/layout/HexagonRadial"/>
    <dgm:cxn modelId="{7A298244-E2ED-4125-A53C-59A4A7428FE0}" type="presParOf" srcId="{BB017120-F73A-4696-A091-972ADFD816CF}" destId="{6A005217-0397-4D7B-A283-77192DE018F4}" srcOrd="0" destOrd="0" presId="urn:microsoft.com/office/officeart/2011/layout/HexagonRadial"/>
    <dgm:cxn modelId="{0D6FE3AD-700B-43BB-939A-3775ECA0CDD4}" type="presParOf" srcId="{7DAA7BF5-DC36-4EF7-BFB1-E70F48BD2719}" destId="{8043C2E6-501F-420C-B706-1FB9B1BD0F85}" srcOrd="4" destOrd="0" presId="urn:microsoft.com/office/officeart/2011/layout/HexagonRadial"/>
    <dgm:cxn modelId="{A1B676E0-3DE5-4B5A-B651-CD6F688676F1}" type="presParOf" srcId="{7DAA7BF5-DC36-4EF7-BFB1-E70F48BD2719}" destId="{78A9A272-57F7-4448-B15B-37EE25409E49}" srcOrd="5" destOrd="0" presId="urn:microsoft.com/office/officeart/2011/layout/HexagonRadial"/>
    <dgm:cxn modelId="{17ECE406-2731-4E6F-B46A-F073562ACD31}" type="presParOf" srcId="{78A9A272-57F7-4448-B15B-37EE25409E49}" destId="{AD3300F5-A66D-44EB-8FB5-8B77EEC3D8F3}" srcOrd="0" destOrd="0" presId="urn:microsoft.com/office/officeart/2011/layout/HexagonRadial"/>
    <dgm:cxn modelId="{EF9C52F7-613E-4EF2-B302-1C6BADF643B2}" type="presParOf" srcId="{7DAA7BF5-DC36-4EF7-BFB1-E70F48BD2719}" destId="{A00CE0B3-6799-4BD4-ADDF-420198A1C434}" srcOrd="6" destOrd="0" presId="urn:microsoft.com/office/officeart/2011/layout/HexagonRadial"/>
    <dgm:cxn modelId="{16DD59F2-E36B-433A-AB86-79121392E12C}" type="presParOf" srcId="{7DAA7BF5-DC36-4EF7-BFB1-E70F48BD2719}" destId="{5B8186C8-6C71-4AB7-B82A-50A269CE7D6F}" srcOrd="7" destOrd="0" presId="urn:microsoft.com/office/officeart/2011/layout/HexagonRadial"/>
    <dgm:cxn modelId="{30BC9F22-3B40-4FDB-A329-575CA526BDFD}" type="presParOf" srcId="{5B8186C8-6C71-4AB7-B82A-50A269CE7D6F}" destId="{1AE4DE88-DBFA-42C4-89DB-E6AA65683017}" srcOrd="0" destOrd="0" presId="urn:microsoft.com/office/officeart/2011/layout/HexagonRadial"/>
    <dgm:cxn modelId="{7F76475D-DBB7-4BEF-905C-4116F8C53C5B}" type="presParOf" srcId="{7DAA7BF5-DC36-4EF7-BFB1-E70F48BD2719}" destId="{8E2FB2E8-293A-4B22-971A-BF68FA0D37A5}" srcOrd="8" destOrd="0" presId="urn:microsoft.com/office/officeart/2011/layout/HexagonRadial"/>
    <dgm:cxn modelId="{8F02F147-88EE-4721-B77D-17D0B788A7C0}" type="presParOf" srcId="{7DAA7BF5-DC36-4EF7-BFB1-E70F48BD2719}" destId="{B41055FE-92BE-4A42-8BAC-0095BE008178}" srcOrd="9" destOrd="0" presId="urn:microsoft.com/office/officeart/2011/layout/HexagonRadial"/>
    <dgm:cxn modelId="{CEDEF1BB-481D-4690-8B89-B2E97C17F84D}" type="presParOf" srcId="{B41055FE-92BE-4A42-8BAC-0095BE008178}" destId="{3F84970B-6F76-430F-AE6E-A7794A9CFCF1}" srcOrd="0" destOrd="0" presId="urn:microsoft.com/office/officeart/2011/layout/HexagonRadial"/>
    <dgm:cxn modelId="{0BE84913-9515-4FCD-B75C-29E9C941EBF4}" type="presParOf" srcId="{7DAA7BF5-DC36-4EF7-BFB1-E70F48BD2719}" destId="{C25043E3-8E7B-4B2A-A56C-2DA6652272DF}" srcOrd="10" destOrd="0" presId="urn:microsoft.com/office/officeart/2011/layout/HexagonRadial"/>
    <dgm:cxn modelId="{FA0473F1-0E00-400C-83DB-0329CE0563BE}" type="presParOf" srcId="{7DAA7BF5-DC36-4EF7-BFB1-E70F48BD2719}" destId="{3BF15FEA-4C15-4210-9846-5321B3DE729D}" srcOrd="11" destOrd="0" presId="urn:microsoft.com/office/officeart/2011/layout/HexagonRadial"/>
    <dgm:cxn modelId="{3B099375-A9A6-4A09-87F9-B362BCC277AE}" type="presParOf" srcId="{3BF15FEA-4C15-4210-9846-5321B3DE729D}" destId="{29F7AE6B-1CDD-473E-8AA1-BD62E983A3F4}" srcOrd="0" destOrd="0" presId="urn:microsoft.com/office/officeart/2011/layout/HexagonRadial"/>
    <dgm:cxn modelId="{68E49197-9D7E-4FE3-9A5A-2ECC052A9FCE}" type="presParOf" srcId="{7DAA7BF5-DC36-4EF7-BFB1-E70F48BD2719}" destId="{613F8948-E95B-4B0C-87EF-3BD359F3F31B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D4BA61-FEF3-4E30-8CDF-28AEFF85BA50}">
      <dsp:nvSpPr>
        <dsp:cNvPr id="0" name=""/>
        <dsp:cNvSpPr/>
      </dsp:nvSpPr>
      <dsp:spPr>
        <a:xfrm>
          <a:off x="0" y="0"/>
          <a:ext cx="10515600" cy="213955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B1A1AE-0EA9-4ECE-94AA-91CD26266213}">
      <dsp:nvSpPr>
        <dsp:cNvPr id="0" name=""/>
        <dsp:cNvSpPr/>
      </dsp:nvSpPr>
      <dsp:spPr>
        <a:xfrm>
          <a:off x="318363" y="285273"/>
          <a:ext cx="2297412" cy="156900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30B5EE-E3B6-426B-AC5D-09A50CDD5C49}">
      <dsp:nvSpPr>
        <dsp:cNvPr id="0" name=""/>
        <dsp:cNvSpPr/>
      </dsp:nvSpPr>
      <dsp:spPr>
        <a:xfrm rot="10800000">
          <a:off x="318363" y="2139553"/>
          <a:ext cx="2297412" cy="2615009"/>
        </a:xfrm>
        <a:prstGeom prst="round2SameRect">
          <a:avLst>
            <a:gd name="adj1" fmla="val 10500"/>
            <a:gd name="adj2" fmla="val 0"/>
          </a:avLst>
        </a:prstGeom>
        <a:solidFill>
          <a:schemeClr val="bg2">
            <a:lumMod val="1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ucida Sans" panose="020B0602030504020204" pitchFamily="34" charset="0"/>
            </a:rPr>
            <a:t>English as a Foreign Language (EFL)</a:t>
          </a:r>
        </a:p>
      </dsp:txBody>
      <dsp:txXfrm rot="10800000">
        <a:off x="389016" y="2139553"/>
        <a:ext cx="2156106" cy="2544356"/>
      </dsp:txXfrm>
    </dsp:sp>
    <dsp:sp modelId="{222DEC2B-386B-4F57-84BA-05202460938E}">
      <dsp:nvSpPr>
        <dsp:cNvPr id="0" name=""/>
        <dsp:cNvSpPr/>
      </dsp:nvSpPr>
      <dsp:spPr>
        <a:xfrm>
          <a:off x="2845517" y="285273"/>
          <a:ext cx="2297412" cy="156900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8000" b="-18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EDCA7-2084-4DEF-98E5-F09A91B5EAA7}">
      <dsp:nvSpPr>
        <dsp:cNvPr id="0" name=""/>
        <dsp:cNvSpPr/>
      </dsp:nvSpPr>
      <dsp:spPr>
        <a:xfrm rot="10800000">
          <a:off x="2845517" y="2139553"/>
          <a:ext cx="2297412" cy="2615009"/>
        </a:xfrm>
        <a:prstGeom prst="round2SameRect">
          <a:avLst>
            <a:gd name="adj1" fmla="val 10500"/>
            <a:gd name="adj2" fmla="val 0"/>
          </a:avLst>
        </a:prstGeom>
        <a:solidFill>
          <a:schemeClr val="bg2">
            <a:lumMod val="1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ucida Sans" panose="020B0602030504020204" pitchFamily="34" charset="0"/>
            </a:rPr>
            <a:t>Online study with one to one speaking classes</a:t>
          </a:r>
        </a:p>
      </dsp:txBody>
      <dsp:txXfrm rot="10800000">
        <a:off x="2916170" y="2139553"/>
        <a:ext cx="2156106" cy="2544356"/>
      </dsp:txXfrm>
    </dsp:sp>
    <dsp:sp modelId="{F3B24CCA-9D97-404A-9CB2-7CACCAC44F9E}">
      <dsp:nvSpPr>
        <dsp:cNvPr id="0" name=""/>
        <dsp:cNvSpPr/>
      </dsp:nvSpPr>
      <dsp:spPr>
        <a:xfrm>
          <a:off x="5372670" y="285273"/>
          <a:ext cx="2297412" cy="156900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36FDE-E26E-405E-BA0E-41E7C30F4731}">
      <dsp:nvSpPr>
        <dsp:cNvPr id="0" name=""/>
        <dsp:cNvSpPr/>
      </dsp:nvSpPr>
      <dsp:spPr>
        <a:xfrm rot="10800000">
          <a:off x="5372670" y="2139553"/>
          <a:ext cx="2297412" cy="2615009"/>
        </a:xfrm>
        <a:prstGeom prst="round2SameRect">
          <a:avLst>
            <a:gd name="adj1" fmla="val 10500"/>
            <a:gd name="adj2" fmla="val 0"/>
          </a:avLst>
        </a:prstGeom>
        <a:solidFill>
          <a:schemeClr val="bg2">
            <a:lumMod val="1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Lucida Sans" panose="020B0602030504020204" pitchFamily="34" charset="0"/>
            </a:rPr>
            <a:t>Business professionals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>
            <a:latin typeface="Lucida Sans" panose="020B0602030504020204" pitchFamily="34" charset="0"/>
          </a:endParaRP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Lucida Sans" panose="020B0602030504020204" pitchFamily="34" charset="0"/>
            </a:rPr>
            <a:t> Europe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Lucida Sans" panose="020B0602030504020204" pitchFamily="34" charset="0"/>
            </a:rPr>
            <a:t>Asia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Lucida Sans" panose="020B0602030504020204" pitchFamily="34" charset="0"/>
            </a:rPr>
            <a:t>South America</a:t>
          </a:r>
        </a:p>
      </dsp:txBody>
      <dsp:txXfrm rot="10800000">
        <a:off x="5443323" y="2139553"/>
        <a:ext cx="2156106" cy="2544356"/>
      </dsp:txXfrm>
    </dsp:sp>
    <dsp:sp modelId="{81DD2ADE-3C9D-403B-BBF7-F42301956CA4}">
      <dsp:nvSpPr>
        <dsp:cNvPr id="0" name=""/>
        <dsp:cNvSpPr/>
      </dsp:nvSpPr>
      <dsp:spPr>
        <a:xfrm>
          <a:off x="7899823" y="285273"/>
          <a:ext cx="2297412" cy="1569005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0000" r="-10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22498-2220-4225-A418-622E1C5C5A20}">
      <dsp:nvSpPr>
        <dsp:cNvPr id="0" name=""/>
        <dsp:cNvSpPr/>
      </dsp:nvSpPr>
      <dsp:spPr>
        <a:xfrm rot="10800000">
          <a:off x="7899823" y="2139553"/>
          <a:ext cx="2297412" cy="2615009"/>
        </a:xfrm>
        <a:prstGeom prst="round2SameRect">
          <a:avLst>
            <a:gd name="adj1" fmla="val 10500"/>
            <a:gd name="adj2" fmla="val 0"/>
          </a:avLst>
        </a:prstGeom>
        <a:solidFill>
          <a:schemeClr val="bg2">
            <a:lumMod val="1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Lucida Sans" panose="020B0602030504020204" pitchFamily="34" charset="0"/>
            </a:rPr>
            <a:t>Flipped classroom approach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Lucida Sans" panose="020B0602030504020204" pitchFamily="34" charset="0"/>
            </a:rPr>
            <a:t>Benefits speaking; Complexity, Accuracy and Fluency </a:t>
          </a:r>
        </a:p>
      </dsp:txBody>
      <dsp:txXfrm rot="10800000">
        <a:off x="7970476" y="2139553"/>
        <a:ext cx="2156106" cy="25443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499FF1-2E42-43BD-BBAE-E2DA3323F82F}">
      <dsp:nvSpPr>
        <dsp:cNvPr id="0" name=""/>
        <dsp:cNvSpPr/>
      </dsp:nvSpPr>
      <dsp:spPr>
        <a:xfrm>
          <a:off x="0" y="0"/>
          <a:ext cx="9489440" cy="2467356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55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ABB96-4B9E-4A66-A74F-A19D1EDAB142}">
      <dsp:nvSpPr>
        <dsp:cNvPr id="0" name=""/>
        <dsp:cNvSpPr/>
      </dsp:nvSpPr>
      <dsp:spPr>
        <a:xfrm>
          <a:off x="284683" y="328980"/>
          <a:ext cx="2787522" cy="180939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/>
          <a:srcRect/>
          <a:stretch>
            <a:fillRect t="-27000" b="-2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63D95-FF76-415D-AB99-FCB536BAAD09}">
      <dsp:nvSpPr>
        <dsp:cNvPr id="0" name=""/>
        <dsp:cNvSpPr/>
      </dsp:nvSpPr>
      <dsp:spPr>
        <a:xfrm rot="10800000">
          <a:off x="284683" y="2467356"/>
          <a:ext cx="2787522" cy="301565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Self study tasks (grammar and vocabulary, listening and reading).</a:t>
          </a:r>
        </a:p>
      </dsp:txBody>
      <dsp:txXfrm rot="10800000">
        <a:off x="370409" y="2467356"/>
        <a:ext cx="2616070" cy="2929931"/>
      </dsp:txXfrm>
    </dsp:sp>
    <dsp:sp modelId="{203712C4-0D2F-4862-BA31-2648D40DBD58}">
      <dsp:nvSpPr>
        <dsp:cNvPr id="0" name=""/>
        <dsp:cNvSpPr/>
      </dsp:nvSpPr>
      <dsp:spPr>
        <a:xfrm>
          <a:off x="3350958" y="328980"/>
          <a:ext cx="2787522" cy="180939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 t="-27000" b="-2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A2CF03-3BF3-4B24-B466-D5E4FFF6674D}">
      <dsp:nvSpPr>
        <dsp:cNvPr id="0" name=""/>
        <dsp:cNvSpPr/>
      </dsp:nvSpPr>
      <dsp:spPr>
        <a:xfrm rot="10800000">
          <a:off x="3350958" y="2467356"/>
          <a:ext cx="2787522" cy="301565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shade val="50000"/>
            <a:hueOff val="268329"/>
            <a:satOff val="-6535"/>
            <a:lumOff val="285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One to one speaking class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(speaking skills, listening skills,  grammar, vocabulary and discourse management, pronunciation, error correction).</a:t>
          </a:r>
        </a:p>
      </dsp:txBody>
      <dsp:txXfrm rot="10800000">
        <a:off x="3436684" y="2467356"/>
        <a:ext cx="2616070" cy="2929931"/>
      </dsp:txXfrm>
    </dsp:sp>
    <dsp:sp modelId="{2A8B263E-A2FB-4E27-84B7-E9F013AA95CC}">
      <dsp:nvSpPr>
        <dsp:cNvPr id="0" name=""/>
        <dsp:cNvSpPr/>
      </dsp:nvSpPr>
      <dsp:spPr>
        <a:xfrm>
          <a:off x="6417233" y="328980"/>
          <a:ext cx="2787522" cy="180939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4"/>
          <a:srcRect/>
          <a:stretch>
            <a:fillRect t="-27000" b="-2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AE0224-3859-4E98-B38D-11B23E65E244}">
      <dsp:nvSpPr>
        <dsp:cNvPr id="0" name=""/>
        <dsp:cNvSpPr/>
      </dsp:nvSpPr>
      <dsp:spPr>
        <a:xfrm rot="10800000">
          <a:off x="6417233" y="2467356"/>
          <a:ext cx="2787522" cy="3015657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shade val="50000"/>
            <a:hueOff val="268329"/>
            <a:satOff val="-6535"/>
            <a:lumOff val="285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Written report of in-class language used and teacher comments, for student to review.</a:t>
          </a:r>
        </a:p>
      </dsp:txBody>
      <dsp:txXfrm rot="10800000">
        <a:off x="6502959" y="2467356"/>
        <a:ext cx="2616070" cy="29299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E82C35-F3C9-44B4-8D35-F7E66085FD28}">
      <dsp:nvSpPr>
        <dsp:cNvPr id="0" name=""/>
        <dsp:cNvSpPr/>
      </dsp:nvSpPr>
      <dsp:spPr>
        <a:xfrm>
          <a:off x="2006889" y="732144"/>
          <a:ext cx="4890063" cy="4890063"/>
        </a:xfrm>
        <a:prstGeom prst="blockArc">
          <a:avLst>
            <a:gd name="adj1" fmla="val 10800000"/>
            <a:gd name="adj2" fmla="val 162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23ABE-4678-4652-8861-EE2280426EF6}">
      <dsp:nvSpPr>
        <dsp:cNvPr id="0" name=""/>
        <dsp:cNvSpPr/>
      </dsp:nvSpPr>
      <dsp:spPr>
        <a:xfrm>
          <a:off x="2006889" y="732144"/>
          <a:ext cx="4890063" cy="4890063"/>
        </a:xfrm>
        <a:prstGeom prst="blockArc">
          <a:avLst>
            <a:gd name="adj1" fmla="val 5400000"/>
            <a:gd name="adj2" fmla="val 108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FC4E4A-5FC3-42CD-BA3C-06AA3198A40E}">
      <dsp:nvSpPr>
        <dsp:cNvPr id="0" name=""/>
        <dsp:cNvSpPr/>
      </dsp:nvSpPr>
      <dsp:spPr>
        <a:xfrm>
          <a:off x="2006889" y="732144"/>
          <a:ext cx="4890063" cy="4890063"/>
        </a:xfrm>
        <a:prstGeom prst="blockArc">
          <a:avLst>
            <a:gd name="adj1" fmla="val 0"/>
            <a:gd name="adj2" fmla="val 540000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06B1A-7E8E-4DAE-AB44-44E6CB2863D9}">
      <dsp:nvSpPr>
        <dsp:cNvPr id="0" name=""/>
        <dsp:cNvSpPr/>
      </dsp:nvSpPr>
      <dsp:spPr>
        <a:xfrm>
          <a:off x="2006889" y="732144"/>
          <a:ext cx="4890063" cy="4890063"/>
        </a:xfrm>
        <a:prstGeom prst="blockArc">
          <a:avLst>
            <a:gd name="adj1" fmla="val 16200000"/>
            <a:gd name="adj2" fmla="val 0"/>
            <a:gd name="adj3" fmla="val 464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AFC2B9-B227-4AA9-BB77-7EF25CCEA07F}">
      <dsp:nvSpPr>
        <dsp:cNvPr id="0" name=""/>
        <dsp:cNvSpPr/>
      </dsp:nvSpPr>
      <dsp:spPr>
        <a:xfrm>
          <a:off x="3325898" y="2051153"/>
          <a:ext cx="2252046" cy="22520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Language acquisition through directed study</a:t>
          </a:r>
        </a:p>
      </dsp:txBody>
      <dsp:txXfrm>
        <a:off x="3655703" y="2380958"/>
        <a:ext cx="1592436" cy="1592436"/>
      </dsp:txXfrm>
    </dsp:sp>
    <dsp:sp modelId="{63853F08-E0F4-4D91-ACC3-7CA01505A4C5}">
      <dsp:nvSpPr>
        <dsp:cNvPr id="0" name=""/>
        <dsp:cNvSpPr/>
      </dsp:nvSpPr>
      <dsp:spPr>
        <a:xfrm>
          <a:off x="3663705" y="679"/>
          <a:ext cx="1576432" cy="157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Fluency development</a:t>
          </a:r>
        </a:p>
      </dsp:txBody>
      <dsp:txXfrm>
        <a:off x="3894568" y="231542"/>
        <a:ext cx="1114706" cy="1114706"/>
      </dsp:txXfrm>
    </dsp:sp>
    <dsp:sp modelId="{AA6335B8-9060-40BC-9E14-7750E1A282AA}">
      <dsp:nvSpPr>
        <dsp:cNvPr id="0" name=""/>
        <dsp:cNvSpPr/>
      </dsp:nvSpPr>
      <dsp:spPr>
        <a:xfrm>
          <a:off x="6051985" y="2388960"/>
          <a:ext cx="1576432" cy="157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Meaning focused output</a:t>
          </a:r>
        </a:p>
      </dsp:txBody>
      <dsp:txXfrm>
        <a:off x="6282848" y="2619823"/>
        <a:ext cx="1114706" cy="1114706"/>
      </dsp:txXfrm>
    </dsp:sp>
    <dsp:sp modelId="{183F0851-2607-4B8F-99AB-3E0FE43CCD20}">
      <dsp:nvSpPr>
        <dsp:cNvPr id="0" name=""/>
        <dsp:cNvSpPr/>
      </dsp:nvSpPr>
      <dsp:spPr>
        <a:xfrm>
          <a:off x="3663705" y="4777240"/>
          <a:ext cx="1576432" cy="157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Language focused learning</a:t>
          </a:r>
        </a:p>
      </dsp:txBody>
      <dsp:txXfrm>
        <a:off x="3894568" y="5008103"/>
        <a:ext cx="1114706" cy="1114706"/>
      </dsp:txXfrm>
    </dsp:sp>
    <dsp:sp modelId="{C8A2FBD3-3BAA-4800-9E8D-F797554E3C13}">
      <dsp:nvSpPr>
        <dsp:cNvPr id="0" name=""/>
        <dsp:cNvSpPr/>
      </dsp:nvSpPr>
      <dsp:spPr>
        <a:xfrm>
          <a:off x="1275424" y="2388960"/>
          <a:ext cx="1576432" cy="15764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Meaning focused input</a:t>
          </a:r>
        </a:p>
      </dsp:txBody>
      <dsp:txXfrm>
        <a:off x="1506287" y="2619823"/>
        <a:ext cx="1114706" cy="11147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DD06BA-0DCE-436B-A99D-AEA04B86FE2C}">
      <dsp:nvSpPr>
        <dsp:cNvPr id="0" name=""/>
        <dsp:cNvSpPr/>
      </dsp:nvSpPr>
      <dsp:spPr>
        <a:xfrm>
          <a:off x="0" y="88717"/>
          <a:ext cx="6979917" cy="1375481"/>
        </a:xfrm>
        <a:prstGeom prst="roundRect">
          <a:avLst/>
        </a:prstGeom>
        <a:solidFill>
          <a:schemeClr val="tx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Lucida Sans" panose="020B0602030504020204" pitchFamily="34" charset="0"/>
            </a:rPr>
            <a:t>HFASD Adults have highly </a:t>
          </a:r>
          <a:r>
            <a:rPr lang="en-US" sz="2000" kern="1200" dirty="0" err="1">
              <a:latin typeface="Lucida Sans" panose="020B0602030504020204" pitchFamily="34" charset="0"/>
            </a:rPr>
            <a:t>individualised</a:t>
          </a:r>
          <a:r>
            <a:rPr lang="en-US" sz="2000" kern="1200" dirty="0">
              <a:latin typeface="Lucida Sans" panose="020B0602030504020204" pitchFamily="34" charset="0"/>
            </a:rPr>
            <a:t> language use traits at the linguistic level. </a:t>
          </a:r>
        </a:p>
      </dsp:txBody>
      <dsp:txXfrm>
        <a:off x="67145" y="155862"/>
        <a:ext cx="6845627" cy="1241191"/>
      </dsp:txXfrm>
    </dsp:sp>
    <dsp:sp modelId="{9229F856-5426-4A6F-BD23-E1A0FF50CA80}">
      <dsp:nvSpPr>
        <dsp:cNvPr id="0" name=""/>
        <dsp:cNvSpPr/>
      </dsp:nvSpPr>
      <dsp:spPr>
        <a:xfrm>
          <a:off x="0" y="1521798"/>
          <a:ext cx="6979917" cy="1375481"/>
        </a:xfrm>
        <a:prstGeom prst="roundRect">
          <a:avLst/>
        </a:prstGeom>
        <a:solidFill>
          <a:schemeClr val="tx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Lucida Sans" panose="020B0602030504020204" pitchFamily="34" charset="0"/>
            </a:rPr>
            <a:t>Adults undoubtedly have coping skills in place. </a:t>
          </a:r>
        </a:p>
      </dsp:txBody>
      <dsp:txXfrm>
        <a:off x="67145" y="1588943"/>
        <a:ext cx="6845627" cy="1241191"/>
      </dsp:txXfrm>
    </dsp:sp>
    <dsp:sp modelId="{893556A8-0141-4B81-B746-B94F3C6DBF73}">
      <dsp:nvSpPr>
        <dsp:cNvPr id="0" name=""/>
        <dsp:cNvSpPr/>
      </dsp:nvSpPr>
      <dsp:spPr>
        <a:xfrm>
          <a:off x="0" y="2954880"/>
          <a:ext cx="6979917" cy="1375481"/>
        </a:xfrm>
        <a:prstGeom prst="roundRect">
          <a:avLst/>
        </a:prstGeom>
        <a:solidFill>
          <a:schemeClr val="tx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Lucida Sans" panose="020B0602030504020204" pitchFamily="34" charset="0"/>
            </a:rPr>
            <a:t>Teacher training would be extensive, unprofitable and unnecessary. </a:t>
          </a:r>
        </a:p>
      </dsp:txBody>
      <dsp:txXfrm>
        <a:off x="67145" y="3022025"/>
        <a:ext cx="6845627" cy="1241191"/>
      </dsp:txXfrm>
    </dsp:sp>
    <dsp:sp modelId="{027116A9-8FA7-4BC8-86C4-CF6DB0A92FA5}">
      <dsp:nvSpPr>
        <dsp:cNvPr id="0" name=""/>
        <dsp:cNvSpPr/>
      </dsp:nvSpPr>
      <dsp:spPr>
        <a:xfrm>
          <a:off x="0" y="4387961"/>
          <a:ext cx="6979917" cy="1375481"/>
        </a:xfrm>
        <a:prstGeom prst="roundRect">
          <a:avLst/>
        </a:prstGeom>
        <a:solidFill>
          <a:schemeClr val="tx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>
              <a:latin typeface="Lucida Sans" panose="020B0602030504020204" pitchFamily="34" charset="0"/>
            </a:rPr>
            <a:t>Organisations</a:t>
          </a:r>
          <a:r>
            <a:rPr lang="en-US" sz="2000" kern="1200" dirty="0">
              <a:latin typeface="Lucida Sans" panose="020B0602030504020204" pitchFamily="34" charset="0"/>
            </a:rPr>
            <a:t> should take responsibility for reasonable adjustments and interventions so every kind of teacher can implement them without specialist training.   </a:t>
          </a:r>
        </a:p>
      </dsp:txBody>
      <dsp:txXfrm>
        <a:off x="67145" y="4455106"/>
        <a:ext cx="6845627" cy="12411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B310AE-885A-4AD6-B080-10E116C47D75}">
      <dsp:nvSpPr>
        <dsp:cNvPr id="0" name=""/>
        <dsp:cNvSpPr/>
      </dsp:nvSpPr>
      <dsp:spPr>
        <a:xfrm>
          <a:off x="0" y="0"/>
          <a:ext cx="3360342" cy="2016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Rotate a wider variety of speaking task types in the Fluency development phase.</a:t>
          </a:r>
          <a:endParaRPr lang="en-US" sz="2300" kern="1200" dirty="0"/>
        </a:p>
      </dsp:txBody>
      <dsp:txXfrm>
        <a:off x="0" y="0"/>
        <a:ext cx="3360342" cy="2016205"/>
      </dsp:txXfrm>
    </dsp:sp>
    <dsp:sp modelId="{39CF87C9-2D55-4B09-BB76-1DE906CBDC5A}">
      <dsp:nvSpPr>
        <dsp:cNvPr id="0" name=""/>
        <dsp:cNvSpPr/>
      </dsp:nvSpPr>
      <dsp:spPr>
        <a:xfrm>
          <a:off x="3713230" y="2179606"/>
          <a:ext cx="3360342" cy="2016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Provide photomontage questions for visual prompts.</a:t>
          </a:r>
          <a:endParaRPr lang="en-US" sz="2300" kern="1200" dirty="0"/>
        </a:p>
      </dsp:txBody>
      <dsp:txXfrm>
        <a:off x="3713230" y="2179606"/>
        <a:ext cx="3360342" cy="2016205"/>
      </dsp:txXfrm>
    </dsp:sp>
    <dsp:sp modelId="{E5725F81-6A9A-4746-AD09-CAD97E9886E5}">
      <dsp:nvSpPr>
        <dsp:cNvPr id="0" name=""/>
        <dsp:cNvSpPr/>
      </dsp:nvSpPr>
      <dsp:spPr>
        <a:xfrm>
          <a:off x="7426461" y="0"/>
          <a:ext cx="3360342" cy="2016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Replicate social media communication tasks for authenticity.</a:t>
          </a:r>
          <a:endParaRPr lang="en-US" sz="2300" kern="1200"/>
        </a:p>
      </dsp:txBody>
      <dsp:txXfrm>
        <a:off x="7426461" y="0"/>
        <a:ext cx="3360342" cy="2016205"/>
      </dsp:txXfrm>
    </dsp:sp>
    <dsp:sp modelId="{B311C9F8-8129-47E1-837C-0CDF2D40B9B5}">
      <dsp:nvSpPr>
        <dsp:cNvPr id="0" name=""/>
        <dsp:cNvSpPr/>
      </dsp:nvSpPr>
      <dsp:spPr>
        <a:xfrm>
          <a:off x="39939" y="2137118"/>
          <a:ext cx="3360342" cy="2016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Oral report tasks, corrected and repeated, (these can include extended short answer exercises for lower levels).</a:t>
          </a:r>
          <a:endParaRPr lang="en-US" sz="2300" kern="1200" dirty="0"/>
        </a:p>
      </dsp:txBody>
      <dsp:txXfrm>
        <a:off x="39939" y="2137118"/>
        <a:ext cx="3360342" cy="2016205"/>
      </dsp:txXfrm>
    </dsp:sp>
    <dsp:sp modelId="{3CF07AE3-C0F4-4333-AD46-D98ED9DF20B6}">
      <dsp:nvSpPr>
        <dsp:cNvPr id="0" name=""/>
        <dsp:cNvSpPr/>
      </dsp:nvSpPr>
      <dsp:spPr>
        <a:xfrm>
          <a:off x="3713230" y="1"/>
          <a:ext cx="3360342" cy="2016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Explicitly teach discourse management, e.g. make turn taking the focus of a speaking task.</a:t>
          </a:r>
          <a:endParaRPr lang="en-US" sz="2300" kern="1200"/>
        </a:p>
      </dsp:txBody>
      <dsp:txXfrm>
        <a:off x="3713230" y="1"/>
        <a:ext cx="3360342" cy="2016205"/>
      </dsp:txXfrm>
    </dsp:sp>
    <dsp:sp modelId="{0E9386DF-0D47-4260-8E65-17BD557E3FC1}">
      <dsp:nvSpPr>
        <dsp:cNvPr id="0" name=""/>
        <dsp:cNvSpPr/>
      </dsp:nvSpPr>
      <dsp:spPr>
        <a:xfrm>
          <a:off x="7365486" y="2250005"/>
          <a:ext cx="3360342" cy="201620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Include opinion-gap, information-gap, reasoning – gap as an element of the speaking tasks. </a:t>
          </a:r>
          <a:endParaRPr lang="en-US" sz="2300" kern="1200" dirty="0"/>
        </a:p>
      </dsp:txBody>
      <dsp:txXfrm>
        <a:off x="7365486" y="2250005"/>
        <a:ext cx="3360342" cy="201620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7325E-10EF-4F47-A633-3345B1AECB33}">
      <dsp:nvSpPr>
        <dsp:cNvPr id="0" name=""/>
        <dsp:cNvSpPr/>
      </dsp:nvSpPr>
      <dsp:spPr>
        <a:xfrm>
          <a:off x="4322695" y="2094396"/>
          <a:ext cx="2662069" cy="2302797"/>
        </a:xfrm>
        <a:prstGeom prst="hexagon">
          <a:avLst>
            <a:gd name="adj" fmla="val 28570"/>
            <a:gd name="vf" fmla="val 11547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Reflection </a:t>
          </a:r>
        </a:p>
      </dsp:txBody>
      <dsp:txXfrm>
        <a:off x="4763837" y="2476002"/>
        <a:ext cx="1779785" cy="1539585"/>
      </dsp:txXfrm>
    </dsp:sp>
    <dsp:sp modelId="{6A005217-0397-4D7B-A283-77192DE018F4}">
      <dsp:nvSpPr>
        <dsp:cNvPr id="0" name=""/>
        <dsp:cNvSpPr/>
      </dsp:nvSpPr>
      <dsp:spPr>
        <a:xfrm>
          <a:off x="5989662" y="992663"/>
          <a:ext cx="1004390" cy="86541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00B10-06B0-4724-8661-59311A7E54A8}">
      <dsp:nvSpPr>
        <dsp:cNvPr id="0" name=""/>
        <dsp:cNvSpPr/>
      </dsp:nvSpPr>
      <dsp:spPr>
        <a:xfrm>
          <a:off x="4567910" y="0"/>
          <a:ext cx="2181546" cy="1887294"/>
        </a:xfrm>
        <a:prstGeom prst="hexagon">
          <a:avLst>
            <a:gd name="adj" fmla="val 28570"/>
            <a:gd name="vf" fmla="val 115470"/>
          </a:avLst>
        </a:prstGeom>
        <a:solidFill>
          <a:schemeClr val="tx1">
            <a:lumMod val="75000"/>
            <a:lumOff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Vary fluency development tasks</a:t>
          </a:r>
        </a:p>
      </dsp:txBody>
      <dsp:txXfrm>
        <a:off x="4929439" y="312765"/>
        <a:ext cx="1458488" cy="1261764"/>
      </dsp:txXfrm>
    </dsp:sp>
    <dsp:sp modelId="{AD3300F5-A66D-44EB-8FB5-8B77EEC3D8F3}">
      <dsp:nvSpPr>
        <dsp:cNvPr id="0" name=""/>
        <dsp:cNvSpPr/>
      </dsp:nvSpPr>
      <dsp:spPr>
        <a:xfrm>
          <a:off x="7161864" y="2610529"/>
          <a:ext cx="1004390" cy="86541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43C2E6-501F-420C-B706-1FB9B1BD0F85}">
      <dsp:nvSpPr>
        <dsp:cNvPr id="0" name=""/>
        <dsp:cNvSpPr/>
      </dsp:nvSpPr>
      <dsp:spPr>
        <a:xfrm>
          <a:off x="6568642" y="1160812"/>
          <a:ext cx="2181546" cy="1887294"/>
        </a:xfrm>
        <a:prstGeom prst="hexagon">
          <a:avLst>
            <a:gd name="adj" fmla="val 28570"/>
            <a:gd name="vf" fmla="val 115470"/>
          </a:avLst>
        </a:prstGeom>
        <a:solidFill>
          <a:schemeClr val="tx1">
            <a:lumMod val="75000"/>
            <a:lumOff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Opens possibilities, removes heavy teaching burden and anxiety</a:t>
          </a:r>
        </a:p>
      </dsp:txBody>
      <dsp:txXfrm>
        <a:off x="6930171" y="1473577"/>
        <a:ext cx="1458488" cy="1261764"/>
      </dsp:txXfrm>
    </dsp:sp>
    <dsp:sp modelId="{1AE4DE88-DBFA-42C4-89DB-E6AA65683017}">
      <dsp:nvSpPr>
        <dsp:cNvPr id="0" name=""/>
        <dsp:cNvSpPr/>
      </dsp:nvSpPr>
      <dsp:spPr>
        <a:xfrm>
          <a:off x="6347577" y="4436796"/>
          <a:ext cx="1004390" cy="86541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0CE0B3-6799-4BD4-ADDF-420198A1C434}">
      <dsp:nvSpPr>
        <dsp:cNvPr id="0" name=""/>
        <dsp:cNvSpPr/>
      </dsp:nvSpPr>
      <dsp:spPr>
        <a:xfrm>
          <a:off x="6568642" y="3442834"/>
          <a:ext cx="2181546" cy="1887294"/>
        </a:xfrm>
        <a:prstGeom prst="hexagon">
          <a:avLst>
            <a:gd name="adj" fmla="val 28570"/>
            <a:gd name="vf" fmla="val 115470"/>
          </a:avLst>
        </a:prstGeom>
        <a:solidFill>
          <a:schemeClr val="tx1">
            <a:lumMod val="75000"/>
            <a:lumOff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Some authenticity is lost. More language aspects are gained.</a:t>
          </a:r>
        </a:p>
      </dsp:txBody>
      <dsp:txXfrm>
        <a:off x="6930171" y="3755599"/>
        <a:ext cx="1458488" cy="1261764"/>
      </dsp:txXfrm>
    </dsp:sp>
    <dsp:sp modelId="{3F84970B-6F76-430F-AE6E-A7794A9CFCF1}">
      <dsp:nvSpPr>
        <dsp:cNvPr id="0" name=""/>
        <dsp:cNvSpPr/>
      </dsp:nvSpPr>
      <dsp:spPr>
        <a:xfrm>
          <a:off x="4327649" y="4626370"/>
          <a:ext cx="1004390" cy="86541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2FB2E8-293A-4B22-971A-BF68FA0D37A5}">
      <dsp:nvSpPr>
        <dsp:cNvPr id="0" name=""/>
        <dsp:cNvSpPr/>
      </dsp:nvSpPr>
      <dsp:spPr>
        <a:xfrm>
          <a:off x="4567910" y="4604945"/>
          <a:ext cx="2181546" cy="1887294"/>
        </a:xfrm>
        <a:prstGeom prst="hexagon">
          <a:avLst>
            <a:gd name="adj" fmla="val 28570"/>
            <a:gd name="vf" fmla="val 115470"/>
          </a:avLst>
        </a:prstGeom>
        <a:solidFill>
          <a:schemeClr val="tx1">
            <a:lumMod val="75000"/>
            <a:lumOff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Opinion questionnaire given to long term and new students. Task ratings.</a:t>
          </a:r>
        </a:p>
      </dsp:txBody>
      <dsp:txXfrm>
        <a:off x="4929439" y="4917710"/>
        <a:ext cx="1458488" cy="1261764"/>
      </dsp:txXfrm>
    </dsp:sp>
    <dsp:sp modelId="{29F7AE6B-1CDD-473E-8AA1-BD62E983A3F4}">
      <dsp:nvSpPr>
        <dsp:cNvPr id="0" name=""/>
        <dsp:cNvSpPr/>
      </dsp:nvSpPr>
      <dsp:spPr>
        <a:xfrm>
          <a:off x="3136251" y="3009153"/>
          <a:ext cx="1004390" cy="865415"/>
        </a:xfrm>
        <a:prstGeom prst="hexagon">
          <a:avLst>
            <a:gd name="adj" fmla="val 28900"/>
            <a:gd name="vf" fmla="val 11547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043E3-8E7B-4B2A-A56C-2DA6652272DF}">
      <dsp:nvSpPr>
        <dsp:cNvPr id="0" name=""/>
        <dsp:cNvSpPr/>
      </dsp:nvSpPr>
      <dsp:spPr>
        <a:xfrm>
          <a:off x="2557890" y="3444133"/>
          <a:ext cx="2181546" cy="1887294"/>
        </a:xfrm>
        <a:prstGeom prst="hexagon">
          <a:avLst>
            <a:gd name="adj" fmla="val 28570"/>
            <a:gd name="vf" fmla="val 115470"/>
          </a:avLst>
        </a:prstGeom>
        <a:solidFill>
          <a:schemeClr val="tx1">
            <a:lumMod val="75000"/>
            <a:lumOff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This is a very large and costly project to implement. Feedback will be key to continue them.</a:t>
          </a:r>
        </a:p>
      </dsp:txBody>
      <dsp:txXfrm>
        <a:off x="2919419" y="3756898"/>
        <a:ext cx="1458488" cy="1261764"/>
      </dsp:txXfrm>
    </dsp:sp>
    <dsp:sp modelId="{613F8948-E95B-4B0C-87EF-3BD359F3F31B}">
      <dsp:nvSpPr>
        <dsp:cNvPr id="0" name=""/>
        <dsp:cNvSpPr/>
      </dsp:nvSpPr>
      <dsp:spPr>
        <a:xfrm>
          <a:off x="2557890" y="1158215"/>
          <a:ext cx="2181546" cy="1887294"/>
        </a:xfrm>
        <a:prstGeom prst="hexagon">
          <a:avLst>
            <a:gd name="adj" fmla="val 28570"/>
            <a:gd name="vf" fmla="val 115470"/>
          </a:avLst>
        </a:prstGeom>
        <a:solidFill>
          <a:schemeClr val="tx1">
            <a:lumMod val="75000"/>
            <a:lumOff val="2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Create a budget to begin implementation in a trial level.</a:t>
          </a:r>
        </a:p>
      </dsp:txBody>
      <dsp:txXfrm>
        <a:off x="2919419" y="1470980"/>
        <a:ext cx="1458488" cy="12617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848727-C29B-4480-B7EA-0E5001EA8E56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A65D04-D892-44A3-8A47-BBEE91C357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2229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Hashemifardnia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et al.,  2021)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3202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Learnlight.com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880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“Strands” because the opportunities for learning are on a continuum.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(Nation, and Newton, 2009).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5385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(Nation, and Newton, 2009).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4339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/>
              <a:t>(</a:t>
            </a:r>
            <a:r>
              <a:rPr lang="en-GB" sz="1800" dirty="0" err="1"/>
              <a:t>Shahini</a:t>
            </a:r>
            <a:r>
              <a:rPr lang="en-GB" sz="1800" dirty="0"/>
              <a:t> and </a:t>
            </a:r>
            <a:r>
              <a:rPr lang="en-GB" sz="1800" dirty="0" err="1"/>
              <a:t>Riazi</a:t>
            </a:r>
            <a:r>
              <a:rPr lang="en-GB" sz="1800" dirty="0"/>
              <a:t>, 2011).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620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Topic: The Dark side of perfectionism. Target level C1. Learnlight.com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8221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Topic: The Dark side of perfectionism. Target level C1. Learnlight.com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150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(Romualdez, et al. 2021), (Singer, 2017).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99777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(Sowell and </a:t>
            </a:r>
            <a:r>
              <a:rPr lang="en-GB" dirty="0" err="1"/>
              <a:t>Sugisaki</a:t>
            </a:r>
            <a:r>
              <a:rPr lang="en-GB" dirty="0"/>
              <a:t>, 2020)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(Cope and Remington, 2022).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2543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Almehmadi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Tenbrink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Sanoudaki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2020), (Sturrock, et al., 2019), (Ullman and Pullman, 2015).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7517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Almehmadi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Tenbrink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Sanoudaki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2020), (Sturrock, et al., 2019), (Ullman and Pullman, 2015). </a:t>
            </a:r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6368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Photomontage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Hassaskhah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Barekat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Asli, 2015). Social media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Namaziandost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Nasri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2019). Oral reports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Marzuki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2017). Opinion-gap, information-gap, reasoning-gap elements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Namaziandost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Hashemifardnia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Shafiee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2019). Repetition to remove anxiety and improve fluency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Kuliahana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Marzuki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2020), 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Manurung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2015).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3023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of a photomontage.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6108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of an oral report.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9814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of a discourse management focused task.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A65D04-D892-44A3-8A47-BBEE91C3579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0128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B4DB9C-BE83-44E2-8AFC-16EF6B259B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27B19-91AF-44C7-9839-32AB54A85C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D67426-5956-4FDD-BC53-3201F95EE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7AE3CD-8A74-41C9-A2D9-FF416B638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7A6BF-1631-476D-9147-A209F2779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48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89DC4-8BF6-49A9-9B2A-FD3250C75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D860-E729-450A-B3D4-03127EE049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8AF385-2B76-4445-A537-AF7C498EF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F42001-CD48-4CCF-862A-A0AACEA874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373CE-BC10-44F2-9886-561ADA20F4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670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874AB-0F39-42E1-A481-F7130800C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00A9F-423E-4858-BBDD-C2A8127D9B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E5EC0F-E482-4562-A957-549DFD2839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4423B-E82D-4015-AAA0-E3DE8A0A0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F81436-33B6-475C-9046-ACB8A1949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690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FEB24-A5E4-452A-AE79-CF5F02A2E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42AEE-C67C-47B9-BD93-C30AEE2420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A05681-D902-4F8D-8C61-F6A67B3C0E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A6DF6-B1F4-4998-87B9-E7222291E4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C9278A-6018-432E-8731-0E41ABD62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8F2801-CAEC-4850-BE0E-888CE4E74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972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EEA8F-8A29-4913-94EE-45F7393CA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161B5E-4AB5-43BC-A102-28681E738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A281EA-80E6-4E98-B5F7-96B1E6513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1C2DA8-46D4-4085-9F5F-4F4FB468E21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0F3AE2-0621-4A48-8DA1-C7277F277A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EA0D4D-B372-4A09-90A4-E6A567F0B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586C3E-8FED-4FB0-B2C2-24D4D39B33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5BBB66-9A03-4B51-988D-E1031013D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148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504BF-500E-4228-B704-5A19E6282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989F4-7021-4EFB-B316-C724DF5AA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BE7DE-E38A-45E8-80CC-F01E3481A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4F93D9-126F-4019-91D6-18AABFEF2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240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799832-BB46-43CF-8181-E9683BC83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83AE94-62B2-4472-A0E5-1AE6B2F4D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EBE072-2F2F-45CC-93CF-DE13E47B2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39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A4E0E-B2C9-4C23-A7EA-32DD64C83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76FB2-0077-4E6E-A5A5-F330B847F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6136C9-AAFF-41D6-BB8A-576FAB76AE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2BE8E-3D3A-4595-AB8A-110B2643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D6B6CA-06AF-437C-9B5B-97984CFFA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3A7CC2-DAA2-46CB-95BF-287CB0446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98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5D865-401A-496D-AF89-0467223FB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0F8A53-9A22-47D4-8704-0A529FB407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F933CD-E46C-4544-B218-0E59A9DD51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075A61-EDAB-4537-9536-1D5C8D21C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29DDBE-BD92-4461-914E-E799FC443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91ED7A-E089-466C-8509-2824B5A2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015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F564A-9D03-4122-B1F7-BAE784197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735A70-C39C-4426-8D27-8126F1C50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F4B85-1CBD-4491-9FB2-E07F4A702E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1F4FB-FA9C-4C2F-82ED-DBE4A5A8F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72D526-93E5-4255-A1CC-4BF105111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895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C0D5A9-F3CC-4685-8A43-003880333A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F7171B-7703-4CF2-993B-CBCBF929DF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22FA8-07C6-4CB1-A3AC-9F68874F28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FD5AF4-0DB7-4912-BB97-225341621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8401F-93F7-4A6F-80A5-D0B531F39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015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11650A-480A-4148-A74E-1FBC50AD8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289A3E-5294-4F39-90E5-B3B8F5D1AE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304CE-57EC-46BA-86F8-61C5831534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E4FAA-DF1E-433F-A5B8-D1FD6A217514}" type="datetimeFigureOut">
              <a:rPr lang="en-GB" smtClean="0"/>
              <a:t>29/03/2022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D7D386-42F7-48E5-9DC1-3F5DEFE516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BB2F6-D68D-4188-B839-114EE8DD58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E21560-2406-44D3-9B11-FEC8EF336B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53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24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2331186X.2021.1987375" TargetMode="External"/><Relationship Id="rId2" Type="http://schemas.openxmlformats.org/officeDocument/2006/relationships/hyperlink" Target="https://pubs.asha.org/doi/abs/10.1044/2020_JSLHR-19-0026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dx.doi.org/10.33603/perspective.v8il.3295" TargetMode="External"/><Relationship Id="rId4" Type="http://schemas.openxmlformats.org/officeDocument/2006/relationships/hyperlink" Target="http://dx.doi.org/10.17507/jltr.0605.22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23311886.2019.1630150" TargetMode="External"/><Relationship Id="rId2" Type="http://schemas.openxmlformats.org/officeDocument/2006/relationships/hyperlink" Target="http://dx.doi.org/10.15548/jt.v24i3.33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jallr.ir/index.php/JALLR/article/view/1031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16/j.neubiorev.2015.01.008" TargetMode="External"/><Relationship Id="rId2" Type="http://schemas.openxmlformats.org/officeDocument/2006/relationships/hyperlink" Target="https://doi.org/10.1007/s10803-019-03920-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48E5E8-477C-41E5-89A8-16C3871E6F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5" t="26686" r="53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FF99FF"/>
          </a:solidFill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5C222-1390-48E6-B857-D5BFED385F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5100" dirty="0">
                <a:latin typeface="Lucida Sans" panose="020B0602030504020204" pitchFamily="34" charset="0"/>
              </a:rPr>
              <a:t>Adjusting speaking tasks to include high functioning autistic EFL students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2E17B4E-C17B-4BAB-951D-F98AB8962396}"/>
              </a:ext>
            </a:extLst>
          </p:cNvPr>
          <p:cNvSpPr txBox="1"/>
          <p:nvPr/>
        </p:nvSpPr>
        <p:spPr>
          <a:xfrm>
            <a:off x="404553" y="5719254"/>
            <a:ext cx="61722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latin typeface="Lucida Sans Typewriter" panose="020B0509030504030204" pitchFamily="49" charset="0"/>
              </a:rPr>
              <a:t>Kiri Wood: 1602173</a:t>
            </a:r>
          </a:p>
        </p:txBody>
      </p:sp>
    </p:spTree>
    <p:extLst>
      <p:ext uri="{BB962C8B-B14F-4D97-AF65-F5344CB8AC3E}">
        <p14:creationId xmlns:p14="http://schemas.microsoft.com/office/powerpoint/2010/main" val="18395840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E4D07DB-3009-4D16-B040-7E7E6DB244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99" r="1" b="23994"/>
          <a:stretch/>
        </p:blipFill>
        <p:spPr>
          <a:xfrm>
            <a:off x="6015107" y="-1"/>
            <a:ext cx="6176895" cy="29379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5AA7CC-25A0-42A2-9E30-878E1EE1E3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175" b="14038"/>
          <a:stretch/>
        </p:blipFill>
        <p:spPr>
          <a:xfrm>
            <a:off x="4203638" y="2937953"/>
            <a:ext cx="7988360" cy="3920047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553DF-203A-4BCA-9473-BC073FD4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Lucida Sans" panose="020B0602030504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6A01-9A1E-46D4-B1AD-4A2CDA28E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Lucida Sans" panose="020B0602030504020204" pitchFamily="34" charset="0"/>
              </a:rPr>
              <a:t>Introduction of the school, its features and approach to teaching.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Lucida Sans" panose="020B0602030504020204" pitchFamily="34" charset="0"/>
              </a:rPr>
              <a:t>Analysis of HFASD students’ needs, strengths and weaknesses.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Lucida Sans" panose="020B0602030504020204" pitchFamily="34" charset="0"/>
              </a:rPr>
              <a:t>Intervention proposal of adjusting the fluency development task.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Lucida Sans" panose="020B0602030504020204" pitchFamily="34" charset="0"/>
              </a:rPr>
              <a:t>Examples of fluency development tasks in comparison to current task.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Lucida Sans" panose="020B0602030504020204" pitchFamily="34" charset="0"/>
              </a:rPr>
              <a:t>Reflection.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900" dirty="0">
                <a:latin typeface="Lucida Sans" panose="020B0602030504020204" pitchFamily="34" charset="0"/>
              </a:rPr>
              <a:t>Conclusion.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Lucida Sans" panose="020B0602030504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40138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ED12E-D4DC-433D-9E71-65A042A778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94715"/>
          </a:xfrm>
          <a:solidFill>
            <a:srgbClr val="FFFF99"/>
          </a:solidFill>
        </p:spPr>
        <p:txBody>
          <a:bodyPr/>
          <a:lstStyle/>
          <a:p>
            <a:pPr algn="ctr"/>
            <a:r>
              <a:rPr lang="en-GB" dirty="0">
                <a:latin typeface="Lucida Sans Typewriter" panose="020B0509030504030204" pitchFamily="49" charset="0"/>
              </a:rPr>
              <a:t>Teaching context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F1D10C6-E33D-4AD6-B628-386FA6BDB9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7281876"/>
              </p:ext>
            </p:extLst>
          </p:nvPr>
        </p:nvGraphicFramePr>
        <p:xfrm>
          <a:off x="838200" y="1422400"/>
          <a:ext cx="10515600" cy="47545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047BED-475E-4C11-994D-1DA1F5DC2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Gov.UK, (2021)</a:t>
            </a:r>
          </a:p>
        </p:txBody>
      </p:sp>
    </p:spTree>
    <p:extLst>
      <p:ext uri="{BB962C8B-B14F-4D97-AF65-F5344CB8AC3E}">
        <p14:creationId xmlns:p14="http://schemas.microsoft.com/office/powerpoint/2010/main" val="3049336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30D957A-2FE5-4F62-897A-DEEE202C89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73599846"/>
              </p:ext>
            </p:extLst>
          </p:nvPr>
        </p:nvGraphicFramePr>
        <p:xfrm>
          <a:off x="670560" y="719666"/>
          <a:ext cx="9489440" cy="54830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8461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263"/>
            <a:ext cx="2479660" cy="525451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dirty="0">
                <a:latin typeface="Lucida Sans" panose="020B0602030504020204" pitchFamily="34" charset="0"/>
              </a:rPr>
              <a:t>A well balanced language course has four strands.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62A74B7-A3F1-456E-BB44-2C19363C91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99923947"/>
              </p:ext>
            </p:extLst>
          </p:nvPr>
        </p:nvGraphicFramePr>
        <p:xfrm>
          <a:off x="3867213" y="251823"/>
          <a:ext cx="8903843" cy="63543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43879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0382" y="463289"/>
            <a:ext cx="4710946" cy="113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Speaking fluency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146DA6-03E3-4B35-AE4D-1899BB662768}"/>
              </a:ext>
            </a:extLst>
          </p:cNvPr>
          <p:cNvSpPr txBox="1"/>
          <p:nvPr/>
        </p:nvSpPr>
        <p:spPr>
          <a:xfrm>
            <a:off x="530143" y="1597152"/>
            <a:ext cx="5637703" cy="49455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Lucida Sans" panose="020B0602030504020204" pitchFamily="34" charset="0"/>
              </a:rPr>
              <a:t>Processing language in real time.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Lucida Sans" panose="020B0602030504020204" pitchFamily="34" charset="0"/>
              </a:rPr>
              <a:t>Using language implicitly, without effort.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Lucida Sans" panose="020B0602030504020204" pitchFamily="34" charset="0"/>
              </a:rPr>
              <a:t>Making the most effective use of known language.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Lucida Sans" panose="020B0602030504020204" pitchFamily="34" charset="0"/>
              </a:rPr>
              <a:t>Balancing fluency and accuracy. </a:t>
            </a:r>
          </a:p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 err="1">
                <a:latin typeface="Lucida Sans" panose="020B0602030504020204" pitchFamily="34" charset="0"/>
              </a:rPr>
              <a:t>Utilising</a:t>
            </a:r>
            <a:r>
              <a:rPr lang="en-US" sz="2400" dirty="0">
                <a:latin typeface="Lucida Sans" panose="020B0602030504020204" pitchFamily="34" charset="0"/>
              </a:rPr>
              <a:t> discourse management effectively.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E1063ACC-684C-4227-9D75-430593BAD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9218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067F801-9719-4550-AFFF-C7C3684221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846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A4DB2A-B597-4359-B181-158B10089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4070" y="626305"/>
            <a:ext cx="4756119" cy="2401840"/>
          </a:xfrm>
          <a:prstGeom prst="rect">
            <a:avLst/>
          </a:prstGeom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9AF0110-6CFE-4952-92B4-B23A94030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8079" y="3629372"/>
            <a:ext cx="3512110" cy="1773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07803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433153-D232-4653-BA50-B7381714B461}"/>
              </a:ext>
            </a:extLst>
          </p:cNvPr>
          <p:cNvSpPr txBox="1"/>
          <p:nvPr/>
        </p:nvSpPr>
        <p:spPr>
          <a:xfrm>
            <a:off x="299546" y="331075"/>
            <a:ext cx="6164316" cy="61643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400" dirty="0">
              <a:latin typeface="Lucida Sans" panose="020B0602030504020204" pitchFamily="34" charset="0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C81C51F-DB28-41F9-AD69-21F2513FB6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7156" y="731940"/>
            <a:ext cx="5563762" cy="3832814"/>
          </a:xfrm>
          <a:prstGeom prst="rect">
            <a:avLst/>
          </a:prstGeom>
          <a:effectLst>
            <a:softEdge rad="2921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2594DFF-6178-41D3-A1E1-5CA2A97FE49E}"/>
              </a:ext>
            </a:extLst>
          </p:cNvPr>
          <p:cNvSpPr txBox="1"/>
          <p:nvPr/>
        </p:nvSpPr>
        <p:spPr>
          <a:xfrm>
            <a:off x="785488" y="251608"/>
            <a:ext cx="61587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Lucida Sans" panose="020B0602030504020204" pitchFamily="34" charset="0"/>
              </a:rPr>
              <a:t>Philosophy-based Language Teaching (PBLT).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24587C-E637-422F-B754-79F2A907E04C}"/>
              </a:ext>
            </a:extLst>
          </p:cNvPr>
          <p:cNvSpPr txBox="1"/>
          <p:nvPr/>
        </p:nvSpPr>
        <p:spPr>
          <a:xfrm>
            <a:off x="3627495" y="3150506"/>
            <a:ext cx="3963451" cy="3371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latin typeface="Lucida Sans" panose="020B0602030504020204" pitchFamily="34" charset="0"/>
              </a:rPr>
              <a:t>Weaknesses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Lucida Sans" panose="020B0602030504020204" pitchFamily="34" charset="0"/>
              </a:rPr>
              <a:t>Target language is often restricted to vocabulary.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Lucida Sans" panose="020B0602030504020204" pitchFamily="34" charset="0"/>
              </a:rPr>
              <a:t>Target language can be avoided</a:t>
            </a:r>
            <a:r>
              <a:rPr lang="en-GB" sz="1800" dirty="0">
                <a:latin typeface="Lucida Sans" panose="020B0602030504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Lucida Sans" panose="020B0602030504020204" pitchFamily="34" charset="0"/>
              </a:rPr>
              <a:t>High level students benefit, lower levels have difficulty.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Lucida Sans" panose="020B0602030504020204" pitchFamily="34" charset="0"/>
              </a:rPr>
              <a:t>Lack of awareness and mistrust of the approach.</a:t>
            </a: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5BE89C-CDBA-4F54-BAFE-854B3AA157A1}"/>
              </a:ext>
            </a:extLst>
          </p:cNvPr>
          <p:cNvSpPr txBox="1"/>
          <p:nvPr/>
        </p:nvSpPr>
        <p:spPr>
          <a:xfrm>
            <a:off x="451104" y="985097"/>
            <a:ext cx="3413760" cy="41088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Lucida Sans" panose="020B0602030504020204" pitchFamily="34" charset="0"/>
              </a:rPr>
              <a:t>Strengths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Lucida Sans" panose="020B0602030504020204" pitchFamily="34" charset="0"/>
              </a:rPr>
              <a:t>Think critically, creatively.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Lucida Sans" panose="020B0602030504020204" pitchFamily="34" charset="0"/>
              </a:rPr>
              <a:t>Engage with society.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Lucida Sans" panose="020B0602030504020204" pitchFamily="34" charset="0"/>
              </a:rPr>
              <a:t>Engage schemata and episodic memory.</a:t>
            </a:r>
            <a:endParaRPr lang="en-GB" sz="1800" dirty="0">
              <a:latin typeface="Lucida Sans" panose="020B0602030504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latin typeface="Lucida Sans" panose="020B0602030504020204" pitchFamily="34" charset="0"/>
              </a:rPr>
              <a:t>Reflective of authentic language use.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Lucida Sans" panose="020B0602030504020204" pitchFamily="34" charset="0"/>
              </a:rPr>
              <a:t>Deep delve into topics, avoids memorising input.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05328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70CC45B-B7D2-4690-865E-C0CCD45887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41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5EC074-09CD-4BA5-9468-D7BACA305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945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8373A3F-54E0-424E-A84D-352212210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8267" y="121920"/>
            <a:ext cx="4096092" cy="637641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2400" dirty="0">
                <a:solidFill>
                  <a:schemeClr val="bg1"/>
                </a:solidFill>
                <a:latin typeface="Lucida Sans" panose="020B0602030504020204" pitchFamily="34" charset="0"/>
              </a:rPr>
              <a:t>10% of students have a learning disability.</a:t>
            </a:r>
            <a:br>
              <a:rPr lang="en-US" sz="2400" dirty="0">
                <a:solidFill>
                  <a:schemeClr val="bg1"/>
                </a:solidFill>
                <a:latin typeface="Lucida Sans" panose="020B0602030504020204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Lucida Sans" panose="020B0602030504020204" pitchFamily="34" charset="0"/>
              </a:rPr>
              <a:t>High Functioning Autistic Spectrum Disorder (HFASD) adults are unlikely to disclose.</a:t>
            </a:r>
            <a:br>
              <a:rPr lang="en-US" sz="2400" dirty="0">
                <a:solidFill>
                  <a:schemeClr val="bg1"/>
                </a:solidFill>
                <a:latin typeface="Lucida Sans" panose="020B0602030504020204" pitchFamily="34" charset="0"/>
              </a:rPr>
            </a:br>
            <a:br>
              <a:rPr lang="en-US" sz="2400" dirty="0">
                <a:solidFill>
                  <a:schemeClr val="bg1"/>
                </a:solidFill>
                <a:latin typeface="Lucida Sans" panose="020B0602030504020204" pitchFamily="34" charset="0"/>
              </a:rPr>
            </a:br>
            <a:r>
              <a:rPr lang="en-US" sz="2400" dirty="0">
                <a:solidFill>
                  <a:schemeClr val="bg1"/>
                </a:solidFill>
                <a:latin typeface="Lucida Sans" panose="020B0602030504020204" pitchFamily="34" charset="0"/>
              </a:rPr>
              <a:t>Seamless teaching adjustments decrease the need for disclosure, and the risks and anxieties associated with that.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7BAEF06-AB74-442C-8C30-B88233FD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74" name="Group 73">
              <a:extLst>
                <a:ext uri="{FF2B5EF4-FFF2-40B4-BE49-F238E27FC236}">
                  <a16:creationId xmlns:a16="http://schemas.microsoft.com/office/drawing/2014/main" id="{BDFD9AA5-A6A4-499F-BB09-5CD7F8145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78" name="Freeform: Shape 77">
                <a:extLst>
                  <a:ext uri="{FF2B5EF4-FFF2-40B4-BE49-F238E27FC236}">
                    <a16:creationId xmlns:a16="http://schemas.microsoft.com/office/drawing/2014/main" id="{5F499571-4EEA-4442-B71C-2972335B3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Freeform: Shape 78">
                <a:extLst>
                  <a:ext uri="{FF2B5EF4-FFF2-40B4-BE49-F238E27FC236}">
                    <a16:creationId xmlns:a16="http://schemas.microsoft.com/office/drawing/2014/main" id="{9FFC7284-7A71-4F33-AB06-E0D1EB1CAF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75" name="Group 74">
              <a:extLst>
                <a:ext uri="{FF2B5EF4-FFF2-40B4-BE49-F238E27FC236}">
                  <a16:creationId xmlns:a16="http://schemas.microsoft.com/office/drawing/2014/main" id="{C27F758D-B23C-459E-AD21-6621782C7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08DD5D69-A882-48D7-ACFB-68E2DC6B04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A2432BD6-3DCC-4397-BD7F-3FE84F32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2050" name="Picture 2" descr="Should I disclose my autism? - We Work With Autism">
            <a:extLst>
              <a:ext uri="{FF2B5EF4-FFF2-40B4-BE49-F238E27FC236}">
                <a16:creationId xmlns:a16="http://schemas.microsoft.com/office/drawing/2014/main" id="{4624D3A7-F345-4F11-83C4-CE2E2B7A9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544" y="2129632"/>
            <a:ext cx="2598738" cy="2598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1" name="Group 80">
            <a:extLst>
              <a:ext uri="{FF2B5EF4-FFF2-40B4-BE49-F238E27FC236}">
                <a16:creationId xmlns:a16="http://schemas.microsoft.com/office/drawing/2014/main" id="{C9829185-6353-4E3C-B082-AA7F51939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60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id="{BB7BB359-8B77-484C-B9CD-6376139A3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AA96BE9D-5B3B-4CA9-8895-33FAA38046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7840E2BF-E954-4173-BF70-2DAE9E19A0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83" name="Group 82">
              <a:extLst>
                <a:ext uri="{FF2B5EF4-FFF2-40B4-BE49-F238E27FC236}">
                  <a16:creationId xmlns:a16="http://schemas.microsoft.com/office/drawing/2014/main" id="{3F125B5A-DFAC-4B6D-B14F-287F8C43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6AF4804F-69E5-479A-9F45-C0E4631715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3CA5C733-38F9-4D36-A78D-0AB08CCBB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AEE12187-5F2F-4665-AB57-820B4CEE367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01944" y="2193016"/>
            <a:ext cx="2619375" cy="2471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019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t 47, I discovered I am autistic – suddenly so many things made sense' |  Australian lifestyle | The Guardian">
            <a:extLst>
              <a:ext uri="{FF2B5EF4-FFF2-40B4-BE49-F238E27FC236}">
                <a16:creationId xmlns:a16="http://schemas.microsoft.com/office/drawing/2014/main" id="{80A56008-D5F4-4509-BB60-69C40EA536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" b="6242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87" y="342900"/>
            <a:ext cx="3873778" cy="544923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  <a:latin typeface="Lucida Sans" panose="020B0602030504020204" pitchFamily="34" charset="0"/>
              </a:rPr>
              <a:t>EFL teachers have varied experience and are unlikely to be equipped to identify HFASD to make explicit teaching adjustments.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030" name="TextBox 2">
            <a:extLst>
              <a:ext uri="{FF2B5EF4-FFF2-40B4-BE49-F238E27FC236}">
                <a16:creationId xmlns:a16="http://schemas.microsoft.com/office/drawing/2014/main" id="{EA693219-C12F-C7F1-ACB3-A49C5F21B7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78727199"/>
              </p:ext>
            </p:extLst>
          </p:nvPr>
        </p:nvGraphicFramePr>
        <p:xfrm>
          <a:off x="4770122" y="640080"/>
          <a:ext cx="6979917" cy="5852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66370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433153-D232-4653-BA50-B7381714B461}"/>
              </a:ext>
            </a:extLst>
          </p:cNvPr>
          <p:cNvSpPr txBox="1"/>
          <p:nvPr/>
        </p:nvSpPr>
        <p:spPr>
          <a:xfrm>
            <a:off x="299546" y="331075"/>
            <a:ext cx="6164316" cy="6164317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b="1" dirty="0">
                <a:latin typeface="Lucida Sans" panose="020B0602030504020204" pitchFamily="34" charset="0"/>
              </a:rPr>
              <a:t>HFASD communication strengths: </a:t>
            </a:r>
            <a:br>
              <a:rPr lang="en-US" sz="2400" dirty="0">
                <a:latin typeface="Lucida Sans" panose="020B0602030504020204" pitchFamily="34" charset="0"/>
              </a:rPr>
            </a:br>
            <a:endParaRPr lang="en-US" sz="2400" dirty="0">
              <a:latin typeface="Lucida Sans" panose="020B0602030504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Lucida Sans" panose="020B0602030504020204" pitchFamily="34" charset="0"/>
              </a:rPr>
              <a:t>Declarative memory; enabling the </a:t>
            </a:r>
            <a:r>
              <a:rPr lang="en-US" sz="2400" dirty="0" err="1">
                <a:latin typeface="Lucida Sans" panose="020B0602030504020204" pitchFamily="34" charset="0"/>
              </a:rPr>
              <a:t>memorisation</a:t>
            </a:r>
            <a:r>
              <a:rPr lang="en-US" sz="2400" dirty="0">
                <a:latin typeface="Lucida Sans" panose="020B0602030504020204" pitchFamily="34" charset="0"/>
              </a:rPr>
              <a:t> of formulaic chunks of language and vocabulary.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 err="1">
                <a:latin typeface="Lucida Sans" panose="020B0602030504020204" pitchFamily="34" charset="0"/>
              </a:rPr>
              <a:t>Memorising</a:t>
            </a:r>
            <a:r>
              <a:rPr lang="en-US" sz="2400" dirty="0">
                <a:latin typeface="Lucida Sans" panose="020B0602030504020204" pitchFamily="34" charset="0"/>
              </a:rPr>
              <a:t> vocabulary items and utterances.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400" dirty="0">
                <a:latin typeface="Lucida Sans" panose="020B0602030504020204" pitchFamily="34" charset="0"/>
              </a:rPr>
              <a:t>Self directed learning.</a:t>
            </a:r>
            <a:br>
              <a:rPr lang="en-US" sz="2400" dirty="0">
                <a:latin typeface="Lucida Sans" panose="020B0602030504020204" pitchFamily="34" charset="0"/>
              </a:rPr>
            </a:br>
            <a:r>
              <a:rPr lang="en-US" sz="2400" dirty="0">
                <a:latin typeface="Lucida Sans" panose="020B0602030504020204" pitchFamily="34" charset="0"/>
              </a:rPr>
              <a:t>Sentence level tasks.</a:t>
            </a:r>
            <a:br>
              <a:rPr lang="en-US" sz="2400" dirty="0">
                <a:latin typeface="Lucida Sans" panose="020B0602030504020204" pitchFamily="34" charset="0"/>
              </a:rPr>
            </a:br>
            <a:r>
              <a:rPr lang="en-US" sz="2400" dirty="0">
                <a:latin typeface="Lucida Sans" panose="020B0602030504020204" pitchFamily="34" charset="0"/>
              </a:rPr>
              <a:t>Extended discourse management.</a:t>
            </a:r>
            <a:br>
              <a:rPr lang="en-US" sz="2400" dirty="0">
                <a:latin typeface="Lucida Sans" panose="020B0602030504020204" pitchFamily="34" charset="0"/>
              </a:rPr>
            </a:br>
            <a:endParaRPr lang="en-US" sz="2400" dirty="0">
              <a:latin typeface="Lucida Sans" panose="020B0602030504020204" pitchFamily="34" charset="0"/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2BB97E6-7F3D-4004-90A7-DD98CF7DFF0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30" r="17355" b="1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204778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6433153-D232-4653-BA50-B7381714B461}"/>
              </a:ext>
            </a:extLst>
          </p:cNvPr>
          <p:cNvSpPr txBox="1"/>
          <p:nvPr/>
        </p:nvSpPr>
        <p:spPr>
          <a:xfrm>
            <a:off x="200026" y="257175"/>
            <a:ext cx="6382754" cy="613410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b="1" dirty="0">
                <a:latin typeface="Lucida Sans" panose="020B0602030504020204" pitchFamily="34" charset="0"/>
              </a:rPr>
              <a:t>HFASD communication weaknesses: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600" dirty="0">
              <a:latin typeface="Lucida Sans" panose="020B0602030504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dirty="0">
                <a:latin typeface="Lucida Sans" panose="020B0602030504020204" pitchFamily="34" charset="0"/>
              </a:rPr>
              <a:t>Procedural memory; free recall of learned language items during speaking.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dirty="0">
                <a:latin typeface="Lucida Sans" panose="020B0602030504020204" pitchFamily="34" charset="0"/>
              </a:rPr>
              <a:t>Episodic memory; connecting personal experience to new language.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endParaRPr lang="en-US" sz="2600" dirty="0">
              <a:latin typeface="Lucida Sans" panose="020B0602030504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b="1" dirty="0">
                <a:latin typeface="Lucida Sans" panose="020B0602030504020204" pitchFamily="34" charset="0"/>
              </a:rPr>
              <a:t>Discourse management: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dirty="0">
                <a:latin typeface="Lucida Sans" panose="020B0602030504020204" pitchFamily="34" charset="0"/>
              </a:rPr>
              <a:t>Above sentence level tasks (short turns).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dirty="0">
                <a:latin typeface="Lucida Sans" panose="020B0602030504020204" pitchFamily="34" charset="0"/>
              </a:rPr>
              <a:t>T</a:t>
            </a:r>
            <a:r>
              <a:rPr lang="en-US" sz="2600" dirty="0">
                <a:effectLst/>
                <a:latin typeface="Lucida Sans" panose="020B0602030504020204" pitchFamily="34" charset="0"/>
              </a:rPr>
              <a:t>urn-taking. 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dirty="0">
                <a:latin typeface="Lucida Sans" panose="020B0602030504020204" pitchFamily="34" charset="0"/>
              </a:rPr>
              <a:t>T</a:t>
            </a:r>
            <a:r>
              <a:rPr lang="en-US" sz="2600" dirty="0">
                <a:effectLst/>
                <a:latin typeface="Lucida Sans" panose="020B0602030504020204" pitchFamily="34" charset="0"/>
              </a:rPr>
              <a:t>opic maintenance.</a:t>
            </a:r>
            <a:endParaRPr lang="en-US" sz="2600" dirty="0">
              <a:latin typeface="Lucida Sans" panose="020B0602030504020204" pitchFamily="34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600" dirty="0">
                <a:effectLst/>
                <a:latin typeface="Lucida Sans" panose="020B0602030504020204" pitchFamily="34" charset="0"/>
              </a:rPr>
              <a:t>Topic initiation.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74428F6-46C9-4D84-A771-0ECC3D3B7C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768" r="-2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369819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6B40EE1-545B-44B1-AC7B-86667387D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89" y="4237629"/>
            <a:ext cx="11455022" cy="2111897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366735"/>
            <a:ext cx="10506456" cy="191278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US" sz="2600" b="1" dirty="0">
                <a:solidFill>
                  <a:schemeClr val="bg1"/>
                </a:solidFill>
                <a:effectLst/>
                <a:latin typeface="Lucida Sans" panose="020B0602030504020204" pitchFamily="34" charset="0"/>
              </a:rPr>
              <a:t>Adjusting for the autistic learner</a:t>
            </a:r>
            <a:br>
              <a:rPr lang="en-US" sz="2600" dirty="0">
                <a:solidFill>
                  <a:schemeClr val="bg1"/>
                </a:solidFill>
                <a:effectLst/>
                <a:latin typeface="Lucida Sans" panose="020B0602030504020204" pitchFamily="34" charset="0"/>
              </a:rPr>
            </a:br>
            <a:r>
              <a:rPr lang="en-US" sz="2600" dirty="0">
                <a:solidFill>
                  <a:schemeClr val="bg1"/>
                </a:solidFill>
                <a:effectLst/>
                <a:latin typeface="Lucida Sans" panose="020B0602030504020204" pitchFamily="34" charset="0"/>
              </a:rPr>
              <a:t>The fluency development stand should not be differentiated. </a:t>
            </a:r>
            <a:br>
              <a:rPr lang="en-US" sz="2600" dirty="0">
                <a:solidFill>
                  <a:schemeClr val="bg1"/>
                </a:solidFill>
                <a:effectLst/>
                <a:latin typeface="Lucida Sans" panose="020B0602030504020204" pitchFamily="34" charset="0"/>
              </a:rPr>
            </a:br>
            <a:r>
              <a:rPr lang="en-US" sz="2600" dirty="0">
                <a:solidFill>
                  <a:schemeClr val="bg1"/>
                </a:solidFill>
                <a:effectLst/>
                <a:latin typeface="Lucida Sans" panose="020B0602030504020204" pitchFamily="34" charset="0"/>
              </a:rPr>
              <a:t>It should allow students to follow their own path to language fluency.</a:t>
            </a:r>
            <a:endParaRPr lang="en-US" sz="2600" dirty="0">
              <a:solidFill>
                <a:schemeClr val="bg1"/>
              </a:solidFill>
              <a:latin typeface="Lucida Sans" panose="020B0602030504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B2A15C-A997-426E-B1C6-2ED4F379AA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" r="1" b="3398"/>
          <a:stretch/>
        </p:blipFill>
        <p:spPr>
          <a:xfrm>
            <a:off x="529439" y="261870"/>
            <a:ext cx="5256992" cy="375739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55809B-C70F-4B5B-B5AF-23FC3D0338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4617" y="578477"/>
            <a:ext cx="5578893" cy="3124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5664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819" y="396991"/>
            <a:ext cx="6614159" cy="124547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b="1" dirty="0" err="1"/>
              <a:t>Organisation</a:t>
            </a:r>
            <a:r>
              <a:rPr lang="en-US" b="1" dirty="0"/>
              <a:t> level interventions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146DA6-03E3-4B35-AE4D-1899BB662768}"/>
              </a:ext>
            </a:extLst>
          </p:cNvPr>
          <p:cNvSpPr txBox="1"/>
          <p:nvPr/>
        </p:nvSpPr>
        <p:spPr>
          <a:xfrm>
            <a:off x="762000" y="2279018"/>
            <a:ext cx="531454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1" name="Freeform: Shape 3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Icon&#10;&#10;Description automatically generated with low confidence">
            <a:extLst>
              <a:ext uri="{FF2B5EF4-FFF2-40B4-BE49-F238E27FC236}">
                <a16:creationId xmlns:a16="http://schemas.microsoft.com/office/drawing/2014/main" id="{E9A3907F-CC10-47C2-8408-CCFA62CE3B9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998" r="14173" b="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graphicFrame>
        <p:nvGraphicFramePr>
          <p:cNvPr id="43" name="TextBox 5">
            <a:extLst>
              <a:ext uri="{FF2B5EF4-FFF2-40B4-BE49-F238E27FC236}">
                <a16:creationId xmlns:a16="http://schemas.microsoft.com/office/drawing/2014/main" id="{9439E0C6-FD54-97E8-854F-00E0F1B43D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8000922"/>
              </p:ext>
            </p:extLst>
          </p:nvPr>
        </p:nvGraphicFramePr>
        <p:xfrm>
          <a:off x="215819" y="2279018"/>
          <a:ext cx="10786804" cy="4369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94464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191B74BF-725A-4DC6-A0FC-812ADF04FB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3756" b="5887"/>
          <a:stretch/>
        </p:blipFill>
        <p:spPr>
          <a:xfrm>
            <a:off x="20" y="10"/>
            <a:ext cx="6095980" cy="342899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BB138C9-FA3B-4CCD-AC19-0E3BD91DEF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2" b="12499"/>
          <a:stretch/>
        </p:blipFill>
        <p:spPr>
          <a:xfrm>
            <a:off x="6096000" y="10"/>
            <a:ext cx="6096000" cy="34289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487E622-EC73-4A75-98C9-C16B05CCDBD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>
            <a:off x="20" y="3429000"/>
            <a:ext cx="6095980" cy="3429000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8BABF5C-F946-44F2-9927-A8CB21B65B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/>
          <a:srcRect t="31408" r="-1" b="16445"/>
          <a:stretch/>
        </p:blipFill>
        <p:spPr>
          <a:xfrm>
            <a:off x="6096000" y="3429000"/>
            <a:ext cx="6096000" cy="3429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497CCB5-5FC2-473C-AFCC-2430CEF1DF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409915" y="1742916"/>
            <a:ext cx="3372170" cy="337216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ame 15">
            <a:extLst>
              <a:ext uri="{FF2B5EF4-FFF2-40B4-BE49-F238E27FC236}">
                <a16:creationId xmlns:a16="http://schemas.microsoft.com/office/drawing/2014/main" id="{599C8C75-BFDF-44E7-A028-EEB5EDD58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971277" y="1304278"/>
            <a:ext cx="4249446" cy="4249444"/>
          </a:xfrm>
          <a:prstGeom prst="frame">
            <a:avLst>
              <a:gd name="adj1" fmla="val 1195"/>
            </a:avLst>
          </a:pr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A7ECB3-18BA-43CA-8625-A795A7BD3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6858" y="2761554"/>
            <a:ext cx="3618284" cy="1345720"/>
          </a:xfrm>
          <a:solidFill>
            <a:schemeClr val="tx1">
              <a:lumMod val="75000"/>
              <a:lumOff val="25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kern="1200" dirty="0">
                <a:solidFill>
                  <a:schemeClr val="bg1"/>
                </a:solidFill>
                <a:latin typeface="Lucida Sans" panose="020B0602030504020204" pitchFamily="34" charset="0"/>
              </a:rPr>
              <a:t>What aspect of your life are you most critical of?</a:t>
            </a:r>
          </a:p>
        </p:txBody>
      </p:sp>
    </p:spTree>
    <p:extLst>
      <p:ext uri="{BB962C8B-B14F-4D97-AF65-F5344CB8AC3E}">
        <p14:creationId xmlns:p14="http://schemas.microsoft.com/office/powerpoint/2010/main" val="26843522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032" y="341376"/>
            <a:ext cx="3889247" cy="6096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Oral report, repeated following corrections.</a:t>
            </a:r>
            <a: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Original question: Do you work with any perfectionists? Do they display any unusual behaviour? Have you suffered any health issues?</a:t>
            </a:r>
            <a:b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62F79A-BF77-40F4-AFA6-6A3576FE78FA}"/>
              </a:ext>
            </a:extLst>
          </p:cNvPr>
          <p:cNvSpPr txBox="1"/>
          <p:nvPr/>
        </p:nvSpPr>
        <p:spPr>
          <a:xfrm>
            <a:off x="5134356" y="1188720"/>
            <a:ext cx="6801612" cy="4707699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are a manager of a team that includes 50% of perfectionists in your workplace. 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Describe the behaviours of the perfectionists. 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Describe how their behaviour affects the team in positive and negative ways. </a:t>
            </a:r>
          </a:p>
          <a:p>
            <a:pPr marL="285750" indent="-28575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dirty="0">
                <a:solidFill>
                  <a:schemeClr val="bg1"/>
                </a:solidFill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Describe the health issues the perfectionists might have.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 your report to your teacher who will give you items of feedback, then repeat the report adding your teacher’s suggestions.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chemeClr val="bg1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9381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bg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94CC8-C6F3-41EE-8112-C121AF7F2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032" y="341376"/>
            <a:ext cx="3889247" cy="6096000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Tasks focused on discourse management. </a:t>
            </a:r>
            <a:b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Original question: When asked the question: “What is your biggest fault or weakness?”, what reply would you give?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400" dirty="0">
                <a:effectLst/>
                <a:latin typeface="Lucida Sans" panose="020B0602030504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62F79A-BF77-40F4-AFA6-6A3576FE78FA}"/>
              </a:ext>
            </a:extLst>
          </p:cNvPr>
          <p:cNvSpPr txBox="1"/>
          <p:nvPr/>
        </p:nvSpPr>
        <p:spPr>
          <a:xfrm>
            <a:off x="4846971" y="461010"/>
            <a:ext cx="7226808" cy="5856732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You are talking to your friend who is applying for a job. One of the application questions is “what is your biggest weakness?”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Your friend asks you to answer this question. Continue the conversation with your teacher who will be your friend for as long as possible. </a:t>
            </a:r>
          </a:p>
          <a:p>
            <a:pPr>
              <a:lnSpc>
                <a:spcPct val="150000"/>
              </a:lnSpc>
            </a:pPr>
            <a:endParaRPr lang="en-GB" dirty="0">
              <a:solidFill>
                <a:schemeClr val="bg1"/>
              </a:solidFill>
              <a:latin typeface="Lucida Sans" panose="020B0602030504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Lucida Sans" panose="020B0602030504020204" pitchFamily="34" charset="0"/>
              </a:rPr>
              <a:t>Remember to: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Ask questions based on what your friend says.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Include examples to make your point more clear.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Talk about experiences you have had.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Introduce new topics to keep it interesting.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Give non-verbal contributions to show your friend you are listening (nodding, mm-hmm, eye contact, gestures, etc)..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  <a:latin typeface="Lucida Sans" panose="020B0602030504020204" pitchFamily="34" charset="0"/>
              </a:rPr>
              <a:t>Try to speak for 40 seconds to 1 minute in each turn. </a:t>
            </a:r>
          </a:p>
        </p:txBody>
      </p:sp>
    </p:spTree>
    <p:extLst>
      <p:ext uri="{BB962C8B-B14F-4D97-AF65-F5344CB8AC3E}">
        <p14:creationId xmlns:p14="http://schemas.microsoft.com/office/powerpoint/2010/main" val="1621586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A479F80F-5B2A-4546-874B-D1E0BC8449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3933141"/>
              </p:ext>
            </p:extLst>
          </p:nvPr>
        </p:nvGraphicFramePr>
        <p:xfrm>
          <a:off x="563880" y="365760"/>
          <a:ext cx="11308080" cy="64922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928236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E4D07DB-3009-4D16-B040-7E7E6DB244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99" r="1" b="23994"/>
          <a:stretch/>
        </p:blipFill>
        <p:spPr>
          <a:xfrm>
            <a:off x="6015107" y="-1"/>
            <a:ext cx="6176895" cy="29379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5AA7CC-25A0-42A2-9E30-878E1EE1E3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175" b="14038"/>
          <a:stretch/>
        </p:blipFill>
        <p:spPr>
          <a:xfrm>
            <a:off x="4203638" y="2937953"/>
            <a:ext cx="7988360" cy="3920047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8553DF-203A-4BCA-9473-BC073FD4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65125"/>
            <a:ext cx="4157472" cy="512699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Lucida Sans" panose="020B0602030504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6A01-9A1E-46D4-B1AD-4A2CDA28E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024129"/>
            <a:ext cx="4559808" cy="5468746"/>
          </a:xfrm>
        </p:spPr>
        <p:txBody>
          <a:bodyPr>
            <a:normAutofit lnSpcReduction="10000"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Lucida Sans" panose="020B0602030504020204" pitchFamily="34" charset="0"/>
              </a:rPr>
              <a:t>The flipped classroom approach, although successful, places great demand on the live session.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Lucida Sans" panose="020B0602030504020204" pitchFamily="34" charset="0"/>
              </a:rPr>
              <a:t>PBLT can be problematic for HFASD students due to a lack of structure.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Lucida Sans" panose="020B0602030504020204" pitchFamily="34" charset="0"/>
              </a:rPr>
              <a:t>While HFASD language use traits can be identified, the communication strengths and weaknesses differ widely between individuals. However, they can give the institution a foundation to plan interventions.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Lucida Sans" panose="020B0602030504020204" pitchFamily="34" charset="0"/>
              </a:rPr>
              <a:t>Institution level interventions avoids limiting differentiation solutions, avoids costly training issues, removes the need of HFASD disclosure.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Lucida Sans" panose="020B0602030504020204" pitchFamily="34" charset="0"/>
              </a:rPr>
              <a:t>Including a wider variety of speaking task types will be more engaging and appear more familiar to students instilling trust.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9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21691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A59F003-E00A-43F9-91DC-CC54E3B87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48E5E8-477C-41E5-89A8-16C3871E6F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5" t="26686" r="5396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FF99FF"/>
          </a:solidFill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74A4382-E3AD-430A-9A1F-DFA3E0E77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99868" y="-1534136"/>
            <a:ext cx="4592270" cy="12192001"/>
          </a:xfrm>
          <a:prstGeom prst="rect">
            <a:avLst/>
          </a:prstGeom>
          <a:gradFill>
            <a:gsLst>
              <a:gs pos="35000">
                <a:schemeClr val="bg1">
                  <a:alpha val="46000"/>
                </a:schemeClr>
              </a:gs>
              <a:gs pos="21000">
                <a:schemeClr val="bg1">
                  <a:alpha val="3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9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C5C222-1390-48E6-B857-D5BFED385F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9078562" cy="2387600"/>
          </a:xfrm>
        </p:spPr>
        <p:txBody>
          <a:bodyPr>
            <a:normAutofit/>
          </a:bodyPr>
          <a:lstStyle/>
          <a:p>
            <a:pPr algn="l"/>
            <a:r>
              <a:rPr lang="en-GB" sz="5100" dirty="0">
                <a:latin typeface="Lucida Sans" panose="020B0602030504020204" pitchFamily="34" charset="0"/>
              </a:rPr>
              <a:t>Questions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79F40191-0F44-4FD1-82CC-ACB507C14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575039"/>
            <a:ext cx="9785897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30550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553DF-203A-4BCA-9473-BC073FD4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1883"/>
          </a:xfrm>
        </p:spPr>
        <p:txBody>
          <a:bodyPr/>
          <a:lstStyle/>
          <a:p>
            <a:r>
              <a:rPr lang="en-GB" dirty="0"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6A01-9A1E-46D4-B1AD-4A2CDA28E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7008"/>
            <a:ext cx="10515600" cy="4969955"/>
          </a:xfrm>
          <a:solidFill>
            <a:srgbClr val="FFFF99"/>
          </a:solidFill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Almehmadi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Tenbrink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Sanoudaki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(2020) ‘Pragmatic ad conversational features of Arabic-speaking adolescents with autism spectrum disorder: examining performance and caregivers’ perceptions’,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speech, language, and hearing research,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63, pp. 2308-2321.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https://pubs.asha.org/doi/abs/10.1044/2020_JSLHR-19-00265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Cope, R. and Remington, A. (2022) ‘The strengths and abilities of autistic people in the workplace’,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Autism in adulthood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 (1), 22-31. DOI: 10.1089/aut.2021.0037 (Accessed 17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Gibbs, G. (1998)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Learning by doing: A guide to teaching and learning methods.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Further Education Unit.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Hashemifardnia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Shafiee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Esfahani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F.R.,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Sepehri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(2021) ‘Effects of flipped instruction on Iranian intermediate EFL learners’ speaking complexity, accuracy, and fluency’,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Cogent Education,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8 (1), pp. 1-19.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https://doi.org/10.1080/2331186X.2021.1987375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Hassaskhah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Barekat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Asli, S.R. (2015) ‘The effect of lecturing in student-generated photomontage on EFL learner’s fluency, accuracy and complexity’,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Language Teaching and Research,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6(5), pp. 1081-1092. DOI: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http://dx.doi.org/10.17507/jltr.0605.22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Kuliahana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Marzuki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A.G. (2020) ‘Repetition technique in an EFL speaking class in Islamic higher education in Indonesia’,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Academic Journal Perspective: Education, language, and literature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 (1), pp. 20-28. DOI: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http://dx.doi.org/10.33603/perspective.v8il.3295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8882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553DF-203A-4BCA-9473-BC073FD4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1883"/>
          </a:xfrm>
        </p:spPr>
        <p:txBody>
          <a:bodyPr/>
          <a:lstStyle/>
          <a:p>
            <a:r>
              <a:rPr lang="en-GB" dirty="0"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6A01-9A1E-46D4-B1AD-4A2CDA28E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66800"/>
            <a:ext cx="10515600" cy="5110163"/>
          </a:xfrm>
          <a:solidFill>
            <a:srgbClr val="FFFF99"/>
          </a:solidFill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Manurung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K. (2015) ‘Improving the speaking skill using reading contextual internet-based instructional materials in an EFL class in Indonesia’,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Procedia – Social and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Sciences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176, pp. 44-51.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10.1016/j.sbspro.2015.01.442 (Accessed 17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Marzuki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A.G. (2017) ‘Developing speaking skill through oral report in an EFL class in Indonesia’,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Al-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Ta’Lim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Journal,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24 (3), pp. 243 – 254. DOI: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http://dx.doi.org/10.15548/jt.v24i3.330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Namaziandost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Hashemifardnia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Shafiee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 (2019) ‘The impact of opinion-gap, reasoning-gap, and information-gap tasks on EFL learners’ speaking fluency’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Cogent Social Sciences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 (1), pp. 1-16.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https://doi.org/10.1080/23311886.2019.1630150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28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Namaziandost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Nasri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(2019) ‘The impact of social media on EFL learners’ speaking skill: A survey study involving EFL teachers and students’,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Applied Linguistics and language research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6(3), pp. 199-215.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http://www.jallr.ir/index.php/JALLR/article/view/1031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Nation, I.S.P. and Newton, J. (2009)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Teaching ESL/EFL listening and speaking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New York, London: Routledge.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Romualdez, A., Heasman, B., Walker, Z., Davies, J. and Remington, A. (2021) ‘”People might understand me better”: Diagnostic disclosure experiences of autistic individuals in the workplace’,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Autism in adulthood,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3 (2), pp. 157-167. DOI: 10.1089/aut.2020.0063 (Accessed 17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7519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553DF-203A-4BCA-9473-BC073FD4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1883"/>
          </a:xfrm>
        </p:spPr>
        <p:txBody>
          <a:bodyPr/>
          <a:lstStyle/>
          <a:p>
            <a:r>
              <a:rPr lang="en-GB" dirty="0"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6A01-9A1E-46D4-B1AD-4A2CDA28ED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78280"/>
            <a:ext cx="10515600" cy="4698683"/>
          </a:xfrm>
          <a:solidFill>
            <a:srgbClr val="FFFF99"/>
          </a:solidFill>
        </p:spPr>
        <p:txBody>
          <a:bodyPr>
            <a:normAutofit lnSpcReduction="10000"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Singer, J. (2017)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Neurodiversity: The birth of an idea.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Self-published: Amazon.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Shahini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Riazi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A.M. (2011) ‘A PBLT approach to teaching ESL speaking, writing, and thinking skills’,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ELT Journal,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65 (2), pp. 170-179. DOI: 10.1093/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/cccq045</a:t>
            </a:r>
            <a:r>
              <a:rPr lang="en-GB" sz="1800" dirty="0">
                <a:solidFill>
                  <a:srgbClr val="3A3A3A"/>
                </a:solidFill>
                <a:effectLst/>
                <a:latin typeface="Source Sans Pro" panose="020B05030304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27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Sowell, J.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Sugisaki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(2020) ‘An exploration of EFL Teachers’ Experience with Learning Disability Training’,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Latin American Journal of content and language integrated learning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13(1), pp. 114-134. DOI: 10.5294/laclil.2020.13.1.7 (Accessed 17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Sturrock, A.,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N., Freed, J., Adams, C. (2019) ‘Speaking the same language?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preliminiary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investigation, comparing the language and communication skills of females and males with high-functioning autism’,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autism and developmental disorders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50 (5), pp. 1639-1656.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https://doi.org/10.1007/s10803-019-03920-6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Ullman, M.T. and Pullman, M.Y. (2015) ‘A compensatory role for declarative memory in neurodevelopmental disorders’,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Neuroscience and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biobehavioral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reviews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51, pp. 205-222.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http://dx.doi.org/10.1016/j.neubiorev.2015.01.008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19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840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A4A530D97B3A46A18BA386DCD47A7D" ma:contentTypeVersion="13" ma:contentTypeDescription="Create a new document." ma:contentTypeScope="" ma:versionID="741936492d96c96942becd323070bf56">
  <xsd:schema xmlns:xsd="http://www.w3.org/2001/XMLSchema" xmlns:xs="http://www.w3.org/2001/XMLSchema" xmlns:p="http://schemas.microsoft.com/office/2006/metadata/properties" xmlns:ns3="f888d35b-2221-4bba-87d3-f75da9699220" xmlns:ns4="34fd0961-33cc-4ce0-8a0d-a99978c5e944" targetNamespace="http://schemas.microsoft.com/office/2006/metadata/properties" ma:root="true" ma:fieldsID="d9d106c304f6cf2ce7489bf0b55dfa3e" ns3:_="" ns4:_="">
    <xsd:import namespace="f888d35b-2221-4bba-87d3-f75da9699220"/>
    <xsd:import namespace="34fd0961-33cc-4ce0-8a0d-a99978c5e94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  <xsd:element ref="ns4:MediaServiceLocation" minOccurs="0"/>
                <xsd:element ref="ns4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88d35b-2221-4bba-87d3-f75da9699220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4fd0961-33cc-4ce0-8a0d-a99978c5e94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9" nillable="true" ma:displayName="Location" ma:internalName="MediaServiceLocation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046AC2-FA52-46DB-84B3-E9B26E8E6B6D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1BE6C38-404D-4722-AA54-C4F1E1DCAE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88d35b-2221-4bba-87d3-f75da9699220"/>
    <ds:schemaRef ds:uri="34fd0961-33cc-4ce0-8a0d-a99978c5e9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88E7348-87ED-4269-A0B5-6CA9E3831FC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7599</TotalTime>
  <Words>2240</Words>
  <Application>Microsoft Office PowerPoint</Application>
  <PresentationFormat>Widescreen</PresentationFormat>
  <Paragraphs>160</Paragraphs>
  <Slides>24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Lucida Sans</vt:lpstr>
      <vt:lpstr>Calibri Light</vt:lpstr>
      <vt:lpstr>Calibri</vt:lpstr>
      <vt:lpstr>Lucida Sans Typewriter</vt:lpstr>
      <vt:lpstr>Arial</vt:lpstr>
      <vt:lpstr>Source Sans Pro</vt:lpstr>
      <vt:lpstr>Office Theme</vt:lpstr>
      <vt:lpstr>Adjusting speaking tasks to include high functioning autistic EFL students</vt:lpstr>
      <vt:lpstr>Introduction</vt:lpstr>
      <vt:lpstr>Teaching context</vt:lpstr>
      <vt:lpstr>PowerPoint Presentation</vt:lpstr>
      <vt:lpstr>A well balanced language course has four strands.</vt:lpstr>
      <vt:lpstr>Speaking fluency  </vt:lpstr>
      <vt:lpstr>PowerPoint Presentation</vt:lpstr>
      <vt:lpstr>PowerPoint Presentation</vt:lpstr>
      <vt:lpstr>PowerPoint Presentation</vt:lpstr>
      <vt:lpstr>10% of students have a learning disability. High Functioning Autistic Spectrum Disorder (HFASD) adults are unlikely to disclose.  Seamless teaching adjustments decrease the need for disclosure, and the risks and anxieties associated with that.</vt:lpstr>
      <vt:lpstr>EFL teachers have varied experience and are unlikely to be equipped to identify HFASD to make explicit teaching adjustments.</vt:lpstr>
      <vt:lpstr>PowerPoint Presentation</vt:lpstr>
      <vt:lpstr>PowerPoint Presentation</vt:lpstr>
      <vt:lpstr>Adjusting for the autistic learner The fluency development stand should not be differentiated.  It should allow students to follow their own path to language fluency.</vt:lpstr>
      <vt:lpstr>Organisation level interventions</vt:lpstr>
      <vt:lpstr>What aspect of your life are you most critical of?</vt:lpstr>
      <vt:lpstr>Oral report, repeated following corrections.   Original question: Do you work with any perfectionists? Do they display any unusual behaviour? Have you suffered any health issues? </vt:lpstr>
      <vt:lpstr>Tasks focused on discourse management.   Original question: When asked the question: “What is your biggest fault or weakness?”, what reply would you give?  </vt:lpstr>
      <vt:lpstr>PowerPoint Presentation</vt:lpstr>
      <vt:lpstr>Conclusion</vt:lpstr>
      <vt:lpstr>Questions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Your Task: You are a gallery curator.  We are asking you as part of your assessment is to create a PowerPoint virtual exhibition based on a theme.  1. choose your theme 2. gather information title size medium and background You may chose any design features, consider background colour that harmonise and is sympathetic. Choose 7 paintings / artworks  and find out what you can about them.</dc:title>
  <dc:creator>Alison Pierse [chp]</dc:creator>
  <cp:lastModifiedBy>Kiri Wood</cp:lastModifiedBy>
  <cp:revision>40</cp:revision>
  <dcterms:created xsi:type="dcterms:W3CDTF">2021-02-25T12:21:26Z</dcterms:created>
  <dcterms:modified xsi:type="dcterms:W3CDTF">2022-03-29T15:07:07Z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0x01010088A4A530D97B3A46A18BA386DCD47A7D</vt:lpwstr>
  </property>
</Properties>
</file>