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"/>
  </p:notesMasterIdLst>
  <p:sldIdLst>
    <p:sldId id="257" r:id="rId2"/>
    <p:sldId id="263" r:id="rId3"/>
    <p:sldId id="264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A87"/>
    <a:srgbClr val="00A29D"/>
    <a:srgbClr val="F2F2F2"/>
    <a:srgbClr val="D75521"/>
    <a:srgbClr val="3D5951"/>
    <a:srgbClr val="F8E5DC"/>
    <a:srgbClr val="E90A00"/>
    <a:srgbClr val="FFC400"/>
    <a:srgbClr val="660000"/>
    <a:srgbClr val="FBFDF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85D261C-DC26-3BCB-43C9-BEE188857708}" v="629" dt="2025-06-09T15:43:19.56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000" autoAdjust="0"/>
    <p:restoredTop sz="94660"/>
  </p:normalViewPr>
  <p:slideViewPr>
    <p:cSldViewPr snapToGrid="0">
      <p:cViewPr varScale="1">
        <p:scale>
          <a:sx n="62" d="100"/>
          <a:sy n="62" d="100"/>
        </p:scale>
        <p:origin x="27" y="56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notesMaster" Target="notesMasters/notesMaster1.xml"/><Relationship Id="rId10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elen Steel" userId="S::h.steel@uwtsd.ac.uk::5fc19741-74dd-4bf7-9477-f8c7cfd62c71" providerId="AD" clId="Web-{585D261C-DC26-3BCB-43C9-BEE188857708}"/>
    <pc:docChg chg="addSld delSld modSld">
      <pc:chgData name="Helen Steel" userId="S::h.steel@uwtsd.ac.uk::5fc19741-74dd-4bf7-9477-f8c7cfd62c71" providerId="AD" clId="Web-{585D261C-DC26-3BCB-43C9-BEE188857708}" dt="2025-06-09T15:43:19.561" v="491" actId="1076"/>
      <pc:docMkLst>
        <pc:docMk/>
      </pc:docMkLst>
      <pc:sldChg chg="addSp delSp modSp mod setBg">
        <pc:chgData name="Helen Steel" userId="S::h.steel@uwtsd.ac.uk::5fc19741-74dd-4bf7-9477-f8c7cfd62c71" providerId="AD" clId="Web-{585D261C-DC26-3BCB-43C9-BEE188857708}" dt="2025-06-09T15:35:03.161" v="446" actId="1076"/>
        <pc:sldMkLst>
          <pc:docMk/>
          <pc:sldMk cId="0" sldId="257"/>
        </pc:sldMkLst>
        <pc:spChg chg="mod">
          <ac:chgData name="Helen Steel" userId="S::h.steel@uwtsd.ac.uk::5fc19741-74dd-4bf7-9477-f8c7cfd62c71" providerId="AD" clId="Web-{585D261C-DC26-3BCB-43C9-BEE188857708}" dt="2025-06-09T15:28:56.028" v="381"/>
          <ac:spMkLst>
            <pc:docMk/>
            <pc:sldMk cId="0" sldId="257"/>
            <ac:spMk id="5" creationId="{00000000-0000-0000-0000-000000000000}"/>
          </ac:spMkLst>
        </pc:spChg>
        <pc:spChg chg="add del mod">
          <ac:chgData name="Helen Steel" userId="S::h.steel@uwtsd.ac.uk::5fc19741-74dd-4bf7-9477-f8c7cfd62c71" providerId="AD" clId="Web-{585D261C-DC26-3BCB-43C9-BEE188857708}" dt="2025-06-09T15:33:01.096" v="426"/>
          <ac:spMkLst>
            <pc:docMk/>
            <pc:sldMk cId="0" sldId="257"/>
            <ac:spMk id="7" creationId="{6857CA0B-10EA-496B-5EF7-976E05B3F210}"/>
          </ac:spMkLst>
        </pc:spChg>
        <pc:spChg chg="mod">
          <ac:chgData name="Helen Steel" userId="S::h.steel@uwtsd.ac.uk::5fc19741-74dd-4bf7-9477-f8c7cfd62c71" providerId="AD" clId="Web-{585D261C-DC26-3BCB-43C9-BEE188857708}" dt="2025-06-09T15:35:00.286" v="445" actId="1076"/>
          <ac:spMkLst>
            <pc:docMk/>
            <pc:sldMk cId="0" sldId="257"/>
            <ac:spMk id="12" creationId="{00000000-0000-0000-0000-000000000000}"/>
          </ac:spMkLst>
        </pc:spChg>
        <pc:spChg chg="mod">
          <ac:chgData name="Helen Steel" userId="S::h.steel@uwtsd.ac.uk::5fc19741-74dd-4bf7-9477-f8c7cfd62c71" providerId="AD" clId="Web-{585D261C-DC26-3BCB-43C9-BEE188857708}" dt="2025-06-09T15:03:57.779" v="16" actId="20577"/>
          <ac:spMkLst>
            <pc:docMk/>
            <pc:sldMk cId="0" sldId="257"/>
            <ac:spMk id="13" creationId="{00000000-0000-0000-0000-000000000000}"/>
          </ac:spMkLst>
        </pc:spChg>
        <pc:picChg chg="add del mod">
          <ac:chgData name="Helen Steel" userId="S::h.steel@uwtsd.ac.uk::5fc19741-74dd-4bf7-9477-f8c7cfd62c71" providerId="AD" clId="Web-{585D261C-DC26-3BCB-43C9-BEE188857708}" dt="2025-06-09T15:33:01.096" v="427"/>
          <ac:picMkLst>
            <pc:docMk/>
            <pc:sldMk cId="0" sldId="257"/>
            <ac:picMk id="6" creationId="{291E0CBC-8DBD-40D6-9092-C338BEEF52CC}"/>
          </ac:picMkLst>
        </pc:picChg>
        <pc:picChg chg="add del mod">
          <ac:chgData name="Helen Steel" userId="S::h.steel@uwtsd.ac.uk::5fc19741-74dd-4bf7-9477-f8c7cfd62c71" providerId="AD" clId="Web-{585D261C-DC26-3BCB-43C9-BEE188857708}" dt="2025-06-09T15:34:07.941" v="437"/>
          <ac:picMkLst>
            <pc:docMk/>
            <pc:sldMk cId="0" sldId="257"/>
            <ac:picMk id="9" creationId="{E7F4F351-5827-D443-8817-D732D0E750E7}"/>
          </ac:picMkLst>
        </pc:picChg>
        <pc:picChg chg="add del mod">
          <ac:chgData name="Helen Steel" userId="S::h.steel@uwtsd.ac.uk::5fc19741-74dd-4bf7-9477-f8c7cfd62c71" providerId="AD" clId="Web-{585D261C-DC26-3BCB-43C9-BEE188857708}" dt="2025-06-09T15:34:22.347" v="440"/>
          <ac:picMkLst>
            <pc:docMk/>
            <pc:sldMk cId="0" sldId="257"/>
            <ac:picMk id="10" creationId="{48C4BDE3-02CF-F34C-BEAE-B727B57310EB}"/>
          </ac:picMkLst>
        </pc:picChg>
        <pc:picChg chg="add mod">
          <ac:chgData name="Helen Steel" userId="S::h.steel@uwtsd.ac.uk::5fc19741-74dd-4bf7-9477-f8c7cfd62c71" providerId="AD" clId="Web-{585D261C-DC26-3BCB-43C9-BEE188857708}" dt="2025-06-09T15:35:03.161" v="446" actId="1076"/>
          <ac:picMkLst>
            <pc:docMk/>
            <pc:sldMk cId="0" sldId="257"/>
            <ac:picMk id="11" creationId="{9D0A9787-7C99-F306-E93F-54F71A19CF9F}"/>
          </ac:picMkLst>
        </pc:picChg>
        <pc:picChg chg="del">
          <ac:chgData name="Helen Steel" userId="S::h.steel@uwtsd.ac.uk::5fc19741-74dd-4bf7-9477-f8c7cfd62c71" providerId="AD" clId="Web-{585D261C-DC26-3BCB-43C9-BEE188857708}" dt="2025-06-09T15:03:22.497" v="0"/>
          <ac:picMkLst>
            <pc:docMk/>
            <pc:sldMk cId="0" sldId="257"/>
            <ac:picMk id="17" creationId="{BFA40552-A5E5-227C-937E-2823CF65B72C}"/>
          </ac:picMkLst>
        </pc:picChg>
      </pc:sldChg>
      <pc:sldChg chg="del">
        <pc:chgData name="Helen Steel" userId="S::h.steel@uwtsd.ac.uk::5fc19741-74dd-4bf7-9477-f8c7cfd62c71" providerId="AD" clId="Web-{585D261C-DC26-3BCB-43C9-BEE188857708}" dt="2025-06-09T15:16:13.700" v="248"/>
        <pc:sldMkLst>
          <pc:docMk/>
          <pc:sldMk cId="0" sldId="258"/>
        </pc:sldMkLst>
      </pc:sldChg>
      <pc:sldChg chg="modSp del">
        <pc:chgData name="Helen Steel" userId="S::h.steel@uwtsd.ac.uk::5fc19741-74dd-4bf7-9477-f8c7cfd62c71" providerId="AD" clId="Web-{585D261C-DC26-3BCB-43C9-BEE188857708}" dt="2025-06-09T15:16:22.669" v="251"/>
        <pc:sldMkLst>
          <pc:docMk/>
          <pc:sldMk cId="0" sldId="259"/>
        </pc:sldMkLst>
        <pc:spChg chg="mod">
          <ac:chgData name="Helen Steel" userId="S::h.steel@uwtsd.ac.uk::5fc19741-74dd-4bf7-9477-f8c7cfd62c71" providerId="AD" clId="Web-{585D261C-DC26-3BCB-43C9-BEE188857708}" dt="2025-06-09T15:10:17.646" v="143" actId="20577"/>
          <ac:spMkLst>
            <pc:docMk/>
            <pc:sldMk cId="0" sldId="259"/>
            <ac:spMk id="2" creationId="{00000000-0000-0000-0000-000000000000}"/>
          </ac:spMkLst>
        </pc:spChg>
      </pc:sldChg>
      <pc:sldChg chg="del">
        <pc:chgData name="Helen Steel" userId="S::h.steel@uwtsd.ac.uk::5fc19741-74dd-4bf7-9477-f8c7cfd62c71" providerId="AD" clId="Web-{585D261C-DC26-3BCB-43C9-BEE188857708}" dt="2025-06-09T15:16:15.528" v="249"/>
        <pc:sldMkLst>
          <pc:docMk/>
          <pc:sldMk cId="2241843561" sldId="260"/>
        </pc:sldMkLst>
      </pc:sldChg>
      <pc:sldChg chg="del">
        <pc:chgData name="Helen Steel" userId="S::h.steel@uwtsd.ac.uk::5fc19741-74dd-4bf7-9477-f8c7cfd62c71" providerId="AD" clId="Web-{585D261C-DC26-3BCB-43C9-BEE188857708}" dt="2025-06-09T15:16:17.685" v="250"/>
        <pc:sldMkLst>
          <pc:docMk/>
          <pc:sldMk cId="637082972" sldId="261"/>
        </pc:sldMkLst>
      </pc:sldChg>
      <pc:sldChg chg="addSp delSp modSp new del mod setBg">
        <pc:chgData name="Helen Steel" userId="S::h.steel@uwtsd.ac.uk::5fc19741-74dd-4bf7-9477-f8c7cfd62c71" providerId="AD" clId="Web-{585D261C-DC26-3BCB-43C9-BEE188857708}" dt="2025-06-09T15:31:48.860" v="419"/>
        <pc:sldMkLst>
          <pc:docMk/>
          <pc:sldMk cId="260705374" sldId="262"/>
        </pc:sldMkLst>
        <pc:spChg chg="add mod ord">
          <ac:chgData name="Helen Steel" userId="S::h.steel@uwtsd.ac.uk::5fc19741-74dd-4bf7-9477-f8c7cfd62c71" providerId="AD" clId="Web-{585D261C-DC26-3BCB-43C9-BEE188857708}" dt="2025-06-09T15:26:27.025" v="358"/>
          <ac:spMkLst>
            <pc:docMk/>
            <pc:sldMk cId="260705374" sldId="262"/>
            <ac:spMk id="2" creationId="{A618CA98-941E-8697-EC1C-2945920FBA7D}"/>
          </ac:spMkLst>
        </pc:spChg>
        <pc:spChg chg="add del mod">
          <ac:chgData name="Helen Steel" userId="S::h.steel@uwtsd.ac.uk::5fc19741-74dd-4bf7-9477-f8c7cfd62c71" providerId="AD" clId="Web-{585D261C-DC26-3BCB-43C9-BEE188857708}" dt="2025-06-09T15:26:24.447" v="357"/>
          <ac:spMkLst>
            <pc:docMk/>
            <pc:sldMk cId="260705374" sldId="262"/>
            <ac:spMk id="6" creationId="{80918055-1A3D-3B77-FEB1-E05EC652F9B9}"/>
          </ac:spMkLst>
        </pc:spChg>
        <pc:spChg chg="add del">
          <ac:chgData name="Helen Steel" userId="S::h.steel@uwtsd.ac.uk::5fc19741-74dd-4bf7-9477-f8c7cfd62c71" providerId="AD" clId="Web-{585D261C-DC26-3BCB-43C9-BEE188857708}" dt="2025-06-09T15:13:07.556" v="181"/>
          <ac:spMkLst>
            <pc:docMk/>
            <pc:sldMk cId="260705374" sldId="262"/>
            <ac:spMk id="8" creationId="{04812C46-200A-4DEB-A05E-3ED6C68C2387}"/>
          </ac:spMkLst>
        </pc:spChg>
        <pc:spChg chg="add del">
          <ac:chgData name="Helen Steel" userId="S::h.steel@uwtsd.ac.uk::5fc19741-74dd-4bf7-9477-f8c7cfd62c71" providerId="AD" clId="Web-{585D261C-DC26-3BCB-43C9-BEE188857708}" dt="2025-06-09T15:13:07.556" v="181"/>
          <ac:spMkLst>
            <pc:docMk/>
            <pc:sldMk cId="260705374" sldId="262"/>
            <ac:spMk id="10" creationId="{D1EA859B-E555-4109-94F3-6700E046E008}"/>
          </ac:spMkLst>
        </pc:spChg>
        <pc:spChg chg="add del">
          <ac:chgData name="Helen Steel" userId="S::h.steel@uwtsd.ac.uk::5fc19741-74dd-4bf7-9477-f8c7cfd62c71" providerId="AD" clId="Web-{585D261C-DC26-3BCB-43C9-BEE188857708}" dt="2025-06-09T15:15:12.183" v="220"/>
          <ac:spMkLst>
            <pc:docMk/>
            <pc:sldMk cId="260705374" sldId="262"/>
            <ac:spMk id="15" creationId="{23E547B5-89CF-4EC0-96DE-25771AED0799}"/>
          </ac:spMkLst>
        </pc:spChg>
        <pc:spChg chg="add del">
          <ac:chgData name="Helen Steel" userId="S::h.steel@uwtsd.ac.uk::5fc19741-74dd-4bf7-9477-f8c7cfd62c71" providerId="AD" clId="Web-{585D261C-DC26-3BCB-43C9-BEE188857708}" dt="2025-06-09T15:15:12.183" v="220"/>
          <ac:spMkLst>
            <pc:docMk/>
            <pc:sldMk cId="260705374" sldId="262"/>
            <ac:spMk id="17" creationId="{3F0B8CEB-8279-4E5E-A0CE-1FC9F71736F2}"/>
          </ac:spMkLst>
        </pc:spChg>
        <pc:spChg chg="add del">
          <ac:chgData name="Helen Steel" userId="S::h.steel@uwtsd.ac.uk::5fc19741-74dd-4bf7-9477-f8c7cfd62c71" providerId="AD" clId="Web-{585D261C-DC26-3BCB-43C9-BEE188857708}" dt="2025-06-09T15:26:27.025" v="358"/>
          <ac:spMkLst>
            <pc:docMk/>
            <pc:sldMk cId="260705374" sldId="262"/>
            <ac:spMk id="22" creationId="{23E547B5-89CF-4EC0-96DE-25771AED0799}"/>
          </ac:spMkLst>
        </pc:spChg>
        <pc:spChg chg="add del">
          <ac:chgData name="Helen Steel" userId="S::h.steel@uwtsd.ac.uk::5fc19741-74dd-4bf7-9477-f8c7cfd62c71" providerId="AD" clId="Web-{585D261C-DC26-3BCB-43C9-BEE188857708}" dt="2025-06-09T15:26:27.025" v="358"/>
          <ac:spMkLst>
            <pc:docMk/>
            <pc:sldMk cId="260705374" sldId="262"/>
            <ac:spMk id="24" creationId="{3F0B8CEB-8279-4E5E-A0CE-1FC9F71736F2}"/>
          </ac:spMkLst>
        </pc:spChg>
        <pc:spChg chg="add del">
          <ac:chgData name="Helen Steel" userId="S::h.steel@uwtsd.ac.uk::5fc19741-74dd-4bf7-9477-f8c7cfd62c71" providerId="AD" clId="Web-{585D261C-DC26-3BCB-43C9-BEE188857708}" dt="2025-06-09T15:25:21.961" v="352"/>
          <ac:spMkLst>
            <pc:docMk/>
            <pc:sldMk cId="260705374" sldId="262"/>
            <ac:spMk id="29" creationId="{B6FACB3C-9069-4791-BC5C-0DB7CD19B853}"/>
          </ac:spMkLst>
        </pc:spChg>
        <pc:spChg chg="add del">
          <ac:chgData name="Helen Steel" userId="S::h.steel@uwtsd.ac.uk::5fc19741-74dd-4bf7-9477-f8c7cfd62c71" providerId="AD" clId="Web-{585D261C-DC26-3BCB-43C9-BEE188857708}" dt="2025-06-09T15:25:21.961" v="352"/>
          <ac:spMkLst>
            <pc:docMk/>
            <pc:sldMk cId="260705374" sldId="262"/>
            <ac:spMk id="31" creationId="{71F2038E-D777-4B76-81DD-DD13EE91B9DD}"/>
          </ac:spMkLst>
        </pc:spChg>
        <pc:spChg chg="add del">
          <ac:chgData name="Helen Steel" userId="S::h.steel@uwtsd.ac.uk::5fc19741-74dd-4bf7-9477-f8c7cfd62c71" providerId="AD" clId="Web-{585D261C-DC26-3BCB-43C9-BEE188857708}" dt="2025-06-09T15:26:27.025" v="358"/>
          <ac:spMkLst>
            <pc:docMk/>
            <pc:sldMk cId="260705374" sldId="262"/>
            <ac:spMk id="39" creationId="{2EB492CD-616E-47F8-933B-5E2D952A0593}"/>
          </ac:spMkLst>
        </pc:spChg>
        <pc:spChg chg="add del">
          <ac:chgData name="Helen Steel" userId="S::h.steel@uwtsd.ac.uk::5fc19741-74dd-4bf7-9477-f8c7cfd62c71" providerId="AD" clId="Web-{585D261C-DC26-3BCB-43C9-BEE188857708}" dt="2025-06-09T15:26:27.025" v="358"/>
          <ac:spMkLst>
            <pc:docMk/>
            <pc:sldMk cId="260705374" sldId="262"/>
            <ac:spMk id="40" creationId="{59383CF9-23B5-4335-9B21-1791C4CF1C75}"/>
          </ac:spMkLst>
        </pc:spChg>
        <pc:spChg chg="add del">
          <ac:chgData name="Helen Steel" userId="S::h.steel@uwtsd.ac.uk::5fc19741-74dd-4bf7-9477-f8c7cfd62c71" providerId="AD" clId="Web-{585D261C-DC26-3BCB-43C9-BEE188857708}" dt="2025-06-09T15:26:27.025" v="358"/>
          <ac:spMkLst>
            <pc:docMk/>
            <pc:sldMk cId="260705374" sldId="262"/>
            <ac:spMk id="41" creationId="{0007FE00-9498-4706-B255-6437B0252C02}"/>
          </ac:spMkLst>
        </pc:spChg>
        <pc:grpChg chg="add del">
          <ac:chgData name="Helen Steel" userId="S::h.steel@uwtsd.ac.uk::5fc19741-74dd-4bf7-9477-f8c7cfd62c71" providerId="AD" clId="Web-{585D261C-DC26-3BCB-43C9-BEE188857708}" dt="2025-06-09T15:25:21.961" v="352"/>
          <ac:grpSpMkLst>
            <pc:docMk/>
            <pc:sldMk cId="260705374" sldId="262"/>
            <ac:grpSpMk id="33" creationId="{DD354807-230F-4402-B1B9-F733A8F1F190}"/>
          </ac:grpSpMkLst>
        </pc:grpChg>
        <pc:picChg chg="add del mod">
          <ac:chgData name="Helen Steel" userId="S::h.steel@uwtsd.ac.uk::5fc19741-74dd-4bf7-9477-f8c7cfd62c71" providerId="AD" clId="Web-{585D261C-DC26-3BCB-43C9-BEE188857708}" dt="2025-06-09T15:15:05.636" v="217"/>
          <ac:picMkLst>
            <pc:docMk/>
            <pc:sldMk cId="260705374" sldId="262"/>
            <ac:picMk id="3" creationId="{8E2F8D36-616F-2E3D-3ADF-5A1518E006EE}"/>
          </ac:picMkLst>
        </pc:picChg>
        <pc:picChg chg="add del mod">
          <ac:chgData name="Helen Steel" userId="S::h.steel@uwtsd.ac.uk::5fc19741-74dd-4bf7-9477-f8c7cfd62c71" providerId="AD" clId="Web-{585D261C-DC26-3BCB-43C9-BEE188857708}" dt="2025-06-09T15:25:11.196" v="349"/>
          <ac:picMkLst>
            <pc:docMk/>
            <pc:sldMk cId="260705374" sldId="262"/>
            <ac:picMk id="4" creationId="{C5D317E2-6035-68F5-E4AD-133AC9C0EA7A}"/>
          </ac:picMkLst>
        </pc:picChg>
        <pc:picChg chg="add del mod">
          <ac:chgData name="Helen Steel" userId="S::h.steel@uwtsd.ac.uk::5fc19741-74dd-4bf7-9477-f8c7cfd62c71" providerId="AD" clId="Web-{585D261C-DC26-3BCB-43C9-BEE188857708}" dt="2025-06-09T15:26:47.744" v="363"/>
          <ac:picMkLst>
            <pc:docMk/>
            <pc:sldMk cId="260705374" sldId="262"/>
            <ac:picMk id="5" creationId="{D3FF66C1-2A27-F3DF-7C3F-76E5FE98516C}"/>
          </ac:picMkLst>
        </pc:picChg>
        <pc:picChg chg="add mod">
          <ac:chgData name="Helen Steel" userId="S::h.steel@uwtsd.ac.uk::5fc19741-74dd-4bf7-9477-f8c7cfd62c71" providerId="AD" clId="Web-{585D261C-DC26-3BCB-43C9-BEE188857708}" dt="2025-06-09T15:27:17.620" v="366" actId="1076"/>
          <ac:picMkLst>
            <pc:docMk/>
            <pc:sldMk cId="260705374" sldId="262"/>
            <ac:picMk id="7" creationId="{A2CF0946-F72D-EB81-C5B9-709804E92A33}"/>
          </ac:picMkLst>
        </pc:picChg>
      </pc:sldChg>
      <pc:sldChg chg="addSp delSp modSp new mod setBg">
        <pc:chgData name="Helen Steel" userId="S::h.steel@uwtsd.ac.uk::5fc19741-74dd-4bf7-9477-f8c7cfd62c71" providerId="AD" clId="Web-{585D261C-DC26-3BCB-43C9-BEE188857708}" dt="2025-06-09T15:35:40.099" v="448" actId="14100"/>
        <pc:sldMkLst>
          <pc:docMk/>
          <pc:sldMk cId="3289448637" sldId="263"/>
        </pc:sldMkLst>
        <pc:spChg chg="add mod">
          <ac:chgData name="Helen Steel" userId="S::h.steel@uwtsd.ac.uk::5fc19741-74dd-4bf7-9477-f8c7cfd62c71" providerId="AD" clId="Web-{585D261C-DC26-3BCB-43C9-BEE188857708}" dt="2025-06-09T15:31:30.266" v="413" actId="1076"/>
          <ac:spMkLst>
            <pc:docMk/>
            <pc:sldMk cId="3289448637" sldId="263"/>
            <ac:spMk id="2" creationId="{5580F499-6D14-57FC-474C-572732C0087F}"/>
          </ac:spMkLst>
        </pc:spChg>
        <pc:spChg chg="add mod">
          <ac:chgData name="Helen Steel" userId="S::h.steel@uwtsd.ac.uk::5fc19741-74dd-4bf7-9477-f8c7cfd62c71" providerId="AD" clId="Web-{585D261C-DC26-3BCB-43C9-BEE188857708}" dt="2025-06-09T15:31:46.485" v="418" actId="20577"/>
          <ac:spMkLst>
            <pc:docMk/>
            <pc:sldMk cId="3289448637" sldId="263"/>
            <ac:spMk id="4" creationId="{237DD59F-C1E9-F292-DF03-AC858CE06434}"/>
          </ac:spMkLst>
        </pc:spChg>
        <pc:spChg chg="add del mod">
          <ac:chgData name="Helen Steel" userId="S::h.steel@uwtsd.ac.uk::5fc19741-74dd-4bf7-9477-f8c7cfd62c71" providerId="AD" clId="Web-{585D261C-DC26-3BCB-43C9-BEE188857708}" dt="2025-06-09T15:29:59.217" v="392"/>
          <ac:spMkLst>
            <pc:docMk/>
            <pc:sldMk cId="3289448637" sldId="263"/>
            <ac:spMk id="9" creationId="{D4514F03-1C4A-82FE-1223-4B78DC4D91FF}"/>
          </ac:spMkLst>
        </pc:spChg>
        <pc:spChg chg="add mod">
          <ac:chgData name="Helen Steel" userId="S::h.steel@uwtsd.ac.uk::5fc19741-74dd-4bf7-9477-f8c7cfd62c71" providerId="AD" clId="Web-{585D261C-DC26-3BCB-43C9-BEE188857708}" dt="2025-06-09T15:35:40.099" v="448" actId="14100"/>
          <ac:spMkLst>
            <pc:docMk/>
            <pc:sldMk cId="3289448637" sldId="263"/>
            <ac:spMk id="11" creationId="{D35194BC-2675-D4C0-F4EE-3F69EC804C9F}"/>
          </ac:spMkLst>
        </pc:spChg>
        <pc:spChg chg="add mod">
          <ac:chgData name="Helen Steel" userId="S::h.steel@uwtsd.ac.uk::5fc19741-74dd-4bf7-9477-f8c7cfd62c71" providerId="AD" clId="Web-{585D261C-DC26-3BCB-43C9-BEE188857708}" dt="2025-06-09T15:30:45.577" v="404" actId="1076"/>
          <ac:spMkLst>
            <pc:docMk/>
            <pc:sldMk cId="3289448637" sldId="263"/>
            <ac:spMk id="13" creationId="{9AE9DA0F-A987-FAE6-EBA4-BF175DAE0B83}"/>
          </ac:spMkLst>
        </pc:spChg>
        <pc:picChg chg="add del mod">
          <ac:chgData name="Helen Steel" userId="S::h.steel@uwtsd.ac.uk::5fc19741-74dd-4bf7-9477-f8c7cfd62c71" providerId="AD" clId="Web-{585D261C-DC26-3BCB-43C9-BEE188857708}" dt="2025-06-09T15:28:21.809" v="377"/>
          <ac:picMkLst>
            <pc:docMk/>
            <pc:sldMk cId="3289448637" sldId="263"/>
            <ac:picMk id="6" creationId="{11905E8C-8EEA-B879-AB2A-AB1C4FF32DF6}"/>
          </ac:picMkLst>
        </pc:picChg>
        <pc:picChg chg="add mod">
          <ac:chgData name="Helen Steel" userId="S::h.steel@uwtsd.ac.uk::5fc19741-74dd-4bf7-9477-f8c7cfd62c71" providerId="AD" clId="Web-{585D261C-DC26-3BCB-43C9-BEE188857708}" dt="2025-06-09T15:30:55.312" v="406" actId="14100"/>
          <ac:picMkLst>
            <pc:docMk/>
            <pc:sldMk cId="3289448637" sldId="263"/>
            <ac:picMk id="8" creationId="{78B85928-6DE2-040A-E1CA-56C8E2D1CE2D}"/>
          </ac:picMkLst>
        </pc:picChg>
      </pc:sldChg>
      <pc:sldChg chg="addSp delSp modSp new mod setBg">
        <pc:chgData name="Helen Steel" userId="S::h.steel@uwtsd.ac.uk::5fc19741-74dd-4bf7-9477-f8c7cfd62c71" providerId="AD" clId="Web-{585D261C-DC26-3BCB-43C9-BEE188857708}" dt="2025-06-09T15:43:19.561" v="491" actId="1076"/>
        <pc:sldMkLst>
          <pc:docMk/>
          <pc:sldMk cId="3151131633" sldId="264"/>
        </pc:sldMkLst>
        <pc:spChg chg="add del">
          <ac:chgData name="Helen Steel" userId="S::h.steel@uwtsd.ac.uk::5fc19741-74dd-4bf7-9477-f8c7cfd62c71" providerId="AD" clId="Web-{585D261C-DC26-3BCB-43C9-BEE188857708}" dt="2025-06-09T15:41:15.215" v="471"/>
          <ac:spMkLst>
            <pc:docMk/>
            <pc:sldMk cId="3151131633" sldId="264"/>
            <ac:spMk id="3" creationId="{095F4BC9-7142-CF3B-DB08-EBE989B03B11}"/>
          </ac:spMkLst>
        </pc:spChg>
        <pc:spChg chg="add del">
          <ac:chgData name="Helen Steel" userId="S::h.steel@uwtsd.ac.uk::5fc19741-74dd-4bf7-9477-f8c7cfd62c71" providerId="AD" clId="Web-{585D261C-DC26-3BCB-43C9-BEE188857708}" dt="2025-06-09T15:40:34.761" v="469"/>
          <ac:spMkLst>
            <pc:docMk/>
            <pc:sldMk cId="3151131633" sldId="264"/>
            <ac:spMk id="4" creationId="{32BC26D8-82FB-445E-AA49-62A77D7C1EE0}"/>
          </ac:spMkLst>
        </pc:spChg>
        <pc:spChg chg="add mod">
          <ac:chgData name="Helen Steel" userId="S::h.steel@uwtsd.ac.uk::5fc19741-74dd-4bf7-9477-f8c7cfd62c71" providerId="AD" clId="Web-{585D261C-DC26-3BCB-43C9-BEE188857708}" dt="2025-06-09T15:42:49.608" v="488" actId="1076"/>
          <ac:spMkLst>
            <pc:docMk/>
            <pc:sldMk cId="3151131633" sldId="264"/>
            <ac:spMk id="6" creationId="{9AB9DEBB-9158-FC51-F9F0-3862802F6919}"/>
          </ac:spMkLst>
        </pc:spChg>
        <pc:spChg chg="add del">
          <ac:chgData name="Helen Steel" userId="S::h.steel@uwtsd.ac.uk::5fc19741-74dd-4bf7-9477-f8c7cfd62c71" providerId="AD" clId="Web-{585D261C-DC26-3BCB-43C9-BEE188857708}" dt="2025-06-09T15:39:16.494" v="461"/>
          <ac:spMkLst>
            <pc:docMk/>
            <pc:sldMk cId="3151131633" sldId="264"/>
            <ac:spMk id="7" creationId="{42A4FC2C-047E-45A5-965D-8E1E3BF09BC6}"/>
          </ac:spMkLst>
        </pc:spChg>
        <pc:spChg chg="add del">
          <ac:chgData name="Helen Steel" userId="S::h.steel@uwtsd.ac.uk::5fc19741-74dd-4bf7-9477-f8c7cfd62c71" providerId="AD" clId="Web-{585D261C-DC26-3BCB-43C9-BEE188857708}" dt="2025-06-09T15:40:34.761" v="469"/>
          <ac:spMkLst>
            <pc:docMk/>
            <pc:sldMk cId="3151131633" sldId="264"/>
            <ac:spMk id="9" creationId="{CB44330D-EA18-4254-AA95-EB49948539B8}"/>
          </ac:spMkLst>
        </pc:spChg>
        <pc:spChg chg="add del">
          <ac:chgData name="Helen Steel" userId="S::h.steel@uwtsd.ac.uk::5fc19741-74dd-4bf7-9477-f8c7cfd62c71" providerId="AD" clId="Web-{585D261C-DC26-3BCB-43C9-BEE188857708}" dt="2025-06-09T15:39:05.869" v="457"/>
          <ac:spMkLst>
            <pc:docMk/>
            <pc:sldMk cId="3151131633" sldId="264"/>
            <ac:spMk id="12" creationId="{6680F1D3-7650-4307-A001-0163AD371D29}"/>
          </ac:spMkLst>
        </pc:spChg>
        <pc:spChg chg="add del">
          <ac:chgData name="Helen Steel" userId="S::h.steel@uwtsd.ac.uk::5fc19741-74dd-4bf7-9477-f8c7cfd62c71" providerId="AD" clId="Web-{585D261C-DC26-3BCB-43C9-BEE188857708}" dt="2025-06-09T15:39:13.494" v="459"/>
          <ac:spMkLst>
            <pc:docMk/>
            <pc:sldMk cId="3151131633" sldId="264"/>
            <ac:spMk id="14" creationId="{E2384209-CB15-4CDF-9D31-C44FD9A3F20D}"/>
          </ac:spMkLst>
        </pc:spChg>
        <pc:spChg chg="add del">
          <ac:chgData name="Helen Steel" userId="S::h.steel@uwtsd.ac.uk::5fc19741-74dd-4bf7-9477-f8c7cfd62c71" providerId="AD" clId="Web-{585D261C-DC26-3BCB-43C9-BEE188857708}" dt="2025-06-09T15:39:13.494" v="459"/>
          <ac:spMkLst>
            <pc:docMk/>
            <pc:sldMk cId="3151131633" sldId="264"/>
            <ac:spMk id="15" creationId="{AB8C311F-7253-4AED-9701-7FC0708C41C7}"/>
          </ac:spMkLst>
        </pc:spChg>
        <pc:spChg chg="add del">
          <ac:chgData name="Helen Steel" userId="S::h.steel@uwtsd.ac.uk::5fc19741-74dd-4bf7-9477-f8c7cfd62c71" providerId="AD" clId="Web-{585D261C-DC26-3BCB-43C9-BEE188857708}" dt="2025-06-09T15:39:13.494" v="459"/>
          <ac:spMkLst>
            <pc:docMk/>
            <pc:sldMk cId="3151131633" sldId="264"/>
            <ac:spMk id="16" creationId="{2633B3B5-CC90-43F0-8714-D31D1F3F0209}"/>
          </ac:spMkLst>
        </pc:spChg>
        <pc:spChg chg="add del">
          <ac:chgData name="Helen Steel" userId="S::h.steel@uwtsd.ac.uk::5fc19741-74dd-4bf7-9477-f8c7cfd62c71" providerId="AD" clId="Web-{585D261C-DC26-3BCB-43C9-BEE188857708}" dt="2025-06-09T15:39:13.494" v="459"/>
          <ac:spMkLst>
            <pc:docMk/>
            <pc:sldMk cId="3151131633" sldId="264"/>
            <ac:spMk id="18" creationId="{A8D57A06-A426-446D-B02C-A2DC6B62E45E}"/>
          </ac:spMkLst>
        </pc:spChg>
        <pc:picChg chg="add mod modCrop">
          <ac:chgData name="Helen Steel" userId="S::h.steel@uwtsd.ac.uk::5fc19741-74dd-4bf7-9477-f8c7cfd62c71" providerId="AD" clId="Web-{585D261C-DC26-3BCB-43C9-BEE188857708}" dt="2025-06-09T15:43:19.561" v="491" actId="1076"/>
          <ac:picMkLst>
            <pc:docMk/>
            <pc:sldMk cId="3151131633" sldId="264"/>
            <ac:picMk id="2" creationId="{30138D18-692B-5944-1EBC-0D13F257C560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711ABEB-D1E5-4358-B688-1F6FA3CE1345}" type="datetimeFigureOut">
              <a:rPr lang="en-GB" smtClean="0"/>
              <a:t>09/06/2025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C1D3D79-5AEB-4155-B7DD-0615E6C59B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2172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#008A87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1D3D79-5AEB-4155-B7DD-0615E6C59BD9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12647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33A248-2DD8-A039-3E24-7E31654CE1F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F0E2C2-14D4-4654-EF45-6E4B401DA0B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AE38B7-69C0-8160-1ED7-2A7DC155C8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EB5B4-CBC7-4E05-8D6B-D945B23C185D}" type="datetimeFigureOut">
              <a:rPr lang="en-GB" smtClean="0"/>
              <a:t>09/06/2025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9487B0-45C3-6A91-25D4-2143A49FBE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CD58C3-0B55-2758-A41F-3EA2E51E55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E743E-F99C-4634-A3F1-7B0B93C2FB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0594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EFA4ED-1D08-EB6D-2DCE-663B6265B6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2AAAA2-F182-ED1C-4983-549AB6668F6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41E232-D8CE-2A58-1525-2B803A8A2D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EB5B4-CBC7-4E05-8D6B-D945B23C185D}" type="datetimeFigureOut">
              <a:rPr lang="en-GB" smtClean="0"/>
              <a:t>09/06/2025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6A4072-CC1F-E9FC-A7AB-D46021324D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B2A59E-A495-14F0-99F8-A85E2361E5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E743E-F99C-4634-A3F1-7B0B93C2FB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15825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91DAA2-FE06-E433-4490-41FB86D4F1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EE1DD6-9DF8-4041-4996-E8B6524BF0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F6D8ED-ED2A-D607-3630-8AE9CE49B2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EB5B4-CBC7-4E05-8D6B-D945B23C185D}" type="datetimeFigureOut">
              <a:rPr lang="en-GB" smtClean="0"/>
              <a:t>09/06/2025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28A352-9316-C47B-71DE-6D84601A00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7AC4A5-AD59-8422-28D2-8DDC2BF6D3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E743E-F99C-4634-A3F1-7B0B93C2FB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10381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8CB374-4E3A-C1FF-8161-7FE90D5979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41E7E3-58FB-9D96-D469-D90454EAF84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178CB24-C937-332D-6069-FCC6460D1A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EC8C934-09F8-1533-F156-4C373CCE3A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EB5B4-CBC7-4E05-8D6B-D945B23C185D}" type="datetimeFigureOut">
              <a:rPr lang="en-GB" smtClean="0"/>
              <a:t>09/06/2025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05B2090-AA37-07AB-A2D9-0CC00A4F85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B20151D-C88F-4776-C7C8-6FD33F6368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E743E-F99C-4634-A3F1-7B0B93C2FB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711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584641-C04F-F0D9-715E-D016561D68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6DA059F-F121-642A-2A29-334759C7BA7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37B175-F9A9-8213-151C-AD637BACA8A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ADDCA65-C879-5D81-9688-20EE536E334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AF690B7-E4A7-6871-A602-84FFD98F74C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2BB01E6-9AFC-DB42-EBA8-B81AC47D08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EB5B4-CBC7-4E05-8D6B-D945B23C185D}" type="datetimeFigureOut">
              <a:rPr lang="en-GB" smtClean="0"/>
              <a:t>09/06/2025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DAC7658-960B-106F-34FA-A2F7AE52BA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726391C-115B-7473-F131-B9724CFFFC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E743E-F99C-4634-A3F1-7B0B93C2FB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56909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1911DD-72AD-D494-1EAB-F56BBEE505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D0D0CC-51EE-F89A-54B2-41C5CE999D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EB5B4-CBC7-4E05-8D6B-D945B23C185D}" type="datetimeFigureOut">
              <a:rPr lang="en-GB" smtClean="0"/>
              <a:t>09/06/2025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920E57-7BF3-31C0-27A3-2400B2F671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5CDE5E2-27DA-7296-50B4-6907D50616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E743E-F99C-4634-A3F1-7B0B93C2FB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06514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439B429-F862-8974-96B3-11971FEEBC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EB5B4-CBC7-4E05-8D6B-D945B23C185D}" type="datetimeFigureOut">
              <a:rPr lang="en-GB" smtClean="0"/>
              <a:t>09/06/2025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84614DE-2E15-963A-6481-85F9B32685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900B6D4-C25B-EEE2-6CDC-21E60FFDDE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E743E-F99C-4634-A3F1-7B0B93C2FB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33274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2E7E3D-914E-1496-6FD5-C785557DF6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0E3FDB-C7EB-0A77-0573-2D8740EEB7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AB8A4B-AF20-F7A3-7AEB-C0B3679EA16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8B068D7-49A9-7E7D-1F09-59864A09E5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EB5B4-CBC7-4E05-8D6B-D945B23C185D}" type="datetimeFigureOut">
              <a:rPr lang="en-GB" smtClean="0"/>
              <a:t>09/06/2025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F5577E5-046F-D6F5-93EF-2297935D90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3425304-3162-5913-6C2D-F218E38669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E743E-F99C-4634-A3F1-7B0B93C2FB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41750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A2DA2F-5FEE-DEFB-48CF-ECBDC30726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776C30A-7DB8-05EF-09C0-0BD7E1DF6B0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446B590-1671-E62E-8CFA-53F28ABA979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B288164-F00E-42D3-604D-B2D401D888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EB5B4-CBC7-4E05-8D6B-D945B23C185D}" type="datetimeFigureOut">
              <a:rPr lang="en-GB" smtClean="0"/>
              <a:t>09/06/2025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5818E4-2CB0-9C37-3751-0B9FE8E431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E69C3C-5C76-D48C-72C1-82A1B83FEE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E743E-F99C-4634-A3F1-7B0B93C2FB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83956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93C998-748A-CEB9-7D4C-B10FFC9C56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3BF636A-20F6-A46F-962F-7F3B55036D6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E97B3A-01D1-FD96-4B64-563C04BF8E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EB5B4-CBC7-4E05-8D6B-D945B23C185D}" type="datetimeFigureOut">
              <a:rPr lang="en-GB" smtClean="0"/>
              <a:t>09/06/2025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8CCD0A-7B1C-7DB9-C6E0-CD85B6B53C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5DA91D-0F03-06B4-2C64-CD43611AE9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E743E-F99C-4634-A3F1-7B0B93C2FB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81766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BB6D9CF-2281-4243-1ED8-BF61069681C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9798FB-045A-28A0-D771-626B378F810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0A091D-708C-766C-5688-4A5B0F68C5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EB5B4-CBC7-4E05-8D6B-D945B23C185D}" type="datetimeFigureOut">
              <a:rPr lang="en-GB" smtClean="0"/>
              <a:t>09/06/2025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7F838C-C8EC-4C14-764B-B7B2AA98B1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2F4D19-B28F-1BB2-DCAC-5A2EC5DB0F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E743E-F99C-4634-A3F1-7B0B93C2FB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20835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4C7B167-7CBF-C70E-CDF7-1A1FD1CB68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92E622-4F5C-DF1D-037C-3B8082421A6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91E231-3020-960C-9A4E-93619EE213B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95EB5B4-CBC7-4E05-8D6B-D945B23C185D}" type="datetimeFigureOut">
              <a:rPr lang="en-GB" smtClean="0"/>
              <a:t>09/06/2025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949570-D1D2-6D8D-7A6E-7ACA47E15BE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B486DF-6D8A-1FF9-4998-B4320249ECB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33E743E-F99C-4634-A3F1-7B0B93C2FB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0459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8138747" y="245970"/>
            <a:ext cx="4595816" cy="879660"/>
            <a:chOff x="0" y="0"/>
            <a:chExt cx="9999192" cy="191389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9999192" cy="1913890"/>
            </a:xfrm>
            <a:custGeom>
              <a:avLst/>
              <a:gdLst/>
              <a:ahLst/>
              <a:cxnLst/>
              <a:rect l="l" t="t" r="r" b="b"/>
              <a:pathLst>
                <a:path w="9999192" h="1913890">
                  <a:moveTo>
                    <a:pt x="9999192" y="956945"/>
                  </a:moveTo>
                  <a:cubicBezTo>
                    <a:pt x="9999192" y="1485392"/>
                    <a:pt x="9570820" y="1913890"/>
                    <a:pt x="9042247" y="1913890"/>
                  </a:cubicBezTo>
                  <a:lnTo>
                    <a:pt x="956945" y="1913890"/>
                  </a:lnTo>
                  <a:cubicBezTo>
                    <a:pt x="428371" y="1913890"/>
                    <a:pt x="0" y="1485392"/>
                    <a:pt x="0" y="956945"/>
                  </a:cubicBezTo>
                  <a:cubicBezTo>
                    <a:pt x="0" y="428371"/>
                    <a:pt x="428371" y="0"/>
                    <a:pt x="956945" y="0"/>
                  </a:cubicBezTo>
                  <a:lnTo>
                    <a:pt x="9042247" y="0"/>
                  </a:lnTo>
                  <a:cubicBezTo>
                    <a:pt x="9570694" y="0"/>
                    <a:pt x="9999192" y="428371"/>
                    <a:pt x="9999192" y="956945"/>
                  </a:cubicBezTo>
                  <a:close/>
                </a:path>
              </a:pathLst>
            </a:custGeom>
            <a:solidFill>
              <a:srgbClr val="008A87"/>
            </a:solidFill>
          </p:spPr>
          <p:txBody>
            <a:bodyPr/>
            <a:lstStyle/>
            <a:p>
              <a:endParaRPr lang="en-GB" sz="1200">
                <a:latin typeface="+mj-lt"/>
              </a:endParaRPr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-749629" y="5590130"/>
            <a:ext cx="13691257" cy="879660"/>
            <a:chOff x="0" y="0"/>
            <a:chExt cx="29788293" cy="191389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29788293" cy="1913890"/>
            </a:xfrm>
            <a:custGeom>
              <a:avLst/>
              <a:gdLst/>
              <a:ahLst/>
              <a:cxnLst/>
              <a:rect l="l" t="t" r="r" b="b"/>
              <a:pathLst>
                <a:path w="29788293" h="1913890">
                  <a:moveTo>
                    <a:pt x="29788293" y="956945"/>
                  </a:moveTo>
                  <a:cubicBezTo>
                    <a:pt x="29788293" y="1485392"/>
                    <a:pt x="29359923" y="1913890"/>
                    <a:pt x="28831347" y="1913890"/>
                  </a:cubicBezTo>
                  <a:lnTo>
                    <a:pt x="956945" y="1913890"/>
                  </a:lnTo>
                  <a:cubicBezTo>
                    <a:pt x="428371" y="1913890"/>
                    <a:pt x="0" y="1485392"/>
                    <a:pt x="0" y="956945"/>
                  </a:cubicBezTo>
                  <a:cubicBezTo>
                    <a:pt x="0" y="428371"/>
                    <a:pt x="428371" y="0"/>
                    <a:pt x="956945" y="0"/>
                  </a:cubicBezTo>
                  <a:lnTo>
                    <a:pt x="28831347" y="0"/>
                  </a:lnTo>
                  <a:cubicBezTo>
                    <a:pt x="29359796" y="0"/>
                    <a:pt x="29788293" y="428371"/>
                    <a:pt x="29788293" y="956945"/>
                  </a:cubicBezTo>
                  <a:close/>
                </a:path>
              </a:pathLst>
            </a:custGeom>
            <a:solidFill>
              <a:srgbClr val="F2F2F2"/>
            </a:solidFill>
          </p:spPr>
          <p:txBody>
            <a:bodyPr/>
            <a:lstStyle/>
            <a:p>
              <a:endParaRPr lang="en-GB" sz="1200">
                <a:latin typeface="+mj-lt"/>
              </a:endParaRPr>
            </a:p>
          </p:txBody>
        </p:sp>
      </p:grpSp>
      <p:sp>
        <p:nvSpPr>
          <p:cNvPr id="12" name="TextBox 12"/>
          <p:cNvSpPr txBox="1"/>
          <p:nvPr/>
        </p:nvSpPr>
        <p:spPr>
          <a:xfrm>
            <a:off x="5520693" y="2506312"/>
            <a:ext cx="6214170" cy="142789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r">
              <a:lnSpc>
                <a:spcPts val="5491"/>
              </a:lnSpc>
            </a:pPr>
            <a:r>
              <a:rPr lang="en-US" sz="5450" dirty="0">
                <a:solidFill>
                  <a:srgbClr val="1D4E55"/>
                </a:solidFill>
                <a:latin typeface="+mj-lt"/>
              </a:rPr>
              <a:t>Introduction to Atomic Structures</a:t>
            </a:r>
            <a:endParaRPr lang="en-US" sz="5491" dirty="0">
              <a:solidFill>
                <a:srgbClr val="1D4E55"/>
              </a:solidFill>
              <a:latin typeface="+mj-lt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8457484" y="571500"/>
            <a:ext cx="3165333" cy="2634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000"/>
              </a:lnSpc>
            </a:pPr>
            <a:r>
              <a:rPr lang="en-US" sz="2000" dirty="0">
                <a:solidFill>
                  <a:srgbClr val="FBFDF4"/>
                </a:solidFill>
                <a:latin typeface="+mj-lt"/>
              </a:rPr>
              <a:t>Week 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703362" y="4861399"/>
            <a:ext cx="3802838" cy="3462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2720"/>
              </a:lnSpc>
            </a:pPr>
            <a:r>
              <a:rPr lang="en-GB" sz="2400" b="0" i="0" dirty="0">
                <a:solidFill>
                  <a:srgbClr val="1D2125"/>
                </a:solidFill>
                <a:effectLst/>
                <a:latin typeface="+mj-lt"/>
              </a:rPr>
              <a:t>Prof. Mia Amaral</a:t>
            </a:r>
            <a:endParaRPr lang="en-US" sz="2267" dirty="0">
              <a:solidFill>
                <a:srgbClr val="1D4E55"/>
              </a:solidFill>
              <a:latin typeface="+mj-lt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8340867" y="5890260"/>
            <a:ext cx="3165333" cy="28212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2239"/>
              </a:lnSpc>
            </a:pPr>
            <a:r>
              <a:rPr lang="en-US" sz="1866" dirty="0">
                <a:solidFill>
                  <a:srgbClr val="FBFDF4"/>
                </a:solidFill>
                <a:latin typeface="+mj-lt"/>
              </a:rPr>
              <a:t>Engineering 101</a:t>
            </a:r>
          </a:p>
        </p:txBody>
      </p:sp>
      <p:pic>
        <p:nvPicPr>
          <p:cNvPr id="11" name="Picture 10" descr="A model of a molecule&#10;&#10;AI-generated content may be incorrect.">
            <a:extLst>
              <a:ext uri="{FF2B5EF4-FFF2-40B4-BE49-F238E27FC236}">
                <a16:creationId xmlns:a16="http://schemas.microsoft.com/office/drawing/2014/main" id="{9D0A9787-7C99-F306-E93F-54F71A19CF9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3516264" y="0"/>
            <a:ext cx="9152876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580F499-6D14-57FC-474C-572732C0087F}"/>
              </a:ext>
            </a:extLst>
          </p:cNvPr>
          <p:cNvSpPr txBox="1"/>
          <p:nvPr/>
        </p:nvSpPr>
        <p:spPr>
          <a:xfrm>
            <a:off x="6896552" y="287632"/>
            <a:ext cx="3970532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600" b="1" dirty="0"/>
              <a:t>Atomic Bonds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7DD59F-C1E9-F292-DF03-AC858CE06434}"/>
              </a:ext>
            </a:extLst>
          </p:cNvPr>
          <p:cNvSpPr txBox="1"/>
          <p:nvPr/>
        </p:nvSpPr>
        <p:spPr>
          <a:xfrm>
            <a:off x="6896396" y="895389"/>
            <a:ext cx="5186934" cy="5697630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000" dirty="0"/>
              <a:t>Material properties arise initially from the atomic bonds present in the part</a:t>
            </a:r>
            <a:endParaRPr lang="en-US" dirty="0"/>
          </a:p>
          <a:p>
            <a:pPr indent="-2286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000" dirty="0"/>
              <a:t>Different elements will form different bonds depending on the conditions and the elements present</a:t>
            </a:r>
          </a:p>
          <a:p>
            <a:pPr indent="-2286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000" dirty="0"/>
              <a:t>Solid materials are generally held together through strong Primary Bonds</a:t>
            </a:r>
          </a:p>
          <a:p>
            <a:pPr marL="342900" indent="-3429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/>
              <a:buChar char="•"/>
            </a:pPr>
            <a:r>
              <a:rPr lang="en-US" sz="2000" dirty="0"/>
              <a:t>Ionic</a:t>
            </a:r>
          </a:p>
          <a:p>
            <a:pPr marL="342900" indent="-3429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/>
              <a:buChar char="•"/>
            </a:pPr>
            <a:r>
              <a:rPr lang="en-US" sz="2000" dirty="0"/>
              <a:t>Covalent</a:t>
            </a:r>
          </a:p>
          <a:p>
            <a:pPr marL="342900" indent="-3429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/>
              <a:buChar char="•"/>
            </a:pPr>
            <a:r>
              <a:rPr lang="en-US" sz="2000" dirty="0"/>
              <a:t>Metallic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000" dirty="0"/>
              <a:t>Liquids and gasses </a:t>
            </a:r>
          </a:p>
          <a:p>
            <a:pPr marL="342900" indent="-3429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/>
              <a:buChar char="•"/>
            </a:pPr>
            <a:r>
              <a:rPr lang="en-US" sz="2000" dirty="0"/>
              <a:t>Dipole-dipole</a:t>
            </a:r>
          </a:p>
          <a:p>
            <a:pPr marL="342900" indent="-3429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/>
              <a:buChar char="•"/>
            </a:pPr>
            <a:r>
              <a:rPr lang="en-US" sz="2000" dirty="0"/>
              <a:t>London Dispersion</a:t>
            </a:r>
          </a:p>
          <a:p>
            <a:pPr marL="342900" indent="-3429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/>
              <a:buChar char="•"/>
            </a:pPr>
            <a:r>
              <a:rPr lang="en-US" sz="2000" dirty="0"/>
              <a:t>Hydrogen</a:t>
            </a:r>
          </a:p>
        </p:txBody>
      </p:sp>
      <p:pic>
        <p:nvPicPr>
          <p:cNvPr id="8" name="Picture 7" descr="There's a New Kind of Chemical Bond in Town">
            <a:extLst>
              <a:ext uri="{FF2B5EF4-FFF2-40B4-BE49-F238E27FC236}">
                <a16:creationId xmlns:a16="http://schemas.microsoft.com/office/drawing/2014/main" id="{78B85928-6DE2-040A-E1CA-56C8E2D1CE2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122" y="1574939"/>
            <a:ext cx="6096414" cy="4556263"/>
          </a:xfrm>
          <a:prstGeom prst="rect">
            <a:avLst/>
          </a:prstGeom>
        </p:spPr>
      </p:pic>
      <p:sp>
        <p:nvSpPr>
          <p:cNvPr id="11" name="Freeform 3">
            <a:extLst>
              <a:ext uri="{FF2B5EF4-FFF2-40B4-BE49-F238E27FC236}">
                <a16:creationId xmlns:a16="http://schemas.microsoft.com/office/drawing/2014/main" id="{D35194BC-2675-D4C0-F4EE-3F69EC804C9F}"/>
              </a:ext>
            </a:extLst>
          </p:cNvPr>
          <p:cNvSpPr/>
          <p:nvPr/>
        </p:nvSpPr>
        <p:spPr>
          <a:xfrm>
            <a:off x="-137235" y="805"/>
            <a:ext cx="2972424" cy="1177833"/>
          </a:xfrm>
          <a:custGeom>
            <a:avLst/>
            <a:gdLst/>
            <a:ahLst/>
            <a:cxnLst/>
            <a:rect l="l" t="t" r="r" b="b"/>
            <a:pathLst>
              <a:path w="9999192" h="1913890">
                <a:moveTo>
                  <a:pt x="9999192" y="956945"/>
                </a:moveTo>
                <a:cubicBezTo>
                  <a:pt x="9999192" y="1485392"/>
                  <a:pt x="9570820" y="1913890"/>
                  <a:pt x="9042247" y="1913890"/>
                </a:cubicBezTo>
                <a:lnTo>
                  <a:pt x="956945" y="1913890"/>
                </a:lnTo>
                <a:cubicBezTo>
                  <a:pt x="428371" y="1913890"/>
                  <a:pt x="0" y="1485392"/>
                  <a:pt x="0" y="956945"/>
                </a:cubicBezTo>
                <a:cubicBezTo>
                  <a:pt x="0" y="428371"/>
                  <a:pt x="428371" y="0"/>
                  <a:pt x="956945" y="0"/>
                </a:cubicBezTo>
                <a:lnTo>
                  <a:pt x="9042247" y="0"/>
                </a:lnTo>
                <a:cubicBezTo>
                  <a:pt x="9570694" y="0"/>
                  <a:pt x="9999192" y="428371"/>
                  <a:pt x="9999192" y="956945"/>
                </a:cubicBezTo>
                <a:close/>
              </a:path>
            </a:pathLst>
          </a:custGeom>
          <a:solidFill>
            <a:srgbClr val="008A87"/>
          </a:solidFill>
        </p:spPr>
        <p:txBody>
          <a:bodyPr/>
          <a:lstStyle/>
          <a:p>
            <a:endParaRPr lang="en-GB" sz="1200">
              <a:latin typeface="+mj-lt"/>
            </a:endParaRPr>
          </a:p>
        </p:txBody>
      </p:sp>
      <p:sp>
        <p:nvSpPr>
          <p:cNvPr id="13" name="Freeform 3">
            <a:extLst>
              <a:ext uri="{FF2B5EF4-FFF2-40B4-BE49-F238E27FC236}">
                <a16:creationId xmlns:a16="http://schemas.microsoft.com/office/drawing/2014/main" id="{9AE9DA0F-A987-FAE6-EBA4-BF175DAE0B83}"/>
              </a:ext>
            </a:extLst>
          </p:cNvPr>
          <p:cNvSpPr/>
          <p:nvPr/>
        </p:nvSpPr>
        <p:spPr>
          <a:xfrm>
            <a:off x="10066938" y="4844474"/>
            <a:ext cx="2647746" cy="2562685"/>
          </a:xfrm>
          <a:prstGeom prst="ellipse">
            <a:avLst/>
          </a:prstGeom>
          <a:solidFill>
            <a:srgbClr val="008A87"/>
          </a:solidFill>
        </p:spPr>
        <p:txBody>
          <a:bodyPr/>
          <a:lstStyle/>
          <a:p>
            <a:endParaRPr lang="en-GB" sz="120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2894486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Periodic Table of Elements - GeeksforGeeks">
            <a:extLst>
              <a:ext uri="{FF2B5EF4-FFF2-40B4-BE49-F238E27FC236}">
                <a16:creationId xmlns:a16="http://schemas.microsoft.com/office/drawing/2014/main" id="{30138D18-692B-5944-1EBC-0D13F257C56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-27" r="-62" b="18672"/>
          <a:stretch>
            <a:fillRect/>
          </a:stretch>
        </p:blipFill>
        <p:spPr>
          <a:xfrm>
            <a:off x="1512987" y="154444"/>
            <a:ext cx="10778076" cy="6090161"/>
          </a:xfrm>
          <a:prstGeom prst="rect">
            <a:avLst/>
          </a:prstGeom>
        </p:spPr>
      </p:pic>
      <p:sp>
        <p:nvSpPr>
          <p:cNvPr id="6" name="Freeform 3">
            <a:extLst>
              <a:ext uri="{FF2B5EF4-FFF2-40B4-BE49-F238E27FC236}">
                <a16:creationId xmlns:a16="http://schemas.microsoft.com/office/drawing/2014/main" id="{9AB9DEBB-9158-FC51-F9F0-3862802F6919}"/>
              </a:ext>
            </a:extLst>
          </p:cNvPr>
          <p:cNvSpPr/>
          <p:nvPr/>
        </p:nvSpPr>
        <p:spPr>
          <a:xfrm rot="5400000">
            <a:off x="-3781582" y="1955501"/>
            <a:ext cx="7464910" cy="2940371"/>
          </a:xfrm>
          <a:custGeom>
            <a:avLst/>
            <a:gdLst/>
            <a:ahLst/>
            <a:cxnLst/>
            <a:rect l="l" t="t" r="r" b="b"/>
            <a:pathLst>
              <a:path w="9999192" h="1913890">
                <a:moveTo>
                  <a:pt x="9999192" y="956945"/>
                </a:moveTo>
                <a:cubicBezTo>
                  <a:pt x="9999192" y="1485392"/>
                  <a:pt x="9570820" y="1913890"/>
                  <a:pt x="9042247" y="1913890"/>
                </a:cubicBezTo>
                <a:lnTo>
                  <a:pt x="956945" y="1913890"/>
                </a:lnTo>
                <a:cubicBezTo>
                  <a:pt x="428371" y="1913890"/>
                  <a:pt x="0" y="1485392"/>
                  <a:pt x="0" y="956945"/>
                </a:cubicBezTo>
                <a:cubicBezTo>
                  <a:pt x="0" y="428371"/>
                  <a:pt x="428371" y="0"/>
                  <a:pt x="956945" y="0"/>
                </a:cubicBezTo>
                <a:lnTo>
                  <a:pt x="9042247" y="0"/>
                </a:lnTo>
                <a:cubicBezTo>
                  <a:pt x="9570694" y="0"/>
                  <a:pt x="9999192" y="428371"/>
                  <a:pt x="9999192" y="956945"/>
                </a:cubicBezTo>
                <a:close/>
              </a:path>
            </a:pathLst>
          </a:custGeom>
          <a:solidFill>
            <a:srgbClr val="008A87"/>
          </a:solidFill>
        </p:spPr>
        <p:txBody>
          <a:bodyPr/>
          <a:lstStyle/>
          <a:p>
            <a:endParaRPr lang="en-GB" sz="120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15113163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126</Words>
  <Application>Microsoft Office PowerPoint</Application>
  <PresentationFormat>Widescreen</PresentationFormat>
  <Paragraphs>18</Paragraphs>
  <Slides>3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Office Theme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Helen Steel</dc:creator>
  <cp:lastModifiedBy>Helen Steel</cp:lastModifiedBy>
  <cp:revision>181</cp:revision>
  <dcterms:created xsi:type="dcterms:W3CDTF">2025-06-06T12:43:09Z</dcterms:created>
  <dcterms:modified xsi:type="dcterms:W3CDTF">2025-06-09T15:43:25Z</dcterms:modified>
</cp:coreProperties>
</file>