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5"/>
  </p:notesMasterIdLst>
  <p:sldIdLst>
    <p:sldId id="256" r:id="rId2"/>
    <p:sldId id="376" r:id="rId3"/>
    <p:sldId id="344" r:id="rId4"/>
    <p:sldId id="377" r:id="rId5"/>
    <p:sldId id="378" r:id="rId6"/>
    <p:sldId id="379" r:id="rId7"/>
    <p:sldId id="383" r:id="rId8"/>
    <p:sldId id="382" r:id="rId9"/>
    <p:sldId id="381" r:id="rId10"/>
    <p:sldId id="380" r:id="rId11"/>
    <p:sldId id="384" r:id="rId12"/>
    <p:sldId id="385" r:id="rId13"/>
    <p:sldId id="386" r:id="rId14"/>
    <p:sldId id="387" r:id="rId15"/>
    <p:sldId id="388" r:id="rId16"/>
    <p:sldId id="389" r:id="rId17"/>
    <p:sldId id="390" r:id="rId18"/>
    <p:sldId id="391" r:id="rId19"/>
    <p:sldId id="404" r:id="rId20"/>
    <p:sldId id="405" r:id="rId21"/>
    <p:sldId id="406" r:id="rId22"/>
    <p:sldId id="394" r:id="rId23"/>
    <p:sldId id="395" r:id="rId24"/>
    <p:sldId id="396" r:id="rId25"/>
    <p:sldId id="397" r:id="rId26"/>
    <p:sldId id="403" r:id="rId27"/>
    <p:sldId id="392" r:id="rId28"/>
    <p:sldId id="398" r:id="rId29"/>
    <p:sldId id="399" r:id="rId30"/>
    <p:sldId id="400" r:id="rId31"/>
    <p:sldId id="401" r:id="rId32"/>
    <p:sldId id="402" r:id="rId33"/>
    <p:sldId id="371" r:id="rId34"/>
    <p:sldId id="407" r:id="rId35"/>
    <p:sldId id="408" r:id="rId36"/>
    <p:sldId id="410" r:id="rId37"/>
    <p:sldId id="411" r:id="rId38"/>
    <p:sldId id="412" r:id="rId39"/>
    <p:sldId id="413" r:id="rId40"/>
    <p:sldId id="414" r:id="rId41"/>
    <p:sldId id="415" r:id="rId42"/>
    <p:sldId id="416" r:id="rId43"/>
    <p:sldId id="417" r:id="rId44"/>
    <p:sldId id="418" r:id="rId45"/>
    <p:sldId id="419" r:id="rId46"/>
    <p:sldId id="420" r:id="rId47"/>
    <p:sldId id="421" r:id="rId48"/>
    <p:sldId id="422" r:id="rId49"/>
    <p:sldId id="423" r:id="rId50"/>
    <p:sldId id="424" r:id="rId51"/>
    <p:sldId id="425" r:id="rId52"/>
    <p:sldId id="426" r:id="rId53"/>
    <p:sldId id="427" r:id="rId54"/>
    <p:sldId id="428" r:id="rId55"/>
    <p:sldId id="429" r:id="rId56"/>
    <p:sldId id="430" r:id="rId57"/>
    <p:sldId id="431" r:id="rId58"/>
    <p:sldId id="432" r:id="rId59"/>
    <p:sldId id="433" r:id="rId60"/>
    <p:sldId id="434" r:id="rId61"/>
    <p:sldId id="435" r:id="rId62"/>
    <p:sldId id="436" r:id="rId63"/>
    <p:sldId id="437" r:id="rId64"/>
    <p:sldId id="438" r:id="rId65"/>
    <p:sldId id="439" r:id="rId66"/>
    <p:sldId id="440" r:id="rId67"/>
    <p:sldId id="441" r:id="rId68"/>
    <p:sldId id="442" r:id="rId69"/>
    <p:sldId id="443" r:id="rId70"/>
    <p:sldId id="444" r:id="rId71"/>
    <p:sldId id="445" r:id="rId72"/>
    <p:sldId id="446" r:id="rId73"/>
    <p:sldId id="447" r:id="rId74"/>
    <p:sldId id="448" r:id="rId75"/>
    <p:sldId id="449" r:id="rId76"/>
    <p:sldId id="450" r:id="rId77"/>
    <p:sldId id="451" r:id="rId78"/>
    <p:sldId id="452" r:id="rId79"/>
    <p:sldId id="453" r:id="rId80"/>
    <p:sldId id="454" r:id="rId81"/>
    <p:sldId id="455" r:id="rId82"/>
    <p:sldId id="456" r:id="rId83"/>
    <p:sldId id="457" r:id="rId84"/>
    <p:sldId id="458" r:id="rId85"/>
    <p:sldId id="459" r:id="rId86"/>
    <p:sldId id="460" r:id="rId87"/>
    <p:sldId id="461" r:id="rId88"/>
    <p:sldId id="462" r:id="rId89"/>
    <p:sldId id="463" r:id="rId90"/>
    <p:sldId id="464" r:id="rId91"/>
    <p:sldId id="465" r:id="rId92"/>
    <p:sldId id="466" r:id="rId93"/>
    <p:sldId id="467" r:id="rId94"/>
    <p:sldId id="468" r:id="rId95"/>
    <p:sldId id="469" r:id="rId96"/>
    <p:sldId id="470" r:id="rId97"/>
    <p:sldId id="471" r:id="rId98"/>
    <p:sldId id="472" r:id="rId99"/>
    <p:sldId id="473" r:id="rId100"/>
    <p:sldId id="474" r:id="rId101"/>
    <p:sldId id="475" r:id="rId102"/>
    <p:sldId id="476" r:id="rId103"/>
    <p:sldId id="477" r:id="rId104"/>
    <p:sldId id="478" r:id="rId105"/>
    <p:sldId id="479" r:id="rId106"/>
    <p:sldId id="480" r:id="rId107"/>
    <p:sldId id="481" r:id="rId108"/>
    <p:sldId id="482" r:id="rId109"/>
    <p:sldId id="483" r:id="rId110"/>
    <p:sldId id="484" r:id="rId111"/>
    <p:sldId id="485" r:id="rId112"/>
    <p:sldId id="486" r:id="rId113"/>
    <p:sldId id="487" r:id="rId114"/>
    <p:sldId id="488" r:id="rId115"/>
    <p:sldId id="489" r:id="rId116"/>
    <p:sldId id="490" r:id="rId117"/>
    <p:sldId id="491" r:id="rId118"/>
    <p:sldId id="492" r:id="rId119"/>
    <p:sldId id="493" r:id="rId120"/>
    <p:sldId id="494" r:id="rId121"/>
    <p:sldId id="495" r:id="rId122"/>
    <p:sldId id="496" r:id="rId123"/>
    <p:sldId id="497" r:id="rId124"/>
    <p:sldId id="498" r:id="rId125"/>
    <p:sldId id="499" r:id="rId126"/>
    <p:sldId id="500" r:id="rId127"/>
    <p:sldId id="501" r:id="rId128"/>
    <p:sldId id="502" r:id="rId129"/>
    <p:sldId id="503" r:id="rId130"/>
    <p:sldId id="504" r:id="rId131"/>
    <p:sldId id="505" r:id="rId132"/>
    <p:sldId id="506" r:id="rId133"/>
    <p:sldId id="507" r:id="rId1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96D20ED-FA8A-478A-8C35-3171226F499E}" v="67" dt="2026-02-18T14:07:27.85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173" autoAdjust="0"/>
    <p:restoredTop sz="94660"/>
  </p:normalViewPr>
  <p:slideViewPr>
    <p:cSldViewPr snapToGrid="0">
      <p:cViewPr varScale="1">
        <p:scale>
          <a:sx n="105" d="100"/>
          <a:sy n="105" d="100"/>
        </p:scale>
        <p:origin x="99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63" Type="http://schemas.openxmlformats.org/officeDocument/2006/relationships/slide" Target="slides/slide62.xml"/><Relationship Id="rId84" Type="http://schemas.openxmlformats.org/officeDocument/2006/relationships/slide" Target="slides/slide83.xml"/><Relationship Id="rId138" Type="http://schemas.openxmlformats.org/officeDocument/2006/relationships/theme" Target="theme/theme1.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slide" Target="slides/slide127.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134" Type="http://schemas.openxmlformats.org/officeDocument/2006/relationships/slide" Target="slides/slide133.xml"/><Relationship Id="rId139" Type="http://schemas.openxmlformats.org/officeDocument/2006/relationships/tableStyles" Target="tableStyles.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slide" Target="slides/slide123.xml"/><Relationship Id="rId129" Type="http://schemas.openxmlformats.org/officeDocument/2006/relationships/slide" Target="slides/slide128.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4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130" Type="http://schemas.openxmlformats.org/officeDocument/2006/relationships/slide" Target="slides/slide129.xml"/><Relationship Id="rId135" Type="http://schemas.openxmlformats.org/officeDocument/2006/relationships/notesMaster" Target="notesMasters/notesMaster1.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microsoft.com/office/2015/10/relationships/revisionInfo" Target="revisionInfo.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presProps" Target="presProps.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4" Type="http://schemas.openxmlformats.org/officeDocument/2006/relationships/slide" Target="slides/slide3.xml"/><Relationship Id="rId9" Type="http://schemas.openxmlformats.org/officeDocument/2006/relationships/slide" Target="slides/slide8.xml"/><Relationship Id="rId26" Type="http://schemas.openxmlformats.org/officeDocument/2006/relationships/slide" Target="slides/slide25.xml"/><Relationship Id="rId47" Type="http://schemas.openxmlformats.org/officeDocument/2006/relationships/slide" Target="slides/slide46.xml"/><Relationship Id="rId68" Type="http://schemas.openxmlformats.org/officeDocument/2006/relationships/slide" Target="slides/slide67.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6" Type="http://schemas.openxmlformats.org/officeDocument/2006/relationships/slide" Target="slides/slide1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 Nowell" userId="179edfa7-5100-441a-9216-cfc0612818a5" providerId="ADAL" clId="{4DB3B839-E673-47FD-B747-0178D10590DE}"/>
    <pc:docChg chg="undo custSel addSld delSld modSld sldOrd">
      <pc:chgData name="Dan Nowell" userId="179edfa7-5100-441a-9216-cfc0612818a5" providerId="ADAL" clId="{4DB3B839-E673-47FD-B747-0178D10590DE}" dt="2026-02-23T14:01:34.504" v="22413" actId="20577"/>
      <pc:docMkLst>
        <pc:docMk/>
      </pc:docMkLst>
      <pc:sldChg chg="modSp mod">
        <pc:chgData name="Dan Nowell" userId="179edfa7-5100-441a-9216-cfc0612818a5" providerId="ADAL" clId="{4DB3B839-E673-47FD-B747-0178D10590DE}" dt="2026-02-23T08:56:58.401" v="21537" actId="20577"/>
        <pc:sldMkLst>
          <pc:docMk/>
          <pc:sldMk cId="246965973" sldId="256"/>
        </pc:sldMkLst>
        <pc:spChg chg="mod">
          <ac:chgData name="Dan Nowell" userId="179edfa7-5100-441a-9216-cfc0612818a5" providerId="ADAL" clId="{4DB3B839-E673-47FD-B747-0178D10590DE}" dt="2026-02-23T08:56:58.401" v="21537" actId="20577"/>
          <ac:spMkLst>
            <pc:docMk/>
            <pc:sldMk cId="246965973" sldId="256"/>
            <ac:spMk id="9" creationId="{EA6D7B73-BECA-8158-CFD8-AEAC7E81E97E}"/>
          </ac:spMkLst>
        </pc:spChg>
      </pc:sldChg>
      <pc:sldChg chg="addSp delSp modSp mod">
        <pc:chgData name="Dan Nowell" userId="179edfa7-5100-441a-9216-cfc0612818a5" providerId="ADAL" clId="{4DB3B839-E673-47FD-B747-0178D10590DE}" dt="2026-01-26T14:18:58.921" v="1442" actId="6549"/>
        <pc:sldMkLst>
          <pc:docMk/>
          <pc:sldMk cId="3752445154" sldId="344"/>
        </pc:sldMkLst>
        <pc:spChg chg="mod">
          <ac:chgData name="Dan Nowell" userId="179edfa7-5100-441a-9216-cfc0612818a5" providerId="ADAL" clId="{4DB3B839-E673-47FD-B747-0178D10590DE}" dt="2026-01-26T14:18:58.921" v="1442" actId="6549"/>
          <ac:spMkLst>
            <pc:docMk/>
            <pc:sldMk cId="3752445154" sldId="344"/>
            <ac:spMk id="2" creationId="{9C5A004C-5BF7-278B-DB94-9115967CC0DE}"/>
          </ac:spMkLst>
        </pc:spChg>
        <pc:spChg chg="add mod">
          <ac:chgData name="Dan Nowell" userId="179edfa7-5100-441a-9216-cfc0612818a5" providerId="ADAL" clId="{4DB3B839-E673-47FD-B747-0178D10590DE}" dt="2026-01-26T14:18:12.895" v="1367"/>
          <ac:spMkLst>
            <pc:docMk/>
            <pc:sldMk cId="3752445154" sldId="344"/>
            <ac:spMk id="3" creationId="{293DE42A-CF16-B2D8-1D88-4060932F4D41}"/>
          </ac:spMkLst>
        </pc:spChg>
      </pc:sldChg>
      <pc:sldChg chg="addSp delSp modSp mod">
        <pc:chgData name="Dan Nowell" userId="179edfa7-5100-441a-9216-cfc0612818a5" providerId="ADAL" clId="{4DB3B839-E673-47FD-B747-0178D10590DE}" dt="2026-02-18T12:49:25.478" v="20842" actId="22"/>
        <pc:sldMkLst>
          <pc:docMk/>
          <pc:sldMk cId="1014260442" sldId="371"/>
        </pc:sldMkLst>
        <pc:spChg chg="add mod">
          <ac:chgData name="Dan Nowell" userId="179edfa7-5100-441a-9216-cfc0612818a5" providerId="ADAL" clId="{4DB3B839-E673-47FD-B747-0178D10590DE}" dt="2026-02-18T12:37:57.969" v="20827" actId="20577"/>
          <ac:spMkLst>
            <pc:docMk/>
            <pc:sldMk cId="1014260442" sldId="371"/>
            <ac:spMk id="4" creationId="{B72D5CC0-3201-F22B-38C2-309BC3C225FF}"/>
          </ac:spMkLst>
        </pc:spChg>
        <pc:picChg chg="add">
          <ac:chgData name="Dan Nowell" userId="179edfa7-5100-441a-9216-cfc0612818a5" providerId="ADAL" clId="{4DB3B839-E673-47FD-B747-0178D10590DE}" dt="2026-02-18T12:49:25.478" v="20842" actId="22"/>
          <ac:picMkLst>
            <pc:docMk/>
            <pc:sldMk cId="1014260442" sldId="371"/>
            <ac:picMk id="6" creationId="{9D54BE06-C9E4-6A04-A42C-77282B622D75}"/>
          </ac:picMkLst>
        </pc:picChg>
      </pc:sldChg>
      <pc:sldChg chg="modSp add mod">
        <pc:chgData name="Dan Nowell" userId="179edfa7-5100-441a-9216-cfc0612818a5" providerId="ADAL" clId="{4DB3B839-E673-47FD-B747-0178D10590DE}" dt="2026-02-23T09:02:25.306" v="21620" actId="20577"/>
        <pc:sldMkLst>
          <pc:docMk/>
          <pc:sldMk cId="1491845410" sldId="377"/>
        </pc:sldMkLst>
        <pc:spChg chg="mod">
          <ac:chgData name="Dan Nowell" userId="179edfa7-5100-441a-9216-cfc0612818a5" providerId="ADAL" clId="{4DB3B839-E673-47FD-B747-0178D10590DE}" dt="2026-02-23T09:02:25.306" v="21620" actId="20577"/>
          <ac:spMkLst>
            <pc:docMk/>
            <pc:sldMk cId="1491845410" sldId="377"/>
            <ac:spMk id="3" creationId="{105F1CBB-999B-AC64-93EB-ABF4523F6822}"/>
          </ac:spMkLst>
        </pc:spChg>
      </pc:sldChg>
      <pc:sldChg chg="addSp delSp modSp add mod">
        <pc:chgData name="Dan Nowell" userId="179edfa7-5100-441a-9216-cfc0612818a5" providerId="ADAL" clId="{4DB3B839-E673-47FD-B747-0178D10590DE}" dt="2026-02-23T12:16:56.928" v="21668" actId="20577"/>
        <pc:sldMkLst>
          <pc:docMk/>
          <pc:sldMk cId="2603267773" sldId="378"/>
        </pc:sldMkLst>
        <pc:spChg chg="mod">
          <ac:chgData name="Dan Nowell" userId="179edfa7-5100-441a-9216-cfc0612818a5" providerId="ADAL" clId="{4DB3B839-E673-47FD-B747-0178D10590DE}" dt="2026-02-23T11:42:06.405" v="21629" actId="20577"/>
          <ac:spMkLst>
            <pc:docMk/>
            <pc:sldMk cId="2603267773" sldId="378"/>
            <ac:spMk id="3" creationId="{D60ECBF0-8207-3DA0-1D91-CDC73ED574CF}"/>
          </ac:spMkLst>
        </pc:spChg>
        <pc:spChg chg="add mod">
          <ac:chgData name="Dan Nowell" userId="179edfa7-5100-441a-9216-cfc0612818a5" providerId="ADAL" clId="{4DB3B839-E673-47FD-B747-0178D10590DE}" dt="2026-02-18T14:07:32.006" v="21512" actId="1076"/>
          <ac:spMkLst>
            <pc:docMk/>
            <pc:sldMk cId="2603267773" sldId="378"/>
            <ac:spMk id="5" creationId="{CEA7E98A-7FE3-3B67-C143-673792774823}"/>
          </ac:spMkLst>
        </pc:spChg>
        <pc:spChg chg="add mod">
          <ac:chgData name="Dan Nowell" userId="179edfa7-5100-441a-9216-cfc0612818a5" providerId="ADAL" clId="{4DB3B839-E673-47FD-B747-0178D10590DE}" dt="2026-02-23T12:16:56.928" v="21668" actId="20577"/>
          <ac:spMkLst>
            <pc:docMk/>
            <pc:sldMk cId="2603267773" sldId="378"/>
            <ac:spMk id="6" creationId="{5041574D-423C-1E03-E8BE-C8402812E2E2}"/>
          </ac:spMkLst>
        </pc:spChg>
        <pc:graphicFrameChg chg="add mod">
          <ac:chgData name="Dan Nowell" userId="179edfa7-5100-441a-9216-cfc0612818a5" providerId="ADAL" clId="{4DB3B839-E673-47FD-B747-0178D10590DE}" dt="2026-02-03T14:07:59.519" v="2749" actId="1076"/>
          <ac:graphicFrameMkLst>
            <pc:docMk/>
            <pc:sldMk cId="2603267773" sldId="378"/>
            <ac:graphicFrameMk id="7" creationId="{F3756E7F-7765-6811-7699-62580615EC76}"/>
          </ac:graphicFrameMkLst>
        </pc:graphicFrameChg>
      </pc:sldChg>
      <pc:sldChg chg="addSp modSp add mod">
        <pc:chgData name="Dan Nowell" userId="179edfa7-5100-441a-9216-cfc0612818a5" providerId="ADAL" clId="{4DB3B839-E673-47FD-B747-0178D10590DE}" dt="2026-02-23T12:16:31.326" v="21658" actId="20577"/>
        <pc:sldMkLst>
          <pc:docMk/>
          <pc:sldMk cId="4094614200" sldId="379"/>
        </pc:sldMkLst>
        <pc:spChg chg="mod">
          <ac:chgData name="Dan Nowell" userId="179edfa7-5100-441a-9216-cfc0612818a5" providerId="ADAL" clId="{4DB3B839-E673-47FD-B747-0178D10590DE}" dt="2026-02-03T14:37:29.458" v="2884" actId="20577"/>
          <ac:spMkLst>
            <pc:docMk/>
            <pc:sldMk cId="4094614200" sldId="379"/>
            <ac:spMk id="3" creationId="{E90209BD-1EA2-B526-CD16-470F2E6C16F5}"/>
          </ac:spMkLst>
        </pc:spChg>
        <pc:spChg chg="add mod">
          <ac:chgData name="Dan Nowell" userId="179edfa7-5100-441a-9216-cfc0612818a5" providerId="ADAL" clId="{4DB3B839-E673-47FD-B747-0178D10590DE}" dt="2026-02-23T12:16:31.326" v="21658" actId="20577"/>
          <ac:spMkLst>
            <pc:docMk/>
            <pc:sldMk cId="4094614200" sldId="379"/>
            <ac:spMk id="5" creationId="{FDFCAF17-A28B-B792-12AD-7F2D95960C4F}"/>
          </ac:spMkLst>
        </pc:spChg>
        <pc:spChg chg="add mod">
          <ac:chgData name="Dan Nowell" userId="179edfa7-5100-441a-9216-cfc0612818a5" providerId="ADAL" clId="{4DB3B839-E673-47FD-B747-0178D10590DE}" dt="2026-02-18T13:59:16.823" v="21461" actId="1076"/>
          <ac:spMkLst>
            <pc:docMk/>
            <pc:sldMk cId="4094614200" sldId="379"/>
            <ac:spMk id="6" creationId="{6EE54008-1417-1D56-E21C-E03F1647CE3F}"/>
          </ac:spMkLst>
        </pc:spChg>
        <pc:graphicFrameChg chg="add mod">
          <ac:chgData name="Dan Nowell" userId="179edfa7-5100-441a-9216-cfc0612818a5" providerId="ADAL" clId="{4DB3B839-E673-47FD-B747-0178D10590DE}" dt="2026-02-03T14:37:48.034" v="2886" actId="1076"/>
          <ac:graphicFrameMkLst>
            <pc:docMk/>
            <pc:sldMk cId="4094614200" sldId="379"/>
            <ac:graphicFrameMk id="4" creationId="{49F7E242-1AAF-A607-44F9-2BCC934D18A8}"/>
          </ac:graphicFrameMkLst>
        </pc:graphicFrameChg>
      </pc:sldChg>
      <pc:sldChg chg="addSp delSp modSp add mod">
        <pc:chgData name="Dan Nowell" userId="179edfa7-5100-441a-9216-cfc0612818a5" providerId="ADAL" clId="{4DB3B839-E673-47FD-B747-0178D10590DE}" dt="2026-02-23T12:23:22.504" v="21794" actId="20577"/>
        <pc:sldMkLst>
          <pc:docMk/>
          <pc:sldMk cId="64375493" sldId="380"/>
        </pc:sldMkLst>
        <pc:spChg chg="mod">
          <ac:chgData name="Dan Nowell" userId="179edfa7-5100-441a-9216-cfc0612818a5" providerId="ADAL" clId="{4DB3B839-E673-47FD-B747-0178D10590DE}" dt="2026-02-04T13:16:52.318" v="5124" actId="20577"/>
          <ac:spMkLst>
            <pc:docMk/>
            <pc:sldMk cId="64375493" sldId="380"/>
            <ac:spMk id="3" creationId="{B1C26CBF-67F4-BBAB-73B7-83ED4DC97D84}"/>
          </ac:spMkLst>
        </pc:spChg>
        <pc:spChg chg="add mod">
          <ac:chgData name="Dan Nowell" userId="179edfa7-5100-441a-9216-cfc0612818a5" providerId="ADAL" clId="{4DB3B839-E673-47FD-B747-0178D10590DE}" dt="2026-02-23T12:23:22.504" v="21794" actId="20577"/>
          <ac:spMkLst>
            <pc:docMk/>
            <pc:sldMk cId="64375493" sldId="380"/>
            <ac:spMk id="5" creationId="{ECFF9EB5-C0E6-66BC-10BD-D59CEB17DAD9}"/>
          </ac:spMkLst>
        </pc:spChg>
        <pc:spChg chg="add mod">
          <ac:chgData name="Dan Nowell" userId="179edfa7-5100-441a-9216-cfc0612818a5" providerId="ADAL" clId="{4DB3B839-E673-47FD-B747-0178D10590DE}" dt="2026-02-18T14:00:28.002" v="21475" actId="1076"/>
          <ac:spMkLst>
            <pc:docMk/>
            <pc:sldMk cId="64375493" sldId="380"/>
            <ac:spMk id="7" creationId="{111DC7F8-D6C4-D06B-6302-2E814DBAA993}"/>
          </ac:spMkLst>
        </pc:spChg>
        <pc:graphicFrameChg chg="add mod">
          <ac:chgData name="Dan Nowell" userId="179edfa7-5100-441a-9216-cfc0612818a5" providerId="ADAL" clId="{4DB3B839-E673-47FD-B747-0178D10590DE}" dt="2026-02-04T13:17:13.968" v="5126" actId="1076"/>
          <ac:graphicFrameMkLst>
            <pc:docMk/>
            <pc:sldMk cId="64375493" sldId="380"/>
            <ac:graphicFrameMk id="4" creationId="{62C8AA64-4A9C-418C-415E-8F84CBD27586}"/>
          </ac:graphicFrameMkLst>
        </pc:graphicFrameChg>
      </pc:sldChg>
      <pc:sldChg chg="addSp delSp modSp add mod">
        <pc:chgData name="Dan Nowell" userId="179edfa7-5100-441a-9216-cfc0612818a5" providerId="ADAL" clId="{4DB3B839-E673-47FD-B747-0178D10590DE}" dt="2026-02-23T12:22:21.682" v="21771" actId="20577"/>
        <pc:sldMkLst>
          <pc:docMk/>
          <pc:sldMk cId="2223947456" sldId="381"/>
        </pc:sldMkLst>
        <pc:spChg chg="mod">
          <ac:chgData name="Dan Nowell" userId="179edfa7-5100-441a-9216-cfc0612818a5" providerId="ADAL" clId="{4DB3B839-E673-47FD-B747-0178D10590DE}" dt="2026-02-23T12:20:06.335" v="21753" actId="20577"/>
          <ac:spMkLst>
            <pc:docMk/>
            <pc:sldMk cId="2223947456" sldId="381"/>
            <ac:spMk id="3" creationId="{4FC90AE5-9C92-22C2-FC1D-E2285555FCE0}"/>
          </ac:spMkLst>
        </pc:spChg>
        <pc:spChg chg="add mod">
          <ac:chgData name="Dan Nowell" userId="179edfa7-5100-441a-9216-cfc0612818a5" providerId="ADAL" clId="{4DB3B839-E673-47FD-B747-0178D10590DE}" dt="2026-02-23T12:22:21.682" v="21771" actId="20577"/>
          <ac:spMkLst>
            <pc:docMk/>
            <pc:sldMk cId="2223947456" sldId="381"/>
            <ac:spMk id="5" creationId="{9187B6BD-745E-1329-2486-D7E0AB1360B7}"/>
          </ac:spMkLst>
        </pc:spChg>
        <pc:spChg chg="add mod">
          <ac:chgData name="Dan Nowell" userId="179edfa7-5100-441a-9216-cfc0612818a5" providerId="ADAL" clId="{4DB3B839-E673-47FD-B747-0178D10590DE}" dt="2026-02-18T14:00:16.870" v="21472" actId="1076"/>
          <ac:spMkLst>
            <pc:docMk/>
            <pc:sldMk cId="2223947456" sldId="381"/>
            <ac:spMk id="7" creationId="{CC4814D2-DC46-E942-A8FF-8B2602B3532F}"/>
          </ac:spMkLst>
        </pc:spChg>
        <pc:graphicFrameChg chg="add mod">
          <ac:chgData name="Dan Nowell" userId="179edfa7-5100-441a-9216-cfc0612818a5" providerId="ADAL" clId="{4DB3B839-E673-47FD-B747-0178D10590DE}" dt="2026-02-04T12:53:55.075" v="4479" actId="1076"/>
          <ac:graphicFrameMkLst>
            <pc:docMk/>
            <pc:sldMk cId="2223947456" sldId="381"/>
            <ac:graphicFrameMk id="4" creationId="{45A15E92-E895-11D9-CD31-A7948E5DFD6B}"/>
          </ac:graphicFrameMkLst>
        </pc:graphicFrameChg>
      </pc:sldChg>
      <pc:sldChg chg="addSp delSp modSp add mod">
        <pc:chgData name="Dan Nowell" userId="179edfa7-5100-441a-9216-cfc0612818a5" providerId="ADAL" clId="{4DB3B839-E673-47FD-B747-0178D10590DE}" dt="2026-02-23T12:19:30.156" v="21721" actId="20577"/>
        <pc:sldMkLst>
          <pc:docMk/>
          <pc:sldMk cId="4019470764" sldId="382"/>
        </pc:sldMkLst>
        <pc:spChg chg="mod">
          <ac:chgData name="Dan Nowell" userId="179edfa7-5100-441a-9216-cfc0612818a5" providerId="ADAL" clId="{4DB3B839-E673-47FD-B747-0178D10590DE}" dt="2026-02-03T15:07:31.676" v="3762" actId="20577"/>
          <ac:spMkLst>
            <pc:docMk/>
            <pc:sldMk cId="4019470764" sldId="382"/>
            <ac:spMk id="3" creationId="{88540C6F-F659-E530-9699-5BCA9371F413}"/>
          </ac:spMkLst>
        </pc:spChg>
        <pc:spChg chg="add mod">
          <ac:chgData name="Dan Nowell" userId="179edfa7-5100-441a-9216-cfc0612818a5" providerId="ADAL" clId="{4DB3B839-E673-47FD-B747-0178D10590DE}" dt="2026-02-23T12:19:30.156" v="21721" actId="20577"/>
          <ac:spMkLst>
            <pc:docMk/>
            <pc:sldMk cId="4019470764" sldId="382"/>
            <ac:spMk id="5" creationId="{F43BBD4C-4756-C9A7-8C2F-35DDBEDC3B9F}"/>
          </ac:spMkLst>
        </pc:spChg>
        <pc:spChg chg="add mod">
          <ac:chgData name="Dan Nowell" userId="179edfa7-5100-441a-9216-cfc0612818a5" providerId="ADAL" clId="{4DB3B839-E673-47FD-B747-0178D10590DE}" dt="2026-02-18T14:00:06.857" v="21469" actId="1076"/>
          <ac:spMkLst>
            <pc:docMk/>
            <pc:sldMk cId="4019470764" sldId="382"/>
            <ac:spMk id="7" creationId="{2013F22D-C3AD-CDA5-3E3C-186D5B1798FA}"/>
          </ac:spMkLst>
        </pc:spChg>
        <pc:graphicFrameChg chg="add mod">
          <ac:chgData name="Dan Nowell" userId="179edfa7-5100-441a-9216-cfc0612818a5" providerId="ADAL" clId="{4DB3B839-E673-47FD-B747-0178D10590DE}" dt="2026-02-03T15:08:08.506" v="3764" actId="1076"/>
          <ac:graphicFrameMkLst>
            <pc:docMk/>
            <pc:sldMk cId="4019470764" sldId="382"/>
            <ac:graphicFrameMk id="4" creationId="{D3AF0ED1-B608-37C6-A3BA-416A6ACB5946}"/>
          </ac:graphicFrameMkLst>
        </pc:graphicFrameChg>
      </pc:sldChg>
      <pc:sldChg chg="addSp delSp modSp add mod">
        <pc:chgData name="Dan Nowell" userId="179edfa7-5100-441a-9216-cfc0612818a5" providerId="ADAL" clId="{4DB3B839-E673-47FD-B747-0178D10590DE}" dt="2026-02-23T12:18:28.309" v="21698" actId="20577"/>
        <pc:sldMkLst>
          <pc:docMk/>
          <pc:sldMk cId="2058451817" sldId="383"/>
        </pc:sldMkLst>
        <pc:spChg chg="mod">
          <ac:chgData name="Dan Nowell" userId="179edfa7-5100-441a-9216-cfc0612818a5" providerId="ADAL" clId="{4DB3B839-E673-47FD-B747-0178D10590DE}" dt="2026-02-23T12:18:28.309" v="21698" actId="20577"/>
          <ac:spMkLst>
            <pc:docMk/>
            <pc:sldMk cId="2058451817" sldId="383"/>
            <ac:spMk id="3" creationId="{CCEDC94F-F122-FB0B-99AC-4A76C163EA64}"/>
          </ac:spMkLst>
        </pc:spChg>
        <pc:spChg chg="add mod">
          <ac:chgData name="Dan Nowell" userId="179edfa7-5100-441a-9216-cfc0612818a5" providerId="ADAL" clId="{4DB3B839-E673-47FD-B747-0178D10590DE}" dt="2026-02-23T12:17:58.401" v="21694" actId="20577"/>
          <ac:spMkLst>
            <pc:docMk/>
            <pc:sldMk cId="2058451817" sldId="383"/>
            <ac:spMk id="5" creationId="{5B548951-FA77-671A-BA8E-EC276A30EC02}"/>
          </ac:spMkLst>
        </pc:spChg>
        <pc:spChg chg="add mod">
          <ac:chgData name="Dan Nowell" userId="179edfa7-5100-441a-9216-cfc0612818a5" providerId="ADAL" clId="{4DB3B839-E673-47FD-B747-0178D10590DE}" dt="2026-02-18T13:59:55.471" v="21465" actId="1076"/>
          <ac:spMkLst>
            <pc:docMk/>
            <pc:sldMk cId="2058451817" sldId="383"/>
            <ac:spMk id="12" creationId="{86BA41C9-8E8C-FBF3-8636-06E0B3977E48}"/>
          </ac:spMkLst>
        </pc:spChg>
        <pc:graphicFrameChg chg="add mod">
          <ac:chgData name="Dan Nowell" userId="179edfa7-5100-441a-9216-cfc0612818a5" providerId="ADAL" clId="{4DB3B839-E673-47FD-B747-0178D10590DE}" dt="2026-02-03T14:47:12.631" v="3442" actId="1076"/>
          <ac:graphicFrameMkLst>
            <pc:docMk/>
            <pc:sldMk cId="2058451817" sldId="383"/>
            <ac:graphicFrameMk id="4" creationId="{1FF42721-525E-B225-1593-F60C6A2CF6A5}"/>
          </ac:graphicFrameMkLst>
        </pc:graphicFrameChg>
      </pc:sldChg>
      <pc:sldChg chg="addSp delSp modSp add mod">
        <pc:chgData name="Dan Nowell" userId="179edfa7-5100-441a-9216-cfc0612818a5" providerId="ADAL" clId="{4DB3B839-E673-47FD-B747-0178D10590DE}" dt="2026-02-23T13:35:07.425" v="21849" actId="20577"/>
        <pc:sldMkLst>
          <pc:docMk/>
          <pc:sldMk cId="789605852" sldId="384"/>
        </pc:sldMkLst>
        <pc:spChg chg="mod">
          <ac:chgData name="Dan Nowell" userId="179edfa7-5100-441a-9216-cfc0612818a5" providerId="ADAL" clId="{4DB3B839-E673-47FD-B747-0178D10590DE}" dt="2026-02-04T13:25:48.043" v="5586" actId="20577"/>
          <ac:spMkLst>
            <pc:docMk/>
            <pc:sldMk cId="789605852" sldId="384"/>
            <ac:spMk id="3" creationId="{B082A65D-6A03-A6B4-1C1E-6FBF6D1D0B03}"/>
          </ac:spMkLst>
        </pc:spChg>
        <pc:spChg chg="add mod">
          <ac:chgData name="Dan Nowell" userId="179edfa7-5100-441a-9216-cfc0612818a5" providerId="ADAL" clId="{4DB3B839-E673-47FD-B747-0178D10590DE}" dt="2026-02-23T13:35:07.425" v="21849" actId="20577"/>
          <ac:spMkLst>
            <pc:docMk/>
            <pc:sldMk cId="789605852" sldId="384"/>
            <ac:spMk id="5" creationId="{BBFD0EE5-1900-68CA-0B87-8EC7EC629743}"/>
          </ac:spMkLst>
        </pc:spChg>
        <pc:spChg chg="add mod">
          <ac:chgData name="Dan Nowell" userId="179edfa7-5100-441a-9216-cfc0612818a5" providerId="ADAL" clId="{4DB3B839-E673-47FD-B747-0178D10590DE}" dt="2026-02-18T14:00:38.755" v="21478" actId="1076"/>
          <ac:spMkLst>
            <pc:docMk/>
            <pc:sldMk cId="789605852" sldId="384"/>
            <ac:spMk id="7" creationId="{AB6EB326-8B28-5496-8086-9E230BC97E52}"/>
          </ac:spMkLst>
        </pc:spChg>
        <pc:graphicFrameChg chg="add mod">
          <ac:chgData name="Dan Nowell" userId="179edfa7-5100-441a-9216-cfc0612818a5" providerId="ADAL" clId="{4DB3B839-E673-47FD-B747-0178D10590DE}" dt="2026-02-04T13:26:03.428" v="5588" actId="1076"/>
          <ac:graphicFrameMkLst>
            <pc:docMk/>
            <pc:sldMk cId="789605852" sldId="384"/>
            <ac:graphicFrameMk id="4" creationId="{18DEC383-082E-E1A6-F9FE-38BF29813363}"/>
          </ac:graphicFrameMkLst>
        </pc:graphicFrameChg>
      </pc:sldChg>
      <pc:sldChg chg="addSp delSp modSp add mod">
        <pc:chgData name="Dan Nowell" userId="179edfa7-5100-441a-9216-cfc0612818a5" providerId="ADAL" clId="{4DB3B839-E673-47FD-B747-0178D10590DE}" dt="2026-02-23T13:36:05.710" v="21922" actId="6549"/>
        <pc:sldMkLst>
          <pc:docMk/>
          <pc:sldMk cId="2679564661" sldId="385"/>
        </pc:sldMkLst>
        <pc:spChg chg="mod">
          <ac:chgData name="Dan Nowell" userId="179edfa7-5100-441a-9216-cfc0612818a5" providerId="ADAL" clId="{4DB3B839-E673-47FD-B747-0178D10590DE}" dt="2026-02-04T14:15:38.830" v="6092" actId="26606"/>
          <ac:spMkLst>
            <pc:docMk/>
            <pc:sldMk cId="2679564661" sldId="385"/>
            <ac:spMk id="2" creationId="{0DBF6AA3-A629-DD3F-6D64-1589808ABF3F}"/>
          </ac:spMkLst>
        </pc:spChg>
        <pc:spChg chg="mod">
          <ac:chgData name="Dan Nowell" userId="179edfa7-5100-441a-9216-cfc0612818a5" providerId="ADAL" clId="{4DB3B839-E673-47FD-B747-0178D10590DE}" dt="2026-02-04T14:15:38.830" v="6092" actId="26606"/>
          <ac:spMkLst>
            <pc:docMk/>
            <pc:sldMk cId="2679564661" sldId="385"/>
            <ac:spMk id="3" creationId="{8BF623BF-EFBB-DAB8-6CA0-6202D9A0416A}"/>
          </ac:spMkLst>
        </pc:spChg>
        <pc:spChg chg="add mod">
          <ac:chgData name="Dan Nowell" userId="179edfa7-5100-441a-9216-cfc0612818a5" providerId="ADAL" clId="{4DB3B839-E673-47FD-B747-0178D10590DE}" dt="2026-02-23T13:36:05.710" v="21922" actId="6549"/>
          <ac:spMkLst>
            <pc:docMk/>
            <pc:sldMk cId="2679564661" sldId="385"/>
            <ac:spMk id="6" creationId="{704DFD3D-2F58-E364-7D9F-2C625C06BB52}"/>
          </ac:spMkLst>
        </pc:spChg>
        <pc:spChg chg="add mod">
          <ac:chgData name="Dan Nowell" userId="179edfa7-5100-441a-9216-cfc0612818a5" providerId="ADAL" clId="{4DB3B839-E673-47FD-B747-0178D10590DE}" dt="2026-02-18T14:00:48.656" v="21481" actId="1076"/>
          <ac:spMkLst>
            <pc:docMk/>
            <pc:sldMk cId="2679564661" sldId="385"/>
            <ac:spMk id="7" creationId="{F3230873-E578-0912-022A-2F4CE789E4E9}"/>
          </ac:spMkLst>
        </pc:spChg>
        <pc:spChg chg="add del">
          <ac:chgData name="Dan Nowell" userId="179edfa7-5100-441a-9216-cfc0612818a5" providerId="ADAL" clId="{4DB3B839-E673-47FD-B747-0178D10590DE}" dt="2026-02-04T14:15:38.830" v="6092" actId="26606"/>
          <ac:spMkLst>
            <pc:docMk/>
            <pc:sldMk cId="2679564661" sldId="385"/>
            <ac:spMk id="21" creationId="{435E542F-EA5D-3916-758C-9C5CCD165D34}"/>
          </ac:spMkLst>
        </pc:spChg>
        <pc:graphicFrameChg chg="add mod">
          <ac:chgData name="Dan Nowell" userId="179edfa7-5100-441a-9216-cfc0612818a5" providerId="ADAL" clId="{4DB3B839-E673-47FD-B747-0178D10590DE}" dt="2026-02-04T14:15:38.830" v="6092" actId="26606"/>
          <ac:graphicFrameMkLst>
            <pc:docMk/>
            <pc:sldMk cId="2679564661" sldId="385"/>
            <ac:graphicFrameMk id="4" creationId="{77631E6C-0381-5410-EB3D-ADF63F2CDDCB}"/>
          </ac:graphicFrameMkLst>
        </pc:graphicFrameChg>
      </pc:sldChg>
      <pc:sldChg chg="addSp delSp modSp add mod">
        <pc:chgData name="Dan Nowell" userId="179edfa7-5100-441a-9216-cfc0612818a5" providerId="ADAL" clId="{4DB3B839-E673-47FD-B747-0178D10590DE}" dt="2026-02-23T13:37:25.109" v="21955" actId="14100"/>
        <pc:sldMkLst>
          <pc:docMk/>
          <pc:sldMk cId="338870319" sldId="386"/>
        </pc:sldMkLst>
        <pc:spChg chg="mod">
          <ac:chgData name="Dan Nowell" userId="179edfa7-5100-441a-9216-cfc0612818a5" providerId="ADAL" clId="{4DB3B839-E673-47FD-B747-0178D10590DE}" dt="2026-02-23T13:36:31.088" v="21925" actId="20577"/>
          <ac:spMkLst>
            <pc:docMk/>
            <pc:sldMk cId="338870319" sldId="386"/>
            <ac:spMk id="3" creationId="{A2679686-FD41-1DF3-E073-0BDE8121D8D3}"/>
          </ac:spMkLst>
        </pc:spChg>
        <pc:spChg chg="add mod">
          <ac:chgData name="Dan Nowell" userId="179edfa7-5100-441a-9216-cfc0612818a5" providerId="ADAL" clId="{4DB3B839-E673-47FD-B747-0178D10590DE}" dt="2026-02-18T14:00:56.618" v="21483" actId="1076"/>
          <ac:spMkLst>
            <pc:docMk/>
            <pc:sldMk cId="338870319" sldId="386"/>
            <ac:spMk id="4" creationId="{E8B71E52-6E1E-C025-C31D-B021956AAD0E}"/>
          </ac:spMkLst>
        </pc:spChg>
        <pc:spChg chg="add mod">
          <ac:chgData name="Dan Nowell" userId="179edfa7-5100-441a-9216-cfc0612818a5" providerId="ADAL" clId="{4DB3B839-E673-47FD-B747-0178D10590DE}" dt="2026-02-23T13:37:25.109" v="21955" actId="14100"/>
          <ac:spMkLst>
            <pc:docMk/>
            <pc:sldMk cId="338870319" sldId="386"/>
            <ac:spMk id="6" creationId="{B179C9FE-BFB9-F9F1-F719-3C702C526CFE}"/>
          </ac:spMkLst>
        </pc:spChg>
        <pc:graphicFrameChg chg="add mod">
          <ac:chgData name="Dan Nowell" userId="179edfa7-5100-441a-9216-cfc0612818a5" providerId="ADAL" clId="{4DB3B839-E673-47FD-B747-0178D10590DE}" dt="2026-02-04T14:32:59.585" v="6425" actId="1076"/>
          <ac:graphicFrameMkLst>
            <pc:docMk/>
            <pc:sldMk cId="338870319" sldId="386"/>
            <ac:graphicFrameMk id="5" creationId="{2FD27AEE-E8D6-2D23-6E50-126E6A96C632}"/>
          </ac:graphicFrameMkLst>
        </pc:graphicFrameChg>
      </pc:sldChg>
      <pc:sldChg chg="addSp modSp add mod">
        <pc:chgData name="Dan Nowell" userId="179edfa7-5100-441a-9216-cfc0612818a5" providerId="ADAL" clId="{4DB3B839-E673-47FD-B747-0178D10590DE}" dt="2026-02-23T13:37:54.886" v="21967" actId="20577"/>
        <pc:sldMkLst>
          <pc:docMk/>
          <pc:sldMk cId="2169757678" sldId="387"/>
        </pc:sldMkLst>
        <pc:spChg chg="mod">
          <ac:chgData name="Dan Nowell" userId="179edfa7-5100-441a-9216-cfc0612818a5" providerId="ADAL" clId="{4DB3B839-E673-47FD-B747-0178D10590DE}" dt="2026-02-23T13:37:33.070" v="21956" actId="6549"/>
          <ac:spMkLst>
            <pc:docMk/>
            <pc:sldMk cId="2169757678" sldId="387"/>
            <ac:spMk id="3" creationId="{C8504FBC-20B9-7A3D-E281-2090551698D0}"/>
          </ac:spMkLst>
        </pc:spChg>
        <pc:spChg chg="add mod">
          <ac:chgData name="Dan Nowell" userId="179edfa7-5100-441a-9216-cfc0612818a5" providerId="ADAL" clId="{4DB3B839-E673-47FD-B747-0178D10590DE}" dt="2026-02-23T13:37:54.886" v="21967" actId="20577"/>
          <ac:spMkLst>
            <pc:docMk/>
            <pc:sldMk cId="2169757678" sldId="387"/>
            <ac:spMk id="5" creationId="{AE2F6B93-FBA1-B9D9-C54F-E2A6D5A9C3AE}"/>
          </ac:spMkLst>
        </pc:spChg>
        <pc:spChg chg="add mod">
          <ac:chgData name="Dan Nowell" userId="179edfa7-5100-441a-9216-cfc0612818a5" providerId="ADAL" clId="{4DB3B839-E673-47FD-B747-0178D10590DE}" dt="2026-02-18T14:01:04.003" v="21485" actId="1076"/>
          <ac:spMkLst>
            <pc:docMk/>
            <pc:sldMk cId="2169757678" sldId="387"/>
            <ac:spMk id="6" creationId="{BC01A836-8807-4890-AE0B-F4BCD7A7506F}"/>
          </ac:spMkLst>
        </pc:spChg>
        <pc:graphicFrameChg chg="add mod modGraphic">
          <ac:chgData name="Dan Nowell" userId="179edfa7-5100-441a-9216-cfc0612818a5" providerId="ADAL" clId="{4DB3B839-E673-47FD-B747-0178D10590DE}" dt="2026-02-04T14:43:56.540" v="6743" actId="14734"/>
          <ac:graphicFrameMkLst>
            <pc:docMk/>
            <pc:sldMk cId="2169757678" sldId="387"/>
            <ac:graphicFrameMk id="4" creationId="{91A5863E-B9BB-0F6F-9735-DBB02D34BE03}"/>
          </ac:graphicFrameMkLst>
        </pc:graphicFrameChg>
      </pc:sldChg>
      <pc:sldChg chg="addSp modSp add mod">
        <pc:chgData name="Dan Nowell" userId="179edfa7-5100-441a-9216-cfc0612818a5" providerId="ADAL" clId="{4DB3B839-E673-47FD-B747-0178D10590DE}" dt="2026-02-23T13:38:28.680" v="21985" actId="20577"/>
        <pc:sldMkLst>
          <pc:docMk/>
          <pc:sldMk cId="538810604" sldId="388"/>
        </pc:sldMkLst>
        <pc:spChg chg="mod">
          <ac:chgData name="Dan Nowell" userId="179edfa7-5100-441a-9216-cfc0612818a5" providerId="ADAL" clId="{4DB3B839-E673-47FD-B747-0178D10590DE}" dt="2026-02-09T13:04:30.751" v="7173" actId="20577"/>
          <ac:spMkLst>
            <pc:docMk/>
            <pc:sldMk cId="538810604" sldId="388"/>
            <ac:spMk id="3" creationId="{7896CD87-D998-66D4-C45A-FD076E42B0AC}"/>
          </ac:spMkLst>
        </pc:spChg>
        <pc:spChg chg="add mod">
          <ac:chgData name="Dan Nowell" userId="179edfa7-5100-441a-9216-cfc0612818a5" providerId="ADAL" clId="{4DB3B839-E673-47FD-B747-0178D10590DE}" dt="2026-02-23T13:38:28.680" v="21985" actId="20577"/>
          <ac:spMkLst>
            <pc:docMk/>
            <pc:sldMk cId="538810604" sldId="388"/>
            <ac:spMk id="5" creationId="{10A67485-BBD2-5133-ED1F-B1CECCEBE06D}"/>
          </ac:spMkLst>
        </pc:spChg>
        <pc:spChg chg="add mod">
          <ac:chgData name="Dan Nowell" userId="179edfa7-5100-441a-9216-cfc0612818a5" providerId="ADAL" clId="{4DB3B839-E673-47FD-B747-0178D10590DE}" dt="2026-02-18T14:01:10.803" v="21487" actId="1076"/>
          <ac:spMkLst>
            <pc:docMk/>
            <pc:sldMk cId="538810604" sldId="388"/>
            <ac:spMk id="6" creationId="{583E0EA8-D75C-8229-74B0-7F6E74EAFBF2}"/>
          </ac:spMkLst>
        </pc:spChg>
        <pc:graphicFrameChg chg="add mod">
          <ac:chgData name="Dan Nowell" userId="179edfa7-5100-441a-9216-cfc0612818a5" providerId="ADAL" clId="{4DB3B839-E673-47FD-B747-0178D10590DE}" dt="2026-02-09T13:10:57.554" v="7175" actId="1076"/>
          <ac:graphicFrameMkLst>
            <pc:docMk/>
            <pc:sldMk cId="538810604" sldId="388"/>
            <ac:graphicFrameMk id="4" creationId="{94AA9282-1A5C-B6E7-2734-958BDA3FD77D}"/>
          </ac:graphicFrameMkLst>
        </pc:graphicFrameChg>
      </pc:sldChg>
      <pc:sldChg chg="addSp modSp add mod">
        <pc:chgData name="Dan Nowell" userId="179edfa7-5100-441a-9216-cfc0612818a5" providerId="ADAL" clId="{4DB3B839-E673-47FD-B747-0178D10590DE}" dt="2026-02-18T14:01:18.003" v="21489" actId="1076"/>
        <pc:sldMkLst>
          <pc:docMk/>
          <pc:sldMk cId="811030363" sldId="389"/>
        </pc:sldMkLst>
        <pc:spChg chg="mod">
          <ac:chgData name="Dan Nowell" userId="179edfa7-5100-441a-9216-cfc0612818a5" providerId="ADAL" clId="{4DB3B839-E673-47FD-B747-0178D10590DE}" dt="2026-02-09T13:17:24.591" v="7423" actId="20577"/>
          <ac:spMkLst>
            <pc:docMk/>
            <pc:sldMk cId="811030363" sldId="389"/>
            <ac:spMk id="3" creationId="{7E504F71-934C-D096-3902-4534BA6E7493}"/>
          </ac:spMkLst>
        </pc:spChg>
        <pc:spChg chg="add mod">
          <ac:chgData name="Dan Nowell" userId="179edfa7-5100-441a-9216-cfc0612818a5" providerId="ADAL" clId="{4DB3B839-E673-47FD-B747-0178D10590DE}" dt="2026-02-09T13:23:53.477" v="7619" actId="20577"/>
          <ac:spMkLst>
            <pc:docMk/>
            <pc:sldMk cId="811030363" sldId="389"/>
            <ac:spMk id="5" creationId="{690E7A0F-0616-2BC3-15B6-957D7C263A68}"/>
          </ac:spMkLst>
        </pc:spChg>
        <pc:spChg chg="add mod">
          <ac:chgData name="Dan Nowell" userId="179edfa7-5100-441a-9216-cfc0612818a5" providerId="ADAL" clId="{4DB3B839-E673-47FD-B747-0178D10590DE}" dt="2026-02-18T14:01:18.003" v="21489" actId="1076"/>
          <ac:spMkLst>
            <pc:docMk/>
            <pc:sldMk cId="811030363" sldId="389"/>
            <ac:spMk id="6" creationId="{6B040589-5DA9-E8A3-B002-29C08A258548}"/>
          </ac:spMkLst>
        </pc:spChg>
        <pc:graphicFrameChg chg="add mod">
          <ac:chgData name="Dan Nowell" userId="179edfa7-5100-441a-9216-cfc0612818a5" providerId="ADAL" clId="{4DB3B839-E673-47FD-B747-0178D10590DE}" dt="2026-02-09T13:17:59.082" v="7425" actId="1076"/>
          <ac:graphicFrameMkLst>
            <pc:docMk/>
            <pc:sldMk cId="811030363" sldId="389"/>
            <ac:graphicFrameMk id="4" creationId="{2A2CE3E0-A87A-41E9-6587-724851262586}"/>
          </ac:graphicFrameMkLst>
        </pc:graphicFrameChg>
      </pc:sldChg>
      <pc:sldChg chg="addSp modSp add mod">
        <pc:chgData name="Dan Nowell" userId="179edfa7-5100-441a-9216-cfc0612818a5" providerId="ADAL" clId="{4DB3B839-E673-47FD-B747-0178D10590DE}" dt="2026-02-23T13:39:31.045" v="21996" actId="20577"/>
        <pc:sldMkLst>
          <pc:docMk/>
          <pc:sldMk cId="3167393989" sldId="390"/>
        </pc:sldMkLst>
        <pc:spChg chg="mod">
          <ac:chgData name="Dan Nowell" userId="179edfa7-5100-441a-9216-cfc0612818a5" providerId="ADAL" clId="{4DB3B839-E673-47FD-B747-0178D10590DE}" dt="2026-02-09T13:27:01.809" v="7810" actId="20577"/>
          <ac:spMkLst>
            <pc:docMk/>
            <pc:sldMk cId="3167393989" sldId="390"/>
            <ac:spMk id="3" creationId="{56A59978-1834-463D-88C2-CCA4A3B8E95F}"/>
          </ac:spMkLst>
        </pc:spChg>
        <pc:spChg chg="add mod">
          <ac:chgData name="Dan Nowell" userId="179edfa7-5100-441a-9216-cfc0612818a5" providerId="ADAL" clId="{4DB3B839-E673-47FD-B747-0178D10590DE}" dt="2026-02-23T13:39:31.045" v="21996" actId="20577"/>
          <ac:spMkLst>
            <pc:docMk/>
            <pc:sldMk cId="3167393989" sldId="390"/>
            <ac:spMk id="5" creationId="{DD41AA6C-FB2D-3F50-3A32-009A7749280A}"/>
          </ac:spMkLst>
        </pc:spChg>
        <pc:spChg chg="add mod">
          <ac:chgData name="Dan Nowell" userId="179edfa7-5100-441a-9216-cfc0612818a5" providerId="ADAL" clId="{4DB3B839-E673-47FD-B747-0178D10590DE}" dt="2026-02-18T14:01:31.421" v="21491" actId="1076"/>
          <ac:spMkLst>
            <pc:docMk/>
            <pc:sldMk cId="3167393989" sldId="390"/>
            <ac:spMk id="6" creationId="{9EAC0988-E806-0CDB-27F1-AB347CBA75A3}"/>
          </ac:spMkLst>
        </pc:spChg>
        <pc:graphicFrameChg chg="add mod">
          <ac:chgData name="Dan Nowell" userId="179edfa7-5100-441a-9216-cfc0612818a5" providerId="ADAL" clId="{4DB3B839-E673-47FD-B747-0178D10590DE}" dt="2026-02-09T13:29:01.771" v="7812" actId="1076"/>
          <ac:graphicFrameMkLst>
            <pc:docMk/>
            <pc:sldMk cId="3167393989" sldId="390"/>
            <ac:graphicFrameMk id="4" creationId="{8C3FE8FB-D6F0-9DE1-6380-0D4989E56157}"/>
          </ac:graphicFrameMkLst>
        </pc:graphicFrameChg>
      </pc:sldChg>
      <pc:sldChg chg="delSp modSp add mod">
        <pc:chgData name="Dan Nowell" userId="179edfa7-5100-441a-9216-cfc0612818a5" providerId="ADAL" clId="{4DB3B839-E673-47FD-B747-0178D10590DE}" dt="2026-02-23T13:41:58.826" v="22020" actId="20577"/>
        <pc:sldMkLst>
          <pc:docMk/>
          <pc:sldMk cId="3040916497" sldId="391"/>
        </pc:sldMkLst>
        <pc:spChg chg="mod">
          <ac:chgData name="Dan Nowell" userId="179edfa7-5100-441a-9216-cfc0612818a5" providerId="ADAL" clId="{4DB3B839-E673-47FD-B747-0178D10590DE}" dt="2026-02-23T13:41:58.826" v="22020" actId="20577"/>
          <ac:spMkLst>
            <pc:docMk/>
            <pc:sldMk cId="3040916497" sldId="391"/>
            <ac:spMk id="3" creationId="{E398CCE3-03BD-785F-780B-FF0E6522B8B1}"/>
          </ac:spMkLst>
        </pc:spChg>
      </pc:sldChg>
      <pc:sldChg chg="modSp add mod">
        <pc:chgData name="Dan Nowell" userId="179edfa7-5100-441a-9216-cfc0612818a5" providerId="ADAL" clId="{4DB3B839-E673-47FD-B747-0178D10590DE}" dt="2026-02-23T13:54:53.796" v="22290" actId="20577"/>
        <pc:sldMkLst>
          <pc:docMk/>
          <pc:sldMk cId="1816047954" sldId="392"/>
        </pc:sldMkLst>
        <pc:spChg chg="mod">
          <ac:chgData name="Dan Nowell" userId="179edfa7-5100-441a-9216-cfc0612818a5" providerId="ADAL" clId="{4DB3B839-E673-47FD-B747-0178D10590DE}" dt="2026-02-23T13:54:53.796" v="22290" actId="20577"/>
          <ac:spMkLst>
            <pc:docMk/>
            <pc:sldMk cId="1816047954" sldId="392"/>
            <ac:spMk id="3" creationId="{AAAE99CB-2936-CA98-7EEA-6315EA6E6F16}"/>
          </ac:spMkLst>
        </pc:spChg>
      </pc:sldChg>
      <pc:sldChg chg="modSp add mod">
        <pc:chgData name="Dan Nowell" userId="179edfa7-5100-441a-9216-cfc0612818a5" providerId="ADAL" clId="{4DB3B839-E673-47FD-B747-0178D10590DE}" dt="2026-02-23T13:47:32.147" v="22221" actId="20577"/>
        <pc:sldMkLst>
          <pc:docMk/>
          <pc:sldMk cId="1941544529" sldId="394"/>
        </pc:sldMkLst>
        <pc:spChg chg="mod">
          <ac:chgData name="Dan Nowell" userId="179edfa7-5100-441a-9216-cfc0612818a5" providerId="ADAL" clId="{4DB3B839-E673-47FD-B747-0178D10590DE}" dt="2026-02-23T13:47:32.147" v="22221" actId="20577"/>
          <ac:spMkLst>
            <pc:docMk/>
            <pc:sldMk cId="1941544529" sldId="394"/>
            <ac:spMk id="3" creationId="{1077BA84-1A5E-C4C1-53A2-4BCF38C5C3D5}"/>
          </ac:spMkLst>
        </pc:spChg>
      </pc:sldChg>
      <pc:sldChg chg="modSp add mod">
        <pc:chgData name="Dan Nowell" userId="179edfa7-5100-441a-9216-cfc0612818a5" providerId="ADAL" clId="{4DB3B839-E673-47FD-B747-0178D10590DE}" dt="2026-02-23T13:48:54.177" v="22253" actId="20577"/>
        <pc:sldMkLst>
          <pc:docMk/>
          <pc:sldMk cId="2566678635" sldId="395"/>
        </pc:sldMkLst>
        <pc:spChg chg="mod">
          <ac:chgData name="Dan Nowell" userId="179edfa7-5100-441a-9216-cfc0612818a5" providerId="ADAL" clId="{4DB3B839-E673-47FD-B747-0178D10590DE}" dt="2026-02-23T13:48:54.177" v="22253" actId="20577"/>
          <ac:spMkLst>
            <pc:docMk/>
            <pc:sldMk cId="2566678635" sldId="395"/>
            <ac:spMk id="3" creationId="{6FB95C14-03DF-EB56-AA14-565C9DAF0604}"/>
          </ac:spMkLst>
        </pc:spChg>
      </pc:sldChg>
      <pc:sldChg chg="modSp add mod">
        <pc:chgData name="Dan Nowell" userId="179edfa7-5100-441a-9216-cfc0612818a5" providerId="ADAL" clId="{4DB3B839-E673-47FD-B747-0178D10590DE}" dt="2026-02-13T12:11:53.898" v="10386" actId="20577"/>
        <pc:sldMkLst>
          <pc:docMk/>
          <pc:sldMk cId="3320145375" sldId="396"/>
        </pc:sldMkLst>
        <pc:spChg chg="mod">
          <ac:chgData name="Dan Nowell" userId="179edfa7-5100-441a-9216-cfc0612818a5" providerId="ADAL" clId="{4DB3B839-E673-47FD-B747-0178D10590DE}" dt="2026-02-13T12:11:53.898" v="10386" actId="20577"/>
          <ac:spMkLst>
            <pc:docMk/>
            <pc:sldMk cId="3320145375" sldId="396"/>
            <ac:spMk id="3" creationId="{069C5CF4-D932-F708-7C59-DEF1B50E35F8}"/>
          </ac:spMkLst>
        </pc:spChg>
      </pc:sldChg>
      <pc:sldChg chg="modSp add mod">
        <pc:chgData name="Dan Nowell" userId="179edfa7-5100-441a-9216-cfc0612818a5" providerId="ADAL" clId="{4DB3B839-E673-47FD-B747-0178D10590DE}" dt="2026-02-23T13:52:51.938" v="22261" actId="20577"/>
        <pc:sldMkLst>
          <pc:docMk/>
          <pc:sldMk cId="4070194562" sldId="397"/>
        </pc:sldMkLst>
        <pc:spChg chg="mod">
          <ac:chgData name="Dan Nowell" userId="179edfa7-5100-441a-9216-cfc0612818a5" providerId="ADAL" clId="{4DB3B839-E673-47FD-B747-0178D10590DE}" dt="2026-02-23T13:52:51.938" v="22261" actId="20577"/>
          <ac:spMkLst>
            <pc:docMk/>
            <pc:sldMk cId="4070194562" sldId="397"/>
            <ac:spMk id="3" creationId="{FC02163E-AABD-4A7A-E0DE-A6AD6F1701CF}"/>
          </ac:spMkLst>
        </pc:spChg>
      </pc:sldChg>
      <pc:sldChg chg="modSp add mod">
        <pc:chgData name="Dan Nowell" userId="179edfa7-5100-441a-9216-cfc0612818a5" providerId="ADAL" clId="{4DB3B839-E673-47FD-B747-0178D10590DE}" dt="2026-02-23T13:56:09.676" v="22308" actId="20577"/>
        <pc:sldMkLst>
          <pc:docMk/>
          <pc:sldMk cId="673482112" sldId="398"/>
        </pc:sldMkLst>
        <pc:spChg chg="mod">
          <ac:chgData name="Dan Nowell" userId="179edfa7-5100-441a-9216-cfc0612818a5" providerId="ADAL" clId="{4DB3B839-E673-47FD-B747-0178D10590DE}" dt="2026-02-23T13:56:09.676" v="22308" actId="20577"/>
          <ac:spMkLst>
            <pc:docMk/>
            <pc:sldMk cId="673482112" sldId="398"/>
            <ac:spMk id="3" creationId="{7A49EC74-3058-648B-0C75-D3D95A2DC998}"/>
          </ac:spMkLst>
        </pc:spChg>
      </pc:sldChg>
      <pc:sldChg chg="modSp add mod">
        <pc:chgData name="Dan Nowell" userId="179edfa7-5100-441a-9216-cfc0612818a5" providerId="ADAL" clId="{4DB3B839-E673-47FD-B747-0178D10590DE}" dt="2026-02-23T13:57:02.679" v="22313" actId="20577"/>
        <pc:sldMkLst>
          <pc:docMk/>
          <pc:sldMk cId="3813825344" sldId="399"/>
        </pc:sldMkLst>
        <pc:spChg chg="mod">
          <ac:chgData name="Dan Nowell" userId="179edfa7-5100-441a-9216-cfc0612818a5" providerId="ADAL" clId="{4DB3B839-E673-47FD-B747-0178D10590DE}" dt="2026-02-23T13:57:02.679" v="22313" actId="20577"/>
          <ac:spMkLst>
            <pc:docMk/>
            <pc:sldMk cId="3813825344" sldId="399"/>
            <ac:spMk id="3" creationId="{B80043D5-7FA2-7472-B864-BE93BA823B9B}"/>
          </ac:spMkLst>
        </pc:spChg>
      </pc:sldChg>
      <pc:sldChg chg="modSp add mod replId">
        <pc:chgData name="Dan Nowell" userId="179edfa7-5100-441a-9216-cfc0612818a5" providerId="ADAL" clId="{4DB3B839-E673-47FD-B747-0178D10590DE}" dt="2026-02-23T13:57:35.753" v="22317" actId="20577"/>
        <pc:sldMkLst>
          <pc:docMk/>
          <pc:sldMk cId="2763843657" sldId="400"/>
        </pc:sldMkLst>
        <pc:spChg chg="mod">
          <ac:chgData name="Dan Nowell" userId="179edfa7-5100-441a-9216-cfc0612818a5" providerId="ADAL" clId="{4DB3B839-E673-47FD-B747-0178D10590DE}" dt="2026-02-23T13:57:35.753" v="22317" actId="20577"/>
          <ac:spMkLst>
            <pc:docMk/>
            <pc:sldMk cId="2763843657" sldId="400"/>
            <ac:spMk id="3" creationId="{103F0147-92AC-6F9F-DA6D-BE03578A2E0B}"/>
          </ac:spMkLst>
        </pc:spChg>
      </pc:sldChg>
      <pc:sldChg chg="modSp add mod">
        <pc:chgData name="Dan Nowell" userId="179edfa7-5100-441a-9216-cfc0612818a5" providerId="ADAL" clId="{4DB3B839-E673-47FD-B747-0178D10590DE}" dt="2026-02-23T13:59:24.276" v="22327" actId="20577"/>
        <pc:sldMkLst>
          <pc:docMk/>
          <pc:sldMk cId="523086971" sldId="401"/>
        </pc:sldMkLst>
        <pc:spChg chg="mod">
          <ac:chgData name="Dan Nowell" userId="179edfa7-5100-441a-9216-cfc0612818a5" providerId="ADAL" clId="{4DB3B839-E673-47FD-B747-0178D10590DE}" dt="2026-02-23T13:59:24.276" v="22327" actId="20577"/>
          <ac:spMkLst>
            <pc:docMk/>
            <pc:sldMk cId="523086971" sldId="401"/>
            <ac:spMk id="3" creationId="{2D56442F-314B-4E0B-190D-983050B17995}"/>
          </ac:spMkLst>
        </pc:spChg>
      </pc:sldChg>
      <pc:sldChg chg="modSp add mod replId">
        <pc:chgData name="Dan Nowell" userId="179edfa7-5100-441a-9216-cfc0612818a5" providerId="ADAL" clId="{4DB3B839-E673-47FD-B747-0178D10590DE}" dt="2026-02-23T14:01:34.504" v="22413" actId="20577"/>
        <pc:sldMkLst>
          <pc:docMk/>
          <pc:sldMk cId="2683704690" sldId="402"/>
        </pc:sldMkLst>
        <pc:spChg chg="mod">
          <ac:chgData name="Dan Nowell" userId="179edfa7-5100-441a-9216-cfc0612818a5" providerId="ADAL" clId="{4DB3B839-E673-47FD-B747-0178D10590DE}" dt="2026-02-23T14:01:34.504" v="22413" actId="20577"/>
          <ac:spMkLst>
            <pc:docMk/>
            <pc:sldMk cId="2683704690" sldId="402"/>
            <ac:spMk id="3" creationId="{26AB7303-37E8-3535-F0F8-C3AB57041F3F}"/>
          </ac:spMkLst>
        </pc:spChg>
      </pc:sldChg>
      <pc:sldChg chg="modSp add mod">
        <pc:chgData name="Dan Nowell" userId="179edfa7-5100-441a-9216-cfc0612818a5" providerId="ADAL" clId="{4DB3B839-E673-47FD-B747-0178D10590DE}" dt="2026-02-23T13:53:48.137" v="22272" actId="6549"/>
        <pc:sldMkLst>
          <pc:docMk/>
          <pc:sldMk cId="1333522464" sldId="403"/>
        </pc:sldMkLst>
        <pc:spChg chg="mod">
          <ac:chgData name="Dan Nowell" userId="179edfa7-5100-441a-9216-cfc0612818a5" providerId="ADAL" clId="{4DB3B839-E673-47FD-B747-0178D10590DE}" dt="2026-02-23T13:53:48.137" v="22272" actId="6549"/>
          <ac:spMkLst>
            <pc:docMk/>
            <pc:sldMk cId="1333522464" sldId="403"/>
            <ac:spMk id="3" creationId="{C1378800-6BD1-592C-5EE4-73A49805B6C2}"/>
          </ac:spMkLst>
        </pc:spChg>
      </pc:sldChg>
      <pc:sldChg chg="modSp add mod">
        <pc:chgData name="Dan Nowell" userId="179edfa7-5100-441a-9216-cfc0612818a5" providerId="ADAL" clId="{4DB3B839-E673-47FD-B747-0178D10590DE}" dt="2026-02-23T13:43:40.192" v="22084" actId="20577"/>
        <pc:sldMkLst>
          <pc:docMk/>
          <pc:sldMk cId="552305479" sldId="404"/>
        </pc:sldMkLst>
        <pc:spChg chg="mod">
          <ac:chgData name="Dan Nowell" userId="179edfa7-5100-441a-9216-cfc0612818a5" providerId="ADAL" clId="{4DB3B839-E673-47FD-B747-0178D10590DE}" dt="2026-02-23T13:43:40.192" v="22084" actId="20577"/>
          <ac:spMkLst>
            <pc:docMk/>
            <pc:sldMk cId="552305479" sldId="404"/>
            <ac:spMk id="3" creationId="{1C79BE91-D6F4-46E5-6DF6-E03B0273DB03}"/>
          </ac:spMkLst>
        </pc:spChg>
      </pc:sldChg>
      <pc:sldChg chg="modSp add mod">
        <pc:chgData name="Dan Nowell" userId="179edfa7-5100-441a-9216-cfc0612818a5" providerId="ADAL" clId="{4DB3B839-E673-47FD-B747-0178D10590DE}" dt="2026-02-23T13:44:58.026" v="22131" actId="20577"/>
        <pc:sldMkLst>
          <pc:docMk/>
          <pc:sldMk cId="2713284504" sldId="405"/>
        </pc:sldMkLst>
        <pc:spChg chg="mod">
          <ac:chgData name="Dan Nowell" userId="179edfa7-5100-441a-9216-cfc0612818a5" providerId="ADAL" clId="{4DB3B839-E673-47FD-B747-0178D10590DE}" dt="2026-02-23T13:44:58.026" v="22131" actId="20577"/>
          <ac:spMkLst>
            <pc:docMk/>
            <pc:sldMk cId="2713284504" sldId="405"/>
            <ac:spMk id="3" creationId="{85BC188B-4363-A678-C578-894BE7D5B6B3}"/>
          </ac:spMkLst>
        </pc:spChg>
      </pc:sldChg>
      <pc:sldChg chg="modSp add mod">
        <pc:chgData name="Dan Nowell" userId="179edfa7-5100-441a-9216-cfc0612818a5" providerId="ADAL" clId="{4DB3B839-E673-47FD-B747-0178D10590DE}" dt="2026-02-23T13:46:36.600" v="22208" actId="20577"/>
        <pc:sldMkLst>
          <pc:docMk/>
          <pc:sldMk cId="870001882" sldId="406"/>
        </pc:sldMkLst>
        <pc:spChg chg="mod">
          <ac:chgData name="Dan Nowell" userId="179edfa7-5100-441a-9216-cfc0612818a5" providerId="ADAL" clId="{4DB3B839-E673-47FD-B747-0178D10590DE}" dt="2026-02-23T13:46:36.600" v="22208" actId="20577"/>
          <ac:spMkLst>
            <pc:docMk/>
            <pc:sldMk cId="870001882" sldId="406"/>
            <ac:spMk id="3" creationId="{BBBAAB04-7B11-5B64-C0C2-7A9C3183B9A5}"/>
          </ac:spMkLst>
        </pc:spChg>
      </pc:sldChg>
      <pc:sldChg chg="addSp modSp add mod">
        <pc:chgData name="Dan Nowell" userId="179edfa7-5100-441a-9216-cfc0612818a5" providerId="ADAL" clId="{4DB3B839-E673-47FD-B747-0178D10590DE}" dt="2026-02-18T12:49:45.735" v="20845" actId="22"/>
        <pc:sldMkLst>
          <pc:docMk/>
          <pc:sldMk cId="1292706674" sldId="407"/>
        </pc:sldMkLst>
        <pc:spChg chg="mod">
          <ac:chgData name="Dan Nowell" userId="179edfa7-5100-441a-9216-cfc0612818a5" providerId="ADAL" clId="{4DB3B839-E673-47FD-B747-0178D10590DE}" dt="2026-02-18T12:49:30.682" v="20844" actId="20577"/>
          <ac:spMkLst>
            <pc:docMk/>
            <pc:sldMk cId="1292706674" sldId="407"/>
            <ac:spMk id="4" creationId="{0BEF30AB-68B9-D4A5-38BE-C2170D2A4399}"/>
          </ac:spMkLst>
        </pc:spChg>
        <pc:picChg chg="add">
          <ac:chgData name="Dan Nowell" userId="179edfa7-5100-441a-9216-cfc0612818a5" providerId="ADAL" clId="{4DB3B839-E673-47FD-B747-0178D10590DE}" dt="2026-02-18T12:49:45.735" v="20845" actId="22"/>
          <ac:picMkLst>
            <pc:docMk/>
            <pc:sldMk cId="1292706674" sldId="407"/>
            <ac:picMk id="3" creationId="{ED049377-8981-53AF-5CCB-C62FA4432C05}"/>
          </ac:picMkLst>
        </pc:picChg>
      </pc:sldChg>
      <pc:sldChg chg="addSp modSp add mod">
        <pc:chgData name="Dan Nowell" userId="179edfa7-5100-441a-9216-cfc0612818a5" providerId="ADAL" clId="{4DB3B839-E673-47FD-B747-0178D10590DE}" dt="2026-02-18T12:50:02.433" v="20848" actId="22"/>
        <pc:sldMkLst>
          <pc:docMk/>
          <pc:sldMk cId="2963406019" sldId="408"/>
        </pc:sldMkLst>
        <pc:spChg chg="mod">
          <ac:chgData name="Dan Nowell" userId="179edfa7-5100-441a-9216-cfc0612818a5" providerId="ADAL" clId="{4DB3B839-E673-47FD-B747-0178D10590DE}" dt="2026-02-18T12:49:50.098" v="20847" actId="20577"/>
          <ac:spMkLst>
            <pc:docMk/>
            <pc:sldMk cId="2963406019" sldId="408"/>
            <ac:spMk id="4" creationId="{7F2108FB-BF4A-D3B7-F428-D0A07D1696A9}"/>
          </ac:spMkLst>
        </pc:spChg>
        <pc:picChg chg="add">
          <ac:chgData name="Dan Nowell" userId="179edfa7-5100-441a-9216-cfc0612818a5" providerId="ADAL" clId="{4DB3B839-E673-47FD-B747-0178D10590DE}" dt="2026-02-18T12:50:02.433" v="20848" actId="22"/>
          <ac:picMkLst>
            <pc:docMk/>
            <pc:sldMk cId="2963406019" sldId="408"/>
            <ac:picMk id="3" creationId="{96A0A6FE-459C-BCE1-A287-74ED798B9EE0}"/>
          </ac:picMkLst>
        </pc:picChg>
      </pc:sldChg>
      <pc:sldChg chg="addSp modSp add mod">
        <pc:chgData name="Dan Nowell" userId="179edfa7-5100-441a-9216-cfc0612818a5" providerId="ADAL" clId="{4DB3B839-E673-47FD-B747-0178D10590DE}" dt="2026-02-18T12:50:47.226" v="20857" actId="22"/>
        <pc:sldMkLst>
          <pc:docMk/>
          <pc:sldMk cId="1469713775" sldId="410"/>
        </pc:sldMkLst>
        <pc:spChg chg="mod">
          <ac:chgData name="Dan Nowell" userId="179edfa7-5100-441a-9216-cfc0612818a5" providerId="ADAL" clId="{4DB3B839-E673-47FD-B747-0178D10590DE}" dt="2026-02-18T12:50:43.571" v="20856" actId="20577"/>
          <ac:spMkLst>
            <pc:docMk/>
            <pc:sldMk cId="1469713775" sldId="410"/>
            <ac:spMk id="4" creationId="{207352ED-8AEC-40A6-A180-0605AE408B20}"/>
          </ac:spMkLst>
        </pc:spChg>
        <pc:picChg chg="add">
          <ac:chgData name="Dan Nowell" userId="179edfa7-5100-441a-9216-cfc0612818a5" providerId="ADAL" clId="{4DB3B839-E673-47FD-B747-0178D10590DE}" dt="2026-02-18T12:50:47.226" v="20857" actId="22"/>
          <ac:picMkLst>
            <pc:docMk/>
            <pc:sldMk cId="1469713775" sldId="410"/>
            <ac:picMk id="3" creationId="{300CEEC7-CA0A-EE0E-90BB-E9413AD729E4}"/>
          </ac:picMkLst>
        </pc:picChg>
      </pc:sldChg>
      <pc:sldChg chg="addSp modSp add mod replId">
        <pc:chgData name="Dan Nowell" userId="179edfa7-5100-441a-9216-cfc0612818a5" providerId="ADAL" clId="{4DB3B839-E673-47FD-B747-0178D10590DE}" dt="2026-02-18T12:51:04.825" v="20860" actId="22"/>
        <pc:sldMkLst>
          <pc:docMk/>
          <pc:sldMk cId="1849317905" sldId="411"/>
        </pc:sldMkLst>
        <pc:spChg chg="mod">
          <ac:chgData name="Dan Nowell" userId="179edfa7-5100-441a-9216-cfc0612818a5" providerId="ADAL" clId="{4DB3B839-E673-47FD-B747-0178D10590DE}" dt="2026-02-18T12:50:51.655" v="20859" actId="20577"/>
          <ac:spMkLst>
            <pc:docMk/>
            <pc:sldMk cId="1849317905" sldId="411"/>
            <ac:spMk id="4" creationId="{1E0A417C-93C1-9E15-0A38-6815F7AB9175}"/>
          </ac:spMkLst>
        </pc:spChg>
        <pc:picChg chg="add">
          <ac:chgData name="Dan Nowell" userId="179edfa7-5100-441a-9216-cfc0612818a5" providerId="ADAL" clId="{4DB3B839-E673-47FD-B747-0178D10590DE}" dt="2026-02-18T12:51:04.825" v="20860" actId="22"/>
          <ac:picMkLst>
            <pc:docMk/>
            <pc:sldMk cId="1849317905" sldId="411"/>
            <ac:picMk id="3" creationId="{93E73D54-6B30-BD73-4326-BED2226E2224}"/>
          </ac:picMkLst>
        </pc:picChg>
      </pc:sldChg>
      <pc:sldChg chg="addSp modSp add mod replId">
        <pc:chgData name="Dan Nowell" userId="179edfa7-5100-441a-9216-cfc0612818a5" providerId="ADAL" clId="{4DB3B839-E673-47FD-B747-0178D10590DE}" dt="2026-02-18T12:51:28.411" v="20863" actId="22"/>
        <pc:sldMkLst>
          <pc:docMk/>
          <pc:sldMk cId="1853684679" sldId="412"/>
        </pc:sldMkLst>
        <pc:spChg chg="mod">
          <ac:chgData name="Dan Nowell" userId="179edfa7-5100-441a-9216-cfc0612818a5" providerId="ADAL" clId="{4DB3B839-E673-47FD-B747-0178D10590DE}" dt="2026-02-18T12:51:14.442" v="20862" actId="20577"/>
          <ac:spMkLst>
            <pc:docMk/>
            <pc:sldMk cId="1853684679" sldId="412"/>
            <ac:spMk id="4" creationId="{D9E5C8B7-C28D-460A-3850-68C861606AEA}"/>
          </ac:spMkLst>
        </pc:spChg>
        <pc:picChg chg="add">
          <ac:chgData name="Dan Nowell" userId="179edfa7-5100-441a-9216-cfc0612818a5" providerId="ADAL" clId="{4DB3B839-E673-47FD-B747-0178D10590DE}" dt="2026-02-18T12:51:28.411" v="20863" actId="22"/>
          <ac:picMkLst>
            <pc:docMk/>
            <pc:sldMk cId="1853684679" sldId="412"/>
            <ac:picMk id="3" creationId="{9E4439F2-EECD-B4A3-BB6E-42B166362D2C}"/>
          </ac:picMkLst>
        </pc:picChg>
      </pc:sldChg>
      <pc:sldChg chg="addSp modSp add mod replId">
        <pc:chgData name="Dan Nowell" userId="179edfa7-5100-441a-9216-cfc0612818a5" providerId="ADAL" clId="{4DB3B839-E673-47FD-B747-0178D10590DE}" dt="2026-02-18T12:51:48.036" v="20866" actId="22"/>
        <pc:sldMkLst>
          <pc:docMk/>
          <pc:sldMk cId="1257229971" sldId="413"/>
        </pc:sldMkLst>
        <pc:spChg chg="mod">
          <ac:chgData name="Dan Nowell" userId="179edfa7-5100-441a-9216-cfc0612818a5" providerId="ADAL" clId="{4DB3B839-E673-47FD-B747-0178D10590DE}" dt="2026-02-18T12:51:31.885" v="20865" actId="20577"/>
          <ac:spMkLst>
            <pc:docMk/>
            <pc:sldMk cId="1257229971" sldId="413"/>
            <ac:spMk id="4" creationId="{8E901EA7-536F-AE4E-F0B1-07A46BB56CB4}"/>
          </ac:spMkLst>
        </pc:spChg>
        <pc:picChg chg="add">
          <ac:chgData name="Dan Nowell" userId="179edfa7-5100-441a-9216-cfc0612818a5" providerId="ADAL" clId="{4DB3B839-E673-47FD-B747-0178D10590DE}" dt="2026-02-18T12:51:48.036" v="20866" actId="22"/>
          <ac:picMkLst>
            <pc:docMk/>
            <pc:sldMk cId="1257229971" sldId="413"/>
            <ac:picMk id="3" creationId="{213A45A8-C8F4-E095-BE67-EE5660B361F1}"/>
          </ac:picMkLst>
        </pc:picChg>
      </pc:sldChg>
      <pc:sldChg chg="addSp modSp add mod">
        <pc:chgData name="Dan Nowell" userId="179edfa7-5100-441a-9216-cfc0612818a5" providerId="ADAL" clId="{4DB3B839-E673-47FD-B747-0178D10590DE}" dt="2026-02-18T12:53:30.785" v="20869" actId="22"/>
        <pc:sldMkLst>
          <pc:docMk/>
          <pc:sldMk cId="1862130690" sldId="414"/>
        </pc:sldMkLst>
        <pc:spChg chg="mod">
          <ac:chgData name="Dan Nowell" userId="179edfa7-5100-441a-9216-cfc0612818a5" providerId="ADAL" clId="{4DB3B839-E673-47FD-B747-0178D10590DE}" dt="2026-02-18T12:53:20.476" v="20868" actId="20577"/>
          <ac:spMkLst>
            <pc:docMk/>
            <pc:sldMk cId="1862130690" sldId="414"/>
            <ac:spMk id="4" creationId="{A0D19491-F6B7-3DC4-DE47-4D4DEDF5468D}"/>
          </ac:spMkLst>
        </pc:spChg>
        <pc:picChg chg="add">
          <ac:chgData name="Dan Nowell" userId="179edfa7-5100-441a-9216-cfc0612818a5" providerId="ADAL" clId="{4DB3B839-E673-47FD-B747-0178D10590DE}" dt="2026-02-18T12:53:30.785" v="20869" actId="22"/>
          <ac:picMkLst>
            <pc:docMk/>
            <pc:sldMk cId="1862130690" sldId="414"/>
            <ac:picMk id="3" creationId="{C9C30E4F-77C6-C0CE-433E-399242840167}"/>
          </ac:picMkLst>
        </pc:picChg>
      </pc:sldChg>
      <pc:sldChg chg="addSp modSp add mod replId">
        <pc:chgData name="Dan Nowell" userId="179edfa7-5100-441a-9216-cfc0612818a5" providerId="ADAL" clId="{4DB3B839-E673-47FD-B747-0178D10590DE}" dt="2026-02-18T12:53:46.165" v="20872" actId="22"/>
        <pc:sldMkLst>
          <pc:docMk/>
          <pc:sldMk cId="258098343" sldId="415"/>
        </pc:sldMkLst>
        <pc:spChg chg="mod">
          <ac:chgData name="Dan Nowell" userId="179edfa7-5100-441a-9216-cfc0612818a5" providerId="ADAL" clId="{4DB3B839-E673-47FD-B747-0178D10590DE}" dt="2026-02-18T12:53:34.798" v="20871" actId="20577"/>
          <ac:spMkLst>
            <pc:docMk/>
            <pc:sldMk cId="258098343" sldId="415"/>
            <ac:spMk id="4" creationId="{90FE4B91-6265-58B3-223B-142F1028A40C}"/>
          </ac:spMkLst>
        </pc:spChg>
        <pc:picChg chg="add">
          <ac:chgData name="Dan Nowell" userId="179edfa7-5100-441a-9216-cfc0612818a5" providerId="ADAL" clId="{4DB3B839-E673-47FD-B747-0178D10590DE}" dt="2026-02-18T12:53:46.165" v="20872" actId="22"/>
          <ac:picMkLst>
            <pc:docMk/>
            <pc:sldMk cId="258098343" sldId="415"/>
            <ac:picMk id="3" creationId="{CEA544D0-96F8-8C28-A502-E5EAA040B141}"/>
          </ac:picMkLst>
        </pc:picChg>
      </pc:sldChg>
      <pc:sldChg chg="addSp modSp add mod replId">
        <pc:chgData name="Dan Nowell" userId="179edfa7-5100-441a-9216-cfc0612818a5" providerId="ADAL" clId="{4DB3B839-E673-47FD-B747-0178D10590DE}" dt="2026-02-18T12:54:06.185" v="20874" actId="22"/>
        <pc:sldMkLst>
          <pc:docMk/>
          <pc:sldMk cId="1228548496" sldId="416"/>
        </pc:sldMkLst>
        <pc:spChg chg="mod">
          <ac:chgData name="Dan Nowell" userId="179edfa7-5100-441a-9216-cfc0612818a5" providerId="ADAL" clId="{4DB3B839-E673-47FD-B747-0178D10590DE}" dt="2026-02-18T12:53:53.283" v="20873" actId="20577"/>
          <ac:spMkLst>
            <pc:docMk/>
            <pc:sldMk cId="1228548496" sldId="416"/>
            <ac:spMk id="4" creationId="{CC35B344-BC75-DBB1-8077-3029E98D58BC}"/>
          </ac:spMkLst>
        </pc:spChg>
        <pc:picChg chg="add">
          <ac:chgData name="Dan Nowell" userId="179edfa7-5100-441a-9216-cfc0612818a5" providerId="ADAL" clId="{4DB3B839-E673-47FD-B747-0178D10590DE}" dt="2026-02-18T12:54:06.185" v="20874" actId="22"/>
          <ac:picMkLst>
            <pc:docMk/>
            <pc:sldMk cId="1228548496" sldId="416"/>
            <ac:picMk id="3" creationId="{EF562E51-8090-3E75-12AA-67E7F827CBA2}"/>
          </ac:picMkLst>
        </pc:picChg>
      </pc:sldChg>
      <pc:sldChg chg="addSp modSp add mod replId">
        <pc:chgData name="Dan Nowell" userId="179edfa7-5100-441a-9216-cfc0612818a5" providerId="ADAL" clId="{4DB3B839-E673-47FD-B747-0178D10590DE}" dt="2026-02-18T12:54:22.363" v="20876" actId="22"/>
        <pc:sldMkLst>
          <pc:docMk/>
          <pc:sldMk cId="4058216386" sldId="417"/>
        </pc:sldMkLst>
        <pc:spChg chg="mod">
          <ac:chgData name="Dan Nowell" userId="179edfa7-5100-441a-9216-cfc0612818a5" providerId="ADAL" clId="{4DB3B839-E673-47FD-B747-0178D10590DE}" dt="2026-02-18T12:54:09.961" v="20875" actId="20577"/>
          <ac:spMkLst>
            <pc:docMk/>
            <pc:sldMk cId="4058216386" sldId="417"/>
            <ac:spMk id="4" creationId="{D812C260-AFB0-0551-DCEF-8E23CC866853}"/>
          </ac:spMkLst>
        </pc:spChg>
        <pc:picChg chg="add">
          <ac:chgData name="Dan Nowell" userId="179edfa7-5100-441a-9216-cfc0612818a5" providerId="ADAL" clId="{4DB3B839-E673-47FD-B747-0178D10590DE}" dt="2026-02-18T12:54:22.363" v="20876" actId="22"/>
          <ac:picMkLst>
            <pc:docMk/>
            <pc:sldMk cId="4058216386" sldId="417"/>
            <ac:picMk id="3" creationId="{2B8022A4-6866-0968-BF51-15F356B7EC2C}"/>
          </ac:picMkLst>
        </pc:picChg>
      </pc:sldChg>
      <pc:sldChg chg="addSp modSp add mod replId">
        <pc:chgData name="Dan Nowell" userId="179edfa7-5100-441a-9216-cfc0612818a5" providerId="ADAL" clId="{4DB3B839-E673-47FD-B747-0178D10590DE}" dt="2026-02-18T12:54:41.410" v="20878" actId="22"/>
        <pc:sldMkLst>
          <pc:docMk/>
          <pc:sldMk cId="3687492421" sldId="418"/>
        </pc:sldMkLst>
        <pc:spChg chg="mod">
          <ac:chgData name="Dan Nowell" userId="179edfa7-5100-441a-9216-cfc0612818a5" providerId="ADAL" clId="{4DB3B839-E673-47FD-B747-0178D10590DE}" dt="2026-02-18T12:54:29.137" v="20877" actId="20577"/>
          <ac:spMkLst>
            <pc:docMk/>
            <pc:sldMk cId="3687492421" sldId="418"/>
            <ac:spMk id="4" creationId="{F20EDA61-E917-7EDD-CE39-5ADF7D356B62}"/>
          </ac:spMkLst>
        </pc:spChg>
        <pc:picChg chg="add">
          <ac:chgData name="Dan Nowell" userId="179edfa7-5100-441a-9216-cfc0612818a5" providerId="ADAL" clId="{4DB3B839-E673-47FD-B747-0178D10590DE}" dt="2026-02-18T12:54:41.410" v="20878" actId="22"/>
          <ac:picMkLst>
            <pc:docMk/>
            <pc:sldMk cId="3687492421" sldId="418"/>
            <ac:picMk id="3" creationId="{4D74B0DD-9E64-2F3C-37CF-EB62B1678651}"/>
          </ac:picMkLst>
        </pc:picChg>
      </pc:sldChg>
      <pc:sldChg chg="addSp modSp add mod replId">
        <pc:chgData name="Dan Nowell" userId="179edfa7-5100-441a-9216-cfc0612818a5" providerId="ADAL" clId="{4DB3B839-E673-47FD-B747-0178D10590DE}" dt="2026-02-18T12:55:03.445" v="20880" actId="22"/>
        <pc:sldMkLst>
          <pc:docMk/>
          <pc:sldMk cId="992984995" sldId="419"/>
        </pc:sldMkLst>
        <pc:spChg chg="mod">
          <ac:chgData name="Dan Nowell" userId="179edfa7-5100-441a-9216-cfc0612818a5" providerId="ADAL" clId="{4DB3B839-E673-47FD-B747-0178D10590DE}" dt="2026-02-18T12:54:49.117" v="20879" actId="20577"/>
          <ac:spMkLst>
            <pc:docMk/>
            <pc:sldMk cId="992984995" sldId="419"/>
            <ac:spMk id="4" creationId="{04E11A61-B109-4F23-DF17-DC94E145C5B8}"/>
          </ac:spMkLst>
        </pc:spChg>
        <pc:picChg chg="add">
          <ac:chgData name="Dan Nowell" userId="179edfa7-5100-441a-9216-cfc0612818a5" providerId="ADAL" clId="{4DB3B839-E673-47FD-B747-0178D10590DE}" dt="2026-02-18T12:55:03.445" v="20880" actId="22"/>
          <ac:picMkLst>
            <pc:docMk/>
            <pc:sldMk cId="992984995" sldId="419"/>
            <ac:picMk id="3" creationId="{366F7352-2F1B-74DA-4B0F-B9AFC550C185}"/>
          </ac:picMkLst>
        </pc:picChg>
      </pc:sldChg>
      <pc:sldChg chg="addSp modSp add mod replId">
        <pc:chgData name="Dan Nowell" userId="179edfa7-5100-441a-9216-cfc0612818a5" providerId="ADAL" clId="{4DB3B839-E673-47FD-B747-0178D10590DE}" dt="2026-02-18T12:55:40.908" v="20882" actId="22"/>
        <pc:sldMkLst>
          <pc:docMk/>
          <pc:sldMk cId="4016259970" sldId="420"/>
        </pc:sldMkLst>
        <pc:spChg chg="mod">
          <ac:chgData name="Dan Nowell" userId="179edfa7-5100-441a-9216-cfc0612818a5" providerId="ADAL" clId="{4DB3B839-E673-47FD-B747-0178D10590DE}" dt="2026-02-18T12:55:28.692" v="20881" actId="20577"/>
          <ac:spMkLst>
            <pc:docMk/>
            <pc:sldMk cId="4016259970" sldId="420"/>
            <ac:spMk id="4" creationId="{5B335D34-7E88-FB6E-3DD6-8014E9285E88}"/>
          </ac:spMkLst>
        </pc:spChg>
        <pc:picChg chg="add">
          <ac:chgData name="Dan Nowell" userId="179edfa7-5100-441a-9216-cfc0612818a5" providerId="ADAL" clId="{4DB3B839-E673-47FD-B747-0178D10590DE}" dt="2026-02-18T12:55:40.908" v="20882" actId="22"/>
          <ac:picMkLst>
            <pc:docMk/>
            <pc:sldMk cId="4016259970" sldId="420"/>
            <ac:picMk id="3" creationId="{1AD1B544-73D6-9A45-BBC4-6B08CFA0EADE}"/>
          </ac:picMkLst>
        </pc:picChg>
      </pc:sldChg>
      <pc:sldChg chg="addSp modSp add mod replId">
        <pc:chgData name="Dan Nowell" userId="179edfa7-5100-441a-9216-cfc0612818a5" providerId="ADAL" clId="{4DB3B839-E673-47FD-B747-0178D10590DE}" dt="2026-02-18T12:56:01.525" v="20884" actId="22"/>
        <pc:sldMkLst>
          <pc:docMk/>
          <pc:sldMk cId="1058526427" sldId="421"/>
        </pc:sldMkLst>
        <pc:spChg chg="mod">
          <ac:chgData name="Dan Nowell" userId="179edfa7-5100-441a-9216-cfc0612818a5" providerId="ADAL" clId="{4DB3B839-E673-47FD-B747-0178D10590DE}" dt="2026-02-18T12:55:47.047" v="20883" actId="20577"/>
          <ac:spMkLst>
            <pc:docMk/>
            <pc:sldMk cId="1058526427" sldId="421"/>
            <ac:spMk id="4" creationId="{B92538D5-0BCB-423F-413B-7A81277ED908}"/>
          </ac:spMkLst>
        </pc:spChg>
        <pc:picChg chg="add">
          <ac:chgData name="Dan Nowell" userId="179edfa7-5100-441a-9216-cfc0612818a5" providerId="ADAL" clId="{4DB3B839-E673-47FD-B747-0178D10590DE}" dt="2026-02-18T12:56:01.525" v="20884" actId="22"/>
          <ac:picMkLst>
            <pc:docMk/>
            <pc:sldMk cId="1058526427" sldId="421"/>
            <ac:picMk id="3" creationId="{B5F78E48-3C39-5FB9-95B1-CE23301645E1}"/>
          </ac:picMkLst>
        </pc:picChg>
      </pc:sldChg>
      <pc:sldChg chg="addSp modSp add mod">
        <pc:chgData name="Dan Nowell" userId="179edfa7-5100-441a-9216-cfc0612818a5" providerId="ADAL" clId="{4DB3B839-E673-47FD-B747-0178D10590DE}" dt="2026-02-18T12:56:20.952" v="20886" actId="22"/>
        <pc:sldMkLst>
          <pc:docMk/>
          <pc:sldMk cId="2420960446" sldId="422"/>
        </pc:sldMkLst>
        <pc:spChg chg="mod">
          <ac:chgData name="Dan Nowell" userId="179edfa7-5100-441a-9216-cfc0612818a5" providerId="ADAL" clId="{4DB3B839-E673-47FD-B747-0178D10590DE}" dt="2026-02-18T12:56:06.589" v="20885" actId="20577"/>
          <ac:spMkLst>
            <pc:docMk/>
            <pc:sldMk cId="2420960446" sldId="422"/>
            <ac:spMk id="4" creationId="{68034E11-8FA4-E604-CAC1-5C6FA16C8244}"/>
          </ac:spMkLst>
        </pc:spChg>
        <pc:picChg chg="add">
          <ac:chgData name="Dan Nowell" userId="179edfa7-5100-441a-9216-cfc0612818a5" providerId="ADAL" clId="{4DB3B839-E673-47FD-B747-0178D10590DE}" dt="2026-02-18T12:56:20.952" v="20886" actId="22"/>
          <ac:picMkLst>
            <pc:docMk/>
            <pc:sldMk cId="2420960446" sldId="422"/>
            <ac:picMk id="3" creationId="{475B920F-6AED-DA1C-4D2F-AA369C812592}"/>
          </ac:picMkLst>
        </pc:picChg>
      </pc:sldChg>
      <pc:sldChg chg="addSp modSp add mod replId">
        <pc:chgData name="Dan Nowell" userId="179edfa7-5100-441a-9216-cfc0612818a5" providerId="ADAL" clId="{4DB3B839-E673-47FD-B747-0178D10590DE}" dt="2026-02-18T12:56:38.756" v="20888" actId="22"/>
        <pc:sldMkLst>
          <pc:docMk/>
          <pc:sldMk cId="882777621" sldId="423"/>
        </pc:sldMkLst>
        <pc:spChg chg="mod">
          <ac:chgData name="Dan Nowell" userId="179edfa7-5100-441a-9216-cfc0612818a5" providerId="ADAL" clId="{4DB3B839-E673-47FD-B747-0178D10590DE}" dt="2026-02-18T12:56:25.156" v="20887" actId="20577"/>
          <ac:spMkLst>
            <pc:docMk/>
            <pc:sldMk cId="882777621" sldId="423"/>
            <ac:spMk id="4" creationId="{3769A977-0020-5156-D90A-7029D8470B0B}"/>
          </ac:spMkLst>
        </pc:spChg>
        <pc:picChg chg="add">
          <ac:chgData name="Dan Nowell" userId="179edfa7-5100-441a-9216-cfc0612818a5" providerId="ADAL" clId="{4DB3B839-E673-47FD-B747-0178D10590DE}" dt="2026-02-18T12:56:38.756" v="20888" actId="22"/>
          <ac:picMkLst>
            <pc:docMk/>
            <pc:sldMk cId="882777621" sldId="423"/>
            <ac:picMk id="3" creationId="{68BF6367-BE70-2B10-99B5-277E0A6CEAFE}"/>
          </ac:picMkLst>
        </pc:picChg>
      </pc:sldChg>
      <pc:sldChg chg="addSp modSp add mod replId">
        <pc:chgData name="Dan Nowell" userId="179edfa7-5100-441a-9216-cfc0612818a5" providerId="ADAL" clId="{4DB3B839-E673-47FD-B747-0178D10590DE}" dt="2026-02-18T12:57:00.229" v="20890" actId="22"/>
        <pc:sldMkLst>
          <pc:docMk/>
          <pc:sldMk cId="583689749" sldId="424"/>
        </pc:sldMkLst>
        <pc:spChg chg="mod">
          <ac:chgData name="Dan Nowell" userId="179edfa7-5100-441a-9216-cfc0612818a5" providerId="ADAL" clId="{4DB3B839-E673-47FD-B747-0178D10590DE}" dt="2026-02-18T12:56:44.290" v="20889" actId="20577"/>
          <ac:spMkLst>
            <pc:docMk/>
            <pc:sldMk cId="583689749" sldId="424"/>
            <ac:spMk id="4" creationId="{06A9FB59-A101-3841-0CC5-5C3F49B4C688}"/>
          </ac:spMkLst>
        </pc:spChg>
        <pc:picChg chg="add">
          <ac:chgData name="Dan Nowell" userId="179edfa7-5100-441a-9216-cfc0612818a5" providerId="ADAL" clId="{4DB3B839-E673-47FD-B747-0178D10590DE}" dt="2026-02-18T12:57:00.229" v="20890" actId="22"/>
          <ac:picMkLst>
            <pc:docMk/>
            <pc:sldMk cId="583689749" sldId="424"/>
            <ac:picMk id="3" creationId="{EA3C0252-51B0-B60B-32D1-882CDFE2E7C1}"/>
          </ac:picMkLst>
        </pc:picChg>
      </pc:sldChg>
      <pc:sldChg chg="addSp modSp add mod replId">
        <pc:chgData name="Dan Nowell" userId="179edfa7-5100-441a-9216-cfc0612818a5" providerId="ADAL" clId="{4DB3B839-E673-47FD-B747-0178D10590DE}" dt="2026-02-18T12:57:26.755" v="20892" actId="22"/>
        <pc:sldMkLst>
          <pc:docMk/>
          <pc:sldMk cId="1058682627" sldId="425"/>
        </pc:sldMkLst>
        <pc:spChg chg="mod">
          <ac:chgData name="Dan Nowell" userId="179edfa7-5100-441a-9216-cfc0612818a5" providerId="ADAL" clId="{4DB3B839-E673-47FD-B747-0178D10590DE}" dt="2026-02-18T12:57:12.510" v="20891" actId="20577"/>
          <ac:spMkLst>
            <pc:docMk/>
            <pc:sldMk cId="1058682627" sldId="425"/>
            <ac:spMk id="4" creationId="{85C51198-097E-04A5-F127-468AD45CC6D5}"/>
          </ac:spMkLst>
        </pc:spChg>
        <pc:picChg chg="add">
          <ac:chgData name="Dan Nowell" userId="179edfa7-5100-441a-9216-cfc0612818a5" providerId="ADAL" clId="{4DB3B839-E673-47FD-B747-0178D10590DE}" dt="2026-02-18T12:57:26.755" v="20892" actId="22"/>
          <ac:picMkLst>
            <pc:docMk/>
            <pc:sldMk cId="1058682627" sldId="425"/>
            <ac:picMk id="3" creationId="{CF9CD3D2-EECF-0959-CE07-2753BB1CE2AE}"/>
          </ac:picMkLst>
        </pc:picChg>
      </pc:sldChg>
      <pc:sldChg chg="addSp modSp add mod replId">
        <pc:chgData name="Dan Nowell" userId="179edfa7-5100-441a-9216-cfc0612818a5" providerId="ADAL" clId="{4DB3B839-E673-47FD-B747-0178D10590DE}" dt="2026-02-18T12:57:53.967" v="20896" actId="22"/>
        <pc:sldMkLst>
          <pc:docMk/>
          <pc:sldMk cId="3140332559" sldId="426"/>
        </pc:sldMkLst>
        <pc:spChg chg="mod">
          <ac:chgData name="Dan Nowell" userId="179edfa7-5100-441a-9216-cfc0612818a5" providerId="ADAL" clId="{4DB3B839-E673-47FD-B747-0178D10590DE}" dt="2026-02-18T12:57:32.334" v="20895" actId="20577"/>
          <ac:spMkLst>
            <pc:docMk/>
            <pc:sldMk cId="3140332559" sldId="426"/>
            <ac:spMk id="4" creationId="{E4D1C939-EFD4-2137-C5C9-8CD53275166C}"/>
          </ac:spMkLst>
        </pc:spChg>
        <pc:picChg chg="add">
          <ac:chgData name="Dan Nowell" userId="179edfa7-5100-441a-9216-cfc0612818a5" providerId="ADAL" clId="{4DB3B839-E673-47FD-B747-0178D10590DE}" dt="2026-02-18T12:57:53.967" v="20896" actId="22"/>
          <ac:picMkLst>
            <pc:docMk/>
            <pc:sldMk cId="3140332559" sldId="426"/>
            <ac:picMk id="3" creationId="{7E9081FF-5676-9A7A-4F4D-80D572D4732B}"/>
          </ac:picMkLst>
        </pc:picChg>
      </pc:sldChg>
      <pc:sldChg chg="addSp modSp add mod replId">
        <pc:chgData name="Dan Nowell" userId="179edfa7-5100-441a-9216-cfc0612818a5" providerId="ADAL" clId="{4DB3B839-E673-47FD-B747-0178D10590DE}" dt="2026-02-18T12:58:17.511" v="20900" actId="20577"/>
        <pc:sldMkLst>
          <pc:docMk/>
          <pc:sldMk cId="3343010378" sldId="427"/>
        </pc:sldMkLst>
        <pc:spChg chg="mod">
          <ac:chgData name="Dan Nowell" userId="179edfa7-5100-441a-9216-cfc0612818a5" providerId="ADAL" clId="{4DB3B839-E673-47FD-B747-0178D10590DE}" dt="2026-02-18T12:58:17.511" v="20900" actId="20577"/>
          <ac:spMkLst>
            <pc:docMk/>
            <pc:sldMk cId="3343010378" sldId="427"/>
            <ac:spMk id="4" creationId="{D2F4D97F-97A5-7753-0690-D460303DD15C}"/>
          </ac:spMkLst>
        </pc:spChg>
        <pc:picChg chg="add">
          <ac:chgData name="Dan Nowell" userId="179edfa7-5100-441a-9216-cfc0612818a5" providerId="ADAL" clId="{4DB3B839-E673-47FD-B747-0178D10590DE}" dt="2026-02-18T12:58:10.928" v="20897" actId="22"/>
          <ac:picMkLst>
            <pc:docMk/>
            <pc:sldMk cId="3343010378" sldId="427"/>
            <ac:picMk id="3" creationId="{2D161BC7-F10B-39F8-C602-154E0FAF9925}"/>
          </ac:picMkLst>
        </pc:picChg>
      </pc:sldChg>
      <pc:sldChg chg="addSp modSp add mod replId">
        <pc:chgData name="Dan Nowell" userId="179edfa7-5100-441a-9216-cfc0612818a5" providerId="ADAL" clId="{4DB3B839-E673-47FD-B747-0178D10590DE}" dt="2026-02-18T12:58:37.737" v="20904" actId="22"/>
        <pc:sldMkLst>
          <pc:docMk/>
          <pc:sldMk cId="1935707541" sldId="428"/>
        </pc:sldMkLst>
        <pc:spChg chg="mod">
          <ac:chgData name="Dan Nowell" userId="179edfa7-5100-441a-9216-cfc0612818a5" providerId="ADAL" clId="{4DB3B839-E673-47FD-B747-0178D10590DE}" dt="2026-02-18T12:58:25.390" v="20903" actId="20577"/>
          <ac:spMkLst>
            <pc:docMk/>
            <pc:sldMk cId="1935707541" sldId="428"/>
            <ac:spMk id="4" creationId="{0EA37E29-8BC0-9DAC-B092-7F7ED5D018EB}"/>
          </ac:spMkLst>
        </pc:spChg>
        <pc:picChg chg="add">
          <ac:chgData name="Dan Nowell" userId="179edfa7-5100-441a-9216-cfc0612818a5" providerId="ADAL" clId="{4DB3B839-E673-47FD-B747-0178D10590DE}" dt="2026-02-18T12:58:37.737" v="20904" actId="22"/>
          <ac:picMkLst>
            <pc:docMk/>
            <pc:sldMk cId="1935707541" sldId="428"/>
            <ac:picMk id="3" creationId="{B4C669B6-139E-C49C-74FD-8AB25EF24809}"/>
          </ac:picMkLst>
        </pc:picChg>
      </pc:sldChg>
      <pc:sldChg chg="addSp modSp add mod replId">
        <pc:chgData name="Dan Nowell" userId="179edfa7-5100-441a-9216-cfc0612818a5" providerId="ADAL" clId="{4DB3B839-E673-47FD-B747-0178D10590DE}" dt="2026-02-18T12:58:58.019" v="20908" actId="22"/>
        <pc:sldMkLst>
          <pc:docMk/>
          <pc:sldMk cId="3127419148" sldId="429"/>
        </pc:sldMkLst>
        <pc:spChg chg="mod">
          <ac:chgData name="Dan Nowell" userId="179edfa7-5100-441a-9216-cfc0612818a5" providerId="ADAL" clId="{4DB3B839-E673-47FD-B747-0178D10590DE}" dt="2026-02-18T12:58:44.073" v="20907" actId="20577"/>
          <ac:spMkLst>
            <pc:docMk/>
            <pc:sldMk cId="3127419148" sldId="429"/>
            <ac:spMk id="4" creationId="{324BEE48-CAD4-6DC9-3C2D-38F5CF666256}"/>
          </ac:spMkLst>
        </pc:spChg>
        <pc:picChg chg="add">
          <ac:chgData name="Dan Nowell" userId="179edfa7-5100-441a-9216-cfc0612818a5" providerId="ADAL" clId="{4DB3B839-E673-47FD-B747-0178D10590DE}" dt="2026-02-18T12:58:58.019" v="20908" actId="22"/>
          <ac:picMkLst>
            <pc:docMk/>
            <pc:sldMk cId="3127419148" sldId="429"/>
            <ac:picMk id="3" creationId="{5A0CC994-8E3B-38BE-22F9-F83674B807D4}"/>
          </ac:picMkLst>
        </pc:picChg>
      </pc:sldChg>
      <pc:sldChg chg="addSp modSp add mod replId">
        <pc:chgData name="Dan Nowell" userId="179edfa7-5100-441a-9216-cfc0612818a5" providerId="ADAL" clId="{4DB3B839-E673-47FD-B747-0178D10590DE}" dt="2026-02-18T12:59:14.479" v="20912" actId="22"/>
        <pc:sldMkLst>
          <pc:docMk/>
          <pc:sldMk cId="3327192758" sldId="430"/>
        </pc:sldMkLst>
        <pc:spChg chg="mod">
          <ac:chgData name="Dan Nowell" userId="179edfa7-5100-441a-9216-cfc0612818a5" providerId="ADAL" clId="{4DB3B839-E673-47FD-B747-0178D10590DE}" dt="2026-02-18T12:59:03.042" v="20911" actId="20577"/>
          <ac:spMkLst>
            <pc:docMk/>
            <pc:sldMk cId="3327192758" sldId="430"/>
            <ac:spMk id="4" creationId="{E7AB7FB7-B96D-F638-D929-528E3ADF5411}"/>
          </ac:spMkLst>
        </pc:spChg>
        <pc:picChg chg="add">
          <ac:chgData name="Dan Nowell" userId="179edfa7-5100-441a-9216-cfc0612818a5" providerId="ADAL" clId="{4DB3B839-E673-47FD-B747-0178D10590DE}" dt="2026-02-18T12:59:14.479" v="20912" actId="22"/>
          <ac:picMkLst>
            <pc:docMk/>
            <pc:sldMk cId="3327192758" sldId="430"/>
            <ac:picMk id="3" creationId="{2029BF34-E1BB-A4C9-0875-128E112A1290}"/>
          </ac:picMkLst>
        </pc:picChg>
      </pc:sldChg>
      <pc:sldChg chg="addSp modSp add mod replId">
        <pc:chgData name="Dan Nowell" userId="179edfa7-5100-441a-9216-cfc0612818a5" providerId="ADAL" clId="{4DB3B839-E673-47FD-B747-0178D10590DE}" dt="2026-02-18T12:59:41.330" v="20916" actId="22"/>
        <pc:sldMkLst>
          <pc:docMk/>
          <pc:sldMk cId="2966917715" sldId="431"/>
        </pc:sldMkLst>
        <pc:spChg chg="mod">
          <ac:chgData name="Dan Nowell" userId="179edfa7-5100-441a-9216-cfc0612818a5" providerId="ADAL" clId="{4DB3B839-E673-47FD-B747-0178D10590DE}" dt="2026-02-18T12:59:19.922" v="20915" actId="20577"/>
          <ac:spMkLst>
            <pc:docMk/>
            <pc:sldMk cId="2966917715" sldId="431"/>
            <ac:spMk id="4" creationId="{7D1A5516-E7B1-C85D-CD87-3525327913E9}"/>
          </ac:spMkLst>
        </pc:spChg>
        <pc:picChg chg="add">
          <ac:chgData name="Dan Nowell" userId="179edfa7-5100-441a-9216-cfc0612818a5" providerId="ADAL" clId="{4DB3B839-E673-47FD-B747-0178D10590DE}" dt="2026-02-18T12:59:41.330" v="20916" actId="22"/>
          <ac:picMkLst>
            <pc:docMk/>
            <pc:sldMk cId="2966917715" sldId="431"/>
            <ac:picMk id="3" creationId="{4AB28B2C-4219-97C2-DBED-32C3ABE82A65}"/>
          </ac:picMkLst>
        </pc:picChg>
      </pc:sldChg>
      <pc:sldChg chg="addSp modSp add mod replId">
        <pc:chgData name="Dan Nowell" userId="179edfa7-5100-441a-9216-cfc0612818a5" providerId="ADAL" clId="{4DB3B839-E673-47FD-B747-0178D10590DE}" dt="2026-02-18T13:00:00.550" v="20920" actId="22"/>
        <pc:sldMkLst>
          <pc:docMk/>
          <pc:sldMk cId="1669057522" sldId="432"/>
        </pc:sldMkLst>
        <pc:spChg chg="mod">
          <ac:chgData name="Dan Nowell" userId="179edfa7-5100-441a-9216-cfc0612818a5" providerId="ADAL" clId="{4DB3B839-E673-47FD-B747-0178D10590DE}" dt="2026-02-18T12:59:45.402" v="20919" actId="20577"/>
          <ac:spMkLst>
            <pc:docMk/>
            <pc:sldMk cId="1669057522" sldId="432"/>
            <ac:spMk id="4" creationId="{2EAB27FF-56E6-9E56-43FB-46CA96CD1A00}"/>
          </ac:spMkLst>
        </pc:spChg>
        <pc:picChg chg="add">
          <ac:chgData name="Dan Nowell" userId="179edfa7-5100-441a-9216-cfc0612818a5" providerId="ADAL" clId="{4DB3B839-E673-47FD-B747-0178D10590DE}" dt="2026-02-18T13:00:00.550" v="20920" actId="22"/>
          <ac:picMkLst>
            <pc:docMk/>
            <pc:sldMk cId="1669057522" sldId="432"/>
            <ac:picMk id="3" creationId="{1A395972-47D9-8808-56AF-F8BEF79F3F53}"/>
          </ac:picMkLst>
        </pc:picChg>
      </pc:sldChg>
      <pc:sldChg chg="addSp modSp add mod replId">
        <pc:chgData name="Dan Nowell" userId="179edfa7-5100-441a-9216-cfc0612818a5" providerId="ADAL" clId="{4DB3B839-E673-47FD-B747-0178D10590DE}" dt="2026-02-18T13:00:15.769" v="20924" actId="22"/>
        <pc:sldMkLst>
          <pc:docMk/>
          <pc:sldMk cId="788332960" sldId="433"/>
        </pc:sldMkLst>
        <pc:spChg chg="mod">
          <ac:chgData name="Dan Nowell" userId="179edfa7-5100-441a-9216-cfc0612818a5" providerId="ADAL" clId="{4DB3B839-E673-47FD-B747-0178D10590DE}" dt="2026-02-18T13:00:05.677" v="20923" actId="20577"/>
          <ac:spMkLst>
            <pc:docMk/>
            <pc:sldMk cId="788332960" sldId="433"/>
            <ac:spMk id="4" creationId="{42E64B43-5BDA-2B3D-C8A4-38A8029D34B5}"/>
          </ac:spMkLst>
        </pc:spChg>
        <pc:picChg chg="add">
          <ac:chgData name="Dan Nowell" userId="179edfa7-5100-441a-9216-cfc0612818a5" providerId="ADAL" clId="{4DB3B839-E673-47FD-B747-0178D10590DE}" dt="2026-02-18T13:00:15.769" v="20924" actId="22"/>
          <ac:picMkLst>
            <pc:docMk/>
            <pc:sldMk cId="788332960" sldId="433"/>
            <ac:picMk id="3" creationId="{65026B0C-BAF9-4320-43E1-3F20D1E6F5BC}"/>
          </ac:picMkLst>
        </pc:picChg>
      </pc:sldChg>
      <pc:sldChg chg="addSp modSp add mod replId">
        <pc:chgData name="Dan Nowell" userId="179edfa7-5100-441a-9216-cfc0612818a5" providerId="ADAL" clId="{4DB3B839-E673-47FD-B747-0178D10590DE}" dt="2026-02-18T13:00:39.774" v="20928" actId="22"/>
        <pc:sldMkLst>
          <pc:docMk/>
          <pc:sldMk cId="872891336" sldId="434"/>
        </pc:sldMkLst>
        <pc:spChg chg="mod">
          <ac:chgData name="Dan Nowell" userId="179edfa7-5100-441a-9216-cfc0612818a5" providerId="ADAL" clId="{4DB3B839-E673-47FD-B747-0178D10590DE}" dt="2026-02-18T13:00:22.468" v="20927" actId="20577"/>
          <ac:spMkLst>
            <pc:docMk/>
            <pc:sldMk cId="872891336" sldId="434"/>
            <ac:spMk id="4" creationId="{A5118FF0-F01E-2EE2-2A56-A2FE40F96506}"/>
          </ac:spMkLst>
        </pc:spChg>
        <pc:picChg chg="add">
          <ac:chgData name="Dan Nowell" userId="179edfa7-5100-441a-9216-cfc0612818a5" providerId="ADAL" clId="{4DB3B839-E673-47FD-B747-0178D10590DE}" dt="2026-02-18T13:00:39.774" v="20928" actId="22"/>
          <ac:picMkLst>
            <pc:docMk/>
            <pc:sldMk cId="872891336" sldId="434"/>
            <ac:picMk id="3" creationId="{E49FAF5D-C669-D555-5A5C-70B56E574C9C}"/>
          </ac:picMkLst>
        </pc:picChg>
      </pc:sldChg>
      <pc:sldChg chg="addSp modSp add mod replId">
        <pc:chgData name="Dan Nowell" userId="179edfa7-5100-441a-9216-cfc0612818a5" providerId="ADAL" clId="{4DB3B839-E673-47FD-B747-0178D10590DE}" dt="2026-02-18T13:00:56.345" v="20932" actId="22"/>
        <pc:sldMkLst>
          <pc:docMk/>
          <pc:sldMk cId="2852714060" sldId="435"/>
        </pc:sldMkLst>
        <pc:spChg chg="mod">
          <ac:chgData name="Dan Nowell" userId="179edfa7-5100-441a-9216-cfc0612818a5" providerId="ADAL" clId="{4DB3B839-E673-47FD-B747-0178D10590DE}" dt="2026-02-18T13:00:43.737" v="20931" actId="20577"/>
          <ac:spMkLst>
            <pc:docMk/>
            <pc:sldMk cId="2852714060" sldId="435"/>
            <ac:spMk id="4" creationId="{DA7CA8A6-333E-D338-CA96-12850B97E8F7}"/>
          </ac:spMkLst>
        </pc:spChg>
        <pc:picChg chg="add">
          <ac:chgData name="Dan Nowell" userId="179edfa7-5100-441a-9216-cfc0612818a5" providerId="ADAL" clId="{4DB3B839-E673-47FD-B747-0178D10590DE}" dt="2026-02-18T13:00:56.345" v="20932" actId="22"/>
          <ac:picMkLst>
            <pc:docMk/>
            <pc:sldMk cId="2852714060" sldId="435"/>
            <ac:picMk id="3" creationId="{FF481941-5FA8-193D-B29F-19476A6E6F84}"/>
          </ac:picMkLst>
        </pc:picChg>
      </pc:sldChg>
      <pc:sldChg chg="addSp modSp add mod replId">
        <pc:chgData name="Dan Nowell" userId="179edfa7-5100-441a-9216-cfc0612818a5" providerId="ADAL" clId="{4DB3B839-E673-47FD-B747-0178D10590DE}" dt="2026-02-18T13:01:15.515" v="20936" actId="22"/>
        <pc:sldMkLst>
          <pc:docMk/>
          <pc:sldMk cId="394061716" sldId="436"/>
        </pc:sldMkLst>
        <pc:spChg chg="mod">
          <ac:chgData name="Dan Nowell" userId="179edfa7-5100-441a-9216-cfc0612818a5" providerId="ADAL" clId="{4DB3B839-E673-47FD-B747-0178D10590DE}" dt="2026-02-18T13:01:00.655" v="20935" actId="20577"/>
          <ac:spMkLst>
            <pc:docMk/>
            <pc:sldMk cId="394061716" sldId="436"/>
            <ac:spMk id="4" creationId="{9A27F1E3-7075-F8F6-B6B3-BEE658CBB63D}"/>
          </ac:spMkLst>
        </pc:spChg>
        <pc:picChg chg="add">
          <ac:chgData name="Dan Nowell" userId="179edfa7-5100-441a-9216-cfc0612818a5" providerId="ADAL" clId="{4DB3B839-E673-47FD-B747-0178D10590DE}" dt="2026-02-18T13:01:15.515" v="20936" actId="22"/>
          <ac:picMkLst>
            <pc:docMk/>
            <pc:sldMk cId="394061716" sldId="436"/>
            <ac:picMk id="3" creationId="{1E7D6C90-4F37-5EBF-692C-5C47595CDD8F}"/>
          </ac:picMkLst>
        </pc:picChg>
      </pc:sldChg>
      <pc:sldChg chg="addSp modSp add mod replId">
        <pc:chgData name="Dan Nowell" userId="179edfa7-5100-441a-9216-cfc0612818a5" providerId="ADAL" clId="{4DB3B839-E673-47FD-B747-0178D10590DE}" dt="2026-02-18T13:01:56.422" v="20940" actId="22"/>
        <pc:sldMkLst>
          <pc:docMk/>
          <pc:sldMk cId="510205191" sldId="437"/>
        </pc:sldMkLst>
        <pc:spChg chg="mod">
          <ac:chgData name="Dan Nowell" userId="179edfa7-5100-441a-9216-cfc0612818a5" providerId="ADAL" clId="{4DB3B839-E673-47FD-B747-0178D10590DE}" dt="2026-02-18T13:01:20.843" v="20939" actId="20577"/>
          <ac:spMkLst>
            <pc:docMk/>
            <pc:sldMk cId="510205191" sldId="437"/>
            <ac:spMk id="4" creationId="{63ED1C00-DEFC-4497-1B65-8897B6792F54}"/>
          </ac:spMkLst>
        </pc:spChg>
        <pc:picChg chg="add">
          <ac:chgData name="Dan Nowell" userId="179edfa7-5100-441a-9216-cfc0612818a5" providerId="ADAL" clId="{4DB3B839-E673-47FD-B747-0178D10590DE}" dt="2026-02-18T13:01:56.422" v="20940" actId="22"/>
          <ac:picMkLst>
            <pc:docMk/>
            <pc:sldMk cId="510205191" sldId="437"/>
            <ac:picMk id="3" creationId="{2F9D912E-261A-7DA6-E6ED-0694F2D12C35}"/>
          </ac:picMkLst>
        </pc:picChg>
      </pc:sldChg>
      <pc:sldChg chg="addSp modSp add mod">
        <pc:chgData name="Dan Nowell" userId="179edfa7-5100-441a-9216-cfc0612818a5" providerId="ADAL" clId="{4DB3B839-E673-47FD-B747-0178D10590DE}" dt="2026-02-18T13:02:15.075" v="20944" actId="22"/>
        <pc:sldMkLst>
          <pc:docMk/>
          <pc:sldMk cId="1028608959" sldId="438"/>
        </pc:sldMkLst>
        <pc:spChg chg="mod">
          <ac:chgData name="Dan Nowell" userId="179edfa7-5100-441a-9216-cfc0612818a5" providerId="ADAL" clId="{4DB3B839-E673-47FD-B747-0178D10590DE}" dt="2026-02-18T13:02:01.476" v="20943" actId="20577"/>
          <ac:spMkLst>
            <pc:docMk/>
            <pc:sldMk cId="1028608959" sldId="438"/>
            <ac:spMk id="4" creationId="{669C9C54-700B-4041-9D9E-17556A4879DD}"/>
          </ac:spMkLst>
        </pc:spChg>
        <pc:picChg chg="add">
          <ac:chgData name="Dan Nowell" userId="179edfa7-5100-441a-9216-cfc0612818a5" providerId="ADAL" clId="{4DB3B839-E673-47FD-B747-0178D10590DE}" dt="2026-02-18T13:02:15.075" v="20944" actId="22"/>
          <ac:picMkLst>
            <pc:docMk/>
            <pc:sldMk cId="1028608959" sldId="438"/>
            <ac:picMk id="3" creationId="{FC905000-120B-95FB-279E-96C0C3B10A88}"/>
          </ac:picMkLst>
        </pc:picChg>
      </pc:sldChg>
      <pc:sldChg chg="addSp modSp add mod replId">
        <pc:chgData name="Dan Nowell" userId="179edfa7-5100-441a-9216-cfc0612818a5" providerId="ADAL" clId="{4DB3B839-E673-47FD-B747-0178D10590DE}" dt="2026-02-18T13:02:32.106" v="20948" actId="22"/>
        <pc:sldMkLst>
          <pc:docMk/>
          <pc:sldMk cId="3042835005" sldId="439"/>
        </pc:sldMkLst>
        <pc:spChg chg="mod">
          <ac:chgData name="Dan Nowell" userId="179edfa7-5100-441a-9216-cfc0612818a5" providerId="ADAL" clId="{4DB3B839-E673-47FD-B747-0178D10590DE}" dt="2026-02-18T13:02:19.421" v="20947" actId="20577"/>
          <ac:spMkLst>
            <pc:docMk/>
            <pc:sldMk cId="3042835005" sldId="439"/>
            <ac:spMk id="4" creationId="{31ED762C-5ED2-0120-A2C8-637171DE7084}"/>
          </ac:spMkLst>
        </pc:spChg>
        <pc:picChg chg="add">
          <ac:chgData name="Dan Nowell" userId="179edfa7-5100-441a-9216-cfc0612818a5" providerId="ADAL" clId="{4DB3B839-E673-47FD-B747-0178D10590DE}" dt="2026-02-18T13:02:32.106" v="20948" actId="22"/>
          <ac:picMkLst>
            <pc:docMk/>
            <pc:sldMk cId="3042835005" sldId="439"/>
            <ac:picMk id="3" creationId="{15BFCBB4-1B09-16D0-99F0-3C7614D3751E}"/>
          </ac:picMkLst>
        </pc:picChg>
      </pc:sldChg>
      <pc:sldChg chg="addSp modSp add mod replId">
        <pc:chgData name="Dan Nowell" userId="179edfa7-5100-441a-9216-cfc0612818a5" providerId="ADAL" clId="{4DB3B839-E673-47FD-B747-0178D10590DE}" dt="2026-02-18T13:18:53.252" v="20951" actId="22"/>
        <pc:sldMkLst>
          <pc:docMk/>
          <pc:sldMk cId="2099353907" sldId="440"/>
        </pc:sldMkLst>
        <pc:spChg chg="mod">
          <ac:chgData name="Dan Nowell" userId="179edfa7-5100-441a-9216-cfc0612818a5" providerId="ADAL" clId="{4DB3B839-E673-47FD-B747-0178D10590DE}" dt="2026-02-18T13:02:44.440" v="20950" actId="20577"/>
          <ac:spMkLst>
            <pc:docMk/>
            <pc:sldMk cId="2099353907" sldId="440"/>
            <ac:spMk id="4" creationId="{8B527765-8845-83B8-8FEE-986E4B16B0AD}"/>
          </ac:spMkLst>
        </pc:spChg>
        <pc:picChg chg="add">
          <ac:chgData name="Dan Nowell" userId="179edfa7-5100-441a-9216-cfc0612818a5" providerId="ADAL" clId="{4DB3B839-E673-47FD-B747-0178D10590DE}" dt="2026-02-18T13:18:53.252" v="20951" actId="22"/>
          <ac:picMkLst>
            <pc:docMk/>
            <pc:sldMk cId="2099353907" sldId="440"/>
            <ac:picMk id="3" creationId="{30E604F5-6F46-340A-5F4A-EED094A995EF}"/>
          </ac:picMkLst>
        </pc:picChg>
      </pc:sldChg>
      <pc:sldChg chg="addSp modSp add mod replId">
        <pc:chgData name="Dan Nowell" userId="179edfa7-5100-441a-9216-cfc0612818a5" providerId="ADAL" clId="{4DB3B839-E673-47FD-B747-0178D10590DE}" dt="2026-02-18T13:19:10.425" v="20956" actId="22"/>
        <pc:sldMkLst>
          <pc:docMk/>
          <pc:sldMk cId="1237895746" sldId="441"/>
        </pc:sldMkLst>
        <pc:spChg chg="mod">
          <ac:chgData name="Dan Nowell" userId="179edfa7-5100-441a-9216-cfc0612818a5" providerId="ADAL" clId="{4DB3B839-E673-47FD-B747-0178D10590DE}" dt="2026-02-18T13:19:00.251" v="20955" actId="20577"/>
          <ac:spMkLst>
            <pc:docMk/>
            <pc:sldMk cId="1237895746" sldId="441"/>
            <ac:spMk id="4" creationId="{F0E5FE37-0C68-982F-B912-B8EFD9069622}"/>
          </ac:spMkLst>
        </pc:spChg>
        <pc:picChg chg="add">
          <ac:chgData name="Dan Nowell" userId="179edfa7-5100-441a-9216-cfc0612818a5" providerId="ADAL" clId="{4DB3B839-E673-47FD-B747-0178D10590DE}" dt="2026-02-18T13:19:10.425" v="20956" actId="22"/>
          <ac:picMkLst>
            <pc:docMk/>
            <pc:sldMk cId="1237895746" sldId="441"/>
            <ac:picMk id="3" creationId="{B20B4AB5-DD90-FD69-E872-A0F62DF60555}"/>
          </ac:picMkLst>
        </pc:picChg>
      </pc:sldChg>
      <pc:sldChg chg="addSp modSp add mod replId">
        <pc:chgData name="Dan Nowell" userId="179edfa7-5100-441a-9216-cfc0612818a5" providerId="ADAL" clId="{4DB3B839-E673-47FD-B747-0178D10590DE}" dt="2026-02-18T13:19:33.832" v="20961" actId="22"/>
        <pc:sldMkLst>
          <pc:docMk/>
          <pc:sldMk cId="3487484413" sldId="442"/>
        </pc:sldMkLst>
        <pc:spChg chg="mod">
          <ac:chgData name="Dan Nowell" userId="179edfa7-5100-441a-9216-cfc0612818a5" providerId="ADAL" clId="{4DB3B839-E673-47FD-B747-0178D10590DE}" dt="2026-02-18T13:19:19.109" v="20960" actId="20577"/>
          <ac:spMkLst>
            <pc:docMk/>
            <pc:sldMk cId="3487484413" sldId="442"/>
            <ac:spMk id="4" creationId="{C4DB5D6B-DEB7-6385-B7FB-D7B92A0DEF02}"/>
          </ac:spMkLst>
        </pc:spChg>
        <pc:picChg chg="add">
          <ac:chgData name="Dan Nowell" userId="179edfa7-5100-441a-9216-cfc0612818a5" providerId="ADAL" clId="{4DB3B839-E673-47FD-B747-0178D10590DE}" dt="2026-02-18T13:19:33.832" v="20961" actId="22"/>
          <ac:picMkLst>
            <pc:docMk/>
            <pc:sldMk cId="3487484413" sldId="442"/>
            <ac:picMk id="3" creationId="{3358255F-75ED-5793-90FC-E3CA7DBCD4C3}"/>
          </ac:picMkLst>
        </pc:picChg>
      </pc:sldChg>
      <pc:sldChg chg="addSp modSp add mod replId">
        <pc:chgData name="Dan Nowell" userId="179edfa7-5100-441a-9216-cfc0612818a5" providerId="ADAL" clId="{4DB3B839-E673-47FD-B747-0178D10590DE}" dt="2026-02-18T13:19:57.455" v="20966" actId="22"/>
        <pc:sldMkLst>
          <pc:docMk/>
          <pc:sldMk cId="2026436068" sldId="443"/>
        </pc:sldMkLst>
        <pc:spChg chg="mod">
          <ac:chgData name="Dan Nowell" userId="179edfa7-5100-441a-9216-cfc0612818a5" providerId="ADAL" clId="{4DB3B839-E673-47FD-B747-0178D10590DE}" dt="2026-02-18T13:19:42.017" v="20965" actId="20577"/>
          <ac:spMkLst>
            <pc:docMk/>
            <pc:sldMk cId="2026436068" sldId="443"/>
            <ac:spMk id="4" creationId="{ED658756-C596-E4F0-2063-650A26F7A1F8}"/>
          </ac:spMkLst>
        </pc:spChg>
        <pc:picChg chg="add">
          <ac:chgData name="Dan Nowell" userId="179edfa7-5100-441a-9216-cfc0612818a5" providerId="ADAL" clId="{4DB3B839-E673-47FD-B747-0178D10590DE}" dt="2026-02-18T13:19:57.455" v="20966" actId="22"/>
          <ac:picMkLst>
            <pc:docMk/>
            <pc:sldMk cId="2026436068" sldId="443"/>
            <ac:picMk id="3" creationId="{466B98E6-A813-EA61-AC38-53C42C61C0BA}"/>
          </ac:picMkLst>
        </pc:picChg>
      </pc:sldChg>
      <pc:sldChg chg="addSp modSp add mod replId">
        <pc:chgData name="Dan Nowell" userId="179edfa7-5100-441a-9216-cfc0612818a5" providerId="ADAL" clId="{4DB3B839-E673-47FD-B747-0178D10590DE}" dt="2026-02-18T13:20:17.825" v="20972" actId="22"/>
        <pc:sldMkLst>
          <pc:docMk/>
          <pc:sldMk cId="3345701985" sldId="444"/>
        </pc:sldMkLst>
        <pc:spChg chg="mod">
          <ac:chgData name="Dan Nowell" userId="179edfa7-5100-441a-9216-cfc0612818a5" providerId="ADAL" clId="{4DB3B839-E673-47FD-B747-0178D10590DE}" dt="2026-02-18T13:20:04.499" v="20971" actId="20577"/>
          <ac:spMkLst>
            <pc:docMk/>
            <pc:sldMk cId="3345701985" sldId="444"/>
            <ac:spMk id="4" creationId="{C7CB61F9-C057-A036-56AE-5F9A5720E01A}"/>
          </ac:spMkLst>
        </pc:spChg>
        <pc:picChg chg="add">
          <ac:chgData name="Dan Nowell" userId="179edfa7-5100-441a-9216-cfc0612818a5" providerId="ADAL" clId="{4DB3B839-E673-47FD-B747-0178D10590DE}" dt="2026-02-18T13:20:17.825" v="20972" actId="22"/>
          <ac:picMkLst>
            <pc:docMk/>
            <pc:sldMk cId="3345701985" sldId="444"/>
            <ac:picMk id="3" creationId="{6107A207-D932-DC21-1B64-D021D62F1B04}"/>
          </ac:picMkLst>
        </pc:picChg>
      </pc:sldChg>
      <pc:sldChg chg="addSp modSp add mod replId">
        <pc:chgData name="Dan Nowell" userId="179edfa7-5100-441a-9216-cfc0612818a5" providerId="ADAL" clId="{4DB3B839-E673-47FD-B747-0178D10590DE}" dt="2026-02-18T13:20:43.388" v="20977" actId="22"/>
        <pc:sldMkLst>
          <pc:docMk/>
          <pc:sldMk cId="1719224359" sldId="445"/>
        </pc:sldMkLst>
        <pc:spChg chg="mod">
          <ac:chgData name="Dan Nowell" userId="179edfa7-5100-441a-9216-cfc0612818a5" providerId="ADAL" clId="{4DB3B839-E673-47FD-B747-0178D10590DE}" dt="2026-02-18T13:20:25.427" v="20976" actId="20577"/>
          <ac:spMkLst>
            <pc:docMk/>
            <pc:sldMk cId="1719224359" sldId="445"/>
            <ac:spMk id="4" creationId="{503E6EB8-0CA7-24E5-7421-3D33BBF98CC3}"/>
          </ac:spMkLst>
        </pc:spChg>
        <pc:picChg chg="add">
          <ac:chgData name="Dan Nowell" userId="179edfa7-5100-441a-9216-cfc0612818a5" providerId="ADAL" clId="{4DB3B839-E673-47FD-B747-0178D10590DE}" dt="2026-02-18T13:20:43.388" v="20977" actId="22"/>
          <ac:picMkLst>
            <pc:docMk/>
            <pc:sldMk cId="1719224359" sldId="445"/>
            <ac:picMk id="3" creationId="{D2CB2D41-170F-9367-47B8-9042D950B329}"/>
          </ac:picMkLst>
        </pc:picChg>
      </pc:sldChg>
      <pc:sldChg chg="addSp modSp add mod replId">
        <pc:chgData name="Dan Nowell" userId="179edfa7-5100-441a-9216-cfc0612818a5" providerId="ADAL" clId="{4DB3B839-E673-47FD-B747-0178D10590DE}" dt="2026-02-18T13:21:03.742" v="20982" actId="22"/>
        <pc:sldMkLst>
          <pc:docMk/>
          <pc:sldMk cId="3771243135" sldId="446"/>
        </pc:sldMkLst>
        <pc:spChg chg="mod">
          <ac:chgData name="Dan Nowell" userId="179edfa7-5100-441a-9216-cfc0612818a5" providerId="ADAL" clId="{4DB3B839-E673-47FD-B747-0178D10590DE}" dt="2026-02-18T13:20:50.818" v="20981" actId="20577"/>
          <ac:spMkLst>
            <pc:docMk/>
            <pc:sldMk cId="3771243135" sldId="446"/>
            <ac:spMk id="4" creationId="{249B2562-B757-808A-C0DB-2EFB864F2DBC}"/>
          </ac:spMkLst>
        </pc:spChg>
        <pc:picChg chg="add">
          <ac:chgData name="Dan Nowell" userId="179edfa7-5100-441a-9216-cfc0612818a5" providerId="ADAL" clId="{4DB3B839-E673-47FD-B747-0178D10590DE}" dt="2026-02-18T13:21:03.742" v="20982" actId="22"/>
          <ac:picMkLst>
            <pc:docMk/>
            <pc:sldMk cId="3771243135" sldId="446"/>
            <ac:picMk id="3" creationId="{47B6C631-1872-3161-AEA8-F1FE5354F56A}"/>
          </ac:picMkLst>
        </pc:picChg>
      </pc:sldChg>
      <pc:sldChg chg="addSp modSp add mod replId">
        <pc:chgData name="Dan Nowell" userId="179edfa7-5100-441a-9216-cfc0612818a5" providerId="ADAL" clId="{4DB3B839-E673-47FD-B747-0178D10590DE}" dt="2026-02-18T13:22:14.819" v="20987" actId="22"/>
        <pc:sldMkLst>
          <pc:docMk/>
          <pc:sldMk cId="3648768053" sldId="447"/>
        </pc:sldMkLst>
        <pc:spChg chg="mod">
          <ac:chgData name="Dan Nowell" userId="179edfa7-5100-441a-9216-cfc0612818a5" providerId="ADAL" clId="{4DB3B839-E673-47FD-B747-0178D10590DE}" dt="2026-02-18T13:22:05.289" v="20986" actId="20577"/>
          <ac:spMkLst>
            <pc:docMk/>
            <pc:sldMk cId="3648768053" sldId="447"/>
            <ac:spMk id="4" creationId="{8BFA443C-DE21-5167-D7E3-8485EB04F820}"/>
          </ac:spMkLst>
        </pc:spChg>
        <pc:picChg chg="add">
          <ac:chgData name="Dan Nowell" userId="179edfa7-5100-441a-9216-cfc0612818a5" providerId="ADAL" clId="{4DB3B839-E673-47FD-B747-0178D10590DE}" dt="2026-02-18T13:22:14.819" v="20987" actId="22"/>
          <ac:picMkLst>
            <pc:docMk/>
            <pc:sldMk cId="3648768053" sldId="447"/>
            <ac:picMk id="3" creationId="{79EC6B8C-0516-4125-F47B-9156D485DC60}"/>
          </ac:picMkLst>
        </pc:picChg>
      </pc:sldChg>
      <pc:sldChg chg="addSp modSp add mod replId">
        <pc:chgData name="Dan Nowell" userId="179edfa7-5100-441a-9216-cfc0612818a5" providerId="ADAL" clId="{4DB3B839-E673-47FD-B747-0178D10590DE}" dt="2026-02-18T13:22:32.828" v="20992" actId="22"/>
        <pc:sldMkLst>
          <pc:docMk/>
          <pc:sldMk cId="3542470639" sldId="448"/>
        </pc:sldMkLst>
        <pc:spChg chg="mod">
          <ac:chgData name="Dan Nowell" userId="179edfa7-5100-441a-9216-cfc0612818a5" providerId="ADAL" clId="{4DB3B839-E673-47FD-B747-0178D10590DE}" dt="2026-02-18T13:22:22.004" v="20991" actId="20577"/>
          <ac:spMkLst>
            <pc:docMk/>
            <pc:sldMk cId="3542470639" sldId="448"/>
            <ac:spMk id="4" creationId="{3680A854-20E4-9A27-06D2-00F675E0EA4F}"/>
          </ac:spMkLst>
        </pc:spChg>
        <pc:picChg chg="add">
          <ac:chgData name="Dan Nowell" userId="179edfa7-5100-441a-9216-cfc0612818a5" providerId="ADAL" clId="{4DB3B839-E673-47FD-B747-0178D10590DE}" dt="2026-02-18T13:22:32.828" v="20992" actId="22"/>
          <ac:picMkLst>
            <pc:docMk/>
            <pc:sldMk cId="3542470639" sldId="448"/>
            <ac:picMk id="3" creationId="{62517646-79A1-069C-A3CB-CD34297AF79C}"/>
          </ac:picMkLst>
        </pc:picChg>
      </pc:sldChg>
      <pc:sldChg chg="addSp modSp add mod replId">
        <pc:chgData name="Dan Nowell" userId="179edfa7-5100-441a-9216-cfc0612818a5" providerId="ADAL" clId="{4DB3B839-E673-47FD-B747-0178D10590DE}" dt="2026-02-18T13:22:55.662" v="20996" actId="22"/>
        <pc:sldMkLst>
          <pc:docMk/>
          <pc:sldMk cId="1157752314" sldId="449"/>
        </pc:sldMkLst>
        <pc:spChg chg="mod">
          <ac:chgData name="Dan Nowell" userId="179edfa7-5100-441a-9216-cfc0612818a5" providerId="ADAL" clId="{4DB3B839-E673-47FD-B747-0178D10590DE}" dt="2026-02-18T13:22:41.745" v="20995" actId="20577"/>
          <ac:spMkLst>
            <pc:docMk/>
            <pc:sldMk cId="1157752314" sldId="449"/>
            <ac:spMk id="4" creationId="{F836939D-5897-642D-D0A7-F4906F068158}"/>
          </ac:spMkLst>
        </pc:spChg>
        <pc:picChg chg="add">
          <ac:chgData name="Dan Nowell" userId="179edfa7-5100-441a-9216-cfc0612818a5" providerId="ADAL" clId="{4DB3B839-E673-47FD-B747-0178D10590DE}" dt="2026-02-18T13:22:55.662" v="20996" actId="22"/>
          <ac:picMkLst>
            <pc:docMk/>
            <pc:sldMk cId="1157752314" sldId="449"/>
            <ac:picMk id="3" creationId="{05FC76D5-11E0-BC63-9316-3860A3A4A92B}"/>
          </ac:picMkLst>
        </pc:picChg>
      </pc:sldChg>
      <pc:sldChg chg="addSp modSp add mod replId">
        <pc:chgData name="Dan Nowell" userId="179edfa7-5100-441a-9216-cfc0612818a5" providerId="ADAL" clId="{4DB3B839-E673-47FD-B747-0178D10590DE}" dt="2026-02-18T13:23:21.438" v="21000" actId="22"/>
        <pc:sldMkLst>
          <pc:docMk/>
          <pc:sldMk cId="3940331503" sldId="450"/>
        </pc:sldMkLst>
        <pc:spChg chg="mod">
          <ac:chgData name="Dan Nowell" userId="179edfa7-5100-441a-9216-cfc0612818a5" providerId="ADAL" clId="{4DB3B839-E673-47FD-B747-0178D10590DE}" dt="2026-02-18T13:23:04.620" v="20999" actId="20577"/>
          <ac:spMkLst>
            <pc:docMk/>
            <pc:sldMk cId="3940331503" sldId="450"/>
            <ac:spMk id="4" creationId="{32EBA7E7-7ACE-2EE0-814E-1C883F25351F}"/>
          </ac:spMkLst>
        </pc:spChg>
        <pc:picChg chg="add">
          <ac:chgData name="Dan Nowell" userId="179edfa7-5100-441a-9216-cfc0612818a5" providerId="ADAL" clId="{4DB3B839-E673-47FD-B747-0178D10590DE}" dt="2026-02-18T13:23:21.438" v="21000" actId="22"/>
          <ac:picMkLst>
            <pc:docMk/>
            <pc:sldMk cId="3940331503" sldId="450"/>
            <ac:picMk id="3" creationId="{ACF1A81C-A5DD-8A38-1363-7D4319F58F91}"/>
          </ac:picMkLst>
        </pc:picChg>
      </pc:sldChg>
      <pc:sldChg chg="addSp modSp add mod replId">
        <pc:chgData name="Dan Nowell" userId="179edfa7-5100-441a-9216-cfc0612818a5" providerId="ADAL" clId="{4DB3B839-E673-47FD-B747-0178D10590DE}" dt="2026-02-18T13:23:42.022" v="21004" actId="22"/>
        <pc:sldMkLst>
          <pc:docMk/>
          <pc:sldMk cId="4085255462" sldId="451"/>
        </pc:sldMkLst>
        <pc:spChg chg="mod">
          <ac:chgData name="Dan Nowell" userId="179edfa7-5100-441a-9216-cfc0612818a5" providerId="ADAL" clId="{4DB3B839-E673-47FD-B747-0178D10590DE}" dt="2026-02-18T13:23:27.720" v="21003" actId="20577"/>
          <ac:spMkLst>
            <pc:docMk/>
            <pc:sldMk cId="4085255462" sldId="451"/>
            <ac:spMk id="4" creationId="{6AB4EEA2-AB68-8BE6-1DC2-8255FDE6C5F2}"/>
          </ac:spMkLst>
        </pc:spChg>
        <pc:picChg chg="add">
          <ac:chgData name="Dan Nowell" userId="179edfa7-5100-441a-9216-cfc0612818a5" providerId="ADAL" clId="{4DB3B839-E673-47FD-B747-0178D10590DE}" dt="2026-02-18T13:23:42.022" v="21004" actId="22"/>
          <ac:picMkLst>
            <pc:docMk/>
            <pc:sldMk cId="4085255462" sldId="451"/>
            <ac:picMk id="3" creationId="{CB2DC140-B638-813D-A003-7491EF91C95E}"/>
          </ac:picMkLst>
        </pc:picChg>
      </pc:sldChg>
      <pc:sldChg chg="addSp modSp add mod replId">
        <pc:chgData name="Dan Nowell" userId="179edfa7-5100-441a-9216-cfc0612818a5" providerId="ADAL" clId="{4DB3B839-E673-47FD-B747-0178D10590DE}" dt="2026-02-18T13:24:08.088" v="21010" actId="22"/>
        <pc:sldMkLst>
          <pc:docMk/>
          <pc:sldMk cId="2819351090" sldId="452"/>
        </pc:sldMkLst>
        <pc:spChg chg="mod">
          <ac:chgData name="Dan Nowell" userId="179edfa7-5100-441a-9216-cfc0612818a5" providerId="ADAL" clId="{4DB3B839-E673-47FD-B747-0178D10590DE}" dt="2026-02-18T13:23:56.367" v="21009" actId="20577"/>
          <ac:spMkLst>
            <pc:docMk/>
            <pc:sldMk cId="2819351090" sldId="452"/>
            <ac:spMk id="4" creationId="{136F9E19-D1B3-E85A-5697-E1DF9DEDE803}"/>
          </ac:spMkLst>
        </pc:spChg>
        <pc:picChg chg="add">
          <ac:chgData name="Dan Nowell" userId="179edfa7-5100-441a-9216-cfc0612818a5" providerId="ADAL" clId="{4DB3B839-E673-47FD-B747-0178D10590DE}" dt="2026-02-18T13:24:08.088" v="21010" actId="22"/>
          <ac:picMkLst>
            <pc:docMk/>
            <pc:sldMk cId="2819351090" sldId="452"/>
            <ac:picMk id="3" creationId="{C12D1C47-0A57-D85D-F4C4-0050E5B726EC}"/>
          </ac:picMkLst>
        </pc:picChg>
      </pc:sldChg>
      <pc:sldChg chg="addSp modSp add mod replId">
        <pc:chgData name="Dan Nowell" userId="179edfa7-5100-441a-9216-cfc0612818a5" providerId="ADAL" clId="{4DB3B839-E673-47FD-B747-0178D10590DE}" dt="2026-02-18T13:24:28.738" v="21014" actId="22"/>
        <pc:sldMkLst>
          <pc:docMk/>
          <pc:sldMk cId="1043196175" sldId="453"/>
        </pc:sldMkLst>
        <pc:spChg chg="mod">
          <ac:chgData name="Dan Nowell" userId="179edfa7-5100-441a-9216-cfc0612818a5" providerId="ADAL" clId="{4DB3B839-E673-47FD-B747-0178D10590DE}" dt="2026-02-18T13:24:15.586" v="21013" actId="20577"/>
          <ac:spMkLst>
            <pc:docMk/>
            <pc:sldMk cId="1043196175" sldId="453"/>
            <ac:spMk id="4" creationId="{5A992544-3DCA-C3E7-D062-18C8ED76FD76}"/>
          </ac:spMkLst>
        </pc:spChg>
        <pc:picChg chg="add">
          <ac:chgData name="Dan Nowell" userId="179edfa7-5100-441a-9216-cfc0612818a5" providerId="ADAL" clId="{4DB3B839-E673-47FD-B747-0178D10590DE}" dt="2026-02-18T13:24:28.738" v="21014" actId="22"/>
          <ac:picMkLst>
            <pc:docMk/>
            <pc:sldMk cId="1043196175" sldId="453"/>
            <ac:picMk id="3" creationId="{04A61526-978E-FE54-1C19-DFDBC545E567}"/>
          </ac:picMkLst>
        </pc:picChg>
      </pc:sldChg>
      <pc:sldChg chg="addSp modSp add mod replId">
        <pc:chgData name="Dan Nowell" userId="179edfa7-5100-441a-9216-cfc0612818a5" providerId="ADAL" clId="{4DB3B839-E673-47FD-B747-0178D10590DE}" dt="2026-02-18T13:24:51.604" v="21018" actId="22"/>
        <pc:sldMkLst>
          <pc:docMk/>
          <pc:sldMk cId="1983287438" sldId="454"/>
        </pc:sldMkLst>
        <pc:spChg chg="mod">
          <ac:chgData name="Dan Nowell" userId="179edfa7-5100-441a-9216-cfc0612818a5" providerId="ADAL" clId="{4DB3B839-E673-47FD-B747-0178D10590DE}" dt="2026-02-18T13:24:38.043" v="21017" actId="20577"/>
          <ac:spMkLst>
            <pc:docMk/>
            <pc:sldMk cId="1983287438" sldId="454"/>
            <ac:spMk id="4" creationId="{CB04B999-6DD5-424A-A06E-5EBE9779094C}"/>
          </ac:spMkLst>
        </pc:spChg>
        <pc:picChg chg="add">
          <ac:chgData name="Dan Nowell" userId="179edfa7-5100-441a-9216-cfc0612818a5" providerId="ADAL" clId="{4DB3B839-E673-47FD-B747-0178D10590DE}" dt="2026-02-18T13:24:51.604" v="21018" actId="22"/>
          <ac:picMkLst>
            <pc:docMk/>
            <pc:sldMk cId="1983287438" sldId="454"/>
            <ac:picMk id="3" creationId="{3DD58478-A270-ABB9-D97B-33A462736058}"/>
          </ac:picMkLst>
        </pc:picChg>
      </pc:sldChg>
      <pc:sldChg chg="addSp modSp add mod replId">
        <pc:chgData name="Dan Nowell" userId="179edfa7-5100-441a-9216-cfc0612818a5" providerId="ADAL" clId="{4DB3B839-E673-47FD-B747-0178D10590DE}" dt="2026-02-18T13:25:10.876" v="21022" actId="22"/>
        <pc:sldMkLst>
          <pc:docMk/>
          <pc:sldMk cId="2663294141" sldId="455"/>
        </pc:sldMkLst>
        <pc:spChg chg="mod">
          <ac:chgData name="Dan Nowell" userId="179edfa7-5100-441a-9216-cfc0612818a5" providerId="ADAL" clId="{4DB3B839-E673-47FD-B747-0178D10590DE}" dt="2026-02-18T13:24:58.646" v="21021" actId="20577"/>
          <ac:spMkLst>
            <pc:docMk/>
            <pc:sldMk cId="2663294141" sldId="455"/>
            <ac:spMk id="4" creationId="{607A888A-7499-ED61-FA3C-9164558EC9CE}"/>
          </ac:spMkLst>
        </pc:spChg>
        <pc:picChg chg="add">
          <ac:chgData name="Dan Nowell" userId="179edfa7-5100-441a-9216-cfc0612818a5" providerId="ADAL" clId="{4DB3B839-E673-47FD-B747-0178D10590DE}" dt="2026-02-18T13:25:10.876" v="21022" actId="22"/>
          <ac:picMkLst>
            <pc:docMk/>
            <pc:sldMk cId="2663294141" sldId="455"/>
            <ac:picMk id="3" creationId="{AF927CD5-0684-2BE5-225B-CF42330E1420}"/>
          </ac:picMkLst>
        </pc:picChg>
      </pc:sldChg>
      <pc:sldChg chg="addSp modSp add mod replId">
        <pc:chgData name="Dan Nowell" userId="179edfa7-5100-441a-9216-cfc0612818a5" providerId="ADAL" clId="{4DB3B839-E673-47FD-B747-0178D10590DE}" dt="2026-02-18T13:25:34.663" v="21026" actId="22"/>
        <pc:sldMkLst>
          <pc:docMk/>
          <pc:sldMk cId="2887159394" sldId="456"/>
        </pc:sldMkLst>
        <pc:spChg chg="mod">
          <ac:chgData name="Dan Nowell" userId="179edfa7-5100-441a-9216-cfc0612818a5" providerId="ADAL" clId="{4DB3B839-E673-47FD-B747-0178D10590DE}" dt="2026-02-18T13:25:18.934" v="21025" actId="20577"/>
          <ac:spMkLst>
            <pc:docMk/>
            <pc:sldMk cId="2887159394" sldId="456"/>
            <ac:spMk id="4" creationId="{99849A92-B176-947F-6FF5-85F80DBEA951}"/>
          </ac:spMkLst>
        </pc:spChg>
        <pc:picChg chg="add">
          <ac:chgData name="Dan Nowell" userId="179edfa7-5100-441a-9216-cfc0612818a5" providerId="ADAL" clId="{4DB3B839-E673-47FD-B747-0178D10590DE}" dt="2026-02-18T13:25:34.663" v="21026" actId="22"/>
          <ac:picMkLst>
            <pc:docMk/>
            <pc:sldMk cId="2887159394" sldId="456"/>
            <ac:picMk id="3" creationId="{56E81FBF-095F-50C9-1568-719F9C7ADF39}"/>
          </ac:picMkLst>
        </pc:picChg>
      </pc:sldChg>
      <pc:sldChg chg="addSp modSp add mod replId">
        <pc:chgData name="Dan Nowell" userId="179edfa7-5100-441a-9216-cfc0612818a5" providerId="ADAL" clId="{4DB3B839-E673-47FD-B747-0178D10590DE}" dt="2026-02-18T13:26:01.042" v="21030" actId="22"/>
        <pc:sldMkLst>
          <pc:docMk/>
          <pc:sldMk cId="2224179840" sldId="457"/>
        </pc:sldMkLst>
        <pc:spChg chg="mod">
          <ac:chgData name="Dan Nowell" userId="179edfa7-5100-441a-9216-cfc0612818a5" providerId="ADAL" clId="{4DB3B839-E673-47FD-B747-0178D10590DE}" dt="2026-02-18T13:25:46.467" v="21029" actId="20577"/>
          <ac:spMkLst>
            <pc:docMk/>
            <pc:sldMk cId="2224179840" sldId="457"/>
            <ac:spMk id="4" creationId="{119B5386-4814-86BB-F306-EDE49D25BA94}"/>
          </ac:spMkLst>
        </pc:spChg>
        <pc:picChg chg="add">
          <ac:chgData name="Dan Nowell" userId="179edfa7-5100-441a-9216-cfc0612818a5" providerId="ADAL" clId="{4DB3B839-E673-47FD-B747-0178D10590DE}" dt="2026-02-18T13:26:01.042" v="21030" actId="22"/>
          <ac:picMkLst>
            <pc:docMk/>
            <pc:sldMk cId="2224179840" sldId="457"/>
            <ac:picMk id="3" creationId="{92B9E1CB-1618-9A16-500A-63B13E381CE0}"/>
          </ac:picMkLst>
        </pc:picChg>
      </pc:sldChg>
      <pc:sldChg chg="addSp modSp add mod replId">
        <pc:chgData name="Dan Nowell" userId="179edfa7-5100-441a-9216-cfc0612818a5" providerId="ADAL" clId="{4DB3B839-E673-47FD-B747-0178D10590DE}" dt="2026-02-18T13:26:36.932" v="21034" actId="22"/>
        <pc:sldMkLst>
          <pc:docMk/>
          <pc:sldMk cId="3453184002" sldId="458"/>
        </pc:sldMkLst>
        <pc:spChg chg="mod">
          <ac:chgData name="Dan Nowell" userId="179edfa7-5100-441a-9216-cfc0612818a5" providerId="ADAL" clId="{4DB3B839-E673-47FD-B747-0178D10590DE}" dt="2026-02-18T13:26:23.875" v="21033" actId="20577"/>
          <ac:spMkLst>
            <pc:docMk/>
            <pc:sldMk cId="3453184002" sldId="458"/>
            <ac:spMk id="4" creationId="{D23919F7-6F5B-2599-9976-9E13EF58329A}"/>
          </ac:spMkLst>
        </pc:spChg>
        <pc:picChg chg="add">
          <ac:chgData name="Dan Nowell" userId="179edfa7-5100-441a-9216-cfc0612818a5" providerId="ADAL" clId="{4DB3B839-E673-47FD-B747-0178D10590DE}" dt="2026-02-18T13:26:36.932" v="21034" actId="22"/>
          <ac:picMkLst>
            <pc:docMk/>
            <pc:sldMk cId="3453184002" sldId="458"/>
            <ac:picMk id="3" creationId="{417497A3-A81C-F7FE-1FBB-92BE4A754947}"/>
          </ac:picMkLst>
        </pc:picChg>
      </pc:sldChg>
      <pc:sldChg chg="addSp modSp add mod replId">
        <pc:chgData name="Dan Nowell" userId="179edfa7-5100-441a-9216-cfc0612818a5" providerId="ADAL" clId="{4DB3B839-E673-47FD-B747-0178D10590DE}" dt="2026-02-18T13:27:04.355" v="21040" actId="22"/>
        <pc:sldMkLst>
          <pc:docMk/>
          <pc:sldMk cId="3400027517" sldId="459"/>
        </pc:sldMkLst>
        <pc:spChg chg="mod">
          <ac:chgData name="Dan Nowell" userId="179edfa7-5100-441a-9216-cfc0612818a5" providerId="ADAL" clId="{4DB3B839-E673-47FD-B747-0178D10590DE}" dt="2026-02-18T13:26:50.896" v="21039" actId="20577"/>
          <ac:spMkLst>
            <pc:docMk/>
            <pc:sldMk cId="3400027517" sldId="459"/>
            <ac:spMk id="4" creationId="{DC76E327-A0E4-BD52-3725-67F50522A127}"/>
          </ac:spMkLst>
        </pc:spChg>
        <pc:picChg chg="add">
          <ac:chgData name="Dan Nowell" userId="179edfa7-5100-441a-9216-cfc0612818a5" providerId="ADAL" clId="{4DB3B839-E673-47FD-B747-0178D10590DE}" dt="2026-02-18T13:27:04.355" v="21040" actId="22"/>
          <ac:picMkLst>
            <pc:docMk/>
            <pc:sldMk cId="3400027517" sldId="459"/>
            <ac:picMk id="3" creationId="{FE6A31F9-E393-F128-57B1-55D02A61EBA2}"/>
          </ac:picMkLst>
        </pc:picChg>
      </pc:sldChg>
      <pc:sldChg chg="addSp modSp add mod replId">
        <pc:chgData name="Dan Nowell" userId="179edfa7-5100-441a-9216-cfc0612818a5" providerId="ADAL" clId="{4DB3B839-E673-47FD-B747-0178D10590DE}" dt="2026-02-18T13:27:25.040" v="21046" actId="22"/>
        <pc:sldMkLst>
          <pc:docMk/>
          <pc:sldMk cId="1597123831" sldId="460"/>
        </pc:sldMkLst>
        <pc:spChg chg="mod">
          <ac:chgData name="Dan Nowell" userId="179edfa7-5100-441a-9216-cfc0612818a5" providerId="ADAL" clId="{4DB3B839-E673-47FD-B747-0178D10590DE}" dt="2026-02-18T13:27:12.108" v="21045" actId="20577"/>
          <ac:spMkLst>
            <pc:docMk/>
            <pc:sldMk cId="1597123831" sldId="460"/>
            <ac:spMk id="4" creationId="{4210B650-7047-81D7-27AD-5FEF69E98B17}"/>
          </ac:spMkLst>
        </pc:spChg>
        <pc:picChg chg="add">
          <ac:chgData name="Dan Nowell" userId="179edfa7-5100-441a-9216-cfc0612818a5" providerId="ADAL" clId="{4DB3B839-E673-47FD-B747-0178D10590DE}" dt="2026-02-18T13:27:25.040" v="21046" actId="22"/>
          <ac:picMkLst>
            <pc:docMk/>
            <pc:sldMk cId="1597123831" sldId="460"/>
            <ac:picMk id="3" creationId="{389BE369-843F-2A20-8650-394F2A3B23A2}"/>
          </ac:picMkLst>
        </pc:picChg>
      </pc:sldChg>
      <pc:sldChg chg="addSp modSp add mod replId">
        <pc:chgData name="Dan Nowell" userId="179edfa7-5100-441a-9216-cfc0612818a5" providerId="ADAL" clId="{4DB3B839-E673-47FD-B747-0178D10590DE}" dt="2026-02-18T13:27:44.504" v="21052" actId="22"/>
        <pc:sldMkLst>
          <pc:docMk/>
          <pc:sldMk cId="3952462284" sldId="461"/>
        </pc:sldMkLst>
        <pc:spChg chg="mod">
          <ac:chgData name="Dan Nowell" userId="179edfa7-5100-441a-9216-cfc0612818a5" providerId="ADAL" clId="{4DB3B839-E673-47FD-B747-0178D10590DE}" dt="2026-02-18T13:27:33.828" v="21051" actId="20577"/>
          <ac:spMkLst>
            <pc:docMk/>
            <pc:sldMk cId="3952462284" sldId="461"/>
            <ac:spMk id="4" creationId="{36B6C864-7288-BFB0-E284-C11175559B00}"/>
          </ac:spMkLst>
        </pc:spChg>
        <pc:picChg chg="add">
          <ac:chgData name="Dan Nowell" userId="179edfa7-5100-441a-9216-cfc0612818a5" providerId="ADAL" clId="{4DB3B839-E673-47FD-B747-0178D10590DE}" dt="2026-02-18T13:27:44.504" v="21052" actId="22"/>
          <ac:picMkLst>
            <pc:docMk/>
            <pc:sldMk cId="3952462284" sldId="461"/>
            <ac:picMk id="3" creationId="{0C2215F1-C2A8-3CD6-1F1B-2846E93AD865}"/>
          </ac:picMkLst>
        </pc:picChg>
      </pc:sldChg>
      <pc:sldChg chg="addSp modSp add mod replId">
        <pc:chgData name="Dan Nowell" userId="179edfa7-5100-441a-9216-cfc0612818a5" providerId="ADAL" clId="{4DB3B839-E673-47FD-B747-0178D10590DE}" dt="2026-02-18T13:28:09.097" v="21058" actId="22"/>
        <pc:sldMkLst>
          <pc:docMk/>
          <pc:sldMk cId="2681228458" sldId="462"/>
        </pc:sldMkLst>
        <pc:spChg chg="mod">
          <ac:chgData name="Dan Nowell" userId="179edfa7-5100-441a-9216-cfc0612818a5" providerId="ADAL" clId="{4DB3B839-E673-47FD-B747-0178D10590DE}" dt="2026-02-18T13:27:55.461" v="21057" actId="20577"/>
          <ac:spMkLst>
            <pc:docMk/>
            <pc:sldMk cId="2681228458" sldId="462"/>
            <ac:spMk id="4" creationId="{B3B6CFE2-D474-A742-7629-94357B6CE6FA}"/>
          </ac:spMkLst>
        </pc:spChg>
        <pc:picChg chg="add">
          <ac:chgData name="Dan Nowell" userId="179edfa7-5100-441a-9216-cfc0612818a5" providerId="ADAL" clId="{4DB3B839-E673-47FD-B747-0178D10590DE}" dt="2026-02-18T13:28:09.097" v="21058" actId="22"/>
          <ac:picMkLst>
            <pc:docMk/>
            <pc:sldMk cId="2681228458" sldId="462"/>
            <ac:picMk id="3" creationId="{86B87358-F654-599F-613E-5DE13C8FECC8}"/>
          </ac:picMkLst>
        </pc:picChg>
      </pc:sldChg>
      <pc:sldChg chg="addSp modSp add mod replId">
        <pc:chgData name="Dan Nowell" userId="179edfa7-5100-441a-9216-cfc0612818a5" providerId="ADAL" clId="{4DB3B839-E673-47FD-B747-0178D10590DE}" dt="2026-02-18T13:28:28.201" v="21064" actId="22"/>
        <pc:sldMkLst>
          <pc:docMk/>
          <pc:sldMk cId="910481247" sldId="463"/>
        </pc:sldMkLst>
        <pc:spChg chg="mod">
          <ac:chgData name="Dan Nowell" userId="179edfa7-5100-441a-9216-cfc0612818a5" providerId="ADAL" clId="{4DB3B839-E673-47FD-B747-0178D10590DE}" dt="2026-02-18T13:28:17.006" v="21063" actId="20577"/>
          <ac:spMkLst>
            <pc:docMk/>
            <pc:sldMk cId="910481247" sldId="463"/>
            <ac:spMk id="4" creationId="{0C5EE5EA-E013-E575-9179-76F3B59879C2}"/>
          </ac:spMkLst>
        </pc:spChg>
        <pc:picChg chg="add">
          <ac:chgData name="Dan Nowell" userId="179edfa7-5100-441a-9216-cfc0612818a5" providerId="ADAL" clId="{4DB3B839-E673-47FD-B747-0178D10590DE}" dt="2026-02-18T13:28:28.201" v="21064" actId="22"/>
          <ac:picMkLst>
            <pc:docMk/>
            <pc:sldMk cId="910481247" sldId="463"/>
            <ac:picMk id="3" creationId="{E12D403C-606D-B6AC-8300-6EE0BF17D80B}"/>
          </ac:picMkLst>
        </pc:picChg>
      </pc:sldChg>
      <pc:sldChg chg="addSp modSp add mod replId">
        <pc:chgData name="Dan Nowell" userId="179edfa7-5100-441a-9216-cfc0612818a5" providerId="ADAL" clId="{4DB3B839-E673-47FD-B747-0178D10590DE}" dt="2026-02-18T13:28:57.350" v="21070" actId="22"/>
        <pc:sldMkLst>
          <pc:docMk/>
          <pc:sldMk cId="3162405510" sldId="464"/>
        </pc:sldMkLst>
        <pc:spChg chg="mod">
          <ac:chgData name="Dan Nowell" userId="179edfa7-5100-441a-9216-cfc0612818a5" providerId="ADAL" clId="{4DB3B839-E673-47FD-B747-0178D10590DE}" dt="2026-02-18T13:28:45.589" v="21069" actId="20577"/>
          <ac:spMkLst>
            <pc:docMk/>
            <pc:sldMk cId="3162405510" sldId="464"/>
            <ac:spMk id="4" creationId="{BB42A71E-FC0C-FE07-48B9-DD5DDFBF661A}"/>
          </ac:spMkLst>
        </pc:spChg>
        <pc:picChg chg="add">
          <ac:chgData name="Dan Nowell" userId="179edfa7-5100-441a-9216-cfc0612818a5" providerId="ADAL" clId="{4DB3B839-E673-47FD-B747-0178D10590DE}" dt="2026-02-18T13:28:57.350" v="21070" actId="22"/>
          <ac:picMkLst>
            <pc:docMk/>
            <pc:sldMk cId="3162405510" sldId="464"/>
            <ac:picMk id="3" creationId="{6E3EED9E-BCAB-022A-58F3-CB83A6657756}"/>
          </ac:picMkLst>
        </pc:picChg>
      </pc:sldChg>
      <pc:sldChg chg="addSp modSp add mod replId">
        <pc:chgData name="Dan Nowell" userId="179edfa7-5100-441a-9216-cfc0612818a5" providerId="ADAL" clId="{4DB3B839-E673-47FD-B747-0178D10590DE}" dt="2026-02-18T13:30:45.402" v="21076" actId="22"/>
        <pc:sldMkLst>
          <pc:docMk/>
          <pc:sldMk cId="3817558798" sldId="465"/>
        </pc:sldMkLst>
        <pc:spChg chg="mod">
          <ac:chgData name="Dan Nowell" userId="179edfa7-5100-441a-9216-cfc0612818a5" providerId="ADAL" clId="{4DB3B839-E673-47FD-B747-0178D10590DE}" dt="2026-02-18T13:30:33.867" v="21075" actId="20577"/>
          <ac:spMkLst>
            <pc:docMk/>
            <pc:sldMk cId="3817558798" sldId="465"/>
            <ac:spMk id="4" creationId="{60216460-665D-5DAF-2F2A-F82D0769A24F}"/>
          </ac:spMkLst>
        </pc:spChg>
        <pc:picChg chg="add">
          <ac:chgData name="Dan Nowell" userId="179edfa7-5100-441a-9216-cfc0612818a5" providerId="ADAL" clId="{4DB3B839-E673-47FD-B747-0178D10590DE}" dt="2026-02-18T13:30:45.402" v="21076" actId="22"/>
          <ac:picMkLst>
            <pc:docMk/>
            <pc:sldMk cId="3817558798" sldId="465"/>
            <ac:picMk id="3" creationId="{F5BDE583-A8C2-40C8-29E0-36640490A8A4}"/>
          </ac:picMkLst>
        </pc:picChg>
      </pc:sldChg>
      <pc:sldChg chg="addSp modSp add mod replId">
        <pc:chgData name="Dan Nowell" userId="179edfa7-5100-441a-9216-cfc0612818a5" providerId="ADAL" clId="{4DB3B839-E673-47FD-B747-0178D10590DE}" dt="2026-02-18T13:31:06.566" v="21082" actId="22"/>
        <pc:sldMkLst>
          <pc:docMk/>
          <pc:sldMk cId="130499118" sldId="466"/>
        </pc:sldMkLst>
        <pc:spChg chg="mod">
          <ac:chgData name="Dan Nowell" userId="179edfa7-5100-441a-9216-cfc0612818a5" providerId="ADAL" clId="{4DB3B839-E673-47FD-B747-0178D10590DE}" dt="2026-02-18T13:30:52.175" v="21081" actId="20577"/>
          <ac:spMkLst>
            <pc:docMk/>
            <pc:sldMk cId="130499118" sldId="466"/>
            <ac:spMk id="4" creationId="{3F549E69-623F-188B-092C-4CF282DCAAD8}"/>
          </ac:spMkLst>
        </pc:spChg>
        <pc:picChg chg="add">
          <ac:chgData name="Dan Nowell" userId="179edfa7-5100-441a-9216-cfc0612818a5" providerId="ADAL" clId="{4DB3B839-E673-47FD-B747-0178D10590DE}" dt="2026-02-18T13:31:06.566" v="21082" actId="22"/>
          <ac:picMkLst>
            <pc:docMk/>
            <pc:sldMk cId="130499118" sldId="466"/>
            <ac:picMk id="3" creationId="{ED631CB1-7646-AB4B-A7C5-23B04AA44D32}"/>
          </ac:picMkLst>
        </pc:picChg>
      </pc:sldChg>
      <pc:sldChg chg="addSp modSp add mod replId">
        <pc:chgData name="Dan Nowell" userId="179edfa7-5100-441a-9216-cfc0612818a5" providerId="ADAL" clId="{4DB3B839-E673-47FD-B747-0178D10590DE}" dt="2026-02-18T13:31:30.414" v="21090" actId="22"/>
        <pc:sldMkLst>
          <pc:docMk/>
          <pc:sldMk cId="612991415" sldId="467"/>
        </pc:sldMkLst>
        <pc:spChg chg="mod">
          <ac:chgData name="Dan Nowell" userId="179edfa7-5100-441a-9216-cfc0612818a5" providerId="ADAL" clId="{4DB3B839-E673-47FD-B747-0178D10590DE}" dt="2026-02-18T13:31:18.480" v="21089" actId="20577"/>
          <ac:spMkLst>
            <pc:docMk/>
            <pc:sldMk cId="612991415" sldId="467"/>
            <ac:spMk id="4" creationId="{74DAB5AA-8678-1C05-B3F2-8EA11E12890F}"/>
          </ac:spMkLst>
        </pc:spChg>
        <pc:picChg chg="add">
          <ac:chgData name="Dan Nowell" userId="179edfa7-5100-441a-9216-cfc0612818a5" providerId="ADAL" clId="{4DB3B839-E673-47FD-B747-0178D10590DE}" dt="2026-02-18T13:31:30.414" v="21090" actId="22"/>
          <ac:picMkLst>
            <pc:docMk/>
            <pc:sldMk cId="612991415" sldId="467"/>
            <ac:picMk id="3" creationId="{F5059D0A-30E4-415A-6ED5-BA76085FFE3A}"/>
          </ac:picMkLst>
        </pc:picChg>
      </pc:sldChg>
      <pc:sldChg chg="addSp modSp add mod replId">
        <pc:chgData name="Dan Nowell" userId="179edfa7-5100-441a-9216-cfc0612818a5" providerId="ADAL" clId="{4DB3B839-E673-47FD-B747-0178D10590DE}" dt="2026-02-18T13:34:03.589" v="21098" actId="22"/>
        <pc:sldMkLst>
          <pc:docMk/>
          <pc:sldMk cId="3495717706" sldId="468"/>
        </pc:sldMkLst>
        <pc:spChg chg="mod">
          <ac:chgData name="Dan Nowell" userId="179edfa7-5100-441a-9216-cfc0612818a5" providerId="ADAL" clId="{4DB3B839-E673-47FD-B747-0178D10590DE}" dt="2026-02-18T13:31:44.273" v="21097" actId="20577"/>
          <ac:spMkLst>
            <pc:docMk/>
            <pc:sldMk cId="3495717706" sldId="468"/>
            <ac:spMk id="4" creationId="{98EB4AF9-9EDA-3ACE-9B0D-91637EE0AEB1}"/>
          </ac:spMkLst>
        </pc:spChg>
        <pc:picChg chg="add">
          <ac:chgData name="Dan Nowell" userId="179edfa7-5100-441a-9216-cfc0612818a5" providerId="ADAL" clId="{4DB3B839-E673-47FD-B747-0178D10590DE}" dt="2026-02-18T13:34:03.589" v="21098" actId="22"/>
          <ac:picMkLst>
            <pc:docMk/>
            <pc:sldMk cId="3495717706" sldId="468"/>
            <ac:picMk id="3" creationId="{C44B02A6-6E1D-B6E4-7D3D-A5C4D23270A4}"/>
          </ac:picMkLst>
        </pc:picChg>
      </pc:sldChg>
      <pc:sldChg chg="addSp modSp add mod replId">
        <pc:chgData name="Dan Nowell" userId="179edfa7-5100-441a-9216-cfc0612818a5" providerId="ADAL" clId="{4DB3B839-E673-47FD-B747-0178D10590DE}" dt="2026-02-18T13:34:44.412" v="21104" actId="22"/>
        <pc:sldMkLst>
          <pc:docMk/>
          <pc:sldMk cId="1767900391" sldId="469"/>
        </pc:sldMkLst>
        <pc:spChg chg="mod">
          <ac:chgData name="Dan Nowell" userId="179edfa7-5100-441a-9216-cfc0612818a5" providerId="ADAL" clId="{4DB3B839-E673-47FD-B747-0178D10590DE}" dt="2026-02-18T13:34:22.029" v="21103" actId="20577"/>
          <ac:spMkLst>
            <pc:docMk/>
            <pc:sldMk cId="1767900391" sldId="469"/>
            <ac:spMk id="4" creationId="{E754B3E1-DB75-A7C8-4D74-2FE241F8EBFC}"/>
          </ac:spMkLst>
        </pc:spChg>
        <pc:picChg chg="add">
          <ac:chgData name="Dan Nowell" userId="179edfa7-5100-441a-9216-cfc0612818a5" providerId="ADAL" clId="{4DB3B839-E673-47FD-B747-0178D10590DE}" dt="2026-02-18T13:34:44.412" v="21104" actId="22"/>
          <ac:picMkLst>
            <pc:docMk/>
            <pc:sldMk cId="1767900391" sldId="469"/>
            <ac:picMk id="3" creationId="{21422E24-581E-E046-5EEB-A83ACE3261B2}"/>
          </ac:picMkLst>
        </pc:picChg>
      </pc:sldChg>
      <pc:sldChg chg="addSp modSp add mod">
        <pc:chgData name="Dan Nowell" userId="179edfa7-5100-441a-9216-cfc0612818a5" providerId="ADAL" clId="{4DB3B839-E673-47FD-B747-0178D10590DE}" dt="2026-02-18T13:35:03.983" v="21110" actId="22"/>
        <pc:sldMkLst>
          <pc:docMk/>
          <pc:sldMk cId="1003747364" sldId="470"/>
        </pc:sldMkLst>
        <pc:spChg chg="mod">
          <ac:chgData name="Dan Nowell" userId="179edfa7-5100-441a-9216-cfc0612818a5" providerId="ADAL" clId="{4DB3B839-E673-47FD-B747-0178D10590DE}" dt="2026-02-18T13:34:50.737" v="21109" actId="20577"/>
          <ac:spMkLst>
            <pc:docMk/>
            <pc:sldMk cId="1003747364" sldId="470"/>
            <ac:spMk id="4" creationId="{866BAE2E-19CF-B5D4-3E99-DEB41459AC06}"/>
          </ac:spMkLst>
        </pc:spChg>
        <pc:picChg chg="add">
          <ac:chgData name="Dan Nowell" userId="179edfa7-5100-441a-9216-cfc0612818a5" providerId="ADAL" clId="{4DB3B839-E673-47FD-B747-0178D10590DE}" dt="2026-02-18T13:35:03.983" v="21110" actId="22"/>
          <ac:picMkLst>
            <pc:docMk/>
            <pc:sldMk cId="1003747364" sldId="470"/>
            <ac:picMk id="3" creationId="{A97FF4C9-A467-8C0B-261F-6B74360DCDBC}"/>
          </ac:picMkLst>
        </pc:picChg>
      </pc:sldChg>
      <pc:sldChg chg="addSp modSp add mod replId">
        <pc:chgData name="Dan Nowell" userId="179edfa7-5100-441a-9216-cfc0612818a5" providerId="ADAL" clId="{4DB3B839-E673-47FD-B747-0178D10590DE}" dt="2026-02-18T13:36:11.249" v="21116" actId="22"/>
        <pc:sldMkLst>
          <pc:docMk/>
          <pc:sldMk cId="2802004390" sldId="471"/>
        </pc:sldMkLst>
        <pc:spChg chg="mod">
          <ac:chgData name="Dan Nowell" userId="179edfa7-5100-441a-9216-cfc0612818a5" providerId="ADAL" clId="{4DB3B839-E673-47FD-B747-0178D10590DE}" dt="2026-02-18T13:35:14.167" v="21115" actId="20577"/>
          <ac:spMkLst>
            <pc:docMk/>
            <pc:sldMk cId="2802004390" sldId="471"/>
            <ac:spMk id="4" creationId="{CD9D8379-04D7-4BC9-3B34-BD943AFFE5E2}"/>
          </ac:spMkLst>
        </pc:spChg>
        <pc:picChg chg="add">
          <ac:chgData name="Dan Nowell" userId="179edfa7-5100-441a-9216-cfc0612818a5" providerId="ADAL" clId="{4DB3B839-E673-47FD-B747-0178D10590DE}" dt="2026-02-18T13:36:11.249" v="21116" actId="22"/>
          <ac:picMkLst>
            <pc:docMk/>
            <pc:sldMk cId="2802004390" sldId="471"/>
            <ac:picMk id="3" creationId="{B9CAA573-B36B-1305-98B1-2E52DF74B67D}"/>
          </ac:picMkLst>
        </pc:picChg>
      </pc:sldChg>
      <pc:sldChg chg="addSp modSp add mod replId">
        <pc:chgData name="Dan Nowell" userId="179edfa7-5100-441a-9216-cfc0612818a5" providerId="ADAL" clId="{4DB3B839-E673-47FD-B747-0178D10590DE}" dt="2026-02-18T13:36:31.307" v="21122" actId="22"/>
        <pc:sldMkLst>
          <pc:docMk/>
          <pc:sldMk cId="2443943578" sldId="472"/>
        </pc:sldMkLst>
        <pc:spChg chg="mod">
          <ac:chgData name="Dan Nowell" userId="179edfa7-5100-441a-9216-cfc0612818a5" providerId="ADAL" clId="{4DB3B839-E673-47FD-B747-0178D10590DE}" dt="2026-02-18T13:36:19.551" v="21121" actId="20577"/>
          <ac:spMkLst>
            <pc:docMk/>
            <pc:sldMk cId="2443943578" sldId="472"/>
            <ac:spMk id="4" creationId="{EB0E6EC1-FC94-5770-31C5-EF7212E79386}"/>
          </ac:spMkLst>
        </pc:spChg>
        <pc:picChg chg="add">
          <ac:chgData name="Dan Nowell" userId="179edfa7-5100-441a-9216-cfc0612818a5" providerId="ADAL" clId="{4DB3B839-E673-47FD-B747-0178D10590DE}" dt="2026-02-18T13:36:31.307" v="21122" actId="22"/>
          <ac:picMkLst>
            <pc:docMk/>
            <pc:sldMk cId="2443943578" sldId="472"/>
            <ac:picMk id="3" creationId="{0B680717-10DA-3B9E-EB5B-52471067102D}"/>
          </ac:picMkLst>
        </pc:picChg>
      </pc:sldChg>
      <pc:sldChg chg="addSp modSp add mod replId">
        <pc:chgData name="Dan Nowell" userId="179edfa7-5100-441a-9216-cfc0612818a5" providerId="ADAL" clId="{4DB3B839-E673-47FD-B747-0178D10590DE}" dt="2026-02-18T13:36:50.471" v="21128" actId="22"/>
        <pc:sldMkLst>
          <pc:docMk/>
          <pc:sldMk cId="3034083859" sldId="473"/>
        </pc:sldMkLst>
        <pc:spChg chg="mod">
          <ac:chgData name="Dan Nowell" userId="179edfa7-5100-441a-9216-cfc0612818a5" providerId="ADAL" clId="{4DB3B839-E673-47FD-B747-0178D10590DE}" dt="2026-02-18T13:36:37.866" v="21127" actId="20577"/>
          <ac:spMkLst>
            <pc:docMk/>
            <pc:sldMk cId="3034083859" sldId="473"/>
            <ac:spMk id="4" creationId="{8110F44A-13D4-D82C-DDC2-392C77380077}"/>
          </ac:spMkLst>
        </pc:spChg>
        <pc:picChg chg="add">
          <ac:chgData name="Dan Nowell" userId="179edfa7-5100-441a-9216-cfc0612818a5" providerId="ADAL" clId="{4DB3B839-E673-47FD-B747-0178D10590DE}" dt="2026-02-18T13:36:50.471" v="21128" actId="22"/>
          <ac:picMkLst>
            <pc:docMk/>
            <pc:sldMk cId="3034083859" sldId="473"/>
            <ac:picMk id="3" creationId="{C1E1EFD2-9ADC-C163-0510-AAB71F154E72}"/>
          </ac:picMkLst>
        </pc:picChg>
      </pc:sldChg>
      <pc:sldChg chg="addSp modSp add mod replId">
        <pc:chgData name="Dan Nowell" userId="179edfa7-5100-441a-9216-cfc0612818a5" providerId="ADAL" clId="{4DB3B839-E673-47FD-B747-0178D10590DE}" dt="2026-02-18T13:37:37.294" v="21131" actId="22"/>
        <pc:sldMkLst>
          <pc:docMk/>
          <pc:sldMk cId="3152840509" sldId="474"/>
        </pc:sldMkLst>
        <pc:spChg chg="mod">
          <ac:chgData name="Dan Nowell" userId="179edfa7-5100-441a-9216-cfc0612818a5" providerId="ADAL" clId="{4DB3B839-E673-47FD-B747-0178D10590DE}" dt="2026-02-18T13:36:59.852" v="21130" actId="20577"/>
          <ac:spMkLst>
            <pc:docMk/>
            <pc:sldMk cId="3152840509" sldId="474"/>
            <ac:spMk id="4" creationId="{D382D4DD-E85A-10BD-7531-598015B2BFF4}"/>
          </ac:spMkLst>
        </pc:spChg>
        <pc:picChg chg="add">
          <ac:chgData name="Dan Nowell" userId="179edfa7-5100-441a-9216-cfc0612818a5" providerId="ADAL" clId="{4DB3B839-E673-47FD-B747-0178D10590DE}" dt="2026-02-18T13:37:37.294" v="21131" actId="22"/>
          <ac:picMkLst>
            <pc:docMk/>
            <pc:sldMk cId="3152840509" sldId="474"/>
            <ac:picMk id="3" creationId="{005F2995-E2D7-1EB5-C806-EEFA4DBD7327}"/>
          </ac:picMkLst>
        </pc:picChg>
      </pc:sldChg>
      <pc:sldChg chg="addSp modSp add mod replId">
        <pc:chgData name="Dan Nowell" userId="179edfa7-5100-441a-9216-cfc0612818a5" providerId="ADAL" clId="{4DB3B839-E673-47FD-B747-0178D10590DE}" dt="2026-02-18T13:37:57.389" v="21136" actId="22"/>
        <pc:sldMkLst>
          <pc:docMk/>
          <pc:sldMk cId="186638560" sldId="475"/>
        </pc:sldMkLst>
        <pc:spChg chg="mod">
          <ac:chgData name="Dan Nowell" userId="179edfa7-5100-441a-9216-cfc0612818a5" providerId="ADAL" clId="{4DB3B839-E673-47FD-B747-0178D10590DE}" dt="2026-02-18T13:37:43.421" v="21135" actId="20577"/>
          <ac:spMkLst>
            <pc:docMk/>
            <pc:sldMk cId="186638560" sldId="475"/>
            <ac:spMk id="4" creationId="{E19557D3-4505-56C3-3829-E44E43F91322}"/>
          </ac:spMkLst>
        </pc:spChg>
        <pc:picChg chg="add">
          <ac:chgData name="Dan Nowell" userId="179edfa7-5100-441a-9216-cfc0612818a5" providerId="ADAL" clId="{4DB3B839-E673-47FD-B747-0178D10590DE}" dt="2026-02-18T13:37:57.389" v="21136" actId="22"/>
          <ac:picMkLst>
            <pc:docMk/>
            <pc:sldMk cId="186638560" sldId="475"/>
            <ac:picMk id="3" creationId="{5F38E88D-E7BC-EAE4-FDBA-192B63588893}"/>
          </ac:picMkLst>
        </pc:picChg>
      </pc:sldChg>
      <pc:sldChg chg="addSp modSp add mod replId">
        <pc:chgData name="Dan Nowell" userId="179edfa7-5100-441a-9216-cfc0612818a5" providerId="ADAL" clId="{4DB3B839-E673-47FD-B747-0178D10590DE}" dt="2026-02-18T13:38:13.914" v="21141" actId="22"/>
        <pc:sldMkLst>
          <pc:docMk/>
          <pc:sldMk cId="87840846" sldId="476"/>
        </pc:sldMkLst>
        <pc:spChg chg="mod">
          <ac:chgData name="Dan Nowell" userId="179edfa7-5100-441a-9216-cfc0612818a5" providerId="ADAL" clId="{4DB3B839-E673-47FD-B747-0178D10590DE}" dt="2026-02-18T13:38:04.229" v="21140" actId="20577"/>
          <ac:spMkLst>
            <pc:docMk/>
            <pc:sldMk cId="87840846" sldId="476"/>
            <ac:spMk id="4" creationId="{59FDACAD-3D0F-E9AA-68F7-004A24583CD8}"/>
          </ac:spMkLst>
        </pc:spChg>
        <pc:picChg chg="add">
          <ac:chgData name="Dan Nowell" userId="179edfa7-5100-441a-9216-cfc0612818a5" providerId="ADAL" clId="{4DB3B839-E673-47FD-B747-0178D10590DE}" dt="2026-02-18T13:38:13.914" v="21141" actId="22"/>
          <ac:picMkLst>
            <pc:docMk/>
            <pc:sldMk cId="87840846" sldId="476"/>
            <ac:picMk id="3" creationId="{44CB7AB3-3322-2823-1A57-DC53DED3B65E}"/>
          </ac:picMkLst>
        </pc:picChg>
      </pc:sldChg>
      <pc:sldChg chg="addSp modSp add mod replId">
        <pc:chgData name="Dan Nowell" userId="179edfa7-5100-441a-9216-cfc0612818a5" providerId="ADAL" clId="{4DB3B839-E673-47FD-B747-0178D10590DE}" dt="2026-02-18T13:38:39.199" v="21148" actId="22"/>
        <pc:sldMkLst>
          <pc:docMk/>
          <pc:sldMk cId="4251473725" sldId="477"/>
        </pc:sldMkLst>
        <pc:spChg chg="mod">
          <ac:chgData name="Dan Nowell" userId="179edfa7-5100-441a-9216-cfc0612818a5" providerId="ADAL" clId="{4DB3B839-E673-47FD-B747-0178D10590DE}" dt="2026-02-18T13:38:26.698" v="21147" actId="20577"/>
          <ac:spMkLst>
            <pc:docMk/>
            <pc:sldMk cId="4251473725" sldId="477"/>
            <ac:spMk id="4" creationId="{E0CE7EB8-F800-E60E-D252-089AEF6DA1EB}"/>
          </ac:spMkLst>
        </pc:spChg>
        <pc:picChg chg="add">
          <ac:chgData name="Dan Nowell" userId="179edfa7-5100-441a-9216-cfc0612818a5" providerId="ADAL" clId="{4DB3B839-E673-47FD-B747-0178D10590DE}" dt="2026-02-18T13:38:39.199" v="21148" actId="22"/>
          <ac:picMkLst>
            <pc:docMk/>
            <pc:sldMk cId="4251473725" sldId="477"/>
            <ac:picMk id="3" creationId="{54BC4E52-C25A-250B-3FF0-28BDEA2536EF}"/>
          </ac:picMkLst>
        </pc:picChg>
      </pc:sldChg>
      <pc:sldChg chg="addSp modSp add mod replId">
        <pc:chgData name="Dan Nowell" userId="179edfa7-5100-441a-9216-cfc0612818a5" providerId="ADAL" clId="{4DB3B839-E673-47FD-B747-0178D10590DE}" dt="2026-02-18T13:38:56.454" v="21153" actId="22"/>
        <pc:sldMkLst>
          <pc:docMk/>
          <pc:sldMk cId="1205122032" sldId="478"/>
        </pc:sldMkLst>
        <pc:spChg chg="mod">
          <ac:chgData name="Dan Nowell" userId="179edfa7-5100-441a-9216-cfc0612818a5" providerId="ADAL" clId="{4DB3B839-E673-47FD-B747-0178D10590DE}" dt="2026-02-18T13:38:45.730" v="21152" actId="20577"/>
          <ac:spMkLst>
            <pc:docMk/>
            <pc:sldMk cId="1205122032" sldId="478"/>
            <ac:spMk id="4" creationId="{8825D791-25F3-87C6-2611-2557523850FF}"/>
          </ac:spMkLst>
        </pc:spChg>
        <pc:picChg chg="add">
          <ac:chgData name="Dan Nowell" userId="179edfa7-5100-441a-9216-cfc0612818a5" providerId="ADAL" clId="{4DB3B839-E673-47FD-B747-0178D10590DE}" dt="2026-02-18T13:38:56.454" v="21153" actId="22"/>
          <ac:picMkLst>
            <pc:docMk/>
            <pc:sldMk cId="1205122032" sldId="478"/>
            <ac:picMk id="3" creationId="{57D7482C-1AC2-C340-F912-F7BC44715F55}"/>
          </ac:picMkLst>
        </pc:picChg>
      </pc:sldChg>
      <pc:sldChg chg="addSp modSp add mod replId">
        <pc:chgData name="Dan Nowell" userId="179edfa7-5100-441a-9216-cfc0612818a5" providerId="ADAL" clId="{4DB3B839-E673-47FD-B747-0178D10590DE}" dt="2026-02-18T13:39:13.593" v="21158" actId="22"/>
        <pc:sldMkLst>
          <pc:docMk/>
          <pc:sldMk cId="1987977380" sldId="479"/>
        </pc:sldMkLst>
        <pc:spChg chg="mod">
          <ac:chgData name="Dan Nowell" userId="179edfa7-5100-441a-9216-cfc0612818a5" providerId="ADAL" clId="{4DB3B839-E673-47FD-B747-0178D10590DE}" dt="2026-02-18T13:39:02.965" v="21157" actId="20577"/>
          <ac:spMkLst>
            <pc:docMk/>
            <pc:sldMk cId="1987977380" sldId="479"/>
            <ac:spMk id="4" creationId="{E913DF75-338B-4FED-88AA-FF328CCCD784}"/>
          </ac:spMkLst>
        </pc:spChg>
        <pc:picChg chg="add">
          <ac:chgData name="Dan Nowell" userId="179edfa7-5100-441a-9216-cfc0612818a5" providerId="ADAL" clId="{4DB3B839-E673-47FD-B747-0178D10590DE}" dt="2026-02-18T13:39:13.593" v="21158" actId="22"/>
          <ac:picMkLst>
            <pc:docMk/>
            <pc:sldMk cId="1987977380" sldId="479"/>
            <ac:picMk id="3" creationId="{0C454588-30AD-E35C-B76F-A3BE336DA7EC}"/>
          </ac:picMkLst>
        </pc:picChg>
      </pc:sldChg>
      <pc:sldChg chg="addSp modSp add mod replId">
        <pc:chgData name="Dan Nowell" userId="179edfa7-5100-441a-9216-cfc0612818a5" providerId="ADAL" clId="{4DB3B839-E673-47FD-B747-0178D10590DE}" dt="2026-02-18T13:39:35.872" v="21163" actId="22"/>
        <pc:sldMkLst>
          <pc:docMk/>
          <pc:sldMk cId="2262883672" sldId="480"/>
        </pc:sldMkLst>
        <pc:spChg chg="mod">
          <ac:chgData name="Dan Nowell" userId="179edfa7-5100-441a-9216-cfc0612818a5" providerId="ADAL" clId="{4DB3B839-E673-47FD-B747-0178D10590DE}" dt="2026-02-18T13:39:22.554" v="21162" actId="20577"/>
          <ac:spMkLst>
            <pc:docMk/>
            <pc:sldMk cId="2262883672" sldId="480"/>
            <ac:spMk id="4" creationId="{4C7CE95B-46D6-E3FF-2DB5-56FFC03E8DE3}"/>
          </ac:spMkLst>
        </pc:spChg>
        <pc:picChg chg="add">
          <ac:chgData name="Dan Nowell" userId="179edfa7-5100-441a-9216-cfc0612818a5" providerId="ADAL" clId="{4DB3B839-E673-47FD-B747-0178D10590DE}" dt="2026-02-18T13:39:35.872" v="21163" actId="22"/>
          <ac:picMkLst>
            <pc:docMk/>
            <pc:sldMk cId="2262883672" sldId="480"/>
            <ac:picMk id="3" creationId="{8909376F-D48C-FE8F-4B9F-690E1AE1174E}"/>
          </ac:picMkLst>
        </pc:picChg>
      </pc:sldChg>
      <pc:sldChg chg="addSp modSp add mod replId">
        <pc:chgData name="Dan Nowell" userId="179edfa7-5100-441a-9216-cfc0612818a5" providerId="ADAL" clId="{4DB3B839-E673-47FD-B747-0178D10590DE}" dt="2026-02-18T13:39:58.481" v="21168" actId="22"/>
        <pc:sldMkLst>
          <pc:docMk/>
          <pc:sldMk cId="1150108533" sldId="481"/>
        </pc:sldMkLst>
        <pc:spChg chg="mod">
          <ac:chgData name="Dan Nowell" userId="179edfa7-5100-441a-9216-cfc0612818a5" providerId="ADAL" clId="{4DB3B839-E673-47FD-B747-0178D10590DE}" dt="2026-02-18T13:39:43.500" v="21167" actId="20577"/>
          <ac:spMkLst>
            <pc:docMk/>
            <pc:sldMk cId="1150108533" sldId="481"/>
            <ac:spMk id="4" creationId="{DFB6A598-B0E3-FA3F-08F3-BD997977C586}"/>
          </ac:spMkLst>
        </pc:spChg>
        <pc:picChg chg="add">
          <ac:chgData name="Dan Nowell" userId="179edfa7-5100-441a-9216-cfc0612818a5" providerId="ADAL" clId="{4DB3B839-E673-47FD-B747-0178D10590DE}" dt="2026-02-18T13:39:58.481" v="21168" actId="22"/>
          <ac:picMkLst>
            <pc:docMk/>
            <pc:sldMk cId="1150108533" sldId="481"/>
            <ac:picMk id="3" creationId="{E6521F54-80BE-B2A2-18FB-44DF1336A480}"/>
          </ac:picMkLst>
        </pc:picChg>
      </pc:sldChg>
      <pc:sldChg chg="addSp modSp add mod replId">
        <pc:chgData name="Dan Nowell" userId="179edfa7-5100-441a-9216-cfc0612818a5" providerId="ADAL" clId="{4DB3B839-E673-47FD-B747-0178D10590DE}" dt="2026-02-18T13:40:17.165" v="21173" actId="22"/>
        <pc:sldMkLst>
          <pc:docMk/>
          <pc:sldMk cId="1335254702" sldId="482"/>
        </pc:sldMkLst>
        <pc:spChg chg="mod">
          <ac:chgData name="Dan Nowell" userId="179edfa7-5100-441a-9216-cfc0612818a5" providerId="ADAL" clId="{4DB3B839-E673-47FD-B747-0178D10590DE}" dt="2026-02-18T13:40:05.500" v="21172" actId="20577"/>
          <ac:spMkLst>
            <pc:docMk/>
            <pc:sldMk cId="1335254702" sldId="482"/>
            <ac:spMk id="4" creationId="{2B196204-E18C-F6FD-F444-2EDC67BD747D}"/>
          </ac:spMkLst>
        </pc:spChg>
        <pc:picChg chg="add">
          <ac:chgData name="Dan Nowell" userId="179edfa7-5100-441a-9216-cfc0612818a5" providerId="ADAL" clId="{4DB3B839-E673-47FD-B747-0178D10590DE}" dt="2026-02-18T13:40:17.165" v="21173" actId="22"/>
          <ac:picMkLst>
            <pc:docMk/>
            <pc:sldMk cId="1335254702" sldId="482"/>
            <ac:picMk id="3" creationId="{464E6981-B0C1-4326-81D4-784064E58924}"/>
          </ac:picMkLst>
        </pc:picChg>
      </pc:sldChg>
      <pc:sldChg chg="addSp modSp add mod replId">
        <pc:chgData name="Dan Nowell" userId="179edfa7-5100-441a-9216-cfc0612818a5" providerId="ADAL" clId="{4DB3B839-E673-47FD-B747-0178D10590DE}" dt="2026-02-18T13:40:41.412" v="21177" actId="22"/>
        <pc:sldMkLst>
          <pc:docMk/>
          <pc:sldMk cId="1792254092" sldId="483"/>
        </pc:sldMkLst>
        <pc:spChg chg="mod">
          <ac:chgData name="Dan Nowell" userId="179edfa7-5100-441a-9216-cfc0612818a5" providerId="ADAL" clId="{4DB3B839-E673-47FD-B747-0178D10590DE}" dt="2026-02-18T13:40:27.178" v="21176" actId="20577"/>
          <ac:spMkLst>
            <pc:docMk/>
            <pc:sldMk cId="1792254092" sldId="483"/>
            <ac:spMk id="4" creationId="{E7ED33A4-8789-5BDD-12B3-C95C67B072F9}"/>
          </ac:spMkLst>
        </pc:spChg>
        <pc:picChg chg="add">
          <ac:chgData name="Dan Nowell" userId="179edfa7-5100-441a-9216-cfc0612818a5" providerId="ADAL" clId="{4DB3B839-E673-47FD-B747-0178D10590DE}" dt="2026-02-18T13:40:41.412" v="21177" actId="22"/>
          <ac:picMkLst>
            <pc:docMk/>
            <pc:sldMk cId="1792254092" sldId="483"/>
            <ac:picMk id="3" creationId="{E8F36F27-AFC3-EE7F-3AA3-5A570E1A3BA4}"/>
          </ac:picMkLst>
        </pc:picChg>
      </pc:sldChg>
      <pc:sldChg chg="addSp modSp add mod replId">
        <pc:chgData name="Dan Nowell" userId="179edfa7-5100-441a-9216-cfc0612818a5" providerId="ADAL" clId="{4DB3B839-E673-47FD-B747-0178D10590DE}" dt="2026-02-18T13:41:00.979" v="21181" actId="22"/>
        <pc:sldMkLst>
          <pc:docMk/>
          <pc:sldMk cId="818157035" sldId="484"/>
        </pc:sldMkLst>
        <pc:spChg chg="mod">
          <ac:chgData name="Dan Nowell" userId="179edfa7-5100-441a-9216-cfc0612818a5" providerId="ADAL" clId="{4DB3B839-E673-47FD-B747-0178D10590DE}" dt="2026-02-18T13:40:48.048" v="21180" actId="20577"/>
          <ac:spMkLst>
            <pc:docMk/>
            <pc:sldMk cId="818157035" sldId="484"/>
            <ac:spMk id="4" creationId="{D1CFD83F-3AE6-6114-77DE-E4E984590587}"/>
          </ac:spMkLst>
        </pc:spChg>
        <pc:picChg chg="add">
          <ac:chgData name="Dan Nowell" userId="179edfa7-5100-441a-9216-cfc0612818a5" providerId="ADAL" clId="{4DB3B839-E673-47FD-B747-0178D10590DE}" dt="2026-02-18T13:41:00.979" v="21181" actId="22"/>
          <ac:picMkLst>
            <pc:docMk/>
            <pc:sldMk cId="818157035" sldId="484"/>
            <ac:picMk id="3" creationId="{E09BAED3-2977-C40C-1E11-0DC640EBA244}"/>
          </ac:picMkLst>
        </pc:picChg>
      </pc:sldChg>
      <pc:sldChg chg="addSp modSp add mod replId">
        <pc:chgData name="Dan Nowell" userId="179edfa7-5100-441a-9216-cfc0612818a5" providerId="ADAL" clId="{4DB3B839-E673-47FD-B747-0178D10590DE}" dt="2026-02-18T13:41:19.940" v="21185" actId="22"/>
        <pc:sldMkLst>
          <pc:docMk/>
          <pc:sldMk cId="727787916" sldId="485"/>
        </pc:sldMkLst>
        <pc:spChg chg="mod">
          <ac:chgData name="Dan Nowell" userId="179edfa7-5100-441a-9216-cfc0612818a5" providerId="ADAL" clId="{4DB3B839-E673-47FD-B747-0178D10590DE}" dt="2026-02-18T13:41:10.133" v="21184" actId="20577"/>
          <ac:spMkLst>
            <pc:docMk/>
            <pc:sldMk cId="727787916" sldId="485"/>
            <ac:spMk id="4" creationId="{D3F7D499-709B-4399-C1D1-D4EBA85CF215}"/>
          </ac:spMkLst>
        </pc:spChg>
        <pc:picChg chg="add">
          <ac:chgData name="Dan Nowell" userId="179edfa7-5100-441a-9216-cfc0612818a5" providerId="ADAL" clId="{4DB3B839-E673-47FD-B747-0178D10590DE}" dt="2026-02-18T13:41:19.940" v="21185" actId="22"/>
          <ac:picMkLst>
            <pc:docMk/>
            <pc:sldMk cId="727787916" sldId="485"/>
            <ac:picMk id="3" creationId="{CFAD5BBD-D7B1-3BD9-3F28-8CFF5A3DFA14}"/>
          </ac:picMkLst>
        </pc:picChg>
      </pc:sldChg>
      <pc:sldChg chg="addSp modSp add mod replId">
        <pc:chgData name="Dan Nowell" userId="179edfa7-5100-441a-9216-cfc0612818a5" providerId="ADAL" clId="{4DB3B839-E673-47FD-B747-0178D10590DE}" dt="2026-02-18T13:41:35.979" v="21189" actId="22"/>
        <pc:sldMkLst>
          <pc:docMk/>
          <pc:sldMk cId="853181130" sldId="486"/>
        </pc:sldMkLst>
        <pc:spChg chg="mod">
          <ac:chgData name="Dan Nowell" userId="179edfa7-5100-441a-9216-cfc0612818a5" providerId="ADAL" clId="{4DB3B839-E673-47FD-B747-0178D10590DE}" dt="2026-02-18T13:41:25.749" v="21188" actId="20577"/>
          <ac:spMkLst>
            <pc:docMk/>
            <pc:sldMk cId="853181130" sldId="486"/>
            <ac:spMk id="4" creationId="{E21F34C9-3515-F96D-F947-622C49641EE3}"/>
          </ac:spMkLst>
        </pc:spChg>
        <pc:picChg chg="add">
          <ac:chgData name="Dan Nowell" userId="179edfa7-5100-441a-9216-cfc0612818a5" providerId="ADAL" clId="{4DB3B839-E673-47FD-B747-0178D10590DE}" dt="2026-02-18T13:41:35.979" v="21189" actId="22"/>
          <ac:picMkLst>
            <pc:docMk/>
            <pc:sldMk cId="853181130" sldId="486"/>
            <ac:picMk id="3" creationId="{AA5F6FA1-6BCC-93E6-9AC9-9E6BC85C3CB3}"/>
          </ac:picMkLst>
        </pc:picChg>
      </pc:sldChg>
      <pc:sldChg chg="addSp modSp add mod replId">
        <pc:chgData name="Dan Nowell" userId="179edfa7-5100-441a-9216-cfc0612818a5" providerId="ADAL" clId="{4DB3B839-E673-47FD-B747-0178D10590DE}" dt="2026-02-18T13:41:51.999" v="21193" actId="22"/>
        <pc:sldMkLst>
          <pc:docMk/>
          <pc:sldMk cId="1925811867" sldId="487"/>
        </pc:sldMkLst>
        <pc:spChg chg="mod">
          <ac:chgData name="Dan Nowell" userId="179edfa7-5100-441a-9216-cfc0612818a5" providerId="ADAL" clId="{4DB3B839-E673-47FD-B747-0178D10590DE}" dt="2026-02-18T13:41:42.278" v="21192" actId="20577"/>
          <ac:spMkLst>
            <pc:docMk/>
            <pc:sldMk cId="1925811867" sldId="487"/>
            <ac:spMk id="4" creationId="{A5A2E289-DB84-B818-4C04-ABCE2D187849}"/>
          </ac:spMkLst>
        </pc:spChg>
        <pc:picChg chg="add">
          <ac:chgData name="Dan Nowell" userId="179edfa7-5100-441a-9216-cfc0612818a5" providerId="ADAL" clId="{4DB3B839-E673-47FD-B747-0178D10590DE}" dt="2026-02-18T13:41:51.999" v="21193" actId="22"/>
          <ac:picMkLst>
            <pc:docMk/>
            <pc:sldMk cId="1925811867" sldId="487"/>
            <ac:picMk id="3" creationId="{6A13AB53-C3A0-D0F8-10CB-09E8B6226483}"/>
          </ac:picMkLst>
        </pc:picChg>
      </pc:sldChg>
      <pc:sldChg chg="addSp modSp add mod replId">
        <pc:chgData name="Dan Nowell" userId="179edfa7-5100-441a-9216-cfc0612818a5" providerId="ADAL" clId="{4DB3B839-E673-47FD-B747-0178D10590DE}" dt="2026-02-18T13:42:12.004" v="21197" actId="22"/>
        <pc:sldMkLst>
          <pc:docMk/>
          <pc:sldMk cId="3901938278" sldId="488"/>
        </pc:sldMkLst>
        <pc:spChg chg="mod">
          <ac:chgData name="Dan Nowell" userId="179edfa7-5100-441a-9216-cfc0612818a5" providerId="ADAL" clId="{4DB3B839-E673-47FD-B747-0178D10590DE}" dt="2026-02-18T13:41:59.035" v="21196" actId="20577"/>
          <ac:spMkLst>
            <pc:docMk/>
            <pc:sldMk cId="3901938278" sldId="488"/>
            <ac:spMk id="4" creationId="{AB1D218D-E589-2F0F-46C5-23E05695E57F}"/>
          </ac:spMkLst>
        </pc:spChg>
        <pc:picChg chg="add">
          <ac:chgData name="Dan Nowell" userId="179edfa7-5100-441a-9216-cfc0612818a5" providerId="ADAL" clId="{4DB3B839-E673-47FD-B747-0178D10590DE}" dt="2026-02-18T13:42:12.004" v="21197" actId="22"/>
          <ac:picMkLst>
            <pc:docMk/>
            <pc:sldMk cId="3901938278" sldId="488"/>
            <ac:picMk id="3" creationId="{002700A6-6273-2BD1-F2DC-708371703112}"/>
          </ac:picMkLst>
        </pc:picChg>
      </pc:sldChg>
      <pc:sldChg chg="addSp modSp add mod replId">
        <pc:chgData name="Dan Nowell" userId="179edfa7-5100-441a-9216-cfc0612818a5" providerId="ADAL" clId="{4DB3B839-E673-47FD-B747-0178D10590DE}" dt="2026-02-18T13:42:53.487" v="21201" actId="22"/>
        <pc:sldMkLst>
          <pc:docMk/>
          <pc:sldMk cId="2473988203" sldId="489"/>
        </pc:sldMkLst>
        <pc:spChg chg="mod">
          <ac:chgData name="Dan Nowell" userId="179edfa7-5100-441a-9216-cfc0612818a5" providerId="ADAL" clId="{4DB3B839-E673-47FD-B747-0178D10590DE}" dt="2026-02-18T13:42:17.398" v="21200" actId="20577"/>
          <ac:spMkLst>
            <pc:docMk/>
            <pc:sldMk cId="2473988203" sldId="489"/>
            <ac:spMk id="4" creationId="{8BE63288-3B45-8468-31FD-A5E8A4055602}"/>
          </ac:spMkLst>
        </pc:spChg>
        <pc:picChg chg="add">
          <ac:chgData name="Dan Nowell" userId="179edfa7-5100-441a-9216-cfc0612818a5" providerId="ADAL" clId="{4DB3B839-E673-47FD-B747-0178D10590DE}" dt="2026-02-18T13:42:53.487" v="21201" actId="22"/>
          <ac:picMkLst>
            <pc:docMk/>
            <pc:sldMk cId="2473988203" sldId="489"/>
            <ac:picMk id="3" creationId="{8AAD31FE-27A8-61C7-5675-8C0CF3B1BF00}"/>
          </ac:picMkLst>
        </pc:picChg>
      </pc:sldChg>
      <pc:sldChg chg="addSp modSp add mod replId">
        <pc:chgData name="Dan Nowell" userId="179edfa7-5100-441a-9216-cfc0612818a5" providerId="ADAL" clId="{4DB3B839-E673-47FD-B747-0178D10590DE}" dt="2026-02-18T13:43:10.979" v="21205" actId="22"/>
        <pc:sldMkLst>
          <pc:docMk/>
          <pc:sldMk cId="4170537017" sldId="490"/>
        </pc:sldMkLst>
        <pc:spChg chg="mod">
          <ac:chgData name="Dan Nowell" userId="179edfa7-5100-441a-9216-cfc0612818a5" providerId="ADAL" clId="{4DB3B839-E673-47FD-B747-0178D10590DE}" dt="2026-02-18T13:42:59.152" v="21204" actId="20577"/>
          <ac:spMkLst>
            <pc:docMk/>
            <pc:sldMk cId="4170537017" sldId="490"/>
            <ac:spMk id="4" creationId="{E8827AD1-F284-863A-2DD8-2C28100AF7E5}"/>
          </ac:spMkLst>
        </pc:spChg>
        <pc:picChg chg="add">
          <ac:chgData name="Dan Nowell" userId="179edfa7-5100-441a-9216-cfc0612818a5" providerId="ADAL" clId="{4DB3B839-E673-47FD-B747-0178D10590DE}" dt="2026-02-18T13:43:10.979" v="21205" actId="22"/>
          <ac:picMkLst>
            <pc:docMk/>
            <pc:sldMk cId="4170537017" sldId="490"/>
            <ac:picMk id="3" creationId="{8AF08BD5-9A94-0072-9D66-BFFBFC35AC78}"/>
          </ac:picMkLst>
        </pc:picChg>
      </pc:sldChg>
      <pc:sldChg chg="addSp modSp add mod replId">
        <pc:chgData name="Dan Nowell" userId="179edfa7-5100-441a-9216-cfc0612818a5" providerId="ADAL" clId="{4DB3B839-E673-47FD-B747-0178D10590DE}" dt="2026-02-18T13:43:27.920" v="21209" actId="22"/>
        <pc:sldMkLst>
          <pc:docMk/>
          <pc:sldMk cId="1856162779" sldId="491"/>
        </pc:sldMkLst>
        <pc:spChg chg="mod">
          <ac:chgData name="Dan Nowell" userId="179edfa7-5100-441a-9216-cfc0612818a5" providerId="ADAL" clId="{4DB3B839-E673-47FD-B747-0178D10590DE}" dt="2026-02-18T13:43:16.917" v="21208" actId="20577"/>
          <ac:spMkLst>
            <pc:docMk/>
            <pc:sldMk cId="1856162779" sldId="491"/>
            <ac:spMk id="4" creationId="{72416DA5-3A15-187D-43F6-299C505F94FA}"/>
          </ac:spMkLst>
        </pc:spChg>
        <pc:picChg chg="add">
          <ac:chgData name="Dan Nowell" userId="179edfa7-5100-441a-9216-cfc0612818a5" providerId="ADAL" clId="{4DB3B839-E673-47FD-B747-0178D10590DE}" dt="2026-02-18T13:43:27.920" v="21209" actId="22"/>
          <ac:picMkLst>
            <pc:docMk/>
            <pc:sldMk cId="1856162779" sldId="491"/>
            <ac:picMk id="3" creationId="{B975C87D-8F15-E63A-25F9-3BD49C9909A7}"/>
          </ac:picMkLst>
        </pc:picChg>
      </pc:sldChg>
      <pc:sldChg chg="addSp modSp add mod replId">
        <pc:chgData name="Dan Nowell" userId="179edfa7-5100-441a-9216-cfc0612818a5" providerId="ADAL" clId="{4DB3B839-E673-47FD-B747-0178D10590DE}" dt="2026-02-18T13:43:44.679" v="21213" actId="22"/>
        <pc:sldMkLst>
          <pc:docMk/>
          <pc:sldMk cId="488436751" sldId="492"/>
        </pc:sldMkLst>
        <pc:spChg chg="mod">
          <ac:chgData name="Dan Nowell" userId="179edfa7-5100-441a-9216-cfc0612818a5" providerId="ADAL" clId="{4DB3B839-E673-47FD-B747-0178D10590DE}" dt="2026-02-18T13:43:34.418" v="21212" actId="20577"/>
          <ac:spMkLst>
            <pc:docMk/>
            <pc:sldMk cId="488436751" sldId="492"/>
            <ac:spMk id="4" creationId="{E533CEF8-19D9-E61C-5FD5-FF2E2D51A53A}"/>
          </ac:spMkLst>
        </pc:spChg>
        <pc:picChg chg="add">
          <ac:chgData name="Dan Nowell" userId="179edfa7-5100-441a-9216-cfc0612818a5" providerId="ADAL" clId="{4DB3B839-E673-47FD-B747-0178D10590DE}" dt="2026-02-18T13:43:44.679" v="21213" actId="22"/>
          <ac:picMkLst>
            <pc:docMk/>
            <pc:sldMk cId="488436751" sldId="492"/>
            <ac:picMk id="3" creationId="{D94BD60C-AD33-33B0-80E9-720069307298}"/>
          </ac:picMkLst>
        </pc:picChg>
      </pc:sldChg>
      <pc:sldChg chg="addSp modSp add mod replId">
        <pc:chgData name="Dan Nowell" userId="179edfa7-5100-441a-9216-cfc0612818a5" providerId="ADAL" clId="{4DB3B839-E673-47FD-B747-0178D10590DE}" dt="2026-02-18T13:44:04.381" v="21219" actId="22"/>
        <pc:sldMkLst>
          <pc:docMk/>
          <pc:sldMk cId="383999110" sldId="493"/>
        </pc:sldMkLst>
        <pc:spChg chg="mod">
          <ac:chgData name="Dan Nowell" userId="179edfa7-5100-441a-9216-cfc0612818a5" providerId="ADAL" clId="{4DB3B839-E673-47FD-B747-0178D10590DE}" dt="2026-02-18T13:43:50.771" v="21218" actId="20577"/>
          <ac:spMkLst>
            <pc:docMk/>
            <pc:sldMk cId="383999110" sldId="493"/>
            <ac:spMk id="4" creationId="{1008E9A4-B1D1-1008-A6DE-E4167D73C012}"/>
          </ac:spMkLst>
        </pc:spChg>
        <pc:picChg chg="add">
          <ac:chgData name="Dan Nowell" userId="179edfa7-5100-441a-9216-cfc0612818a5" providerId="ADAL" clId="{4DB3B839-E673-47FD-B747-0178D10590DE}" dt="2026-02-18T13:44:04.381" v="21219" actId="22"/>
          <ac:picMkLst>
            <pc:docMk/>
            <pc:sldMk cId="383999110" sldId="493"/>
            <ac:picMk id="3" creationId="{8BF6B7B0-85D8-6855-516E-CC38765C194E}"/>
          </ac:picMkLst>
        </pc:picChg>
      </pc:sldChg>
      <pc:sldChg chg="addSp modSp add mod replId">
        <pc:chgData name="Dan Nowell" userId="179edfa7-5100-441a-9216-cfc0612818a5" providerId="ADAL" clId="{4DB3B839-E673-47FD-B747-0178D10590DE}" dt="2026-02-18T13:44:24.611" v="21225" actId="22"/>
        <pc:sldMkLst>
          <pc:docMk/>
          <pc:sldMk cId="792824468" sldId="494"/>
        </pc:sldMkLst>
        <pc:spChg chg="mod">
          <ac:chgData name="Dan Nowell" userId="179edfa7-5100-441a-9216-cfc0612818a5" providerId="ADAL" clId="{4DB3B839-E673-47FD-B747-0178D10590DE}" dt="2026-02-18T13:44:12.106" v="21224" actId="20577"/>
          <ac:spMkLst>
            <pc:docMk/>
            <pc:sldMk cId="792824468" sldId="494"/>
            <ac:spMk id="4" creationId="{B840B40E-A3D1-2555-69D4-9B184662AADF}"/>
          </ac:spMkLst>
        </pc:spChg>
        <pc:picChg chg="add">
          <ac:chgData name="Dan Nowell" userId="179edfa7-5100-441a-9216-cfc0612818a5" providerId="ADAL" clId="{4DB3B839-E673-47FD-B747-0178D10590DE}" dt="2026-02-18T13:44:24.611" v="21225" actId="22"/>
          <ac:picMkLst>
            <pc:docMk/>
            <pc:sldMk cId="792824468" sldId="494"/>
            <ac:picMk id="3" creationId="{951F5A2B-5473-D141-AFB4-5BBDA224A142}"/>
          </ac:picMkLst>
        </pc:picChg>
      </pc:sldChg>
      <pc:sldChg chg="addSp modSp add mod replId">
        <pc:chgData name="Dan Nowell" userId="179edfa7-5100-441a-9216-cfc0612818a5" providerId="ADAL" clId="{4DB3B839-E673-47FD-B747-0178D10590DE}" dt="2026-02-18T13:44:44.546" v="21231" actId="22"/>
        <pc:sldMkLst>
          <pc:docMk/>
          <pc:sldMk cId="1472990236" sldId="495"/>
        </pc:sldMkLst>
        <pc:spChg chg="mod">
          <ac:chgData name="Dan Nowell" userId="179edfa7-5100-441a-9216-cfc0612818a5" providerId="ADAL" clId="{4DB3B839-E673-47FD-B747-0178D10590DE}" dt="2026-02-18T13:44:32.677" v="21230" actId="20577"/>
          <ac:spMkLst>
            <pc:docMk/>
            <pc:sldMk cId="1472990236" sldId="495"/>
            <ac:spMk id="4" creationId="{BDEF2589-DE7E-F323-683B-F34929ACBA6C}"/>
          </ac:spMkLst>
        </pc:spChg>
        <pc:picChg chg="add">
          <ac:chgData name="Dan Nowell" userId="179edfa7-5100-441a-9216-cfc0612818a5" providerId="ADAL" clId="{4DB3B839-E673-47FD-B747-0178D10590DE}" dt="2026-02-18T13:44:44.546" v="21231" actId="22"/>
          <ac:picMkLst>
            <pc:docMk/>
            <pc:sldMk cId="1472990236" sldId="495"/>
            <ac:picMk id="3" creationId="{F74B6D43-8C0C-9288-A2B9-7B6D96E3141D}"/>
          </ac:picMkLst>
        </pc:picChg>
      </pc:sldChg>
      <pc:sldChg chg="addSp modSp add mod replId">
        <pc:chgData name="Dan Nowell" userId="179edfa7-5100-441a-9216-cfc0612818a5" providerId="ADAL" clId="{4DB3B839-E673-47FD-B747-0178D10590DE}" dt="2026-02-18T13:45:03.364" v="21237" actId="22"/>
        <pc:sldMkLst>
          <pc:docMk/>
          <pc:sldMk cId="3968265639" sldId="496"/>
        </pc:sldMkLst>
        <pc:spChg chg="mod">
          <ac:chgData name="Dan Nowell" userId="179edfa7-5100-441a-9216-cfc0612818a5" providerId="ADAL" clId="{4DB3B839-E673-47FD-B747-0178D10590DE}" dt="2026-02-18T13:44:51.905" v="21236" actId="20577"/>
          <ac:spMkLst>
            <pc:docMk/>
            <pc:sldMk cId="3968265639" sldId="496"/>
            <ac:spMk id="4" creationId="{15A47AD7-106F-E798-0314-A13BA1ADBCF4}"/>
          </ac:spMkLst>
        </pc:spChg>
        <pc:picChg chg="add">
          <ac:chgData name="Dan Nowell" userId="179edfa7-5100-441a-9216-cfc0612818a5" providerId="ADAL" clId="{4DB3B839-E673-47FD-B747-0178D10590DE}" dt="2026-02-18T13:45:03.364" v="21237" actId="22"/>
          <ac:picMkLst>
            <pc:docMk/>
            <pc:sldMk cId="3968265639" sldId="496"/>
            <ac:picMk id="3" creationId="{5CB30BFF-4734-8A46-C367-6EAAE013B698}"/>
          </ac:picMkLst>
        </pc:picChg>
      </pc:sldChg>
      <pc:sldChg chg="addSp modSp add mod replId">
        <pc:chgData name="Dan Nowell" userId="179edfa7-5100-441a-9216-cfc0612818a5" providerId="ADAL" clId="{4DB3B839-E673-47FD-B747-0178D10590DE}" dt="2026-02-18T13:45:20.582" v="21243" actId="22"/>
        <pc:sldMkLst>
          <pc:docMk/>
          <pc:sldMk cId="296744643" sldId="497"/>
        </pc:sldMkLst>
        <pc:spChg chg="mod">
          <ac:chgData name="Dan Nowell" userId="179edfa7-5100-441a-9216-cfc0612818a5" providerId="ADAL" clId="{4DB3B839-E673-47FD-B747-0178D10590DE}" dt="2026-02-18T13:45:10.035" v="21242" actId="20577"/>
          <ac:spMkLst>
            <pc:docMk/>
            <pc:sldMk cId="296744643" sldId="497"/>
            <ac:spMk id="4" creationId="{E5AEB2C0-CD6B-F37E-46BB-5D12A02563E0}"/>
          </ac:spMkLst>
        </pc:spChg>
        <pc:picChg chg="add">
          <ac:chgData name="Dan Nowell" userId="179edfa7-5100-441a-9216-cfc0612818a5" providerId="ADAL" clId="{4DB3B839-E673-47FD-B747-0178D10590DE}" dt="2026-02-18T13:45:20.582" v="21243" actId="22"/>
          <ac:picMkLst>
            <pc:docMk/>
            <pc:sldMk cId="296744643" sldId="497"/>
            <ac:picMk id="3" creationId="{47CD55B7-3A99-3FD2-8989-03789FBFDDB9}"/>
          </ac:picMkLst>
        </pc:picChg>
      </pc:sldChg>
      <pc:sldChg chg="addSp modSp add mod replId">
        <pc:chgData name="Dan Nowell" userId="179edfa7-5100-441a-9216-cfc0612818a5" providerId="ADAL" clId="{4DB3B839-E673-47FD-B747-0178D10590DE}" dt="2026-02-18T13:45:41.268" v="21249" actId="22"/>
        <pc:sldMkLst>
          <pc:docMk/>
          <pc:sldMk cId="1898505669" sldId="498"/>
        </pc:sldMkLst>
        <pc:spChg chg="mod">
          <ac:chgData name="Dan Nowell" userId="179edfa7-5100-441a-9216-cfc0612818a5" providerId="ADAL" clId="{4DB3B839-E673-47FD-B747-0178D10590DE}" dt="2026-02-18T13:45:28.307" v="21248" actId="20577"/>
          <ac:spMkLst>
            <pc:docMk/>
            <pc:sldMk cId="1898505669" sldId="498"/>
            <ac:spMk id="4" creationId="{88E62234-55B2-60C9-D31D-572B3311E6D9}"/>
          </ac:spMkLst>
        </pc:spChg>
        <pc:picChg chg="add">
          <ac:chgData name="Dan Nowell" userId="179edfa7-5100-441a-9216-cfc0612818a5" providerId="ADAL" clId="{4DB3B839-E673-47FD-B747-0178D10590DE}" dt="2026-02-18T13:45:41.268" v="21249" actId="22"/>
          <ac:picMkLst>
            <pc:docMk/>
            <pc:sldMk cId="1898505669" sldId="498"/>
            <ac:picMk id="3" creationId="{D4D67BC4-740F-D785-1F40-BE619F9B7537}"/>
          </ac:picMkLst>
        </pc:picChg>
      </pc:sldChg>
      <pc:sldChg chg="addSp modSp add mod replId">
        <pc:chgData name="Dan Nowell" userId="179edfa7-5100-441a-9216-cfc0612818a5" providerId="ADAL" clId="{4DB3B839-E673-47FD-B747-0178D10590DE}" dt="2026-02-18T13:45:58.653" v="21255" actId="22"/>
        <pc:sldMkLst>
          <pc:docMk/>
          <pc:sldMk cId="3365405673" sldId="499"/>
        </pc:sldMkLst>
        <pc:spChg chg="mod">
          <ac:chgData name="Dan Nowell" userId="179edfa7-5100-441a-9216-cfc0612818a5" providerId="ADAL" clId="{4DB3B839-E673-47FD-B747-0178D10590DE}" dt="2026-02-18T13:45:47.865" v="21254" actId="20577"/>
          <ac:spMkLst>
            <pc:docMk/>
            <pc:sldMk cId="3365405673" sldId="499"/>
            <ac:spMk id="4" creationId="{9540D3B9-E183-82D0-6C99-E527D7D91507}"/>
          </ac:spMkLst>
        </pc:spChg>
        <pc:picChg chg="add">
          <ac:chgData name="Dan Nowell" userId="179edfa7-5100-441a-9216-cfc0612818a5" providerId="ADAL" clId="{4DB3B839-E673-47FD-B747-0178D10590DE}" dt="2026-02-18T13:45:58.653" v="21255" actId="22"/>
          <ac:picMkLst>
            <pc:docMk/>
            <pc:sldMk cId="3365405673" sldId="499"/>
            <ac:picMk id="3" creationId="{FBB1E04F-C217-A3B9-AA57-AA71A47EE0FA}"/>
          </ac:picMkLst>
        </pc:picChg>
      </pc:sldChg>
      <pc:sldChg chg="addSp modSp add mod replId">
        <pc:chgData name="Dan Nowell" userId="179edfa7-5100-441a-9216-cfc0612818a5" providerId="ADAL" clId="{4DB3B839-E673-47FD-B747-0178D10590DE}" dt="2026-02-18T13:46:18.984" v="21261" actId="22"/>
        <pc:sldMkLst>
          <pc:docMk/>
          <pc:sldMk cId="1045967824" sldId="500"/>
        </pc:sldMkLst>
        <pc:spChg chg="mod">
          <ac:chgData name="Dan Nowell" userId="179edfa7-5100-441a-9216-cfc0612818a5" providerId="ADAL" clId="{4DB3B839-E673-47FD-B747-0178D10590DE}" dt="2026-02-18T13:46:06.400" v="21260" actId="20577"/>
          <ac:spMkLst>
            <pc:docMk/>
            <pc:sldMk cId="1045967824" sldId="500"/>
            <ac:spMk id="4" creationId="{24334BD7-58AE-75F5-8B92-9F7632070661}"/>
          </ac:spMkLst>
        </pc:spChg>
        <pc:picChg chg="add">
          <ac:chgData name="Dan Nowell" userId="179edfa7-5100-441a-9216-cfc0612818a5" providerId="ADAL" clId="{4DB3B839-E673-47FD-B747-0178D10590DE}" dt="2026-02-18T13:46:18.984" v="21261" actId="22"/>
          <ac:picMkLst>
            <pc:docMk/>
            <pc:sldMk cId="1045967824" sldId="500"/>
            <ac:picMk id="3" creationId="{90E4B638-604F-5288-059E-431B6B9265A2}"/>
          </ac:picMkLst>
        </pc:picChg>
      </pc:sldChg>
      <pc:sldChg chg="addSp modSp add mod replId">
        <pc:chgData name="Dan Nowell" userId="179edfa7-5100-441a-9216-cfc0612818a5" providerId="ADAL" clId="{4DB3B839-E673-47FD-B747-0178D10590DE}" dt="2026-02-18T13:46:39.234" v="21267" actId="22"/>
        <pc:sldMkLst>
          <pc:docMk/>
          <pc:sldMk cId="1545399119" sldId="501"/>
        </pc:sldMkLst>
        <pc:spChg chg="mod">
          <ac:chgData name="Dan Nowell" userId="179edfa7-5100-441a-9216-cfc0612818a5" providerId="ADAL" clId="{4DB3B839-E673-47FD-B747-0178D10590DE}" dt="2026-02-18T13:46:26.656" v="21266" actId="20577"/>
          <ac:spMkLst>
            <pc:docMk/>
            <pc:sldMk cId="1545399119" sldId="501"/>
            <ac:spMk id="4" creationId="{AC76301C-C67F-6E6C-2E3C-F727027C503C}"/>
          </ac:spMkLst>
        </pc:spChg>
        <pc:picChg chg="add">
          <ac:chgData name="Dan Nowell" userId="179edfa7-5100-441a-9216-cfc0612818a5" providerId="ADAL" clId="{4DB3B839-E673-47FD-B747-0178D10590DE}" dt="2026-02-18T13:46:39.234" v="21267" actId="22"/>
          <ac:picMkLst>
            <pc:docMk/>
            <pc:sldMk cId="1545399119" sldId="501"/>
            <ac:picMk id="3" creationId="{88638CA4-7A83-4042-AE64-8508BE6E7881}"/>
          </ac:picMkLst>
        </pc:picChg>
      </pc:sldChg>
      <pc:sldChg chg="addSp modSp add mod replId">
        <pc:chgData name="Dan Nowell" userId="179edfa7-5100-441a-9216-cfc0612818a5" providerId="ADAL" clId="{4DB3B839-E673-47FD-B747-0178D10590DE}" dt="2026-02-18T13:47:00.400" v="21273" actId="22"/>
        <pc:sldMkLst>
          <pc:docMk/>
          <pc:sldMk cId="1228117564" sldId="502"/>
        </pc:sldMkLst>
        <pc:spChg chg="mod">
          <ac:chgData name="Dan Nowell" userId="179edfa7-5100-441a-9216-cfc0612818a5" providerId="ADAL" clId="{4DB3B839-E673-47FD-B747-0178D10590DE}" dt="2026-02-18T13:46:48.611" v="21272" actId="20577"/>
          <ac:spMkLst>
            <pc:docMk/>
            <pc:sldMk cId="1228117564" sldId="502"/>
            <ac:spMk id="4" creationId="{4ED6CBE5-6CCD-6640-C360-928066F035B9}"/>
          </ac:spMkLst>
        </pc:spChg>
        <pc:picChg chg="add">
          <ac:chgData name="Dan Nowell" userId="179edfa7-5100-441a-9216-cfc0612818a5" providerId="ADAL" clId="{4DB3B839-E673-47FD-B747-0178D10590DE}" dt="2026-02-18T13:47:00.400" v="21273" actId="22"/>
          <ac:picMkLst>
            <pc:docMk/>
            <pc:sldMk cId="1228117564" sldId="502"/>
            <ac:picMk id="3" creationId="{346B89D8-CF35-B596-CF8A-2A6AC53BA565}"/>
          </ac:picMkLst>
        </pc:picChg>
      </pc:sldChg>
      <pc:sldChg chg="addSp modSp add mod replId">
        <pc:chgData name="Dan Nowell" userId="179edfa7-5100-441a-9216-cfc0612818a5" providerId="ADAL" clId="{4DB3B839-E673-47FD-B747-0178D10590DE}" dt="2026-02-18T13:47:18.606" v="21279" actId="22"/>
        <pc:sldMkLst>
          <pc:docMk/>
          <pc:sldMk cId="4205939972" sldId="503"/>
        </pc:sldMkLst>
        <pc:spChg chg="mod">
          <ac:chgData name="Dan Nowell" userId="179edfa7-5100-441a-9216-cfc0612818a5" providerId="ADAL" clId="{4DB3B839-E673-47FD-B747-0178D10590DE}" dt="2026-02-18T13:47:08.868" v="21278" actId="20577"/>
          <ac:spMkLst>
            <pc:docMk/>
            <pc:sldMk cId="4205939972" sldId="503"/>
            <ac:spMk id="4" creationId="{102D5055-9820-5298-6F32-9AD346290835}"/>
          </ac:spMkLst>
        </pc:spChg>
        <pc:picChg chg="add">
          <ac:chgData name="Dan Nowell" userId="179edfa7-5100-441a-9216-cfc0612818a5" providerId="ADAL" clId="{4DB3B839-E673-47FD-B747-0178D10590DE}" dt="2026-02-18T13:47:18.606" v="21279" actId="22"/>
          <ac:picMkLst>
            <pc:docMk/>
            <pc:sldMk cId="4205939972" sldId="503"/>
            <ac:picMk id="3" creationId="{79D9968C-ED6B-9A13-3B21-C7A0127FD109}"/>
          </ac:picMkLst>
        </pc:picChg>
      </pc:sldChg>
      <pc:sldChg chg="addSp modSp add mod replId">
        <pc:chgData name="Dan Nowell" userId="179edfa7-5100-441a-9216-cfc0612818a5" providerId="ADAL" clId="{4DB3B839-E673-47FD-B747-0178D10590DE}" dt="2026-02-18T13:49:13.842" v="21287" actId="22"/>
        <pc:sldMkLst>
          <pc:docMk/>
          <pc:sldMk cId="1142711384" sldId="504"/>
        </pc:sldMkLst>
        <pc:spChg chg="mod">
          <ac:chgData name="Dan Nowell" userId="179edfa7-5100-441a-9216-cfc0612818a5" providerId="ADAL" clId="{4DB3B839-E673-47FD-B747-0178D10590DE}" dt="2026-02-18T13:47:31.731" v="21286" actId="20577"/>
          <ac:spMkLst>
            <pc:docMk/>
            <pc:sldMk cId="1142711384" sldId="504"/>
            <ac:spMk id="4" creationId="{C5C01F53-D8D5-1783-34EB-CA0A61FDF425}"/>
          </ac:spMkLst>
        </pc:spChg>
        <pc:picChg chg="add">
          <ac:chgData name="Dan Nowell" userId="179edfa7-5100-441a-9216-cfc0612818a5" providerId="ADAL" clId="{4DB3B839-E673-47FD-B747-0178D10590DE}" dt="2026-02-18T13:49:13.842" v="21287" actId="22"/>
          <ac:picMkLst>
            <pc:docMk/>
            <pc:sldMk cId="1142711384" sldId="504"/>
            <ac:picMk id="3" creationId="{4C28F46E-7C99-A163-B807-E4E8F1060A9B}"/>
          </ac:picMkLst>
        </pc:picChg>
      </pc:sldChg>
      <pc:sldChg chg="addSp modSp add mod replId">
        <pc:chgData name="Dan Nowell" userId="179edfa7-5100-441a-9216-cfc0612818a5" providerId="ADAL" clId="{4DB3B839-E673-47FD-B747-0178D10590DE}" dt="2026-02-18T13:49:34.640" v="21293" actId="22"/>
        <pc:sldMkLst>
          <pc:docMk/>
          <pc:sldMk cId="4120508503" sldId="505"/>
        </pc:sldMkLst>
        <pc:spChg chg="mod">
          <ac:chgData name="Dan Nowell" userId="179edfa7-5100-441a-9216-cfc0612818a5" providerId="ADAL" clId="{4DB3B839-E673-47FD-B747-0178D10590DE}" dt="2026-02-18T13:49:21.771" v="21292" actId="20577"/>
          <ac:spMkLst>
            <pc:docMk/>
            <pc:sldMk cId="4120508503" sldId="505"/>
            <ac:spMk id="4" creationId="{0EECD2EA-65C4-6607-9460-803E45A4F735}"/>
          </ac:spMkLst>
        </pc:spChg>
        <pc:picChg chg="add">
          <ac:chgData name="Dan Nowell" userId="179edfa7-5100-441a-9216-cfc0612818a5" providerId="ADAL" clId="{4DB3B839-E673-47FD-B747-0178D10590DE}" dt="2026-02-18T13:49:34.640" v="21293" actId="22"/>
          <ac:picMkLst>
            <pc:docMk/>
            <pc:sldMk cId="4120508503" sldId="505"/>
            <ac:picMk id="3" creationId="{403EE696-58AA-6EF0-E15E-E37A76A68D3F}"/>
          </ac:picMkLst>
        </pc:picChg>
      </pc:sldChg>
      <pc:sldChg chg="addSp modSp add mod replId">
        <pc:chgData name="Dan Nowell" userId="179edfa7-5100-441a-9216-cfc0612818a5" providerId="ADAL" clId="{4DB3B839-E673-47FD-B747-0178D10590DE}" dt="2026-02-18T13:49:54.129" v="21299" actId="22"/>
        <pc:sldMkLst>
          <pc:docMk/>
          <pc:sldMk cId="2107271309" sldId="506"/>
        </pc:sldMkLst>
        <pc:spChg chg="mod">
          <ac:chgData name="Dan Nowell" userId="179edfa7-5100-441a-9216-cfc0612818a5" providerId="ADAL" clId="{4DB3B839-E673-47FD-B747-0178D10590DE}" dt="2026-02-18T13:49:43.490" v="21298" actId="20577"/>
          <ac:spMkLst>
            <pc:docMk/>
            <pc:sldMk cId="2107271309" sldId="506"/>
            <ac:spMk id="4" creationId="{65C26B43-C750-5EBC-144D-0895E2F92943}"/>
          </ac:spMkLst>
        </pc:spChg>
        <pc:picChg chg="add">
          <ac:chgData name="Dan Nowell" userId="179edfa7-5100-441a-9216-cfc0612818a5" providerId="ADAL" clId="{4DB3B839-E673-47FD-B747-0178D10590DE}" dt="2026-02-18T13:49:54.129" v="21299" actId="22"/>
          <ac:picMkLst>
            <pc:docMk/>
            <pc:sldMk cId="2107271309" sldId="506"/>
            <ac:picMk id="3" creationId="{10D55F7A-184E-7B34-EA4B-A9C947DDD3F7}"/>
          </ac:picMkLst>
        </pc:picChg>
      </pc:sldChg>
      <pc:sldChg chg="addSp modSp add mod ord replId">
        <pc:chgData name="Dan Nowell" userId="179edfa7-5100-441a-9216-cfc0612818a5" providerId="ADAL" clId="{4DB3B839-E673-47FD-B747-0178D10590DE}" dt="2026-02-23T09:00:21.550" v="21539"/>
        <pc:sldMkLst>
          <pc:docMk/>
          <pc:sldMk cId="649660554" sldId="507"/>
        </pc:sldMkLst>
        <pc:spChg chg="mod">
          <ac:chgData name="Dan Nowell" userId="179edfa7-5100-441a-9216-cfc0612818a5" providerId="ADAL" clId="{4DB3B839-E673-47FD-B747-0178D10590DE}" dt="2026-02-18T13:50:07.336" v="21304" actId="20577"/>
          <ac:spMkLst>
            <pc:docMk/>
            <pc:sldMk cId="649660554" sldId="507"/>
            <ac:spMk id="4" creationId="{7DA584C3-1C53-407B-ACE1-754E0C482E31}"/>
          </ac:spMkLst>
        </pc:spChg>
        <pc:picChg chg="add">
          <ac:chgData name="Dan Nowell" userId="179edfa7-5100-441a-9216-cfc0612818a5" providerId="ADAL" clId="{4DB3B839-E673-47FD-B747-0178D10590DE}" dt="2026-02-18T13:50:16.720" v="21305" actId="22"/>
          <ac:picMkLst>
            <pc:docMk/>
            <pc:sldMk cId="649660554" sldId="507"/>
            <ac:picMk id="3" creationId="{A98164A3-C501-4DD4-55FF-FDD417AA7FB4}"/>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04E455-2DB2-4C8C-98EB-59F5621DDCEE}" type="datetimeFigureOut">
              <a:rPr lang="en-GB" smtClean="0"/>
              <a:t>23/02/2026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3E0D0D-D397-468B-9CAA-53908842780E}" type="slidenum">
              <a:rPr lang="en-GB" smtClean="0"/>
              <a:t>‹#›</a:t>
            </a:fld>
            <a:endParaRPr lang="en-GB"/>
          </a:p>
        </p:txBody>
      </p:sp>
    </p:spTree>
    <p:extLst>
      <p:ext uri="{BB962C8B-B14F-4D97-AF65-F5344CB8AC3E}">
        <p14:creationId xmlns:p14="http://schemas.microsoft.com/office/powerpoint/2010/main" val="32548609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A494D-103C-990C-A06B-A23F303C2DA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00CA399-032D-78AF-8AD2-7EDC80E2E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66060FC-684D-1E2F-D5D4-3F5165E71FBF}"/>
              </a:ext>
            </a:extLst>
          </p:cNvPr>
          <p:cNvSpPr>
            <a:spLocks noGrp="1"/>
          </p:cNvSpPr>
          <p:nvPr>
            <p:ph type="dt" sz="half" idx="10"/>
          </p:nvPr>
        </p:nvSpPr>
        <p:spPr/>
        <p:txBody>
          <a:bodyPr/>
          <a:lstStyle/>
          <a:p>
            <a:fld id="{F650F7E9-E8E2-46AD-AE71-576004162625}" type="datetimeFigureOut">
              <a:rPr lang="en-GB" smtClean="0"/>
              <a:t>23/02/2026</a:t>
            </a:fld>
            <a:endParaRPr lang="en-GB"/>
          </a:p>
        </p:txBody>
      </p:sp>
      <p:sp>
        <p:nvSpPr>
          <p:cNvPr id="5" name="Footer Placeholder 4">
            <a:extLst>
              <a:ext uri="{FF2B5EF4-FFF2-40B4-BE49-F238E27FC236}">
                <a16:creationId xmlns:a16="http://schemas.microsoft.com/office/drawing/2014/main" id="{9E2362A3-6D10-D4BC-EF42-D03509A43B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2899A7-0A01-6C6D-FA86-B397EC174E10}"/>
              </a:ext>
            </a:extLst>
          </p:cNvPr>
          <p:cNvSpPr>
            <a:spLocks noGrp="1"/>
          </p:cNvSpPr>
          <p:nvPr>
            <p:ph type="sldNum" sz="quarter" idx="12"/>
          </p:nvPr>
        </p:nvSpPr>
        <p:spPr/>
        <p:txBody>
          <a:bodyPr/>
          <a:lstStyle/>
          <a:p>
            <a:fld id="{4D09211A-7711-4326-AB92-A39B2F559AC9}" type="slidenum">
              <a:rPr lang="en-GB" smtClean="0"/>
              <a:t>‹#›</a:t>
            </a:fld>
            <a:endParaRPr lang="en-GB"/>
          </a:p>
        </p:txBody>
      </p:sp>
    </p:spTree>
    <p:extLst>
      <p:ext uri="{BB962C8B-B14F-4D97-AF65-F5344CB8AC3E}">
        <p14:creationId xmlns:p14="http://schemas.microsoft.com/office/powerpoint/2010/main" val="1622562776"/>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0CD41-6186-9F73-6B3A-1F859DB0A27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4D81B4D-329B-943F-DE44-DE47A20C8F5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59852C-8986-12BA-8D78-5DEAB583ED7F}"/>
              </a:ext>
            </a:extLst>
          </p:cNvPr>
          <p:cNvSpPr>
            <a:spLocks noGrp="1"/>
          </p:cNvSpPr>
          <p:nvPr>
            <p:ph type="dt" sz="half" idx="10"/>
          </p:nvPr>
        </p:nvSpPr>
        <p:spPr/>
        <p:txBody>
          <a:bodyPr/>
          <a:lstStyle/>
          <a:p>
            <a:fld id="{F650F7E9-E8E2-46AD-AE71-576004162625}" type="datetimeFigureOut">
              <a:rPr lang="en-GB" smtClean="0"/>
              <a:t>23/02/2026</a:t>
            </a:fld>
            <a:endParaRPr lang="en-GB"/>
          </a:p>
        </p:txBody>
      </p:sp>
      <p:sp>
        <p:nvSpPr>
          <p:cNvPr id="5" name="Footer Placeholder 4">
            <a:extLst>
              <a:ext uri="{FF2B5EF4-FFF2-40B4-BE49-F238E27FC236}">
                <a16:creationId xmlns:a16="http://schemas.microsoft.com/office/drawing/2014/main" id="{10F8F019-49C8-E964-DCB2-2C9E2BFE48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CE75DE-0A1A-9086-ED7D-70648D89FC0B}"/>
              </a:ext>
            </a:extLst>
          </p:cNvPr>
          <p:cNvSpPr>
            <a:spLocks noGrp="1"/>
          </p:cNvSpPr>
          <p:nvPr>
            <p:ph type="sldNum" sz="quarter" idx="12"/>
          </p:nvPr>
        </p:nvSpPr>
        <p:spPr/>
        <p:txBody>
          <a:bodyPr/>
          <a:lstStyle/>
          <a:p>
            <a:fld id="{4D09211A-7711-4326-AB92-A39B2F559AC9}" type="slidenum">
              <a:rPr lang="en-GB" smtClean="0"/>
              <a:t>‹#›</a:t>
            </a:fld>
            <a:endParaRPr lang="en-GB"/>
          </a:p>
        </p:txBody>
      </p:sp>
    </p:spTree>
    <p:extLst>
      <p:ext uri="{BB962C8B-B14F-4D97-AF65-F5344CB8AC3E}">
        <p14:creationId xmlns:p14="http://schemas.microsoft.com/office/powerpoint/2010/main" val="3844622357"/>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1DBB5-C8A6-CEA5-521F-EABEDD8B43F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27D6949-160C-8235-3629-13B0CBDBC9C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ECB6CA2-F9E2-5B74-62C5-BDBE3B0603CA}"/>
              </a:ext>
            </a:extLst>
          </p:cNvPr>
          <p:cNvSpPr>
            <a:spLocks noGrp="1"/>
          </p:cNvSpPr>
          <p:nvPr>
            <p:ph type="dt" sz="half" idx="10"/>
          </p:nvPr>
        </p:nvSpPr>
        <p:spPr/>
        <p:txBody>
          <a:bodyPr/>
          <a:lstStyle/>
          <a:p>
            <a:fld id="{F650F7E9-E8E2-46AD-AE71-576004162625}" type="datetimeFigureOut">
              <a:rPr lang="en-GB" smtClean="0"/>
              <a:t>23/02/2026</a:t>
            </a:fld>
            <a:endParaRPr lang="en-GB"/>
          </a:p>
        </p:txBody>
      </p:sp>
      <p:sp>
        <p:nvSpPr>
          <p:cNvPr id="5" name="Footer Placeholder 4">
            <a:extLst>
              <a:ext uri="{FF2B5EF4-FFF2-40B4-BE49-F238E27FC236}">
                <a16:creationId xmlns:a16="http://schemas.microsoft.com/office/drawing/2014/main" id="{43A3AE50-FD81-AA28-0AB1-0D7CF34A43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53F9CB-AEFC-86FA-29FB-77ED447B2F07}"/>
              </a:ext>
            </a:extLst>
          </p:cNvPr>
          <p:cNvSpPr>
            <a:spLocks noGrp="1"/>
          </p:cNvSpPr>
          <p:nvPr>
            <p:ph type="sldNum" sz="quarter" idx="12"/>
          </p:nvPr>
        </p:nvSpPr>
        <p:spPr/>
        <p:txBody>
          <a:bodyPr/>
          <a:lstStyle/>
          <a:p>
            <a:fld id="{4D09211A-7711-4326-AB92-A39B2F559AC9}" type="slidenum">
              <a:rPr lang="en-GB" smtClean="0"/>
              <a:t>‹#›</a:t>
            </a:fld>
            <a:endParaRPr lang="en-GB"/>
          </a:p>
        </p:txBody>
      </p:sp>
    </p:spTree>
    <p:extLst>
      <p:ext uri="{BB962C8B-B14F-4D97-AF65-F5344CB8AC3E}">
        <p14:creationId xmlns:p14="http://schemas.microsoft.com/office/powerpoint/2010/main" val="2937955354"/>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10783-F4AE-5951-9B39-161E8C34249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7D1B3BF-3AEA-6077-0026-76A37F5AAD8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0300975-5D84-B707-AAC9-52F1B9199A6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4DEF88D-6518-7E94-2728-866D92324E11}"/>
              </a:ext>
            </a:extLst>
          </p:cNvPr>
          <p:cNvSpPr>
            <a:spLocks noGrp="1"/>
          </p:cNvSpPr>
          <p:nvPr>
            <p:ph type="dt" sz="half" idx="10"/>
          </p:nvPr>
        </p:nvSpPr>
        <p:spPr/>
        <p:txBody>
          <a:bodyPr/>
          <a:lstStyle/>
          <a:p>
            <a:fld id="{F650F7E9-E8E2-46AD-AE71-576004162625}" type="datetimeFigureOut">
              <a:rPr lang="en-GB" smtClean="0"/>
              <a:t>23/02/2026</a:t>
            </a:fld>
            <a:endParaRPr lang="en-GB"/>
          </a:p>
        </p:txBody>
      </p:sp>
      <p:sp>
        <p:nvSpPr>
          <p:cNvPr id="6" name="Footer Placeholder 5">
            <a:extLst>
              <a:ext uri="{FF2B5EF4-FFF2-40B4-BE49-F238E27FC236}">
                <a16:creationId xmlns:a16="http://schemas.microsoft.com/office/drawing/2014/main" id="{5BD4C29A-1CF5-754B-C544-179E8581002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49262A5-310A-38A5-481D-9F3A755C1153}"/>
              </a:ext>
            </a:extLst>
          </p:cNvPr>
          <p:cNvSpPr>
            <a:spLocks noGrp="1"/>
          </p:cNvSpPr>
          <p:nvPr>
            <p:ph type="sldNum" sz="quarter" idx="12"/>
          </p:nvPr>
        </p:nvSpPr>
        <p:spPr/>
        <p:txBody>
          <a:bodyPr/>
          <a:lstStyle/>
          <a:p>
            <a:fld id="{4D09211A-7711-4326-AB92-A39B2F559AC9}" type="slidenum">
              <a:rPr lang="en-GB" smtClean="0"/>
              <a:t>‹#›</a:t>
            </a:fld>
            <a:endParaRPr lang="en-GB"/>
          </a:p>
        </p:txBody>
      </p:sp>
    </p:spTree>
    <p:extLst>
      <p:ext uri="{BB962C8B-B14F-4D97-AF65-F5344CB8AC3E}">
        <p14:creationId xmlns:p14="http://schemas.microsoft.com/office/powerpoint/2010/main" val="957660664"/>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BAFB8-B247-E5BD-938B-3BDF8C2506C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0308E94-9A95-C885-73EC-D6405BEB7B6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3E56988-F099-9E61-F8F3-DE43232957C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A8137C0-C8B4-3469-5EDA-1DE11C7CA02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633D3AF-6CB4-CAB6-7D23-FAFFC819616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AD3D496-3F66-177B-238F-0BF052F7EFA8}"/>
              </a:ext>
            </a:extLst>
          </p:cNvPr>
          <p:cNvSpPr>
            <a:spLocks noGrp="1"/>
          </p:cNvSpPr>
          <p:nvPr>
            <p:ph type="dt" sz="half" idx="10"/>
          </p:nvPr>
        </p:nvSpPr>
        <p:spPr/>
        <p:txBody>
          <a:bodyPr/>
          <a:lstStyle/>
          <a:p>
            <a:fld id="{F650F7E9-E8E2-46AD-AE71-576004162625}" type="datetimeFigureOut">
              <a:rPr lang="en-GB" smtClean="0"/>
              <a:t>23/02/2026</a:t>
            </a:fld>
            <a:endParaRPr lang="en-GB"/>
          </a:p>
        </p:txBody>
      </p:sp>
      <p:sp>
        <p:nvSpPr>
          <p:cNvPr id="8" name="Footer Placeholder 7">
            <a:extLst>
              <a:ext uri="{FF2B5EF4-FFF2-40B4-BE49-F238E27FC236}">
                <a16:creationId xmlns:a16="http://schemas.microsoft.com/office/drawing/2014/main" id="{584487F8-D86E-23A5-949F-C1C9198E784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02EFB02-8FC5-103B-B1C3-DABB45515B46}"/>
              </a:ext>
            </a:extLst>
          </p:cNvPr>
          <p:cNvSpPr>
            <a:spLocks noGrp="1"/>
          </p:cNvSpPr>
          <p:nvPr>
            <p:ph type="sldNum" sz="quarter" idx="12"/>
          </p:nvPr>
        </p:nvSpPr>
        <p:spPr/>
        <p:txBody>
          <a:bodyPr/>
          <a:lstStyle/>
          <a:p>
            <a:fld id="{4D09211A-7711-4326-AB92-A39B2F559AC9}" type="slidenum">
              <a:rPr lang="en-GB" smtClean="0"/>
              <a:t>‹#›</a:t>
            </a:fld>
            <a:endParaRPr lang="en-GB"/>
          </a:p>
        </p:txBody>
      </p:sp>
    </p:spTree>
    <p:extLst>
      <p:ext uri="{BB962C8B-B14F-4D97-AF65-F5344CB8AC3E}">
        <p14:creationId xmlns:p14="http://schemas.microsoft.com/office/powerpoint/2010/main" val="1657704958"/>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EBFA1-661B-0E26-DAAD-176BC21B852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5C32697-39FD-2CFD-8F8D-0292517EEEDF}"/>
              </a:ext>
            </a:extLst>
          </p:cNvPr>
          <p:cNvSpPr>
            <a:spLocks noGrp="1"/>
          </p:cNvSpPr>
          <p:nvPr>
            <p:ph type="dt" sz="half" idx="10"/>
          </p:nvPr>
        </p:nvSpPr>
        <p:spPr/>
        <p:txBody>
          <a:bodyPr/>
          <a:lstStyle/>
          <a:p>
            <a:fld id="{F650F7E9-E8E2-46AD-AE71-576004162625}" type="datetimeFigureOut">
              <a:rPr lang="en-GB" smtClean="0"/>
              <a:t>23/02/2026</a:t>
            </a:fld>
            <a:endParaRPr lang="en-GB"/>
          </a:p>
        </p:txBody>
      </p:sp>
      <p:sp>
        <p:nvSpPr>
          <p:cNvPr id="4" name="Footer Placeholder 3">
            <a:extLst>
              <a:ext uri="{FF2B5EF4-FFF2-40B4-BE49-F238E27FC236}">
                <a16:creationId xmlns:a16="http://schemas.microsoft.com/office/drawing/2014/main" id="{B34C4CED-7EBE-8100-4706-D2C2461F615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F9BD6D6-AEA6-D095-E2AA-D185A8B1F2D0}"/>
              </a:ext>
            </a:extLst>
          </p:cNvPr>
          <p:cNvSpPr>
            <a:spLocks noGrp="1"/>
          </p:cNvSpPr>
          <p:nvPr>
            <p:ph type="sldNum" sz="quarter" idx="12"/>
          </p:nvPr>
        </p:nvSpPr>
        <p:spPr/>
        <p:txBody>
          <a:bodyPr/>
          <a:lstStyle/>
          <a:p>
            <a:fld id="{4D09211A-7711-4326-AB92-A39B2F559AC9}" type="slidenum">
              <a:rPr lang="en-GB" smtClean="0"/>
              <a:t>‹#›</a:t>
            </a:fld>
            <a:endParaRPr lang="en-GB"/>
          </a:p>
        </p:txBody>
      </p:sp>
    </p:spTree>
    <p:extLst>
      <p:ext uri="{BB962C8B-B14F-4D97-AF65-F5344CB8AC3E}">
        <p14:creationId xmlns:p14="http://schemas.microsoft.com/office/powerpoint/2010/main" val="3809027376"/>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36C2A71-DE15-09F7-97AE-F412BC2962D9}"/>
              </a:ext>
            </a:extLst>
          </p:cNvPr>
          <p:cNvSpPr>
            <a:spLocks noGrp="1"/>
          </p:cNvSpPr>
          <p:nvPr>
            <p:ph type="dt" sz="half" idx="10"/>
          </p:nvPr>
        </p:nvSpPr>
        <p:spPr/>
        <p:txBody>
          <a:bodyPr/>
          <a:lstStyle/>
          <a:p>
            <a:fld id="{F650F7E9-E8E2-46AD-AE71-576004162625}" type="datetimeFigureOut">
              <a:rPr lang="en-GB" smtClean="0"/>
              <a:t>23/02/2026</a:t>
            </a:fld>
            <a:endParaRPr lang="en-GB"/>
          </a:p>
        </p:txBody>
      </p:sp>
      <p:sp>
        <p:nvSpPr>
          <p:cNvPr id="3" name="Footer Placeholder 2">
            <a:extLst>
              <a:ext uri="{FF2B5EF4-FFF2-40B4-BE49-F238E27FC236}">
                <a16:creationId xmlns:a16="http://schemas.microsoft.com/office/drawing/2014/main" id="{EC7CB2B8-214C-7A34-11A3-AEC4B515BFA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103ACA0-5349-7F0F-2116-2F84D57F8D87}"/>
              </a:ext>
            </a:extLst>
          </p:cNvPr>
          <p:cNvSpPr>
            <a:spLocks noGrp="1"/>
          </p:cNvSpPr>
          <p:nvPr>
            <p:ph type="sldNum" sz="quarter" idx="12"/>
          </p:nvPr>
        </p:nvSpPr>
        <p:spPr/>
        <p:txBody>
          <a:bodyPr/>
          <a:lstStyle/>
          <a:p>
            <a:fld id="{4D09211A-7711-4326-AB92-A39B2F559AC9}" type="slidenum">
              <a:rPr lang="en-GB" smtClean="0"/>
              <a:t>‹#›</a:t>
            </a:fld>
            <a:endParaRPr lang="en-GB"/>
          </a:p>
        </p:txBody>
      </p:sp>
    </p:spTree>
    <p:extLst>
      <p:ext uri="{BB962C8B-B14F-4D97-AF65-F5344CB8AC3E}">
        <p14:creationId xmlns:p14="http://schemas.microsoft.com/office/powerpoint/2010/main" val="3241958121"/>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A374B-9D39-C88F-A54F-3B30F0AA6A6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011E7B5-D61F-B053-E30B-09EF0963FE0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C5404F0-34A5-B7C9-0C58-3620F0CAD6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F5AE76E-E150-AB58-E6AC-9312A6E96EAE}"/>
              </a:ext>
            </a:extLst>
          </p:cNvPr>
          <p:cNvSpPr>
            <a:spLocks noGrp="1"/>
          </p:cNvSpPr>
          <p:nvPr>
            <p:ph type="dt" sz="half" idx="10"/>
          </p:nvPr>
        </p:nvSpPr>
        <p:spPr/>
        <p:txBody>
          <a:bodyPr/>
          <a:lstStyle/>
          <a:p>
            <a:fld id="{F650F7E9-E8E2-46AD-AE71-576004162625}" type="datetimeFigureOut">
              <a:rPr lang="en-GB" smtClean="0"/>
              <a:t>23/02/2026</a:t>
            </a:fld>
            <a:endParaRPr lang="en-GB"/>
          </a:p>
        </p:txBody>
      </p:sp>
      <p:sp>
        <p:nvSpPr>
          <p:cNvPr id="6" name="Footer Placeholder 5">
            <a:extLst>
              <a:ext uri="{FF2B5EF4-FFF2-40B4-BE49-F238E27FC236}">
                <a16:creationId xmlns:a16="http://schemas.microsoft.com/office/drawing/2014/main" id="{7DD9C556-BB1D-2C21-1433-4FDC1D6869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9783C49-8C78-D28E-E625-0666C6D436DF}"/>
              </a:ext>
            </a:extLst>
          </p:cNvPr>
          <p:cNvSpPr>
            <a:spLocks noGrp="1"/>
          </p:cNvSpPr>
          <p:nvPr>
            <p:ph type="sldNum" sz="quarter" idx="12"/>
          </p:nvPr>
        </p:nvSpPr>
        <p:spPr/>
        <p:txBody>
          <a:bodyPr/>
          <a:lstStyle/>
          <a:p>
            <a:fld id="{4D09211A-7711-4326-AB92-A39B2F559AC9}" type="slidenum">
              <a:rPr lang="en-GB" smtClean="0"/>
              <a:t>‹#›</a:t>
            </a:fld>
            <a:endParaRPr lang="en-GB"/>
          </a:p>
        </p:txBody>
      </p:sp>
    </p:spTree>
    <p:extLst>
      <p:ext uri="{BB962C8B-B14F-4D97-AF65-F5344CB8AC3E}">
        <p14:creationId xmlns:p14="http://schemas.microsoft.com/office/powerpoint/2010/main" val="2103644001"/>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FF34C-6C3E-B6F0-7075-9E274872CD7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F48F693-8ED1-C195-C3EF-51F5F6FDCCB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B95BBBB-EE31-EC74-2160-34A7ED05BF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B0BCD6E-6DCC-0ED2-DFA4-63F93A9A11B4}"/>
              </a:ext>
            </a:extLst>
          </p:cNvPr>
          <p:cNvSpPr>
            <a:spLocks noGrp="1"/>
          </p:cNvSpPr>
          <p:nvPr>
            <p:ph type="dt" sz="half" idx="10"/>
          </p:nvPr>
        </p:nvSpPr>
        <p:spPr/>
        <p:txBody>
          <a:bodyPr/>
          <a:lstStyle/>
          <a:p>
            <a:fld id="{F650F7E9-E8E2-46AD-AE71-576004162625}" type="datetimeFigureOut">
              <a:rPr lang="en-GB" smtClean="0"/>
              <a:t>23/02/2026</a:t>
            </a:fld>
            <a:endParaRPr lang="en-GB"/>
          </a:p>
        </p:txBody>
      </p:sp>
      <p:sp>
        <p:nvSpPr>
          <p:cNvPr id="6" name="Footer Placeholder 5">
            <a:extLst>
              <a:ext uri="{FF2B5EF4-FFF2-40B4-BE49-F238E27FC236}">
                <a16:creationId xmlns:a16="http://schemas.microsoft.com/office/drawing/2014/main" id="{5C93629F-73C1-5287-127F-9B67D11295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A67A6C3-FC76-BBF3-8D2D-8B4C21038C4B}"/>
              </a:ext>
            </a:extLst>
          </p:cNvPr>
          <p:cNvSpPr>
            <a:spLocks noGrp="1"/>
          </p:cNvSpPr>
          <p:nvPr>
            <p:ph type="sldNum" sz="quarter" idx="12"/>
          </p:nvPr>
        </p:nvSpPr>
        <p:spPr/>
        <p:txBody>
          <a:bodyPr/>
          <a:lstStyle/>
          <a:p>
            <a:fld id="{4D09211A-7711-4326-AB92-A39B2F559AC9}" type="slidenum">
              <a:rPr lang="en-GB" smtClean="0"/>
              <a:t>‹#›</a:t>
            </a:fld>
            <a:endParaRPr lang="en-GB"/>
          </a:p>
        </p:txBody>
      </p:sp>
    </p:spTree>
    <p:extLst>
      <p:ext uri="{BB962C8B-B14F-4D97-AF65-F5344CB8AC3E}">
        <p14:creationId xmlns:p14="http://schemas.microsoft.com/office/powerpoint/2010/main" val="3394485927"/>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6284E-8B4D-5D40-26F5-D0B50C656FE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8DFC67A-CD8D-AB3D-AA8A-0AC7A613426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302E55-79F3-606B-3400-99C96C7F31C3}"/>
              </a:ext>
            </a:extLst>
          </p:cNvPr>
          <p:cNvSpPr>
            <a:spLocks noGrp="1"/>
          </p:cNvSpPr>
          <p:nvPr>
            <p:ph type="dt" sz="half" idx="10"/>
          </p:nvPr>
        </p:nvSpPr>
        <p:spPr/>
        <p:txBody>
          <a:bodyPr/>
          <a:lstStyle/>
          <a:p>
            <a:fld id="{F650F7E9-E8E2-46AD-AE71-576004162625}" type="datetimeFigureOut">
              <a:rPr lang="en-GB" smtClean="0"/>
              <a:t>23/02/2026</a:t>
            </a:fld>
            <a:endParaRPr lang="en-GB"/>
          </a:p>
        </p:txBody>
      </p:sp>
      <p:sp>
        <p:nvSpPr>
          <p:cNvPr id="5" name="Footer Placeholder 4">
            <a:extLst>
              <a:ext uri="{FF2B5EF4-FFF2-40B4-BE49-F238E27FC236}">
                <a16:creationId xmlns:a16="http://schemas.microsoft.com/office/drawing/2014/main" id="{24ADF0E3-ADC8-8FA1-ADEE-4BC5427C64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C00217-70BB-3E46-0E78-048872988702}"/>
              </a:ext>
            </a:extLst>
          </p:cNvPr>
          <p:cNvSpPr>
            <a:spLocks noGrp="1"/>
          </p:cNvSpPr>
          <p:nvPr>
            <p:ph type="sldNum" sz="quarter" idx="12"/>
          </p:nvPr>
        </p:nvSpPr>
        <p:spPr/>
        <p:txBody>
          <a:bodyPr/>
          <a:lstStyle/>
          <a:p>
            <a:fld id="{4D09211A-7711-4326-AB92-A39B2F559AC9}" type="slidenum">
              <a:rPr lang="en-GB" smtClean="0"/>
              <a:t>‹#›</a:t>
            </a:fld>
            <a:endParaRPr lang="en-GB"/>
          </a:p>
        </p:txBody>
      </p:sp>
    </p:spTree>
    <p:extLst>
      <p:ext uri="{BB962C8B-B14F-4D97-AF65-F5344CB8AC3E}">
        <p14:creationId xmlns:p14="http://schemas.microsoft.com/office/powerpoint/2010/main" val="720822794"/>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2FFF12A-E0E1-D22C-EF0A-68C554F063A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595A02D-611B-5B08-A830-768A8F69546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E628BC-1650-8392-F56C-8CE078CAFC2B}"/>
              </a:ext>
            </a:extLst>
          </p:cNvPr>
          <p:cNvSpPr>
            <a:spLocks noGrp="1"/>
          </p:cNvSpPr>
          <p:nvPr>
            <p:ph type="dt" sz="half" idx="10"/>
          </p:nvPr>
        </p:nvSpPr>
        <p:spPr/>
        <p:txBody>
          <a:bodyPr/>
          <a:lstStyle/>
          <a:p>
            <a:fld id="{F650F7E9-E8E2-46AD-AE71-576004162625}" type="datetimeFigureOut">
              <a:rPr lang="en-GB" smtClean="0"/>
              <a:t>23/02/2026</a:t>
            </a:fld>
            <a:endParaRPr lang="en-GB"/>
          </a:p>
        </p:txBody>
      </p:sp>
      <p:sp>
        <p:nvSpPr>
          <p:cNvPr id="5" name="Footer Placeholder 4">
            <a:extLst>
              <a:ext uri="{FF2B5EF4-FFF2-40B4-BE49-F238E27FC236}">
                <a16:creationId xmlns:a16="http://schemas.microsoft.com/office/drawing/2014/main" id="{8266EE31-6B28-AD64-ACD9-C85E642541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4921B0-3DB2-98F7-455B-00ABB606938A}"/>
              </a:ext>
            </a:extLst>
          </p:cNvPr>
          <p:cNvSpPr>
            <a:spLocks noGrp="1"/>
          </p:cNvSpPr>
          <p:nvPr>
            <p:ph type="sldNum" sz="quarter" idx="12"/>
          </p:nvPr>
        </p:nvSpPr>
        <p:spPr/>
        <p:txBody>
          <a:bodyPr/>
          <a:lstStyle/>
          <a:p>
            <a:fld id="{4D09211A-7711-4326-AB92-A39B2F559AC9}" type="slidenum">
              <a:rPr lang="en-GB" smtClean="0"/>
              <a:t>‹#›</a:t>
            </a:fld>
            <a:endParaRPr lang="en-GB"/>
          </a:p>
        </p:txBody>
      </p:sp>
    </p:spTree>
    <p:extLst>
      <p:ext uri="{BB962C8B-B14F-4D97-AF65-F5344CB8AC3E}">
        <p14:creationId xmlns:p14="http://schemas.microsoft.com/office/powerpoint/2010/main" val="2986730214"/>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8301065-8507-0FC4-AC0E-C9E10A8AB50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13FCF04-09AC-FE42-2E99-2289DB95F6C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6D5B61-B4C2-3B99-3273-DA367FC3909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650F7E9-E8E2-46AD-AE71-576004162625}" type="datetimeFigureOut">
              <a:rPr lang="en-GB" smtClean="0"/>
              <a:t>23/02/2026</a:t>
            </a:fld>
            <a:endParaRPr lang="en-GB"/>
          </a:p>
        </p:txBody>
      </p:sp>
      <p:sp>
        <p:nvSpPr>
          <p:cNvPr id="5" name="Footer Placeholder 4">
            <a:extLst>
              <a:ext uri="{FF2B5EF4-FFF2-40B4-BE49-F238E27FC236}">
                <a16:creationId xmlns:a16="http://schemas.microsoft.com/office/drawing/2014/main" id="{8E9B6F89-419D-72EE-56AC-D0309FAB24A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850D723-F7AC-3B3E-3BB5-D04670D1566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D09211A-7711-4326-AB92-A39B2F559AC9}" type="slidenum">
              <a:rPr lang="en-GB" smtClean="0"/>
              <a:t>‹#›</a:t>
            </a:fld>
            <a:endParaRPr lang="en-GB"/>
          </a:p>
        </p:txBody>
      </p:sp>
    </p:spTree>
    <p:extLst>
      <p:ext uri="{BB962C8B-B14F-4D97-AF65-F5344CB8AC3E}">
        <p14:creationId xmlns:p14="http://schemas.microsoft.com/office/powerpoint/2010/main" val="5578005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2" Type="http://schemas.openxmlformats.org/officeDocument/2006/relationships/image" Target="../media/image84.png"/><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2" Type="http://schemas.openxmlformats.org/officeDocument/2006/relationships/image" Target="../media/image87.png"/><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2" Type="http://schemas.openxmlformats.org/officeDocument/2006/relationships/image" Target="../media/image88.png"/><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2" Type="http://schemas.openxmlformats.org/officeDocument/2006/relationships/image" Target="../media/image89.png"/><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2" Type="http://schemas.openxmlformats.org/officeDocument/2006/relationships/image" Target="../media/image90.png"/><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2" Type="http://schemas.openxmlformats.org/officeDocument/2006/relationships/image" Target="../media/image91.png"/><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2" Type="http://schemas.openxmlformats.org/officeDocument/2006/relationships/image" Target="../media/image92.png"/><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2" Type="http://schemas.openxmlformats.org/officeDocument/2006/relationships/image" Target="../media/image93.png"/><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2" Type="http://schemas.openxmlformats.org/officeDocument/2006/relationships/image" Target="../media/image94.png"/><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2" Type="http://schemas.openxmlformats.org/officeDocument/2006/relationships/image" Target="../media/image95.png"/><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2" Type="http://schemas.openxmlformats.org/officeDocument/2006/relationships/image" Target="../media/image96.png"/><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2" Type="http://schemas.openxmlformats.org/officeDocument/2006/relationships/image" Target="../media/image97.png"/><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2" Type="http://schemas.openxmlformats.org/officeDocument/2006/relationships/image" Target="../media/image98.png"/><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2" Type="http://schemas.openxmlformats.org/officeDocument/2006/relationships/image" Target="../media/image99.png"/><Relationship Id="rId1" Type="http://schemas.openxmlformats.org/officeDocument/2006/relationships/slideLayout" Target="../slideLayouts/slideLayout2.xml"/></Relationships>
</file>

<file path=ppt/slides/_rels/slide130.xml.rels><?xml version="1.0" encoding="UTF-8" standalone="yes"?>
<Relationships xmlns="http://schemas.openxmlformats.org/package/2006/relationships"><Relationship Id="rId2" Type="http://schemas.openxmlformats.org/officeDocument/2006/relationships/image" Target="../media/image100.png"/><Relationship Id="rId1" Type="http://schemas.openxmlformats.org/officeDocument/2006/relationships/slideLayout" Target="../slideLayouts/slideLayout2.xml"/></Relationships>
</file>

<file path=ppt/slides/_rels/slide131.xml.rels><?xml version="1.0" encoding="UTF-8" standalone="yes"?>
<Relationships xmlns="http://schemas.openxmlformats.org/package/2006/relationships"><Relationship Id="rId2" Type="http://schemas.openxmlformats.org/officeDocument/2006/relationships/image" Target="../media/image101.png"/><Relationship Id="rId1" Type="http://schemas.openxmlformats.org/officeDocument/2006/relationships/slideLayout" Target="../slideLayouts/slideLayout2.xml"/></Relationships>
</file>

<file path=ppt/slides/_rels/slide132.xml.rels><?xml version="1.0" encoding="UTF-8" standalone="yes"?>
<Relationships xmlns="http://schemas.openxmlformats.org/package/2006/relationships"><Relationship Id="rId2" Type="http://schemas.openxmlformats.org/officeDocument/2006/relationships/image" Target="../media/image102.png"/><Relationship Id="rId1" Type="http://schemas.openxmlformats.org/officeDocument/2006/relationships/slideLayout" Target="../slideLayouts/slideLayout2.xml"/></Relationships>
</file>

<file path=ppt/slides/_rels/slide133.xml.rels><?xml version="1.0" encoding="UTF-8" standalone="yes"?>
<Relationships xmlns="http://schemas.openxmlformats.org/package/2006/relationships"><Relationship Id="rId2" Type="http://schemas.openxmlformats.org/officeDocument/2006/relationships/image" Target="../media/image10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3" name="Freeform: Shape 12">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Isosceles Triangle 17">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FF8BC94-D2F5-D2AE-9ACD-218AA5E63EA8}"/>
              </a:ext>
            </a:extLst>
          </p:cNvPr>
          <p:cNvPicPr>
            <a:picLocks noChangeAspect="1"/>
          </p:cNvPicPr>
          <p:nvPr/>
        </p:nvPicPr>
        <p:blipFill>
          <a:blip r:embed="rId2"/>
          <a:stretch>
            <a:fillRect/>
          </a:stretch>
        </p:blipFill>
        <p:spPr>
          <a:xfrm>
            <a:off x="643467" y="282961"/>
            <a:ext cx="10905066" cy="3789508"/>
          </a:xfrm>
          <a:prstGeom prst="rect">
            <a:avLst/>
          </a:prstGeom>
          <a:ln>
            <a:noFill/>
          </a:ln>
        </p:spPr>
      </p:pic>
      <p:sp>
        <p:nvSpPr>
          <p:cNvPr id="9" name="TextBox 8">
            <a:extLst>
              <a:ext uri="{FF2B5EF4-FFF2-40B4-BE49-F238E27FC236}">
                <a16:creationId xmlns:a16="http://schemas.microsoft.com/office/drawing/2014/main" id="{EA6D7B73-BECA-8158-CFD8-AEAC7E81E97E}"/>
              </a:ext>
            </a:extLst>
          </p:cNvPr>
          <p:cNvSpPr txBox="1"/>
          <p:nvPr/>
        </p:nvSpPr>
        <p:spPr>
          <a:xfrm>
            <a:off x="4040717" y="4219834"/>
            <a:ext cx="6100232" cy="2554545"/>
          </a:xfrm>
          <a:prstGeom prst="rect">
            <a:avLst/>
          </a:prstGeom>
          <a:noFill/>
        </p:spPr>
        <p:txBody>
          <a:bodyPr wrap="square">
            <a:spAutoFit/>
          </a:bodyPr>
          <a:lstStyle/>
          <a:p>
            <a:pPr algn="ctr"/>
            <a:r>
              <a:rPr lang="en-US" sz="2000" dirty="0"/>
              <a:t>Dan Nowell 2325986</a:t>
            </a:r>
          </a:p>
          <a:p>
            <a:pPr algn="ctr"/>
            <a:endParaRPr lang="en-US" sz="2000" dirty="0"/>
          </a:p>
          <a:p>
            <a:pPr algn="ctr"/>
            <a:r>
              <a:rPr lang="en-US" sz="2000" dirty="0"/>
              <a:t>Degree Apprenticeship in Logistics and Supply Chain Management</a:t>
            </a:r>
          </a:p>
          <a:p>
            <a:pPr algn="ctr"/>
            <a:endParaRPr lang="en-US" sz="2000" dirty="0"/>
          </a:p>
          <a:p>
            <a:pPr algn="ctr"/>
            <a:r>
              <a:rPr lang="en-US" sz="2000" dirty="0"/>
              <a:t>2026</a:t>
            </a:r>
          </a:p>
          <a:p>
            <a:pPr algn="ctr"/>
            <a:endParaRPr lang="en-US" sz="2000" dirty="0"/>
          </a:p>
          <a:p>
            <a:pPr algn="ctr"/>
            <a:r>
              <a:rPr lang="en-US" sz="2000" dirty="0"/>
              <a:t>Financial Management (ACMA 4017)</a:t>
            </a:r>
          </a:p>
        </p:txBody>
      </p:sp>
    </p:spTree>
    <p:extLst>
      <p:ext uri="{BB962C8B-B14F-4D97-AF65-F5344CB8AC3E}">
        <p14:creationId xmlns:p14="http://schemas.microsoft.com/office/powerpoint/2010/main" val="246965973"/>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D3CDAE-3756-7E14-C7A9-7C044E7E4D15}"/>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9C03AAAD-4B2C-6FAA-98CF-16A83567B9D0}"/>
              </a:ext>
            </a:extLst>
          </p:cNvPr>
          <p:cNvSpPr>
            <a:spLocks noGrp="1" noRot="1" noMove="1" noResize="1" noEditPoints="1" noAdjustHandles="1" noChangeArrowheads="1" noChangeShapeType="1"/>
          </p:cNvSpPr>
          <p:nvPr/>
        </p:nvSpPr>
        <p:spPr>
          <a:xfrm rot="18895184">
            <a:off x="-2842647" y="-144209"/>
            <a:ext cx="14314607" cy="5430068"/>
          </a:xfrm>
          <a:prstGeom prst="rect">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7" name="Group 6">
            <a:extLst>
              <a:ext uri="{FF2B5EF4-FFF2-40B4-BE49-F238E27FC236}">
                <a16:creationId xmlns:a16="http://schemas.microsoft.com/office/drawing/2014/main" id="{AFDC9B93-321D-A3D3-F4EF-4F5E187EA22A}"/>
              </a:ext>
            </a:extLst>
          </p:cNvPr>
          <p:cNvGrpSpPr/>
          <p:nvPr/>
        </p:nvGrpSpPr>
        <p:grpSpPr>
          <a:xfrm>
            <a:off x="3852235" y="-1713858"/>
            <a:ext cx="12427394" cy="7233390"/>
            <a:chOff x="3809704" y="-2139161"/>
            <a:chExt cx="12427394" cy="7233390"/>
          </a:xfrm>
          <a:blipFill dpi="0" rotWithShape="1">
            <a:blip r:embed="rId2"/>
            <a:srcRect/>
            <a:stretch>
              <a:fillRect t="22000" r="2000"/>
            </a:stretch>
          </a:blipFill>
        </p:grpSpPr>
        <p:sp>
          <p:nvSpPr>
            <p:cNvPr id="4" name="Rectangle 3">
              <a:extLst>
                <a:ext uri="{FF2B5EF4-FFF2-40B4-BE49-F238E27FC236}">
                  <a16:creationId xmlns:a16="http://schemas.microsoft.com/office/drawing/2014/main" id="{7DE8F407-E309-F99F-B4CA-217A09A736CC}"/>
                </a:ext>
              </a:extLst>
            </p:cNvPr>
            <p:cNvSpPr/>
            <p:nvPr/>
          </p:nvSpPr>
          <p:spPr>
            <a:xfrm rot="19005635">
              <a:off x="3809704" y="-2139161"/>
              <a:ext cx="8356600" cy="2844800"/>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16DC06E1-873D-EFBF-A218-3143261E7C62}"/>
                </a:ext>
              </a:extLst>
            </p:cNvPr>
            <p:cNvSpPr/>
            <p:nvPr/>
          </p:nvSpPr>
          <p:spPr>
            <a:xfrm rot="19005635">
              <a:off x="4947722" y="913164"/>
              <a:ext cx="8356600" cy="2844800"/>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0E0C8115-746B-295A-4297-D84FCD0E5285}"/>
                </a:ext>
              </a:extLst>
            </p:cNvPr>
            <p:cNvSpPr/>
            <p:nvPr/>
          </p:nvSpPr>
          <p:spPr>
            <a:xfrm rot="19005635">
              <a:off x="7880498" y="2249429"/>
              <a:ext cx="8356600" cy="2844800"/>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 name="TextBox 1">
            <a:extLst>
              <a:ext uri="{FF2B5EF4-FFF2-40B4-BE49-F238E27FC236}">
                <a16:creationId xmlns:a16="http://schemas.microsoft.com/office/drawing/2014/main" id="{8481CA6C-38CE-C8A8-7640-0816E4FC4AC7}"/>
              </a:ext>
            </a:extLst>
          </p:cNvPr>
          <p:cNvSpPr txBox="1"/>
          <p:nvPr/>
        </p:nvSpPr>
        <p:spPr>
          <a:xfrm>
            <a:off x="244573" y="2760867"/>
            <a:ext cx="4374561" cy="923330"/>
          </a:xfrm>
          <a:prstGeom prst="rect">
            <a:avLst/>
          </a:prstGeom>
          <a:noFill/>
        </p:spPr>
        <p:txBody>
          <a:bodyPr wrap="square" rtlCol="0">
            <a:spAutoFit/>
          </a:bodyPr>
          <a:lstStyle/>
          <a:p>
            <a:r>
              <a:rPr lang="en-GB" sz="5400" dirty="0"/>
              <a:t>Introduction</a:t>
            </a:r>
          </a:p>
        </p:txBody>
      </p:sp>
    </p:spTree>
    <p:extLst>
      <p:ext uri="{BB962C8B-B14F-4D97-AF65-F5344CB8AC3E}">
        <p14:creationId xmlns:p14="http://schemas.microsoft.com/office/powerpoint/2010/main" val="3029823733"/>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1500" fill="hold"/>
                                        <p:tgtEl>
                                          <p:spTgt spid="7"/>
                                        </p:tgtEl>
                                        <p:attrNameLst>
                                          <p:attrName>ppt_x</p:attrName>
                                        </p:attrNameLst>
                                      </p:cBhvr>
                                      <p:tavLst>
                                        <p:tav tm="0">
                                          <p:val>
                                            <p:strVal val="1+#ppt_w/2"/>
                                          </p:val>
                                        </p:tav>
                                        <p:tav tm="100000">
                                          <p:val>
                                            <p:strVal val="#ppt_x"/>
                                          </p:val>
                                        </p:tav>
                                      </p:tavLst>
                                    </p:anim>
                                    <p:anim calcmode="lin" valueType="num">
                                      <p:cBhvr additive="base">
                                        <p:cTn id="8" dur="1500" fill="hold"/>
                                        <p:tgtEl>
                                          <p:spTgt spid="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D1AEC59-DEB5-2BCB-AA37-08DDACC66159}"/>
            </a:ext>
          </a:extLst>
        </p:cNvPr>
        <p:cNvGrpSpPr/>
        <p:nvPr/>
      </p:nvGrpSpPr>
      <p:grpSpPr>
        <a:xfrm>
          <a:off x="0" y="0"/>
          <a:ext cx="0" cy="0"/>
          <a:chOff x="0" y="0"/>
          <a:chExt cx="0" cy="0"/>
        </a:xfrm>
      </p:grpSpPr>
      <p:sp>
        <p:nvSpPr>
          <p:cNvPr id="21" name="Flowchart: Document 20">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9C5A004C-5BF7-278B-DB94-9115967CC0DE}"/>
              </a:ext>
            </a:extLst>
          </p:cNvPr>
          <p:cNvSpPr txBox="1"/>
          <p:nvPr/>
        </p:nvSpPr>
        <p:spPr>
          <a:xfrm>
            <a:off x="838200" y="171162"/>
            <a:ext cx="2840182" cy="2371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kern="1200" dirty="0">
                <a:solidFill>
                  <a:srgbClr val="FFFFFF"/>
                </a:solidFill>
                <a:latin typeface="+mj-lt"/>
                <a:ea typeface="+mj-ea"/>
                <a:cs typeface="+mj-cs"/>
              </a:rPr>
              <a:t>Strategic Financial Analysis of LSN Diffusion 2022-2024</a:t>
            </a:r>
          </a:p>
        </p:txBody>
      </p:sp>
      <p:sp>
        <p:nvSpPr>
          <p:cNvPr id="3" name="TextBox 2">
            <a:extLst>
              <a:ext uri="{FF2B5EF4-FFF2-40B4-BE49-F238E27FC236}">
                <a16:creationId xmlns:a16="http://schemas.microsoft.com/office/drawing/2014/main" id="{293DE42A-CF16-B2D8-1D88-4060932F4D41}"/>
              </a:ext>
            </a:extLst>
          </p:cNvPr>
          <p:cNvSpPr txBox="1"/>
          <p:nvPr/>
        </p:nvSpPr>
        <p:spPr>
          <a:xfrm>
            <a:off x="4901184" y="740664"/>
            <a:ext cx="6452616" cy="5324535"/>
          </a:xfrm>
          <a:prstGeom prst="rect">
            <a:avLst/>
          </a:prstGeom>
          <a:noFill/>
        </p:spPr>
        <p:txBody>
          <a:bodyPr wrap="square" rtlCol="0">
            <a:spAutoFit/>
          </a:bodyPr>
          <a:lstStyle/>
          <a:p>
            <a:r>
              <a:rPr lang="en-GB" b="1" dirty="0"/>
              <a:t>Company Overview</a:t>
            </a:r>
          </a:p>
          <a:p>
            <a:r>
              <a:rPr lang="en-GB" sz="1600" dirty="0"/>
              <a:t>Welcome to a detailed evaluation of LSN Diffusion’s financial and strategic performance from 2022 to 2024.</a:t>
            </a:r>
          </a:p>
          <a:p>
            <a:endParaRPr lang="en-GB" dirty="0"/>
          </a:p>
          <a:p>
            <a:r>
              <a:rPr lang="en-GB" b="1" dirty="0"/>
              <a:t>Core Evaluation Dimensions</a:t>
            </a:r>
          </a:p>
          <a:p>
            <a:r>
              <a:rPr lang="en-GB" sz="1600" dirty="0"/>
              <a:t>This analysis will focus on five critical areas: Profitability, Efficiency, Liquidity, Risk Exposure, and Growth Trajectory.</a:t>
            </a:r>
          </a:p>
          <a:p>
            <a:endParaRPr lang="en-GB" dirty="0"/>
          </a:p>
          <a:p>
            <a:r>
              <a:rPr lang="en-GB" b="1" dirty="0"/>
              <a:t>Objective</a:t>
            </a:r>
            <a:endParaRPr lang="en-GB" dirty="0"/>
          </a:p>
          <a:p>
            <a:r>
              <a:rPr lang="en-GB" sz="1600" dirty="0"/>
              <a:t>The aim is to deliver actionable insights </a:t>
            </a:r>
            <a:r>
              <a:rPr lang="en-US" sz="1600" dirty="0"/>
              <a:t>to support informed strategic decisions on</a:t>
            </a:r>
            <a:r>
              <a:rPr lang="en-GB" sz="1600" dirty="0"/>
              <a:t> LSN Diffusion’s financial health and competitive positioning.</a:t>
            </a:r>
          </a:p>
          <a:p>
            <a:endParaRPr lang="en-GB" dirty="0"/>
          </a:p>
          <a:p>
            <a:r>
              <a:rPr lang="en-GB" b="1" dirty="0"/>
              <a:t>Analytical Framework</a:t>
            </a:r>
          </a:p>
          <a:p>
            <a:r>
              <a:rPr lang="en-GB" sz="1600" dirty="0"/>
              <a:t>We will apply a rigorous, metric-driven approach to assess LSN Diffusion’s performance across key financial indicators and operational benchmarks. </a:t>
            </a:r>
          </a:p>
          <a:p>
            <a:endParaRPr lang="en-GB" dirty="0"/>
          </a:p>
          <a:p>
            <a:endParaRPr lang="en-GB" dirty="0"/>
          </a:p>
          <a:p>
            <a:endParaRPr lang="en-GB" dirty="0"/>
          </a:p>
        </p:txBody>
      </p:sp>
    </p:spTree>
    <p:extLst>
      <p:ext uri="{BB962C8B-B14F-4D97-AF65-F5344CB8AC3E}">
        <p14:creationId xmlns:p14="http://schemas.microsoft.com/office/powerpoint/2010/main" val="3752445154"/>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935F944-CE42-88BD-E2ED-B9C821718E5B}"/>
            </a:ext>
          </a:extLst>
        </p:cNvPr>
        <p:cNvGrpSpPr/>
        <p:nvPr/>
      </p:nvGrpSpPr>
      <p:grpSpPr>
        <a:xfrm>
          <a:off x="0" y="0"/>
          <a:ext cx="0" cy="0"/>
          <a:chOff x="0" y="0"/>
          <a:chExt cx="0" cy="0"/>
        </a:xfrm>
      </p:grpSpPr>
      <p:sp>
        <p:nvSpPr>
          <p:cNvPr id="21" name="Flowchart: Document 20">
            <a:extLst>
              <a:ext uri="{FF2B5EF4-FFF2-40B4-BE49-F238E27FC236}">
                <a16:creationId xmlns:a16="http://schemas.microsoft.com/office/drawing/2014/main" id="{9FEAB92E-BFE2-54DB-7A8E-1C87E2C0F8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1182F3C-83D7-5A06-3B6D-68258C12A5D5}"/>
              </a:ext>
            </a:extLst>
          </p:cNvPr>
          <p:cNvSpPr txBox="1"/>
          <p:nvPr/>
        </p:nvSpPr>
        <p:spPr>
          <a:xfrm>
            <a:off x="838200" y="171162"/>
            <a:ext cx="2840182" cy="2371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kern="1200" dirty="0">
                <a:solidFill>
                  <a:srgbClr val="FFFFFF"/>
                </a:solidFill>
                <a:latin typeface="+mj-lt"/>
                <a:ea typeface="+mj-ea"/>
                <a:cs typeface="+mj-cs"/>
              </a:rPr>
              <a:t>Strategic Financial Analysis of LSN Diffusion 2022-2024</a:t>
            </a:r>
          </a:p>
        </p:txBody>
      </p:sp>
      <p:sp>
        <p:nvSpPr>
          <p:cNvPr id="3" name="TextBox 2">
            <a:extLst>
              <a:ext uri="{FF2B5EF4-FFF2-40B4-BE49-F238E27FC236}">
                <a16:creationId xmlns:a16="http://schemas.microsoft.com/office/drawing/2014/main" id="{105F1CBB-999B-AC64-93EB-ABF4523F6822}"/>
              </a:ext>
            </a:extLst>
          </p:cNvPr>
          <p:cNvSpPr txBox="1"/>
          <p:nvPr/>
        </p:nvSpPr>
        <p:spPr>
          <a:xfrm>
            <a:off x="4901184" y="740664"/>
            <a:ext cx="6452616" cy="5078313"/>
          </a:xfrm>
          <a:prstGeom prst="rect">
            <a:avLst/>
          </a:prstGeom>
          <a:noFill/>
        </p:spPr>
        <p:txBody>
          <a:bodyPr wrap="square" rtlCol="0">
            <a:spAutoFit/>
          </a:bodyPr>
          <a:lstStyle/>
          <a:p>
            <a:r>
              <a:rPr lang="en-GB" b="1" dirty="0"/>
              <a:t>Company Overview</a:t>
            </a:r>
          </a:p>
          <a:p>
            <a:endParaRPr lang="en-GB" dirty="0"/>
          </a:p>
          <a:p>
            <a:r>
              <a:rPr lang="en-GB" dirty="0"/>
              <a:t>LSN Diffusion makes atomised alloy powders.</a:t>
            </a:r>
          </a:p>
          <a:p>
            <a:endParaRPr lang="en-GB" dirty="0"/>
          </a:p>
          <a:p>
            <a:r>
              <a:rPr lang="en-GB" dirty="0"/>
              <a:t>The market sectors LSN distributes into: Automotive, Glass moulds, Oil, Gas, and Water exploration and extraction, Military, Aerospace, and general engineering solutions.</a:t>
            </a:r>
          </a:p>
          <a:p>
            <a:endParaRPr lang="en-GB" dirty="0"/>
          </a:p>
          <a:p>
            <a:r>
              <a:rPr lang="en-GB" dirty="0"/>
              <a:t>LSN Diffusion has grown from a small start-up business established in 2011 with 15 employees and has steadily grown by reinvesting profits to purchase additional equipment and by diversifying its portfolio. It currently has 107 employees.</a:t>
            </a:r>
          </a:p>
          <a:p>
            <a:endParaRPr lang="en-GB" dirty="0"/>
          </a:p>
          <a:p>
            <a:r>
              <a:rPr lang="en-GB" dirty="0"/>
              <a:t>LSN Diffusion operates from a 10,000m2 production facility in the Carmarthenshire countryside near Swansea.</a:t>
            </a:r>
          </a:p>
          <a:p>
            <a:endParaRPr lang="en-GB" dirty="0"/>
          </a:p>
          <a:p>
            <a:endParaRPr lang="en-GB" dirty="0"/>
          </a:p>
          <a:p>
            <a:endParaRPr lang="en-GB" dirty="0"/>
          </a:p>
        </p:txBody>
      </p:sp>
    </p:spTree>
    <p:extLst>
      <p:ext uri="{BB962C8B-B14F-4D97-AF65-F5344CB8AC3E}">
        <p14:creationId xmlns:p14="http://schemas.microsoft.com/office/powerpoint/2010/main" val="1491845410"/>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FE1E58C-C027-22F9-B327-6CF77EB2C598}"/>
            </a:ext>
          </a:extLst>
        </p:cNvPr>
        <p:cNvGrpSpPr/>
        <p:nvPr/>
      </p:nvGrpSpPr>
      <p:grpSpPr>
        <a:xfrm>
          <a:off x="0" y="0"/>
          <a:ext cx="0" cy="0"/>
          <a:chOff x="0" y="0"/>
          <a:chExt cx="0" cy="0"/>
        </a:xfrm>
      </p:grpSpPr>
      <p:sp>
        <p:nvSpPr>
          <p:cNvPr id="21" name="Flowchart: Document 20">
            <a:extLst>
              <a:ext uri="{FF2B5EF4-FFF2-40B4-BE49-F238E27FC236}">
                <a16:creationId xmlns:a16="http://schemas.microsoft.com/office/drawing/2014/main" id="{6AB2CEC8-E95F-51E1-C7AE-4C5C60B597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4A990FB8-0393-E047-8370-C50FB0D1FFE3}"/>
              </a:ext>
            </a:extLst>
          </p:cNvPr>
          <p:cNvSpPr txBox="1"/>
          <p:nvPr/>
        </p:nvSpPr>
        <p:spPr>
          <a:xfrm>
            <a:off x="838200" y="171162"/>
            <a:ext cx="2840182" cy="2371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kern="1200" dirty="0">
                <a:solidFill>
                  <a:srgbClr val="FFFFFF"/>
                </a:solidFill>
                <a:latin typeface="+mj-lt"/>
                <a:ea typeface="+mj-ea"/>
                <a:cs typeface="+mj-cs"/>
              </a:rPr>
              <a:t>Strategic Financial Analysis of LSN Diffusion 2022-2024</a:t>
            </a:r>
          </a:p>
        </p:txBody>
      </p:sp>
      <p:sp>
        <p:nvSpPr>
          <p:cNvPr id="3" name="TextBox 2">
            <a:extLst>
              <a:ext uri="{FF2B5EF4-FFF2-40B4-BE49-F238E27FC236}">
                <a16:creationId xmlns:a16="http://schemas.microsoft.com/office/drawing/2014/main" id="{D60ECBF0-8207-3DA0-1D91-CDC73ED574CF}"/>
              </a:ext>
            </a:extLst>
          </p:cNvPr>
          <p:cNvSpPr txBox="1"/>
          <p:nvPr/>
        </p:nvSpPr>
        <p:spPr>
          <a:xfrm>
            <a:off x="4901184" y="740664"/>
            <a:ext cx="6452616" cy="2308324"/>
          </a:xfrm>
          <a:prstGeom prst="rect">
            <a:avLst/>
          </a:prstGeom>
          <a:noFill/>
        </p:spPr>
        <p:txBody>
          <a:bodyPr wrap="square" rtlCol="0">
            <a:spAutoFit/>
          </a:bodyPr>
          <a:lstStyle/>
          <a:p>
            <a:r>
              <a:rPr lang="en-GB" b="1" dirty="0"/>
              <a:t>Return on Capital Employed</a:t>
            </a:r>
          </a:p>
          <a:p>
            <a:endParaRPr lang="en-GB" b="1" dirty="0"/>
          </a:p>
          <a:p>
            <a:r>
              <a:rPr lang="en-GB" dirty="0"/>
              <a:t>This ratio measures how effectively LSN Diffusion uses its long-term capital (share capital + reserves + non-current liabilities) to generate its operating profit.</a:t>
            </a:r>
          </a:p>
          <a:p>
            <a:endParaRPr lang="en-GB" dirty="0"/>
          </a:p>
          <a:p>
            <a:endParaRPr lang="en-GB" dirty="0"/>
          </a:p>
          <a:p>
            <a:endParaRPr lang="en-GB" dirty="0"/>
          </a:p>
        </p:txBody>
      </p:sp>
      <p:sp>
        <p:nvSpPr>
          <p:cNvPr id="6" name="TextBox 5">
            <a:extLst>
              <a:ext uri="{FF2B5EF4-FFF2-40B4-BE49-F238E27FC236}">
                <a16:creationId xmlns:a16="http://schemas.microsoft.com/office/drawing/2014/main" id="{5041574D-423C-1E03-E8BE-C8402812E2E2}"/>
              </a:ext>
            </a:extLst>
          </p:cNvPr>
          <p:cNvSpPr txBox="1"/>
          <p:nvPr/>
        </p:nvSpPr>
        <p:spPr>
          <a:xfrm>
            <a:off x="4901184" y="4265418"/>
            <a:ext cx="6379464" cy="2031325"/>
          </a:xfrm>
          <a:prstGeom prst="rect">
            <a:avLst/>
          </a:prstGeom>
          <a:noFill/>
        </p:spPr>
        <p:txBody>
          <a:bodyPr wrap="square" rtlCol="0">
            <a:spAutoFit/>
          </a:bodyPr>
          <a:lstStyle/>
          <a:p>
            <a:r>
              <a:rPr lang="en-GB" dirty="0"/>
              <a:t>2022: A Strong return on capital, high profitability, and an efficient use of its capital.</a:t>
            </a:r>
          </a:p>
          <a:p>
            <a:r>
              <a:rPr lang="en-GB" dirty="0"/>
              <a:t>2023: A Moderate efficiency decline shows a significant drop in operating profit, even though this is still positive.</a:t>
            </a:r>
          </a:p>
          <a:p>
            <a:r>
              <a:rPr lang="en-GB" dirty="0"/>
              <a:t>2024: An Operating loss despite substantial capital employed, indicating a poor return and potential strategic or operational issues.</a:t>
            </a:r>
          </a:p>
        </p:txBody>
      </p:sp>
      <p:graphicFrame>
        <p:nvGraphicFramePr>
          <p:cNvPr id="7" name="Table 6">
            <a:extLst>
              <a:ext uri="{FF2B5EF4-FFF2-40B4-BE49-F238E27FC236}">
                <a16:creationId xmlns:a16="http://schemas.microsoft.com/office/drawing/2014/main" id="{F3756E7F-7765-6811-7699-62580615EC76}"/>
              </a:ext>
            </a:extLst>
          </p:cNvPr>
          <p:cNvGraphicFramePr>
            <a:graphicFrameLocks noGrp="1"/>
          </p:cNvGraphicFramePr>
          <p:nvPr>
            <p:extLst>
              <p:ext uri="{D42A27DB-BD31-4B8C-83A1-F6EECF244321}">
                <p14:modId xmlns:p14="http://schemas.microsoft.com/office/powerpoint/2010/main" val="1028593456"/>
              </p:ext>
            </p:extLst>
          </p:nvPr>
        </p:nvGraphicFramePr>
        <p:xfrm>
          <a:off x="4901184" y="2669318"/>
          <a:ext cx="7073900" cy="1219200"/>
        </p:xfrm>
        <a:graphic>
          <a:graphicData uri="http://schemas.openxmlformats.org/drawingml/2006/table">
            <a:tbl>
              <a:tblPr>
                <a:tableStyleId>{5C22544A-7EE6-4342-B048-85BDC9FD1C3A}</a:tableStyleId>
              </a:tblPr>
              <a:tblGrid>
                <a:gridCol w="1892300">
                  <a:extLst>
                    <a:ext uri="{9D8B030D-6E8A-4147-A177-3AD203B41FA5}">
                      <a16:colId xmlns:a16="http://schemas.microsoft.com/office/drawing/2014/main" val="1542933650"/>
                    </a:ext>
                  </a:extLst>
                </a:gridCol>
                <a:gridCol w="1727200">
                  <a:extLst>
                    <a:ext uri="{9D8B030D-6E8A-4147-A177-3AD203B41FA5}">
                      <a16:colId xmlns:a16="http://schemas.microsoft.com/office/drawing/2014/main" val="2333783450"/>
                    </a:ext>
                  </a:extLst>
                </a:gridCol>
                <a:gridCol w="1727200">
                  <a:extLst>
                    <a:ext uri="{9D8B030D-6E8A-4147-A177-3AD203B41FA5}">
                      <a16:colId xmlns:a16="http://schemas.microsoft.com/office/drawing/2014/main" val="3227344948"/>
                    </a:ext>
                  </a:extLst>
                </a:gridCol>
                <a:gridCol w="1727200">
                  <a:extLst>
                    <a:ext uri="{9D8B030D-6E8A-4147-A177-3AD203B41FA5}">
                      <a16:colId xmlns:a16="http://schemas.microsoft.com/office/drawing/2014/main" val="2169586267"/>
                    </a:ext>
                  </a:extLst>
                </a:gridCol>
              </a:tblGrid>
              <a:tr h="304800">
                <a:tc>
                  <a:txBody>
                    <a:bodyPr/>
                    <a:lstStyle/>
                    <a:p>
                      <a:pPr algn="l" fontAlgn="b">
                        <a:buNone/>
                      </a:pP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ctr" fontAlgn="b">
                        <a:buNone/>
                      </a:pPr>
                      <a:r>
                        <a:rPr lang="en-GB" sz="1800" u="none" strike="noStrike">
                          <a:effectLst/>
                        </a:rPr>
                        <a:t>2024</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ctr" fontAlgn="b">
                        <a:buNone/>
                      </a:pPr>
                      <a:r>
                        <a:rPr lang="en-GB" sz="1800" u="none" strike="noStrike">
                          <a:effectLst/>
                        </a:rPr>
                        <a:t>2023</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ctr" fontAlgn="b">
                        <a:buNone/>
                      </a:pPr>
                      <a:r>
                        <a:rPr lang="en-GB" sz="1800" u="none" strike="noStrike">
                          <a:effectLst/>
                        </a:rPr>
                        <a:t>2022</a:t>
                      </a:r>
                      <a:endParaRPr lang="en-GB" sz="1800" b="0" i="0" u="none" strike="noStrike">
                        <a:solidFill>
                          <a:srgbClr val="000000"/>
                        </a:solidFill>
                        <a:effectLst/>
                        <a:latin typeface="Aptos" panose="020B0004020202020204" pitchFamily="34" charset="0"/>
                      </a:endParaRPr>
                    </a:p>
                  </a:txBody>
                  <a:tcPr marL="9525" marR="9525" marT="9525" marB="0" anchor="b"/>
                </a:tc>
                <a:extLst>
                  <a:ext uri="{0D108BD9-81ED-4DB2-BD59-A6C34878D82A}">
                    <a16:rowId xmlns:a16="http://schemas.microsoft.com/office/drawing/2014/main" val="4184110812"/>
                  </a:ext>
                </a:extLst>
              </a:tr>
              <a:tr h="304800">
                <a:tc>
                  <a:txBody>
                    <a:bodyPr/>
                    <a:lstStyle/>
                    <a:p>
                      <a:pPr algn="l" fontAlgn="b">
                        <a:buNone/>
                      </a:pPr>
                      <a:r>
                        <a:rPr lang="en-GB" sz="1800" u="none" strike="noStrike">
                          <a:effectLst/>
                        </a:rPr>
                        <a:t>Operating Profit</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129,000.00 </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1,006,000.00 </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3,140,000.00 </a:t>
                      </a:r>
                      <a:endParaRPr lang="en-GB" sz="1800" b="0" i="0" u="none" strike="noStrike">
                        <a:solidFill>
                          <a:srgbClr val="000000"/>
                        </a:solidFill>
                        <a:effectLst/>
                        <a:latin typeface="Aptos" panose="020B0004020202020204" pitchFamily="34" charset="0"/>
                      </a:endParaRPr>
                    </a:p>
                  </a:txBody>
                  <a:tcPr marL="9525" marR="9525" marT="9525" marB="0" anchor="b"/>
                </a:tc>
                <a:extLst>
                  <a:ext uri="{0D108BD9-81ED-4DB2-BD59-A6C34878D82A}">
                    <a16:rowId xmlns:a16="http://schemas.microsoft.com/office/drawing/2014/main" val="218512108"/>
                  </a:ext>
                </a:extLst>
              </a:tr>
              <a:tr h="304800">
                <a:tc>
                  <a:txBody>
                    <a:bodyPr/>
                    <a:lstStyle/>
                    <a:p>
                      <a:pPr algn="l" fontAlgn="b">
                        <a:buNone/>
                      </a:pPr>
                      <a:r>
                        <a:rPr lang="en-GB" sz="1800" u="none" strike="noStrike">
                          <a:effectLst/>
                        </a:rPr>
                        <a:t>Capital Employed</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4,875,000.00 </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5,290,000.00 </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7,021,000.00 </a:t>
                      </a:r>
                      <a:endParaRPr lang="en-GB" sz="1800" b="0" i="0" u="none" strike="noStrike">
                        <a:solidFill>
                          <a:srgbClr val="000000"/>
                        </a:solidFill>
                        <a:effectLst/>
                        <a:latin typeface="Aptos" panose="020B0004020202020204" pitchFamily="34" charset="0"/>
                      </a:endParaRPr>
                    </a:p>
                  </a:txBody>
                  <a:tcPr marL="9525" marR="9525" marT="9525" marB="0" anchor="b"/>
                </a:tc>
                <a:extLst>
                  <a:ext uri="{0D108BD9-81ED-4DB2-BD59-A6C34878D82A}">
                    <a16:rowId xmlns:a16="http://schemas.microsoft.com/office/drawing/2014/main" val="2916230840"/>
                  </a:ext>
                </a:extLst>
              </a:tr>
              <a:tr h="304800">
                <a:tc>
                  <a:txBody>
                    <a:bodyPr/>
                    <a:lstStyle/>
                    <a:p>
                      <a:pPr algn="l" fontAlgn="b">
                        <a:buNone/>
                      </a:pPr>
                      <a:r>
                        <a:rPr lang="en-GB" sz="1800" u="none" strike="noStrike">
                          <a:effectLst/>
                        </a:rPr>
                        <a:t>Ratio</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ctr" fontAlgn="b">
                        <a:buNone/>
                      </a:pPr>
                      <a:r>
                        <a:rPr lang="en-GB" sz="1800" u="none" strike="noStrike">
                          <a:effectLst/>
                        </a:rPr>
                        <a:t>-2.65%</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ctr" fontAlgn="b">
                        <a:buNone/>
                      </a:pPr>
                      <a:r>
                        <a:rPr lang="en-GB" sz="1800" u="none" strike="noStrike">
                          <a:effectLst/>
                        </a:rPr>
                        <a:t>19.02%</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ctr" fontAlgn="b">
                        <a:buNone/>
                      </a:pPr>
                      <a:r>
                        <a:rPr lang="en-GB" sz="1800" u="none" strike="noStrike" dirty="0">
                          <a:effectLst/>
                        </a:rPr>
                        <a:t>44.72%</a:t>
                      </a:r>
                      <a:endParaRPr lang="en-GB" sz="1800" b="0" i="0" u="none" strike="noStrike" dirty="0">
                        <a:solidFill>
                          <a:srgbClr val="000000"/>
                        </a:solidFill>
                        <a:effectLst/>
                        <a:latin typeface="Aptos" panose="020B0004020202020204" pitchFamily="34" charset="0"/>
                      </a:endParaRPr>
                    </a:p>
                  </a:txBody>
                  <a:tcPr marL="9525" marR="9525" marT="9525" marB="0" anchor="b"/>
                </a:tc>
                <a:extLst>
                  <a:ext uri="{0D108BD9-81ED-4DB2-BD59-A6C34878D82A}">
                    <a16:rowId xmlns:a16="http://schemas.microsoft.com/office/drawing/2014/main" val="3767666341"/>
                  </a:ext>
                </a:extLst>
              </a:tr>
            </a:tbl>
          </a:graphicData>
        </a:graphic>
      </p:graphicFrame>
      <p:sp>
        <p:nvSpPr>
          <p:cNvPr id="5" name="TextBox 4">
            <a:extLst>
              <a:ext uri="{FF2B5EF4-FFF2-40B4-BE49-F238E27FC236}">
                <a16:creationId xmlns:a16="http://schemas.microsoft.com/office/drawing/2014/main" id="{CEA7E98A-7FE3-3B67-C143-673792774823}"/>
              </a:ext>
            </a:extLst>
          </p:cNvPr>
          <p:cNvSpPr txBox="1"/>
          <p:nvPr/>
        </p:nvSpPr>
        <p:spPr>
          <a:xfrm>
            <a:off x="5921824" y="3888518"/>
            <a:ext cx="6053260" cy="261610"/>
          </a:xfrm>
          <a:prstGeom prst="rect">
            <a:avLst/>
          </a:prstGeom>
          <a:noFill/>
        </p:spPr>
        <p:txBody>
          <a:bodyPr wrap="none" rtlCol="0">
            <a:spAutoFit/>
          </a:bodyPr>
          <a:lstStyle/>
          <a:p>
            <a:r>
              <a:rPr lang="en-GB" sz="1100" dirty="0"/>
              <a:t>Calculated from (Appendix 1, Pages 14-18), (Appendix 2, Pages 13-17), (Appendix 3, Pages 13-17).</a:t>
            </a:r>
          </a:p>
        </p:txBody>
      </p:sp>
    </p:spTree>
    <p:extLst>
      <p:ext uri="{BB962C8B-B14F-4D97-AF65-F5344CB8AC3E}">
        <p14:creationId xmlns:p14="http://schemas.microsoft.com/office/powerpoint/2010/main" val="2603267773"/>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155FE29-F35A-8126-BADC-BF1F900946FB}"/>
            </a:ext>
          </a:extLst>
        </p:cNvPr>
        <p:cNvGrpSpPr/>
        <p:nvPr/>
      </p:nvGrpSpPr>
      <p:grpSpPr>
        <a:xfrm>
          <a:off x="0" y="0"/>
          <a:ext cx="0" cy="0"/>
          <a:chOff x="0" y="0"/>
          <a:chExt cx="0" cy="0"/>
        </a:xfrm>
      </p:grpSpPr>
      <p:sp>
        <p:nvSpPr>
          <p:cNvPr id="21" name="Flowchart: Document 20">
            <a:extLst>
              <a:ext uri="{FF2B5EF4-FFF2-40B4-BE49-F238E27FC236}">
                <a16:creationId xmlns:a16="http://schemas.microsoft.com/office/drawing/2014/main" id="{A6E97DC7-A0BA-0D71-FD45-CC60B277D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2805DD0-F7F9-75CC-F04C-525839065B02}"/>
              </a:ext>
            </a:extLst>
          </p:cNvPr>
          <p:cNvSpPr txBox="1"/>
          <p:nvPr/>
        </p:nvSpPr>
        <p:spPr>
          <a:xfrm>
            <a:off x="838200" y="171162"/>
            <a:ext cx="2840182" cy="2371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kern="1200" dirty="0">
                <a:solidFill>
                  <a:srgbClr val="FFFFFF"/>
                </a:solidFill>
                <a:latin typeface="+mj-lt"/>
                <a:ea typeface="+mj-ea"/>
                <a:cs typeface="+mj-cs"/>
              </a:rPr>
              <a:t>Strategic Financial Analysis of LSN Diffusion 2022-2024</a:t>
            </a:r>
          </a:p>
        </p:txBody>
      </p:sp>
      <p:sp>
        <p:nvSpPr>
          <p:cNvPr id="3" name="TextBox 2">
            <a:extLst>
              <a:ext uri="{FF2B5EF4-FFF2-40B4-BE49-F238E27FC236}">
                <a16:creationId xmlns:a16="http://schemas.microsoft.com/office/drawing/2014/main" id="{E90209BD-1EA2-B526-CD16-470F2E6C16F5}"/>
              </a:ext>
            </a:extLst>
          </p:cNvPr>
          <p:cNvSpPr txBox="1"/>
          <p:nvPr/>
        </p:nvSpPr>
        <p:spPr>
          <a:xfrm>
            <a:off x="4901184" y="740664"/>
            <a:ext cx="6452616" cy="2031325"/>
          </a:xfrm>
          <a:prstGeom prst="rect">
            <a:avLst/>
          </a:prstGeom>
          <a:noFill/>
        </p:spPr>
        <p:txBody>
          <a:bodyPr wrap="square" rtlCol="0">
            <a:spAutoFit/>
          </a:bodyPr>
          <a:lstStyle/>
          <a:p>
            <a:r>
              <a:rPr lang="en-GB" b="1" dirty="0"/>
              <a:t>Return on Equity</a:t>
            </a:r>
          </a:p>
          <a:p>
            <a:endParaRPr lang="en-GB" dirty="0"/>
          </a:p>
          <a:p>
            <a:r>
              <a:rPr lang="en-GB" dirty="0"/>
              <a:t>This ratio shows how much profit LSN Diffusion generates for every unit of shareholders’ equity. </a:t>
            </a:r>
          </a:p>
          <a:p>
            <a:endParaRPr lang="en-GB" dirty="0"/>
          </a:p>
          <a:p>
            <a:endParaRPr lang="en-GB" dirty="0"/>
          </a:p>
          <a:p>
            <a:endParaRPr lang="en-GB" dirty="0"/>
          </a:p>
        </p:txBody>
      </p:sp>
      <p:graphicFrame>
        <p:nvGraphicFramePr>
          <p:cNvPr id="4" name="Table 3">
            <a:extLst>
              <a:ext uri="{FF2B5EF4-FFF2-40B4-BE49-F238E27FC236}">
                <a16:creationId xmlns:a16="http://schemas.microsoft.com/office/drawing/2014/main" id="{49F7E242-1AAF-A607-44F9-2BCC934D18A8}"/>
              </a:ext>
            </a:extLst>
          </p:cNvPr>
          <p:cNvGraphicFramePr>
            <a:graphicFrameLocks noGrp="1"/>
          </p:cNvGraphicFramePr>
          <p:nvPr>
            <p:extLst>
              <p:ext uri="{D42A27DB-BD31-4B8C-83A1-F6EECF244321}">
                <p14:modId xmlns:p14="http://schemas.microsoft.com/office/powerpoint/2010/main" val="841479619"/>
              </p:ext>
            </p:extLst>
          </p:nvPr>
        </p:nvGraphicFramePr>
        <p:xfrm>
          <a:off x="4530725" y="2334419"/>
          <a:ext cx="7340600" cy="1219200"/>
        </p:xfrm>
        <a:graphic>
          <a:graphicData uri="http://schemas.openxmlformats.org/drawingml/2006/table">
            <a:tbl>
              <a:tblPr>
                <a:tableStyleId>{5C22544A-7EE6-4342-B048-85BDC9FD1C3A}</a:tableStyleId>
              </a:tblPr>
              <a:tblGrid>
                <a:gridCol w="2159000">
                  <a:extLst>
                    <a:ext uri="{9D8B030D-6E8A-4147-A177-3AD203B41FA5}">
                      <a16:colId xmlns:a16="http://schemas.microsoft.com/office/drawing/2014/main" val="1937531523"/>
                    </a:ext>
                  </a:extLst>
                </a:gridCol>
                <a:gridCol w="1727200">
                  <a:extLst>
                    <a:ext uri="{9D8B030D-6E8A-4147-A177-3AD203B41FA5}">
                      <a16:colId xmlns:a16="http://schemas.microsoft.com/office/drawing/2014/main" val="2923144277"/>
                    </a:ext>
                  </a:extLst>
                </a:gridCol>
                <a:gridCol w="1727200">
                  <a:extLst>
                    <a:ext uri="{9D8B030D-6E8A-4147-A177-3AD203B41FA5}">
                      <a16:colId xmlns:a16="http://schemas.microsoft.com/office/drawing/2014/main" val="2775972074"/>
                    </a:ext>
                  </a:extLst>
                </a:gridCol>
                <a:gridCol w="1727200">
                  <a:extLst>
                    <a:ext uri="{9D8B030D-6E8A-4147-A177-3AD203B41FA5}">
                      <a16:colId xmlns:a16="http://schemas.microsoft.com/office/drawing/2014/main" val="1802432502"/>
                    </a:ext>
                  </a:extLst>
                </a:gridCol>
              </a:tblGrid>
              <a:tr h="304800">
                <a:tc>
                  <a:txBody>
                    <a:bodyPr/>
                    <a:lstStyle/>
                    <a:p>
                      <a:pPr algn="l" fontAlgn="b">
                        <a:buNone/>
                      </a:pP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r" fontAlgn="b">
                        <a:buNone/>
                      </a:pPr>
                      <a:r>
                        <a:rPr lang="en-GB" sz="1800" u="none" strike="noStrike">
                          <a:effectLst/>
                        </a:rPr>
                        <a:t>2024</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r" fontAlgn="b">
                        <a:buNone/>
                      </a:pPr>
                      <a:r>
                        <a:rPr lang="en-GB" sz="1800" u="none" strike="noStrike">
                          <a:effectLst/>
                        </a:rPr>
                        <a:t>2023</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r" fontAlgn="b">
                        <a:buNone/>
                      </a:pPr>
                      <a:r>
                        <a:rPr lang="en-GB" sz="1800" u="none" strike="noStrike">
                          <a:effectLst/>
                        </a:rPr>
                        <a:t>2022</a:t>
                      </a:r>
                      <a:endParaRPr lang="en-GB" sz="1800" b="0" i="0" u="none" strike="noStrike">
                        <a:solidFill>
                          <a:srgbClr val="000000"/>
                        </a:solidFill>
                        <a:effectLst/>
                        <a:latin typeface="Aptos" panose="020B0004020202020204" pitchFamily="34" charset="0"/>
                      </a:endParaRPr>
                    </a:p>
                  </a:txBody>
                  <a:tcPr marL="9525" marR="9525" marT="9525" marB="0" anchor="b"/>
                </a:tc>
                <a:extLst>
                  <a:ext uri="{0D108BD9-81ED-4DB2-BD59-A6C34878D82A}">
                    <a16:rowId xmlns:a16="http://schemas.microsoft.com/office/drawing/2014/main" val="3337490232"/>
                  </a:ext>
                </a:extLst>
              </a:tr>
              <a:tr h="304800">
                <a:tc>
                  <a:txBody>
                    <a:bodyPr/>
                    <a:lstStyle/>
                    <a:p>
                      <a:pPr algn="l" fontAlgn="b">
                        <a:buNone/>
                      </a:pPr>
                      <a:r>
                        <a:rPr lang="en-GB" sz="1800" u="none" strike="noStrike">
                          <a:effectLst/>
                        </a:rPr>
                        <a:t>Profit</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849,000.00 </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179,000.00 </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1,787,000.00 </a:t>
                      </a:r>
                      <a:endParaRPr lang="en-GB" sz="1800" b="0" i="0" u="none" strike="noStrike">
                        <a:solidFill>
                          <a:srgbClr val="000000"/>
                        </a:solidFill>
                        <a:effectLst/>
                        <a:latin typeface="Aptos" panose="020B0004020202020204" pitchFamily="34" charset="0"/>
                      </a:endParaRPr>
                    </a:p>
                  </a:txBody>
                  <a:tcPr marL="9525" marR="9525" marT="9525" marB="0" anchor="b"/>
                </a:tc>
                <a:extLst>
                  <a:ext uri="{0D108BD9-81ED-4DB2-BD59-A6C34878D82A}">
                    <a16:rowId xmlns:a16="http://schemas.microsoft.com/office/drawing/2014/main" val="3621470464"/>
                  </a:ext>
                </a:extLst>
              </a:tr>
              <a:tr h="304800">
                <a:tc>
                  <a:txBody>
                    <a:bodyPr/>
                    <a:lstStyle/>
                    <a:p>
                      <a:pPr algn="l" fontAlgn="b">
                        <a:buNone/>
                      </a:pPr>
                      <a:r>
                        <a:rPr lang="en-GB" sz="1800" u="none" strike="noStrike">
                          <a:effectLst/>
                        </a:rPr>
                        <a:t>Capital and Reserve</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3,323,000.00 </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5,290,000.00 </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5,104,000.00 </a:t>
                      </a:r>
                      <a:endParaRPr lang="en-GB" sz="1800" b="0" i="0" u="none" strike="noStrike">
                        <a:solidFill>
                          <a:srgbClr val="000000"/>
                        </a:solidFill>
                        <a:effectLst/>
                        <a:latin typeface="Aptos" panose="020B0004020202020204" pitchFamily="34" charset="0"/>
                      </a:endParaRPr>
                    </a:p>
                  </a:txBody>
                  <a:tcPr marL="9525" marR="9525" marT="9525" marB="0" anchor="b"/>
                </a:tc>
                <a:extLst>
                  <a:ext uri="{0D108BD9-81ED-4DB2-BD59-A6C34878D82A}">
                    <a16:rowId xmlns:a16="http://schemas.microsoft.com/office/drawing/2014/main" val="1186147133"/>
                  </a:ext>
                </a:extLst>
              </a:tr>
              <a:tr h="304800">
                <a:tc>
                  <a:txBody>
                    <a:bodyPr/>
                    <a:lstStyle/>
                    <a:p>
                      <a:pPr algn="l" fontAlgn="b">
                        <a:buNone/>
                      </a:pPr>
                      <a:r>
                        <a:rPr lang="en-GB" sz="1800" u="none" strike="noStrike">
                          <a:effectLst/>
                        </a:rPr>
                        <a:t>Ratio</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r" fontAlgn="b">
                        <a:buNone/>
                      </a:pPr>
                      <a:r>
                        <a:rPr lang="en-GB" sz="1800" u="none" strike="noStrike">
                          <a:effectLst/>
                        </a:rPr>
                        <a:t>-25.55%</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r" fontAlgn="b">
                        <a:buNone/>
                      </a:pPr>
                      <a:r>
                        <a:rPr lang="en-GB" sz="1800" u="none" strike="noStrike">
                          <a:effectLst/>
                        </a:rPr>
                        <a:t>3.38%</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r" fontAlgn="b">
                        <a:buNone/>
                      </a:pPr>
                      <a:r>
                        <a:rPr lang="en-GB" sz="1800" u="none" strike="noStrike" dirty="0">
                          <a:effectLst/>
                        </a:rPr>
                        <a:t>35.01%</a:t>
                      </a:r>
                      <a:endParaRPr lang="en-GB" sz="1800" b="0" i="0" u="none" strike="noStrike" dirty="0">
                        <a:solidFill>
                          <a:srgbClr val="000000"/>
                        </a:solidFill>
                        <a:effectLst/>
                        <a:latin typeface="Aptos" panose="020B0004020202020204" pitchFamily="34" charset="0"/>
                      </a:endParaRPr>
                    </a:p>
                  </a:txBody>
                  <a:tcPr marL="9525" marR="9525" marT="9525" marB="0" anchor="b"/>
                </a:tc>
                <a:extLst>
                  <a:ext uri="{0D108BD9-81ED-4DB2-BD59-A6C34878D82A}">
                    <a16:rowId xmlns:a16="http://schemas.microsoft.com/office/drawing/2014/main" val="2987817541"/>
                  </a:ext>
                </a:extLst>
              </a:tr>
            </a:tbl>
          </a:graphicData>
        </a:graphic>
      </p:graphicFrame>
      <p:sp>
        <p:nvSpPr>
          <p:cNvPr id="5" name="TextBox 4">
            <a:extLst>
              <a:ext uri="{FF2B5EF4-FFF2-40B4-BE49-F238E27FC236}">
                <a16:creationId xmlns:a16="http://schemas.microsoft.com/office/drawing/2014/main" id="{FDFCAF17-A28B-B792-12AD-7F2D95960C4F}"/>
              </a:ext>
            </a:extLst>
          </p:cNvPr>
          <p:cNvSpPr txBox="1"/>
          <p:nvPr/>
        </p:nvSpPr>
        <p:spPr>
          <a:xfrm>
            <a:off x="4901184" y="4365744"/>
            <a:ext cx="6172200" cy="1754326"/>
          </a:xfrm>
          <a:prstGeom prst="rect">
            <a:avLst/>
          </a:prstGeom>
          <a:noFill/>
        </p:spPr>
        <p:txBody>
          <a:bodyPr wrap="square" rtlCol="0">
            <a:spAutoFit/>
          </a:bodyPr>
          <a:lstStyle/>
          <a:p>
            <a:r>
              <a:rPr lang="en-GB" dirty="0"/>
              <a:t>2022: A Strong return on equity, which suggests strong profitability and an efficient use of its equity.</a:t>
            </a:r>
          </a:p>
          <a:p>
            <a:r>
              <a:rPr lang="en-GB" dirty="0"/>
              <a:t>2023: There is a sharp decline in profitability, which indicates either an operational shift or a challenging market.</a:t>
            </a:r>
          </a:p>
          <a:p>
            <a:r>
              <a:rPr lang="en-GB" dirty="0"/>
              <a:t>2024: A Net loss, which is eroding the shareholder value, possibly due to market downturn or poor cost controls.</a:t>
            </a:r>
          </a:p>
        </p:txBody>
      </p:sp>
      <p:sp>
        <p:nvSpPr>
          <p:cNvPr id="6" name="TextBox 5">
            <a:extLst>
              <a:ext uri="{FF2B5EF4-FFF2-40B4-BE49-F238E27FC236}">
                <a16:creationId xmlns:a16="http://schemas.microsoft.com/office/drawing/2014/main" id="{6EE54008-1417-1D56-E21C-E03F1647CE3F}"/>
              </a:ext>
            </a:extLst>
          </p:cNvPr>
          <p:cNvSpPr txBox="1"/>
          <p:nvPr/>
        </p:nvSpPr>
        <p:spPr>
          <a:xfrm>
            <a:off x="6096000" y="3567266"/>
            <a:ext cx="6053260" cy="261610"/>
          </a:xfrm>
          <a:prstGeom prst="rect">
            <a:avLst/>
          </a:prstGeom>
          <a:noFill/>
        </p:spPr>
        <p:txBody>
          <a:bodyPr wrap="none" rtlCol="0">
            <a:spAutoFit/>
          </a:bodyPr>
          <a:lstStyle/>
          <a:p>
            <a:r>
              <a:rPr lang="en-GB" sz="1100" dirty="0"/>
              <a:t>Calculated from (Appendix 1, Pages 14-18), (Appendix 2, Pages 13-17), (Appendix 3, Pages 13-17).</a:t>
            </a:r>
          </a:p>
        </p:txBody>
      </p:sp>
    </p:spTree>
    <p:extLst>
      <p:ext uri="{BB962C8B-B14F-4D97-AF65-F5344CB8AC3E}">
        <p14:creationId xmlns:p14="http://schemas.microsoft.com/office/powerpoint/2010/main" val="4094614200"/>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C7B89FF-8521-1E7F-8FA6-712E0C845A84}"/>
            </a:ext>
          </a:extLst>
        </p:cNvPr>
        <p:cNvGrpSpPr/>
        <p:nvPr/>
      </p:nvGrpSpPr>
      <p:grpSpPr>
        <a:xfrm>
          <a:off x="0" y="0"/>
          <a:ext cx="0" cy="0"/>
          <a:chOff x="0" y="0"/>
          <a:chExt cx="0" cy="0"/>
        </a:xfrm>
      </p:grpSpPr>
      <p:sp>
        <p:nvSpPr>
          <p:cNvPr id="21" name="Flowchart: Document 20">
            <a:extLst>
              <a:ext uri="{FF2B5EF4-FFF2-40B4-BE49-F238E27FC236}">
                <a16:creationId xmlns:a16="http://schemas.microsoft.com/office/drawing/2014/main" id="{10B72108-EFCD-45BD-FBEF-CC47324A41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BFA9529D-5767-10D7-8B65-EA3905EFD94B}"/>
              </a:ext>
            </a:extLst>
          </p:cNvPr>
          <p:cNvSpPr txBox="1"/>
          <p:nvPr/>
        </p:nvSpPr>
        <p:spPr>
          <a:xfrm>
            <a:off x="838200" y="171162"/>
            <a:ext cx="2840182" cy="2371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kern="1200" dirty="0">
                <a:solidFill>
                  <a:srgbClr val="FFFFFF"/>
                </a:solidFill>
                <a:latin typeface="+mj-lt"/>
                <a:ea typeface="+mj-ea"/>
                <a:cs typeface="+mj-cs"/>
              </a:rPr>
              <a:t>Strategic Financial Analysis of LSN Diffusion 2022-2024</a:t>
            </a:r>
          </a:p>
        </p:txBody>
      </p:sp>
      <p:sp>
        <p:nvSpPr>
          <p:cNvPr id="3" name="TextBox 2">
            <a:extLst>
              <a:ext uri="{FF2B5EF4-FFF2-40B4-BE49-F238E27FC236}">
                <a16:creationId xmlns:a16="http://schemas.microsoft.com/office/drawing/2014/main" id="{CCEDC94F-F122-FB0B-99AC-4A76C163EA64}"/>
              </a:ext>
            </a:extLst>
          </p:cNvPr>
          <p:cNvSpPr txBox="1"/>
          <p:nvPr/>
        </p:nvSpPr>
        <p:spPr>
          <a:xfrm>
            <a:off x="4901184" y="740664"/>
            <a:ext cx="6452616" cy="2031325"/>
          </a:xfrm>
          <a:prstGeom prst="rect">
            <a:avLst/>
          </a:prstGeom>
          <a:noFill/>
        </p:spPr>
        <p:txBody>
          <a:bodyPr wrap="square" rtlCol="0">
            <a:spAutoFit/>
          </a:bodyPr>
          <a:lstStyle/>
          <a:p>
            <a:r>
              <a:rPr lang="en-GB" b="1" dirty="0"/>
              <a:t>Gross Profit Margin</a:t>
            </a:r>
          </a:p>
          <a:p>
            <a:r>
              <a:rPr lang="en-GB" dirty="0"/>
              <a:t>This ratio reflects how much of each pound in sales is retained by LSN diffusion after covering direct costs.</a:t>
            </a:r>
          </a:p>
          <a:p>
            <a:endParaRPr lang="en-GB" dirty="0"/>
          </a:p>
          <a:p>
            <a:endParaRPr lang="en-GB" dirty="0"/>
          </a:p>
          <a:p>
            <a:endParaRPr lang="en-GB" dirty="0"/>
          </a:p>
          <a:p>
            <a:endParaRPr lang="en-GB" dirty="0"/>
          </a:p>
        </p:txBody>
      </p:sp>
      <p:graphicFrame>
        <p:nvGraphicFramePr>
          <p:cNvPr id="4" name="Table 3">
            <a:extLst>
              <a:ext uri="{FF2B5EF4-FFF2-40B4-BE49-F238E27FC236}">
                <a16:creationId xmlns:a16="http://schemas.microsoft.com/office/drawing/2014/main" id="{1FF42721-525E-B225-1593-F60C6A2CF6A5}"/>
              </a:ext>
            </a:extLst>
          </p:cNvPr>
          <p:cNvGraphicFramePr>
            <a:graphicFrameLocks noGrp="1"/>
          </p:cNvGraphicFramePr>
          <p:nvPr>
            <p:extLst>
              <p:ext uri="{D42A27DB-BD31-4B8C-83A1-F6EECF244321}">
                <p14:modId xmlns:p14="http://schemas.microsoft.com/office/powerpoint/2010/main" val="1589970982"/>
              </p:ext>
            </p:extLst>
          </p:nvPr>
        </p:nvGraphicFramePr>
        <p:xfrm>
          <a:off x="4191001" y="1932710"/>
          <a:ext cx="7162799" cy="1219200"/>
        </p:xfrm>
        <a:graphic>
          <a:graphicData uri="http://schemas.openxmlformats.org/drawingml/2006/table">
            <a:tbl>
              <a:tblPr>
                <a:tableStyleId>{5C22544A-7EE6-4342-B048-85BDC9FD1C3A}</a:tableStyleId>
              </a:tblPr>
              <a:tblGrid>
                <a:gridCol w="1598075">
                  <a:extLst>
                    <a:ext uri="{9D8B030D-6E8A-4147-A177-3AD203B41FA5}">
                      <a16:colId xmlns:a16="http://schemas.microsoft.com/office/drawing/2014/main" val="1756868572"/>
                    </a:ext>
                  </a:extLst>
                </a:gridCol>
                <a:gridCol w="1854908">
                  <a:extLst>
                    <a:ext uri="{9D8B030D-6E8A-4147-A177-3AD203B41FA5}">
                      <a16:colId xmlns:a16="http://schemas.microsoft.com/office/drawing/2014/main" val="3322791809"/>
                    </a:ext>
                  </a:extLst>
                </a:gridCol>
                <a:gridCol w="1854908">
                  <a:extLst>
                    <a:ext uri="{9D8B030D-6E8A-4147-A177-3AD203B41FA5}">
                      <a16:colId xmlns:a16="http://schemas.microsoft.com/office/drawing/2014/main" val="2310417090"/>
                    </a:ext>
                  </a:extLst>
                </a:gridCol>
                <a:gridCol w="1854908">
                  <a:extLst>
                    <a:ext uri="{9D8B030D-6E8A-4147-A177-3AD203B41FA5}">
                      <a16:colId xmlns:a16="http://schemas.microsoft.com/office/drawing/2014/main" val="2990249439"/>
                    </a:ext>
                  </a:extLst>
                </a:gridCol>
              </a:tblGrid>
              <a:tr h="304800">
                <a:tc>
                  <a:txBody>
                    <a:bodyPr/>
                    <a:lstStyle/>
                    <a:p>
                      <a:pPr algn="l" fontAlgn="b">
                        <a:buNone/>
                      </a:pP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r" fontAlgn="b">
                        <a:buNone/>
                      </a:pPr>
                      <a:r>
                        <a:rPr lang="en-GB" sz="1800" u="none" strike="noStrike">
                          <a:effectLst/>
                        </a:rPr>
                        <a:t>2024</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r" fontAlgn="b">
                        <a:buNone/>
                      </a:pPr>
                      <a:r>
                        <a:rPr lang="en-GB" sz="1800" u="none" strike="noStrike">
                          <a:effectLst/>
                        </a:rPr>
                        <a:t>2023</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r" fontAlgn="b">
                        <a:buNone/>
                      </a:pPr>
                      <a:r>
                        <a:rPr lang="en-GB" sz="1800" u="none" strike="noStrike">
                          <a:effectLst/>
                        </a:rPr>
                        <a:t>2022</a:t>
                      </a:r>
                      <a:endParaRPr lang="en-GB" sz="1800" b="0" i="0" u="none" strike="noStrike">
                        <a:solidFill>
                          <a:srgbClr val="000000"/>
                        </a:solidFill>
                        <a:effectLst/>
                        <a:latin typeface="Aptos" panose="020B0004020202020204" pitchFamily="34" charset="0"/>
                      </a:endParaRPr>
                    </a:p>
                  </a:txBody>
                  <a:tcPr marL="9525" marR="9525" marT="9525" marB="0" anchor="b"/>
                </a:tc>
                <a:extLst>
                  <a:ext uri="{0D108BD9-81ED-4DB2-BD59-A6C34878D82A}">
                    <a16:rowId xmlns:a16="http://schemas.microsoft.com/office/drawing/2014/main" val="3031334727"/>
                  </a:ext>
                </a:extLst>
              </a:tr>
              <a:tr h="304800">
                <a:tc>
                  <a:txBody>
                    <a:bodyPr/>
                    <a:lstStyle/>
                    <a:p>
                      <a:pPr algn="l" fontAlgn="b">
                        <a:buNone/>
                      </a:pPr>
                      <a:r>
                        <a:rPr lang="en-GB" sz="1800" u="none" strike="noStrike">
                          <a:effectLst/>
                        </a:rPr>
                        <a:t>Gross Profit</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6,307,000.00 </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6,742,000.00 </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9,004,000.00 </a:t>
                      </a:r>
                      <a:endParaRPr lang="en-GB" sz="1800" b="0" i="0" u="none" strike="noStrike">
                        <a:solidFill>
                          <a:srgbClr val="000000"/>
                        </a:solidFill>
                        <a:effectLst/>
                        <a:latin typeface="Aptos" panose="020B0004020202020204" pitchFamily="34" charset="0"/>
                      </a:endParaRPr>
                    </a:p>
                  </a:txBody>
                  <a:tcPr marL="9525" marR="9525" marT="9525" marB="0" anchor="b"/>
                </a:tc>
                <a:extLst>
                  <a:ext uri="{0D108BD9-81ED-4DB2-BD59-A6C34878D82A}">
                    <a16:rowId xmlns:a16="http://schemas.microsoft.com/office/drawing/2014/main" val="2451538173"/>
                  </a:ext>
                </a:extLst>
              </a:tr>
              <a:tr h="304800">
                <a:tc>
                  <a:txBody>
                    <a:bodyPr/>
                    <a:lstStyle/>
                    <a:p>
                      <a:pPr algn="l" fontAlgn="b">
                        <a:buNone/>
                      </a:pPr>
                      <a:r>
                        <a:rPr lang="en-GB" sz="1800" u="none" strike="noStrike">
                          <a:effectLst/>
                        </a:rPr>
                        <a:t>Sales Revenue</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28,707,000.00 </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33,240,000.00 </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37,373,000.00 </a:t>
                      </a:r>
                      <a:endParaRPr lang="en-GB" sz="1800" b="0" i="0" u="none" strike="noStrike">
                        <a:solidFill>
                          <a:srgbClr val="000000"/>
                        </a:solidFill>
                        <a:effectLst/>
                        <a:latin typeface="Aptos" panose="020B0004020202020204" pitchFamily="34" charset="0"/>
                      </a:endParaRPr>
                    </a:p>
                  </a:txBody>
                  <a:tcPr marL="9525" marR="9525" marT="9525" marB="0" anchor="b"/>
                </a:tc>
                <a:extLst>
                  <a:ext uri="{0D108BD9-81ED-4DB2-BD59-A6C34878D82A}">
                    <a16:rowId xmlns:a16="http://schemas.microsoft.com/office/drawing/2014/main" val="2774046878"/>
                  </a:ext>
                </a:extLst>
              </a:tr>
              <a:tr h="304800">
                <a:tc>
                  <a:txBody>
                    <a:bodyPr/>
                    <a:lstStyle/>
                    <a:p>
                      <a:pPr algn="l" fontAlgn="b">
                        <a:buNone/>
                      </a:pPr>
                      <a:r>
                        <a:rPr lang="en-GB" sz="1800" u="none" strike="noStrike">
                          <a:effectLst/>
                        </a:rPr>
                        <a:t>Ratio</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ctr" fontAlgn="b">
                        <a:buNone/>
                      </a:pPr>
                      <a:r>
                        <a:rPr lang="en-GB" sz="1800" u="none" strike="noStrike">
                          <a:effectLst/>
                        </a:rPr>
                        <a:t>21.97%</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ctr" fontAlgn="b">
                        <a:buNone/>
                      </a:pPr>
                      <a:r>
                        <a:rPr lang="en-GB" sz="1800" u="none" strike="noStrike">
                          <a:effectLst/>
                        </a:rPr>
                        <a:t>20.28%</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ctr" fontAlgn="b">
                        <a:buNone/>
                      </a:pPr>
                      <a:r>
                        <a:rPr lang="en-GB" sz="1800" u="none" strike="noStrike" dirty="0">
                          <a:effectLst/>
                        </a:rPr>
                        <a:t>24.09%</a:t>
                      </a:r>
                      <a:endParaRPr lang="en-GB" sz="1800" b="0" i="0" u="none" strike="noStrike" dirty="0">
                        <a:solidFill>
                          <a:srgbClr val="000000"/>
                        </a:solidFill>
                        <a:effectLst/>
                        <a:latin typeface="Aptos" panose="020B0004020202020204" pitchFamily="34" charset="0"/>
                      </a:endParaRPr>
                    </a:p>
                  </a:txBody>
                  <a:tcPr marL="9525" marR="9525" marT="9525" marB="0" anchor="b"/>
                </a:tc>
                <a:extLst>
                  <a:ext uri="{0D108BD9-81ED-4DB2-BD59-A6C34878D82A}">
                    <a16:rowId xmlns:a16="http://schemas.microsoft.com/office/drawing/2014/main" val="1739222651"/>
                  </a:ext>
                </a:extLst>
              </a:tr>
            </a:tbl>
          </a:graphicData>
        </a:graphic>
      </p:graphicFrame>
      <p:sp>
        <p:nvSpPr>
          <p:cNvPr id="5" name="TextBox 4">
            <a:extLst>
              <a:ext uri="{FF2B5EF4-FFF2-40B4-BE49-F238E27FC236}">
                <a16:creationId xmlns:a16="http://schemas.microsoft.com/office/drawing/2014/main" id="{5B548951-FA77-671A-BA8E-EC276A30EC02}"/>
              </a:ext>
            </a:extLst>
          </p:cNvPr>
          <p:cNvSpPr txBox="1"/>
          <p:nvPr/>
        </p:nvSpPr>
        <p:spPr>
          <a:xfrm>
            <a:off x="5000625" y="3848100"/>
            <a:ext cx="5481822" cy="923330"/>
          </a:xfrm>
          <a:prstGeom prst="rect">
            <a:avLst/>
          </a:prstGeom>
          <a:noFill/>
        </p:spPr>
        <p:txBody>
          <a:bodyPr wrap="none" rtlCol="0">
            <a:spAutoFit/>
          </a:bodyPr>
          <a:lstStyle/>
          <a:p>
            <a:r>
              <a:rPr lang="en-GB" dirty="0"/>
              <a:t>2022: A strong margin with efficient cost control.</a:t>
            </a:r>
          </a:p>
          <a:p>
            <a:r>
              <a:rPr lang="en-GB" dirty="0"/>
              <a:t>2023: The margin is compressed due to rising costs.</a:t>
            </a:r>
          </a:p>
          <a:p>
            <a:r>
              <a:rPr lang="en-GB" dirty="0"/>
              <a:t>2024: A slight margin recovery despite falling revenue.</a:t>
            </a:r>
          </a:p>
        </p:txBody>
      </p:sp>
      <p:sp>
        <p:nvSpPr>
          <p:cNvPr id="12" name="TextBox 11">
            <a:extLst>
              <a:ext uri="{FF2B5EF4-FFF2-40B4-BE49-F238E27FC236}">
                <a16:creationId xmlns:a16="http://schemas.microsoft.com/office/drawing/2014/main" id="{86BA41C9-8E8C-FBF3-8636-06E0B3977E48}"/>
              </a:ext>
            </a:extLst>
          </p:cNvPr>
          <p:cNvSpPr txBox="1"/>
          <p:nvPr/>
        </p:nvSpPr>
        <p:spPr>
          <a:xfrm>
            <a:off x="5300540" y="3151910"/>
            <a:ext cx="6053260" cy="261610"/>
          </a:xfrm>
          <a:prstGeom prst="rect">
            <a:avLst/>
          </a:prstGeom>
          <a:noFill/>
        </p:spPr>
        <p:txBody>
          <a:bodyPr wrap="none" rtlCol="0">
            <a:spAutoFit/>
          </a:bodyPr>
          <a:lstStyle/>
          <a:p>
            <a:r>
              <a:rPr lang="en-GB" sz="1100" dirty="0"/>
              <a:t>Calculated from (Appendix 1, Pages 14-18), (Appendix 2, Pages 13-17), (Appendix 3, Pages 13-17).</a:t>
            </a:r>
          </a:p>
        </p:txBody>
      </p:sp>
    </p:spTree>
    <p:extLst>
      <p:ext uri="{BB962C8B-B14F-4D97-AF65-F5344CB8AC3E}">
        <p14:creationId xmlns:p14="http://schemas.microsoft.com/office/powerpoint/2010/main" val="2058451817"/>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08D107B-EB42-9C16-36ED-42169535A66F}"/>
            </a:ext>
          </a:extLst>
        </p:cNvPr>
        <p:cNvGrpSpPr/>
        <p:nvPr/>
      </p:nvGrpSpPr>
      <p:grpSpPr>
        <a:xfrm>
          <a:off x="0" y="0"/>
          <a:ext cx="0" cy="0"/>
          <a:chOff x="0" y="0"/>
          <a:chExt cx="0" cy="0"/>
        </a:xfrm>
      </p:grpSpPr>
      <p:sp>
        <p:nvSpPr>
          <p:cNvPr id="21" name="Flowchart: Document 20">
            <a:extLst>
              <a:ext uri="{FF2B5EF4-FFF2-40B4-BE49-F238E27FC236}">
                <a16:creationId xmlns:a16="http://schemas.microsoft.com/office/drawing/2014/main" id="{AF2456CB-2E99-EDC4-1653-C0830BD6D2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860A3DB9-AF87-7767-486A-2860577A199B}"/>
              </a:ext>
            </a:extLst>
          </p:cNvPr>
          <p:cNvSpPr txBox="1"/>
          <p:nvPr/>
        </p:nvSpPr>
        <p:spPr>
          <a:xfrm>
            <a:off x="838200" y="171162"/>
            <a:ext cx="2840182" cy="2371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kern="1200" dirty="0">
                <a:solidFill>
                  <a:srgbClr val="FFFFFF"/>
                </a:solidFill>
                <a:latin typeface="+mj-lt"/>
                <a:ea typeface="+mj-ea"/>
                <a:cs typeface="+mj-cs"/>
              </a:rPr>
              <a:t>Strategic Financial Analysis of LSN Diffusion 2022-2024</a:t>
            </a:r>
          </a:p>
        </p:txBody>
      </p:sp>
      <p:sp>
        <p:nvSpPr>
          <p:cNvPr id="3" name="TextBox 2">
            <a:extLst>
              <a:ext uri="{FF2B5EF4-FFF2-40B4-BE49-F238E27FC236}">
                <a16:creationId xmlns:a16="http://schemas.microsoft.com/office/drawing/2014/main" id="{88540C6F-F659-E530-9699-5BCA9371F413}"/>
              </a:ext>
            </a:extLst>
          </p:cNvPr>
          <p:cNvSpPr txBox="1"/>
          <p:nvPr/>
        </p:nvSpPr>
        <p:spPr>
          <a:xfrm>
            <a:off x="4901184" y="740664"/>
            <a:ext cx="6452616" cy="1754326"/>
          </a:xfrm>
          <a:prstGeom prst="rect">
            <a:avLst/>
          </a:prstGeom>
          <a:noFill/>
        </p:spPr>
        <p:txBody>
          <a:bodyPr wrap="square" rtlCol="0">
            <a:spAutoFit/>
          </a:bodyPr>
          <a:lstStyle/>
          <a:p>
            <a:r>
              <a:rPr lang="en-GB" b="1" dirty="0"/>
              <a:t>Operating Profit Margin</a:t>
            </a:r>
          </a:p>
          <a:p>
            <a:r>
              <a:rPr lang="en-GB" dirty="0"/>
              <a:t>This shows how efficiently LSN Diffusion converts its core trading activity into profit.</a:t>
            </a:r>
          </a:p>
          <a:p>
            <a:endParaRPr lang="en-GB" dirty="0"/>
          </a:p>
          <a:p>
            <a:endParaRPr lang="en-GB" dirty="0"/>
          </a:p>
          <a:p>
            <a:endParaRPr lang="en-GB" dirty="0"/>
          </a:p>
        </p:txBody>
      </p:sp>
      <p:graphicFrame>
        <p:nvGraphicFramePr>
          <p:cNvPr id="4" name="Table 3">
            <a:extLst>
              <a:ext uri="{FF2B5EF4-FFF2-40B4-BE49-F238E27FC236}">
                <a16:creationId xmlns:a16="http://schemas.microsoft.com/office/drawing/2014/main" id="{D3AF0ED1-B608-37C6-A3BA-416A6ACB5946}"/>
              </a:ext>
            </a:extLst>
          </p:cNvPr>
          <p:cNvGraphicFramePr>
            <a:graphicFrameLocks noGrp="1"/>
          </p:cNvGraphicFramePr>
          <p:nvPr>
            <p:extLst>
              <p:ext uri="{D42A27DB-BD31-4B8C-83A1-F6EECF244321}">
                <p14:modId xmlns:p14="http://schemas.microsoft.com/office/powerpoint/2010/main" val="72762008"/>
              </p:ext>
            </p:extLst>
          </p:nvPr>
        </p:nvGraphicFramePr>
        <p:xfrm>
          <a:off x="4495291" y="1885390"/>
          <a:ext cx="7264401" cy="1219200"/>
        </p:xfrm>
        <a:graphic>
          <a:graphicData uri="http://schemas.openxmlformats.org/drawingml/2006/table">
            <a:tbl>
              <a:tblPr>
                <a:tableStyleId>{5C22544A-7EE6-4342-B048-85BDC9FD1C3A}</a:tableStyleId>
              </a:tblPr>
              <a:tblGrid>
                <a:gridCol w="1701999">
                  <a:extLst>
                    <a:ext uri="{9D8B030D-6E8A-4147-A177-3AD203B41FA5}">
                      <a16:colId xmlns:a16="http://schemas.microsoft.com/office/drawing/2014/main" val="3265020826"/>
                    </a:ext>
                  </a:extLst>
                </a:gridCol>
                <a:gridCol w="1854134">
                  <a:extLst>
                    <a:ext uri="{9D8B030D-6E8A-4147-A177-3AD203B41FA5}">
                      <a16:colId xmlns:a16="http://schemas.microsoft.com/office/drawing/2014/main" val="3988023902"/>
                    </a:ext>
                  </a:extLst>
                </a:gridCol>
                <a:gridCol w="1854134">
                  <a:extLst>
                    <a:ext uri="{9D8B030D-6E8A-4147-A177-3AD203B41FA5}">
                      <a16:colId xmlns:a16="http://schemas.microsoft.com/office/drawing/2014/main" val="2613726223"/>
                    </a:ext>
                  </a:extLst>
                </a:gridCol>
                <a:gridCol w="1854134">
                  <a:extLst>
                    <a:ext uri="{9D8B030D-6E8A-4147-A177-3AD203B41FA5}">
                      <a16:colId xmlns:a16="http://schemas.microsoft.com/office/drawing/2014/main" val="2696584253"/>
                    </a:ext>
                  </a:extLst>
                </a:gridCol>
              </a:tblGrid>
              <a:tr h="304800">
                <a:tc>
                  <a:txBody>
                    <a:bodyPr/>
                    <a:lstStyle/>
                    <a:p>
                      <a:pPr algn="l" fontAlgn="b">
                        <a:buNone/>
                      </a:pP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r" fontAlgn="b">
                        <a:buNone/>
                      </a:pPr>
                      <a:r>
                        <a:rPr lang="en-GB" sz="1800" u="none" strike="noStrike">
                          <a:effectLst/>
                        </a:rPr>
                        <a:t>2024</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r" fontAlgn="b">
                        <a:buNone/>
                      </a:pPr>
                      <a:r>
                        <a:rPr lang="en-GB" sz="1800" u="none" strike="noStrike">
                          <a:effectLst/>
                        </a:rPr>
                        <a:t>2023</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r" fontAlgn="b">
                        <a:buNone/>
                      </a:pPr>
                      <a:r>
                        <a:rPr lang="en-GB" sz="1800" u="none" strike="noStrike">
                          <a:effectLst/>
                        </a:rPr>
                        <a:t>2022</a:t>
                      </a:r>
                      <a:endParaRPr lang="en-GB" sz="1800" b="0" i="0" u="none" strike="noStrike">
                        <a:solidFill>
                          <a:srgbClr val="000000"/>
                        </a:solidFill>
                        <a:effectLst/>
                        <a:latin typeface="Aptos" panose="020B0004020202020204" pitchFamily="34" charset="0"/>
                      </a:endParaRPr>
                    </a:p>
                  </a:txBody>
                  <a:tcPr marL="9525" marR="9525" marT="9525" marB="0" anchor="b"/>
                </a:tc>
                <a:extLst>
                  <a:ext uri="{0D108BD9-81ED-4DB2-BD59-A6C34878D82A}">
                    <a16:rowId xmlns:a16="http://schemas.microsoft.com/office/drawing/2014/main" val="3883216211"/>
                  </a:ext>
                </a:extLst>
              </a:tr>
              <a:tr h="304800">
                <a:tc>
                  <a:txBody>
                    <a:bodyPr/>
                    <a:lstStyle/>
                    <a:p>
                      <a:pPr algn="l" fontAlgn="b">
                        <a:buNone/>
                      </a:pPr>
                      <a:r>
                        <a:rPr lang="en-GB" sz="1800" u="none" strike="noStrike">
                          <a:effectLst/>
                        </a:rPr>
                        <a:t>Operating Profit</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129,000.00 </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884,000.00 </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3,020,000.00 </a:t>
                      </a:r>
                      <a:endParaRPr lang="en-GB" sz="1800" b="0" i="0" u="none" strike="noStrike">
                        <a:solidFill>
                          <a:srgbClr val="000000"/>
                        </a:solidFill>
                        <a:effectLst/>
                        <a:latin typeface="Aptos" panose="020B0004020202020204" pitchFamily="34" charset="0"/>
                      </a:endParaRPr>
                    </a:p>
                  </a:txBody>
                  <a:tcPr marL="9525" marR="9525" marT="9525" marB="0" anchor="b"/>
                </a:tc>
                <a:extLst>
                  <a:ext uri="{0D108BD9-81ED-4DB2-BD59-A6C34878D82A}">
                    <a16:rowId xmlns:a16="http://schemas.microsoft.com/office/drawing/2014/main" val="974418683"/>
                  </a:ext>
                </a:extLst>
              </a:tr>
              <a:tr h="304800">
                <a:tc>
                  <a:txBody>
                    <a:bodyPr/>
                    <a:lstStyle/>
                    <a:p>
                      <a:pPr algn="l" fontAlgn="b">
                        <a:buNone/>
                      </a:pPr>
                      <a:r>
                        <a:rPr lang="en-GB" sz="1800" u="none" strike="noStrike">
                          <a:effectLst/>
                        </a:rPr>
                        <a:t>Sales Revenue</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28,707,000.00 </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33,240,000.00 </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37,373,000.00 </a:t>
                      </a:r>
                      <a:endParaRPr lang="en-GB" sz="1800" b="0" i="0" u="none" strike="noStrike">
                        <a:solidFill>
                          <a:srgbClr val="000000"/>
                        </a:solidFill>
                        <a:effectLst/>
                        <a:latin typeface="Aptos" panose="020B0004020202020204" pitchFamily="34" charset="0"/>
                      </a:endParaRPr>
                    </a:p>
                  </a:txBody>
                  <a:tcPr marL="9525" marR="9525" marT="9525" marB="0" anchor="b"/>
                </a:tc>
                <a:extLst>
                  <a:ext uri="{0D108BD9-81ED-4DB2-BD59-A6C34878D82A}">
                    <a16:rowId xmlns:a16="http://schemas.microsoft.com/office/drawing/2014/main" val="1861128959"/>
                  </a:ext>
                </a:extLst>
              </a:tr>
              <a:tr h="304800">
                <a:tc>
                  <a:txBody>
                    <a:bodyPr/>
                    <a:lstStyle/>
                    <a:p>
                      <a:pPr algn="l" fontAlgn="b">
                        <a:buNone/>
                      </a:pP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ctr" fontAlgn="b">
                        <a:buNone/>
                      </a:pPr>
                      <a:r>
                        <a:rPr lang="en-GB" sz="1800" u="none" strike="noStrike">
                          <a:effectLst/>
                        </a:rPr>
                        <a:t>-0.45%</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ctr" fontAlgn="b">
                        <a:buNone/>
                      </a:pPr>
                      <a:r>
                        <a:rPr lang="en-GB" sz="1800" u="none" strike="noStrike">
                          <a:effectLst/>
                        </a:rPr>
                        <a:t>2.66%</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ctr" fontAlgn="b">
                        <a:buNone/>
                      </a:pPr>
                      <a:r>
                        <a:rPr lang="en-GB" sz="1800" u="none" strike="noStrike" dirty="0">
                          <a:effectLst/>
                        </a:rPr>
                        <a:t>8.08%</a:t>
                      </a:r>
                      <a:endParaRPr lang="en-GB" sz="1800" b="0" i="0" u="none" strike="noStrike" dirty="0">
                        <a:solidFill>
                          <a:srgbClr val="000000"/>
                        </a:solidFill>
                        <a:effectLst/>
                        <a:latin typeface="Aptos" panose="020B0004020202020204" pitchFamily="34" charset="0"/>
                      </a:endParaRPr>
                    </a:p>
                  </a:txBody>
                  <a:tcPr marL="9525" marR="9525" marT="9525" marB="0" anchor="b"/>
                </a:tc>
                <a:extLst>
                  <a:ext uri="{0D108BD9-81ED-4DB2-BD59-A6C34878D82A}">
                    <a16:rowId xmlns:a16="http://schemas.microsoft.com/office/drawing/2014/main" val="3504793112"/>
                  </a:ext>
                </a:extLst>
              </a:tr>
            </a:tbl>
          </a:graphicData>
        </a:graphic>
      </p:graphicFrame>
      <p:sp>
        <p:nvSpPr>
          <p:cNvPr id="5" name="TextBox 4">
            <a:extLst>
              <a:ext uri="{FF2B5EF4-FFF2-40B4-BE49-F238E27FC236}">
                <a16:creationId xmlns:a16="http://schemas.microsoft.com/office/drawing/2014/main" id="{F43BBD4C-4756-C9A7-8C2F-35DDBEDC3B9F}"/>
              </a:ext>
            </a:extLst>
          </p:cNvPr>
          <p:cNvSpPr txBox="1"/>
          <p:nvPr/>
        </p:nvSpPr>
        <p:spPr>
          <a:xfrm>
            <a:off x="4901184" y="3753411"/>
            <a:ext cx="6940296" cy="1477328"/>
          </a:xfrm>
          <a:prstGeom prst="rect">
            <a:avLst/>
          </a:prstGeom>
          <a:noFill/>
        </p:spPr>
        <p:txBody>
          <a:bodyPr wrap="square" rtlCol="0">
            <a:spAutoFit/>
          </a:bodyPr>
          <a:lstStyle/>
          <a:p>
            <a:r>
              <a:rPr lang="en-GB" dirty="0"/>
              <a:t>2022: A healthy operational efficiency.</a:t>
            </a:r>
          </a:p>
          <a:p>
            <a:r>
              <a:rPr lang="en-GB" dirty="0"/>
              <a:t>2023: Shows a significant drop in profit and sales revenue, compressing margin.</a:t>
            </a:r>
          </a:p>
          <a:p>
            <a:r>
              <a:rPr lang="en-GB" dirty="0"/>
              <a:t>2024: An operating loss, suggesting overheads or indirect costs are rising disproportionately.</a:t>
            </a:r>
          </a:p>
        </p:txBody>
      </p:sp>
      <p:sp>
        <p:nvSpPr>
          <p:cNvPr id="7" name="TextBox 6">
            <a:extLst>
              <a:ext uri="{FF2B5EF4-FFF2-40B4-BE49-F238E27FC236}">
                <a16:creationId xmlns:a16="http://schemas.microsoft.com/office/drawing/2014/main" id="{2013F22D-C3AD-CDA5-3E3C-186D5B1798FA}"/>
              </a:ext>
            </a:extLst>
          </p:cNvPr>
          <p:cNvSpPr txBox="1"/>
          <p:nvPr/>
        </p:nvSpPr>
        <p:spPr>
          <a:xfrm>
            <a:off x="5706432" y="3104589"/>
            <a:ext cx="6053260" cy="261610"/>
          </a:xfrm>
          <a:prstGeom prst="rect">
            <a:avLst/>
          </a:prstGeom>
          <a:noFill/>
        </p:spPr>
        <p:txBody>
          <a:bodyPr wrap="none" rtlCol="0">
            <a:spAutoFit/>
          </a:bodyPr>
          <a:lstStyle/>
          <a:p>
            <a:r>
              <a:rPr lang="en-GB" sz="1100" dirty="0"/>
              <a:t>Calculated from (Appendix 1, Pages 14-18), (Appendix 2, Pages 13-17), (Appendix 3, Pages 13-17).</a:t>
            </a:r>
          </a:p>
        </p:txBody>
      </p:sp>
    </p:spTree>
    <p:extLst>
      <p:ext uri="{BB962C8B-B14F-4D97-AF65-F5344CB8AC3E}">
        <p14:creationId xmlns:p14="http://schemas.microsoft.com/office/powerpoint/2010/main" val="4019470764"/>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337A1C8-D10A-7EC0-0035-5CA4D1AC1C3A}"/>
            </a:ext>
          </a:extLst>
        </p:cNvPr>
        <p:cNvGrpSpPr/>
        <p:nvPr/>
      </p:nvGrpSpPr>
      <p:grpSpPr>
        <a:xfrm>
          <a:off x="0" y="0"/>
          <a:ext cx="0" cy="0"/>
          <a:chOff x="0" y="0"/>
          <a:chExt cx="0" cy="0"/>
        </a:xfrm>
      </p:grpSpPr>
      <p:sp>
        <p:nvSpPr>
          <p:cNvPr id="21" name="Flowchart: Document 20">
            <a:extLst>
              <a:ext uri="{FF2B5EF4-FFF2-40B4-BE49-F238E27FC236}">
                <a16:creationId xmlns:a16="http://schemas.microsoft.com/office/drawing/2014/main" id="{AF0A12A2-B00D-023A-7507-86131D721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6657ACF-ED28-2CE3-A8D1-3B785B97CC01}"/>
              </a:ext>
            </a:extLst>
          </p:cNvPr>
          <p:cNvSpPr txBox="1"/>
          <p:nvPr/>
        </p:nvSpPr>
        <p:spPr>
          <a:xfrm>
            <a:off x="838200" y="171162"/>
            <a:ext cx="2840182" cy="2371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kern="1200" dirty="0">
                <a:solidFill>
                  <a:srgbClr val="FFFFFF"/>
                </a:solidFill>
                <a:latin typeface="+mj-lt"/>
                <a:ea typeface="+mj-ea"/>
                <a:cs typeface="+mj-cs"/>
              </a:rPr>
              <a:t>Strategic Financial Analysis of LSN Diffusion 2022-2024</a:t>
            </a:r>
          </a:p>
        </p:txBody>
      </p:sp>
      <p:sp>
        <p:nvSpPr>
          <p:cNvPr id="3" name="TextBox 2">
            <a:extLst>
              <a:ext uri="{FF2B5EF4-FFF2-40B4-BE49-F238E27FC236}">
                <a16:creationId xmlns:a16="http://schemas.microsoft.com/office/drawing/2014/main" id="{4FC90AE5-9C92-22C2-FC1D-E2285555FCE0}"/>
              </a:ext>
            </a:extLst>
          </p:cNvPr>
          <p:cNvSpPr txBox="1"/>
          <p:nvPr/>
        </p:nvSpPr>
        <p:spPr>
          <a:xfrm>
            <a:off x="4901184" y="740664"/>
            <a:ext cx="6452616" cy="1754326"/>
          </a:xfrm>
          <a:prstGeom prst="rect">
            <a:avLst/>
          </a:prstGeom>
          <a:noFill/>
        </p:spPr>
        <p:txBody>
          <a:bodyPr wrap="square" rtlCol="0">
            <a:spAutoFit/>
          </a:bodyPr>
          <a:lstStyle/>
          <a:p>
            <a:r>
              <a:rPr lang="en-GB" b="1" dirty="0"/>
              <a:t>Sales Revenue to Capital Employed</a:t>
            </a:r>
          </a:p>
          <a:p>
            <a:r>
              <a:rPr lang="en-GB" dirty="0"/>
              <a:t>This ratio measures how effectively longer-term capital is being converted into revenue.</a:t>
            </a:r>
          </a:p>
          <a:p>
            <a:endParaRPr lang="en-GB" dirty="0"/>
          </a:p>
          <a:p>
            <a:endParaRPr lang="en-GB" dirty="0"/>
          </a:p>
          <a:p>
            <a:endParaRPr lang="en-GB" dirty="0"/>
          </a:p>
        </p:txBody>
      </p:sp>
      <p:graphicFrame>
        <p:nvGraphicFramePr>
          <p:cNvPr id="4" name="Table 3">
            <a:extLst>
              <a:ext uri="{FF2B5EF4-FFF2-40B4-BE49-F238E27FC236}">
                <a16:creationId xmlns:a16="http://schemas.microsoft.com/office/drawing/2014/main" id="{45A15E92-E895-11D9-CD31-A7948E5DFD6B}"/>
              </a:ext>
            </a:extLst>
          </p:cNvPr>
          <p:cNvGraphicFramePr>
            <a:graphicFrameLocks noGrp="1"/>
          </p:cNvGraphicFramePr>
          <p:nvPr>
            <p:extLst>
              <p:ext uri="{D42A27DB-BD31-4B8C-83A1-F6EECF244321}">
                <p14:modId xmlns:p14="http://schemas.microsoft.com/office/powerpoint/2010/main" val="2243906433"/>
              </p:ext>
            </p:extLst>
          </p:nvPr>
        </p:nvGraphicFramePr>
        <p:xfrm>
          <a:off x="4508246" y="2542310"/>
          <a:ext cx="7454900" cy="1219200"/>
        </p:xfrm>
        <a:graphic>
          <a:graphicData uri="http://schemas.openxmlformats.org/drawingml/2006/table">
            <a:tbl>
              <a:tblPr>
                <a:tableStyleId>{5C22544A-7EE6-4342-B048-85BDC9FD1C3A}</a:tableStyleId>
              </a:tblPr>
              <a:tblGrid>
                <a:gridCol w="1889885">
                  <a:extLst>
                    <a:ext uri="{9D8B030D-6E8A-4147-A177-3AD203B41FA5}">
                      <a16:colId xmlns:a16="http://schemas.microsoft.com/office/drawing/2014/main" val="2286771293"/>
                    </a:ext>
                  </a:extLst>
                </a:gridCol>
                <a:gridCol w="1855005">
                  <a:extLst>
                    <a:ext uri="{9D8B030D-6E8A-4147-A177-3AD203B41FA5}">
                      <a16:colId xmlns:a16="http://schemas.microsoft.com/office/drawing/2014/main" val="2795551982"/>
                    </a:ext>
                  </a:extLst>
                </a:gridCol>
                <a:gridCol w="1855005">
                  <a:extLst>
                    <a:ext uri="{9D8B030D-6E8A-4147-A177-3AD203B41FA5}">
                      <a16:colId xmlns:a16="http://schemas.microsoft.com/office/drawing/2014/main" val="572743897"/>
                    </a:ext>
                  </a:extLst>
                </a:gridCol>
                <a:gridCol w="1855005">
                  <a:extLst>
                    <a:ext uri="{9D8B030D-6E8A-4147-A177-3AD203B41FA5}">
                      <a16:colId xmlns:a16="http://schemas.microsoft.com/office/drawing/2014/main" val="3662905523"/>
                    </a:ext>
                  </a:extLst>
                </a:gridCol>
              </a:tblGrid>
              <a:tr h="304800">
                <a:tc>
                  <a:txBody>
                    <a:bodyPr/>
                    <a:lstStyle/>
                    <a:p>
                      <a:pPr algn="l" fontAlgn="b">
                        <a:buNone/>
                      </a:pP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ctr" fontAlgn="b">
                        <a:buNone/>
                      </a:pPr>
                      <a:r>
                        <a:rPr lang="en-GB" sz="1800" u="none" strike="noStrike">
                          <a:effectLst/>
                        </a:rPr>
                        <a:t>2024</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ctr" fontAlgn="b">
                        <a:buNone/>
                      </a:pPr>
                      <a:r>
                        <a:rPr lang="en-GB" sz="1800" u="none" strike="noStrike">
                          <a:effectLst/>
                        </a:rPr>
                        <a:t>2023</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ctr" fontAlgn="b">
                        <a:buNone/>
                      </a:pPr>
                      <a:r>
                        <a:rPr lang="en-GB" sz="1800" u="none" strike="noStrike">
                          <a:effectLst/>
                        </a:rPr>
                        <a:t>2022</a:t>
                      </a:r>
                      <a:endParaRPr lang="en-GB" sz="1800" b="0" i="0" u="none" strike="noStrike">
                        <a:solidFill>
                          <a:srgbClr val="000000"/>
                        </a:solidFill>
                        <a:effectLst/>
                        <a:latin typeface="Aptos" panose="020B0004020202020204" pitchFamily="34" charset="0"/>
                      </a:endParaRPr>
                    </a:p>
                  </a:txBody>
                  <a:tcPr marL="9525" marR="9525" marT="9525" marB="0" anchor="b"/>
                </a:tc>
                <a:extLst>
                  <a:ext uri="{0D108BD9-81ED-4DB2-BD59-A6C34878D82A}">
                    <a16:rowId xmlns:a16="http://schemas.microsoft.com/office/drawing/2014/main" val="2374660181"/>
                  </a:ext>
                </a:extLst>
              </a:tr>
              <a:tr h="304800">
                <a:tc>
                  <a:txBody>
                    <a:bodyPr/>
                    <a:lstStyle/>
                    <a:p>
                      <a:pPr algn="l" fontAlgn="b">
                        <a:buNone/>
                      </a:pPr>
                      <a:r>
                        <a:rPr lang="en-GB" sz="1800" u="none" strike="noStrike">
                          <a:effectLst/>
                        </a:rPr>
                        <a:t>Sales Revenue</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28,707,000.00 </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33,240,000.00 </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37,373,000.00 </a:t>
                      </a:r>
                      <a:endParaRPr lang="en-GB" sz="1800" b="0" i="0" u="none" strike="noStrike">
                        <a:solidFill>
                          <a:srgbClr val="000000"/>
                        </a:solidFill>
                        <a:effectLst/>
                        <a:latin typeface="Aptos" panose="020B0004020202020204" pitchFamily="34" charset="0"/>
                      </a:endParaRPr>
                    </a:p>
                  </a:txBody>
                  <a:tcPr marL="9525" marR="9525" marT="9525" marB="0" anchor="b"/>
                </a:tc>
                <a:extLst>
                  <a:ext uri="{0D108BD9-81ED-4DB2-BD59-A6C34878D82A}">
                    <a16:rowId xmlns:a16="http://schemas.microsoft.com/office/drawing/2014/main" val="2820636613"/>
                  </a:ext>
                </a:extLst>
              </a:tr>
              <a:tr h="304800">
                <a:tc>
                  <a:txBody>
                    <a:bodyPr/>
                    <a:lstStyle/>
                    <a:p>
                      <a:pPr algn="l" fontAlgn="b">
                        <a:buNone/>
                      </a:pPr>
                      <a:r>
                        <a:rPr lang="en-GB" sz="1800" u="none" strike="noStrike">
                          <a:effectLst/>
                        </a:rPr>
                        <a:t>Capital Employed</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4,875,000.00 </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5,290,000.00 </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7,021,000.00 </a:t>
                      </a:r>
                      <a:endParaRPr lang="en-GB" sz="1800" b="0" i="0" u="none" strike="noStrike">
                        <a:solidFill>
                          <a:srgbClr val="000000"/>
                        </a:solidFill>
                        <a:effectLst/>
                        <a:latin typeface="Aptos" panose="020B0004020202020204" pitchFamily="34" charset="0"/>
                      </a:endParaRPr>
                    </a:p>
                  </a:txBody>
                  <a:tcPr marL="9525" marR="9525" marT="9525" marB="0" anchor="b"/>
                </a:tc>
                <a:extLst>
                  <a:ext uri="{0D108BD9-81ED-4DB2-BD59-A6C34878D82A}">
                    <a16:rowId xmlns:a16="http://schemas.microsoft.com/office/drawing/2014/main" val="2304078604"/>
                  </a:ext>
                </a:extLst>
              </a:tr>
              <a:tr h="304800">
                <a:tc>
                  <a:txBody>
                    <a:bodyPr/>
                    <a:lstStyle/>
                    <a:p>
                      <a:pPr algn="l" fontAlgn="b">
                        <a:buNone/>
                      </a:pPr>
                      <a:r>
                        <a:rPr lang="en-GB" sz="1800" u="none" strike="noStrike">
                          <a:effectLst/>
                        </a:rPr>
                        <a:t>Ratio</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ctr" fontAlgn="b">
                        <a:buNone/>
                      </a:pPr>
                      <a:r>
                        <a:rPr lang="en-GB" sz="1800" u="none" strike="noStrike">
                          <a:effectLst/>
                        </a:rPr>
                        <a:t>5.89%</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ctr" fontAlgn="b">
                        <a:buNone/>
                      </a:pPr>
                      <a:r>
                        <a:rPr lang="en-GB" sz="1800" u="none" strike="noStrike">
                          <a:effectLst/>
                        </a:rPr>
                        <a:t>6.28%</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ctr" fontAlgn="b">
                        <a:buNone/>
                      </a:pPr>
                      <a:r>
                        <a:rPr lang="en-GB" sz="1800" u="none" strike="noStrike" dirty="0">
                          <a:effectLst/>
                        </a:rPr>
                        <a:t>5.32%</a:t>
                      </a:r>
                      <a:endParaRPr lang="en-GB" sz="1800" b="0" i="0" u="none" strike="noStrike" dirty="0">
                        <a:solidFill>
                          <a:srgbClr val="000000"/>
                        </a:solidFill>
                        <a:effectLst/>
                        <a:latin typeface="Aptos" panose="020B0004020202020204" pitchFamily="34" charset="0"/>
                      </a:endParaRPr>
                    </a:p>
                  </a:txBody>
                  <a:tcPr marL="9525" marR="9525" marT="9525" marB="0" anchor="b"/>
                </a:tc>
                <a:extLst>
                  <a:ext uri="{0D108BD9-81ED-4DB2-BD59-A6C34878D82A}">
                    <a16:rowId xmlns:a16="http://schemas.microsoft.com/office/drawing/2014/main" val="2840324175"/>
                  </a:ext>
                </a:extLst>
              </a:tr>
            </a:tbl>
          </a:graphicData>
        </a:graphic>
      </p:graphicFrame>
      <p:sp>
        <p:nvSpPr>
          <p:cNvPr id="5" name="TextBox 4">
            <a:extLst>
              <a:ext uri="{FF2B5EF4-FFF2-40B4-BE49-F238E27FC236}">
                <a16:creationId xmlns:a16="http://schemas.microsoft.com/office/drawing/2014/main" id="{9187B6BD-745E-1329-2486-D7E0AB1360B7}"/>
              </a:ext>
            </a:extLst>
          </p:cNvPr>
          <p:cNvSpPr txBox="1"/>
          <p:nvPr/>
        </p:nvSpPr>
        <p:spPr>
          <a:xfrm>
            <a:off x="4901184" y="4096512"/>
            <a:ext cx="6748272" cy="1477328"/>
          </a:xfrm>
          <a:prstGeom prst="rect">
            <a:avLst/>
          </a:prstGeom>
          <a:noFill/>
        </p:spPr>
        <p:txBody>
          <a:bodyPr wrap="square" rtlCol="0">
            <a:spAutoFit/>
          </a:bodyPr>
          <a:lstStyle/>
          <a:p>
            <a:r>
              <a:rPr lang="en-GB" dirty="0"/>
              <a:t>2022: Shows a steady ratio, good turnover, and solid capital employed.</a:t>
            </a:r>
          </a:p>
          <a:p>
            <a:r>
              <a:rPr lang="en-GB" dirty="0"/>
              <a:t>2023: An Improvement in efficiency, even with a decline in sales.</a:t>
            </a:r>
          </a:p>
          <a:p>
            <a:r>
              <a:rPr lang="en-GB" dirty="0"/>
              <a:t>2024: Shows a slight decline but is still very good, and shows a better utilisation of long-term funding.</a:t>
            </a:r>
          </a:p>
        </p:txBody>
      </p:sp>
      <p:sp>
        <p:nvSpPr>
          <p:cNvPr id="7" name="TextBox 6">
            <a:extLst>
              <a:ext uri="{FF2B5EF4-FFF2-40B4-BE49-F238E27FC236}">
                <a16:creationId xmlns:a16="http://schemas.microsoft.com/office/drawing/2014/main" id="{CC4814D2-DC46-E942-A8FF-8B2602B3532F}"/>
              </a:ext>
            </a:extLst>
          </p:cNvPr>
          <p:cNvSpPr txBox="1"/>
          <p:nvPr/>
        </p:nvSpPr>
        <p:spPr>
          <a:xfrm>
            <a:off x="5909886" y="3761510"/>
            <a:ext cx="6053260" cy="261610"/>
          </a:xfrm>
          <a:prstGeom prst="rect">
            <a:avLst/>
          </a:prstGeom>
          <a:noFill/>
        </p:spPr>
        <p:txBody>
          <a:bodyPr wrap="none" rtlCol="0">
            <a:spAutoFit/>
          </a:bodyPr>
          <a:lstStyle/>
          <a:p>
            <a:r>
              <a:rPr lang="en-GB" sz="1100" dirty="0"/>
              <a:t>Calculated from (Appendix 1, Pages 14-18), (Appendix 2, Pages 13-17), (Appendix 3, Pages 13-17).</a:t>
            </a:r>
          </a:p>
        </p:txBody>
      </p:sp>
    </p:spTree>
    <p:extLst>
      <p:ext uri="{BB962C8B-B14F-4D97-AF65-F5344CB8AC3E}">
        <p14:creationId xmlns:p14="http://schemas.microsoft.com/office/powerpoint/2010/main" val="2223947456"/>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494F3B4-1C12-95A1-9FA4-D366BBF56858}"/>
            </a:ext>
          </a:extLst>
        </p:cNvPr>
        <p:cNvGrpSpPr/>
        <p:nvPr/>
      </p:nvGrpSpPr>
      <p:grpSpPr>
        <a:xfrm>
          <a:off x="0" y="0"/>
          <a:ext cx="0" cy="0"/>
          <a:chOff x="0" y="0"/>
          <a:chExt cx="0" cy="0"/>
        </a:xfrm>
      </p:grpSpPr>
      <p:sp>
        <p:nvSpPr>
          <p:cNvPr id="21" name="Flowchart: Document 20">
            <a:extLst>
              <a:ext uri="{FF2B5EF4-FFF2-40B4-BE49-F238E27FC236}">
                <a16:creationId xmlns:a16="http://schemas.microsoft.com/office/drawing/2014/main" id="{179DF852-C398-E0C2-21DF-C5CF3C2BE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25137E12-5C70-62BA-E0A0-61F9D2F4C4CE}"/>
              </a:ext>
            </a:extLst>
          </p:cNvPr>
          <p:cNvSpPr txBox="1"/>
          <p:nvPr/>
        </p:nvSpPr>
        <p:spPr>
          <a:xfrm>
            <a:off x="838200" y="171162"/>
            <a:ext cx="2840182" cy="2371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kern="1200" dirty="0">
                <a:solidFill>
                  <a:srgbClr val="FFFFFF"/>
                </a:solidFill>
                <a:latin typeface="+mj-lt"/>
                <a:ea typeface="+mj-ea"/>
                <a:cs typeface="+mj-cs"/>
              </a:rPr>
              <a:t>Strategic Financial Analysis of LSN Diffusion 2022-2024</a:t>
            </a:r>
          </a:p>
        </p:txBody>
      </p:sp>
      <p:sp>
        <p:nvSpPr>
          <p:cNvPr id="3" name="TextBox 2">
            <a:extLst>
              <a:ext uri="{FF2B5EF4-FFF2-40B4-BE49-F238E27FC236}">
                <a16:creationId xmlns:a16="http://schemas.microsoft.com/office/drawing/2014/main" id="{B1C26CBF-67F4-BBAB-73B7-83ED4DC97D84}"/>
              </a:ext>
            </a:extLst>
          </p:cNvPr>
          <p:cNvSpPr txBox="1"/>
          <p:nvPr/>
        </p:nvSpPr>
        <p:spPr>
          <a:xfrm>
            <a:off x="4901184" y="740664"/>
            <a:ext cx="6452616" cy="1754326"/>
          </a:xfrm>
          <a:prstGeom prst="rect">
            <a:avLst/>
          </a:prstGeom>
          <a:noFill/>
        </p:spPr>
        <p:txBody>
          <a:bodyPr wrap="square" rtlCol="0">
            <a:spAutoFit/>
          </a:bodyPr>
          <a:lstStyle/>
          <a:p>
            <a:r>
              <a:rPr lang="en-GB" b="1" dirty="0"/>
              <a:t>Inventories Turnover Period</a:t>
            </a:r>
          </a:p>
          <a:p>
            <a:r>
              <a:rPr lang="en-GB" dirty="0"/>
              <a:t>This ratio will measure how long LSN Diffusion held its inventory before it was used or sold.</a:t>
            </a:r>
          </a:p>
          <a:p>
            <a:endParaRPr lang="en-GB" dirty="0"/>
          </a:p>
          <a:p>
            <a:endParaRPr lang="en-GB" dirty="0"/>
          </a:p>
          <a:p>
            <a:endParaRPr lang="en-GB" dirty="0"/>
          </a:p>
        </p:txBody>
      </p:sp>
      <p:graphicFrame>
        <p:nvGraphicFramePr>
          <p:cNvPr id="4" name="Table 3">
            <a:extLst>
              <a:ext uri="{FF2B5EF4-FFF2-40B4-BE49-F238E27FC236}">
                <a16:creationId xmlns:a16="http://schemas.microsoft.com/office/drawing/2014/main" id="{62C8AA64-4A9C-418C-415E-8F84CBD27586}"/>
              </a:ext>
            </a:extLst>
          </p:cNvPr>
          <p:cNvGraphicFramePr>
            <a:graphicFrameLocks noGrp="1"/>
          </p:cNvGraphicFramePr>
          <p:nvPr>
            <p:extLst>
              <p:ext uri="{D42A27DB-BD31-4B8C-83A1-F6EECF244321}">
                <p14:modId xmlns:p14="http://schemas.microsoft.com/office/powerpoint/2010/main" val="3724391287"/>
              </p:ext>
            </p:extLst>
          </p:nvPr>
        </p:nvGraphicFramePr>
        <p:xfrm>
          <a:off x="4806952" y="2020094"/>
          <a:ext cx="6997699" cy="1219200"/>
        </p:xfrm>
        <a:graphic>
          <a:graphicData uri="http://schemas.openxmlformats.org/drawingml/2006/table">
            <a:tbl>
              <a:tblPr>
                <a:tableStyleId>{5C22544A-7EE6-4342-B048-85BDC9FD1C3A}</a:tableStyleId>
              </a:tblPr>
              <a:tblGrid>
                <a:gridCol w="1435669">
                  <a:extLst>
                    <a:ext uri="{9D8B030D-6E8A-4147-A177-3AD203B41FA5}">
                      <a16:colId xmlns:a16="http://schemas.microsoft.com/office/drawing/2014/main" val="1847325267"/>
                    </a:ext>
                  </a:extLst>
                </a:gridCol>
                <a:gridCol w="1854010">
                  <a:extLst>
                    <a:ext uri="{9D8B030D-6E8A-4147-A177-3AD203B41FA5}">
                      <a16:colId xmlns:a16="http://schemas.microsoft.com/office/drawing/2014/main" val="1248580497"/>
                    </a:ext>
                  </a:extLst>
                </a:gridCol>
                <a:gridCol w="1854010">
                  <a:extLst>
                    <a:ext uri="{9D8B030D-6E8A-4147-A177-3AD203B41FA5}">
                      <a16:colId xmlns:a16="http://schemas.microsoft.com/office/drawing/2014/main" val="3633804432"/>
                    </a:ext>
                  </a:extLst>
                </a:gridCol>
                <a:gridCol w="1854010">
                  <a:extLst>
                    <a:ext uri="{9D8B030D-6E8A-4147-A177-3AD203B41FA5}">
                      <a16:colId xmlns:a16="http://schemas.microsoft.com/office/drawing/2014/main" val="4252591767"/>
                    </a:ext>
                  </a:extLst>
                </a:gridCol>
              </a:tblGrid>
              <a:tr h="304800">
                <a:tc>
                  <a:txBody>
                    <a:bodyPr/>
                    <a:lstStyle/>
                    <a:p>
                      <a:pPr algn="l" fontAlgn="b">
                        <a:buNone/>
                      </a:pP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ctr" fontAlgn="b">
                        <a:buNone/>
                      </a:pPr>
                      <a:r>
                        <a:rPr lang="en-GB" sz="1800" u="none" strike="noStrike">
                          <a:effectLst/>
                        </a:rPr>
                        <a:t>2024</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ctr" fontAlgn="b">
                        <a:buNone/>
                      </a:pPr>
                      <a:r>
                        <a:rPr lang="en-GB" sz="1800" u="none" strike="noStrike">
                          <a:effectLst/>
                        </a:rPr>
                        <a:t>2023</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ctr" fontAlgn="b">
                        <a:buNone/>
                      </a:pPr>
                      <a:r>
                        <a:rPr lang="en-GB" sz="1800" u="none" strike="noStrike">
                          <a:effectLst/>
                        </a:rPr>
                        <a:t>2022</a:t>
                      </a:r>
                      <a:endParaRPr lang="en-GB" sz="1800" b="0" i="0" u="none" strike="noStrike">
                        <a:solidFill>
                          <a:srgbClr val="000000"/>
                        </a:solidFill>
                        <a:effectLst/>
                        <a:latin typeface="Aptos" panose="020B0004020202020204" pitchFamily="34" charset="0"/>
                      </a:endParaRPr>
                    </a:p>
                  </a:txBody>
                  <a:tcPr marL="9525" marR="9525" marT="9525" marB="0" anchor="b"/>
                </a:tc>
                <a:extLst>
                  <a:ext uri="{0D108BD9-81ED-4DB2-BD59-A6C34878D82A}">
                    <a16:rowId xmlns:a16="http://schemas.microsoft.com/office/drawing/2014/main" val="1708498276"/>
                  </a:ext>
                </a:extLst>
              </a:tr>
              <a:tr h="304800">
                <a:tc>
                  <a:txBody>
                    <a:bodyPr/>
                    <a:lstStyle/>
                    <a:p>
                      <a:pPr algn="l" fontAlgn="b">
                        <a:buNone/>
                      </a:pPr>
                      <a:r>
                        <a:rPr lang="en-GB" sz="1800" u="none" strike="noStrike">
                          <a:effectLst/>
                        </a:rPr>
                        <a:t>Inventory</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9,818,000.00 </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10,616,000.00 </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8,647,000.00 </a:t>
                      </a:r>
                      <a:endParaRPr lang="en-GB" sz="1800" b="0" i="0" u="none" strike="noStrike">
                        <a:solidFill>
                          <a:srgbClr val="000000"/>
                        </a:solidFill>
                        <a:effectLst/>
                        <a:latin typeface="Aptos" panose="020B0004020202020204" pitchFamily="34" charset="0"/>
                      </a:endParaRPr>
                    </a:p>
                  </a:txBody>
                  <a:tcPr marL="9525" marR="9525" marT="9525" marB="0" anchor="b"/>
                </a:tc>
                <a:extLst>
                  <a:ext uri="{0D108BD9-81ED-4DB2-BD59-A6C34878D82A}">
                    <a16:rowId xmlns:a16="http://schemas.microsoft.com/office/drawing/2014/main" val="1553044740"/>
                  </a:ext>
                </a:extLst>
              </a:tr>
              <a:tr h="304800">
                <a:tc>
                  <a:txBody>
                    <a:bodyPr/>
                    <a:lstStyle/>
                    <a:p>
                      <a:pPr algn="l" fontAlgn="b">
                        <a:buNone/>
                      </a:pPr>
                      <a:r>
                        <a:rPr lang="en-GB" sz="1800" u="none" strike="noStrike">
                          <a:effectLst/>
                        </a:rPr>
                        <a:t>Cost of Sales</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22,400,000.00 </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26,498,000.00 </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28,369,000.00 </a:t>
                      </a:r>
                      <a:endParaRPr lang="en-GB" sz="1800" b="0" i="0" u="none" strike="noStrike">
                        <a:solidFill>
                          <a:srgbClr val="000000"/>
                        </a:solidFill>
                        <a:effectLst/>
                        <a:latin typeface="Aptos" panose="020B0004020202020204" pitchFamily="34" charset="0"/>
                      </a:endParaRPr>
                    </a:p>
                  </a:txBody>
                  <a:tcPr marL="9525" marR="9525" marT="9525" marB="0" anchor="b"/>
                </a:tc>
                <a:extLst>
                  <a:ext uri="{0D108BD9-81ED-4DB2-BD59-A6C34878D82A}">
                    <a16:rowId xmlns:a16="http://schemas.microsoft.com/office/drawing/2014/main" val="3396673033"/>
                  </a:ext>
                </a:extLst>
              </a:tr>
              <a:tr h="304800">
                <a:tc>
                  <a:txBody>
                    <a:bodyPr/>
                    <a:lstStyle/>
                    <a:p>
                      <a:pPr algn="l" fontAlgn="b">
                        <a:buNone/>
                      </a:pPr>
                      <a:r>
                        <a:rPr lang="en-GB" sz="1800" u="none" strike="noStrike">
                          <a:effectLst/>
                        </a:rPr>
                        <a:t>Days</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ctr" fontAlgn="b">
                        <a:buNone/>
                      </a:pPr>
                      <a:r>
                        <a:rPr lang="en-GB" sz="1800" u="none" strike="noStrike">
                          <a:effectLst/>
                        </a:rPr>
                        <a:t>160</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ctr" fontAlgn="b">
                        <a:buNone/>
                      </a:pPr>
                      <a:r>
                        <a:rPr lang="en-GB" sz="1800" u="none" strike="noStrike">
                          <a:effectLst/>
                        </a:rPr>
                        <a:t>146</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ctr" fontAlgn="b">
                        <a:buNone/>
                      </a:pPr>
                      <a:r>
                        <a:rPr lang="en-GB" sz="1800" u="none" strike="noStrike" dirty="0">
                          <a:effectLst/>
                        </a:rPr>
                        <a:t>111</a:t>
                      </a:r>
                      <a:endParaRPr lang="en-GB" sz="1800" b="0" i="0" u="none" strike="noStrike" dirty="0">
                        <a:solidFill>
                          <a:srgbClr val="000000"/>
                        </a:solidFill>
                        <a:effectLst/>
                        <a:latin typeface="Aptos" panose="020B0004020202020204" pitchFamily="34" charset="0"/>
                      </a:endParaRPr>
                    </a:p>
                  </a:txBody>
                  <a:tcPr marL="9525" marR="9525" marT="9525" marB="0" anchor="b"/>
                </a:tc>
                <a:extLst>
                  <a:ext uri="{0D108BD9-81ED-4DB2-BD59-A6C34878D82A}">
                    <a16:rowId xmlns:a16="http://schemas.microsoft.com/office/drawing/2014/main" val="3580373998"/>
                  </a:ext>
                </a:extLst>
              </a:tr>
            </a:tbl>
          </a:graphicData>
        </a:graphic>
      </p:graphicFrame>
      <p:sp>
        <p:nvSpPr>
          <p:cNvPr id="5" name="TextBox 4">
            <a:extLst>
              <a:ext uri="{FF2B5EF4-FFF2-40B4-BE49-F238E27FC236}">
                <a16:creationId xmlns:a16="http://schemas.microsoft.com/office/drawing/2014/main" id="{ECFF9EB5-C0E6-66BC-10BD-D59CEB17DAD9}"/>
              </a:ext>
            </a:extLst>
          </p:cNvPr>
          <p:cNvSpPr txBox="1"/>
          <p:nvPr/>
        </p:nvSpPr>
        <p:spPr>
          <a:xfrm>
            <a:off x="4901184" y="3694176"/>
            <a:ext cx="6618371" cy="1754326"/>
          </a:xfrm>
          <a:prstGeom prst="rect">
            <a:avLst/>
          </a:prstGeom>
          <a:noFill/>
        </p:spPr>
        <p:txBody>
          <a:bodyPr wrap="square" rtlCol="0">
            <a:spAutoFit/>
          </a:bodyPr>
          <a:lstStyle/>
          <a:p>
            <a:r>
              <a:rPr lang="en-GB" dirty="0"/>
              <a:t>2022: Shows a lean inventory cycle.</a:t>
            </a:r>
          </a:p>
          <a:p>
            <a:r>
              <a:rPr lang="en-GB" dirty="0"/>
              <a:t>2023: Slower turnover, possibly overstocking, or taking advantage of low market rates of raw materials</a:t>
            </a:r>
          </a:p>
          <a:p>
            <a:r>
              <a:rPr lang="en-GB" dirty="0"/>
              <a:t>2024: Indicates a further slowdown, highlighting a potential inefficiency and tying up cash in stock that isn’t being converted quickly back into cash. </a:t>
            </a:r>
          </a:p>
        </p:txBody>
      </p:sp>
      <p:sp>
        <p:nvSpPr>
          <p:cNvPr id="7" name="TextBox 6">
            <a:extLst>
              <a:ext uri="{FF2B5EF4-FFF2-40B4-BE49-F238E27FC236}">
                <a16:creationId xmlns:a16="http://schemas.microsoft.com/office/drawing/2014/main" id="{111DC7F8-D6C4-D06B-6302-2E814DBAA993}"/>
              </a:ext>
            </a:extLst>
          </p:cNvPr>
          <p:cNvSpPr txBox="1"/>
          <p:nvPr/>
        </p:nvSpPr>
        <p:spPr>
          <a:xfrm>
            <a:off x="5751391" y="3239294"/>
            <a:ext cx="6053260" cy="261610"/>
          </a:xfrm>
          <a:prstGeom prst="rect">
            <a:avLst/>
          </a:prstGeom>
          <a:noFill/>
        </p:spPr>
        <p:txBody>
          <a:bodyPr wrap="none" rtlCol="0">
            <a:spAutoFit/>
          </a:bodyPr>
          <a:lstStyle/>
          <a:p>
            <a:r>
              <a:rPr lang="en-GB" sz="1100" dirty="0"/>
              <a:t>Calculated from (Appendix 1, Pages 14-18), (Appendix 2, Pages 13-17), (Appendix 3, Pages 13-17).</a:t>
            </a:r>
          </a:p>
        </p:txBody>
      </p:sp>
    </p:spTree>
    <p:extLst>
      <p:ext uri="{BB962C8B-B14F-4D97-AF65-F5344CB8AC3E}">
        <p14:creationId xmlns:p14="http://schemas.microsoft.com/office/powerpoint/2010/main" val="64375493"/>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1599DFB-6A02-ACD9-19F5-60F0E1E32B85}"/>
            </a:ext>
          </a:extLst>
        </p:cNvPr>
        <p:cNvGrpSpPr/>
        <p:nvPr/>
      </p:nvGrpSpPr>
      <p:grpSpPr>
        <a:xfrm>
          <a:off x="0" y="0"/>
          <a:ext cx="0" cy="0"/>
          <a:chOff x="0" y="0"/>
          <a:chExt cx="0" cy="0"/>
        </a:xfrm>
      </p:grpSpPr>
      <p:sp>
        <p:nvSpPr>
          <p:cNvPr id="21" name="Flowchart: Document 20">
            <a:extLst>
              <a:ext uri="{FF2B5EF4-FFF2-40B4-BE49-F238E27FC236}">
                <a16:creationId xmlns:a16="http://schemas.microsoft.com/office/drawing/2014/main" id="{72961623-AE52-2637-CA10-622A5EED59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0C04BDE-53F6-6016-0E5C-84AFC245FF14}"/>
              </a:ext>
            </a:extLst>
          </p:cNvPr>
          <p:cNvSpPr txBox="1"/>
          <p:nvPr/>
        </p:nvSpPr>
        <p:spPr>
          <a:xfrm>
            <a:off x="838200" y="171162"/>
            <a:ext cx="2840182" cy="2371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kern="1200" dirty="0">
                <a:solidFill>
                  <a:srgbClr val="FFFFFF"/>
                </a:solidFill>
                <a:latin typeface="+mj-lt"/>
                <a:ea typeface="+mj-ea"/>
                <a:cs typeface="+mj-cs"/>
              </a:rPr>
              <a:t>Strategic Financial Analysis of LSN Diffusion 2022-2024</a:t>
            </a:r>
          </a:p>
        </p:txBody>
      </p:sp>
      <p:sp>
        <p:nvSpPr>
          <p:cNvPr id="3" name="TextBox 2">
            <a:extLst>
              <a:ext uri="{FF2B5EF4-FFF2-40B4-BE49-F238E27FC236}">
                <a16:creationId xmlns:a16="http://schemas.microsoft.com/office/drawing/2014/main" id="{B082A65D-6A03-A6B4-1C1E-6FBF6D1D0B03}"/>
              </a:ext>
            </a:extLst>
          </p:cNvPr>
          <p:cNvSpPr txBox="1"/>
          <p:nvPr/>
        </p:nvSpPr>
        <p:spPr>
          <a:xfrm>
            <a:off x="4901184" y="740664"/>
            <a:ext cx="6452616" cy="1754326"/>
          </a:xfrm>
          <a:prstGeom prst="rect">
            <a:avLst/>
          </a:prstGeom>
          <a:noFill/>
        </p:spPr>
        <p:txBody>
          <a:bodyPr wrap="square" rtlCol="0">
            <a:spAutoFit/>
          </a:bodyPr>
          <a:lstStyle/>
          <a:p>
            <a:r>
              <a:rPr lang="en-GB" b="1" dirty="0"/>
              <a:t>Settlement Period Trade Receivables </a:t>
            </a:r>
          </a:p>
          <a:p>
            <a:r>
              <a:rPr lang="en-GB" dirty="0"/>
              <a:t>This ratio measures how long LSN Diffusion takes to collect payments from their customers.</a:t>
            </a:r>
          </a:p>
          <a:p>
            <a:endParaRPr lang="en-GB" dirty="0"/>
          </a:p>
          <a:p>
            <a:endParaRPr lang="en-GB" dirty="0"/>
          </a:p>
          <a:p>
            <a:endParaRPr lang="en-GB" dirty="0"/>
          </a:p>
        </p:txBody>
      </p:sp>
      <p:graphicFrame>
        <p:nvGraphicFramePr>
          <p:cNvPr id="4" name="Table 3">
            <a:extLst>
              <a:ext uri="{FF2B5EF4-FFF2-40B4-BE49-F238E27FC236}">
                <a16:creationId xmlns:a16="http://schemas.microsoft.com/office/drawing/2014/main" id="{18DEC383-082E-E1A6-F9FE-38BF29813363}"/>
              </a:ext>
            </a:extLst>
          </p:cNvPr>
          <p:cNvGraphicFramePr>
            <a:graphicFrameLocks noGrp="1"/>
          </p:cNvGraphicFramePr>
          <p:nvPr>
            <p:extLst>
              <p:ext uri="{D42A27DB-BD31-4B8C-83A1-F6EECF244321}">
                <p14:modId xmlns:p14="http://schemas.microsoft.com/office/powerpoint/2010/main" val="4256698512"/>
              </p:ext>
            </p:extLst>
          </p:nvPr>
        </p:nvGraphicFramePr>
        <p:xfrm>
          <a:off x="4196842" y="2209801"/>
          <a:ext cx="7861299" cy="1219200"/>
        </p:xfrm>
        <a:graphic>
          <a:graphicData uri="http://schemas.openxmlformats.org/drawingml/2006/table">
            <a:tbl>
              <a:tblPr>
                <a:tableStyleId>{5C22544A-7EE6-4342-B048-85BDC9FD1C3A}</a:tableStyleId>
              </a:tblPr>
              <a:tblGrid>
                <a:gridCol w="2295918">
                  <a:extLst>
                    <a:ext uri="{9D8B030D-6E8A-4147-A177-3AD203B41FA5}">
                      <a16:colId xmlns:a16="http://schemas.microsoft.com/office/drawing/2014/main" val="1714908788"/>
                    </a:ext>
                  </a:extLst>
                </a:gridCol>
                <a:gridCol w="1855127">
                  <a:extLst>
                    <a:ext uri="{9D8B030D-6E8A-4147-A177-3AD203B41FA5}">
                      <a16:colId xmlns:a16="http://schemas.microsoft.com/office/drawing/2014/main" val="209805107"/>
                    </a:ext>
                  </a:extLst>
                </a:gridCol>
                <a:gridCol w="1855127">
                  <a:extLst>
                    <a:ext uri="{9D8B030D-6E8A-4147-A177-3AD203B41FA5}">
                      <a16:colId xmlns:a16="http://schemas.microsoft.com/office/drawing/2014/main" val="87604568"/>
                    </a:ext>
                  </a:extLst>
                </a:gridCol>
                <a:gridCol w="1855127">
                  <a:extLst>
                    <a:ext uri="{9D8B030D-6E8A-4147-A177-3AD203B41FA5}">
                      <a16:colId xmlns:a16="http://schemas.microsoft.com/office/drawing/2014/main" val="1650492919"/>
                    </a:ext>
                  </a:extLst>
                </a:gridCol>
              </a:tblGrid>
              <a:tr h="304800">
                <a:tc>
                  <a:txBody>
                    <a:bodyPr/>
                    <a:lstStyle/>
                    <a:p>
                      <a:pPr algn="l" fontAlgn="b">
                        <a:buNone/>
                      </a:pP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ctr" fontAlgn="b">
                        <a:buNone/>
                      </a:pPr>
                      <a:r>
                        <a:rPr lang="en-GB" sz="1800" u="none" strike="noStrike">
                          <a:effectLst/>
                        </a:rPr>
                        <a:t>2024</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ctr" fontAlgn="b">
                        <a:buNone/>
                      </a:pPr>
                      <a:r>
                        <a:rPr lang="en-GB" sz="1800" u="none" strike="noStrike">
                          <a:effectLst/>
                        </a:rPr>
                        <a:t>2023</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ctr" fontAlgn="b">
                        <a:buNone/>
                      </a:pPr>
                      <a:r>
                        <a:rPr lang="en-GB" sz="1800" u="none" strike="noStrike">
                          <a:effectLst/>
                        </a:rPr>
                        <a:t>2022</a:t>
                      </a:r>
                      <a:endParaRPr lang="en-GB" sz="1800" b="0" i="0" u="none" strike="noStrike">
                        <a:solidFill>
                          <a:srgbClr val="000000"/>
                        </a:solidFill>
                        <a:effectLst/>
                        <a:latin typeface="Aptos" panose="020B0004020202020204" pitchFamily="34" charset="0"/>
                      </a:endParaRPr>
                    </a:p>
                  </a:txBody>
                  <a:tcPr marL="9525" marR="9525" marT="9525" marB="0" anchor="b"/>
                </a:tc>
                <a:extLst>
                  <a:ext uri="{0D108BD9-81ED-4DB2-BD59-A6C34878D82A}">
                    <a16:rowId xmlns:a16="http://schemas.microsoft.com/office/drawing/2014/main" val="316985937"/>
                  </a:ext>
                </a:extLst>
              </a:tr>
              <a:tr h="304800">
                <a:tc>
                  <a:txBody>
                    <a:bodyPr/>
                    <a:lstStyle/>
                    <a:p>
                      <a:pPr algn="l" fontAlgn="b">
                        <a:buNone/>
                      </a:pPr>
                      <a:r>
                        <a:rPr lang="en-GB" sz="1800" u="none" strike="noStrike">
                          <a:effectLst/>
                        </a:rPr>
                        <a:t>Trade receivables</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5,346,000.00 </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6,126,000.00 </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7,435,000.00 </a:t>
                      </a:r>
                      <a:endParaRPr lang="en-GB" sz="1800" b="0" i="0" u="none" strike="noStrike">
                        <a:solidFill>
                          <a:srgbClr val="000000"/>
                        </a:solidFill>
                        <a:effectLst/>
                        <a:latin typeface="Aptos" panose="020B0004020202020204" pitchFamily="34" charset="0"/>
                      </a:endParaRPr>
                    </a:p>
                  </a:txBody>
                  <a:tcPr marL="9525" marR="9525" marT="9525" marB="0" anchor="b"/>
                </a:tc>
                <a:extLst>
                  <a:ext uri="{0D108BD9-81ED-4DB2-BD59-A6C34878D82A}">
                    <a16:rowId xmlns:a16="http://schemas.microsoft.com/office/drawing/2014/main" val="3816124176"/>
                  </a:ext>
                </a:extLst>
              </a:tr>
              <a:tr h="304800">
                <a:tc>
                  <a:txBody>
                    <a:bodyPr/>
                    <a:lstStyle/>
                    <a:p>
                      <a:pPr algn="l" fontAlgn="b">
                        <a:buNone/>
                      </a:pPr>
                      <a:r>
                        <a:rPr lang="en-GB" sz="1800" u="none" strike="noStrike">
                          <a:effectLst/>
                        </a:rPr>
                        <a:t>Credit Sales Revenue</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28,707,000.00 </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33,240,000.00 </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37,373,000.00 </a:t>
                      </a:r>
                      <a:endParaRPr lang="en-GB" sz="1800" b="0" i="0" u="none" strike="noStrike">
                        <a:solidFill>
                          <a:srgbClr val="000000"/>
                        </a:solidFill>
                        <a:effectLst/>
                        <a:latin typeface="Aptos" panose="020B0004020202020204" pitchFamily="34" charset="0"/>
                      </a:endParaRPr>
                    </a:p>
                  </a:txBody>
                  <a:tcPr marL="9525" marR="9525" marT="9525" marB="0" anchor="b"/>
                </a:tc>
                <a:extLst>
                  <a:ext uri="{0D108BD9-81ED-4DB2-BD59-A6C34878D82A}">
                    <a16:rowId xmlns:a16="http://schemas.microsoft.com/office/drawing/2014/main" val="3153438995"/>
                  </a:ext>
                </a:extLst>
              </a:tr>
              <a:tr h="304800">
                <a:tc>
                  <a:txBody>
                    <a:bodyPr/>
                    <a:lstStyle/>
                    <a:p>
                      <a:pPr algn="l" fontAlgn="b">
                        <a:buNone/>
                      </a:pPr>
                      <a:r>
                        <a:rPr lang="en-GB" sz="1800" u="none" strike="noStrike">
                          <a:effectLst/>
                        </a:rPr>
                        <a:t>Days</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ctr" fontAlgn="b">
                        <a:buNone/>
                      </a:pPr>
                      <a:r>
                        <a:rPr lang="en-GB" sz="1800" u="none" strike="noStrike">
                          <a:effectLst/>
                        </a:rPr>
                        <a:t>68</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ctr" fontAlgn="b">
                        <a:buNone/>
                      </a:pPr>
                      <a:r>
                        <a:rPr lang="en-GB" sz="1800" u="none" strike="noStrike">
                          <a:effectLst/>
                        </a:rPr>
                        <a:t>67</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ctr" fontAlgn="b">
                        <a:buNone/>
                      </a:pPr>
                      <a:r>
                        <a:rPr lang="en-GB" sz="1800" u="none" strike="noStrike" dirty="0">
                          <a:effectLst/>
                        </a:rPr>
                        <a:t>73</a:t>
                      </a:r>
                      <a:endParaRPr lang="en-GB" sz="1800" b="0" i="0" u="none" strike="noStrike" dirty="0">
                        <a:solidFill>
                          <a:srgbClr val="000000"/>
                        </a:solidFill>
                        <a:effectLst/>
                        <a:latin typeface="Aptos" panose="020B0004020202020204" pitchFamily="34" charset="0"/>
                      </a:endParaRPr>
                    </a:p>
                  </a:txBody>
                  <a:tcPr marL="9525" marR="9525" marT="9525" marB="0" anchor="b"/>
                </a:tc>
                <a:extLst>
                  <a:ext uri="{0D108BD9-81ED-4DB2-BD59-A6C34878D82A}">
                    <a16:rowId xmlns:a16="http://schemas.microsoft.com/office/drawing/2014/main" val="363604529"/>
                  </a:ext>
                </a:extLst>
              </a:tr>
            </a:tbl>
          </a:graphicData>
        </a:graphic>
      </p:graphicFrame>
      <p:sp>
        <p:nvSpPr>
          <p:cNvPr id="5" name="TextBox 4">
            <a:extLst>
              <a:ext uri="{FF2B5EF4-FFF2-40B4-BE49-F238E27FC236}">
                <a16:creationId xmlns:a16="http://schemas.microsoft.com/office/drawing/2014/main" id="{BBFD0EE5-1900-68CA-0B87-8EC7EC629743}"/>
              </a:ext>
            </a:extLst>
          </p:cNvPr>
          <p:cNvSpPr txBox="1"/>
          <p:nvPr/>
        </p:nvSpPr>
        <p:spPr>
          <a:xfrm>
            <a:off x="4901184" y="3829050"/>
            <a:ext cx="6543675" cy="1477328"/>
          </a:xfrm>
          <a:prstGeom prst="rect">
            <a:avLst/>
          </a:prstGeom>
          <a:noFill/>
        </p:spPr>
        <p:txBody>
          <a:bodyPr wrap="square" rtlCol="0">
            <a:spAutoFit/>
          </a:bodyPr>
          <a:lstStyle/>
          <a:p>
            <a:r>
              <a:rPr lang="en-GB" dirty="0"/>
              <a:t>2022: This shows the average payment from customers at 73 days, which is above the 60-day payment terms.</a:t>
            </a:r>
          </a:p>
          <a:p>
            <a:r>
              <a:rPr lang="en-GB" dirty="0"/>
              <a:t>2023: The trade receivables are falling. This shows an improvement, helping cash flow.</a:t>
            </a:r>
          </a:p>
          <a:p>
            <a:r>
              <a:rPr lang="en-GB" dirty="0"/>
              <a:t>2024: Is stable, suggesting consistent credit control process.</a:t>
            </a:r>
          </a:p>
        </p:txBody>
      </p:sp>
      <p:sp>
        <p:nvSpPr>
          <p:cNvPr id="7" name="TextBox 6">
            <a:extLst>
              <a:ext uri="{FF2B5EF4-FFF2-40B4-BE49-F238E27FC236}">
                <a16:creationId xmlns:a16="http://schemas.microsoft.com/office/drawing/2014/main" id="{AB6EB326-8B28-5496-8086-9E230BC97E52}"/>
              </a:ext>
            </a:extLst>
          </p:cNvPr>
          <p:cNvSpPr txBox="1"/>
          <p:nvPr/>
        </p:nvSpPr>
        <p:spPr>
          <a:xfrm>
            <a:off x="6004881" y="3429000"/>
            <a:ext cx="6053260" cy="261610"/>
          </a:xfrm>
          <a:prstGeom prst="rect">
            <a:avLst/>
          </a:prstGeom>
          <a:noFill/>
        </p:spPr>
        <p:txBody>
          <a:bodyPr wrap="none" rtlCol="0">
            <a:spAutoFit/>
          </a:bodyPr>
          <a:lstStyle/>
          <a:p>
            <a:r>
              <a:rPr lang="en-GB" sz="1100" dirty="0"/>
              <a:t>Calculated from (Appendix 1, Pages 14-18), (Appendix 2, Pages 13-17), (Appendix 3, Pages 13-17).</a:t>
            </a:r>
          </a:p>
        </p:txBody>
      </p:sp>
    </p:spTree>
    <p:extLst>
      <p:ext uri="{BB962C8B-B14F-4D97-AF65-F5344CB8AC3E}">
        <p14:creationId xmlns:p14="http://schemas.microsoft.com/office/powerpoint/2010/main" val="789605852"/>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7D2584D-D236-6CDB-9F6E-7BFA5C0DEF63}"/>
            </a:ext>
          </a:extLst>
        </p:cNvPr>
        <p:cNvGrpSpPr/>
        <p:nvPr/>
      </p:nvGrpSpPr>
      <p:grpSpPr>
        <a:xfrm>
          <a:off x="0" y="0"/>
          <a:ext cx="0" cy="0"/>
          <a:chOff x="0" y="0"/>
          <a:chExt cx="0" cy="0"/>
        </a:xfrm>
      </p:grpSpPr>
      <p:sp>
        <p:nvSpPr>
          <p:cNvPr id="21" name="Flowchart: Document 20">
            <a:extLst>
              <a:ext uri="{FF2B5EF4-FFF2-40B4-BE49-F238E27FC236}">
                <a16:creationId xmlns:a16="http://schemas.microsoft.com/office/drawing/2014/main" id="{435E542F-EA5D-3916-758C-9C5CCD165D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DBF6AA3-A629-DD3F-6D64-1589808ABF3F}"/>
              </a:ext>
            </a:extLst>
          </p:cNvPr>
          <p:cNvSpPr txBox="1"/>
          <p:nvPr/>
        </p:nvSpPr>
        <p:spPr>
          <a:xfrm>
            <a:off x="838200" y="171162"/>
            <a:ext cx="2840182" cy="2371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kern="1200">
                <a:solidFill>
                  <a:srgbClr val="FFFFFF"/>
                </a:solidFill>
                <a:latin typeface="+mj-lt"/>
                <a:ea typeface="+mj-ea"/>
                <a:cs typeface="+mj-cs"/>
              </a:rPr>
              <a:t>Strategic Financial Analysis of LSN Diffusion 2022-2024</a:t>
            </a:r>
            <a:endParaRPr lang="en-US" sz="3200" kern="1200" dirty="0">
              <a:solidFill>
                <a:srgbClr val="FFFFFF"/>
              </a:solidFill>
              <a:latin typeface="+mj-lt"/>
              <a:ea typeface="+mj-ea"/>
              <a:cs typeface="+mj-cs"/>
            </a:endParaRPr>
          </a:p>
        </p:txBody>
      </p:sp>
      <p:sp>
        <p:nvSpPr>
          <p:cNvPr id="3" name="TextBox 2">
            <a:extLst>
              <a:ext uri="{FF2B5EF4-FFF2-40B4-BE49-F238E27FC236}">
                <a16:creationId xmlns:a16="http://schemas.microsoft.com/office/drawing/2014/main" id="{8BF623BF-EFBB-DAB8-6CA0-6202D9A0416A}"/>
              </a:ext>
            </a:extLst>
          </p:cNvPr>
          <p:cNvSpPr txBox="1"/>
          <p:nvPr/>
        </p:nvSpPr>
        <p:spPr>
          <a:xfrm>
            <a:off x="4901184" y="740664"/>
            <a:ext cx="6452616" cy="1754326"/>
          </a:xfrm>
          <a:prstGeom prst="rect">
            <a:avLst/>
          </a:prstGeom>
          <a:noFill/>
        </p:spPr>
        <p:txBody>
          <a:bodyPr wrap="square" rtlCol="0">
            <a:spAutoFit/>
          </a:bodyPr>
          <a:lstStyle/>
          <a:p>
            <a:r>
              <a:rPr lang="en-GB" b="1"/>
              <a:t>Settlement Period Trade Payables </a:t>
            </a:r>
          </a:p>
          <a:p>
            <a:r>
              <a:rPr lang="en-GB"/>
              <a:t>This ratio measures how long LSN Diffusion takes to pay its suppliers.</a:t>
            </a:r>
          </a:p>
          <a:p>
            <a:endParaRPr lang="en-GB"/>
          </a:p>
          <a:p>
            <a:endParaRPr lang="en-GB"/>
          </a:p>
          <a:p>
            <a:endParaRPr lang="en-GB" dirty="0"/>
          </a:p>
        </p:txBody>
      </p:sp>
      <p:graphicFrame>
        <p:nvGraphicFramePr>
          <p:cNvPr id="4" name="Table 3">
            <a:extLst>
              <a:ext uri="{FF2B5EF4-FFF2-40B4-BE49-F238E27FC236}">
                <a16:creationId xmlns:a16="http://schemas.microsoft.com/office/drawing/2014/main" id="{77631E6C-0381-5410-EB3D-ADF63F2CDDCB}"/>
              </a:ext>
            </a:extLst>
          </p:cNvPr>
          <p:cNvGraphicFramePr>
            <a:graphicFrameLocks noGrp="1"/>
          </p:cNvGraphicFramePr>
          <p:nvPr>
            <p:extLst>
              <p:ext uri="{D42A27DB-BD31-4B8C-83A1-F6EECF244321}">
                <p14:modId xmlns:p14="http://schemas.microsoft.com/office/powerpoint/2010/main" val="1933707973"/>
              </p:ext>
            </p:extLst>
          </p:nvPr>
        </p:nvGraphicFramePr>
        <p:xfrm>
          <a:off x="4806952" y="2219325"/>
          <a:ext cx="6997699" cy="1219200"/>
        </p:xfrm>
        <a:graphic>
          <a:graphicData uri="http://schemas.openxmlformats.org/drawingml/2006/table">
            <a:tbl>
              <a:tblPr>
                <a:tableStyleId>{5C22544A-7EE6-4342-B048-85BDC9FD1C3A}</a:tableStyleId>
              </a:tblPr>
              <a:tblGrid>
                <a:gridCol w="1435669">
                  <a:extLst>
                    <a:ext uri="{9D8B030D-6E8A-4147-A177-3AD203B41FA5}">
                      <a16:colId xmlns:a16="http://schemas.microsoft.com/office/drawing/2014/main" val="209761380"/>
                    </a:ext>
                  </a:extLst>
                </a:gridCol>
                <a:gridCol w="1854010">
                  <a:extLst>
                    <a:ext uri="{9D8B030D-6E8A-4147-A177-3AD203B41FA5}">
                      <a16:colId xmlns:a16="http://schemas.microsoft.com/office/drawing/2014/main" val="4016842799"/>
                    </a:ext>
                  </a:extLst>
                </a:gridCol>
                <a:gridCol w="1854010">
                  <a:extLst>
                    <a:ext uri="{9D8B030D-6E8A-4147-A177-3AD203B41FA5}">
                      <a16:colId xmlns:a16="http://schemas.microsoft.com/office/drawing/2014/main" val="403486602"/>
                    </a:ext>
                  </a:extLst>
                </a:gridCol>
                <a:gridCol w="1854010">
                  <a:extLst>
                    <a:ext uri="{9D8B030D-6E8A-4147-A177-3AD203B41FA5}">
                      <a16:colId xmlns:a16="http://schemas.microsoft.com/office/drawing/2014/main" val="1302323047"/>
                    </a:ext>
                  </a:extLst>
                </a:gridCol>
              </a:tblGrid>
              <a:tr h="304800">
                <a:tc>
                  <a:txBody>
                    <a:bodyPr/>
                    <a:lstStyle/>
                    <a:p>
                      <a:pPr algn="l" fontAlgn="b">
                        <a:buNone/>
                      </a:pP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ctr" fontAlgn="b">
                        <a:buNone/>
                      </a:pPr>
                      <a:r>
                        <a:rPr lang="en-GB" sz="1800" u="none" strike="noStrike">
                          <a:effectLst/>
                        </a:rPr>
                        <a:t>2024</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ctr" fontAlgn="b">
                        <a:buNone/>
                      </a:pPr>
                      <a:r>
                        <a:rPr lang="en-GB" sz="1800" u="none" strike="noStrike">
                          <a:effectLst/>
                        </a:rPr>
                        <a:t>2023</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ctr" fontAlgn="b">
                        <a:buNone/>
                      </a:pPr>
                      <a:r>
                        <a:rPr lang="en-GB" sz="1800" u="none" strike="noStrike">
                          <a:effectLst/>
                        </a:rPr>
                        <a:t>2022</a:t>
                      </a:r>
                      <a:endParaRPr lang="en-GB" sz="1800" b="0" i="0" u="none" strike="noStrike">
                        <a:solidFill>
                          <a:srgbClr val="000000"/>
                        </a:solidFill>
                        <a:effectLst/>
                        <a:latin typeface="Aptos" panose="020B0004020202020204" pitchFamily="34" charset="0"/>
                      </a:endParaRPr>
                    </a:p>
                  </a:txBody>
                  <a:tcPr marL="9525" marR="9525" marT="9525" marB="0" anchor="b"/>
                </a:tc>
                <a:extLst>
                  <a:ext uri="{0D108BD9-81ED-4DB2-BD59-A6C34878D82A}">
                    <a16:rowId xmlns:a16="http://schemas.microsoft.com/office/drawing/2014/main" val="4199666651"/>
                  </a:ext>
                </a:extLst>
              </a:tr>
              <a:tr h="304800">
                <a:tc>
                  <a:txBody>
                    <a:bodyPr/>
                    <a:lstStyle/>
                    <a:p>
                      <a:pPr algn="l" fontAlgn="b">
                        <a:buNone/>
                      </a:pPr>
                      <a:r>
                        <a:rPr lang="en-GB" sz="1800" u="none" strike="noStrike">
                          <a:effectLst/>
                        </a:rPr>
                        <a:t>Creditors</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17,847,000.00 </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18,603,000.00 </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16,030,000.00 </a:t>
                      </a:r>
                      <a:endParaRPr lang="en-GB" sz="1800" b="0" i="0" u="none" strike="noStrike">
                        <a:solidFill>
                          <a:srgbClr val="000000"/>
                        </a:solidFill>
                        <a:effectLst/>
                        <a:latin typeface="Aptos" panose="020B0004020202020204" pitchFamily="34" charset="0"/>
                      </a:endParaRPr>
                    </a:p>
                  </a:txBody>
                  <a:tcPr marL="9525" marR="9525" marT="9525" marB="0" anchor="b"/>
                </a:tc>
                <a:extLst>
                  <a:ext uri="{0D108BD9-81ED-4DB2-BD59-A6C34878D82A}">
                    <a16:rowId xmlns:a16="http://schemas.microsoft.com/office/drawing/2014/main" val="664393230"/>
                  </a:ext>
                </a:extLst>
              </a:tr>
              <a:tr h="304800">
                <a:tc>
                  <a:txBody>
                    <a:bodyPr/>
                    <a:lstStyle/>
                    <a:p>
                      <a:pPr algn="l" fontAlgn="b">
                        <a:buNone/>
                      </a:pPr>
                      <a:r>
                        <a:rPr lang="en-GB" sz="1800" u="none" strike="noStrike">
                          <a:effectLst/>
                        </a:rPr>
                        <a:t>Cost of Sales</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22,400,000.00 </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26,498,000.00 </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28,369,000.00 </a:t>
                      </a:r>
                      <a:endParaRPr lang="en-GB" sz="1800" b="0" i="0" u="none" strike="noStrike">
                        <a:solidFill>
                          <a:srgbClr val="000000"/>
                        </a:solidFill>
                        <a:effectLst/>
                        <a:latin typeface="Aptos" panose="020B0004020202020204" pitchFamily="34" charset="0"/>
                      </a:endParaRPr>
                    </a:p>
                  </a:txBody>
                  <a:tcPr marL="9525" marR="9525" marT="9525" marB="0" anchor="b"/>
                </a:tc>
                <a:extLst>
                  <a:ext uri="{0D108BD9-81ED-4DB2-BD59-A6C34878D82A}">
                    <a16:rowId xmlns:a16="http://schemas.microsoft.com/office/drawing/2014/main" val="3387490718"/>
                  </a:ext>
                </a:extLst>
              </a:tr>
              <a:tr h="304800">
                <a:tc>
                  <a:txBody>
                    <a:bodyPr/>
                    <a:lstStyle/>
                    <a:p>
                      <a:pPr algn="l" fontAlgn="b">
                        <a:buNone/>
                      </a:pPr>
                      <a:r>
                        <a:rPr lang="en-GB" sz="1800" u="none" strike="noStrike">
                          <a:effectLst/>
                        </a:rPr>
                        <a:t>Days</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ctr" fontAlgn="b">
                        <a:buNone/>
                      </a:pPr>
                      <a:r>
                        <a:rPr lang="en-GB" sz="1800" u="none" strike="noStrike">
                          <a:effectLst/>
                        </a:rPr>
                        <a:t>291</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ctr" fontAlgn="b">
                        <a:buNone/>
                      </a:pPr>
                      <a:r>
                        <a:rPr lang="en-GB" sz="1800" u="none" strike="noStrike">
                          <a:effectLst/>
                        </a:rPr>
                        <a:t>256</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ctr" fontAlgn="b">
                        <a:buNone/>
                      </a:pPr>
                      <a:r>
                        <a:rPr lang="en-GB" sz="1800" u="none" strike="noStrike" dirty="0">
                          <a:effectLst/>
                        </a:rPr>
                        <a:t>206</a:t>
                      </a:r>
                      <a:endParaRPr lang="en-GB" sz="1800" b="0" i="0" u="none" strike="noStrike" dirty="0">
                        <a:solidFill>
                          <a:srgbClr val="000000"/>
                        </a:solidFill>
                        <a:effectLst/>
                        <a:latin typeface="Aptos" panose="020B0004020202020204" pitchFamily="34" charset="0"/>
                      </a:endParaRPr>
                    </a:p>
                  </a:txBody>
                  <a:tcPr marL="9525" marR="9525" marT="9525" marB="0" anchor="b"/>
                </a:tc>
                <a:extLst>
                  <a:ext uri="{0D108BD9-81ED-4DB2-BD59-A6C34878D82A}">
                    <a16:rowId xmlns:a16="http://schemas.microsoft.com/office/drawing/2014/main" val="1981608471"/>
                  </a:ext>
                </a:extLst>
              </a:tr>
            </a:tbl>
          </a:graphicData>
        </a:graphic>
      </p:graphicFrame>
      <p:sp>
        <p:nvSpPr>
          <p:cNvPr id="6" name="TextBox 5">
            <a:extLst>
              <a:ext uri="{FF2B5EF4-FFF2-40B4-BE49-F238E27FC236}">
                <a16:creationId xmlns:a16="http://schemas.microsoft.com/office/drawing/2014/main" id="{704DFD3D-2F58-E364-7D9F-2C625C06BB52}"/>
              </a:ext>
            </a:extLst>
          </p:cNvPr>
          <p:cNvSpPr txBox="1"/>
          <p:nvPr/>
        </p:nvSpPr>
        <p:spPr>
          <a:xfrm>
            <a:off x="4806952" y="3913632"/>
            <a:ext cx="7051033" cy="923330"/>
          </a:xfrm>
          <a:prstGeom prst="rect">
            <a:avLst/>
          </a:prstGeom>
          <a:noFill/>
        </p:spPr>
        <p:txBody>
          <a:bodyPr wrap="none" rtlCol="0">
            <a:spAutoFit/>
          </a:bodyPr>
          <a:lstStyle/>
          <a:p>
            <a:r>
              <a:rPr lang="en-GB" dirty="0"/>
              <a:t>2022: This is a lengthy time to settle trade payables.</a:t>
            </a:r>
          </a:p>
          <a:p>
            <a:r>
              <a:rPr lang="en-GB" dirty="0"/>
              <a:t>2023: Even slower to make payments, possibly preserving cash.</a:t>
            </a:r>
          </a:p>
          <a:p>
            <a:r>
              <a:rPr lang="en-GB" dirty="0"/>
              <a:t>2024: Very slow on payments, which may strain supplier relationships.</a:t>
            </a:r>
          </a:p>
        </p:txBody>
      </p:sp>
      <p:sp>
        <p:nvSpPr>
          <p:cNvPr id="7" name="TextBox 6">
            <a:extLst>
              <a:ext uri="{FF2B5EF4-FFF2-40B4-BE49-F238E27FC236}">
                <a16:creationId xmlns:a16="http://schemas.microsoft.com/office/drawing/2014/main" id="{F3230873-E578-0912-022A-2F4CE789E4E9}"/>
              </a:ext>
            </a:extLst>
          </p:cNvPr>
          <p:cNvSpPr txBox="1"/>
          <p:nvPr/>
        </p:nvSpPr>
        <p:spPr>
          <a:xfrm>
            <a:off x="5804725" y="3438525"/>
            <a:ext cx="6053260" cy="261610"/>
          </a:xfrm>
          <a:prstGeom prst="rect">
            <a:avLst/>
          </a:prstGeom>
          <a:noFill/>
        </p:spPr>
        <p:txBody>
          <a:bodyPr wrap="none" rtlCol="0">
            <a:spAutoFit/>
          </a:bodyPr>
          <a:lstStyle/>
          <a:p>
            <a:r>
              <a:rPr lang="en-GB" sz="1100" dirty="0"/>
              <a:t>Calculated from (Appendix 1, Pages 14-18), (Appendix 2, Pages 13-17), (Appendix 3, Pages 13-17).</a:t>
            </a:r>
          </a:p>
        </p:txBody>
      </p:sp>
    </p:spTree>
    <p:extLst>
      <p:ext uri="{BB962C8B-B14F-4D97-AF65-F5344CB8AC3E}">
        <p14:creationId xmlns:p14="http://schemas.microsoft.com/office/powerpoint/2010/main" val="2679564661"/>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E3304A8-5F80-B466-8A47-7C9AD2F7FA82}"/>
            </a:ext>
          </a:extLst>
        </p:cNvPr>
        <p:cNvGrpSpPr/>
        <p:nvPr/>
      </p:nvGrpSpPr>
      <p:grpSpPr>
        <a:xfrm>
          <a:off x="0" y="0"/>
          <a:ext cx="0" cy="0"/>
          <a:chOff x="0" y="0"/>
          <a:chExt cx="0" cy="0"/>
        </a:xfrm>
      </p:grpSpPr>
      <p:sp>
        <p:nvSpPr>
          <p:cNvPr id="21" name="Flowchart: Document 20">
            <a:extLst>
              <a:ext uri="{FF2B5EF4-FFF2-40B4-BE49-F238E27FC236}">
                <a16:creationId xmlns:a16="http://schemas.microsoft.com/office/drawing/2014/main" id="{35CF2375-B410-FD0F-0274-E519665C67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8B3C15D1-CF66-5F94-CC9A-05D537DAB1A1}"/>
              </a:ext>
            </a:extLst>
          </p:cNvPr>
          <p:cNvSpPr txBox="1"/>
          <p:nvPr/>
        </p:nvSpPr>
        <p:spPr>
          <a:xfrm>
            <a:off x="838200" y="171162"/>
            <a:ext cx="2840182" cy="2371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kern="1200" dirty="0">
                <a:solidFill>
                  <a:srgbClr val="FFFFFF"/>
                </a:solidFill>
                <a:latin typeface="+mj-lt"/>
                <a:ea typeface="+mj-ea"/>
                <a:cs typeface="+mj-cs"/>
              </a:rPr>
              <a:t>Strategic Financial Analysis of LSN Diffusion 2022-2024</a:t>
            </a:r>
          </a:p>
        </p:txBody>
      </p:sp>
      <p:sp>
        <p:nvSpPr>
          <p:cNvPr id="3" name="TextBox 2">
            <a:extLst>
              <a:ext uri="{FF2B5EF4-FFF2-40B4-BE49-F238E27FC236}">
                <a16:creationId xmlns:a16="http://schemas.microsoft.com/office/drawing/2014/main" id="{A2679686-FD41-1DF3-E073-0BDE8121D8D3}"/>
              </a:ext>
            </a:extLst>
          </p:cNvPr>
          <p:cNvSpPr txBox="1"/>
          <p:nvPr/>
        </p:nvSpPr>
        <p:spPr>
          <a:xfrm>
            <a:off x="4901184" y="740664"/>
            <a:ext cx="6452616" cy="1754326"/>
          </a:xfrm>
          <a:prstGeom prst="rect">
            <a:avLst/>
          </a:prstGeom>
          <a:noFill/>
        </p:spPr>
        <p:txBody>
          <a:bodyPr wrap="square" rtlCol="0">
            <a:spAutoFit/>
          </a:bodyPr>
          <a:lstStyle/>
          <a:p>
            <a:r>
              <a:rPr lang="en-GB" b="1" dirty="0"/>
              <a:t>Current Ratio Analysis</a:t>
            </a:r>
          </a:p>
          <a:p>
            <a:r>
              <a:rPr lang="en-GB" dirty="0"/>
              <a:t>This ratio measures LSN Diffusion’s ability to meet its short-term obligations using current assets.</a:t>
            </a:r>
          </a:p>
          <a:p>
            <a:endParaRPr lang="en-GB" dirty="0"/>
          </a:p>
          <a:p>
            <a:endParaRPr lang="en-GB" dirty="0"/>
          </a:p>
          <a:p>
            <a:endParaRPr lang="en-GB" dirty="0"/>
          </a:p>
        </p:txBody>
      </p:sp>
      <p:graphicFrame>
        <p:nvGraphicFramePr>
          <p:cNvPr id="5" name="Table 4">
            <a:extLst>
              <a:ext uri="{FF2B5EF4-FFF2-40B4-BE49-F238E27FC236}">
                <a16:creationId xmlns:a16="http://schemas.microsoft.com/office/drawing/2014/main" id="{2FD27AEE-E8D6-2D23-6E50-126E6A96C632}"/>
              </a:ext>
            </a:extLst>
          </p:cNvPr>
          <p:cNvGraphicFramePr>
            <a:graphicFrameLocks noGrp="1"/>
          </p:cNvGraphicFramePr>
          <p:nvPr>
            <p:extLst>
              <p:ext uri="{D42A27DB-BD31-4B8C-83A1-F6EECF244321}">
                <p14:modId xmlns:p14="http://schemas.microsoft.com/office/powerpoint/2010/main" val="120940452"/>
              </p:ext>
            </p:extLst>
          </p:nvPr>
        </p:nvGraphicFramePr>
        <p:xfrm>
          <a:off x="3994150" y="1956435"/>
          <a:ext cx="8013700" cy="1472565"/>
        </p:xfrm>
        <a:graphic>
          <a:graphicData uri="http://schemas.openxmlformats.org/drawingml/2006/table">
            <a:tbl>
              <a:tblPr>
                <a:tableStyleId>{5C22544A-7EE6-4342-B048-85BDC9FD1C3A}</a:tableStyleId>
              </a:tblPr>
              <a:tblGrid>
                <a:gridCol w="2448190">
                  <a:extLst>
                    <a:ext uri="{9D8B030D-6E8A-4147-A177-3AD203B41FA5}">
                      <a16:colId xmlns:a16="http://schemas.microsoft.com/office/drawing/2014/main" val="299254431"/>
                    </a:ext>
                  </a:extLst>
                </a:gridCol>
                <a:gridCol w="1855170">
                  <a:extLst>
                    <a:ext uri="{9D8B030D-6E8A-4147-A177-3AD203B41FA5}">
                      <a16:colId xmlns:a16="http://schemas.microsoft.com/office/drawing/2014/main" val="3908063562"/>
                    </a:ext>
                  </a:extLst>
                </a:gridCol>
                <a:gridCol w="1855170">
                  <a:extLst>
                    <a:ext uri="{9D8B030D-6E8A-4147-A177-3AD203B41FA5}">
                      <a16:colId xmlns:a16="http://schemas.microsoft.com/office/drawing/2014/main" val="1018174106"/>
                    </a:ext>
                  </a:extLst>
                </a:gridCol>
                <a:gridCol w="1855170">
                  <a:extLst>
                    <a:ext uri="{9D8B030D-6E8A-4147-A177-3AD203B41FA5}">
                      <a16:colId xmlns:a16="http://schemas.microsoft.com/office/drawing/2014/main" val="72718093"/>
                    </a:ext>
                  </a:extLst>
                </a:gridCol>
              </a:tblGrid>
              <a:tr h="304800">
                <a:tc>
                  <a:txBody>
                    <a:bodyPr/>
                    <a:lstStyle/>
                    <a:p>
                      <a:pPr algn="l" fontAlgn="b">
                        <a:buNone/>
                      </a:pP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ctr" fontAlgn="b">
                        <a:buNone/>
                      </a:pPr>
                      <a:r>
                        <a:rPr lang="en-GB" sz="1800" u="none" strike="noStrike">
                          <a:effectLst/>
                        </a:rPr>
                        <a:t>2024</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ctr" fontAlgn="b">
                        <a:buNone/>
                      </a:pPr>
                      <a:r>
                        <a:rPr lang="en-GB" sz="1800" u="none" strike="noStrike">
                          <a:effectLst/>
                        </a:rPr>
                        <a:t>2023</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ctr" fontAlgn="b">
                        <a:buNone/>
                      </a:pPr>
                      <a:r>
                        <a:rPr lang="en-GB" sz="1800" u="none" strike="noStrike">
                          <a:effectLst/>
                        </a:rPr>
                        <a:t>2022</a:t>
                      </a:r>
                      <a:endParaRPr lang="en-GB" sz="1800" b="0" i="0" u="none" strike="noStrike">
                        <a:solidFill>
                          <a:srgbClr val="000000"/>
                        </a:solidFill>
                        <a:effectLst/>
                        <a:latin typeface="Aptos" panose="020B0004020202020204" pitchFamily="34" charset="0"/>
                      </a:endParaRPr>
                    </a:p>
                  </a:txBody>
                  <a:tcPr marL="9525" marR="9525" marT="9525" marB="0" anchor="b"/>
                </a:tc>
                <a:extLst>
                  <a:ext uri="{0D108BD9-81ED-4DB2-BD59-A6C34878D82A}">
                    <a16:rowId xmlns:a16="http://schemas.microsoft.com/office/drawing/2014/main" val="4233036889"/>
                  </a:ext>
                </a:extLst>
              </a:tr>
              <a:tr h="552450">
                <a:tc>
                  <a:txBody>
                    <a:bodyPr/>
                    <a:lstStyle/>
                    <a:p>
                      <a:pPr algn="l" fontAlgn="b">
                        <a:buNone/>
                      </a:pPr>
                      <a:r>
                        <a:rPr lang="en-US" sz="1800" u="none" strike="noStrike">
                          <a:effectLst/>
                        </a:rPr>
                        <a:t>Current Assets (Stocks, Debtors and Cash)</a:t>
                      </a:r>
                      <a:endParaRPr lang="en-US"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ctr">
                        <a:buNone/>
                      </a:pPr>
                      <a:r>
                        <a:rPr lang="en-GB" sz="1800" u="none" strike="noStrike">
                          <a:effectLst/>
                        </a:rPr>
                        <a:t> £  15,499,000.00 </a:t>
                      </a:r>
                      <a:endParaRPr lang="en-GB" sz="1800" b="0" i="0" u="none" strike="noStrike">
                        <a:solidFill>
                          <a:srgbClr val="000000"/>
                        </a:solidFill>
                        <a:effectLst/>
                        <a:latin typeface="Aptos" panose="020B0004020202020204" pitchFamily="34" charset="0"/>
                      </a:endParaRPr>
                    </a:p>
                  </a:txBody>
                  <a:tcPr marL="9525" marR="9525" marT="9525" marB="0" anchor="ctr"/>
                </a:tc>
                <a:tc>
                  <a:txBody>
                    <a:bodyPr/>
                    <a:lstStyle/>
                    <a:p>
                      <a:pPr algn="l" fontAlgn="ctr">
                        <a:buNone/>
                      </a:pPr>
                      <a:r>
                        <a:rPr lang="en-GB" sz="1800" u="none" strike="noStrike">
                          <a:effectLst/>
                        </a:rPr>
                        <a:t> £  17,839,000.00 </a:t>
                      </a:r>
                      <a:endParaRPr lang="en-GB" sz="1800" b="0" i="0" u="none" strike="noStrike">
                        <a:solidFill>
                          <a:srgbClr val="000000"/>
                        </a:solidFill>
                        <a:effectLst/>
                        <a:latin typeface="Aptos" panose="020B0004020202020204" pitchFamily="34" charset="0"/>
                      </a:endParaRPr>
                    </a:p>
                  </a:txBody>
                  <a:tcPr marL="9525" marR="9525" marT="9525" marB="0" anchor="ctr"/>
                </a:tc>
                <a:tc>
                  <a:txBody>
                    <a:bodyPr/>
                    <a:lstStyle/>
                    <a:p>
                      <a:pPr algn="l" fontAlgn="ctr">
                        <a:buNone/>
                      </a:pPr>
                      <a:r>
                        <a:rPr lang="en-GB" sz="1800" u="none" strike="noStrike">
                          <a:effectLst/>
                        </a:rPr>
                        <a:t> £  17,125,000.00 </a:t>
                      </a:r>
                      <a:endParaRPr lang="en-GB" sz="1800" b="0" i="0" u="none" strike="noStrike">
                        <a:solidFill>
                          <a:srgbClr val="000000"/>
                        </a:solidFill>
                        <a:effectLst/>
                        <a:latin typeface="Aptos" panose="020B0004020202020204" pitchFamily="34" charset="0"/>
                      </a:endParaRPr>
                    </a:p>
                  </a:txBody>
                  <a:tcPr marL="9525" marR="9525" marT="9525" marB="0" anchor="ctr"/>
                </a:tc>
                <a:extLst>
                  <a:ext uri="{0D108BD9-81ED-4DB2-BD59-A6C34878D82A}">
                    <a16:rowId xmlns:a16="http://schemas.microsoft.com/office/drawing/2014/main" val="3407569455"/>
                  </a:ext>
                </a:extLst>
              </a:tr>
              <a:tr h="304800">
                <a:tc>
                  <a:txBody>
                    <a:bodyPr/>
                    <a:lstStyle/>
                    <a:p>
                      <a:pPr algn="l" fontAlgn="b">
                        <a:buNone/>
                      </a:pPr>
                      <a:r>
                        <a:rPr lang="en-GB" sz="1800" u="none" strike="noStrike">
                          <a:effectLst/>
                        </a:rPr>
                        <a:t>Current Liabilities</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17,847,000.00 </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18,603,000.00 </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16,030,000.00 </a:t>
                      </a:r>
                      <a:endParaRPr lang="en-GB" sz="1800" b="0" i="0" u="none" strike="noStrike">
                        <a:solidFill>
                          <a:srgbClr val="000000"/>
                        </a:solidFill>
                        <a:effectLst/>
                        <a:latin typeface="Aptos" panose="020B0004020202020204" pitchFamily="34" charset="0"/>
                      </a:endParaRPr>
                    </a:p>
                  </a:txBody>
                  <a:tcPr marL="9525" marR="9525" marT="9525" marB="0" anchor="b"/>
                </a:tc>
                <a:extLst>
                  <a:ext uri="{0D108BD9-81ED-4DB2-BD59-A6C34878D82A}">
                    <a16:rowId xmlns:a16="http://schemas.microsoft.com/office/drawing/2014/main" val="1282997725"/>
                  </a:ext>
                </a:extLst>
              </a:tr>
              <a:tr h="304800">
                <a:tc>
                  <a:txBody>
                    <a:bodyPr/>
                    <a:lstStyle/>
                    <a:p>
                      <a:pPr algn="l" fontAlgn="b">
                        <a:buNone/>
                      </a:pPr>
                      <a:r>
                        <a:rPr lang="en-GB" sz="1800" u="none" strike="noStrike">
                          <a:effectLst/>
                        </a:rPr>
                        <a:t>Ratio</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ctr" fontAlgn="b">
                        <a:buNone/>
                      </a:pPr>
                      <a:r>
                        <a:rPr lang="en-GB" sz="1800" u="none" strike="noStrike">
                          <a:effectLst/>
                        </a:rPr>
                        <a:t>0.87</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ctr" fontAlgn="b">
                        <a:buNone/>
                      </a:pPr>
                      <a:r>
                        <a:rPr lang="en-GB" sz="1800" u="none" strike="noStrike">
                          <a:effectLst/>
                        </a:rPr>
                        <a:t>0.96</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ctr" fontAlgn="b">
                        <a:buNone/>
                      </a:pPr>
                      <a:r>
                        <a:rPr lang="en-GB" sz="1800" u="none" strike="noStrike" dirty="0">
                          <a:effectLst/>
                        </a:rPr>
                        <a:t>1.07</a:t>
                      </a:r>
                      <a:endParaRPr lang="en-GB" sz="1800" b="0" i="0" u="none" strike="noStrike" dirty="0">
                        <a:solidFill>
                          <a:srgbClr val="000000"/>
                        </a:solidFill>
                        <a:effectLst/>
                        <a:latin typeface="Aptos" panose="020B0004020202020204" pitchFamily="34" charset="0"/>
                      </a:endParaRPr>
                    </a:p>
                  </a:txBody>
                  <a:tcPr marL="9525" marR="9525" marT="9525" marB="0" anchor="b"/>
                </a:tc>
                <a:extLst>
                  <a:ext uri="{0D108BD9-81ED-4DB2-BD59-A6C34878D82A}">
                    <a16:rowId xmlns:a16="http://schemas.microsoft.com/office/drawing/2014/main" val="2149914115"/>
                  </a:ext>
                </a:extLst>
              </a:tr>
            </a:tbl>
          </a:graphicData>
        </a:graphic>
      </p:graphicFrame>
      <p:sp>
        <p:nvSpPr>
          <p:cNvPr id="6" name="TextBox 5">
            <a:extLst>
              <a:ext uri="{FF2B5EF4-FFF2-40B4-BE49-F238E27FC236}">
                <a16:creationId xmlns:a16="http://schemas.microsoft.com/office/drawing/2014/main" id="{B179C9FE-BFB9-F9F1-F719-3C702C526CFE}"/>
              </a:ext>
            </a:extLst>
          </p:cNvPr>
          <p:cNvSpPr txBox="1"/>
          <p:nvPr/>
        </p:nvSpPr>
        <p:spPr>
          <a:xfrm>
            <a:off x="4901185" y="3867150"/>
            <a:ext cx="7106666" cy="1200329"/>
          </a:xfrm>
          <a:prstGeom prst="rect">
            <a:avLst/>
          </a:prstGeom>
          <a:noFill/>
        </p:spPr>
        <p:txBody>
          <a:bodyPr wrap="square" rtlCol="0">
            <a:spAutoFit/>
          </a:bodyPr>
          <a:lstStyle/>
          <a:p>
            <a:r>
              <a:rPr lang="en-GB" dirty="0"/>
              <a:t>2022: This shows healthy liquidity.</a:t>
            </a:r>
          </a:p>
          <a:p>
            <a:r>
              <a:rPr lang="en-GB" dirty="0"/>
              <a:t>2023: Results fall slightly below positive.</a:t>
            </a:r>
          </a:p>
          <a:p>
            <a:r>
              <a:rPr lang="en-GB" dirty="0"/>
              <a:t>2024: A liquidity risk, indicating that current liabilities exceed current assets.</a:t>
            </a:r>
          </a:p>
        </p:txBody>
      </p:sp>
      <p:sp>
        <p:nvSpPr>
          <p:cNvPr id="4" name="TextBox 3">
            <a:extLst>
              <a:ext uri="{FF2B5EF4-FFF2-40B4-BE49-F238E27FC236}">
                <a16:creationId xmlns:a16="http://schemas.microsoft.com/office/drawing/2014/main" id="{E8B71E52-6E1E-C025-C31D-B021956AAD0E}"/>
              </a:ext>
            </a:extLst>
          </p:cNvPr>
          <p:cNvSpPr txBox="1"/>
          <p:nvPr/>
        </p:nvSpPr>
        <p:spPr>
          <a:xfrm>
            <a:off x="5954590" y="3429000"/>
            <a:ext cx="6053260" cy="261610"/>
          </a:xfrm>
          <a:prstGeom prst="rect">
            <a:avLst/>
          </a:prstGeom>
          <a:noFill/>
        </p:spPr>
        <p:txBody>
          <a:bodyPr wrap="none" rtlCol="0">
            <a:spAutoFit/>
          </a:bodyPr>
          <a:lstStyle/>
          <a:p>
            <a:r>
              <a:rPr lang="en-GB" sz="1100" dirty="0"/>
              <a:t>Calculated from (Appendix 1, Pages 14-18), (Appendix 2, Pages 13-17), (Appendix 3, Pages 13-17).</a:t>
            </a:r>
          </a:p>
        </p:txBody>
      </p:sp>
    </p:spTree>
    <p:extLst>
      <p:ext uri="{BB962C8B-B14F-4D97-AF65-F5344CB8AC3E}">
        <p14:creationId xmlns:p14="http://schemas.microsoft.com/office/powerpoint/2010/main" val="338870319"/>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6F11241-20F5-FC13-CC81-0290F9748A95}"/>
            </a:ext>
          </a:extLst>
        </p:cNvPr>
        <p:cNvGrpSpPr/>
        <p:nvPr/>
      </p:nvGrpSpPr>
      <p:grpSpPr>
        <a:xfrm>
          <a:off x="0" y="0"/>
          <a:ext cx="0" cy="0"/>
          <a:chOff x="0" y="0"/>
          <a:chExt cx="0" cy="0"/>
        </a:xfrm>
      </p:grpSpPr>
      <p:sp>
        <p:nvSpPr>
          <p:cNvPr id="21" name="Flowchart: Document 20">
            <a:extLst>
              <a:ext uri="{FF2B5EF4-FFF2-40B4-BE49-F238E27FC236}">
                <a16:creationId xmlns:a16="http://schemas.microsoft.com/office/drawing/2014/main" id="{FB515225-596B-6FA2-9139-9DDD8CC336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423FC9EB-3868-D628-E958-529B0450C3BD}"/>
              </a:ext>
            </a:extLst>
          </p:cNvPr>
          <p:cNvSpPr txBox="1"/>
          <p:nvPr/>
        </p:nvSpPr>
        <p:spPr>
          <a:xfrm>
            <a:off x="838200" y="171162"/>
            <a:ext cx="2840182" cy="2371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kern="1200" dirty="0">
                <a:solidFill>
                  <a:srgbClr val="FFFFFF"/>
                </a:solidFill>
                <a:latin typeface="+mj-lt"/>
                <a:ea typeface="+mj-ea"/>
                <a:cs typeface="+mj-cs"/>
              </a:rPr>
              <a:t>Strategic Financial Analysis of LSN Diffusion 2022-2024</a:t>
            </a:r>
          </a:p>
        </p:txBody>
      </p:sp>
      <p:sp>
        <p:nvSpPr>
          <p:cNvPr id="3" name="TextBox 2">
            <a:extLst>
              <a:ext uri="{FF2B5EF4-FFF2-40B4-BE49-F238E27FC236}">
                <a16:creationId xmlns:a16="http://schemas.microsoft.com/office/drawing/2014/main" id="{C8504FBC-20B9-7A3D-E281-2090551698D0}"/>
              </a:ext>
            </a:extLst>
          </p:cNvPr>
          <p:cNvSpPr txBox="1"/>
          <p:nvPr/>
        </p:nvSpPr>
        <p:spPr>
          <a:xfrm>
            <a:off x="4901184" y="740664"/>
            <a:ext cx="6452616" cy="1754326"/>
          </a:xfrm>
          <a:prstGeom prst="rect">
            <a:avLst/>
          </a:prstGeom>
          <a:noFill/>
        </p:spPr>
        <p:txBody>
          <a:bodyPr wrap="square" rtlCol="0">
            <a:spAutoFit/>
          </a:bodyPr>
          <a:lstStyle/>
          <a:p>
            <a:r>
              <a:rPr lang="en-GB" b="1" dirty="0"/>
              <a:t>Acid Test</a:t>
            </a:r>
          </a:p>
          <a:p>
            <a:r>
              <a:rPr lang="en-GB" dirty="0"/>
              <a:t>This ratio measures LSN Diffusion’s ability to meet its short-term liabilities using its liquid assets.</a:t>
            </a:r>
          </a:p>
          <a:p>
            <a:endParaRPr lang="en-GB" dirty="0"/>
          </a:p>
          <a:p>
            <a:endParaRPr lang="en-GB" dirty="0"/>
          </a:p>
          <a:p>
            <a:endParaRPr lang="en-GB" dirty="0"/>
          </a:p>
        </p:txBody>
      </p:sp>
      <p:graphicFrame>
        <p:nvGraphicFramePr>
          <p:cNvPr id="4" name="Table 3">
            <a:extLst>
              <a:ext uri="{FF2B5EF4-FFF2-40B4-BE49-F238E27FC236}">
                <a16:creationId xmlns:a16="http://schemas.microsoft.com/office/drawing/2014/main" id="{91A5863E-B9BB-0F6F-9735-DBB02D34BE03}"/>
              </a:ext>
            </a:extLst>
          </p:cNvPr>
          <p:cNvGraphicFramePr>
            <a:graphicFrameLocks noGrp="1"/>
          </p:cNvGraphicFramePr>
          <p:nvPr>
            <p:extLst>
              <p:ext uri="{D42A27DB-BD31-4B8C-83A1-F6EECF244321}">
                <p14:modId xmlns:p14="http://schemas.microsoft.com/office/powerpoint/2010/main" val="1799608244"/>
              </p:ext>
            </p:extLst>
          </p:nvPr>
        </p:nvGraphicFramePr>
        <p:xfrm>
          <a:off x="3400424" y="2839244"/>
          <a:ext cx="8648701" cy="1600200"/>
        </p:xfrm>
        <a:graphic>
          <a:graphicData uri="http://schemas.openxmlformats.org/drawingml/2006/table">
            <a:tbl>
              <a:tblPr>
                <a:tableStyleId>{5C22544A-7EE6-4342-B048-85BDC9FD1C3A}</a:tableStyleId>
              </a:tblPr>
              <a:tblGrid>
                <a:gridCol w="3082705">
                  <a:extLst>
                    <a:ext uri="{9D8B030D-6E8A-4147-A177-3AD203B41FA5}">
                      <a16:colId xmlns:a16="http://schemas.microsoft.com/office/drawing/2014/main" val="1425647619"/>
                    </a:ext>
                  </a:extLst>
                </a:gridCol>
                <a:gridCol w="1855332">
                  <a:extLst>
                    <a:ext uri="{9D8B030D-6E8A-4147-A177-3AD203B41FA5}">
                      <a16:colId xmlns:a16="http://schemas.microsoft.com/office/drawing/2014/main" val="3131555920"/>
                    </a:ext>
                  </a:extLst>
                </a:gridCol>
                <a:gridCol w="1855332">
                  <a:extLst>
                    <a:ext uri="{9D8B030D-6E8A-4147-A177-3AD203B41FA5}">
                      <a16:colId xmlns:a16="http://schemas.microsoft.com/office/drawing/2014/main" val="1553104943"/>
                    </a:ext>
                  </a:extLst>
                </a:gridCol>
                <a:gridCol w="1855332">
                  <a:extLst>
                    <a:ext uri="{9D8B030D-6E8A-4147-A177-3AD203B41FA5}">
                      <a16:colId xmlns:a16="http://schemas.microsoft.com/office/drawing/2014/main" val="1090259207"/>
                    </a:ext>
                  </a:extLst>
                </a:gridCol>
              </a:tblGrid>
              <a:tr h="304800">
                <a:tc>
                  <a:txBody>
                    <a:bodyPr/>
                    <a:lstStyle/>
                    <a:p>
                      <a:pPr algn="l" fontAlgn="b">
                        <a:buNone/>
                      </a:pP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ctr" fontAlgn="b">
                        <a:buNone/>
                      </a:pPr>
                      <a:r>
                        <a:rPr lang="en-GB" sz="1800" u="none" strike="noStrike">
                          <a:effectLst/>
                        </a:rPr>
                        <a:t>2024</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ctr" fontAlgn="b">
                        <a:buNone/>
                      </a:pPr>
                      <a:r>
                        <a:rPr lang="en-GB" sz="1800" u="none" strike="noStrike">
                          <a:effectLst/>
                        </a:rPr>
                        <a:t>2023</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ctr" fontAlgn="b">
                        <a:buNone/>
                      </a:pPr>
                      <a:r>
                        <a:rPr lang="en-GB" sz="1800" u="none" strike="noStrike">
                          <a:effectLst/>
                        </a:rPr>
                        <a:t>2022</a:t>
                      </a:r>
                      <a:endParaRPr lang="en-GB" sz="1800" b="0" i="0" u="none" strike="noStrike">
                        <a:solidFill>
                          <a:srgbClr val="000000"/>
                        </a:solidFill>
                        <a:effectLst/>
                        <a:latin typeface="Aptos" panose="020B0004020202020204" pitchFamily="34" charset="0"/>
                      </a:endParaRPr>
                    </a:p>
                  </a:txBody>
                  <a:tcPr marL="9525" marR="9525" marT="9525" marB="0" anchor="b"/>
                </a:tc>
                <a:extLst>
                  <a:ext uri="{0D108BD9-81ED-4DB2-BD59-A6C34878D82A}">
                    <a16:rowId xmlns:a16="http://schemas.microsoft.com/office/drawing/2014/main" val="2705622222"/>
                  </a:ext>
                </a:extLst>
              </a:tr>
              <a:tr h="685800">
                <a:tc>
                  <a:txBody>
                    <a:bodyPr/>
                    <a:lstStyle/>
                    <a:p>
                      <a:pPr algn="l" fontAlgn="b">
                        <a:buNone/>
                      </a:pPr>
                      <a:r>
                        <a:rPr lang="en-US" sz="1800" u="none" strike="noStrike">
                          <a:effectLst/>
                        </a:rPr>
                        <a:t>Current Assets (Stocks, Debtors and Cash) - Inventory</a:t>
                      </a:r>
                      <a:endParaRPr lang="en-US"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ctr">
                        <a:buNone/>
                      </a:pPr>
                      <a:r>
                        <a:rPr lang="en-GB" sz="1800" u="none" strike="noStrike">
                          <a:effectLst/>
                        </a:rPr>
                        <a:t> £     5,681,000.00 </a:t>
                      </a:r>
                      <a:endParaRPr lang="en-GB" sz="1800" b="0" i="0" u="none" strike="noStrike">
                        <a:solidFill>
                          <a:srgbClr val="000000"/>
                        </a:solidFill>
                        <a:effectLst/>
                        <a:latin typeface="Aptos" panose="020B0004020202020204" pitchFamily="34" charset="0"/>
                      </a:endParaRPr>
                    </a:p>
                  </a:txBody>
                  <a:tcPr marL="9525" marR="9525" marT="9525" marB="0" anchor="ctr"/>
                </a:tc>
                <a:tc>
                  <a:txBody>
                    <a:bodyPr/>
                    <a:lstStyle/>
                    <a:p>
                      <a:pPr algn="l" fontAlgn="ctr">
                        <a:buNone/>
                      </a:pPr>
                      <a:r>
                        <a:rPr lang="en-GB" sz="1800" u="none" strike="noStrike">
                          <a:effectLst/>
                        </a:rPr>
                        <a:t> £     7,223,000.00 </a:t>
                      </a:r>
                      <a:endParaRPr lang="en-GB" sz="1800" b="0" i="0" u="none" strike="noStrike">
                        <a:solidFill>
                          <a:srgbClr val="000000"/>
                        </a:solidFill>
                        <a:effectLst/>
                        <a:latin typeface="Aptos" panose="020B0004020202020204" pitchFamily="34" charset="0"/>
                      </a:endParaRPr>
                    </a:p>
                  </a:txBody>
                  <a:tcPr marL="9525" marR="9525" marT="9525" marB="0" anchor="ctr"/>
                </a:tc>
                <a:tc>
                  <a:txBody>
                    <a:bodyPr/>
                    <a:lstStyle/>
                    <a:p>
                      <a:pPr algn="l" fontAlgn="ctr">
                        <a:buNone/>
                      </a:pPr>
                      <a:r>
                        <a:rPr lang="en-GB" sz="1800" u="none" strike="noStrike">
                          <a:effectLst/>
                        </a:rPr>
                        <a:t> £     8,478,000.00 </a:t>
                      </a:r>
                      <a:endParaRPr lang="en-GB" sz="1800" b="0" i="0" u="none" strike="noStrike">
                        <a:solidFill>
                          <a:srgbClr val="000000"/>
                        </a:solidFill>
                        <a:effectLst/>
                        <a:latin typeface="Aptos" panose="020B0004020202020204" pitchFamily="34" charset="0"/>
                      </a:endParaRPr>
                    </a:p>
                  </a:txBody>
                  <a:tcPr marL="9525" marR="9525" marT="9525" marB="0" anchor="ctr"/>
                </a:tc>
                <a:extLst>
                  <a:ext uri="{0D108BD9-81ED-4DB2-BD59-A6C34878D82A}">
                    <a16:rowId xmlns:a16="http://schemas.microsoft.com/office/drawing/2014/main" val="3422741661"/>
                  </a:ext>
                </a:extLst>
              </a:tr>
              <a:tr h="304800">
                <a:tc>
                  <a:txBody>
                    <a:bodyPr/>
                    <a:lstStyle/>
                    <a:p>
                      <a:pPr algn="l" fontAlgn="b">
                        <a:buNone/>
                      </a:pPr>
                      <a:r>
                        <a:rPr lang="en-GB" sz="1800" u="none" strike="noStrike">
                          <a:effectLst/>
                        </a:rPr>
                        <a:t>Current Liabilities</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17,847,000.00 </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18,603,000.00 </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16,030,000.00 </a:t>
                      </a:r>
                      <a:endParaRPr lang="en-GB" sz="1800" b="0" i="0" u="none" strike="noStrike">
                        <a:solidFill>
                          <a:srgbClr val="000000"/>
                        </a:solidFill>
                        <a:effectLst/>
                        <a:latin typeface="Aptos" panose="020B0004020202020204" pitchFamily="34" charset="0"/>
                      </a:endParaRPr>
                    </a:p>
                  </a:txBody>
                  <a:tcPr marL="9525" marR="9525" marT="9525" marB="0" anchor="b"/>
                </a:tc>
                <a:extLst>
                  <a:ext uri="{0D108BD9-81ED-4DB2-BD59-A6C34878D82A}">
                    <a16:rowId xmlns:a16="http://schemas.microsoft.com/office/drawing/2014/main" val="2844460183"/>
                  </a:ext>
                </a:extLst>
              </a:tr>
              <a:tr h="304800">
                <a:tc>
                  <a:txBody>
                    <a:bodyPr/>
                    <a:lstStyle/>
                    <a:p>
                      <a:pPr algn="l" fontAlgn="b">
                        <a:buNone/>
                      </a:pPr>
                      <a:r>
                        <a:rPr lang="en-GB" sz="1800" u="none" strike="noStrike">
                          <a:effectLst/>
                        </a:rPr>
                        <a:t>Ratio</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ctr" fontAlgn="b">
                        <a:buNone/>
                      </a:pPr>
                      <a:r>
                        <a:rPr lang="en-GB" sz="1800" u="none" strike="noStrike">
                          <a:effectLst/>
                        </a:rPr>
                        <a:t>0.32</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ctr" fontAlgn="b">
                        <a:buNone/>
                      </a:pPr>
                      <a:r>
                        <a:rPr lang="en-GB" sz="1800" u="none" strike="noStrike">
                          <a:effectLst/>
                        </a:rPr>
                        <a:t>0.39</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ctr" fontAlgn="b">
                        <a:buNone/>
                      </a:pPr>
                      <a:r>
                        <a:rPr lang="en-GB" sz="1800" u="none" strike="noStrike" dirty="0">
                          <a:effectLst/>
                        </a:rPr>
                        <a:t>0.53</a:t>
                      </a:r>
                      <a:endParaRPr lang="en-GB" sz="1800" b="0" i="0" u="none" strike="noStrike" dirty="0">
                        <a:solidFill>
                          <a:srgbClr val="000000"/>
                        </a:solidFill>
                        <a:effectLst/>
                        <a:latin typeface="Aptos" panose="020B0004020202020204" pitchFamily="34" charset="0"/>
                      </a:endParaRPr>
                    </a:p>
                  </a:txBody>
                  <a:tcPr marL="9525" marR="9525" marT="9525" marB="0" anchor="b"/>
                </a:tc>
                <a:extLst>
                  <a:ext uri="{0D108BD9-81ED-4DB2-BD59-A6C34878D82A}">
                    <a16:rowId xmlns:a16="http://schemas.microsoft.com/office/drawing/2014/main" val="452544332"/>
                  </a:ext>
                </a:extLst>
              </a:tr>
            </a:tbl>
          </a:graphicData>
        </a:graphic>
      </p:graphicFrame>
      <p:sp>
        <p:nvSpPr>
          <p:cNvPr id="5" name="TextBox 4">
            <a:extLst>
              <a:ext uri="{FF2B5EF4-FFF2-40B4-BE49-F238E27FC236}">
                <a16:creationId xmlns:a16="http://schemas.microsoft.com/office/drawing/2014/main" id="{AE2F6B93-FBA1-B9D9-C54F-E2A6D5A9C3AE}"/>
              </a:ext>
            </a:extLst>
          </p:cNvPr>
          <p:cNvSpPr txBox="1"/>
          <p:nvPr/>
        </p:nvSpPr>
        <p:spPr>
          <a:xfrm>
            <a:off x="4901184" y="4687903"/>
            <a:ext cx="4781950" cy="923330"/>
          </a:xfrm>
          <a:prstGeom prst="rect">
            <a:avLst/>
          </a:prstGeom>
          <a:noFill/>
        </p:spPr>
        <p:txBody>
          <a:bodyPr wrap="none" rtlCol="0">
            <a:spAutoFit/>
          </a:bodyPr>
          <a:lstStyle/>
          <a:p>
            <a:r>
              <a:rPr lang="en-GB" dirty="0"/>
              <a:t>2022: Is below the industry standard 1 ratio.</a:t>
            </a:r>
          </a:p>
          <a:p>
            <a:r>
              <a:rPr lang="en-GB" dirty="0"/>
              <a:t>2023: This shows weak liquidity.</a:t>
            </a:r>
          </a:p>
          <a:p>
            <a:r>
              <a:rPr lang="en-GB" dirty="0"/>
              <a:t>2024: This now indicates a critical liquidity risk.</a:t>
            </a:r>
          </a:p>
        </p:txBody>
      </p:sp>
      <p:sp>
        <p:nvSpPr>
          <p:cNvPr id="6" name="TextBox 5">
            <a:extLst>
              <a:ext uri="{FF2B5EF4-FFF2-40B4-BE49-F238E27FC236}">
                <a16:creationId xmlns:a16="http://schemas.microsoft.com/office/drawing/2014/main" id="{BC01A836-8807-4890-AE0B-F4BCD7A7506F}"/>
              </a:ext>
            </a:extLst>
          </p:cNvPr>
          <p:cNvSpPr txBox="1"/>
          <p:nvPr/>
        </p:nvSpPr>
        <p:spPr>
          <a:xfrm>
            <a:off x="5995865" y="4439444"/>
            <a:ext cx="6053260" cy="261610"/>
          </a:xfrm>
          <a:prstGeom prst="rect">
            <a:avLst/>
          </a:prstGeom>
          <a:noFill/>
        </p:spPr>
        <p:txBody>
          <a:bodyPr wrap="none" rtlCol="0">
            <a:spAutoFit/>
          </a:bodyPr>
          <a:lstStyle/>
          <a:p>
            <a:r>
              <a:rPr lang="en-GB" sz="1100" dirty="0"/>
              <a:t>Calculated from (Appendix 1, Pages 14-18), (Appendix 2, Pages 13-17), (Appendix 3, Pages 13-17).</a:t>
            </a:r>
          </a:p>
        </p:txBody>
      </p:sp>
    </p:spTree>
    <p:extLst>
      <p:ext uri="{BB962C8B-B14F-4D97-AF65-F5344CB8AC3E}">
        <p14:creationId xmlns:p14="http://schemas.microsoft.com/office/powerpoint/2010/main" val="2169757678"/>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ABBD75C-A4B2-E7CE-A851-8876209DCF8A}"/>
            </a:ext>
          </a:extLst>
        </p:cNvPr>
        <p:cNvGrpSpPr/>
        <p:nvPr/>
      </p:nvGrpSpPr>
      <p:grpSpPr>
        <a:xfrm>
          <a:off x="0" y="0"/>
          <a:ext cx="0" cy="0"/>
          <a:chOff x="0" y="0"/>
          <a:chExt cx="0" cy="0"/>
        </a:xfrm>
      </p:grpSpPr>
      <p:sp>
        <p:nvSpPr>
          <p:cNvPr id="21" name="Flowchart: Document 20">
            <a:extLst>
              <a:ext uri="{FF2B5EF4-FFF2-40B4-BE49-F238E27FC236}">
                <a16:creationId xmlns:a16="http://schemas.microsoft.com/office/drawing/2014/main" id="{14D6AF69-D748-CA4A-24A3-414C96462E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AAF22963-0053-DE19-FFED-C8112672BFDD}"/>
              </a:ext>
            </a:extLst>
          </p:cNvPr>
          <p:cNvSpPr txBox="1"/>
          <p:nvPr/>
        </p:nvSpPr>
        <p:spPr>
          <a:xfrm>
            <a:off x="838200" y="171162"/>
            <a:ext cx="2840182" cy="2371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kern="1200" dirty="0">
                <a:solidFill>
                  <a:srgbClr val="FFFFFF"/>
                </a:solidFill>
                <a:latin typeface="+mj-lt"/>
                <a:ea typeface="+mj-ea"/>
                <a:cs typeface="+mj-cs"/>
              </a:rPr>
              <a:t>Strategic Financial Analysis of LSN Diffusion 2022-2024</a:t>
            </a:r>
          </a:p>
        </p:txBody>
      </p:sp>
      <p:sp>
        <p:nvSpPr>
          <p:cNvPr id="3" name="TextBox 2">
            <a:extLst>
              <a:ext uri="{FF2B5EF4-FFF2-40B4-BE49-F238E27FC236}">
                <a16:creationId xmlns:a16="http://schemas.microsoft.com/office/drawing/2014/main" id="{7896CD87-D998-66D4-C45A-FD076E42B0AC}"/>
              </a:ext>
            </a:extLst>
          </p:cNvPr>
          <p:cNvSpPr txBox="1"/>
          <p:nvPr/>
        </p:nvSpPr>
        <p:spPr>
          <a:xfrm>
            <a:off x="4901184" y="740664"/>
            <a:ext cx="6452616" cy="1754326"/>
          </a:xfrm>
          <a:prstGeom prst="rect">
            <a:avLst/>
          </a:prstGeom>
          <a:noFill/>
        </p:spPr>
        <p:txBody>
          <a:bodyPr wrap="square" rtlCol="0">
            <a:spAutoFit/>
          </a:bodyPr>
          <a:lstStyle/>
          <a:p>
            <a:r>
              <a:rPr lang="en-GB" b="1" dirty="0"/>
              <a:t>No Credit Period</a:t>
            </a:r>
          </a:p>
          <a:p>
            <a:r>
              <a:rPr lang="en-GB" dirty="0"/>
              <a:t>This ratio measures how many days of operating expenses LSN Diffusion can cover with its available cash. </a:t>
            </a:r>
          </a:p>
          <a:p>
            <a:endParaRPr lang="en-GB" dirty="0"/>
          </a:p>
          <a:p>
            <a:endParaRPr lang="en-GB" dirty="0"/>
          </a:p>
          <a:p>
            <a:endParaRPr lang="en-GB" dirty="0"/>
          </a:p>
        </p:txBody>
      </p:sp>
      <p:graphicFrame>
        <p:nvGraphicFramePr>
          <p:cNvPr id="4" name="Table 3">
            <a:extLst>
              <a:ext uri="{FF2B5EF4-FFF2-40B4-BE49-F238E27FC236}">
                <a16:creationId xmlns:a16="http://schemas.microsoft.com/office/drawing/2014/main" id="{94AA9282-1A5C-B6E7-2734-958BDA3FD77D}"/>
              </a:ext>
            </a:extLst>
          </p:cNvPr>
          <p:cNvGraphicFramePr>
            <a:graphicFrameLocks noGrp="1"/>
          </p:cNvGraphicFramePr>
          <p:nvPr>
            <p:extLst>
              <p:ext uri="{D42A27DB-BD31-4B8C-83A1-F6EECF244321}">
                <p14:modId xmlns:p14="http://schemas.microsoft.com/office/powerpoint/2010/main" val="917115597"/>
              </p:ext>
            </p:extLst>
          </p:nvPr>
        </p:nvGraphicFramePr>
        <p:xfrm>
          <a:off x="4330192" y="1976088"/>
          <a:ext cx="7594599" cy="1819275"/>
        </p:xfrm>
        <a:graphic>
          <a:graphicData uri="http://schemas.openxmlformats.org/drawingml/2006/table">
            <a:tbl>
              <a:tblPr>
                <a:tableStyleId>{5C22544A-7EE6-4342-B048-85BDC9FD1C3A}</a:tableStyleId>
              </a:tblPr>
              <a:tblGrid>
                <a:gridCol w="2029455">
                  <a:extLst>
                    <a:ext uri="{9D8B030D-6E8A-4147-A177-3AD203B41FA5}">
                      <a16:colId xmlns:a16="http://schemas.microsoft.com/office/drawing/2014/main" val="260244780"/>
                    </a:ext>
                  </a:extLst>
                </a:gridCol>
                <a:gridCol w="1855048">
                  <a:extLst>
                    <a:ext uri="{9D8B030D-6E8A-4147-A177-3AD203B41FA5}">
                      <a16:colId xmlns:a16="http://schemas.microsoft.com/office/drawing/2014/main" val="1979076507"/>
                    </a:ext>
                  </a:extLst>
                </a:gridCol>
                <a:gridCol w="1855048">
                  <a:extLst>
                    <a:ext uri="{9D8B030D-6E8A-4147-A177-3AD203B41FA5}">
                      <a16:colId xmlns:a16="http://schemas.microsoft.com/office/drawing/2014/main" val="3619908654"/>
                    </a:ext>
                  </a:extLst>
                </a:gridCol>
                <a:gridCol w="1855048">
                  <a:extLst>
                    <a:ext uri="{9D8B030D-6E8A-4147-A177-3AD203B41FA5}">
                      <a16:colId xmlns:a16="http://schemas.microsoft.com/office/drawing/2014/main" val="1788510881"/>
                    </a:ext>
                  </a:extLst>
                </a:gridCol>
              </a:tblGrid>
              <a:tr h="304800">
                <a:tc>
                  <a:txBody>
                    <a:bodyPr/>
                    <a:lstStyle/>
                    <a:p>
                      <a:pPr algn="l" fontAlgn="b">
                        <a:buNone/>
                      </a:pP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ctr" fontAlgn="b">
                        <a:buNone/>
                      </a:pPr>
                      <a:r>
                        <a:rPr lang="en-GB" sz="1800" u="none" strike="noStrike">
                          <a:effectLst/>
                        </a:rPr>
                        <a:t>2024</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ctr" fontAlgn="b">
                        <a:buNone/>
                      </a:pPr>
                      <a:r>
                        <a:rPr lang="en-GB" sz="1800" u="none" strike="noStrike">
                          <a:effectLst/>
                        </a:rPr>
                        <a:t>2023</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ctr" fontAlgn="b">
                        <a:buNone/>
                      </a:pPr>
                      <a:r>
                        <a:rPr lang="en-GB" sz="1800" u="none" strike="noStrike">
                          <a:effectLst/>
                        </a:rPr>
                        <a:t>2022</a:t>
                      </a:r>
                      <a:endParaRPr lang="en-GB" sz="1800" b="0" i="0" u="none" strike="noStrike">
                        <a:solidFill>
                          <a:srgbClr val="000000"/>
                        </a:solidFill>
                        <a:effectLst/>
                        <a:latin typeface="Aptos" panose="020B0004020202020204" pitchFamily="34" charset="0"/>
                      </a:endParaRPr>
                    </a:p>
                  </a:txBody>
                  <a:tcPr marL="9525" marR="9525" marT="9525" marB="0" anchor="b"/>
                </a:tc>
                <a:extLst>
                  <a:ext uri="{0D108BD9-81ED-4DB2-BD59-A6C34878D82A}">
                    <a16:rowId xmlns:a16="http://schemas.microsoft.com/office/drawing/2014/main" val="3312204849"/>
                  </a:ext>
                </a:extLst>
              </a:tr>
              <a:tr h="304800">
                <a:tc>
                  <a:txBody>
                    <a:bodyPr/>
                    <a:lstStyle/>
                    <a:p>
                      <a:pPr algn="l" fontAlgn="b">
                        <a:buNone/>
                      </a:pPr>
                      <a:r>
                        <a:rPr lang="en-GB" sz="1800" u="none" strike="noStrike">
                          <a:effectLst/>
                        </a:rPr>
                        <a:t>Cash</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335,000.00 </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1,097,000.00 </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1,043,000.00 </a:t>
                      </a:r>
                      <a:endParaRPr lang="en-GB" sz="1800" b="0" i="0" u="none" strike="noStrike">
                        <a:solidFill>
                          <a:srgbClr val="000000"/>
                        </a:solidFill>
                        <a:effectLst/>
                        <a:latin typeface="Aptos" panose="020B0004020202020204" pitchFamily="34" charset="0"/>
                      </a:endParaRPr>
                    </a:p>
                  </a:txBody>
                  <a:tcPr marL="9525" marR="9525" marT="9525" marB="0" anchor="b"/>
                </a:tc>
                <a:extLst>
                  <a:ext uri="{0D108BD9-81ED-4DB2-BD59-A6C34878D82A}">
                    <a16:rowId xmlns:a16="http://schemas.microsoft.com/office/drawing/2014/main" val="2520344832"/>
                  </a:ext>
                </a:extLst>
              </a:tr>
              <a:tr h="600075">
                <a:tc>
                  <a:txBody>
                    <a:bodyPr/>
                    <a:lstStyle/>
                    <a:p>
                      <a:pPr algn="l" fontAlgn="b">
                        <a:buNone/>
                      </a:pPr>
                      <a:r>
                        <a:rPr lang="en-US" sz="1800" u="none" strike="noStrike">
                          <a:effectLst/>
                        </a:rPr>
                        <a:t>Cost of sales + Admin Expensives</a:t>
                      </a:r>
                      <a:endParaRPr lang="en-US"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ctr">
                        <a:buNone/>
                      </a:pPr>
                      <a:r>
                        <a:rPr lang="en-GB" sz="1800" u="none" strike="noStrike">
                          <a:effectLst/>
                        </a:rPr>
                        <a:t> £  28,836,000.00 </a:t>
                      </a:r>
                      <a:endParaRPr lang="en-GB" sz="1800" b="0" i="0" u="none" strike="noStrike">
                        <a:solidFill>
                          <a:srgbClr val="000000"/>
                        </a:solidFill>
                        <a:effectLst/>
                        <a:latin typeface="Aptos" panose="020B0004020202020204" pitchFamily="34" charset="0"/>
                      </a:endParaRPr>
                    </a:p>
                  </a:txBody>
                  <a:tcPr marL="9525" marR="9525" marT="9525" marB="0" anchor="ctr"/>
                </a:tc>
                <a:tc>
                  <a:txBody>
                    <a:bodyPr/>
                    <a:lstStyle/>
                    <a:p>
                      <a:pPr algn="l" fontAlgn="ctr">
                        <a:buNone/>
                      </a:pPr>
                      <a:r>
                        <a:rPr lang="en-GB" sz="1800" u="none" strike="noStrike">
                          <a:effectLst/>
                        </a:rPr>
                        <a:t> £  32,356,000.00 </a:t>
                      </a:r>
                      <a:endParaRPr lang="en-GB" sz="1800" b="0" i="0" u="none" strike="noStrike">
                        <a:solidFill>
                          <a:srgbClr val="000000"/>
                        </a:solidFill>
                        <a:effectLst/>
                        <a:latin typeface="Aptos" panose="020B0004020202020204" pitchFamily="34" charset="0"/>
                      </a:endParaRPr>
                    </a:p>
                  </a:txBody>
                  <a:tcPr marL="9525" marR="9525" marT="9525" marB="0" anchor="ctr"/>
                </a:tc>
                <a:tc>
                  <a:txBody>
                    <a:bodyPr/>
                    <a:lstStyle/>
                    <a:p>
                      <a:pPr algn="l" fontAlgn="ctr">
                        <a:buNone/>
                      </a:pPr>
                      <a:r>
                        <a:rPr lang="en-GB" sz="1800" u="none" strike="noStrike">
                          <a:effectLst/>
                        </a:rPr>
                        <a:t> £  34,353,000.00 </a:t>
                      </a:r>
                      <a:endParaRPr lang="en-GB" sz="1800" b="0" i="0" u="none" strike="noStrike">
                        <a:solidFill>
                          <a:srgbClr val="000000"/>
                        </a:solidFill>
                        <a:effectLst/>
                        <a:latin typeface="Aptos" panose="020B0004020202020204" pitchFamily="34" charset="0"/>
                      </a:endParaRPr>
                    </a:p>
                  </a:txBody>
                  <a:tcPr marL="9525" marR="9525" marT="9525" marB="0" anchor="ctr"/>
                </a:tc>
                <a:extLst>
                  <a:ext uri="{0D108BD9-81ED-4DB2-BD59-A6C34878D82A}">
                    <a16:rowId xmlns:a16="http://schemas.microsoft.com/office/drawing/2014/main" val="3067173477"/>
                  </a:ext>
                </a:extLst>
              </a:tr>
              <a:tr h="304800">
                <a:tc>
                  <a:txBody>
                    <a:bodyPr/>
                    <a:lstStyle/>
                    <a:p>
                      <a:pPr algn="l" fontAlgn="b">
                        <a:buNone/>
                      </a:pPr>
                      <a:r>
                        <a:rPr lang="en-GB" sz="1800" u="none" strike="noStrike">
                          <a:effectLst/>
                        </a:rPr>
                        <a:t>Average daily cost</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79,000.00 </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88,600.00 </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94,117.81 </a:t>
                      </a:r>
                      <a:endParaRPr lang="en-GB" sz="1800" b="0" i="0" u="none" strike="noStrike">
                        <a:solidFill>
                          <a:srgbClr val="000000"/>
                        </a:solidFill>
                        <a:effectLst/>
                        <a:latin typeface="Aptos" panose="020B0004020202020204" pitchFamily="34" charset="0"/>
                      </a:endParaRPr>
                    </a:p>
                  </a:txBody>
                  <a:tcPr marL="9525" marR="9525" marT="9525" marB="0" anchor="b"/>
                </a:tc>
                <a:extLst>
                  <a:ext uri="{0D108BD9-81ED-4DB2-BD59-A6C34878D82A}">
                    <a16:rowId xmlns:a16="http://schemas.microsoft.com/office/drawing/2014/main" val="3833389609"/>
                  </a:ext>
                </a:extLst>
              </a:tr>
              <a:tr h="304800">
                <a:tc>
                  <a:txBody>
                    <a:bodyPr/>
                    <a:lstStyle/>
                    <a:p>
                      <a:pPr algn="l" fontAlgn="b">
                        <a:buNone/>
                      </a:pPr>
                      <a:r>
                        <a:rPr lang="en-GB" sz="1800" u="none" strike="noStrike">
                          <a:effectLst/>
                        </a:rPr>
                        <a:t>Days</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ctr" fontAlgn="b">
                        <a:buNone/>
                      </a:pPr>
                      <a:r>
                        <a:rPr lang="en-GB" sz="1800" u="none" strike="noStrike">
                          <a:effectLst/>
                        </a:rPr>
                        <a:t>5</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ctr" fontAlgn="b">
                        <a:buNone/>
                      </a:pPr>
                      <a:r>
                        <a:rPr lang="en-GB" sz="1800" u="none" strike="noStrike">
                          <a:effectLst/>
                        </a:rPr>
                        <a:t>13</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ctr" fontAlgn="b">
                        <a:buNone/>
                      </a:pPr>
                      <a:r>
                        <a:rPr lang="en-GB" sz="1800" u="none" strike="noStrike" dirty="0">
                          <a:effectLst/>
                        </a:rPr>
                        <a:t>12</a:t>
                      </a:r>
                      <a:endParaRPr lang="en-GB" sz="1800" b="0" i="0" u="none" strike="noStrike" dirty="0">
                        <a:solidFill>
                          <a:srgbClr val="000000"/>
                        </a:solidFill>
                        <a:effectLst/>
                        <a:latin typeface="Aptos" panose="020B0004020202020204" pitchFamily="34" charset="0"/>
                      </a:endParaRPr>
                    </a:p>
                  </a:txBody>
                  <a:tcPr marL="9525" marR="9525" marT="9525" marB="0" anchor="b"/>
                </a:tc>
                <a:extLst>
                  <a:ext uri="{0D108BD9-81ED-4DB2-BD59-A6C34878D82A}">
                    <a16:rowId xmlns:a16="http://schemas.microsoft.com/office/drawing/2014/main" val="1136690603"/>
                  </a:ext>
                </a:extLst>
              </a:tr>
            </a:tbl>
          </a:graphicData>
        </a:graphic>
      </p:graphicFrame>
      <p:sp>
        <p:nvSpPr>
          <p:cNvPr id="5" name="TextBox 4">
            <a:extLst>
              <a:ext uri="{FF2B5EF4-FFF2-40B4-BE49-F238E27FC236}">
                <a16:creationId xmlns:a16="http://schemas.microsoft.com/office/drawing/2014/main" id="{10A67485-BBD2-5133-ED1F-B1CECCEBE06D}"/>
              </a:ext>
            </a:extLst>
          </p:cNvPr>
          <p:cNvSpPr txBox="1"/>
          <p:nvPr/>
        </p:nvSpPr>
        <p:spPr>
          <a:xfrm>
            <a:off x="5157216" y="4370832"/>
            <a:ext cx="5600508" cy="923330"/>
          </a:xfrm>
          <a:prstGeom prst="rect">
            <a:avLst/>
          </a:prstGeom>
          <a:noFill/>
        </p:spPr>
        <p:txBody>
          <a:bodyPr wrap="none" rtlCol="0">
            <a:spAutoFit/>
          </a:bodyPr>
          <a:lstStyle/>
          <a:p>
            <a:r>
              <a:rPr lang="en-GB" dirty="0"/>
              <a:t>2022: This indicates a moderate buffer.</a:t>
            </a:r>
          </a:p>
          <a:p>
            <a:r>
              <a:rPr lang="en-GB" dirty="0"/>
              <a:t>2023: Shows a slight improvement.</a:t>
            </a:r>
          </a:p>
          <a:p>
            <a:r>
              <a:rPr lang="en-GB" dirty="0"/>
              <a:t>2024: This indicates a critical shortfall in cash reserves.</a:t>
            </a:r>
          </a:p>
        </p:txBody>
      </p:sp>
      <p:sp>
        <p:nvSpPr>
          <p:cNvPr id="6" name="TextBox 5">
            <a:extLst>
              <a:ext uri="{FF2B5EF4-FFF2-40B4-BE49-F238E27FC236}">
                <a16:creationId xmlns:a16="http://schemas.microsoft.com/office/drawing/2014/main" id="{583E0EA8-D75C-8229-74B0-7F6E74EAFBF2}"/>
              </a:ext>
            </a:extLst>
          </p:cNvPr>
          <p:cNvSpPr txBox="1"/>
          <p:nvPr/>
        </p:nvSpPr>
        <p:spPr>
          <a:xfrm>
            <a:off x="5871531" y="3795363"/>
            <a:ext cx="6053260" cy="261610"/>
          </a:xfrm>
          <a:prstGeom prst="rect">
            <a:avLst/>
          </a:prstGeom>
          <a:noFill/>
        </p:spPr>
        <p:txBody>
          <a:bodyPr wrap="none" rtlCol="0">
            <a:spAutoFit/>
          </a:bodyPr>
          <a:lstStyle/>
          <a:p>
            <a:r>
              <a:rPr lang="en-GB" sz="1100" dirty="0"/>
              <a:t>Calculated from (Appendix 1, Pages 14-18), (Appendix 2, Pages 13-17), (Appendix 3, Pages 13-17).</a:t>
            </a:r>
          </a:p>
        </p:txBody>
      </p:sp>
    </p:spTree>
    <p:extLst>
      <p:ext uri="{BB962C8B-B14F-4D97-AF65-F5344CB8AC3E}">
        <p14:creationId xmlns:p14="http://schemas.microsoft.com/office/powerpoint/2010/main" val="538810604"/>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83B7AB1-222B-87CA-CBA4-8F5AF3CCEA6E}"/>
            </a:ext>
          </a:extLst>
        </p:cNvPr>
        <p:cNvGrpSpPr/>
        <p:nvPr/>
      </p:nvGrpSpPr>
      <p:grpSpPr>
        <a:xfrm>
          <a:off x="0" y="0"/>
          <a:ext cx="0" cy="0"/>
          <a:chOff x="0" y="0"/>
          <a:chExt cx="0" cy="0"/>
        </a:xfrm>
      </p:grpSpPr>
      <p:sp>
        <p:nvSpPr>
          <p:cNvPr id="21" name="Flowchart: Document 20">
            <a:extLst>
              <a:ext uri="{FF2B5EF4-FFF2-40B4-BE49-F238E27FC236}">
                <a16:creationId xmlns:a16="http://schemas.microsoft.com/office/drawing/2014/main" id="{2EE01599-2802-E163-F1B5-9DB698088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8909BED9-3F89-CC7E-0ED4-2053425D4325}"/>
              </a:ext>
            </a:extLst>
          </p:cNvPr>
          <p:cNvSpPr txBox="1"/>
          <p:nvPr/>
        </p:nvSpPr>
        <p:spPr>
          <a:xfrm>
            <a:off x="838200" y="171162"/>
            <a:ext cx="2840182" cy="2371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kern="1200" dirty="0">
                <a:solidFill>
                  <a:srgbClr val="FFFFFF"/>
                </a:solidFill>
                <a:latin typeface="+mj-lt"/>
                <a:ea typeface="+mj-ea"/>
                <a:cs typeface="+mj-cs"/>
              </a:rPr>
              <a:t>Strategic Financial Analysis of LSN Diffusion 2022-2024</a:t>
            </a:r>
          </a:p>
        </p:txBody>
      </p:sp>
      <p:sp>
        <p:nvSpPr>
          <p:cNvPr id="3" name="TextBox 2">
            <a:extLst>
              <a:ext uri="{FF2B5EF4-FFF2-40B4-BE49-F238E27FC236}">
                <a16:creationId xmlns:a16="http://schemas.microsoft.com/office/drawing/2014/main" id="{7E504F71-934C-D096-3902-4534BA6E7493}"/>
              </a:ext>
            </a:extLst>
          </p:cNvPr>
          <p:cNvSpPr txBox="1"/>
          <p:nvPr/>
        </p:nvSpPr>
        <p:spPr>
          <a:xfrm>
            <a:off x="4901184" y="740664"/>
            <a:ext cx="6452616" cy="1754326"/>
          </a:xfrm>
          <a:prstGeom prst="rect">
            <a:avLst/>
          </a:prstGeom>
          <a:noFill/>
        </p:spPr>
        <p:txBody>
          <a:bodyPr wrap="square" rtlCol="0">
            <a:spAutoFit/>
          </a:bodyPr>
          <a:lstStyle/>
          <a:p>
            <a:r>
              <a:rPr lang="en-GB" b="1" dirty="0"/>
              <a:t>Earnings Per Share</a:t>
            </a:r>
          </a:p>
          <a:p>
            <a:r>
              <a:rPr lang="en-GB" dirty="0"/>
              <a:t>This ratio measures how much profit is attributable to each ordinary share. </a:t>
            </a:r>
          </a:p>
          <a:p>
            <a:endParaRPr lang="en-GB" dirty="0"/>
          </a:p>
          <a:p>
            <a:endParaRPr lang="en-GB" dirty="0"/>
          </a:p>
          <a:p>
            <a:endParaRPr lang="en-GB" dirty="0"/>
          </a:p>
        </p:txBody>
      </p:sp>
      <p:graphicFrame>
        <p:nvGraphicFramePr>
          <p:cNvPr id="4" name="Table 3">
            <a:extLst>
              <a:ext uri="{FF2B5EF4-FFF2-40B4-BE49-F238E27FC236}">
                <a16:creationId xmlns:a16="http://schemas.microsoft.com/office/drawing/2014/main" id="{2A2CE3E0-A87A-41E9-6587-724851262586}"/>
              </a:ext>
            </a:extLst>
          </p:cNvPr>
          <p:cNvGraphicFramePr>
            <a:graphicFrameLocks noGrp="1"/>
          </p:cNvGraphicFramePr>
          <p:nvPr>
            <p:extLst>
              <p:ext uri="{D42A27DB-BD31-4B8C-83A1-F6EECF244321}">
                <p14:modId xmlns:p14="http://schemas.microsoft.com/office/powerpoint/2010/main" val="917829195"/>
              </p:ext>
            </p:extLst>
          </p:nvPr>
        </p:nvGraphicFramePr>
        <p:xfrm>
          <a:off x="4429125" y="2010569"/>
          <a:ext cx="7200900" cy="1219200"/>
        </p:xfrm>
        <a:graphic>
          <a:graphicData uri="http://schemas.openxmlformats.org/drawingml/2006/table">
            <a:tbl>
              <a:tblPr>
                <a:tableStyleId>{5C22544A-7EE6-4342-B048-85BDC9FD1C3A}</a:tableStyleId>
              </a:tblPr>
              <a:tblGrid>
                <a:gridCol w="2019300">
                  <a:extLst>
                    <a:ext uri="{9D8B030D-6E8A-4147-A177-3AD203B41FA5}">
                      <a16:colId xmlns:a16="http://schemas.microsoft.com/office/drawing/2014/main" val="2873360903"/>
                    </a:ext>
                  </a:extLst>
                </a:gridCol>
                <a:gridCol w="1727200">
                  <a:extLst>
                    <a:ext uri="{9D8B030D-6E8A-4147-A177-3AD203B41FA5}">
                      <a16:colId xmlns:a16="http://schemas.microsoft.com/office/drawing/2014/main" val="1865580699"/>
                    </a:ext>
                  </a:extLst>
                </a:gridCol>
                <a:gridCol w="1727200">
                  <a:extLst>
                    <a:ext uri="{9D8B030D-6E8A-4147-A177-3AD203B41FA5}">
                      <a16:colId xmlns:a16="http://schemas.microsoft.com/office/drawing/2014/main" val="3133078117"/>
                    </a:ext>
                  </a:extLst>
                </a:gridCol>
                <a:gridCol w="1727200">
                  <a:extLst>
                    <a:ext uri="{9D8B030D-6E8A-4147-A177-3AD203B41FA5}">
                      <a16:colId xmlns:a16="http://schemas.microsoft.com/office/drawing/2014/main" val="90189817"/>
                    </a:ext>
                  </a:extLst>
                </a:gridCol>
              </a:tblGrid>
              <a:tr h="304800">
                <a:tc>
                  <a:txBody>
                    <a:bodyPr/>
                    <a:lstStyle/>
                    <a:p>
                      <a:pPr algn="l" fontAlgn="b">
                        <a:buNone/>
                      </a:pP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r" fontAlgn="b">
                        <a:buNone/>
                      </a:pPr>
                      <a:r>
                        <a:rPr lang="en-GB" sz="1800" u="none" strike="noStrike">
                          <a:effectLst/>
                        </a:rPr>
                        <a:t>2024</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r" fontAlgn="b">
                        <a:buNone/>
                      </a:pPr>
                      <a:r>
                        <a:rPr lang="en-GB" sz="1800" u="none" strike="noStrike">
                          <a:effectLst/>
                        </a:rPr>
                        <a:t>2023</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r" fontAlgn="b">
                        <a:buNone/>
                      </a:pPr>
                      <a:r>
                        <a:rPr lang="en-GB" sz="1800" u="none" strike="noStrike">
                          <a:effectLst/>
                        </a:rPr>
                        <a:t>2022</a:t>
                      </a:r>
                      <a:endParaRPr lang="en-GB" sz="1800" b="0" i="0" u="none" strike="noStrike">
                        <a:solidFill>
                          <a:srgbClr val="000000"/>
                        </a:solidFill>
                        <a:effectLst/>
                        <a:latin typeface="Aptos" panose="020B0004020202020204" pitchFamily="34" charset="0"/>
                      </a:endParaRPr>
                    </a:p>
                  </a:txBody>
                  <a:tcPr marL="9525" marR="9525" marT="9525" marB="0" anchor="b"/>
                </a:tc>
                <a:extLst>
                  <a:ext uri="{0D108BD9-81ED-4DB2-BD59-A6C34878D82A}">
                    <a16:rowId xmlns:a16="http://schemas.microsoft.com/office/drawing/2014/main" val="631366815"/>
                  </a:ext>
                </a:extLst>
              </a:tr>
              <a:tr h="304800">
                <a:tc>
                  <a:txBody>
                    <a:bodyPr/>
                    <a:lstStyle/>
                    <a:p>
                      <a:pPr algn="l" fontAlgn="b">
                        <a:buNone/>
                      </a:pPr>
                      <a:r>
                        <a:rPr lang="en-GB" sz="1800" u="none" strike="noStrike">
                          <a:effectLst/>
                        </a:rPr>
                        <a:t>Profit</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849,000.00 </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179,000.00 </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1,787,000.00 </a:t>
                      </a:r>
                      <a:endParaRPr lang="en-GB" sz="1800" b="0" i="0" u="none" strike="noStrike">
                        <a:solidFill>
                          <a:srgbClr val="000000"/>
                        </a:solidFill>
                        <a:effectLst/>
                        <a:latin typeface="Aptos" panose="020B0004020202020204" pitchFamily="34" charset="0"/>
                      </a:endParaRPr>
                    </a:p>
                  </a:txBody>
                  <a:tcPr marL="9525" marR="9525" marT="9525" marB="0" anchor="b"/>
                </a:tc>
                <a:extLst>
                  <a:ext uri="{0D108BD9-81ED-4DB2-BD59-A6C34878D82A}">
                    <a16:rowId xmlns:a16="http://schemas.microsoft.com/office/drawing/2014/main" val="998956749"/>
                  </a:ext>
                </a:extLst>
              </a:tr>
              <a:tr h="304800">
                <a:tc>
                  <a:txBody>
                    <a:bodyPr/>
                    <a:lstStyle/>
                    <a:p>
                      <a:pPr algn="l" fontAlgn="b">
                        <a:buNone/>
                      </a:pPr>
                      <a:r>
                        <a:rPr lang="en-GB" sz="1800" u="none" strike="noStrike">
                          <a:effectLst/>
                        </a:rPr>
                        <a:t>Share Capital</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3,500,000.00 </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3,500,000.00 </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3,500,000.00 </a:t>
                      </a:r>
                      <a:endParaRPr lang="en-GB" sz="1800" b="0" i="0" u="none" strike="noStrike">
                        <a:solidFill>
                          <a:srgbClr val="000000"/>
                        </a:solidFill>
                        <a:effectLst/>
                        <a:latin typeface="Aptos" panose="020B0004020202020204" pitchFamily="34" charset="0"/>
                      </a:endParaRPr>
                    </a:p>
                  </a:txBody>
                  <a:tcPr marL="9525" marR="9525" marT="9525" marB="0" anchor="b"/>
                </a:tc>
                <a:extLst>
                  <a:ext uri="{0D108BD9-81ED-4DB2-BD59-A6C34878D82A}">
                    <a16:rowId xmlns:a16="http://schemas.microsoft.com/office/drawing/2014/main" val="147975204"/>
                  </a:ext>
                </a:extLst>
              </a:tr>
              <a:tr h="304800">
                <a:tc>
                  <a:txBody>
                    <a:bodyPr/>
                    <a:lstStyle/>
                    <a:p>
                      <a:pPr algn="l" fontAlgn="b">
                        <a:buNone/>
                      </a:pPr>
                      <a:r>
                        <a:rPr lang="en-GB" sz="1800" u="none" strike="noStrike">
                          <a:effectLst/>
                        </a:rPr>
                        <a:t>Earnings Per Share</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0.24 </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0.05 </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dirty="0">
                          <a:effectLst/>
                        </a:rPr>
                        <a:t> £                    0.51 </a:t>
                      </a:r>
                      <a:endParaRPr lang="en-GB" sz="1800" b="0" i="0" u="none" strike="noStrike" dirty="0">
                        <a:solidFill>
                          <a:srgbClr val="000000"/>
                        </a:solidFill>
                        <a:effectLst/>
                        <a:latin typeface="Aptos" panose="020B0004020202020204" pitchFamily="34" charset="0"/>
                      </a:endParaRPr>
                    </a:p>
                  </a:txBody>
                  <a:tcPr marL="9525" marR="9525" marT="9525" marB="0" anchor="b"/>
                </a:tc>
                <a:extLst>
                  <a:ext uri="{0D108BD9-81ED-4DB2-BD59-A6C34878D82A}">
                    <a16:rowId xmlns:a16="http://schemas.microsoft.com/office/drawing/2014/main" val="734121995"/>
                  </a:ext>
                </a:extLst>
              </a:tr>
            </a:tbl>
          </a:graphicData>
        </a:graphic>
      </p:graphicFrame>
      <p:sp>
        <p:nvSpPr>
          <p:cNvPr id="5" name="TextBox 4">
            <a:extLst>
              <a:ext uri="{FF2B5EF4-FFF2-40B4-BE49-F238E27FC236}">
                <a16:creationId xmlns:a16="http://schemas.microsoft.com/office/drawing/2014/main" id="{690E7A0F-0616-2BC3-15B6-957D7C263A68}"/>
              </a:ext>
            </a:extLst>
          </p:cNvPr>
          <p:cNvSpPr txBox="1"/>
          <p:nvPr/>
        </p:nvSpPr>
        <p:spPr>
          <a:xfrm>
            <a:off x="4981575" y="3771900"/>
            <a:ext cx="6599820" cy="923330"/>
          </a:xfrm>
          <a:prstGeom prst="rect">
            <a:avLst/>
          </a:prstGeom>
          <a:noFill/>
        </p:spPr>
        <p:txBody>
          <a:bodyPr wrap="none" rtlCol="0">
            <a:spAutoFit/>
          </a:bodyPr>
          <a:lstStyle/>
          <a:p>
            <a:r>
              <a:rPr lang="en-GB" dirty="0"/>
              <a:t>2022: shows a strong return per share.</a:t>
            </a:r>
          </a:p>
          <a:p>
            <a:r>
              <a:rPr lang="en-GB" dirty="0"/>
              <a:t>2023: Minimal return due to lower profits than the previous year.</a:t>
            </a:r>
          </a:p>
          <a:p>
            <a:r>
              <a:rPr lang="en-GB" dirty="0"/>
              <a:t>2024: Loss per share, Value erosion based on -£849,000 loss.</a:t>
            </a:r>
          </a:p>
        </p:txBody>
      </p:sp>
      <p:sp>
        <p:nvSpPr>
          <p:cNvPr id="6" name="TextBox 5">
            <a:extLst>
              <a:ext uri="{FF2B5EF4-FFF2-40B4-BE49-F238E27FC236}">
                <a16:creationId xmlns:a16="http://schemas.microsoft.com/office/drawing/2014/main" id="{6B040589-5DA9-E8A3-B002-29C08A258548}"/>
              </a:ext>
            </a:extLst>
          </p:cNvPr>
          <p:cNvSpPr txBox="1"/>
          <p:nvPr/>
        </p:nvSpPr>
        <p:spPr>
          <a:xfrm>
            <a:off x="5576765" y="3229769"/>
            <a:ext cx="6053260" cy="261610"/>
          </a:xfrm>
          <a:prstGeom prst="rect">
            <a:avLst/>
          </a:prstGeom>
          <a:noFill/>
        </p:spPr>
        <p:txBody>
          <a:bodyPr wrap="none" rtlCol="0">
            <a:spAutoFit/>
          </a:bodyPr>
          <a:lstStyle/>
          <a:p>
            <a:r>
              <a:rPr lang="en-GB" sz="1100" dirty="0"/>
              <a:t>Calculated from (Appendix 1, Pages 14-18), (Appendix 2, Pages 13-17), (Appendix 3, Pages 13-17).</a:t>
            </a:r>
          </a:p>
        </p:txBody>
      </p:sp>
    </p:spTree>
    <p:extLst>
      <p:ext uri="{BB962C8B-B14F-4D97-AF65-F5344CB8AC3E}">
        <p14:creationId xmlns:p14="http://schemas.microsoft.com/office/powerpoint/2010/main" val="811030363"/>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9B8220D-EFC9-F18D-AB19-FAF2E75CB499}"/>
            </a:ext>
          </a:extLst>
        </p:cNvPr>
        <p:cNvGrpSpPr/>
        <p:nvPr/>
      </p:nvGrpSpPr>
      <p:grpSpPr>
        <a:xfrm>
          <a:off x="0" y="0"/>
          <a:ext cx="0" cy="0"/>
          <a:chOff x="0" y="0"/>
          <a:chExt cx="0" cy="0"/>
        </a:xfrm>
      </p:grpSpPr>
      <p:sp>
        <p:nvSpPr>
          <p:cNvPr id="21" name="Flowchart: Document 20">
            <a:extLst>
              <a:ext uri="{FF2B5EF4-FFF2-40B4-BE49-F238E27FC236}">
                <a16:creationId xmlns:a16="http://schemas.microsoft.com/office/drawing/2014/main" id="{4BD874CE-67BE-E49D-1DAC-A1DC6D3DC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3AB7973-F7A6-F25B-6AD0-0659A5509112}"/>
              </a:ext>
            </a:extLst>
          </p:cNvPr>
          <p:cNvSpPr txBox="1"/>
          <p:nvPr/>
        </p:nvSpPr>
        <p:spPr>
          <a:xfrm>
            <a:off x="838200" y="171162"/>
            <a:ext cx="2840182" cy="2371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kern="1200" dirty="0">
                <a:solidFill>
                  <a:srgbClr val="FFFFFF"/>
                </a:solidFill>
                <a:latin typeface="+mj-lt"/>
                <a:ea typeface="+mj-ea"/>
                <a:cs typeface="+mj-cs"/>
              </a:rPr>
              <a:t>Strategic Financial Analysis of LSN Diffusion 2022-2024</a:t>
            </a:r>
          </a:p>
        </p:txBody>
      </p:sp>
      <p:sp>
        <p:nvSpPr>
          <p:cNvPr id="3" name="TextBox 2">
            <a:extLst>
              <a:ext uri="{FF2B5EF4-FFF2-40B4-BE49-F238E27FC236}">
                <a16:creationId xmlns:a16="http://schemas.microsoft.com/office/drawing/2014/main" id="{56A59978-1834-463D-88C2-CCA4A3B8E95F}"/>
              </a:ext>
            </a:extLst>
          </p:cNvPr>
          <p:cNvSpPr txBox="1"/>
          <p:nvPr/>
        </p:nvSpPr>
        <p:spPr>
          <a:xfrm>
            <a:off x="4901184" y="740664"/>
            <a:ext cx="6452616" cy="2031325"/>
          </a:xfrm>
          <a:prstGeom prst="rect">
            <a:avLst/>
          </a:prstGeom>
          <a:noFill/>
        </p:spPr>
        <p:txBody>
          <a:bodyPr wrap="square" rtlCol="0">
            <a:spAutoFit/>
          </a:bodyPr>
          <a:lstStyle/>
          <a:p>
            <a:r>
              <a:rPr lang="en-GB" b="1" dirty="0"/>
              <a:t>Sales Revenue Per Employee</a:t>
            </a:r>
          </a:p>
          <a:p>
            <a:r>
              <a:rPr lang="en-GB" dirty="0"/>
              <a:t>This ratio measures how much revenue LSN Diffusion generates per full-time employee. This indicates how effectively its employees contribute to generating revenue.</a:t>
            </a:r>
          </a:p>
          <a:p>
            <a:endParaRPr lang="en-GB" dirty="0"/>
          </a:p>
          <a:p>
            <a:endParaRPr lang="en-GB" dirty="0"/>
          </a:p>
          <a:p>
            <a:endParaRPr lang="en-GB" dirty="0"/>
          </a:p>
        </p:txBody>
      </p:sp>
      <p:graphicFrame>
        <p:nvGraphicFramePr>
          <p:cNvPr id="4" name="Table 3">
            <a:extLst>
              <a:ext uri="{FF2B5EF4-FFF2-40B4-BE49-F238E27FC236}">
                <a16:creationId xmlns:a16="http://schemas.microsoft.com/office/drawing/2014/main" id="{8C3FE8FB-D6F0-9DE1-6380-0D4989E56157}"/>
              </a:ext>
            </a:extLst>
          </p:cNvPr>
          <p:cNvGraphicFramePr>
            <a:graphicFrameLocks noGrp="1"/>
          </p:cNvGraphicFramePr>
          <p:nvPr>
            <p:extLst>
              <p:ext uri="{D42A27DB-BD31-4B8C-83A1-F6EECF244321}">
                <p14:modId xmlns:p14="http://schemas.microsoft.com/office/powerpoint/2010/main" val="1354062080"/>
              </p:ext>
            </p:extLst>
          </p:nvPr>
        </p:nvGraphicFramePr>
        <p:xfrm>
          <a:off x="4470400" y="2267744"/>
          <a:ext cx="6883400" cy="1504950"/>
        </p:xfrm>
        <a:graphic>
          <a:graphicData uri="http://schemas.openxmlformats.org/drawingml/2006/table">
            <a:tbl>
              <a:tblPr>
                <a:tableStyleId>{5C22544A-7EE6-4342-B048-85BDC9FD1C3A}</a:tableStyleId>
              </a:tblPr>
              <a:tblGrid>
                <a:gridCol w="2273300">
                  <a:extLst>
                    <a:ext uri="{9D8B030D-6E8A-4147-A177-3AD203B41FA5}">
                      <a16:colId xmlns:a16="http://schemas.microsoft.com/office/drawing/2014/main" val="1370713729"/>
                    </a:ext>
                  </a:extLst>
                </a:gridCol>
                <a:gridCol w="1536700">
                  <a:extLst>
                    <a:ext uri="{9D8B030D-6E8A-4147-A177-3AD203B41FA5}">
                      <a16:colId xmlns:a16="http://schemas.microsoft.com/office/drawing/2014/main" val="285960083"/>
                    </a:ext>
                  </a:extLst>
                </a:gridCol>
                <a:gridCol w="1536700">
                  <a:extLst>
                    <a:ext uri="{9D8B030D-6E8A-4147-A177-3AD203B41FA5}">
                      <a16:colId xmlns:a16="http://schemas.microsoft.com/office/drawing/2014/main" val="1787507972"/>
                    </a:ext>
                  </a:extLst>
                </a:gridCol>
                <a:gridCol w="1536700">
                  <a:extLst>
                    <a:ext uri="{9D8B030D-6E8A-4147-A177-3AD203B41FA5}">
                      <a16:colId xmlns:a16="http://schemas.microsoft.com/office/drawing/2014/main" val="445398956"/>
                    </a:ext>
                  </a:extLst>
                </a:gridCol>
              </a:tblGrid>
              <a:tr h="304800">
                <a:tc>
                  <a:txBody>
                    <a:bodyPr/>
                    <a:lstStyle/>
                    <a:p>
                      <a:pPr algn="l" fontAlgn="b">
                        <a:buNone/>
                      </a:pP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ctr" fontAlgn="b">
                        <a:buNone/>
                      </a:pPr>
                      <a:r>
                        <a:rPr lang="en-GB" sz="1800" u="none" strike="noStrike">
                          <a:effectLst/>
                        </a:rPr>
                        <a:t>2024</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ctr" fontAlgn="b">
                        <a:buNone/>
                      </a:pPr>
                      <a:r>
                        <a:rPr lang="en-GB" sz="1800" u="none" strike="noStrike">
                          <a:effectLst/>
                        </a:rPr>
                        <a:t>2023</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ctr" fontAlgn="b">
                        <a:buNone/>
                      </a:pPr>
                      <a:r>
                        <a:rPr lang="en-GB" sz="1800" u="none" strike="noStrike">
                          <a:effectLst/>
                        </a:rPr>
                        <a:t>2022</a:t>
                      </a:r>
                      <a:endParaRPr lang="en-GB" sz="1800" b="0" i="0" u="none" strike="noStrike">
                        <a:solidFill>
                          <a:srgbClr val="000000"/>
                        </a:solidFill>
                        <a:effectLst/>
                        <a:latin typeface="Aptos" panose="020B0004020202020204" pitchFamily="34" charset="0"/>
                      </a:endParaRPr>
                    </a:p>
                  </a:txBody>
                  <a:tcPr marL="9525" marR="9525" marT="9525" marB="0" anchor="b"/>
                </a:tc>
                <a:extLst>
                  <a:ext uri="{0D108BD9-81ED-4DB2-BD59-A6C34878D82A}">
                    <a16:rowId xmlns:a16="http://schemas.microsoft.com/office/drawing/2014/main" val="4125791953"/>
                  </a:ext>
                </a:extLst>
              </a:tr>
              <a:tr h="304800">
                <a:tc>
                  <a:txBody>
                    <a:bodyPr/>
                    <a:lstStyle/>
                    <a:p>
                      <a:pPr algn="l" fontAlgn="b">
                        <a:buNone/>
                      </a:pPr>
                      <a:r>
                        <a:rPr lang="en-GB" sz="1800" u="none" strike="noStrike">
                          <a:effectLst/>
                        </a:rPr>
                        <a:t>Sales revenue </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28,707,000 </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33,240,000 </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b">
                        <a:buNone/>
                      </a:pPr>
                      <a:r>
                        <a:rPr lang="en-GB" sz="1800" u="none" strike="noStrike">
                          <a:effectLst/>
                        </a:rPr>
                        <a:t> £  37,373,000 </a:t>
                      </a:r>
                      <a:endParaRPr lang="en-GB" sz="1800" b="0" i="0" u="none" strike="noStrike">
                        <a:solidFill>
                          <a:srgbClr val="000000"/>
                        </a:solidFill>
                        <a:effectLst/>
                        <a:latin typeface="Aptos" panose="020B0004020202020204" pitchFamily="34" charset="0"/>
                      </a:endParaRPr>
                    </a:p>
                  </a:txBody>
                  <a:tcPr marL="9525" marR="9525" marT="9525" marB="0" anchor="b"/>
                </a:tc>
                <a:extLst>
                  <a:ext uri="{0D108BD9-81ED-4DB2-BD59-A6C34878D82A}">
                    <a16:rowId xmlns:a16="http://schemas.microsoft.com/office/drawing/2014/main" val="1758630844"/>
                  </a:ext>
                </a:extLst>
              </a:tr>
              <a:tr h="323850">
                <a:tc>
                  <a:txBody>
                    <a:bodyPr/>
                    <a:lstStyle/>
                    <a:p>
                      <a:pPr algn="l" fontAlgn="b">
                        <a:buNone/>
                      </a:pPr>
                      <a:r>
                        <a:rPr lang="en-GB" sz="1800" u="none" strike="noStrike">
                          <a:effectLst/>
                        </a:rPr>
                        <a:t>Number of employees</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ctr" fontAlgn="b">
                        <a:buNone/>
                      </a:pPr>
                      <a:r>
                        <a:rPr lang="en-GB" sz="1800" u="none" strike="noStrike">
                          <a:effectLst/>
                        </a:rPr>
                        <a:t>102</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ctr" fontAlgn="b">
                        <a:buNone/>
                      </a:pPr>
                      <a:r>
                        <a:rPr lang="en-GB" sz="1800" u="none" strike="noStrike">
                          <a:effectLst/>
                        </a:rPr>
                        <a:t>110</a:t>
                      </a:r>
                      <a:endParaRPr lang="en-GB" sz="1800" b="0" i="0" u="none" strike="noStrike">
                        <a:solidFill>
                          <a:srgbClr val="000000"/>
                        </a:solidFill>
                        <a:effectLst/>
                        <a:latin typeface="Aptos" panose="020B0004020202020204" pitchFamily="34" charset="0"/>
                      </a:endParaRPr>
                    </a:p>
                  </a:txBody>
                  <a:tcPr marL="9525" marR="9525" marT="9525" marB="0" anchor="b"/>
                </a:tc>
                <a:tc>
                  <a:txBody>
                    <a:bodyPr/>
                    <a:lstStyle/>
                    <a:p>
                      <a:pPr algn="ctr" fontAlgn="b">
                        <a:buNone/>
                      </a:pPr>
                      <a:r>
                        <a:rPr lang="en-GB" sz="1800" u="none" strike="noStrike">
                          <a:effectLst/>
                        </a:rPr>
                        <a:t>107</a:t>
                      </a:r>
                      <a:endParaRPr lang="en-GB" sz="1800" b="0" i="0" u="none" strike="noStrike">
                        <a:solidFill>
                          <a:srgbClr val="000000"/>
                        </a:solidFill>
                        <a:effectLst/>
                        <a:latin typeface="Aptos" panose="020B0004020202020204" pitchFamily="34" charset="0"/>
                      </a:endParaRPr>
                    </a:p>
                  </a:txBody>
                  <a:tcPr marL="9525" marR="9525" marT="9525" marB="0" anchor="b"/>
                </a:tc>
                <a:extLst>
                  <a:ext uri="{0D108BD9-81ED-4DB2-BD59-A6C34878D82A}">
                    <a16:rowId xmlns:a16="http://schemas.microsoft.com/office/drawing/2014/main" val="2613574951"/>
                  </a:ext>
                </a:extLst>
              </a:tr>
              <a:tr h="571500">
                <a:tc>
                  <a:txBody>
                    <a:bodyPr/>
                    <a:lstStyle/>
                    <a:p>
                      <a:pPr algn="l" fontAlgn="b">
                        <a:buNone/>
                      </a:pPr>
                      <a:r>
                        <a:rPr lang="en-US" sz="1800" u="none" strike="noStrike">
                          <a:effectLst/>
                        </a:rPr>
                        <a:t>£ of sales revenue per employee</a:t>
                      </a:r>
                      <a:endParaRPr lang="en-US" sz="1800" b="0" i="0" u="none" strike="noStrike">
                        <a:solidFill>
                          <a:srgbClr val="000000"/>
                        </a:solidFill>
                        <a:effectLst/>
                        <a:latin typeface="Aptos" panose="020B0004020202020204" pitchFamily="34" charset="0"/>
                      </a:endParaRPr>
                    </a:p>
                  </a:txBody>
                  <a:tcPr marL="9525" marR="9525" marT="9525" marB="0" anchor="b"/>
                </a:tc>
                <a:tc>
                  <a:txBody>
                    <a:bodyPr/>
                    <a:lstStyle/>
                    <a:p>
                      <a:pPr algn="l" fontAlgn="ctr">
                        <a:buNone/>
                      </a:pPr>
                      <a:r>
                        <a:rPr lang="en-GB" sz="1800" u="none" strike="noStrike">
                          <a:effectLst/>
                        </a:rPr>
                        <a:t> £  281,441.00 </a:t>
                      </a:r>
                      <a:endParaRPr lang="en-GB" sz="1800" b="0" i="0" u="none" strike="noStrike">
                        <a:solidFill>
                          <a:srgbClr val="000000"/>
                        </a:solidFill>
                        <a:effectLst/>
                        <a:latin typeface="Aptos" panose="020B0004020202020204" pitchFamily="34" charset="0"/>
                      </a:endParaRPr>
                    </a:p>
                  </a:txBody>
                  <a:tcPr marL="9525" marR="9525" marT="9525" marB="0" anchor="ctr"/>
                </a:tc>
                <a:tc>
                  <a:txBody>
                    <a:bodyPr/>
                    <a:lstStyle/>
                    <a:p>
                      <a:pPr algn="l" fontAlgn="ctr">
                        <a:buNone/>
                      </a:pPr>
                      <a:r>
                        <a:rPr lang="en-GB" sz="1800" u="none" strike="noStrike">
                          <a:effectLst/>
                        </a:rPr>
                        <a:t> £  302,181.82 </a:t>
                      </a:r>
                      <a:endParaRPr lang="en-GB" sz="1800" b="0" i="0" u="none" strike="noStrike">
                        <a:solidFill>
                          <a:srgbClr val="000000"/>
                        </a:solidFill>
                        <a:effectLst/>
                        <a:latin typeface="Aptos" panose="020B0004020202020204" pitchFamily="34" charset="0"/>
                      </a:endParaRPr>
                    </a:p>
                  </a:txBody>
                  <a:tcPr marL="9525" marR="9525" marT="9525" marB="0" anchor="ctr"/>
                </a:tc>
                <a:tc>
                  <a:txBody>
                    <a:bodyPr/>
                    <a:lstStyle/>
                    <a:p>
                      <a:pPr algn="l" fontAlgn="ctr">
                        <a:buNone/>
                      </a:pPr>
                      <a:r>
                        <a:rPr lang="en-GB" sz="1800" u="none" strike="noStrike" dirty="0">
                          <a:effectLst/>
                        </a:rPr>
                        <a:t> £  349,280.37 </a:t>
                      </a:r>
                      <a:endParaRPr lang="en-GB" sz="1800" b="0" i="0" u="none" strike="noStrike" dirty="0">
                        <a:solidFill>
                          <a:srgbClr val="000000"/>
                        </a:solidFill>
                        <a:effectLst/>
                        <a:latin typeface="Aptos" panose="020B0004020202020204" pitchFamily="34" charset="0"/>
                      </a:endParaRPr>
                    </a:p>
                  </a:txBody>
                  <a:tcPr marL="9525" marR="9525" marT="9525" marB="0" anchor="ctr"/>
                </a:tc>
                <a:extLst>
                  <a:ext uri="{0D108BD9-81ED-4DB2-BD59-A6C34878D82A}">
                    <a16:rowId xmlns:a16="http://schemas.microsoft.com/office/drawing/2014/main" val="946519835"/>
                  </a:ext>
                </a:extLst>
              </a:tr>
            </a:tbl>
          </a:graphicData>
        </a:graphic>
      </p:graphicFrame>
      <p:sp>
        <p:nvSpPr>
          <p:cNvPr id="5" name="TextBox 4">
            <a:extLst>
              <a:ext uri="{FF2B5EF4-FFF2-40B4-BE49-F238E27FC236}">
                <a16:creationId xmlns:a16="http://schemas.microsoft.com/office/drawing/2014/main" id="{DD41AA6C-FB2D-3F50-3A32-009A7749280A}"/>
              </a:ext>
            </a:extLst>
          </p:cNvPr>
          <p:cNvSpPr txBox="1"/>
          <p:nvPr/>
        </p:nvSpPr>
        <p:spPr>
          <a:xfrm>
            <a:off x="4901184" y="4019550"/>
            <a:ext cx="6343650" cy="1200329"/>
          </a:xfrm>
          <a:prstGeom prst="rect">
            <a:avLst/>
          </a:prstGeom>
          <a:noFill/>
        </p:spPr>
        <p:txBody>
          <a:bodyPr wrap="square" rtlCol="0">
            <a:spAutoFit/>
          </a:bodyPr>
          <a:lstStyle/>
          <a:p>
            <a:r>
              <a:rPr lang="en-GB" dirty="0"/>
              <a:t>2022: This shows a high ratio and indicates high productivity.</a:t>
            </a:r>
          </a:p>
          <a:p>
            <a:r>
              <a:rPr lang="en-GB" dirty="0"/>
              <a:t>2023: Shows a decline in sales but an increase in headcount.</a:t>
            </a:r>
          </a:p>
          <a:p>
            <a:r>
              <a:rPr lang="en-GB" dirty="0"/>
              <a:t>2024: A reduced headcount still couldn’t improve the ratio due to falling sales.</a:t>
            </a:r>
          </a:p>
        </p:txBody>
      </p:sp>
      <p:sp>
        <p:nvSpPr>
          <p:cNvPr id="6" name="TextBox 5">
            <a:extLst>
              <a:ext uri="{FF2B5EF4-FFF2-40B4-BE49-F238E27FC236}">
                <a16:creationId xmlns:a16="http://schemas.microsoft.com/office/drawing/2014/main" id="{9EAC0988-E806-0CDB-27F1-AB347CBA75A3}"/>
              </a:ext>
            </a:extLst>
          </p:cNvPr>
          <p:cNvSpPr txBox="1"/>
          <p:nvPr/>
        </p:nvSpPr>
        <p:spPr>
          <a:xfrm>
            <a:off x="5300540" y="3757940"/>
            <a:ext cx="6053260" cy="261610"/>
          </a:xfrm>
          <a:prstGeom prst="rect">
            <a:avLst/>
          </a:prstGeom>
          <a:noFill/>
        </p:spPr>
        <p:txBody>
          <a:bodyPr wrap="none" rtlCol="0">
            <a:spAutoFit/>
          </a:bodyPr>
          <a:lstStyle/>
          <a:p>
            <a:r>
              <a:rPr lang="en-GB" sz="1100" dirty="0"/>
              <a:t>Calculated from (Appendix 1, Pages 14-18), (Appendix 2, Pages 13-17), (Appendix 3, Pages 13-17).</a:t>
            </a:r>
          </a:p>
        </p:txBody>
      </p:sp>
    </p:spTree>
    <p:extLst>
      <p:ext uri="{BB962C8B-B14F-4D97-AF65-F5344CB8AC3E}">
        <p14:creationId xmlns:p14="http://schemas.microsoft.com/office/powerpoint/2010/main" val="3167393989"/>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55E3B07-6A8F-2F01-1489-BCF5C2ED2E5C}"/>
            </a:ext>
          </a:extLst>
        </p:cNvPr>
        <p:cNvGrpSpPr/>
        <p:nvPr/>
      </p:nvGrpSpPr>
      <p:grpSpPr>
        <a:xfrm>
          <a:off x="0" y="0"/>
          <a:ext cx="0" cy="0"/>
          <a:chOff x="0" y="0"/>
          <a:chExt cx="0" cy="0"/>
        </a:xfrm>
      </p:grpSpPr>
      <p:sp>
        <p:nvSpPr>
          <p:cNvPr id="21" name="Flowchart: Document 20">
            <a:extLst>
              <a:ext uri="{FF2B5EF4-FFF2-40B4-BE49-F238E27FC236}">
                <a16:creationId xmlns:a16="http://schemas.microsoft.com/office/drawing/2014/main" id="{F455FB71-8D22-9EA3-5FD7-C5BAEEFAB8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A00275A3-9409-5BD8-5DDC-806A410A67AF}"/>
              </a:ext>
            </a:extLst>
          </p:cNvPr>
          <p:cNvSpPr txBox="1"/>
          <p:nvPr/>
        </p:nvSpPr>
        <p:spPr>
          <a:xfrm>
            <a:off x="838200" y="171162"/>
            <a:ext cx="2840182" cy="2371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kern="1200" dirty="0">
                <a:solidFill>
                  <a:srgbClr val="FFFFFF"/>
                </a:solidFill>
                <a:latin typeface="+mj-lt"/>
                <a:ea typeface="+mj-ea"/>
                <a:cs typeface="+mj-cs"/>
              </a:rPr>
              <a:t>Strategic Financial Analysis of LSN Diffusion 2022-2024</a:t>
            </a:r>
          </a:p>
        </p:txBody>
      </p:sp>
      <p:sp>
        <p:nvSpPr>
          <p:cNvPr id="3" name="TextBox 2">
            <a:extLst>
              <a:ext uri="{FF2B5EF4-FFF2-40B4-BE49-F238E27FC236}">
                <a16:creationId xmlns:a16="http://schemas.microsoft.com/office/drawing/2014/main" id="{E398CCE3-03BD-785F-780B-FF0E6522B8B1}"/>
              </a:ext>
            </a:extLst>
          </p:cNvPr>
          <p:cNvSpPr txBox="1"/>
          <p:nvPr/>
        </p:nvSpPr>
        <p:spPr>
          <a:xfrm>
            <a:off x="4901184" y="740664"/>
            <a:ext cx="6452616" cy="6463308"/>
          </a:xfrm>
          <a:prstGeom prst="rect">
            <a:avLst/>
          </a:prstGeom>
          <a:noFill/>
        </p:spPr>
        <p:txBody>
          <a:bodyPr wrap="square" rtlCol="0">
            <a:spAutoFit/>
          </a:bodyPr>
          <a:lstStyle/>
          <a:p>
            <a:r>
              <a:rPr lang="en-GB" dirty="0"/>
              <a:t>Ratios Conclusion:</a:t>
            </a:r>
          </a:p>
          <a:p>
            <a:endParaRPr lang="en-GB" dirty="0"/>
          </a:p>
          <a:p>
            <a:r>
              <a:rPr lang="en-GB" dirty="0"/>
              <a:t>Across the three years, LSN has moved from a position of solid profitability and stable liquidity to one of significant financial stress. While sales–to-capital efficiency remains relatively strong, almost every profitability and liquidity indicator shows sustained deterioration. Whilst margins have compressed, the operating and net profits have also turned negative, and the returns on capital have collapsed. The working capital pressures have intensified: inventory is turning slowly, payables have been stretched to unsustainable levels, and cash reserves have fallen sharply, leaving only a few days of operating costs in reserve.</a:t>
            </a:r>
          </a:p>
          <a:p>
            <a:endParaRPr lang="en-GB" dirty="0"/>
          </a:p>
          <a:p>
            <a:r>
              <a:rPr lang="en-GB" dirty="0"/>
              <a:t>These accounts covered a period that saw a weakening demand in multiple sectors due to post –pandemic demand normalisation, geopolitical uncertainty due to the war in Ukraine, and the conflicts in the Middle East, all of which resulted in higher inflation, supply chain uncertainty,  and elevated energy costs.</a:t>
            </a:r>
          </a:p>
          <a:p>
            <a:endParaRPr lang="en-GB" dirty="0"/>
          </a:p>
          <a:p>
            <a:endParaRPr lang="en-GB" dirty="0"/>
          </a:p>
          <a:p>
            <a:endParaRPr lang="en-GB" dirty="0"/>
          </a:p>
        </p:txBody>
      </p:sp>
    </p:spTree>
    <p:extLst>
      <p:ext uri="{BB962C8B-B14F-4D97-AF65-F5344CB8AC3E}">
        <p14:creationId xmlns:p14="http://schemas.microsoft.com/office/powerpoint/2010/main" val="3040916497"/>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8E5134A-4468-221F-A0BC-300E458E1847}"/>
            </a:ext>
          </a:extLst>
        </p:cNvPr>
        <p:cNvGrpSpPr/>
        <p:nvPr/>
      </p:nvGrpSpPr>
      <p:grpSpPr>
        <a:xfrm>
          <a:off x="0" y="0"/>
          <a:ext cx="0" cy="0"/>
          <a:chOff x="0" y="0"/>
          <a:chExt cx="0" cy="0"/>
        </a:xfrm>
      </p:grpSpPr>
      <p:sp>
        <p:nvSpPr>
          <p:cNvPr id="21" name="Flowchart: Document 20">
            <a:extLst>
              <a:ext uri="{FF2B5EF4-FFF2-40B4-BE49-F238E27FC236}">
                <a16:creationId xmlns:a16="http://schemas.microsoft.com/office/drawing/2014/main" id="{C8EADF9F-4657-13AA-6458-9483E11B61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9E4A80A5-C6D8-CE98-EC6A-C8AA6285608C}"/>
              </a:ext>
            </a:extLst>
          </p:cNvPr>
          <p:cNvSpPr txBox="1"/>
          <p:nvPr/>
        </p:nvSpPr>
        <p:spPr>
          <a:xfrm>
            <a:off x="838200" y="171162"/>
            <a:ext cx="2840182" cy="2371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kern="1200" dirty="0">
                <a:solidFill>
                  <a:srgbClr val="FFFFFF"/>
                </a:solidFill>
                <a:latin typeface="+mj-lt"/>
                <a:ea typeface="+mj-ea"/>
                <a:cs typeface="+mj-cs"/>
              </a:rPr>
              <a:t>Strategic Financial Analysis of LSN Diffusion 2022-2024</a:t>
            </a:r>
          </a:p>
        </p:txBody>
      </p:sp>
      <p:sp>
        <p:nvSpPr>
          <p:cNvPr id="3" name="TextBox 2">
            <a:extLst>
              <a:ext uri="{FF2B5EF4-FFF2-40B4-BE49-F238E27FC236}">
                <a16:creationId xmlns:a16="http://schemas.microsoft.com/office/drawing/2014/main" id="{1C79BE91-D6F4-46E5-6DF6-E03B0273DB03}"/>
              </a:ext>
            </a:extLst>
          </p:cNvPr>
          <p:cNvSpPr txBox="1"/>
          <p:nvPr/>
        </p:nvSpPr>
        <p:spPr>
          <a:xfrm>
            <a:off x="4901184" y="740664"/>
            <a:ext cx="6452616" cy="5632311"/>
          </a:xfrm>
          <a:prstGeom prst="rect">
            <a:avLst/>
          </a:prstGeom>
          <a:noFill/>
        </p:spPr>
        <p:txBody>
          <a:bodyPr wrap="square" rtlCol="0">
            <a:spAutoFit/>
          </a:bodyPr>
          <a:lstStyle/>
          <a:p>
            <a:r>
              <a:rPr lang="en-GB" dirty="0"/>
              <a:t>2025 saw restructuring at LSN with a focus on cost savings:</a:t>
            </a:r>
          </a:p>
          <a:p>
            <a:endParaRPr lang="en-GB" dirty="0"/>
          </a:p>
          <a:p>
            <a:r>
              <a:rPr lang="en-GB" dirty="0"/>
              <a:t>Streamlined operating cost:</a:t>
            </a:r>
          </a:p>
          <a:p>
            <a:pPr marL="285750" indent="-285750">
              <a:buFont typeface="Arial" panose="020B0604020202020204" pitchFamily="34" charset="0"/>
              <a:buChar char="•"/>
            </a:pPr>
            <a:r>
              <a:rPr lang="en-GB" dirty="0"/>
              <a:t> LSN conducted a full review of its administrative and support-function costs.</a:t>
            </a:r>
          </a:p>
          <a:p>
            <a:pPr marL="285750" indent="-285750">
              <a:buFont typeface="Arial" panose="020B0604020202020204" pitchFamily="34" charset="0"/>
              <a:buChar char="•"/>
            </a:pPr>
            <a:r>
              <a:rPr lang="en-GB" dirty="0"/>
              <a:t> It identified duplicated roles, inefficient processes, and legacy activities that no longer add value.</a:t>
            </a:r>
          </a:p>
          <a:p>
            <a:pPr marL="285750" indent="-285750">
              <a:buFont typeface="Arial" panose="020B0604020202020204" pitchFamily="34" charset="0"/>
              <a:buChar char="•"/>
            </a:pPr>
            <a:endParaRPr lang="en-GB" dirty="0"/>
          </a:p>
          <a:p>
            <a:r>
              <a:rPr lang="en-GB" dirty="0"/>
              <a:t>Optimised workforce efficiency:</a:t>
            </a:r>
          </a:p>
          <a:p>
            <a:pPr marL="285750" indent="-285750">
              <a:buFont typeface="Arial" panose="020B0604020202020204" pitchFamily="34" charset="0"/>
              <a:buChar char="•"/>
            </a:pPr>
            <a:r>
              <a:rPr lang="en-GB" dirty="0"/>
              <a:t>They aligned staffing levels with the current revenue and production volumes.</a:t>
            </a:r>
          </a:p>
          <a:p>
            <a:pPr marL="285750" indent="-285750">
              <a:buFont typeface="Arial" panose="020B0604020202020204" pitchFamily="34" charset="0"/>
              <a:buChar char="•"/>
            </a:pPr>
            <a:r>
              <a:rPr lang="en-GB" dirty="0"/>
              <a:t>They invested in targeted upskilling to improve productivity rather than relying on additional headcount.</a:t>
            </a:r>
          </a:p>
          <a:p>
            <a:endParaRPr lang="en-GB" dirty="0"/>
          </a:p>
          <a:p>
            <a:r>
              <a:rPr lang="en-GB" dirty="0"/>
              <a:t>Reduced inventory holding costs:</a:t>
            </a:r>
          </a:p>
          <a:p>
            <a:pPr marL="285750" indent="-285750">
              <a:buFont typeface="Arial" panose="020B0604020202020204" pitchFamily="34" charset="0"/>
              <a:buChar char="•"/>
            </a:pPr>
            <a:r>
              <a:rPr lang="en-GB" dirty="0"/>
              <a:t>They implemented a demand-driven purchasing model to reduce slow-moving stock.</a:t>
            </a:r>
          </a:p>
          <a:p>
            <a:pPr marL="285750" indent="-285750">
              <a:buFont typeface="Arial" panose="020B0604020202020204" pitchFamily="34" charset="0"/>
              <a:buChar char="•"/>
            </a:pPr>
            <a:r>
              <a:rPr lang="en-GB" dirty="0"/>
              <a:t>Improved forecasting accuracy to prevent overproduction.</a:t>
            </a:r>
          </a:p>
          <a:p>
            <a:pPr marL="285750" indent="-285750">
              <a:buFont typeface="Arial" panose="020B0604020202020204" pitchFamily="34" charset="0"/>
              <a:buChar char="•"/>
            </a:pPr>
            <a:r>
              <a:rPr lang="en-GB" dirty="0"/>
              <a:t>They cleared obsolete and excess inventory through discounted sales and supplier returns.</a:t>
            </a:r>
          </a:p>
        </p:txBody>
      </p:sp>
    </p:spTree>
    <p:extLst>
      <p:ext uri="{BB962C8B-B14F-4D97-AF65-F5344CB8AC3E}">
        <p14:creationId xmlns:p14="http://schemas.microsoft.com/office/powerpoint/2010/main" val="552305479"/>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30656D1-08E4-615F-FC48-AA763038BC3F}"/>
            </a:ext>
          </a:extLst>
        </p:cNvPr>
        <p:cNvGrpSpPr/>
        <p:nvPr/>
      </p:nvGrpSpPr>
      <p:grpSpPr>
        <a:xfrm>
          <a:off x="0" y="0"/>
          <a:ext cx="0" cy="0"/>
          <a:chOff x="0" y="0"/>
          <a:chExt cx="0" cy="0"/>
        </a:xfrm>
      </p:grpSpPr>
      <p:sp>
        <p:nvSpPr>
          <p:cNvPr id="21" name="Flowchart: Document 20">
            <a:extLst>
              <a:ext uri="{FF2B5EF4-FFF2-40B4-BE49-F238E27FC236}">
                <a16:creationId xmlns:a16="http://schemas.microsoft.com/office/drawing/2014/main" id="{C77F9802-0FB4-435A-F8E0-B6609A97E8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4ABE2CE3-F719-66FF-5648-4396CE73375D}"/>
              </a:ext>
            </a:extLst>
          </p:cNvPr>
          <p:cNvSpPr txBox="1"/>
          <p:nvPr/>
        </p:nvSpPr>
        <p:spPr>
          <a:xfrm>
            <a:off x="838200" y="171162"/>
            <a:ext cx="2840182" cy="2371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kern="1200" dirty="0">
                <a:solidFill>
                  <a:srgbClr val="FFFFFF"/>
                </a:solidFill>
                <a:latin typeface="+mj-lt"/>
                <a:ea typeface="+mj-ea"/>
                <a:cs typeface="+mj-cs"/>
              </a:rPr>
              <a:t>Strategic Financial Analysis of LSN Diffusion 2022-2024</a:t>
            </a:r>
          </a:p>
        </p:txBody>
      </p:sp>
      <p:sp>
        <p:nvSpPr>
          <p:cNvPr id="3" name="TextBox 2">
            <a:extLst>
              <a:ext uri="{FF2B5EF4-FFF2-40B4-BE49-F238E27FC236}">
                <a16:creationId xmlns:a16="http://schemas.microsoft.com/office/drawing/2014/main" id="{85BC188B-4363-A678-C578-894BE7D5B6B3}"/>
              </a:ext>
            </a:extLst>
          </p:cNvPr>
          <p:cNvSpPr txBox="1"/>
          <p:nvPr/>
        </p:nvSpPr>
        <p:spPr>
          <a:xfrm>
            <a:off x="4901184" y="740664"/>
            <a:ext cx="6452616" cy="5632311"/>
          </a:xfrm>
          <a:prstGeom prst="rect">
            <a:avLst/>
          </a:prstGeom>
          <a:noFill/>
        </p:spPr>
        <p:txBody>
          <a:bodyPr wrap="square" rtlCol="0">
            <a:spAutoFit/>
          </a:bodyPr>
          <a:lstStyle/>
          <a:p>
            <a:r>
              <a:rPr lang="en-GB" dirty="0"/>
              <a:t>2025 saw restructuring at LSN with a focus on cost savings:</a:t>
            </a:r>
          </a:p>
          <a:p>
            <a:endParaRPr lang="en-GB" dirty="0"/>
          </a:p>
          <a:p>
            <a:r>
              <a:rPr lang="en-GB" dirty="0"/>
              <a:t>Renegotiated Supplier Terms:</a:t>
            </a:r>
          </a:p>
          <a:p>
            <a:pPr marL="285750" indent="-285750">
              <a:buFont typeface="Arial" panose="020B0604020202020204" pitchFamily="34" charset="0"/>
              <a:buChar char="•"/>
            </a:pPr>
            <a:r>
              <a:rPr lang="en-GB" dirty="0"/>
              <a:t>They used spend analysis to consolidate suppliers and leverage volume discounts.</a:t>
            </a:r>
          </a:p>
          <a:p>
            <a:pPr marL="285750" indent="-285750">
              <a:buFont typeface="Arial" panose="020B0604020202020204" pitchFamily="34" charset="0"/>
              <a:buChar char="•"/>
            </a:pPr>
            <a:r>
              <a:rPr lang="en-GB" dirty="0"/>
              <a:t>Renegotiated pricing, payment terms, and adjusted delivery schedules to reduce costs.</a:t>
            </a:r>
          </a:p>
          <a:p>
            <a:pPr marL="285750" indent="-285750">
              <a:buFont typeface="Arial" panose="020B0604020202020204" pitchFamily="34" charset="0"/>
              <a:buChar char="•"/>
            </a:pPr>
            <a:r>
              <a:rPr lang="en-GB" dirty="0"/>
              <a:t>They explored alternative suppliers who were offering lower prices and flexible terms.</a:t>
            </a:r>
          </a:p>
          <a:p>
            <a:pPr marL="285750" indent="-285750">
              <a:buFont typeface="Arial" panose="020B0604020202020204" pitchFamily="34" charset="0"/>
              <a:buChar char="•"/>
            </a:pPr>
            <a:endParaRPr lang="en-GB" dirty="0"/>
          </a:p>
          <a:p>
            <a:r>
              <a:rPr lang="en-GB" dirty="0"/>
              <a:t>Improved production and operational efficiencies:</a:t>
            </a:r>
          </a:p>
          <a:p>
            <a:pPr marL="285750" indent="-285750">
              <a:buFont typeface="Arial" panose="020B0604020202020204" pitchFamily="34" charset="0"/>
              <a:buChar char="•"/>
            </a:pPr>
            <a:r>
              <a:rPr lang="en-GB" dirty="0"/>
              <a:t>They mapped the end-to-end processes to identify bottlenecks, wastes, and areas of rework.</a:t>
            </a:r>
          </a:p>
          <a:p>
            <a:pPr marL="285750" indent="-285750">
              <a:buFont typeface="Arial" panose="020B0604020202020204" pitchFamily="34" charset="0"/>
              <a:buChar char="•"/>
            </a:pPr>
            <a:r>
              <a:rPr lang="en-GB" dirty="0"/>
              <a:t>Standardised working processes and introduced lean practices through employee workshops.</a:t>
            </a:r>
          </a:p>
          <a:p>
            <a:endParaRPr lang="en-GB" dirty="0"/>
          </a:p>
          <a:p>
            <a:r>
              <a:rPr lang="en-GB" dirty="0"/>
              <a:t>Reassessed Capital Expenditure:</a:t>
            </a:r>
          </a:p>
          <a:p>
            <a:pPr marL="285750" indent="-285750">
              <a:buFont typeface="Arial" panose="020B0604020202020204" pitchFamily="34" charset="0"/>
              <a:buChar char="•"/>
            </a:pPr>
            <a:r>
              <a:rPr lang="en-GB" dirty="0"/>
              <a:t>They paused non-critical projects.</a:t>
            </a:r>
          </a:p>
          <a:p>
            <a:pPr marL="285750" indent="-285750">
              <a:buFont typeface="Arial" panose="020B0604020202020204" pitchFamily="34" charset="0"/>
              <a:buChar char="•"/>
            </a:pPr>
            <a:r>
              <a:rPr lang="en-GB" dirty="0"/>
              <a:t>Prioritising investments that would deliver rapid cost savings or productivity gains.</a:t>
            </a:r>
          </a:p>
        </p:txBody>
      </p:sp>
    </p:spTree>
    <p:extLst>
      <p:ext uri="{BB962C8B-B14F-4D97-AF65-F5344CB8AC3E}">
        <p14:creationId xmlns:p14="http://schemas.microsoft.com/office/powerpoint/2010/main" val="2713284504"/>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424E12B-6AD0-FF5B-BE67-BEA740697775}"/>
            </a:ext>
          </a:extLst>
        </p:cNvPr>
        <p:cNvGrpSpPr/>
        <p:nvPr/>
      </p:nvGrpSpPr>
      <p:grpSpPr>
        <a:xfrm>
          <a:off x="0" y="0"/>
          <a:ext cx="0" cy="0"/>
          <a:chOff x="0" y="0"/>
          <a:chExt cx="0" cy="0"/>
        </a:xfrm>
      </p:grpSpPr>
      <p:sp>
        <p:nvSpPr>
          <p:cNvPr id="21" name="Flowchart: Document 20">
            <a:extLst>
              <a:ext uri="{FF2B5EF4-FFF2-40B4-BE49-F238E27FC236}">
                <a16:creationId xmlns:a16="http://schemas.microsoft.com/office/drawing/2014/main" id="{64248880-EA98-776C-EA11-56BB4FA265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8E88339-FA0F-1EAD-09CE-7D3AFF9B7545}"/>
              </a:ext>
            </a:extLst>
          </p:cNvPr>
          <p:cNvSpPr txBox="1"/>
          <p:nvPr/>
        </p:nvSpPr>
        <p:spPr>
          <a:xfrm>
            <a:off x="838200" y="171162"/>
            <a:ext cx="2840182" cy="2371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kern="1200" dirty="0">
                <a:solidFill>
                  <a:srgbClr val="FFFFFF"/>
                </a:solidFill>
                <a:latin typeface="+mj-lt"/>
                <a:ea typeface="+mj-ea"/>
                <a:cs typeface="+mj-cs"/>
              </a:rPr>
              <a:t>Strategic Financial Analysis of LSN Diffusion 2022-2024</a:t>
            </a:r>
          </a:p>
        </p:txBody>
      </p:sp>
      <p:sp>
        <p:nvSpPr>
          <p:cNvPr id="3" name="TextBox 2">
            <a:extLst>
              <a:ext uri="{FF2B5EF4-FFF2-40B4-BE49-F238E27FC236}">
                <a16:creationId xmlns:a16="http://schemas.microsoft.com/office/drawing/2014/main" id="{BBBAAB04-7B11-5B64-C0C2-7A9C3183B9A5}"/>
              </a:ext>
            </a:extLst>
          </p:cNvPr>
          <p:cNvSpPr txBox="1"/>
          <p:nvPr/>
        </p:nvSpPr>
        <p:spPr>
          <a:xfrm>
            <a:off x="4901184" y="731520"/>
            <a:ext cx="6452616" cy="4247317"/>
          </a:xfrm>
          <a:prstGeom prst="rect">
            <a:avLst/>
          </a:prstGeom>
          <a:noFill/>
        </p:spPr>
        <p:txBody>
          <a:bodyPr wrap="square" rtlCol="0">
            <a:spAutoFit/>
          </a:bodyPr>
          <a:lstStyle/>
          <a:p>
            <a:r>
              <a:rPr lang="en-GB" dirty="0"/>
              <a:t>2025 saw restructuring at LSN with a focus on cost savings:</a:t>
            </a:r>
          </a:p>
          <a:p>
            <a:endParaRPr lang="en-GB" dirty="0"/>
          </a:p>
          <a:p>
            <a:r>
              <a:rPr lang="en-GB" dirty="0"/>
              <a:t>Strengthened Working Capital:</a:t>
            </a:r>
          </a:p>
          <a:p>
            <a:pPr marL="285750" indent="-285750">
              <a:buFont typeface="Arial" panose="020B0604020202020204" pitchFamily="34" charset="0"/>
              <a:buChar char="•"/>
            </a:pPr>
            <a:r>
              <a:rPr lang="en-GB" dirty="0"/>
              <a:t>They worked to reduce inventory days to free up cash.</a:t>
            </a:r>
          </a:p>
          <a:p>
            <a:pPr marL="285750" indent="-285750">
              <a:buFont typeface="Arial" panose="020B0604020202020204" pitchFamily="34" charset="0"/>
              <a:buChar char="•"/>
            </a:pPr>
            <a:r>
              <a:rPr lang="en-GB" dirty="0"/>
              <a:t>Improved receivables collections to reduce reliance on supplier credit.</a:t>
            </a:r>
          </a:p>
          <a:p>
            <a:pPr marL="285750" indent="-285750">
              <a:buFont typeface="Arial" panose="020B0604020202020204" pitchFamily="34" charset="0"/>
              <a:buChar char="•"/>
            </a:pPr>
            <a:endParaRPr lang="en-GB" dirty="0"/>
          </a:p>
          <a:p>
            <a:r>
              <a:rPr lang="en-GB" dirty="0"/>
              <a:t>Reduced Energy and Utility Costs:</a:t>
            </a:r>
          </a:p>
          <a:p>
            <a:pPr marL="285750" indent="-285750">
              <a:buFont typeface="Arial" panose="020B0604020202020204" pitchFamily="34" charset="0"/>
              <a:buChar char="•"/>
            </a:pPr>
            <a:r>
              <a:rPr lang="en-GB" dirty="0"/>
              <a:t>They conducted an energy audit to identify high areas of consumption.</a:t>
            </a:r>
          </a:p>
          <a:p>
            <a:pPr marL="285750" indent="-285750">
              <a:buFont typeface="Arial" panose="020B0604020202020204" pitchFamily="34" charset="0"/>
              <a:buChar char="•"/>
            </a:pPr>
            <a:r>
              <a:rPr lang="en-GB" dirty="0"/>
              <a:t>Started to introduce energy-efficient equipment (LED Lighting etc).</a:t>
            </a:r>
          </a:p>
          <a:p>
            <a:pPr marL="285750" indent="-285750">
              <a:buFont typeface="Arial" panose="020B0604020202020204" pitchFamily="34" charset="0"/>
              <a:buChar char="•"/>
            </a:pPr>
            <a:endParaRPr lang="en-GB" dirty="0"/>
          </a:p>
          <a:p>
            <a:r>
              <a:rPr lang="en-GB" dirty="0"/>
              <a:t>All of these resulted in a return to profit in 2025, along with an increase in sales of £5M.</a:t>
            </a:r>
          </a:p>
        </p:txBody>
      </p:sp>
    </p:spTree>
    <p:extLst>
      <p:ext uri="{BB962C8B-B14F-4D97-AF65-F5344CB8AC3E}">
        <p14:creationId xmlns:p14="http://schemas.microsoft.com/office/powerpoint/2010/main" val="870001882"/>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A1B2581-5EA1-64B1-045F-C4A0EA737707}"/>
            </a:ext>
          </a:extLst>
        </p:cNvPr>
        <p:cNvGrpSpPr/>
        <p:nvPr/>
      </p:nvGrpSpPr>
      <p:grpSpPr>
        <a:xfrm>
          <a:off x="0" y="0"/>
          <a:ext cx="0" cy="0"/>
          <a:chOff x="0" y="0"/>
          <a:chExt cx="0" cy="0"/>
        </a:xfrm>
      </p:grpSpPr>
      <p:sp>
        <p:nvSpPr>
          <p:cNvPr id="21" name="Flowchart: Document 20">
            <a:extLst>
              <a:ext uri="{FF2B5EF4-FFF2-40B4-BE49-F238E27FC236}">
                <a16:creationId xmlns:a16="http://schemas.microsoft.com/office/drawing/2014/main" id="{723A97EC-00ED-C9D3-AA63-DAD4EF50A2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7BB6318-5C23-4166-E466-49D7F544450A}"/>
              </a:ext>
            </a:extLst>
          </p:cNvPr>
          <p:cNvSpPr txBox="1"/>
          <p:nvPr/>
        </p:nvSpPr>
        <p:spPr>
          <a:xfrm>
            <a:off x="838200" y="171162"/>
            <a:ext cx="2840182" cy="2371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kern="1200" dirty="0">
                <a:solidFill>
                  <a:srgbClr val="FFFFFF"/>
                </a:solidFill>
                <a:latin typeface="+mj-lt"/>
                <a:ea typeface="+mj-ea"/>
                <a:cs typeface="+mj-cs"/>
              </a:rPr>
              <a:t>Strategic Financial Analysis of LSN Diffusion 2022-2024</a:t>
            </a:r>
          </a:p>
        </p:txBody>
      </p:sp>
      <p:sp>
        <p:nvSpPr>
          <p:cNvPr id="3" name="TextBox 2">
            <a:extLst>
              <a:ext uri="{FF2B5EF4-FFF2-40B4-BE49-F238E27FC236}">
                <a16:creationId xmlns:a16="http://schemas.microsoft.com/office/drawing/2014/main" id="{1077BA84-1A5E-C4C1-53A2-4BCF38C5C3D5}"/>
              </a:ext>
            </a:extLst>
          </p:cNvPr>
          <p:cNvSpPr txBox="1"/>
          <p:nvPr/>
        </p:nvSpPr>
        <p:spPr>
          <a:xfrm>
            <a:off x="4901184" y="740664"/>
            <a:ext cx="6452616" cy="5909310"/>
          </a:xfrm>
          <a:prstGeom prst="rect">
            <a:avLst/>
          </a:prstGeom>
          <a:noFill/>
        </p:spPr>
        <p:txBody>
          <a:bodyPr wrap="square" rtlCol="0">
            <a:spAutoFit/>
          </a:bodyPr>
          <a:lstStyle/>
          <a:p>
            <a:r>
              <a:rPr lang="en-GB" dirty="0"/>
              <a:t>Identify and describe any of your company’s capital investment appraisal techniques:</a:t>
            </a:r>
          </a:p>
          <a:p>
            <a:endParaRPr lang="en-GB" dirty="0"/>
          </a:p>
          <a:p>
            <a:r>
              <a:rPr lang="en-GB" dirty="0"/>
              <a:t>Net Present Value (NPV)</a:t>
            </a:r>
          </a:p>
          <a:p>
            <a:endParaRPr lang="en-GB" dirty="0"/>
          </a:p>
          <a:p>
            <a:r>
              <a:rPr lang="en-GB" dirty="0"/>
              <a:t>What is it?</a:t>
            </a:r>
          </a:p>
          <a:p>
            <a:r>
              <a:rPr lang="en-GB" dirty="0"/>
              <a:t>NPV discounts future cash flows (in and out) to their present value and then compares them with the initial investment</a:t>
            </a:r>
          </a:p>
          <a:p>
            <a:endParaRPr lang="en-GB" dirty="0"/>
          </a:p>
          <a:p>
            <a:r>
              <a:rPr lang="en-GB" dirty="0"/>
              <a:t>Why does LSN Diffusion use it?</a:t>
            </a:r>
          </a:p>
          <a:p>
            <a:pPr marL="285750" indent="-285750">
              <a:buFont typeface="Arial" panose="020B0604020202020204" pitchFamily="34" charset="0"/>
              <a:buChar char="•"/>
            </a:pPr>
            <a:r>
              <a:rPr lang="en-GB" dirty="0"/>
              <a:t>LSN invests heavily in tangible and intangible assets (£7.7m in fixed assets).</a:t>
            </a:r>
          </a:p>
          <a:p>
            <a:pPr marL="285750" indent="-285750">
              <a:buFont typeface="Arial" panose="020B0604020202020204" pitchFamily="34" charset="0"/>
              <a:buChar char="•"/>
            </a:pPr>
            <a:r>
              <a:rPr lang="en-GB" dirty="0"/>
              <a:t>It is a reliable method when assessing long-term manufacturing investments when cash flow is predictable. </a:t>
            </a:r>
          </a:p>
          <a:p>
            <a:pPr marL="285750" indent="-285750">
              <a:buFont typeface="Arial" panose="020B0604020202020204" pitchFamily="34" charset="0"/>
              <a:buChar char="•"/>
            </a:pPr>
            <a:r>
              <a:rPr lang="en-GB" dirty="0"/>
              <a:t> It’s useful to determine if a project will increase shareholder value.</a:t>
            </a:r>
          </a:p>
          <a:p>
            <a:pPr marL="285750" indent="-285750">
              <a:buFont typeface="Arial" panose="020B0604020202020204" pitchFamily="34" charset="0"/>
              <a:buChar char="•"/>
            </a:pPr>
            <a:endParaRPr lang="en-GB" dirty="0"/>
          </a:p>
          <a:p>
            <a:r>
              <a:rPr lang="en-GB" dirty="0"/>
              <a:t>What does it support?</a:t>
            </a:r>
          </a:p>
          <a:p>
            <a:r>
              <a:rPr lang="en-GB" dirty="0"/>
              <a:t>LSN uses this technique when looking at plant upgrades, major equipment purchases, or investment in new technologies.</a:t>
            </a:r>
          </a:p>
          <a:p>
            <a:endParaRPr lang="en-GB" dirty="0"/>
          </a:p>
        </p:txBody>
      </p:sp>
    </p:spTree>
    <p:extLst>
      <p:ext uri="{BB962C8B-B14F-4D97-AF65-F5344CB8AC3E}">
        <p14:creationId xmlns:p14="http://schemas.microsoft.com/office/powerpoint/2010/main" val="1941544529"/>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82129A3-0E75-208B-F053-C96B81A3E682}"/>
            </a:ext>
          </a:extLst>
        </p:cNvPr>
        <p:cNvGrpSpPr/>
        <p:nvPr/>
      </p:nvGrpSpPr>
      <p:grpSpPr>
        <a:xfrm>
          <a:off x="0" y="0"/>
          <a:ext cx="0" cy="0"/>
          <a:chOff x="0" y="0"/>
          <a:chExt cx="0" cy="0"/>
        </a:xfrm>
      </p:grpSpPr>
      <p:sp>
        <p:nvSpPr>
          <p:cNvPr id="21" name="Flowchart: Document 20">
            <a:extLst>
              <a:ext uri="{FF2B5EF4-FFF2-40B4-BE49-F238E27FC236}">
                <a16:creationId xmlns:a16="http://schemas.microsoft.com/office/drawing/2014/main" id="{57939E0A-FDE5-80E7-FA29-BB30760DA1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10EA3738-A9EA-8804-F32E-528CBA676A2A}"/>
              </a:ext>
            </a:extLst>
          </p:cNvPr>
          <p:cNvSpPr txBox="1"/>
          <p:nvPr/>
        </p:nvSpPr>
        <p:spPr>
          <a:xfrm>
            <a:off x="838200" y="171162"/>
            <a:ext cx="2840182" cy="2371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kern="1200" dirty="0">
                <a:solidFill>
                  <a:srgbClr val="FFFFFF"/>
                </a:solidFill>
                <a:latin typeface="+mj-lt"/>
                <a:ea typeface="+mj-ea"/>
                <a:cs typeface="+mj-cs"/>
              </a:rPr>
              <a:t>Strategic Financial Analysis of LSN Diffusion 2022-2024</a:t>
            </a:r>
          </a:p>
        </p:txBody>
      </p:sp>
      <p:sp>
        <p:nvSpPr>
          <p:cNvPr id="3" name="TextBox 2">
            <a:extLst>
              <a:ext uri="{FF2B5EF4-FFF2-40B4-BE49-F238E27FC236}">
                <a16:creationId xmlns:a16="http://schemas.microsoft.com/office/drawing/2014/main" id="{6FB95C14-03DF-EB56-AA14-565C9DAF0604}"/>
              </a:ext>
            </a:extLst>
          </p:cNvPr>
          <p:cNvSpPr txBox="1"/>
          <p:nvPr/>
        </p:nvSpPr>
        <p:spPr>
          <a:xfrm>
            <a:off x="4901184" y="740664"/>
            <a:ext cx="6452616" cy="5355312"/>
          </a:xfrm>
          <a:prstGeom prst="rect">
            <a:avLst/>
          </a:prstGeom>
          <a:noFill/>
        </p:spPr>
        <p:txBody>
          <a:bodyPr wrap="square" rtlCol="0">
            <a:spAutoFit/>
          </a:bodyPr>
          <a:lstStyle/>
          <a:p>
            <a:r>
              <a:rPr lang="en-GB" dirty="0"/>
              <a:t>Identify and describe any of your company’s capital investment appraisal techniques:</a:t>
            </a:r>
          </a:p>
          <a:p>
            <a:endParaRPr lang="en-GB" dirty="0"/>
          </a:p>
          <a:p>
            <a:r>
              <a:rPr lang="en-GB" dirty="0"/>
              <a:t>Internal Rate of Return (IRR)</a:t>
            </a:r>
          </a:p>
          <a:p>
            <a:endParaRPr lang="en-GB" dirty="0"/>
          </a:p>
          <a:p>
            <a:r>
              <a:rPr lang="en-GB" dirty="0"/>
              <a:t>What is it?</a:t>
            </a:r>
          </a:p>
          <a:p>
            <a:r>
              <a:rPr lang="en-GB" dirty="0"/>
              <a:t>IRR identifies the discount rate at which a project’s NPV becomes zero.</a:t>
            </a:r>
          </a:p>
          <a:p>
            <a:endParaRPr lang="en-GB" dirty="0"/>
          </a:p>
          <a:p>
            <a:r>
              <a:rPr lang="en-GB" dirty="0"/>
              <a:t>Why does LSN Diffusion use it?</a:t>
            </a:r>
          </a:p>
          <a:p>
            <a:pPr marL="285750" indent="-285750">
              <a:buFont typeface="Arial" panose="020B0604020202020204" pitchFamily="34" charset="0"/>
              <a:buChar char="•"/>
            </a:pPr>
            <a:r>
              <a:rPr lang="en-GB" dirty="0"/>
              <a:t>It helps support decisions around expansion, increasing capacity, or introducing automation. </a:t>
            </a:r>
          </a:p>
          <a:p>
            <a:pPr marL="285750" indent="-285750">
              <a:buFont typeface="Arial" panose="020B0604020202020204" pitchFamily="34" charset="0"/>
              <a:buChar char="•"/>
            </a:pPr>
            <a:r>
              <a:rPr lang="en-GB" dirty="0"/>
              <a:t> It’s used to prioritise projects when capital is limited.</a:t>
            </a:r>
          </a:p>
          <a:p>
            <a:pPr marL="285750" indent="-285750">
              <a:buFont typeface="Arial" panose="020B0604020202020204" pitchFamily="34" charset="0"/>
              <a:buChar char="•"/>
            </a:pPr>
            <a:r>
              <a:rPr lang="en-GB" dirty="0"/>
              <a:t>Useful when comparing multiple investment options. </a:t>
            </a:r>
          </a:p>
          <a:p>
            <a:endParaRPr lang="en-GB" dirty="0"/>
          </a:p>
          <a:p>
            <a:r>
              <a:rPr lang="en-GB" dirty="0"/>
              <a:t>What does it support?</a:t>
            </a:r>
          </a:p>
          <a:p>
            <a:r>
              <a:rPr lang="en-GB" dirty="0"/>
              <a:t>LSN uses this technique when projects have long-term cash flow profiles: facility improvement or additional production lines.</a:t>
            </a:r>
          </a:p>
        </p:txBody>
      </p:sp>
    </p:spTree>
    <p:extLst>
      <p:ext uri="{BB962C8B-B14F-4D97-AF65-F5344CB8AC3E}">
        <p14:creationId xmlns:p14="http://schemas.microsoft.com/office/powerpoint/2010/main" val="2566678635"/>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3B205A9-CB9B-1CFB-8B44-1D6C1883F102}"/>
            </a:ext>
          </a:extLst>
        </p:cNvPr>
        <p:cNvGrpSpPr/>
        <p:nvPr/>
      </p:nvGrpSpPr>
      <p:grpSpPr>
        <a:xfrm>
          <a:off x="0" y="0"/>
          <a:ext cx="0" cy="0"/>
          <a:chOff x="0" y="0"/>
          <a:chExt cx="0" cy="0"/>
        </a:xfrm>
      </p:grpSpPr>
      <p:sp>
        <p:nvSpPr>
          <p:cNvPr id="21" name="Flowchart: Document 20">
            <a:extLst>
              <a:ext uri="{FF2B5EF4-FFF2-40B4-BE49-F238E27FC236}">
                <a16:creationId xmlns:a16="http://schemas.microsoft.com/office/drawing/2014/main" id="{F5CF5E32-1AF3-4C0F-6AFF-F98722518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60F6BB95-E49B-A13D-704B-D9E6A6C0CA47}"/>
              </a:ext>
            </a:extLst>
          </p:cNvPr>
          <p:cNvSpPr txBox="1"/>
          <p:nvPr/>
        </p:nvSpPr>
        <p:spPr>
          <a:xfrm>
            <a:off x="838200" y="171162"/>
            <a:ext cx="2840182" cy="2371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kern="1200" dirty="0">
                <a:solidFill>
                  <a:srgbClr val="FFFFFF"/>
                </a:solidFill>
                <a:latin typeface="+mj-lt"/>
                <a:ea typeface="+mj-ea"/>
                <a:cs typeface="+mj-cs"/>
              </a:rPr>
              <a:t>Strategic Financial Analysis of LSN Diffusion 2022-2024</a:t>
            </a:r>
          </a:p>
        </p:txBody>
      </p:sp>
      <p:sp>
        <p:nvSpPr>
          <p:cNvPr id="3" name="TextBox 2">
            <a:extLst>
              <a:ext uri="{FF2B5EF4-FFF2-40B4-BE49-F238E27FC236}">
                <a16:creationId xmlns:a16="http://schemas.microsoft.com/office/drawing/2014/main" id="{069C5CF4-D932-F708-7C59-DEF1B50E35F8}"/>
              </a:ext>
            </a:extLst>
          </p:cNvPr>
          <p:cNvSpPr txBox="1"/>
          <p:nvPr/>
        </p:nvSpPr>
        <p:spPr>
          <a:xfrm>
            <a:off x="4901184" y="740664"/>
            <a:ext cx="6452616" cy="5078313"/>
          </a:xfrm>
          <a:prstGeom prst="rect">
            <a:avLst/>
          </a:prstGeom>
          <a:noFill/>
        </p:spPr>
        <p:txBody>
          <a:bodyPr wrap="square" rtlCol="0">
            <a:spAutoFit/>
          </a:bodyPr>
          <a:lstStyle/>
          <a:p>
            <a:r>
              <a:rPr lang="en-GB" dirty="0"/>
              <a:t>Identify and describe any of your company’s capital investment appraisal techniques:</a:t>
            </a:r>
          </a:p>
          <a:p>
            <a:endParaRPr lang="en-GB" dirty="0"/>
          </a:p>
          <a:p>
            <a:r>
              <a:rPr lang="en-GB" dirty="0"/>
              <a:t>Payback Period</a:t>
            </a:r>
          </a:p>
          <a:p>
            <a:endParaRPr lang="en-GB" dirty="0"/>
          </a:p>
          <a:p>
            <a:r>
              <a:rPr lang="en-GB" dirty="0"/>
              <a:t>What is it?</a:t>
            </a:r>
          </a:p>
          <a:p>
            <a:r>
              <a:rPr lang="en-GB" dirty="0"/>
              <a:t>This measures how long it takes for an investment to recover its initial cost.</a:t>
            </a:r>
          </a:p>
          <a:p>
            <a:endParaRPr lang="en-GB" dirty="0"/>
          </a:p>
          <a:p>
            <a:r>
              <a:rPr lang="en-GB" dirty="0"/>
              <a:t>Why does LSN Diffusion use it?</a:t>
            </a:r>
          </a:p>
          <a:p>
            <a:pPr marL="285750" indent="-285750">
              <a:buFont typeface="Arial" panose="020B0604020202020204" pitchFamily="34" charset="0"/>
              <a:buChar char="•"/>
            </a:pPr>
            <a:r>
              <a:rPr lang="en-GB" dirty="0"/>
              <a:t>LSN’s working capital position has historically been tight, so keeping track of liquidity matters.</a:t>
            </a:r>
          </a:p>
          <a:p>
            <a:pPr marL="285750" indent="-285750">
              <a:buFont typeface="Arial" panose="020B0604020202020204" pitchFamily="34" charset="0"/>
              <a:buChar char="•"/>
            </a:pPr>
            <a:r>
              <a:rPr lang="en-GB" dirty="0"/>
              <a:t> It’s fast, simple, and useful when assessing risk in an uncertain market.</a:t>
            </a:r>
          </a:p>
          <a:p>
            <a:endParaRPr lang="en-GB" dirty="0"/>
          </a:p>
          <a:p>
            <a:r>
              <a:rPr lang="en-GB" dirty="0"/>
              <a:t>What does it support?</a:t>
            </a:r>
          </a:p>
          <a:p>
            <a:r>
              <a:rPr lang="en-GB" dirty="0"/>
              <a:t>LSN uses this technique when looking at short-term operational improvements, efficiency projects, and safety upgrades.</a:t>
            </a:r>
          </a:p>
        </p:txBody>
      </p:sp>
    </p:spTree>
    <p:extLst>
      <p:ext uri="{BB962C8B-B14F-4D97-AF65-F5344CB8AC3E}">
        <p14:creationId xmlns:p14="http://schemas.microsoft.com/office/powerpoint/2010/main" val="3320145375"/>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5153351-B285-E8A5-C1C9-02F1E61B1C8F}"/>
            </a:ext>
          </a:extLst>
        </p:cNvPr>
        <p:cNvGrpSpPr/>
        <p:nvPr/>
      </p:nvGrpSpPr>
      <p:grpSpPr>
        <a:xfrm>
          <a:off x="0" y="0"/>
          <a:ext cx="0" cy="0"/>
          <a:chOff x="0" y="0"/>
          <a:chExt cx="0" cy="0"/>
        </a:xfrm>
      </p:grpSpPr>
      <p:sp>
        <p:nvSpPr>
          <p:cNvPr id="21" name="Flowchart: Document 20">
            <a:extLst>
              <a:ext uri="{FF2B5EF4-FFF2-40B4-BE49-F238E27FC236}">
                <a16:creationId xmlns:a16="http://schemas.microsoft.com/office/drawing/2014/main" id="{E32D2E1D-8D49-C934-E16D-17FFF7F8C4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C2F9A7A-4E6E-21CC-89CC-F3A375795180}"/>
              </a:ext>
            </a:extLst>
          </p:cNvPr>
          <p:cNvSpPr txBox="1"/>
          <p:nvPr/>
        </p:nvSpPr>
        <p:spPr>
          <a:xfrm>
            <a:off x="838200" y="171162"/>
            <a:ext cx="2840182" cy="2371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kern="1200" dirty="0">
                <a:solidFill>
                  <a:srgbClr val="FFFFFF"/>
                </a:solidFill>
                <a:latin typeface="+mj-lt"/>
                <a:ea typeface="+mj-ea"/>
                <a:cs typeface="+mj-cs"/>
              </a:rPr>
              <a:t>Strategic Financial Analysis of LSN Diffusion 2022-2024</a:t>
            </a:r>
          </a:p>
        </p:txBody>
      </p:sp>
      <p:sp>
        <p:nvSpPr>
          <p:cNvPr id="3" name="TextBox 2">
            <a:extLst>
              <a:ext uri="{FF2B5EF4-FFF2-40B4-BE49-F238E27FC236}">
                <a16:creationId xmlns:a16="http://schemas.microsoft.com/office/drawing/2014/main" id="{FC02163E-AABD-4A7A-E0DE-A6AD6F1701CF}"/>
              </a:ext>
            </a:extLst>
          </p:cNvPr>
          <p:cNvSpPr txBox="1"/>
          <p:nvPr/>
        </p:nvSpPr>
        <p:spPr>
          <a:xfrm>
            <a:off x="4901184" y="740664"/>
            <a:ext cx="6452616" cy="5355312"/>
          </a:xfrm>
          <a:prstGeom prst="rect">
            <a:avLst/>
          </a:prstGeom>
          <a:noFill/>
        </p:spPr>
        <p:txBody>
          <a:bodyPr wrap="square" rtlCol="0">
            <a:spAutoFit/>
          </a:bodyPr>
          <a:lstStyle/>
          <a:p>
            <a:r>
              <a:rPr lang="en-GB" dirty="0"/>
              <a:t>Identify and describe any of your company’s capital investment appraisal techniques:</a:t>
            </a:r>
          </a:p>
          <a:p>
            <a:endParaRPr lang="en-GB" dirty="0"/>
          </a:p>
          <a:p>
            <a:r>
              <a:rPr lang="en-GB" dirty="0"/>
              <a:t>Accounting Rate of Return (ARR)</a:t>
            </a:r>
          </a:p>
          <a:p>
            <a:endParaRPr lang="en-GB" dirty="0"/>
          </a:p>
          <a:p>
            <a:r>
              <a:rPr lang="en-GB" dirty="0"/>
              <a:t>What is it?</a:t>
            </a:r>
          </a:p>
          <a:p>
            <a:r>
              <a:rPr lang="en-GB" dirty="0"/>
              <a:t>ARR evaluates the profitability based on accounting profit rather than cash flow.</a:t>
            </a:r>
          </a:p>
          <a:p>
            <a:endParaRPr lang="en-GB" dirty="0"/>
          </a:p>
          <a:p>
            <a:r>
              <a:rPr lang="en-GB" dirty="0"/>
              <a:t>Why LSN Diffusion use it?</a:t>
            </a:r>
          </a:p>
          <a:p>
            <a:pPr marL="285750" indent="-285750">
              <a:buFont typeface="Arial" panose="020B0604020202020204" pitchFamily="34" charset="0"/>
              <a:buChar char="•"/>
            </a:pPr>
            <a:r>
              <a:rPr lang="en-GB" dirty="0"/>
              <a:t>It aligns with its financial reporting and performance measurements.</a:t>
            </a:r>
          </a:p>
          <a:p>
            <a:pPr marL="285750" indent="-285750">
              <a:buFont typeface="Arial" panose="020B0604020202020204" pitchFamily="34" charset="0"/>
              <a:buChar char="•"/>
            </a:pPr>
            <a:r>
              <a:rPr lang="en-GB" dirty="0"/>
              <a:t>Used for comparing investment returns with existing ROCE or its operating profit margins.</a:t>
            </a:r>
          </a:p>
          <a:p>
            <a:endParaRPr lang="en-GB" dirty="0"/>
          </a:p>
          <a:p>
            <a:r>
              <a:rPr lang="en-GB" dirty="0"/>
              <a:t>What does it support?</a:t>
            </a:r>
          </a:p>
          <a:p>
            <a:r>
              <a:rPr lang="en-GB" dirty="0"/>
              <a:t>Investments (Software, R&amp;D, and process improvements) where the impact on profit is more relevant than cash flow.</a:t>
            </a:r>
          </a:p>
          <a:p>
            <a:endParaRPr lang="en-GB" dirty="0"/>
          </a:p>
        </p:txBody>
      </p:sp>
    </p:spTree>
    <p:extLst>
      <p:ext uri="{BB962C8B-B14F-4D97-AF65-F5344CB8AC3E}">
        <p14:creationId xmlns:p14="http://schemas.microsoft.com/office/powerpoint/2010/main" val="4070194562"/>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FB8F1E8-443A-820A-5233-1EE1EF8E5BC2}"/>
            </a:ext>
          </a:extLst>
        </p:cNvPr>
        <p:cNvGrpSpPr/>
        <p:nvPr/>
      </p:nvGrpSpPr>
      <p:grpSpPr>
        <a:xfrm>
          <a:off x="0" y="0"/>
          <a:ext cx="0" cy="0"/>
          <a:chOff x="0" y="0"/>
          <a:chExt cx="0" cy="0"/>
        </a:xfrm>
      </p:grpSpPr>
      <p:sp>
        <p:nvSpPr>
          <p:cNvPr id="21" name="Flowchart: Document 20">
            <a:extLst>
              <a:ext uri="{FF2B5EF4-FFF2-40B4-BE49-F238E27FC236}">
                <a16:creationId xmlns:a16="http://schemas.microsoft.com/office/drawing/2014/main" id="{4B960663-FBB1-78DD-85D5-BD15D975A3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9623A11F-96DE-DBC3-8673-2CB7E747B78B}"/>
              </a:ext>
            </a:extLst>
          </p:cNvPr>
          <p:cNvSpPr txBox="1"/>
          <p:nvPr/>
        </p:nvSpPr>
        <p:spPr>
          <a:xfrm>
            <a:off x="838200" y="171162"/>
            <a:ext cx="2840182" cy="2371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kern="1200" dirty="0">
                <a:solidFill>
                  <a:srgbClr val="FFFFFF"/>
                </a:solidFill>
                <a:latin typeface="+mj-lt"/>
                <a:ea typeface="+mj-ea"/>
                <a:cs typeface="+mj-cs"/>
              </a:rPr>
              <a:t>Strategic Financial Analysis of LSN Diffusion 2022-2024</a:t>
            </a:r>
          </a:p>
        </p:txBody>
      </p:sp>
      <p:sp>
        <p:nvSpPr>
          <p:cNvPr id="3" name="TextBox 2">
            <a:extLst>
              <a:ext uri="{FF2B5EF4-FFF2-40B4-BE49-F238E27FC236}">
                <a16:creationId xmlns:a16="http://schemas.microsoft.com/office/drawing/2014/main" id="{C1378800-6BD1-592C-5EE4-73A49805B6C2}"/>
              </a:ext>
            </a:extLst>
          </p:cNvPr>
          <p:cNvSpPr txBox="1"/>
          <p:nvPr/>
        </p:nvSpPr>
        <p:spPr>
          <a:xfrm>
            <a:off x="4901184" y="740664"/>
            <a:ext cx="6452616" cy="5355312"/>
          </a:xfrm>
          <a:prstGeom prst="rect">
            <a:avLst/>
          </a:prstGeom>
          <a:noFill/>
        </p:spPr>
        <p:txBody>
          <a:bodyPr wrap="square" rtlCol="0">
            <a:spAutoFit/>
          </a:bodyPr>
          <a:lstStyle/>
          <a:p>
            <a:r>
              <a:rPr lang="en-GB" dirty="0"/>
              <a:t>Identify and describe any of your company’s capital investment appraisal techniques:</a:t>
            </a:r>
          </a:p>
          <a:p>
            <a:endParaRPr lang="en-GB" dirty="0"/>
          </a:p>
          <a:p>
            <a:r>
              <a:rPr lang="en-GB" dirty="0"/>
              <a:t>Conclusion:</a:t>
            </a:r>
          </a:p>
          <a:p>
            <a:r>
              <a:rPr lang="en-GB" dirty="0"/>
              <a:t>LSN employs a range of capital investment appraisal techniques, which they use when they need to make informed and financially sound decisions.</a:t>
            </a:r>
          </a:p>
          <a:p>
            <a:endParaRPr lang="en-GB" dirty="0"/>
          </a:p>
          <a:p>
            <a:r>
              <a:rPr lang="en-GB" dirty="0"/>
              <a:t>Methods such as net present value, internal rate of return, payback period, and accounting rate of return enable LSN to evaluate both the financial viability and the strategic impact of its long-term investments. </a:t>
            </a:r>
          </a:p>
          <a:p>
            <a:endParaRPr lang="en-GB" dirty="0"/>
          </a:p>
          <a:p>
            <a:r>
              <a:rPr lang="en-GB" dirty="0"/>
              <a:t>These techniques ensure capital projects are assessed not only on their expected returns but also on the associated risks, cash flow implications, and the alignment with the organisation’s objectives.</a:t>
            </a:r>
          </a:p>
          <a:p>
            <a:endParaRPr lang="en-GB" dirty="0"/>
          </a:p>
          <a:p>
            <a:endParaRPr lang="en-GB" dirty="0"/>
          </a:p>
        </p:txBody>
      </p:sp>
    </p:spTree>
    <p:extLst>
      <p:ext uri="{BB962C8B-B14F-4D97-AF65-F5344CB8AC3E}">
        <p14:creationId xmlns:p14="http://schemas.microsoft.com/office/powerpoint/2010/main" val="1333522464"/>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27F9823-D606-772B-6C73-7B3605E72C83}"/>
            </a:ext>
          </a:extLst>
        </p:cNvPr>
        <p:cNvGrpSpPr/>
        <p:nvPr/>
      </p:nvGrpSpPr>
      <p:grpSpPr>
        <a:xfrm>
          <a:off x="0" y="0"/>
          <a:ext cx="0" cy="0"/>
          <a:chOff x="0" y="0"/>
          <a:chExt cx="0" cy="0"/>
        </a:xfrm>
      </p:grpSpPr>
      <p:sp>
        <p:nvSpPr>
          <p:cNvPr id="21" name="Flowchart: Document 20">
            <a:extLst>
              <a:ext uri="{FF2B5EF4-FFF2-40B4-BE49-F238E27FC236}">
                <a16:creationId xmlns:a16="http://schemas.microsoft.com/office/drawing/2014/main" id="{FA74D115-CEC2-22F6-4041-A1351D2ED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25AD8BFC-FFD4-88F2-232C-0864ED608D88}"/>
              </a:ext>
            </a:extLst>
          </p:cNvPr>
          <p:cNvSpPr txBox="1"/>
          <p:nvPr/>
        </p:nvSpPr>
        <p:spPr>
          <a:xfrm>
            <a:off x="838200" y="171162"/>
            <a:ext cx="2840182" cy="2371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kern="1200" dirty="0">
                <a:solidFill>
                  <a:srgbClr val="FFFFFF"/>
                </a:solidFill>
                <a:latin typeface="+mj-lt"/>
                <a:ea typeface="+mj-ea"/>
                <a:cs typeface="+mj-cs"/>
              </a:rPr>
              <a:t>Strategic Financial Analysis of LSN Diffusion 2022-2024</a:t>
            </a:r>
          </a:p>
        </p:txBody>
      </p:sp>
      <p:sp>
        <p:nvSpPr>
          <p:cNvPr id="3" name="TextBox 2">
            <a:extLst>
              <a:ext uri="{FF2B5EF4-FFF2-40B4-BE49-F238E27FC236}">
                <a16:creationId xmlns:a16="http://schemas.microsoft.com/office/drawing/2014/main" id="{AAAE99CB-2936-CA98-7EEA-6315EA6E6F16}"/>
              </a:ext>
            </a:extLst>
          </p:cNvPr>
          <p:cNvSpPr txBox="1"/>
          <p:nvPr/>
        </p:nvSpPr>
        <p:spPr>
          <a:xfrm>
            <a:off x="4901184" y="740664"/>
            <a:ext cx="6452616" cy="5355312"/>
          </a:xfrm>
          <a:prstGeom prst="rect">
            <a:avLst/>
          </a:prstGeom>
          <a:noFill/>
        </p:spPr>
        <p:txBody>
          <a:bodyPr wrap="square" rtlCol="0">
            <a:spAutoFit/>
          </a:bodyPr>
          <a:lstStyle/>
          <a:p>
            <a:r>
              <a:rPr lang="en-GB" dirty="0"/>
              <a:t>Identify and describe any of your company’s working capital management techniques</a:t>
            </a:r>
          </a:p>
          <a:p>
            <a:endParaRPr lang="en-GB" dirty="0"/>
          </a:p>
          <a:p>
            <a:r>
              <a:rPr lang="en-GB" dirty="0"/>
              <a:t>Inventory Management Techniques</a:t>
            </a:r>
          </a:p>
          <a:p>
            <a:r>
              <a:rPr lang="en-GB" dirty="0"/>
              <a:t>LSN’s inventory levels remained fairly consistent, indicating the use of structured inventory management practices. By using effective inventory management, LSN was able to ensure stock levels were sufficient to meet production and customer demand without tying up too much capital. </a:t>
            </a:r>
          </a:p>
          <a:p>
            <a:endParaRPr lang="en-GB" dirty="0"/>
          </a:p>
          <a:p>
            <a:pPr marL="285750" indent="-285750">
              <a:buFont typeface="Arial" panose="020B0604020202020204" pitchFamily="34" charset="0"/>
              <a:buChar char="•"/>
            </a:pPr>
            <a:r>
              <a:rPr lang="en-GB" dirty="0"/>
              <a:t>Safety Stock Management: LSN maintains a buffer stock to protect against supply chain fluctuations or disruptions.</a:t>
            </a:r>
          </a:p>
          <a:p>
            <a:pPr marL="285750" indent="-285750">
              <a:buFont typeface="Arial" panose="020B0604020202020204" pitchFamily="34" charset="0"/>
              <a:buChar char="•"/>
            </a:pPr>
            <a:r>
              <a:rPr lang="en-GB" dirty="0"/>
              <a:t>Just in Case Strategy: In certain areas, LSN holds slightly higher inventory levels to mitigate supply chain uncertainty.</a:t>
            </a:r>
          </a:p>
          <a:p>
            <a:pPr marL="285750" indent="-285750">
              <a:buFont typeface="Arial" panose="020B0604020202020204" pitchFamily="34" charset="0"/>
              <a:buChar char="•"/>
            </a:pPr>
            <a:r>
              <a:rPr lang="en-GB" dirty="0"/>
              <a:t>Demand Forecasting: LSN uses historical sales data and market trends to predict future demand.</a:t>
            </a:r>
          </a:p>
          <a:p>
            <a:endParaRPr lang="en-GB" dirty="0"/>
          </a:p>
          <a:p>
            <a:r>
              <a:rPr lang="en-GB" dirty="0"/>
              <a:t>Raw materials can be traded or financing secured against the value when an injection of cash flow is required.</a:t>
            </a:r>
          </a:p>
        </p:txBody>
      </p:sp>
    </p:spTree>
    <p:extLst>
      <p:ext uri="{BB962C8B-B14F-4D97-AF65-F5344CB8AC3E}">
        <p14:creationId xmlns:p14="http://schemas.microsoft.com/office/powerpoint/2010/main" val="1816047954"/>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DCA6119-48C5-88A5-E2A7-F32EB67ACDFF}"/>
            </a:ext>
          </a:extLst>
        </p:cNvPr>
        <p:cNvGrpSpPr/>
        <p:nvPr/>
      </p:nvGrpSpPr>
      <p:grpSpPr>
        <a:xfrm>
          <a:off x="0" y="0"/>
          <a:ext cx="0" cy="0"/>
          <a:chOff x="0" y="0"/>
          <a:chExt cx="0" cy="0"/>
        </a:xfrm>
      </p:grpSpPr>
      <p:sp>
        <p:nvSpPr>
          <p:cNvPr id="21" name="Flowchart: Document 20">
            <a:extLst>
              <a:ext uri="{FF2B5EF4-FFF2-40B4-BE49-F238E27FC236}">
                <a16:creationId xmlns:a16="http://schemas.microsoft.com/office/drawing/2014/main" id="{D5B01A97-E9B1-E8BD-98B9-2411E69EE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6E1AE3AE-52E8-2128-5119-3FF1F9A486C2}"/>
              </a:ext>
            </a:extLst>
          </p:cNvPr>
          <p:cNvSpPr txBox="1"/>
          <p:nvPr/>
        </p:nvSpPr>
        <p:spPr>
          <a:xfrm>
            <a:off x="838200" y="171162"/>
            <a:ext cx="2840182" cy="2371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kern="1200" dirty="0">
                <a:solidFill>
                  <a:srgbClr val="FFFFFF"/>
                </a:solidFill>
                <a:latin typeface="+mj-lt"/>
                <a:ea typeface="+mj-ea"/>
                <a:cs typeface="+mj-cs"/>
              </a:rPr>
              <a:t>Strategic Financial Analysis of LSN Diffusion 2022-2024</a:t>
            </a:r>
          </a:p>
        </p:txBody>
      </p:sp>
      <p:sp>
        <p:nvSpPr>
          <p:cNvPr id="3" name="TextBox 2">
            <a:extLst>
              <a:ext uri="{FF2B5EF4-FFF2-40B4-BE49-F238E27FC236}">
                <a16:creationId xmlns:a16="http://schemas.microsoft.com/office/drawing/2014/main" id="{7A49EC74-3058-648B-0C75-D3D95A2DC998}"/>
              </a:ext>
            </a:extLst>
          </p:cNvPr>
          <p:cNvSpPr txBox="1"/>
          <p:nvPr/>
        </p:nvSpPr>
        <p:spPr>
          <a:xfrm>
            <a:off x="4901184" y="704088"/>
            <a:ext cx="6452616" cy="5355312"/>
          </a:xfrm>
          <a:prstGeom prst="rect">
            <a:avLst/>
          </a:prstGeom>
          <a:noFill/>
        </p:spPr>
        <p:txBody>
          <a:bodyPr wrap="square" rtlCol="0">
            <a:spAutoFit/>
          </a:bodyPr>
          <a:lstStyle/>
          <a:p>
            <a:r>
              <a:rPr lang="en-GB" dirty="0"/>
              <a:t>Identify and describe any of your company’s working capital management techniques</a:t>
            </a:r>
          </a:p>
          <a:p>
            <a:endParaRPr lang="en-GB" dirty="0"/>
          </a:p>
          <a:p>
            <a:r>
              <a:rPr lang="en-GB" dirty="0"/>
              <a:t>Receivable (Debtor) Management</a:t>
            </a:r>
          </a:p>
          <a:p>
            <a:r>
              <a:rPr lang="en-GB" dirty="0"/>
              <a:t>LSN operates almost exclusively on credit terms for its sales. It employs a structured credit control process to manage its receivables effectively.</a:t>
            </a:r>
          </a:p>
          <a:p>
            <a:endParaRPr lang="en-GB" dirty="0"/>
          </a:p>
          <a:p>
            <a:r>
              <a:rPr lang="en-GB" dirty="0"/>
              <a:t>Techniques LSN employs:</a:t>
            </a:r>
          </a:p>
          <a:p>
            <a:pPr marL="285750" indent="-285750">
              <a:buFont typeface="Arial" panose="020B0604020202020204" pitchFamily="34" charset="0"/>
              <a:buChar char="•"/>
            </a:pPr>
            <a:r>
              <a:rPr lang="en-GB" dirty="0"/>
              <a:t>Aged Debtor analysis: Regularly reviews overdue accounts to identify issues.</a:t>
            </a:r>
          </a:p>
          <a:p>
            <a:pPr marL="285750" indent="-285750">
              <a:buFont typeface="Arial" panose="020B0604020202020204" pitchFamily="34" charset="0"/>
              <a:buChar char="•"/>
            </a:pPr>
            <a:r>
              <a:rPr lang="en-GB" dirty="0"/>
              <a:t>Promptly invoices and follows up: Invoices customers promptly and sends payment reminders.</a:t>
            </a:r>
          </a:p>
          <a:p>
            <a:pPr marL="285750" indent="-285750">
              <a:buFont typeface="Arial" panose="020B0604020202020204" pitchFamily="34" charset="0"/>
              <a:buChar char="•"/>
            </a:pPr>
            <a:r>
              <a:rPr lang="en-GB" dirty="0"/>
              <a:t>Clear Payment Terms: Standardised its credit terms with industry norms.</a:t>
            </a:r>
          </a:p>
          <a:p>
            <a:pPr marL="285750" indent="-285750">
              <a:buFont typeface="Arial" panose="020B0604020202020204" pitchFamily="34" charset="0"/>
              <a:buChar char="•"/>
            </a:pPr>
            <a:r>
              <a:rPr lang="en-GB" dirty="0"/>
              <a:t>Creditworthiness assessments: Customers’ creditworthiness is checked against Dun and Bradstreet and reviewed periodically.</a:t>
            </a:r>
          </a:p>
          <a:p>
            <a:endParaRPr lang="en-GB" dirty="0"/>
          </a:p>
        </p:txBody>
      </p:sp>
    </p:spTree>
    <p:extLst>
      <p:ext uri="{BB962C8B-B14F-4D97-AF65-F5344CB8AC3E}">
        <p14:creationId xmlns:p14="http://schemas.microsoft.com/office/powerpoint/2010/main" val="673482112"/>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5E5E2C3-F276-C3F2-1D3E-A501154CE24F}"/>
            </a:ext>
          </a:extLst>
        </p:cNvPr>
        <p:cNvGrpSpPr/>
        <p:nvPr/>
      </p:nvGrpSpPr>
      <p:grpSpPr>
        <a:xfrm>
          <a:off x="0" y="0"/>
          <a:ext cx="0" cy="0"/>
          <a:chOff x="0" y="0"/>
          <a:chExt cx="0" cy="0"/>
        </a:xfrm>
      </p:grpSpPr>
      <p:sp>
        <p:nvSpPr>
          <p:cNvPr id="21" name="Flowchart: Document 20">
            <a:extLst>
              <a:ext uri="{FF2B5EF4-FFF2-40B4-BE49-F238E27FC236}">
                <a16:creationId xmlns:a16="http://schemas.microsoft.com/office/drawing/2014/main" id="{09971459-F757-D1DC-A91F-222A1A044F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A0AB20A-05F6-D7CD-F227-2951E1AA234E}"/>
              </a:ext>
            </a:extLst>
          </p:cNvPr>
          <p:cNvSpPr txBox="1"/>
          <p:nvPr/>
        </p:nvSpPr>
        <p:spPr>
          <a:xfrm>
            <a:off x="838200" y="171162"/>
            <a:ext cx="2840182" cy="2371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kern="1200" dirty="0">
                <a:solidFill>
                  <a:srgbClr val="FFFFFF"/>
                </a:solidFill>
                <a:latin typeface="+mj-lt"/>
                <a:ea typeface="+mj-ea"/>
                <a:cs typeface="+mj-cs"/>
              </a:rPr>
              <a:t>Strategic Financial Analysis of LSN Diffusion 2022-2024</a:t>
            </a:r>
          </a:p>
        </p:txBody>
      </p:sp>
      <p:sp>
        <p:nvSpPr>
          <p:cNvPr id="3" name="TextBox 2">
            <a:extLst>
              <a:ext uri="{FF2B5EF4-FFF2-40B4-BE49-F238E27FC236}">
                <a16:creationId xmlns:a16="http://schemas.microsoft.com/office/drawing/2014/main" id="{B80043D5-7FA2-7472-B864-BE93BA823B9B}"/>
              </a:ext>
            </a:extLst>
          </p:cNvPr>
          <p:cNvSpPr txBox="1"/>
          <p:nvPr/>
        </p:nvSpPr>
        <p:spPr>
          <a:xfrm>
            <a:off x="4901184" y="740664"/>
            <a:ext cx="6452616" cy="5632311"/>
          </a:xfrm>
          <a:prstGeom prst="rect">
            <a:avLst/>
          </a:prstGeom>
          <a:noFill/>
        </p:spPr>
        <p:txBody>
          <a:bodyPr wrap="square" rtlCol="0">
            <a:spAutoFit/>
          </a:bodyPr>
          <a:lstStyle/>
          <a:p>
            <a:r>
              <a:rPr lang="en-GB" dirty="0"/>
              <a:t>Identify and describe any of your company’s working capital management techniques</a:t>
            </a:r>
          </a:p>
          <a:p>
            <a:endParaRPr lang="en-GB" dirty="0"/>
          </a:p>
          <a:p>
            <a:r>
              <a:rPr lang="en-GB" dirty="0"/>
              <a:t>Payables ( Creditors) Management</a:t>
            </a:r>
          </a:p>
          <a:p>
            <a:r>
              <a:rPr lang="en-GB" dirty="0"/>
              <a:t>LSN relies heavily on credit terms with its suppliers as a source of working capital finance.</a:t>
            </a:r>
          </a:p>
          <a:p>
            <a:endParaRPr lang="en-GB" dirty="0"/>
          </a:p>
          <a:p>
            <a:r>
              <a:rPr lang="en-GB" dirty="0"/>
              <a:t>Techniques LSN Uses:</a:t>
            </a:r>
          </a:p>
          <a:p>
            <a:pPr marL="285750" indent="-285750">
              <a:buFont typeface="Arial" panose="020B0604020202020204" pitchFamily="34" charset="0"/>
              <a:buChar char="•"/>
            </a:pPr>
            <a:r>
              <a:rPr lang="en-GB" dirty="0"/>
              <a:t>Use of trade credit: Treats supplier credit as a low-cost financing tool.</a:t>
            </a:r>
          </a:p>
          <a:p>
            <a:pPr marL="285750" indent="-285750">
              <a:buFont typeface="Arial" panose="020B0604020202020204" pitchFamily="34" charset="0"/>
              <a:buChar char="•"/>
            </a:pPr>
            <a:r>
              <a:rPr lang="en-GB" dirty="0"/>
              <a:t>Payment Scheduling: Times payments to optimise cash flow while maintaining supplier goodwill.</a:t>
            </a:r>
          </a:p>
          <a:p>
            <a:pPr marL="285750" indent="-285750">
              <a:buFont typeface="Arial" panose="020B0604020202020204" pitchFamily="34" charset="0"/>
              <a:buChar char="•"/>
            </a:pPr>
            <a:r>
              <a:rPr lang="en-GB" dirty="0"/>
              <a:t>Supplier segmentation: Prioritises payments to critical suppliers to prevent operational disruption.</a:t>
            </a:r>
          </a:p>
          <a:p>
            <a:pPr marL="285750" indent="-285750">
              <a:buFont typeface="Arial" panose="020B0604020202020204" pitchFamily="34" charset="0"/>
              <a:buChar char="•"/>
            </a:pPr>
            <a:r>
              <a:rPr lang="en-GB" dirty="0"/>
              <a:t>Negotiating extended payment terms: Leverages supplier relationships to delay cash outflows.</a:t>
            </a:r>
          </a:p>
          <a:p>
            <a:pPr marL="285750" indent="-285750">
              <a:buFont typeface="Arial" panose="020B0604020202020204" pitchFamily="34" charset="0"/>
              <a:buChar char="•"/>
            </a:pPr>
            <a:endParaRPr lang="en-GB" dirty="0"/>
          </a:p>
          <a:p>
            <a:r>
              <a:rPr lang="en-GB" dirty="0"/>
              <a:t>All of these techniques allow LSN to manage its payables effectively, retaining its cash for longer, improving liquidity without borrowing.</a:t>
            </a:r>
          </a:p>
        </p:txBody>
      </p:sp>
    </p:spTree>
    <p:extLst>
      <p:ext uri="{BB962C8B-B14F-4D97-AF65-F5344CB8AC3E}">
        <p14:creationId xmlns:p14="http://schemas.microsoft.com/office/powerpoint/2010/main" val="3813825344"/>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F979979-F4D5-11D7-C7A1-805BF4ED3FD5}"/>
            </a:ext>
          </a:extLst>
        </p:cNvPr>
        <p:cNvGrpSpPr/>
        <p:nvPr/>
      </p:nvGrpSpPr>
      <p:grpSpPr>
        <a:xfrm>
          <a:off x="0" y="0"/>
          <a:ext cx="0" cy="0"/>
          <a:chOff x="0" y="0"/>
          <a:chExt cx="0" cy="0"/>
        </a:xfrm>
      </p:grpSpPr>
      <p:sp>
        <p:nvSpPr>
          <p:cNvPr id="21" name="Flowchart: Document 20">
            <a:extLst>
              <a:ext uri="{FF2B5EF4-FFF2-40B4-BE49-F238E27FC236}">
                <a16:creationId xmlns:a16="http://schemas.microsoft.com/office/drawing/2014/main" id="{BEDB5526-BFED-EE37-A7A8-024D7E147D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A8BD0FE-899B-321C-1B14-80FA14ED93A3}"/>
              </a:ext>
            </a:extLst>
          </p:cNvPr>
          <p:cNvSpPr txBox="1"/>
          <p:nvPr/>
        </p:nvSpPr>
        <p:spPr>
          <a:xfrm>
            <a:off x="838200" y="171162"/>
            <a:ext cx="2840182" cy="2371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kern="1200" dirty="0">
                <a:solidFill>
                  <a:srgbClr val="FFFFFF"/>
                </a:solidFill>
                <a:latin typeface="+mj-lt"/>
                <a:ea typeface="+mj-ea"/>
                <a:cs typeface="+mj-cs"/>
              </a:rPr>
              <a:t>Strategic Financial Analysis of LSN Diffusion 2022-2024</a:t>
            </a:r>
          </a:p>
        </p:txBody>
      </p:sp>
      <p:sp>
        <p:nvSpPr>
          <p:cNvPr id="3" name="TextBox 2">
            <a:extLst>
              <a:ext uri="{FF2B5EF4-FFF2-40B4-BE49-F238E27FC236}">
                <a16:creationId xmlns:a16="http://schemas.microsoft.com/office/drawing/2014/main" id="{103F0147-92AC-6F9F-DA6D-BE03578A2E0B}"/>
              </a:ext>
            </a:extLst>
          </p:cNvPr>
          <p:cNvSpPr txBox="1"/>
          <p:nvPr/>
        </p:nvSpPr>
        <p:spPr>
          <a:xfrm>
            <a:off x="4901184" y="740664"/>
            <a:ext cx="6452616" cy="4801314"/>
          </a:xfrm>
          <a:prstGeom prst="rect">
            <a:avLst/>
          </a:prstGeom>
          <a:noFill/>
        </p:spPr>
        <p:txBody>
          <a:bodyPr wrap="square" rtlCol="0">
            <a:spAutoFit/>
          </a:bodyPr>
          <a:lstStyle/>
          <a:p>
            <a:r>
              <a:rPr lang="en-GB" dirty="0"/>
              <a:t>Identify and describe any of your company’s working capital management techniques</a:t>
            </a:r>
          </a:p>
          <a:p>
            <a:endParaRPr lang="en-GB" dirty="0"/>
          </a:p>
          <a:p>
            <a:r>
              <a:rPr lang="en-GB" dirty="0"/>
              <a:t>Working Capital Financing</a:t>
            </a:r>
          </a:p>
          <a:p>
            <a:r>
              <a:rPr lang="en-GB" dirty="0"/>
              <a:t>LSN uses short-term financing tools to support its working capital.</a:t>
            </a:r>
          </a:p>
          <a:p>
            <a:endParaRPr lang="en-GB" dirty="0"/>
          </a:p>
          <a:p>
            <a:r>
              <a:rPr lang="en-GB" dirty="0"/>
              <a:t>LSN uses the following Techniques</a:t>
            </a:r>
          </a:p>
          <a:p>
            <a:pPr marL="285750" indent="-285750">
              <a:buFont typeface="Arial" panose="020B0604020202020204" pitchFamily="34" charset="0"/>
              <a:buChar char="•"/>
            </a:pPr>
            <a:r>
              <a:rPr lang="en-GB" dirty="0"/>
              <a:t>Invoice factoring accelerates its cash flow by leveraging receivables.</a:t>
            </a:r>
          </a:p>
          <a:p>
            <a:pPr marL="285750" indent="-285750">
              <a:buFont typeface="Arial" panose="020B0604020202020204" pitchFamily="34" charset="0"/>
              <a:buChar char="•"/>
            </a:pPr>
            <a:r>
              <a:rPr lang="en-GB" dirty="0"/>
              <a:t>Hedging strategies: managing cash flow volatility arising from currency and raw material commodity exposures.</a:t>
            </a:r>
          </a:p>
          <a:p>
            <a:pPr marL="285750" indent="-285750">
              <a:buFont typeface="Arial" panose="020B0604020202020204" pitchFamily="34" charset="0"/>
              <a:buChar char="•"/>
            </a:pPr>
            <a:r>
              <a:rPr lang="en-GB" dirty="0"/>
              <a:t>Reinvestment of its profits: strengthening liquidity through retained earnings.</a:t>
            </a:r>
          </a:p>
          <a:p>
            <a:pPr marL="285750" indent="-285750">
              <a:buFont typeface="Arial" panose="020B0604020202020204" pitchFamily="34" charset="0"/>
              <a:buChar char="•"/>
            </a:pPr>
            <a:endParaRPr lang="en-GB" dirty="0"/>
          </a:p>
          <a:p>
            <a:r>
              <a:rPr lang="en-GB" dirty="0"/>
              <a:t>LSN uses these techniques to provide financial flexibility and to help reduce the risks associated with cash flow fluctuations.</a:t>
            </a:r>
          </a:p>
        </p:txBody>
      </p:sp>
    </p:spTree>
    <p:extLst>
      <p:ext uri="{BB962C8B-B14F-4D97-AF65-F5344CB8AC3E}">
        <p14:creationId xmlns:p14="http://schemas.microsoft.com/office/powerpoint/2010/main" val="2763843657"/>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1D34888-98CE-C4A8-236A-94BC9982E6B7}"/>
            </a:ext>
          </a:extLst>
        </p:cNvPr>
        <p:cNvGrpSpPr/>
        <p:nvPr/>
      </p:nvGrpSpPr>
      <p:grpSpPr>
        <a:xfrm>
          <a:off x="0" y="0"/>
          <a:ext cx="0" cy="0"/>
          <a:chOff x="0" y="0"/>
          <a:chExt cx="0" cy="0"/>
        </a:xfrm>
      </p:grpSpPr>
      <p:sp>
        <p:nvSpPr>
          <p:cNvPr id="21" name="Flowchart: Document 20">
            <a:extLst>
              <a:ext uri="{FF2B5EF4-FFF2-40B4-BE49-F238E27FC236}">
                <a16:creationId xmlns:a16="http://schemas.microsoft.com/office/drawing/2014/main" id="{F430D3F0-E8E2-10E3-4722-65E211D414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6702A550-695F-7B3F-5FBD-92907F56C866}"/>
              </a:ext>
            </a:extLst>
          </p:cNvPr>
          <p:cNvSpPr txBox="1"/>
          <p:nvPr/>
        </p:nvSpPr>
        <p:spPr>
          <a:xfrm>
            <a:off x="838200" y="171162"/>
            <a:ext cx="2840182" cy="2371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kern="1200" dirty="0">
                <a:solidFill>
                  <a:srgbClr val="FFFFFF"/>
                </a:solidFill>
                <a:latin typeface="+mj-lt"/>
                <a:ea typeface="+mj-ea"/>
                <a:cs typeface="+mj-cs"/>
              </a:rPr>
              <a:t>Strategic Financial Analysis of LSN Diffusion 2022-2024</a:t>
            </a:r>
          </a:p>
        </p:txBody>
      </p:sp>
      <p:sp>
        <p:nvSpPr>
          <p:cNvPr id="3" name="TextBox 2">
            <a:extLst>
              <a:ext uri="{FF2B5EF4-FFF2-40B4-BE49-F238E27FC236}">
                <a16:creationId xmlns:a16="http://schemas.microsoft.com/office/drawing/2014/main" id="{2D56442F-314B-4E0B-190D-983050B17995}"/>
              </a:ext>
            </a:extLst>
          </p:cNvPr>
          <p:cNvSpPr txBox="1"/>
          <p:nvPr/>
        </p:nvSpPr>
        <p:spPr>
          <a:xfrm>
            <a:off x="4901184" y="740664"/>
            <a:ext cx="6452616" cy="5632311"/>
          </a:xfrm>
          <a:prstGeom prst="rect">
            <a:avLst/>
          </a:prstGeom>
          <a:noFill/>
        </p:spPr>
        <p:txBody>
          <a:bodyPr wrap="square" rtlCol="0">
            <a:spAutoFit/>
          </a:bodyPr>
          <a:lstStyle/>
          <a:p>
            <a:r>
              <a:rPr lang="en-GB" dirty="0"/>
              <a:t>Identify and describe any of your company’s working capital management techniques</a:t>
            </a:r>
          </a:p>
          <a:p>
            <a:endParaRPr lang="en-GB" dirty="0"/>
          </a:p>
          <a:p>
            <a:r>
              <a:rPr lang="en-GB" dirty="0"/>
              <a:t>Operational Efficiency Measures</a:t>
            </a:r>
          </a:p>
          <a:p>
            <a:r>
              <a:rPr lang="en-GB" dirty="0"/>
              <a:t>LSN implements operational initiatives that indirectly enhance working capital efficiencies.</a:t>
            </a:r>
          </a:p>
          <a:p>
            <a:endParaRPr lang="en-GB" dirty="0"/>
          </a:p>
          <a:p>
            <a:r>
              <a:rPr lang="en-GB" dirty="0"/>
              <a:t>LSN uses the following techniques</a:t>
            </a:r>
          </a:p>
          <a:p>
            <a:pPr marL="285750" indent="-285750">
              <a:buFont typeface="Arial" panose="020B0604020202020204" pitchFamily="34" charset="0"/>
              <a:buChar char="•"/>
            </a:pPr>
            <a:r>
              <a:rPr lang="en-GB" dirty="0"/>
              <a:t>Production planning optimisation:  which aligns its production schedules with demand to reduce carrying excess stock.</a:t>
            </a:r>
          </a:p>
          <a:p>
            <a:pPr marL="285750" indent="-285750">
              <a:buFont typeface="Arial" panose="020B0604020202020204" pitchFamily="34" charset="0"/>
              <a:buChar char="•"/>
            </a:pPr>
            <a:r>
              <a:rPr lang="en-GB" dirty="0"/>
              <a:t>Supplier consolidation: Improves their purchasing power and allows for stronger negotiations for better terms.</a:t>
            </a:r>
          </a:p>
          <a:p>
            <a:pPr marL="285750" indent="-285750">
              <a:buFont typeface="Arial" panose="020B0604020202020204" pitchFamily="34" charset="0"/>
              <a:buChar char="•"/>
            </a:pPr>
            <a:r>
              <a:rPr lang="en-GB" dirty="0"/>
              <a:t>Lean Process improvements: Reduce their waste and shortens its production cycles.</a:t>
            </a:r>
          </a:p>
          <a:p>
            <a:pPr marL="285750" indent="-285750">
              <a:buFont typeface="Arial" panose="020B0604020202020204" pitchFamily="34" charset="0"/>
              <a:buChar char="•"/>
            </a:pPr>
            <a:endParaRPr lang="en-GB" dirty="0"/>
          </a:p>
          <a:p>
            <a:r>
              <a:rPr lang="en-GB" dirty="0"/>
              <a:t>LSN uses these techniques to improve its operational efficiency; to help reduce the amount of capital it ties up in day-to-day operations, and to improve its overall working capital cycle.</a:t>
            </a:r>
          </a:p>
        </p:txBody>
      </p:sp>
    </p:spTree>
    <p:extLst>
      <p:ext uri="{BB962C8B-B14F-4D97-AF65-F5344CB8AC3E}">
        <p14:creationId xmlns:p14="http://schemas.microsoft.com/office/powerpoint/2010/main" val="523086971"/>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883DCA2-A4FF-48FD-2BEE-B77CD4DC57C4}"/>
            </a:ext>
          </a:extLst>
        </p:cNvPr>
        <p:cNvGrpSpPr/>
        <p:nvPr/>
      </p:nvGrpSpPr>
      <p:grpSpPr>
        <a:xfrm>
          <a:off x="0" y="0"/>
          <a:ext cx="0" cy="0"/>
          <a:chOff x="0" y="0"/>
          <a:chExt cx="0" cy="0"/>
        </a:xfrm>
      </p:grpSpPr>
      <p:sp>
        <p:nvSpPr>
          <p:cNvPr id="21" name="Flowchart: Document 20">
            <a:extLst>
              <a:ext uri="{FF2B5EF4-FFF2-40B4-BE49-F238E27FC236}">
                <a16:creationId xmlns:a16="http://schemas.microsoft.com/office/drawing/2014/main" id="{D12EA93A-D491-071E-E529-87A7C08A7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B9CC4692-AF82-52C2-3BF7-FEE8FB045BD3}"/>
              </a:ext>
            </a:extLst>
          </p:cNvPr>
          <p:cNvSpPr txBox="1"/>
          <p:nvPr/>
        </p:nvSpPr>
        <p:spPr>
          <a:xfrm>
            <a:off x="838200" y="171162"/>
            <a:ext cx="2840182" cy="2371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kern="1200" dirty="0">
                <a:solidFill>
                  <a:srgbClr val="FFFFFF"/>
                </a:solidFill>
                <a:latin typeface="+mj-lt"/>
                <a:ea typeface="+mj-ea"/>
                <a:cs typeface="+mj-cs"/>
              </a:rPr>
              <a:t>Strategic Financial Analysis of LSN Diffusion 2022-2024</a:t>
            </a:r>
          </a:p>
        </p:txBody>
      </p:sp>
      <p:sp>
        <p:nvSpPr>
          <p:cNvPr id="3" name="TextBox 2">
            <a:extLst>
              <a:ext uri="{FF2B5EF4-FFF2-40B4-BE49-F238E27FC236}">
                <a16:creationId xmlns:a16="http://schemas.microsoft.com/office/drawing/2014/main" id="{26AB7303-37E8-3535-F0F8-C3AB57041F3F}"/>
              </a:ext>
            </a:extLst>
          </p:cNvPr>
          <p:cNvSpPr txBox="1"/>
          <p:nvPr/>
        </p:nvSpPr>
        <p:spPr>
          <a:xfrm>
            <a:off x="4901184" y="740664"/>
            <a:ext cx="6452616" cy="3970318"/>
          </a:xfrm>
          <a:prstGeom prst="rect">
            <a:avLst/>
          </a:prstGeom>
          <a:noFill/>
        </p:spPr>
        <p:txBody>
          <a:bodyPr wrap="square" rtlCol="0">
            <a:spAutoFit/>
          </a:bodyPr>
          <a:lstStyle/>
          <a:p>
            <a:r>
              <a:rPr lang="en-GB" dirty="0"/>
              <a:t>Identify and describe any of your company’s working capital management techniques</a:t>
            </a:r>
          </a:p>
          <a:p>
            <a:endParaRPr lang="en-GB" dirty="0"/>
          </a:p>
          <a:p>
            <a:r>
              <a:rPr lang="en-GB" dirty="0"/>
              <a:t>Conclusion:</a:t>
            </a:r>
          </a:p>
          <a:p>
            <a:r>
              <a:rPr lang="en-GB" dirty="0"/>
              <a:t>LSN employs a range of working capital management techniques and tools across its inventory, receivables, payables, financing, and operational processes. These employed techniques collectively support liquidity, enhance operational performance, and reduce financial risk. </a:t>
            </a:r>
          </a:p>
          <a:p>
            <a:endParaRPr lang="en-GB" dirty="0"/>
          </a:p>
          <a:p>
            <a:r>
              <a:rPr lang="en-GB" dirty="0"/>
              <a:t>LSN’s effective working capital management has been essential for </a:t>
            </a:r>
            <a:r>
              <a:rPr lang="en-GB"/>
              <a:t>sustaining growth, where </a:t>
            </a:r>
            <a:r>
              <a:rPr lang="en-GB" dirty="0"/>
              <a:t>inventory and receivables represent a significant proportion of current assets. </a:t>
            </a:r>
          </a:p>
          <a:p>
            <a:endParaRPr lang="en-GB" dirty="0"/>
          </a:p>
        </p:txBody>
      </p:sp>
    </p:spTree>
    <p:extLst>
      <p:ext uri="{BB962C8B-B14F-4D97-AF65-F5344CB8AC3E}">
        <p14:creationId xmlns:p14="http://schemas.microsoft.com/office/powerpoint/2010/main" val="2683704690"/>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72D5CC0-3201-F22B-38C2-309BC3C225FF}"/>
              </a:ext>
            </a:extLst>
          </p:cNvPr>
          <p:cNvSpPr txBox="1"/>
          <p:nvPr/>
        </p:nvSpPr>
        <p:spPr>
          <a:xfrm>
            <a:off x="230909" y="628073"/>
            <a:ext cx="1983428" cy="369332"/>
          </a:xfrm>
          <a:prstGeom prst="rect">
            <a:avLst/>
          </a:prstGeom>
          <a:noFill/>
        </p:spPr>
        <p:txBody>
          <a:bodyPr wrap="none" rtlCol="0">
            <a:spAutoFit/>
          </a:bodyPr>
          <a:lstStyle/>
          <a:p>
            <a:r>
              <a:rPr lang="en-GB" dirty="0"/>
              <a:t>Appendix 1 Page 1</a:t>
            </a:r>
          </a:p>
        </p:txBody>
      </p:sp>
      <p:pic>
        <p:nvPicPr>
          <p:cNvPr id="6" name="Picture 5">
            <a:extLst>
              <a:ext uri="{FF2B5EF4-FFF2-40B4-BE49-F238E27FC236}">
                <a16:creationId xmlns:a16="http://schemas.microsoft.com/office/drawing/2014/main" id="{9D54BE06-C9E4-6A04-A42C-77282B622D75}"/>
              </a:ext>
            </a:extLst>
          </p:cNvPr>
          <p:cNvPicPr>
            <a:picLocks noChangeAspect="1"/>
          </p:cNvPicPr>
          <p:nvPr/>
        </p:nvPicPr>
        <p:blipFill>
          <a:blip r:embed="rId2"/>
          <a:stretch>
            <a:fillRect/>
          </a:stretch>
        </p:blipFill>
        <p:spPr>
          <a:xfrm>
            <a:off x="3290496" y="180521"/>
            <a:ext cx="5611008" cy="6496957"/>
          </a:xfrm>
          <a:prstGeom prst="rect">
            <a:avLst/>
          </a:prstGeom>
        </p:spPr>
      </p:pic>
    </p:spTree>
    <p:extLst>
      <p:ext uri="{BB962C8B-B14F-4D97-AF65-F5344CB8AC3E}">
        <p14:creationId xmlns:p14="http://schemas.microsoft.com/office/powerpoint/2010/main" val="1014260442"/>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8C0A46-280F-17DD-FEFB-39831510E0B5}"/>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0BEF30AB-68B9-D4A5-38BE-C2170D2A4399}"/>
              </a:ext>
            </a:extLst>
          </p:cNvPr>
          <p:cNvSpPr txBox="1"/>
          <p:nvPr/>
        </p:nvSpPr>
        <p:spPr>
          <a:xfrm>
            <a:off x="230909" y="628073"/>
            <a:ext cx="1983428" cy="369332"/>
          </a:xfrm>
          <a:prstGeom prst="rect">
            <a:avLst/>
          </a:prstGeom>
          <a:noFill/>
        </p:spPr>
        <p:txBody>
          <a:bodyPr wrap="none" rtlCol="0">
            <a:spAutoFit/>
          </a:bodyPr>
          <a:lstStyle/>
          <a:p>
            <a:r>
              <a:rPr lang="en-GB" dirty="0"/>
              <a:t>Appendix 1 Page 2</a:t>
            </a:r>
          </a:p>
        </p:txBody>
      </p:sp>
      <p:pic>
        <p:nvPicPr>
          <p:cNvPr id="3" name="Picture 2">
            <a:extLst>
              <a:ext uri="{FF2B5EF4-FFF2-40B4-BE49-F238E27FC236}">
                <a16:creationId xmlns:a16="http://schemas.microsoft.com/office/drawing/2014/main" id="{ED049377-8981-53AF-5CCB-C62FA4432C05}"/>
              </a:ext>
            </a:extLst>
          </p:cNvPr>
          <p:cNvPicPr>
            <a:picLocks noChangeAspect="1"/>
          </p:cNvPicPr>
          <p:nvPr/>
        </p:nvPicPr>
        <p:blipFill>
          <a:blip r:embed="rId2"/>
          <a:stretch>
            <a:fillRect/>
          </a:stretch>
        </p:blipFill>
        <p:spPr>
          <a:xfrm>
            <a:off x="3290496" y="261495"/>
            <a:ext cx="5611008" cy="6335009"/>
          </a:xfrm>
          <a:prstGeom prst="rect">
            <a:avLst/>
          </a:prstGeom>
        </p:spPr>
      </p:pic>
    </p:spTree>
    <p:extLst>
      <p:ext uri="{BB962C8B-B14F-4D97-AF65-F5344CB8AC3E}">
        <p14:creationId xmlns:p14="http://schemas.microsoft.com/office/powerpoint/2010/main" val="1292706674"/>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D8BDB3-2AC1-B4B0-F488-E08FAD9A909F}"/>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7F2108FB-BF4A-D3B7-F428-D0A07D1696A9}"/>
              </a:ext>
            </a:extLst>
          </p:cNvPr>
          <p:cNvSpPr txBox="1"/>
          <p:nvPr/>
        </p:nvSpPr>
        <p:spPr>
          <a:xfrm>
            <a:off x="230909" y="628073"/>
            <a:ext cx="1983428" cy="369332"/>
          </a:xfrm>
          <a:prstGeom prst="rect">
            <a:avLst/>
          </a:prstGeom>
          <a:noFill/>
        </p:spPr>
        <p:txBody>
          <a:bodyPr wrap="none" rtlCol="0">
            <a:spAutoFit/>
          </a:bodyPr>
          <a:lstStyle/>
          <a:p>
            <a:r>
              <a:rPr lang="en-GB" dirty="0"/>
              <a:t>Appendix 1 Page 3</a:t>
            </a:r>
          </a:p>
        </p:txBody>
      </p:sp>
      <p:pic>
        <p:nvPicPr>
          <p:cNvPr id="3" name="Picture 2">
            <a:extLst>
              <a:ext uri="{FF2B5EF4-FFF2-40B4-BE49-F238E27FC236}">
                <a16:creationId xmlns:a16="http://schemas.microsoft.com/office/drawing/2014/main" id="{96A0A6FE-459C-BCE1-A287-74ED798B9EE0}"/>
              </a:ext>
            </a:extLst>
          </p:cNvPr>
          <p:cNvPicPr>
            <a:picLocks noChangeAspect="1"/>
          </p:cNvPicPr>
          <p:nvPr/>
        </p:nvPicPr>
        <p:blipFill>
          <a:blip r:embed="rId2"/>
          <a:stretch>
            <a:fillRect/>
          </a:stretch>
        </p:blipFill>
        <p:spPr>
          <a:xfrm>
            <a:off x="3304785" y="432969"/>
            <a:ext cx="5582429" cy="5992061"/>
          </a:xfrm>
          <a:prstGeom prst="rect">
            <a:avLst/>
          </a:prstGeom>
        </p:spPr>
      </p:pic>
    </p:spTree>
    <p:extLst>
      <p:ext uri="{BB962C8B-B14F-4D97-AF65-F5344CB8AC3E}">
        <p14:creationId xmlns:p14="http://schemas.microsoft.com/office/powerpoint/2010/main" val="2963406019"/>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9E4144-C6BF-8E2B-F765-4DDE42FA2F69}"/>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207352ED-8AEC-40A6-A180-0605AE408B20}"/>
              </a:ext>
            </a:extLst>
          </p:cNvPr>
          <p:cNvSpPr txBox="1"/>
          <p:nvPr/>
        </p:nvSpPr>
        <p:spPr>
          <a:xfrm>
            <a:off x="230909" y="628073"/>
            <a:ext cx="1983428" cy="369332"/>
          </a:xfrm>
          <a:prstGeom prst="rect">
            <a:avLst/>
          </a:prstGeom>
          <a:noFill/>
        </p:spPr>
        <p:txBody>
          <a:bodyPr wrap="none" rtlCol="0">
            <a:spAutoFit/>
          </a:bodyPr>
          <a:lstStyle/>
          <a:p>
            <a:r>
              <a:rPr lang="en-GB" dirty="0"/>
              <a:t>Appendix 1 Page 4</a:t>
            </a:r>
          </a:p>
        </p:txBody>
      </p:sp>
      <p:pic>
        <p:nvPicPr>
          <p:cNvPr id="3" name="Picture 2">
            <a:extLst>
              <a:ext uri="{FF2B5EF4-FFF2-40B4-BE49-F238E27FC236}">
                <a16:creationId xmlns:a16="http://schemas.microsoft.com/office/drawing/2014/main" id="{300CEEC7-CA0A-EE0E-90BB-E9413AD729E4}"/>
              </a:ext>
            </a:extLst>
          </p:cNvPr>
          <p:cNvPicPr>
            <a:picLocks noChangeAspect="1"/>
          </p:cNvPicPr>
          <p:nvPr/>
        </p:nvPicPr>
        <p:blipFill>
          <a:blip r:embed="rId2"/>
          <a:stretch>
            <a:fillRect/>
          </a:stretch>
        </p:blipFill>
        <p:spPr>
          <a:xfrm>
            <a:off x="3342891" y="94784"/>
            <a:ext cx="5506218" cy="6668431"/>
          </a:xfrm>
          <a:prstGeom prst="rect">
            <a:avLst/>
          </a:prstGeom>
        </p:spPr>
      </p:pic>
    </p:spTree>
    <p:extLst>
      <p:ext uri="{BB962C8B-B14F-4D97-AF65-F5344CB8AC3E}">
        <p14:creationId xmlns:p14="http://schemas.microsoft.com/office/powerpoint/2010/main" val="1469713775"/>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86B1B2-BBBF-657F-2EF1-2B225ABF0AFB}"/>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1E0A417C-93C1-9E15-0A38-6815F7AB9175}"/>
              </a:ext>
            </a:extLst>
          </p:cNvPr>
          <p:cNvSpPr txBox="1"/>
          <p:nvPr/>
        </p:nvSpPr>
        <p:spPr>
          <a:xfrm>
            <a:off x="230909" y="628073"/>
            <a:ext cx="1983428" cy="369332"/>
          </a:xfrm>
          <a:prstGeom prst="rect">
            <a:avLst/>
          </a:prstGeom>
          <a:noFill/>
        </p:spPr>
        <p:txBody>
          <a:bodyPr wrap="none" rtlCol="0">
            <a:spAutoFit/>
          </a:bodyPr>
          <a:lstStyle/>
          <a:p>
            <a:r>
              <a:rPr lang="en-GB" dirty="0"/>
              <a:t>Appendix 1 Page 5</a:t>
            </a:r>
          </a:p>
        </p:txBody>
      </p:sp>
      <p:pic>
        <p:nvPicPr>
          <p:cNvPr id="3" name="Picture 2">
            <a:extLst>
              <a:ext uri="{FF2B5EF4-FFF2-40B4-BE49-F238E27FC236}">
                <a16:creationId xmlns:a16="http://schemas.microsoft.com/office/drawing/2014/main" id="{93E73D54-6B30-BD73-4326-BED2226E2224}"/>
              </a:ext>
            </a:extLst>
          </p:cNvPr>
          <p:cNvPicPr>
            <a:picLocks noChangeAspect="1"/>
          </p:cNvPicPr>
          <p:nvPr/>
        </p:nvPicPr>
        <p:blipFill>
          <a:blip r:embed="rId2"/>
          <a:stretch>
            <a:fillRect/>
          </a:stretch>
        </p:blipFill>
        <p:spPr>
          <a:xfrm>
            <a:off x="3400049" y="399627"/>
            <a:ext cx="5391902" cy="6058746"/>
          </a:xfrm>
          <a:prstGeom prst="rect">
            <a:avLst/>
          </a:prstGeom>
        </p:spPr>
      </p:pic>
    </p:spTree>
    <p:extLst>
      <p:ext uri="{BB962C8B-B14F-4D97-AF65-F5344CB8AC3E}">
        <p14:creationId xmlns:p14="http://schemas.microsoft.com/office/powerpoint/2010/main" val="1849317905"/>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5F5EA5-F52B-01EF-898D-95A5E51E56B6}"/>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D9E5C8B7-C28D-460A-3850-68C861606AEA}"/>
              </a:ext>
            </a:extLst>
          </p:cNvPr>
          <p:cNvSpPr txBox="1"/>
          <p:nvPr/>
        </p:nvSpPr>
        <p:spPr>
          <a:xfrm>
            <a:off x="230909" y="628073"/>
            <a:ext cx="1983428" cy="369332"/>
          </a:xfrm>
          <a:prstGeom prst="rect">
            <a:avLst/>
          </a:prstGeom>
          <a:noFill/>
        </p:spPr>
        <p:txBody>
          <a:bodyPr wrap="none" rtlCol="0">
            <a:spAutoFit/>
          </a:bodyPr>
          <a:lstStyle/>
          <a:p>
            <a:r>
              <a:rPr lang="en-GB" dirty="0"/>
              <a:t>Appendix 1 Page 6</a:t>
            </a:r>
          </a:p>
        </p:txBody>
      </p:sp>
      <p:pic>
        <p:nvPicPr>
          <p:cNvPr id="3" name="Picture 2">
            <a:extLst>
              <a:ext uri="{FF2B5EF4-FFF2-40B4-BE49-F238E27FC236}">
                <a16:creationId xmlns:a16="http://schemas.microsoft.com/office/drawing/2014/main" id="{9E4439F2-EECD-B4A3-BB6E-42B166362D2C}"/>
              </a:ext>
            </a:extLst>
          </p:cNvPr>
          <p:cNvPicPr>
            <a:picLocks noChangeAspect="1"/>
          </p:cNvPicPr>
          <p:nvPr/>
        </p:nvPicPr>
        <p:blipFill>
          <a:blip r:embed="rId2"/>
          <a:stretch>
            <a:fillRect/>
          </a:stretch>
        </p:blipFill>
        <p:spPr>
          <a:xfrm>
            <a:off x="3376233" y="575864"/>
            <a:ext cx="5439534" cy="5706271"/>
          </a:xfrm>
          <a:prstGeom prst="rect">
            <a:avLst/>
          </a:prstGeom>
        </p:spPr>
      </p:pic>
    </p:spTree>
    <p:extLst>
      <p:ext uri="{BB962C8B-B14F-4D97-AF65-F5344CB8AC3E}">
        <p14:creationId xmlns:p14="http://schemas.microsoft.com/office/powerpoint/2010/main" val="1853684679"/>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542FEF-1920-CF36-8EA2-ED5E75158475}"/>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8E901EA7-536F-AE4E-F0B1-07A46BB56CB4}"/>
              </a:ext>
            </a:extLst>
          </p:cNvPr>
          <p:cNvSpPr txBox="1"/>
          <p:nvPr/>
        </p:nvSpPr>
        <p:spPr>
          <a:xfrm>
            <a:off x="230909" y="628073"/>
            <a:ext cx="1983428" cy="369332"/>
          </a:xfrm>
          <a:prstGeom prst="rect">
            <a:avLst/>
          </a:prstGeom>
          <a:noFill/>
        </p:spPr>
        <p:txBody>
          <a:bodyPr wrap="none" rtlCol="0">
            <a:spAutoFit/>
          </a:bodyPr>
          <a:lstStyle/>
          <a:p>
            <a:r>
              <a:rPr lang="en-GB" dirty="0"/>
              <a:t>Appendix 1 Page 7</a:t>
            </a:r>
          </a:p>
        </p:txBody>
      </p:sp>
      <p:pic>
        <p:nvPicPr>
          <p:cNvPr id="3" name="Picture 2">
            <a:extLst>
              <a:ext uri="{FF2B5EF4-FFF2-40B4-BE49-F238E27FC236}">
                <a16:creationId xmlns:a16="http://schemas.microsoft.com/office/drawing/2014/main" id="{213A45A8-C8F4-E095-BE67-EE5660B361F1}"/>
              </a:ext>
            </a:extLst>
          </p:cNvPr>
          <p:cNvPicPr>
            <a:picLocks noChangeAspect="1"/>
          </p:cNvPicPr>
          <p:nvPr/>
        </p:nvPicPr>
        <p:blipFill>
          <a:blip r:embed="rId2"/>
          <a:stretch>
            <a:fillRect/>
          </a:stretch>
        </p:blipFill>
        <p:spPr>
          <a:xfrm>
            <a:off x="3352417" y="356759"/>
            <a:ext cx="5487166" cy="6144482"/>
          </a:xfrm>
          <a:prstGeom prst="rect">
            <a:avLst/>
          </a:prstGeom>
        </p:spPr>
      </p:pic>
    </p:spTree>
    <p:extLst>
      <p:ext uri="{BB962C8B-B14F-4D97-AF65-F5344CB8AC3E}">
        <p14:creationId xmlns:p14="http://schemas.microsoft.com/office/powerpoint/2010/main" val="1257229971"/>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2699ED-9CA1-3926-C68B-0B9553ACAE38}"/>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A0D19491-F6B7-3DC4-DE47-4D4DEDF5468D}"/>
              </a:ext>
            </a:extLst>
          </p:cNvPr>
          <p:cNvSpPr txBox="1"/>
          <p:nvPr/>
        </p:nvSpPr>
        <p:spPr>
          <a:xfrm>
            <a:off x="230909" y="628073"/>
            <a:ext cx="1983428" cy="369332"/>
          </a:xfrm>
          <a:prstGeom prst="rect">
            <a:avLst/>
          </a:prstGeom>
          <a:noFill/>
        </p:spPr>
        <p:txBody>
          <a:bodyPr wrap="none" rtlCol="0">
            <a:spAutoFit/>
          </a:bodyPr>
          <a:lstStyle/>
          <a:p>
            <a:r>
              <a:rPr lang="en-GB" dirty="0"/>
              <a:t>Appendix 1 Page 8</a:t>
            </a:r>
          </a:p>
        </p:txBody>
      </p:sp>
      <p:pic>
        <p:nvPicPr>
          <p:cNvPr id="3" name="Picture 2">
            <a:extLst>
              <a:ext uri="{FF2B5EF4-FFF2-40B4-BE49-F238E27FC236}">
                <a16:creationId xmlns:a16="http://schemas.microsoft.com/office/drawing/2014/main" id="{C9C30E4F-77C6-C0CE-433E-399242840167}"/>
              </a:ext>
            </a:extLst>
          </p:cNvPr>
          <p:cNvPicPr>
            <a:picLocks noChangeAspect="1"/>
          </p:cNvPicPr>
          <p:nvPr/>
        </p:nvPicPr>
        <p:blipFill>
          <a:blip r:embed="rId2"/>
          <a:stretch>
            <a:fillRect/>
          </a:stretch>
        </p:blipFill>
        <p:spPr>
          <a:xfrm>
            <a:off x="3409575" y="56679"/>
            <a:ext cx="5372850" cy="6744641"/>
          </a:xfrm>
          <a:prstGeom prst="rect">
            <a:avLst/>
          </a:prstGeom>
        </p:spPr>
      </p:pic>
    </p:spTree>
    <p:extLst>
      <p:ext uri="{BB962C8B-B14F-4D97-AF65-F5344CB8AC3E}">
        <p14:creationId xmlns:p14="http://schemas.microsoft.com/office/powerpoint/2010/main" val="1862130690"/>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BAEFF3-6FB0-22B0-3F39-C06219309FDE}"/>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90FE4B91-6265-58B3-223B-142F1028A40C}"/>
              </a:ext>
            </a:extLst>
          </p:cNvPr>
          <p:cNvSpPr txBox="1"/>
          <p:nvPr/>
        </p:nvSpPr>
        <p:spPr>
          <a:xfrm>
            <a:off x="230909" y="628073"/>
            <a:ext cx="1983428" cy="369332"/>
          </a:xfrm>
          <a:prstGeom prst="rect">
            <a:avLst/>
          </a:prstGeom>
          <a:noFill/>
        </p:spPr>
        <p:txBody>
          <a:bodyPr wrap="none" rtlCol="0">
            <a:spAutoFit/>
          </a:bodyPr>
          <a:lstStyle/>
          <a:p>
            <a:r>
              <a:rPr lang="en-GB" dirty="0"/>
              <a:t>Appendix 1 Page 9</a:t>
            </a:r>
          </a:p>
        </p:txBody>
      </p:sp>
      <p:pic>
        <p:nvPicPr>
          <p:cNvPr id="3" name="Picture 2">
            <a:extLst>
              <a:ext uri="{FF2B5EF4-FFF2-40B4-BE49-F238E27FC236}">
                <a16:creationId xmlns:a16="http://schemas.microsoft.com/office/drawing/2014/main" id="{CEA544D0-96F8-8C28-A502-E5EAA040B141}"/>
              </a:ext>
            </a:extLst>
          </p:cNvPr>
          <p:cNvPicPr>
            <a:picLocks noChangeAspect="1"/>
          </p:cNvPicPr>
          <p:nvPr/>
        </p:nvPicPr>
        <p:blipFill>
          <a:blip r:embed="rId2"/>
          <a:stretch>
            <a:fillRect/>
          </a:stretch>
        </p:blipFill>
        <p:spPr>
          <a:xfrm>
            <a:off x="3342891" y="1638050"/>
            <a:ext cx="5506218" cy="3581900"/>
          </a:xfrm>
          <a:prstGeom prst="rect">
            <a:avLst/>
          </a:prstGeom>
        </p:spPr>
      </p:pic>
    </p:spTree>
    <p:extLst>
      <p:ext uri="{BB962C8B-B14F-4D97-AF65-F5344CB8AC3E}">
        <p14:creationId xmlns:p14="http://schemas.microsoft.com/office/powerpoint/2010/main" val="258098343"/>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68C272-C7EF-1776-3499-EC1B593A7070}"/>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CC35B344-BC75-DBB1-8077-3029E98D58BC}"/>
              </a:ext>
            </a:extLst>
          </p:cNvPr>
          <p:cNvSpPr txBox="1"/>
          <p:nvPr/>
        </p:nvSpPr>
        <p:spPr>
          <a:xfrm>
            <a:off x="230909" y="628073"/>
            <a:ext cx="2106859" cy="369332"/>
          </a:xfrm>
          <a:prstGeom prst="rect">
            <a:avLst/>
          </a:prstGeom>
          <a:noFill/>
        </p:spPr>
        <p:txBody>
          <a:bodyPr wrap="none" rtlCol="0">
            <a:spAutoFit/>
          </a:bodyPr>
          <a:lstStyle/>
          <a:p>
            <a:r>
              <a:rPr lang="en-GB" dirty="0"/>
              <a:t>Appendix 1 Page 10</a:t>
            </a:r>
          </a:p>
        </p:txBody>
      </p:sp>
      <p:pic>
        <p:nvPicPr>
          <p:cNvPr id="3" name="Picture 2">
            <a:extLst>
              <a:ext uri="{FF2B5EF4-FFF2-40B4-BE49-F238E27FC236}">
                <a16:creationId xmlns:a16="http://schemas.microsoft.com/office/drawing/2014/main" id="{EF562E51-8090-3E75-12AA-67E7F827CBA2}"/>
              </a:ext>
            </a:extLst>
          </p:cNvPr>
          <p:cNvPicPr>
            <a:picLocks noChangeAspect="1"/>
          </p:cNvPicPr>
          <p:nvPr/>
        </p:nvPicPr>
        <p:blipFill>
          <a:blip r:embed="rId2"/>
          <a:stretch>
            <a:fillRect/>
          </a:stretch>
        </p:blipFill>
        <p:spPr>
          <a:xfrm>
            <a:off x="3402124" y="0"/>
            <a:ext cx="5387751" cy="6858000"/>
          </a:xfrm>
          <a:prstGeom prst="rect">
            <a:avLst/>
          </a:prstGeom>
        </p:spPr>
      </p:pic>
    </p:spTree>
    <p:extLst>
      <p:ext uri="{BB962C8B-B14F-4D97-AF65-F5344CB8AC3E}">
        <p14:creationId xmlns:p14="http://schemas.microsoft.com/office/powerpoint/2010/main" val="1228548496"/>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AC7C4D-4097-2BB0-B3E8-14D117A17136}"/>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D812C260-AFB0-0551-DCEF-8E23CC866853}"/>
              </a:ext>
            </a:extLst>
          </p:cNvPr>
          <p:cNvSpPr txBox="1"/>
          <p:nvPr/>
        </p:nvSpPr>
        <p:spPr>
          <a:xfrm>
            <a:off x="230909" y="628073"/>
            <a:ext cx="2106859" cy="369332"/>
          </a:xfrm>
          <a:prstGeom prst="rect">
            <a:avLst/>
          </a:prstGeom>
          <a:noFill/>
        </p:spPr>
        <p:txBody>
          <a:bodyPr wrap="none" rtlCol="0">
            <a:spAutoFit/>
          </a:bodyPr>
          <a:lstStyle/>
          <a:p>
            <a:r>
              <a:rPr lang="en-GB" dirty="0"/>
              <a:t>Appendix 1 Page 11</a:t>
            </a:r>
          </a:p>
        </p:txBody>
      </p:sp>
      <p:pic>
        <p:nvPicPr>
          <p:cNvPr id="3" name="Picture 2">
            <a:extLst>
              <a:ext uri="{FF2B5EF4-FFF2-40B4-BE49-F238E27FC236}">
                <a16:creationId xmlns:a16="http://schemas.microsoft.com/office/drawing/2014/main" id="{2B8022A4-6866-0968-BF51-15F356B7EC2C}"/>
              </a:ext>
            </a:extLst>
          </p:cNvPr>
          <p:cNvPicPr>
            <a:picLocks noChangeAspect="1"/>
          </p:cNvPicPr>
          <p:nvPr/>
        </p:nvPicPr>
        <p:blipFill>
          <a:blip r:embed="rId2"/>
          <a:stretch>
            <a:fillRect/>
          </a:stretch>
        </p:blipFill>
        <p:spPr>
          <a:xfrm>
            <a:off x="3448887" y="0"/>
            <a:ext cx="5294225" cy="6858000"/>
          </a:xfrm>
          <a:prstGeom prst="rect">
            <a:avLst/>
          </a:prstGeom>
        </p:spPr>
      </p:pic>
    </p:spTree>
    <p:extLst>
      <p:ext uri="{BB962C8B-B14F-4D97-AF65-F5344CB8AC3E}">
        <p14:creationId xmlns:p14="http://schemas.microsoft.com/office/powerpoint/2010/main" val="4058216386"/>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0B8F8D-8516-D60D-A74E-AC1D1FDAF17B}"/>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F20EDA61-E917-7EDD-CE39-5ADF7D356B62}"/>
              </a:ext>
            </a:extLst>
          </p:cNvPr>
          <p:cNvSpPr txBox="1"/>
          <p:nvPr/>
        </p:nvSpPr>
        <p:spPr>
          <a:xfrm>
            <a:off x="230909" y="628073"/>
            <a:ext cx="2106859" cy="369332"/>
          </a:xfrm>
          <a:prstGeom prst="rect">
            <a:avLst/>
          </a:prstGeom>
          <a:noFill/>
        </p:spPr>
        <p:txBody>
          <a:bodyPr wrap="none" rtlCol="0">
            <a:spAutoFit/>
          </a:bodyPr>
          <a:lstStyle/>
          <a:p>
            <a:r>
              <a:rPr lang="en-GB" dirty="0"/>
              <a:t>Appendix 1 Page 12</a:t>
            </a:r>
          </a:p>
        </p:txBody>
      </p:sp>
      <p:pic>
        <p:nvPicPr>
          <p:cNvPr id="3" name="Picture 2">
            <a:extLst>
              <a:ext uri="{FF2B5EF4-FFF2-40B4-BE49-F238E27FC236}">
                <a16:creationId xmlns:a16="http://schemas.microsoft.com/office/drawing/2014/main" id="{4D74B0DD-9E64-2F3C-37CF-EB62B1678651}"/>
              </a:ext>
            </a:extLst>
          </p:cNvPr>
          <p:cNvPicPr>
            <a:picLocks noChangeAspect="1"/>
          </p:cNvPicPr>
          <p:nvPr/>
        </p:nvPicPr>
        <p:blipFill>
          <a:blip r:embed="rId2"/>
          <a:stretch>
            <a:fillRect/>
          </a:stretch>
        </p:blipFill>
        <p:spPr>
          <a:xfrm>
            <a:off x="3495312" y="137653"/>
            <a:ext cx="5201376" cy="6582694"/>
          </a:xfrm>
          <a:prstGeom prst="rect">
            <a:avLst/>
          </a:prstGeom>
        </p:spPr>
      </p:pic>
    </p:spTree>
    <p:extLst>
      <p:ext uri="{BB962C8B-B14F-4D97-AF65-F5344CB8AC3E}">
        <p14:creationId xmlns:p14="http://schemas.microsoft.com/office/powerpoint/2010/main" val="3687492421"/>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5AD85D-33DE-ABC0-176F-9B28C24048AC}"/>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04E11A61-B109-4F23-DF17-DC94E145C5B8}"/>
              </a:ext>
            </a:extLst>
          </p:cNvPr>
          <p:cNvSpPr txBox="1"/>
          <p:nvPr/>
        </p:nvSpPr>
        <p:spPr>
          <a:xfrm>
            <a:off x="230909" y="628073"/>
            <a:ext cx="2106859" cy="369332"/>
          </a:xfrm>
          <a:prstGeom prst="rect">
            <a:avLst/>
          </a:prstGeom>
          <a:noFill/>
        </p:spPr>
        <p:txBody>
          <a:bodyPr wrap="none" rtlCol="0">
            <a:spAutoFit/>
          </a:bodyPr>
          <a:lstStyle/>
          <a:p>
            <a:r>
              <a:rPr lang="en-GB" dirty="0"/>
              <a:t>Appendix 1 Page 13</a:t>
            </a:r>
          </a:p>
        </p:txBody>
      </p:sp>
      <p:pic>
        <p:nvPicPr>
          <p:cNvPr id="3" name="Picture 2">
            <a:extLst>
              <a:ext uri="{FF2B5EF4-FFF2-40B4-BE49-F238E27FC236}">
                <a16:creationId xmlns:a16="http://schemas.microsoft.com/office/drawing/2014/main" id="{366F7352-2F1B-74DA-4B0F-B9AFC550C185}"/>
              </a:ext>
            </a:extLst>
          </p:cNvPr>
          <p:cNvPicPr>
            <a:picLocks noChangeAspect="1"/>
          </p:cNvPicPr>
          <p:nvPr/>
        </p:nvPicPr>
        <p:blipFill>
          <a:blip r:embed="rId2"/>
          <a:stretch>
            <a:fillRect/>
          </a:stretch>
        </p:blipFill>
        <p:spPr>
          <a:xfrm>
            <a:off x="3442917" y="23337"/>
            <a:ext cx="5306165" cy="6811326"/>
          </a:xfrm>
          <a:prstGeom prst="rect">
            <a:avLst/>
          </a:prstGeom>
        </p:spPr>
      </p:pic>
    </p:spTree>
    <p:extLst>
      <p:ext uri="{BB962C8B-B14F-4D97-AF65-F5344CB8AC3E}">
        <p14:creationId xmlns:p14="http://schemas.microsoft.com/office/powerpoint/2010/main" val="992984995"/>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8D1431-FCF6-C668-5D63-227AD1C43417}"/>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B335D34-7E88-FB6E-3DD6-8014E9285E88}"/>
              </a:ext>
            </a:extLst>
          </p:cNvPr>
          <p:cNvSpPr txBox="1"/>
          <p:nvPr/>
        </p:nvSpPr>
        <p:spPr>
          <a:xfrm>
            <a:off x="230909" y="628073"/>
            <a:ext cx="2106859" cy="369332"/>
          </a:xfrm>
          <a:prstGeom prst="rect">
            <a:avLst/>
          </a:prstGeom>
          <a:noFill/>
        </p:spPr>
        <p:txBody>
          <a:bodyPr wrap="none" rtlCol="0">
            <a:spAutoFit/>
          </a:bodyPr>
          <a:lstStyle/>
          <a:p>
            <a:r>
              <a:rPr lang="en-GB" dirty="0"/>
              <a:t>Appendix 1 Page 14</a:t>
            </a:r>
          </a:p>
        </p:txBody>
      </p:sp>
      <p:pic>
        <p:nvPicPr>
          <p:cNvPr id="3" name="Picture 2">
            <a:extLst>
              <a:ext uri="{FF2B5EF4-FFF2-40B4-BE49-F238E27FC236}">
                <a16:creationId xmlns:a16="http://schemas.microsoft.com/office/drawing/2014/main" id="{1AD1B544-73D6-9A45-BBC4-6B08CFA0EADE}"/>
              </a:ext>
            </a:extLst>
          </p:cNvPr>
          <p:cNvPicPr>
            <a:picLocks noChangeAspect="1"/>
          </p:cNvPicPr>
          <p:nvPr/>
        </p:nvPicPr>
        <p:blipFill>
          <a:blip r:embed="rId2"/>
          <a:stretch>
            <a:fillRect/>
          </a:stretch>
        </p:blipFill>
        <p:spPr>
          <a:xfrm>
            <a:off x="3365148" y="0"/>
            <a:ext cx="5461703" cy="6858000"/>
          </a:xfrm>
          <a:prstGeom prst="rect">
            <a:avLst/>
          </a:prstGeom>
        </p:spPr>
      </p:pic>
    </p:spTree>
    <p:extLst>
      <p:ext uri="{BB962C8B-B14F-4D97-AF65-F5344CB8AC3E}">
        <p14:creationId xmlns:p14="http://schemas.microsoft.com/office/powerpoint/2010/main" val="4016259970"/>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86BC18-305A-C696-877E-4E936877C26A}"/>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B92538D5-0BCB-423F-413B-7A81277ED908}"/>
              </a:ext>
            </a:extLst>
          </p:cNvPr>
          <p:cNvSpPr txBox="1"/>
          <p:nvPr/>
        </p:nvSpPr>
        <p:spPr>
          <a:xfrm>
            <a:off x="230909" y="628073"/>
            <a:ext cx="2106859" cy="369332"/>
          </a:xfrm>
          <a:prstGeom prst="rect">
            <a:avLst/>
          </a:prstGeom>
          <a:noFill/>
        </p:spPr>
        <p:txBody>
          <a:bodyPr wrap="none" rtlCol="0">
            <a:spAutoFit/>
          </a:bodyPr>
          <a:lstStyle/>
          <a:p>
            <a:r>
              <a:rPr lang="en-GB" dirty="0"/>
              <a:t>Appendix 1 Page 15</a:t>
            </a:r>
          </a:p>
        </p:txBody>
      </p:sp>
      <p:pic>
        <p:nvPicPr>
          <p:cNvPr id="3" name="Picture 2">
            <a:extLst>
              <a:ext uri="{FF2B5EF4-FFF2-40B4-BE49-F238E27FC236}">
                <a16:creationId xmlns:a16="http://schemas.microsoft.com/office/drawing/2014/main" id="{B5F78E48-3C39-5FB9-95B1-CE23301645E1}"/>
              </a:ext>
            </a:extLst>
          </p:cNvPr>
          <p:cNvPicPr>
            <a:picLocks noChangeAspect="1"/>
          </p:cNvPicPr>
          <p:nvPr/>
        </p:nvPicPr>
        <p:blipFill>
          <a:blip r:embed="rId2"/>
          <a:stretch>
            <a:fillRect/>
          </a:stretch>
        </p:blipFill>
        <p:spPr>
          <a:xfrm>
            <a:off x="3414888" y="0"/>
            <a:ext cx="5362223" cy="6858000"/>
          </a:xfrm>
          <a:prstGeom prst="rect">
            <a:avLst/>
          </a:prstGeom>
        </p:spPr>
      </p:pic>
    </p:spTree>
    <p:extLst>
      <p:ext uri="{BB962C8B-B14F-4D97-AF65-F5344CB8AC3E}">
        <p14:creationId xmlns:p14="http://schemas.microsoft.com/office/powerpoint/2010/main" val="1058526427"/>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A2F1E8-AD5F-A6A3-5EA5-06036D83CDEF}"/>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68034E11-8FA4-E604-CAC1-5C6FA16C8244}"/>
              </a:ext>
            </a:extLst>
          </p:cNvPr>
          <p:cNvSpPr txBox="1"/>
          <p:nvPr/>
        </p:nvSpPr>
        <p:spPr>
          <a:xfrm>
            <a:off x="230909" y="628073"/>
            <a:ext cx="2106859" cy="369332"/>
          </a:xfrm>
          <a:prstGeom prst="rect">
            <a:avLst/>
          </a:prstGeom>
          <a:noFill/>
        </p:spPr>
        <p:txBody>
          <a:bodyPr wrap="none" rtlCol="0">
            <a:spAutoFit/>
          </a:bodyPr>
          <a:lstStyle/>
          <a:p>
            <a:r>
              <a:rPr lang="en-GB" dirty="0"/>
              <a:t>Appendix 1 Page 16</a:t>
            </a:r>
          </a:p>
        </p:txBody>
      </p:sp>
      <p:pic>
        <p:nvPicPr>
          <p:cNvPr id="3" name="Picture 2">
            <a:extLst>
              <a:ext uri="{FF2B5EF4-FFF2-40B4-BE49-F238E27FC236}">
                <a16:creationId xmlns:a16="http://schemas.microsoft.com/office/drawing/2014/main" id="{475B920F-6AED-DA1C-4D2F-AA369C812592}"/>
              </a:ext>
            </a:extLst>
          </p:cNvPr>
          <p:cNvPicPr>
            <a:picLocks noChangeAspect="1"/>
          </p:cNvPicPr>
          <p:nvPr/>
        </p:nvPicPr>
        <p:blipFill>
          <a:blip r:embed="rId2"/>
          <a:stretch>
            <a:fillRect/>
          </a:stretch>
        </p:blipFill>
        <p:spPr>
          <a:xfrm>
            <a:off x="3418813" y="0"/>
            <a:ext cx="5354374" cy="6858000"/>
          </a:xfrm>
          <a:prstGeom prst="rect">
            <a:avLst/>
          </a:prstGeom>
        </p:spPr>
      </p:pic>
    </p:spTree>
    <p:extLst>
      <p:ext uri="{BB962C8B-B14F-4D97-AF65-F5344CB8AC3E}">
        <p14:creationId xmlns:p14="http://schemas.microsoft.com/office/powerpoint/2010/main" val="2420960446"/>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97236F-E24F-72E8-FF69-27D885544005}"/>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3769A977-0020-5156-D90A-7029D8470B0B}"/>
              </a:ext>
            </a:extLst>
          </p:cNvPr>
          <p:cNvSpPr txBox="1"/>
          <p:nvPr/>
        </p:nvSpPr>
        <p:spPr>
          <a:xfrm>
            <a:off x="230909" y="628073"/>
            <a:ext cx="2106859" cy="369332"/>
          </a:xfrm>
          <a:prstGeom prst="rect">
            <a:avLst/>
          </a:prstGeom>
          <a:noFill/>
        </p:spPr>
        <p:txBody>
          <a:bodyPr wrap="none" rtlCol="0">
            <a:spAutoFit/>
          </a:bodyPr>
          <a:lstStyle/>
          <a:p>
            <a:r>
              <a:rPr lang="en-GB" dirty="0"/>
              <a:t>Appendix 1 Page 17</a:t>
            </a:r>
          </a:p>
        </p:txBody>
      </p:sp>
      <p:pic>
        <p:nvPicPr>
          <p:cNvPr id="3" name="Picture 2">
            <a:extLst>
              <a:ext uri="{FF2B5EF4-FFF2-40B4-BE49-F238E27FC236}">
                <a16:creationId xmlns:a16="http://schemas.microsoft.com/office/drawing/2014/main" id="{68BF6367-BE70-2B10-99B5-277E0A6CEAFE}"/>
              </a:ext>
            </a:extLst>
          </p:cNvPr>
          <p:cNvPicPr>
            <a:picLocks noChangeAspect="1"/>
          </p:cNvPicPr>
          <p:nvPr/>
        </p:nvPicPr>
        <p:blipFill>
          <a:blip r:embed="rId2"/>
          <a:stretch>
            <a:fillRect/>
          </a:stretch>
        </p:blipFill>
        <p:spPr>
          <a:xfrm>
            <a:off x="3431606" y="0"/>
            <a:ext cx="5328788" cy="6858000"/>
          </a:xfrm>
          <a:prstGeom prst="rect">
            <a:avLst/>
          </a:prstGeom>
        </p:spPr>
      </p:pic>
    </p:spTree>
    <p:extLst>
      <p:ext uri="{BB962C8B-B14F-4D97-AF65-F5344CB8AC3E}">
        <p14:creationId xmlns:p14="http://schemas.microsoft.com/office/powerpoint/2010/main" val="882777621"/>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782A1A-8699-D268-AB33-73DB4D388BB6}"/>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06A9FB59-A101-3841-0CC5-5C3F49B4C688}"/>
              </a:ext>
            </a:extLst>
          </p:cNvPr>
          <p:cNvSpPr txBox="1"/>
          <p:nvPr/>
        </p:nvSpPr>
        <p:spPr>
          <a:xfrm>
            <a:off x="230909" y="628073"/>
            <a:ext cx="2106859" cy="369332"/>
          </a:xfrm>
          <a:prstGeom prst="rect">
            <a:avLst/>
          </a:prstGeom>
          <a:noFill/>
        </p:spPr>
        <p:txBody>
          <a:bodyPr wrap="none" rtlCol="0">
            <a:spAutoFit/>
          </a:bodyPr>
          <a:lstStyle/>
          <a:p>
            <a:r>
              <a:rPr lang="en-GB" dirty="0"/>
              <a:t>Appendix 1 Page 18</a:t>
            </a:r>
          </a:p>
        </p:txBody>
      </p:sp>
      <p:pic>
        <p:nvPicPr>
          <p:cNvPr id="3" name="Picture 2">
            <a:extLst>
              <a:ext uri="{FF2B5EF4-FFF2-40B4-BE49-F238E27FC236}">
                <a16:creationId xmlns:a16="http://schemas.microsoft.com/office/drawing/2014/main" id="{EA3C0252-51B0-B60B-32D1-882CDFE2E7C1}"/>
              </a:ext>
            </a:extLst>
          </p:cNvPr>
          <p:cNvPicPr>
            <a:picLocks noChangeAspect="1"/>
          </p:cNvPicPr>
          <p:nvPr/>
        </p:nvPicPr>
        <p:blipFill>
          <a:blip r:embed="rId2"/>
          <a:stretch>
            <a:fillRect/>
          </a:stretch>
        </p:blipFill>
        <p:spPr>
          <a:xfrm>
            <a:off x="3494211" y="0"/>
            <a:ext cx="5203577" cy="6858000"/>
          </a:xfrm>
          <a:prstGeom prst="rect">
            <a:avLst/>
          </a:prstGeom>
        </p:spPr>
      </p:pic>
    </p:spTree>
    <p:extLst>
      <p:ext uri="{BB962C8B-B14F-4D97-AF65-F5344CB8AC3E}">
        <p14:creationId xmlns:p14="http://schemas.microsoft.com/office/powerpoint/2010/main" val="583689749"/>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FD995D-DBA3-D94B-148B-79F42AC86A7D}"/>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85C51198-097E-04A5-F127-468AD45CC6D5}"/>
              </a:ext>
            </a:extLst>
          </p:cNvPr>
          <p:cNvSpPr txBox="1"/>
          <p:nvPr/>
        </p:nvSpPr>
        <p:spPr>
          <a:xfrm>
            <a:off x="230909" y="628073"/>
            <a:ext cx="2106859" cy="369332"/>
          </a:xfrm>
          <a:prstGeom prst="rect">
            <a:avLst/>
          </a:prstGeom>
          <a:noFill/>
        </p:spPr>
        <p:txBody>
          <a:bodyPr wrap="none" rtlCol="0">
            <a:spAutoFit/>
          </a:bodyPr>
          <a:lstStyle/>
          <a:p>
            <a:r>
              <a:rPr lang="en-GB" dirty="0"/>
              <a:t>Appendix 1 Page 19</a:t>
            </a:r>
          </a:p>
        </p:txBody>
      </p:sp>
      <p:pic>
        <p:nvPicPr>
          <p:cNvPr id="3" name="Picture 2">
            <a:extLst>
              <a:ext uri="{FF2B5EF4-FFF2-40B4-BE49-F238E27FC236}">
                <a16:creationId xmlns:a16="http://schemas.microsoft.com/office/drawing/2014/main" id="{CF9CD3D2-EECF-0959-CE07-2753BB1CE2AE}"/>
              </a:ext>
            </a:extLst>
          </p:cNvPr>
          <p:cNvPicPr>
            <a:picLocks noChangeAspect="1"/>
          </p:cNvPicPr>
          <p:nvPr/>
        </p:nvPicPr>
        <p:blipFill>
          <a:blip r:embed="rId2"/>
          <a:stretch>
            <a:fillRect/>
          </a:stretch>
        </p:blipFill>
        <p:spPr>
          <a:xfrm>
            <a:off x="3566039" y="0"/>
            <a:ext cx="5059921" cy="6858000"/>
          </a:xfrm>
          <a:prstGeom prst="rect">
            <a:avLst/>
          </a:prstGeom>
        </p:spPr>
      </p:pic>
    </p:spTree>
    <p:extLst>
      <p:ext uri="{BB962C8B-B14F-4D97-AF65-F5344CB8AC3E}">
        <p14:creationId xmlns:p14="http://schemas.microsoft.com/office/powerpoint/2010/main" val="1058682627"/>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F941DD-4BF9-4CBF-79AF-7BB4A53EDB75}"/>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E4D1C939-EFD4-2137-C5C9-8CD53275166C}"/>
              </a:ext>
            </a:extLst>
          </p:cNvPr>
          <p:cNvSpPr txBox="1"/>
          <p:nvPr/>
        </p:nvSpPr>
        <p:spPr>
          <a:xfrm>
            <a:off x="230909" y="628073"/>
            <a:ext cx="2106859" cy="369332"/>
          </a:xfrm>
          <a:prstGeom prst="rect">
            <a:avLst/>
          </a:prstGeom>
          <a:noFill/>
        </p:spPr>
        <p:txBody>
          <a:bodyPr wrap="none" rtlCol="0">
            <a:spAutoFit/>
          </a:bodyPr>
          <a:lstStyle/>
          <a:p>
            <a:r>
              <a:rPr lang="en-GB" dirty="0"/>
              <a:t>Appendix 1 Page 20</a:t>
            </a:r>
          </a:p>
        </p:txBody>
      </p:sp>
      <p:pic>
        <p:nvPicPr>
          <p:cNvPr id="3" name="Picture 2">
            <a:extLst>
              <a:ext uri="{FF2B5EF4-FFF2-40B4-BE49-F238E27FC236}">
                <a16:creationId xmlns:a16="http://schemas.microsoft.com/office/drawing/2014/main" id="{7E9081FF-5676-9A7A-4F4D-80D572D4732B}"/>
              </a:ext>
            </a:extLst>
          </p:cNvPr>
          <p:cNvPicPr>
            <a:picLocks noChangeAspect="1"/>
          </p:cNvPicPr>
          <p:nvPr/>
        </p:nvPicPr>
        <p:blipFill>
          <a:blip r:embed="rId2"/>
          <a:stretch>
            <a:fillRect/>
          </a:stretch>
        </p:blipFill>
        <p:spPr>
          <a:xfrm>
            <a:off x="3473823" y="0"/>
            <a:ext cx="5244353" cy="6858000"/>
          </a:xfrm>
          <a:prstGeom prst="rect">
            <a:avLst/>
          </a:prstGeom>
        </p:spPr>
      </p:pic>
    </p:spTree>
    <p:extLst>
      <p:ext uri="{BB962C8B-B14F-4D97-AF65-F5344CB8AC3E}">
        <p14:creationId xmlns:p14="http://schemas.microsoft.com/office/powerpoint/2010/main" val="3140332559"/>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D4F173-C5A2-626F-54FE-70A6EE0FEDEA}"/>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D2F4D97F-97A5-7753-0690-D460303DD15C}"/>
              </a:ext>
            </a:extLst>
          </p:cNvPr>
          <p:cNvSpPr txBox="1"/>
          <p:nvPr/>
        </p:nvSpPr>
        <p:spPr>
          <a:xfrm>
            <a:off x="230909" y="628073"/>
            <a:ext cx="2106859" cy="369332"/>
          </a:xfrm>
          <a:prstGeom prst="rect">
            <a:avLst/>
          </a:prstGeom>
          <a:noFill/>
        </p:spPr>
        <p:txBody>
          <a:bodyPr wrap="none" rtlCol="0">
            <a:spAutoFit/>
          </a:bodyPr>
          <a:lstStyle/>
          <a:p>
            <a:r>
              <a:rPr lang="en-GB" dirty="0"/>
              <a:t>Appendix 1 Page 21</a:t>
            </a:r>
          </a:p>
        </p:txBody>
      </p:sp>
      <p:pic>
        <p:nvPicPr>
          <p:cNvPr id="3" name="Picture 2">
            <a:extLst>
              <a:ext uri="{FF2B5EF4-FFF2-40B4-BE49-F238E27FC236}">
                <a16:creationId xmlns:a16="http://schemas.microsoft.com/office/drawing/2014/main" id="{2D161BC7-F10B-39F8-C602-154E0FAF9925}"/>
              </a:ext>
            </a:extLst>
          </p:cNvPr>
          <p:cNvPicPr>
            <a:picLocks noChangeAspect="1"/>
          </p:cNvPicPr>
          <p:nvPr/>
        </p:nvPicPr>
        <p:blipFill>
          <a:blip r:embed="rId2"/>
          <a:stretch>
            <a:fillRect/>
          </a:stretch>
        </p:blipFill>
        <p:spPr>
          <a:xfrm>
            <a:off x="3518496" y="0"/>
            <a:ext cx="5155007" cy="6858000"/>
          </a:xfrm>
          <a:prstGeom prst="rect">
            <a:avLst/>
          </a:prstGeom>
        </p:spPr>
      </p:pic>
    </p:spTree>
    <p:extLst>
      <p:ext uri="{BB962C8B-B14F-4D97-AF65-F5344CB8AC3E}">
        <p14:creationId xmlns:p14="http://schemas.microsoft.com/office/powerpoint/2010/main" val="3343010378"/>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403C5B-FD39-3BBF-9FF0-35CAB95D75A0}"/>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0EA37E29-8BC0-9DAC-B092-7F7ED5D018EB}"/>
              </a:ext>
            </a:extLst>
          </p:cNvPr>
          <p:cNvSpPr txBox="1"/>
          <p:nvPr/>
        </p:nvSpPr>
        <p:spPr>
          <a:xfrm>
            <a:off x="230909" y="628073"/>
            <a:ext cx="2106859" cy="369332"/>
          </a:xfrm>
          <a:prstGeom prst="rect">
            <a:avLst/>
          </a:prstGeom>
          <a:noFill/>
        </p:spPr>
        <p:txBody>
          <a:bodyPr wrap="none" rtlCol="0">
            <a:spAutoFit/>
          </a:bodyPr>
          <a:lstStyle/>
          <a:p>
            <a:r>
              <a:rPr lang="en-GB" dirty="0"/>
              <a:t>Appendix 1 Page 22</a:t>
            </a:r>
          </a:p>
        </p:txBody>
      </p:sp>
      <p:pic>
        <p:nvPicPr>
          <p:cNvPr id="3" name="Picture 2">
            <a:extLst>
              <a:ext uri="{FF2B5EF4-FFF2-40B4-BE49-F238E27FC236}">
                <a16:creationId xmlns:a16="http://schemas.microsoft.com/office/drawing/2014/main" id="{B4C669B6-139E-C49C-74FD-8AB25EF24809}"/>
              </a:ext>
            </a:extLst>
          </p:cNvPr>
          <p:cNvPicPr>
            <a:picLocks noChangeAspect="1"/>
          </p:cNvPicPr>
          <p:nvPr/>
        </p:nvPicPr>
        <p:blipFill>
          <a:blip r:embed="rId2"/>
          <a:stretch>
            <a:fillRect/>
          </a:stretch>
        </p:blipFill>
        <p:spPr>
          <a:xfrm>
            <a:off x="3491813" y="0"/>
            <a:ext cx="5208373" cy="6858000"/>
          </a:xfrm>
          <a:prstGeom prst="rect">
            <a:avLst/>
          </a:prstGeom>
        </p:spPr>
      </p:pic>
    </p:spTree>
    <p:extLst>
      <p:ext uri="{BB962C8B-B14F-4D97-AF65-F5344CB8AC3E}">
        <p14:creationId xmlns:p14="http://schemas.microsoft.com/office/powerpoint/2010/main" val="1935707541"/>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2BC695-B86C-6BDC-E80A-1877B0D27806}"/>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324BEE48-CAD4-6DC9-3C2D-38F5CF666256}"/>
              </a:ext>
            </a:extLst>
          </p:cNvPr>
          <p:cNvSpPr txBox="1"/>
          <p:nvPr/>
        </p:nvSpPr>
        <p:spPr>
          <a:xfrm>
            <a:off x="230909" y="628073"/>
            <a:ext cx="2106859" cy="369332"/>
          </a:xfrm>
          <a:prstGeom prst="rect">
            <a:avLst/>
          </a:prstGeom>
          <a:noFill/>
        </p:spPr>
        <p:txBody>
          <a:bodyPr wrap="none" rtlCol="0">
            <a:spAutoFit/>
          </a:bodyPr>
          <a:lstStyle/>
          <a:p>
            <a:r>
              <a:rPr lang="en-GB" dirty="0"/>
              <a:t>Appendix 1 Page 23</a:t>
            </a:r>
          </a:p>
        </p:txBody>
      </p:sp>
      <p:pic>
        <p:nvPicPr>
          <p:cNvPr id="3" name="Picture 2">
            <a:extLst>
              <a:ext uri="{FF2B5EF4-FFF2-40B4-BE49-F238E27FC236}">
                <a16:creationId xmlns:a16="http://schemas.microsoft.com/office/drawing/2014/main" id="{5A0CC994-8E3B-38BE-22F9-F83674B807D4}"/>
              </a:ext>
            </a:extLst>
          </p:cNvPr>
          <p:cNvPicPr>
            <a:picLocks noChangeAspect="1"/>
          </p:cNvPicPr>
          <p:nvPr/>
        </p:nvPicPr>
        <p:blipFill>
          <a:blip r:embed="rId2"/>
          <a:stretch>
            <a:fillRect/>
          </a:stretch>
        </p:blipFill>
        <p:spPr>
          <a:xfrm>
            <a:off x="3555485" y="0"/>
            <a:ext cx="5081029" cy="6858000"/>
          </a:xfrm>
          <a:prstGeom prst="rect">
            <a:avLst/>
          </a:prstGeom>
        </p:spPr>
      </p:pic>
    </p:spTree>
    <p:extLst>
      <p:ext uri="{BB962C8B-B14F-4D97-AF65-F5344CB8AC3E}">
        <p14:creationId xmlns:p14="http://schemas.microsoft.com/office/powerpoint/2010/main" val="3127419148"/>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6EB3BA-0510-670F-1464-AE6182E49009}"/>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E7AB7FB7-B96D-F638-D929-528E3ADF5411}"/>
              </a:ext>
            </a:extLst>
          </p:cNvPr>
          <p:cNvSpPr txBox="1"/>
          <p:nvPr/>
        </p:nvSpPr>
        <p:spPr>
          <a:xfrm>
            <a:off x="230909" y="628073"/>
            <a:ext cx="2106859" cy="369332"/>
          </a:xfrm>
          <a:prstGeom prst="rect">
            <a:avLst/>
          </a:prstGeom>
          <a:noFill/>
        </p:spPr>
        <p:txBody>
          <a:bodyPr wrap="none" rtlCol="0">
            <a:spAutoFit/>
          </a:bodyPr>
          <a:lstStyle/>
          <a:p>
            <a:r>
              <a:rPr lang="en-GB" dirty="0"/>
              <a:t>Appendix 1 Page 24</a:t>
            </a:r>
          </a:p>
        </p:txBody>
      </p:sp>
      <p:pic>
        <p:nvPicPr>
          <p:cNvPr id="3" name="Picture 2">
            <a:extLst>
              <a:ext uri="{FF2B5EF4-FFF2-40B4-BE49-F238E27FC236}">
                <a16:creationId xmlns:a16="http://schemas.microsoft.com/office/drawing/2014/main" id="{2029BF34-E1BB-A4C9-0875-128E112A1290}"/>
              </a:ext>
            </a:extLst>
          </p:cNvPr>
          <p:cNvPicPr>
            <a:picLocks noChangeAspect="1"/>
          </p:cNvPicPr>
          <p:nvPr/>
        </p:nvPicPr>
        <p:blipFill>
          <a:blip r:embed="rId2"/>
          <a:stretch>
            <a:fillRect/>
          </a:stretch>
        </p:blipFill>
        <p:spPr>
          <a:xfrm>
            <a:off x="3409575" y="4284"/>
            <a:ext cx="5372850" cy="6849431"/>
          </a:xfrm>
          <a:prstGeom prst="rect">
            <a:avLst/>
          </a:prstGeom>
        </p:spPr>
      </p:pic>
    </p:spTree>
    <p:extLst>
      <p:ext uri="{BB962C8B-B14F-4D97-AF65-F5344CB8AC3E}">
        <p14:creationId xmlns:p14="http://schemas.microsoft.com/office/powerpoint/2010/main" val="3327192758"/>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844E87-2736-A76C-21C7-E045AA39FFEE}"/>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7D1A5516-E7B1-C85D-CD87-3525327913E9}"/>
              </a:ext>
            </a:extLst>
          </p:cNvPr>
          <p:cNvSpPr txBox="1"/>
          <p:nvPr/>
        </p:nvSpPr>
        <p:spPr>
          <a:xfrm>
            <a:off x="230909" y="628073"/>
            <a:ext cx="2106859" cy="369332"/>
          </a:xfrm>
          <a:prstGeom prst="rect">
            <a:avLst/>
          </a:prstGeom>
          <a:noFill/>
        </p:spPr>
        <p:txBody>
          <a:bodyPr wrap="none" rtlCol="0">
            <a:spAutoFit/>
          </a:bodyPr>
          <a:lstStyle/>
          <a:p>
            <a:r>
              <a:rPr lang="en-GB" dirty="0"/>
              <a:t>Appendix 1 Page 25</a:t>
            </a:r>
          </a:p>
        </p:txBody>
      </p:sp>
      <p:pic>
        <p:nvPicPr>
          <p:cNvPr id="3" name="Picture 2">
            <a:extLst>
              <a:ext uri="{FF2B5EF4-FFF2-40B4-BE49-F238E27FC236}">
                <a16:creationId xmlns:a16="http://schemas.microsoft.com/office/drawing/2014/main" id="{4AB28B2C-4219-97C2-DBED-32C3ABE82A65}"/>
              </a:ext>
            </a:extLst>
          </p:cNvPr>
          <p:cNvPicPr>
            <a:picLocks noChangeAspect="1"/>
          </p:cNvPicPr>
          <p:nvPr/>
        </p:nvPicPr>
        <p:blipFill>
          <a:blip r:embed="rId2"/>
          <a:stretch>
            <a:fillRect/>
          </a:stretch>
        </p:blipFill>
        <p:spPr>
          <a:xfrm>
            <a:off x="3517242" y="0"/>
            <a:ext cx="5157515" cy="6858000"/>
          </a:xfrm>
          <a:prstGeom prst="rect">
            <a:avLst/>
          </a:prstGeom>
        </p:spPr>
      </p:pic>
    </p:spTree>
    <p:extLst>
      <p:ext uri="{BB962C8B-B14F-4D97-AF65-F5344CB8AC3E}">
        <p14:creationId xmlns:p14="http://schemas.microsoft.com/office/powerpoint/2010/main" val="2966917715"/>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BDAE77-3FE5-0224-CE04-F27B0FEFA0A8}"/>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2EAB27FF-56E6-9E56-43FB-46CA96CD1A00}"/>
              </a:ext>
            </a:extLst>
          </p:cNvPr>
          <p:cNvSpPr txBox="1"/>
          <p:nvPr/>
        </p:nvSpPr>
        <p:spPr>
          <a:xfrm>
            <a:off x="230909" y="628073"/>
            <a:ext cx="2106859" cy="369332"/>
          </a:xfrm>
          <a:prstGeom prst="rect">
            <a:avLst/>
          </a:prstGeom>
          <a:noFill/>
        </p:spPr>
        <p:txBody>
          <a:bodyPr wrap="none" rtlCol="0">
            <a:spAutoFit/>
          </a:bodyPr>
          <a:lstStyle/>
          <a:p>
            <a:r>
              <a:rPr lang="en-GB" dirty="0"/>
              <a:t>Appendix 1 Page 26</a:t>
            </a:r>
          </a:p>
        </p:txBody>
      </p:sp>
      <p:pic>
        <p:nvPicPr>
          <p:cNvPr id="3" name="Picture 2">
            <a:extLst>
              <a:ext uri="{FF2B5EF4-FFF2-40B4-BE49-F238E27FC236}">
                <a16:creationId xmlns:a16="http://schemas.microsoft.com/office/drawing/2014/main" id="{1A395972-47D9-8808-56AF-F8BEF79F3F53}"/>
              </a:ext>
            </a:extLst>
          </p:cNvPr>
          <p:cNvPicPr>
            <a:picLocks noChangeAspect="1"/>
          </p:cNvPicPr>
          <p:nvPr/>
        </p:nvPicPr>
        <p:blipFill>
          <a:blip r:embed="rId2"/>
          <a:stretch>
            <a:fillRect/>
          </a:stretch>
        </p:blipFill>
        <p:spPr>
          <a:xfrm>
            <a:off x="3527683" y="0"/>
            <a:ext cx="5136633" cy="6858000"/>
          </a:xfrm>
          <a:prstGeom prst="rect">
            <a:avLst/>
          </a:prstGeom>
        </p:spPr>
      </p:pic>
    </p:spTree>
    <p:extLst>
      <p:ext uri="{BB962C8B-B14F-4D97-AF65-F5344CB8AC3E}">
        <p14:creationId xmlns:p14="http://schemas.microsoft.com/office/powerpoint/2010/main" val="1669057522"/>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3F5676-A1E8-CB67-44E0-CA3D8DD2312B}"/>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42E64B43-5BDA-2B3D-C8A4-38A8029D34B5}"/>
              </a:ext>
            </a:extLst>
          </p:cNvPr>
          <p:cNvSpPr txBox="1"/>
          <p:nvPr/>
        </p:nvSpPr>
        <p:spPr>
          <a:xfrm>
            <a:off x="230909" y="628073"/>
            <a:ext cx="2106859" cy="369332"/>
          </a:xfrm>
          <a:prstGeom prst="rect">
            <a:avLst/>
          </a:prstGeom>
          <a:noFill/>
        </p:spPr>
        <p:txBody>
          <a:bodyPr wrap="none" rtlCol="0">
            <a:spAutoFit/>
          </a:bodyPr>
          <a:lstStyle/>
          <a:p>
            <a:r>
              <a:rPr lang="en-GB" dirty="0"/>
              <a:t>Appendix 1 Page 27</a:t>
            </a:r>
          </a:p>
        </p:txBody>
      </p:sp>
      <p:pic>
        <p:nvPicPr>
          <p:cNvPr id="3" name="Picture 2">
            <a:extLst>
              <a:ext uri="{FF2B5EF4-FFF2-40B4-BE49-F238E27FC236}">
                <a16:creationId xmlns:a16="http://schemas.microsoft.com/office/drawing/2014/main" id="{65026B0C-BAF9-4320-43E1-3F20D1E6F5BC}"/>
              </a:ext>
            </a:extLst>
          </p:cNvPr>
          <p:cNvPicPr>
            <a:picLocks noChangeAspect="1"/>
          </p:cNvPicPr>
          <p:nvPr/>
        </p:nvPicPr>
        <p:blipFill>
          <a:blip r:embed="rId2"/>
          <a:stretch>
            <a:fillRect/>
          </a:stretch>
        </p:blipFill>
        <p:spPr>
          <a:xfrm>
            <a:off x="3479626" y="0"/>
            <a:ext cx="5232748" cy="6858000"/>
          </a:xfrm>
          <a:prstGeom prst="rect">
            <a:avLst/>
          </a:prstGeom>
        </p:spPr>
      </p:pic>
    </p:spTree>
    <p:extLst>
      <p:ext uri="{BB962C8B-B14F-4D97-AF65-F5344CB8AC3E}">
        <p14:creationId xmlns:p14="http://schemas.microsoft.com/office/powerpoint/2010/main" val="788332960"/>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7DE2D3-8CB0-255C-6812-369BAEC49F90}"/>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A5118FF0-F01E-2EE2-2A56-A2FE40F96506}"/>
              </a:ext>
            </a:extLst>
          </p:cNvPr>
          <p:cNvSpPr txBox="1"/>
          <p:nvPr/>
        </p:nvSpPr>
        <p:spPr>
          <a:xfrm>
            <a:off x="230909" y="628073"/>
            <a:ext cx="2106859" cy="369332"/>
          </a:xfrm>
          <a:prstGeom prst="rect">
            <a:avLst/>
          </a:prstGeom>
          <a:noFill/>
        </p:spPr>
        <p:txBody>
          <a:bodyPr wrap="none" rtlCol="0">
            <a:spAutoFit/>
          </a:bodyPr>
          <a:lstStyle/>
          <a:p>
            <a:r>
              <a:rPr lang="en-GB" dirty="0"/>
              <a:t>Appendix 1 Page 28</a:t>
            </a:r>
          </a:p>
        </p:txBody>
      </p:sp>
      <p:pic>
        <p:nvPicPr>
          <p:cNvPr id="3" name="Picture 2">
            <a:extLst>
              <a:ext uri="{FF2B5EF4-FFF2-40B4-BE49-F238E27FC236}">
                <a16:creationId xmlns:a16="http://schemas.microsoft.com/office/drawing/2014/main" id="{E49FAF5D-C669-D555-5A5C-70B56E574C9C}"/>
              </a:ext>
            </a:extLst>
          </p:cNvPr>
          <p:cNvPicPr>
            <a:picLocks noChangeAspect="1"/>
          </p:cNvPicPr>
          <p:nvPr/>
        </p:nvPicPr>
        <p:blipFill>
          <a:blip r:embed="rId2"/>
          <a:stretch>
            <a:fillRect/>
          </a:stretch>
        </p:blipFill>
        <p:spPr>
          <a:xfrm>
            <a:off x="3495328" y="0"/>
            <a:ext cx="5201344" cy="6858000"/>
          </a:xfrm>
          <a:prstGeom prst="rect">
            <a:avLst/>
          </a:prstGeom>
        </p:spPr>
      </p:pic>
    </p:spTree>
    <p:extLst>
      <p:ext uri="{BB962C8B-B14F-4D97-AF65-F5344CB8AC3E}">
        <p14:creationId xmlns:p14="http://schemas.microsoft.com/office/powerpoint/2010/main" val="872891336"/>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A98A25-68DA-617A-1551-A513E630CBBC}"/>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DA7CA8A6-333E-D338-CA96-12850B97E8F7}"/>
              </a:ext>
            </a:extLst>
          </p:cNvPr>
          <p:cNvSpPr txBox="1"/>
          <p:nvPr/>
        </p:nvSpPr>
        <p:spPr>
          <a:xfrm>
            <a:off x="230909" y="628073"/>
            <a:ext cx="2106859" cy="369332"/>
          </a:xfrm>
          <a:prstGeom prst="rect">
            <a:avLst/>
          </a:prstGeom>
          <a:noFill/>
        </p:spPr>
        <p:txBody>
          <a:bodyPr wrap="none" rtlCol="0">
            <a:spAutoFit/>
          </a:bodyPr>
          <a:lstStyle/>
          <a:p>
            <a:r>
              <a:rPr lang="en-GB" dirty="0"/>
              <a:t>Appendix 1 Page 29</a:t>
            </a:r>
          </a:p>
        </p:txBody>
      </p:sp>
      <p:pic>
        <p:nvPicPr>
          <p:cNvPr id="3" name="Picture 2">
            <a:extLst>
              <a:ext uri="{FF2B5EF4-FFF2-40B4-BE49-F238E27FC236}">
                <a16:creationId xmlns:a16="http://schemas.microsoft.com/office/drawing/2014/main" id="{FF481941-5FA8-193D-B29F-19476A6E6F84}"/>
              </a:ext>
            </a:extLst>
          </p:cNvPr>
          <p:cNvPicPr>
            <a:picLocks noChangeAspect="1"/>
          </p:cNvPicPr>
          <p:nvPr/>
        </p:nvPicPr>
        <p:blipFill>
          <a:blip r:embed="rId2"/>
          <a:stretch>
            <a:fillRect/>
          </a:stretch>
        </p:blipFill>
        <p:spPr>
          <a:xfrm>
            <a:off x="3524250" y="0"/>
            <a:ext cx="5143500" cy="6858000"/>
          </a:xfrm>
          <a:prstGeom prst="rect">
            <a:avLst/>
          </a:prstGeom>
        </p:spPr>
      </p:pic>
    </p:spTree>
    <p:extLst>
      <p:ext uri="{BB962C8B-B14F-4D97-AF65-F5344CB8AC3E}">
        <p14:creationId xmlns:p14="http://schemas.microsoft.com/office/powerpoint/2010/main" val="2852714060"/>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090827-1514-5895-6C79-7E9D881C1379}"/>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9A27F1E3-7075-F8F6-B6B3-BEE658CBB63D}"/>
              </a:ext>
            </a:extLst>
          </p:cNvPr>
          <p:cNvSpPr txBox="1"/>
          <p:nvPr/>
        </p:nvSpPr>
        <p:spPr>
          <a:xfrm>
            <a:off x="230909" y="628073"/>
            <a:ext cx="2106859" cy="369332"/>
          </a:xfrm>
          <a:prstGeom prst="rect">
            <a:avLst/>
          </a:prstGeom>
          <a:noFill/>
        </p:spPr>
        <p:txBody>
          <a:bodyPr wrap="none" rtlCol="0">
            <a:spAutoFit/>
          </a:bodyPr>
          <a:lstStyle/>
          <a:p>
            <a:r>
              <a:rPr lang="en-GB" dirty="0"/>
              <a:t>Appendix 1 Page 30</a:t>
            </a:r>
          </a:p>
        </p:txBody>
      </p:sp>
      <p:pic>
        <p:nvPicPr>
          <p:cNvPr id="3" name="Picture 2">
            <a:extLst>
              <a:ext uri="{FF2B5EF4-FFF2-40B4-BE49-F238E27FC236}">
                <a16:creationId xmlns:a16="http://schemas.microsoft.com/office/drawing/2014/main" id="{1E7D6C90-4F37-5EBF-692C-5C47595CDD8F}"/>
              </a:ext>
            </a:extLst>
          </p:cNvPr>
          <p:cNvPicPr>
            <a:picLocks noChangeAspect="1"/>
          </p:cNvPicPr>
          <p:nvPr/>
        </p:nvPicPr>
        <p:blipFill>
          <a:blip r:embed="rId2"/>
          <a:stretch>
            <a:fillRect/>
          </a:stretch>
        </p:blipFill>
        <p:spPr>
          <a:xfrm>
            <a:off x="3618759" y="0"/>
            <a:ext cx="4954482" cy="6858000"/>
          </a:xfrm>
          <a:prstGeom prst="rect">
            <a:avLst/>
          </a:prstGeom>
        </p:spPr>
      </p:pic>
    </p:spTree>
    <p:extLst>
      <p:ext uri="{BB962C8B-B14F-4D97-AF65-F5344CB8AC3E}">
        <p14:creationId xmlns:p14="http://schemas.microsoft.com/office/powerpoint/2010/main" val="394061716"/>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A1BAD0-F83D-3DFE-254E-A739776452A8}"/>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63ED1C00-DEFC-4497-1B65-8897B6792F54}"/>
              </a:ext>
            </a:extLst>
          </p:cNvPr>
          <p:cNvSpPr txBox="1"/>
          <p:nvPr/>
        </p:nvSpPr>
        <p:spPr>
          <a:xfrm>
            <a:off x="230909" y="628073"/>
            <a:ext cx="2106859" cy="369332"/>
          </a:xfrm>
          <a:prstGeom prst="rect">
            <a:avLst/>
          </a:prstGeom>
          <a:noFill/>
        </p:spPr>
        <p:txBody>
          <a:bodyPr wrap="none" rtlCol="0">
            <a:spAutoFit/>
          </a:bodyPr>
          <a:lstStyle/>
          <a:p>
            <a:r>
              <a:rPr lang="en-GB" dirty="0"/>
              <a:t>Appendix 1 Page 31</a:t>
            </a:r>
          </a:p>
        </p:txBody>
      </p:sp>
      <p:pic>
        <p:nvPicPr>
          <p:cNvPr id="3" name="Picture 2">
            <a:extLst>
              <a:ext uri="{FF2B5EF4-FFF2-40B4-BE49-F238E27FC236}">
                <a16:creationId xmlns:a16="http://schemas.microsoft.com/office/drawing/2014/main" id="{2F9D912E-261A-7DA6-E6ED-0694F2D12C35}"/>
              </a:ext>
            </a:extLst>
          </p:cNvPr>
          <p:cNvPicPr>
            <a:picLocks noChangeAspect="1"/>
          </p:cNvPicPr>
          <p:nvPr/>
        </p:nvPicPr>
        <p:blipFill>
          <a:blip r:embed="rId2"/>
          <a:stretch>
            <a:fillRect/>
          </a:stretch>
        </p:blipFill>
        <p:spPr>
          <a:xfrm>
            <a:off x="3586434" y="0"/>
            <a:ext cx="5019132" cy="6858000"/>
          </a:xfrm>
          <a:prstGeom prst="rect">
            <a:avLst/>
          </a:prstGeom>
        </p:spPr>
      </p:pic>
    </p:spTree>
    <p:extLst>
      <p:ext uri="{BB962C8B-B14F-4D97-AF65-F5344CB8AC3E}">
        <p14:creationId xmlns:p14="http://schemas.microsoft.com/office/powerpoint/2010/main" val="510205191"/>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AD5A28-413C-8FA8-6CD4-ECBC5C8A943A}"/>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669C9C54-700B-4041-9D9E-17556A4879DD}"/>
              </a:ext>
            </a:extLst>
          </p:cNvPr>
          <p:cNvSpPr txBox="1"/>
          <p:nvPr/>
        </p:nvSpPr>
        <p:spPr>
          <a:xfrm>
            <a:off x="230909" y="628073"/>
            <a:ext cx="2106859" cy="369332"/>
          </a:xfrm>
          <a:prstGeom prst="rect">
            <a:avLst/>
          </a:prstGeom>
          <a:noFill/>
        </p:spPr>
        <p:txBody>
          <a:bodyPr wrap="none" rtlCol="0">
            <a:spAutoFit/>
          </a:bodyPr>
          <a:lstStyle/>
          <a:p>
            <a:r>
              <a:rPr lang="en-GB" dirty="0"/>
              <a:t>Appendix 1 Page 32</a:t>
            </a:r>
          </a:p>
        </p:txBody>
      </p:sp>
      <p:pic>
        <p:nvPicPr>
          <p:cNvPr id="3" name="Picture 2">
            <a:extLst>
              <a:ext uri="{FF2B5EF4-FFF2-40B4-BE49-F238E27FC236}">
                <a16:creationId xmlns:a16="http://schemas.microsoft.com/office/drawing/2014/main" id="{FC905000-120B-95FB-279E-96C0C3B10A88}"/>
              </a:ext>
            </a:extLst>
          </p:cNvPr>
          <p:cNvPicPr>
            <a:picLocks noChangeAspect="1"/>
          </p:cNvPicPr>
          <p:nvPr/>
        </p:nvPicPr>
        <p:blipFill>
          <a:blip r:embed="rId2"/>
          <a:stretch>
            <a:fillRect/>
          </a:stretch>
        </p:blipFill>
        <p:spPr>
          <a:xfrm>
            <a:off x="3564019" y="0"/>
            <a:ext cx="5063961" cy="6858000"/>
          </a:xfrm>
          <a:prstGeom prst="rect">
            <a:avLst/>
          </a:prstGeom>
        </p:spPr>
      </p:pic>
    </p:spTree>
    <p:extLst>
      <p:ext uri="{BB962C8B-B14F-4D97-AF65-F5344CB8AC3E}">
        <p14:creationId xmlns:p14="http://schemas.microsoft.com/office/powerpoint/2010/main" val="1028608959"/>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CDD316-F9FD-E835-73E1-F4212303DF04}"/>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31ED762C-5ED2-0120-A2C8-637171DE7084}"/>
              </a:ext>
            </a:extLst>
          </p:cNvPr>
          <p:cNvSpPr txBox="1"/>
          <p:nvPr/>
        </p:nvSpPr>
        <p:spPr>
          <a:xfrm>
            <a:off x="230909" y="628073"/>
            <a:ext cx="2106859" cy="369332"/>
          </a:xfrm>
          <a:prstGeom prst="rect">
            <a:avLst/>
          </a:prstGeom>
          <a:noFill/>
        </p:spPr>
        <p:txBody>
          <a:bodyPr wrap="none" rtlCol="0">
            <a:spAutoFit/>
          </a:bodyPr>
          <a:lstStyle/>
          <a:p>
            <a:r>
              <a:rPr lang="en-GB" dirty="0"/>
              <a:t>Appendix 1 Page 33</a:t>
            </a:r>
          </a:p>
        </p:txBody>
      </p:sp>
      <p:pic>
        <p:nvPicPr>
          <p:cNvPr id="3" name="Picture 2">
            <a:extLst>
              <a:ext uri="{FF2B5EF4-FFF2-40B4-BE49-F238E27FC236}">
                <a16:creationId xmlns:a16="http://schemas.microsoft.com/office/drawing/2014/main" id="{15BFCBB4-1B09-16D0-99F0-3C7614D3751E}"/>
              </a:ext>
            </a:extLst>
          </p:cNvPr>
          <p:cNvPicPr>
            <a:picLocks noChangeAspect="1"/>
          </p:cNvPicPr>
          <p:nvPr/>
        </p:nvPicPr>
        <p:blipFill>
          <a:blip r:embed="rId2"/>
          <a:stretch>
            <a:fillRect/>
          </a:stretch>
        </p:blipFill>
        <p:spPr>
          <a:xfrm>
            <a:off x="3538856" y="0"/>
            <a:ext cx="5114288" cy="6858000"/>
          </a:xfrm>
          <a:prstGeom prst="rect">
            <a:avLst/>
          </a:prstGeom>
        </p:spPr>
      </p:pic>
    </p:spTree>
    <p:extLst>
      <p:ext uri="{BB962C8B-B14F-4D97-AF65-F5344CB8AC3E}">
        <p14:creationId xmlns:p14="http://schemas.microsoft.com/office/powerpoint/2010/main" val="3042835005"/>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A5F26B-66AD-68B1-E701-1A4D0017D628}"/>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8B527765-8845-83B8-8FEE-986E4B16B0AD}"/>
              </a:ext>
            </a:extLst>
          </p:cNvPr>
          <p:cNvSpPr txBox="1"/>
          <p:nvPr/>
        </p:nvSpPr>
        <p:spPr>
          <a:xfrm>
            <a:off x="230909" y="628073"/>
            <a:ext cx="1983428" cy="369332"/>
          </a:xfrm>
          <a:prstGeom prst="rect">
            <a:avLst/>
          </a:prstGeom>
          <a:noFill/>
        </p:spPr>
        <p:txBody>
          <a:bodyPr wrap="none" rtlCol="0">
            <a:spAutoFit/>
          </a:bodyPr>
          <a:lstStyle/>
          <a:p>
            <a:r>
              <a:rPr lang="en-GB" dirty="0"/>
              <a:t>Appendix 2 Page 1</a:t>
            </a:r>
          </a:p>
        </p:txBody>
      </p:sp>
      <p:pic>
        <p:nvPicPr>
          <p:cNvPr id="3" name="Picture 2">
            <a:extLst>
              <a:ext uri="{FF2B5EF4-FFF2-40B4-BE49-F238E27FC236}">
                <a16:creationId xmlns:a16="http://schemas.microsoft.com/office/drawing/2014/main" id="{30E604F5-6F46-340A-5F4A-EED094A995EF}"/>
              </a:ext>
            </a:extLst>
          </p:cNvPr>
          <p:cNvPicPr>
            <a:picLocks noChangeAspect="1"/>
          </p:cNvPicPr>
          <p:nvPr/>
        </p:nvPicPr>
        <p:blipFill>
          <a:blip r:embed="rId2"/>
          <a:stretch>
            <a:fillRect/>
          </a:stretch>
        </p:blipFill>
        <p:spPr>
          <a:xfrm>
            <a:off x="2528389" y="218627"/>
            <a:ext cx="7135221" cy="6420746"/>
          </a:xfrm>
          <a:prstGeom prst="rect">
            <a:avLst/>
          </a:prstGeom>
        </p:spPr>
      </p:pic>
    </p:spTree>
    <p:extLst>
      <p:ext uri="{BB962C8B-B14F-4D97-AF65-F5344CB8AC3E}">
        <p14:creationId xmlns:p14="http://schemas.microsoft.com/office/powerpoint/2010/main" val="2099353907"/>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D5D5DE-180D-25A8-DC43-7C02F412FAEF}"/>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F0E5FE37-0C68-982F-B912-B8EFD9069622}"/>
              </a:ext>
            </a:extLst>
          </p:cNvPr>
          <p:cNvSpPr txBox="1"/>
          <p:nvPr/>
        </p:nvSpPr>
        <p:spPr>
          <a:xfrm>
            <a:off x="230909" y="628073"/>
            <a:ext cx="1983428" cy="369332"/>
          </a:xfrm>
          <a:prstGeom prst="rect">
            <a:avLst/>
          </a:prstGeom>
          <a:noFill/>
        </p:spPr>
        <p:txBody>
          <a:bodyPr wrap="none" rtlCol="0">
            <a:spAutoFit/>
          </a:bodyPr>
          <a:lstStyle/>
          <a:p>
            <a:r>
              <a:rPr lang="en-GB" dirty="0"/>
              <a:t>Appendix 2 Page 2</a:t>
            </a:r>
          </a:p>
        </p:txBody>
      </p:sp>
      <p:pic>
        <p:nvPicPr>
          <p:cNvPr id="3" name="Picture 2">
            <a:extLst>
              <a:ext uri="{FF2B5EF4-FFF2-40B4-BE49-F238E27FC236}">
                <a16:creationId xmlns:a16="http://schemas.microsoft.com/office/drawing/2014/main" id="{B20B4AB5-DD90-FD69-E872-A0F62DF60555}"/>
              </a:ext>
            </a:extLst>
          </p:cNvPr>
          <p:cNvPicPr>
            <a:picLocks noChangeAspect="1"/>
          </p:cNvPicPr>
          <p:nvPr/>
        </p:nvPicPr>
        <p:blipFill>
          <a:blip r:embed="rId2"/>
          <a:stretch>
            <a:fillRect/>
          </a:stretch>
        </p:blipFill>
        <p:spPr>
          <a:xfrm>
            <a:off x="2518863" y="194811"/>
            <a:ext cx="7154273" cy="6468378"/>
          </a:xfrm>
          <a:prstGeom prst="rect">
            <a:avLst/>
          </a:prstGeom>
        </p:spPr>
      </p:pic>
    </p:spTree>
    <p:extLst>
      <p:ext uri="{BB962C8B-B14F-4D97-AF65-F5344CB8AC3E}">
        <p14:creationId xmlns:p14="http://schemas.microsoft.com/office/powerpoint/2010/main" val="1237895746"/>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7B717E-DB47-434C-4720-19D603DD0E54}"/>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C4DB5D6B-DEB7-6385-B7FB-D7B92A0DEF02}"/>
              </a:ext>
            </a:extLst>
          </p:cNvPr>
          <p:cNvSpPr txBox="1"/>
          <p:nvPr/>
        </p:nvSpPr>
        <p:spPr>
          <a:xfrm>
            <a:off x="230909" y="628073"/>
            <a:ext cx="1983428" cy="369332"/>
          </a:xfrm>
          <a:prstGeom prst="rect">
            <a:avLst/>
          </a:prstGeom>
          <a:noFill/>
        </p:spPr>
        <p:txBody>
          <a:bodyPr wrap="none" rtlCol="0">
            <a:spAutoFit/>
          </a:bodyPr>
          <a:lstStyle/>
          <a:p>
            <a:r>
              <a:rPr lang="en-GB" dirty="0"/>
              <a:t>Appendix 2 Page 3</a:t>
            </a:r>
          </a:p>
        </p:txBody>
      </p:sp>
      <p:pic>
        <p:nvPicPr>
          <p:cNvPr id="3" name="Picture 2">
            <a:extLst>
              <a:ext uri="{FF2B5EF4-FFF2-40B4-BE49-F238E27FC236}">
                <a16:creationId xmlns:a16="http://schemas.microsoft.com/office/drawing/2014/main" id="{3358255F-75ED-5793-90FC-E3CA7DBCD4C3}"/>
              </a:ext>
            </a:extLst>
          </p:cNvPr>
          <p:cNvPicPr>
            <a:picLocks noChangeAspect="1"/>
          </p:cNvPicPr>
          <p:nvPr/>
        </p:nvPicPr>
        <p:blipFill>
          <a:blip r:embed="rId2"/>
          <a:stretch>
            <a:fillRect/>
          </a:stretch>
        </p:blipFill>
        <p:spPr>
          <a:xfrm>
            <a:off x="2799907" y="0"/>
            <a:ext cx="6592186" cy="6858000"/>
          </a:xfrm>
          <a:prstGeom prst="rect">
            <a:avLst/>
          </a:prstGeom>
        </p:spPr>
      </p:pic>
    </p:spTree>
    <p:extLst>
      <p:ext uri="{BB962C8B-B14F-4D97-AF65-F5344CB8AC3E}">
        <p14:creationId xmlns:p14="http://schemas.microsoft.com/office/powerpoint/2010/main" val="3487484413"/>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DC6728-668F-46C0-A9C7-DD37AAE3AB93}"/>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ED658756-C596-E4F0-2063-650A26F7A1F8}"/>
              </a:ext>
            </a:extLst>
          </p:cNvPr>
          <p:cNvSpPr txBox="1"/>
          <p:nvPr/>
        </p:nvSpPr>
        <p:spPr>
          <a:xfrm>
            <a:off x="230909" y="628073"/>
            <a:ext cx="1983428" cy="369332"/>
          </a:xfrm>
          <a:prstGeom prst="rect">
            <a:avLst/>
          </a:prstGeom>
          <a:noFill/>
        </p:spPr>
        <p:txBody>
          <a:bodyPr wrap="none" rtlCol="0">
            <a:spAutoFit/>
          </a:bodyPr>
          <a:lstStyle/>
          <a:p>
            <a:r>
              <a:rPr lang="en-GB" dirty="0"/>
              <a:t>Appendix 2 Page 4</a:t>
            </a:r>
          </a:p>
        </p:txBody>
      </p:sp>
      <p:pic>
        <p:nvPicPr>
          <p:cNvPr id="3" name="Picture 2">
            <a:extLst>
              <a:ext uri="{FF2B5EF4-FFF2-40B4-BE49-F238E27FC236}">
                <a16:creationId xmlns:a16="http://schemas.microsoft.com/office/drawing/2014/main" id="{466B98E6-A813-EA61-AC38-53C42C61C0BA}"/>
              </a:ext>
            </a:extLst>
          </p:cNvPr>
          <p:cNvPicPr>
            <a:picLocks noChangeAspect="1"/>
          </p:cNvPicPr>
          <p:nvPr/>
        </p:nvPicPr>
        <p:blipFill>
          <a:blip r:embed="rId2"/>
          <a:stretch>
            <a:fillRect/>
          </a:stretch>
        </p:blipFill>
        <p:spPr>
          <a:xfrm>
            <a:off x="3504838" y="256732"/>
            <a:ext cx="5182323" cy="6344535"/>
          </a:xfrm>
          <a:prstGeom prst="rect">
            <a:avLst/>
          </a:prstGeom>
        </p:spPr>
      </p:pic>
    </p:spTree>
    <p:extLst>
      <p:ext uri="{BB962C8B-B14F-4D97-AF65-F5344CB8AC3E}">
        <p14:creationId xmlns:p14="http://schemas.microsoft.com/office/powerpoint/2010/main" val="2026436068"/>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8F60FF-6985-4C1F-D1F8-0F3224B0C62C}"/>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C7CB61F9-C057-A036-56AE-5F9A5720E01A}"/>
              </a:ext>
            </a:extLst>
          </p:cNvPr>
          <p:cNvSpPr txBox="1"/>
          <p:nvPr/>
        </p:nvSpPr>
        <p:spPr>
          <a:xfrm>
            <a:off x="230909" y="628073"/>
            <a:ext cx="1983428" cy="646331"/>
          </a:xfrm>
          <a:prstGeom prst="rect">
            <a:avLst/>
          </a:prstGeom>
          <a:noFill/>
        </p:spPr>
        <p:txBody>
          <a:bodyPr wrap="none" rtlCol="0">
            <a:spAutoFit/>
          </a:bodyPr>
          <a:lstStyle/>
          <a:p>
            <a:r>
              <a:rPr lang="en-GB" dirty="0"/>
              <a:t>Appendix 2 Page 5</a:t>
            </a:r>
          </a:p>
          <a:p>
            <a:endParaRPr lang="en-GB" dirty="0"/>
          </a:p>
        </p:txBody>
      </p:sp>
      <p:pic>
        <p:nvPicPr>
          <p:cNvPr id="3" name="Picture 2">
            <a:extLst>
              <a:ext uri="{FF2B5EF4-FFF2-40B4-BE49-F238E27FC236}">
                <a16:creationId xmlns:a16="http://schemas.microsoft.com/office/drawing/2014/main" id="{6107A207-D932-DC21-1B64-D021D62F1B04}"/>
              </a:ext>
            </a:extLst>
          </p:cNvPr>
          <p:cNvPicPr>
            <a:picLocks noChangeAspect="1"/>
          </p:cNvPicPr>
          <p:nvPr/>
        </p:nvPicPr>
        <p:blipFill>
          <a:blip r:embed="rId2"/>
          <a:stretch>
            <a:fillRect/>
          </a:stretch>
        </p:blipFill>
        <p:spPr>
          <a:xfrm>
            <a:off x="3442917" y="42390"/>
            <a:ext cx="5306165" cy="6773220"/>
          </a:xfrm>
          <a:prstGeom prst="rect">
            <a:avLst/>
          </a:prstGeom>
        </p:spPr>
      </p:pic>
    </p:spTree>
    <p:extLst>
      <p:ext uri="{BB962C8B-B14F-4D97-AF65-F5344CB8AC3E}">
        <p14:creationId xmlns:p14="http://schemas.microsoft.com/office/powerpoint/2010/main" val="3345701985"/>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7BF0AA-B07D-6CF2-F9C9-C2F12E36EB54}"/>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03E6EB8-0CA7-24E5-7421-3D33BBF98CC3}"/>
              </a:ext>
            </a:extLst>
          </p:cNvPr>
          <p:cNvSpPr txBox="1"/>
          <p:nvPr/>
        </p:nvSpPr>
        <p:spPr>
          <a:xfrm>
            <a:off x="230909" y="628073"/>
            <a:ext cx="1983428" cy="369332"/>
          </a:xfrm>
          <a:prstGeom prst="rect">
            <a:avLst/>
          </a:prstGeom>
          <a:noFill/>
        </p:spPr>
        <p:txBody>
          <a:bodyPr wrap="none" rtlCol="0">
            <a:spAutoFit/>
          </a:bodyPr>
          <a:lstStyle/>
          <a:p>
            <a:r>
              <a:rPr lang="en-GB" dirty="0"/>
              <a:t>Appendix 2 Page 6</a:t>
            </a:r>
          </a:p>
        </p:txBody>
      </p:sp>
      <p:pic>
        <p:nvPicPr>
          <p:cNvPr id="3" name="Picture 2">
            <a:extLst>
              <a:ext uri="{FF2B5EF4-FFF2-40B4-BE49-F238E27FC236}">
                <a16:creationId xmlns:a16="http://schemas.microsoft.com/office/drawing/2014/main" id="{D2CB2D41-170F-9367-47B8-9042D950B329}"/>
              </a:ext>
            </a:extLst>
          </p:cNvPr>
          <p:cNvPicPr>
            <a:picLocks noChangeAspect="1"/>
          </p:cNvPicPr>
          <p:nvPr/>
        </p:nvPicPr>
        <p:blipFill>
          <a:blip r:embed="rId2"/>
          <a:stretch>
            <a:fillRect/>
          </a:stretch>
        </p:blipFill>
        <p:spPr>
          <a:xfrm>
            <a:off x="3533417" y="642548"/>
            <a:ext cx="5125165" cy="5572903"/>
          </a:xfrm>
          <a:prstGeom prst="rect">
            <a:avLst/>
          </a:prstGeom>
        </p:spPr>
      </p:pic>
    </p:spTree>
    <p:extLst>
      <p:ext uri="{BB962C8B-B14F-4D97-AF65-F5344CB8AC3E}">
        <p14:creationId xmlns:p14="http://schemas.microsoft.com/office/powerpoint/2010/main" val="1719224359"/>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9636BE-4E90-D414-B343-8B8B9C751725}"/>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249B2562-B757-808A-C0DB-2EFB864F2DBC}"/>
              </a:ext>
            </a:extLst>
          </p:cNvPr>
          <p:cNvSpPr txBox="1"/>
          <p:nvPr/>
        </p:nvSpPr>
        <p:spPr>
          <a:xfrm>
            <a:off x="230909" y="628073"/>
            <a:ext cx="1983428" cy="369332"/>
          </a:xfrm>
          <a:prstGeom prst="rect">
            <a:avLst/>
          </a:prstGeom>
          <a:noFill/>
        </p:spPr>
        <p:txBody>
          <a:bodyPr wrap="none" rtlCol="0">
            <a:spAutoFit/>
          </a:bodyPr>
          <a:lstStyle/>
          <a:p>
            <a:r>
              <a:rPr lang="en-GB" dirty="0"/>
              <a:t>Appendix 2 Page 7</a:t>
            </a:r>
          </a:p>
        </p:txBody>
      </p:sp>
      <p:pic>
        <p:nvPicPr>
          <p:cNvPr id="3" name="Picture 2">
            <a:extLst>
              <a:ext uri="{FF2B5EF4-FFF2-40B4-BE49-F238E27FC236}">
                <a16:creationId xmlns:a16="http://schemas.microsoft.com/office/drawing/2014/main" id="{47B6C631-1872-3161-AEA8-F1FE5354F56A}"/>
              </a:ext>
            </a:extLst>
          </p:cNvPr>
          <p:cNvPicPr>
            <a:picLocks noChangeAspect="1"/>
          </p:cNvPicPr>
          <p:nvPr/>
        </p:nvPicPr>
        <p:blipFill>
          <a:blip r:embed="rId2"/>
          <a:stretch>
            <a:fillRect/>
          </a:stretch>
        </p:blipFill>
        <p:spPr>
          <a:xfrm>
            <a:off x="3495312" y="285311"/>
            <a:ext cx="5201376" cy="6287377"/>
          </a:xfrm>
          <a:prstGeom prst="rect">
            <a:avLst/>
          </a:prstGeom>
        </p:spPr>
      </p:pic>
    </p:spTree>
    <p:extLst>
      <p:ext uri="{BB962C8B-B14F-4D97-AF65-F5344CB8AC3E}">
        <p14:creationId xmlns:p14="http://schemas.microsoft.com/office/powerpoint/2010/main" val="3771243135"/>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9BD2C6-18B8-41C5-6330-4B6216BEA8F5}"/>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8BFA443C-DE21-5167-D7E3-8485EB04F820}"/>
              </a:ext>
            </a:extLst>
          </p:cNvPr>
          <p:cNvSpPr txBox="1"/>
          <p:nvPr/>
        </p:nvSpPr>
        <p:spPr>
          <a:xfrm>
            <a:off x="230909" y="628073"/>
            <a:ext cx="1983428" cy="369332"/>
          </a:xfrm>
          <a:prstGeom prst="rect">
            <a:avLst/>
          </a:prstGeom>
          <a:noFill/>
        </p:spPr>
        <p:txBody>
          <a:bodyPr wrap="none" rtlCol="0">
            <a:spAutoFit/>
          </a:bodyPr>
          <a:lstStyle/>
          <a:p>
            <a:r>
              <a:rPr lang="en-GB" dirty="0"/>
              <a:t>Appendix 2 Page 8</a:t>
            </a:r>
          </a:p>
        </p:txBody>
      </p:sp>
      <p:pic>
        <p:nvPicPr>
          <p:cNvPr id="3" name="Picture 2">
            <a:extLst>
              <a:ext uri="{FF2B5EF4-FFF2-40B4-BE49-F238E27FC236}">
                <a16:creationId xmlns:a16="http://schemas.microsoft.com/office/drawing/2014/main" id="{79EC6B8C-0516-4125-F47B-9156D485DC60}"/>
              </a:ext>
            </a:extLst>
          </p:cNvPr>
          <p:cNvPicPr>
            <a:picLocks noChangeAspect="1"/>
          </p:cNvPicPr>
          <p:nvPr/>
        </p:nvPicPr>
        <p:blipFill>
          <a:blip r:embed="rId2"/>
          <a:stretch>
            <a:fillRect/>
          </a:stretch>
        </p:blipFill>
        <p:spPr>
          <a:xfrm>
            <a:off x="3509601" y="299601"/>
            <a:ext cx="5172797" cy="6258798"/>
          </a:xfrm>
          <a:prstGeom prst="rect">
            <a:avLst/>
          </a:prstGeom>
        </p:spPr>
      </p:pic>
    </p:spTree>
    <p:extLst>
      <p:ext uri="{BB962C8B-B14F-4D97-AF65-F5344CB8AC3E}">
        <p14:creationId xmlns:p14="http://schemas.microsoft.com/office/powerpoint/2010/main" val="3648768053"/>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F139AA-79A7-11B8-AFD1-EC8A95E7D069}"/>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3680A854-20E4-9A27-06D2-00F675E0EA4F}"/>
              </a:ext>
            </a:extLst>
          </p:cNvPr>
          <p:cNvSpPr txBox="1"/>
          <p:nvPr/>
        </p:nvSpPr>
        <p:spPr>
          <a:xfrm>
            <a:off x="230909" y="628073"/>
            <a:ext cx="1983428" cy="369332"/>
          </a:xfrm>
          <a:prstGeom prst="rect">
            <a:avLst/>
          </a:prstGeom>
          <a:noFill/>
        </p:spPr>
        <p:txBody>
          <a:bodyPr wrap="none" rtlCol="0">
            <a:spAutoFit/>
          </a:bodyPr>
          <a:lstStyle/>
          <a:p>
            <a:r>
              <a:rPr lang="en-GB" dirty="0"/>
              <a:t>Appendix 2 Page 9</a:t>
            </a:r>
          </a:p>
        </p:txBody>
      </p:sp>
      <p:pic>
        <p:nvPicPr>
          <p:cNvPr id="3" name="Picture 2">
            <a:extLst>
              <a:ext uri="{FF2B5EF4-FFF2-40B4-BE49-F238E27FC236}">
                <a16:creationId xmlns:a16="http://schemas.microsoft.com/office/drawing/2014/main" id="{62517646-79A1-069C-A3CB-CD34297AF79C}"/>
              </a:ext>
            </a:extLst>
          </p:cNvPr>
          <p:cNvPicPr>
            <a:picLocks noChangeAspect="1"/>
          </p:cNvPicPr>
          <p:nvPr/>
        </p:nvPicPr>
        <p:blipFill>
          <a:blip r:embed="rId2"/>
          <a:stretch>
            <a:fillRect/>
          </a:stretch>
        </p:blipFill>
        <p:spPr>
          <a:xfrm>
            <a:off x="3442917" y="928338"/>
            <a:ext cx="5306165" cy="5001323"/>
          </a:xfrm>
          <a:prstGeom prst="rect">
            <a:avLst/>
          </a:prstGeom>
        </p:spPr>
      </p:pic>
    </p:spTree>
    <p:extLst>
      <p:ext uri="{BB962C8B-B14F-4D97-AF65-F5344CB8AC3E}">
        <p14:creationId xmlns:p14="http://schemas.microsoft.com/office/powerpoint/2010/main" val="3542470639"/>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39E3C2-B19A-3600-4E9F-66B382A1FC60}"/>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F836939D-5897-642D-D0A7-F4906F068158}"/>
              </a:ext>
            </a:extLst>
          </p:cNvPr>
          <p:cNvSpPr txBox="1"/>
          <p:nvPr/>
        </p:nvSpPr>
        <p:spPr>
          <a:xfrm>
            <a:off x="230909" y="628073"/>
            <a:ext cx="2106859" cy="369332"/>
          </a:xfrm>
          <a:prstGeom prst="rect">
            <a:avLst/>
          </a:prstGeom>
          <a:noFill/>
        </p:spPr>
        <p:txBody>
          <a:bodyPr wrap="none" rtlCol="0">
            <a:spAutoFit/>
          </a:bodyPr>
          <a:lstStyle/>
          <a:p>
            <a:r>
              <a:rPr lang="en-GB" dirty="0"/>
              <a:t>Appendix 2 Page 10</a:t>
            </a:r>
          </a:p>
        </p:txBody>
      </p:sp>
      <p:pic>
        <p:nvPicPr>
          <p:cNvPr id="3" name="Picture 2">
            <a:extLst>
              <a:ext uri="{FF2B5EF4-FFF2-40B4-BE49-F238E27FC236}">
                <a16:creationId xmlns:a16="http://schemas.microsoft.com/office/drawing/2014/main" id="{05FC76D5-11E0-BC63-9316-3860A3A4A92B}"/>
              </a:ext>
            </a:extLst>
          </p:cNvPr>
          <p:cNvPicPr>
            <a:picLocks noChangeAspect="1"/>
          </p:cNvPicPr>
          <p:nvPr/>
        </p:nvPicPr>
        <p:blipFill>
          <a:blip r:embed="rId2"/>
          <a:stretch>
            <a:fillRect/>
          </a:stretch>
        </p:blipFill>
        <p:spPr>
          <a:xfrm>
            <a:off x="3569126" y="0"/>
            <a:ext cx="5053748" cy="6858000"/>
          </a:xfrm>
          <a:prstGeom prst="rect">
            <a:avLst/>
          </a:prstGeom>
        </p:spPr>
      </p:pic>
    </p:spTree>
    <p:extLst>
      <p:ext uri="{BB962C8B-B14F-4D97-AF65-F5344CB8AC3E}">
        <p14:creationId xmlns:p14="http://schemas.microsoft.com/office/powerpoint/2010/main" val="1157752314"/>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525E20-D90A-B6ED-98F1-5FF8C8906493}"/>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32EBA7E7-7ACE-2EE0-814E-1C883F25351F}"/>
              </a:ext>
            </a:extLst>
          </p:cNvPr>
          <p:cNvSpPr txBox="1"/>
          <p:nvPr/>
        </p:nvSpPr>
        <p:spPr>
          <a:xfrm>
            <a:off x="230909" y="628073"/>
            <a:ext cx="2106859" cy="369332"/>
          </a:xfrm>
          <a:prstGeom prst="rect">
            <a:avLst/>
          </a:prstGeom>
          <a:noFill/>
        </p:spPr>
        <p:txBody>
          <a:bodyPr wrap="none" rtlCol="0">
            <a:spAutoFit/>
          </a:bodyPr>
          <a:lstStyle/>
          <a:p>
            <a:r>
              <a:rPr lang="en-GB" dirty="0"/>
              <a:t>Appendix 2 Page 11</a:t>
            </a:r>
          </a:p>
        </p:txBody>
      </p:sp>
      <p:pic>
        <p:nvPicPr>
          <p:cNvPr id="3" name="Picture 2">
            <a:extLst>
              <a:ext uri="{FF2B5EF4-FFF2-40B4-BE49-F238E27FC236}">
                <a16:creationId xmlns:a16="http://schemas.microsoft.com/office/drawing/2014/main" id="{ACF1A81C-A5DD-8A38-1363-7D4319F58F91}"/>
              </a:ext>
            </a:extLst>
          </p:cNvPr>
          <p:cNvPicPr>
            <a:picLocks noChangeAspect="1"/>
          </p:cNvPicPr>
          <p:nvPr/>
        </p:nvPicPr>
        <p:blipFill>
          <a:blip r:embed="rId2"/>
          <a:stretch>
            <a:fillRect/>
          </a:stretch>
        </p:blipFill>
        <p:spPr>
          <a:xfrm>
            <a:off x="3538002" y="0"/>
            <a:ext cx="5115995" cy="6858000"/>
          </a:xfrm>
          <a:prstGeom prst="rect">
            <a:avLst/>
          </a:prstGeom>
        </p:spPr>
      </p:pic>
    </p:spTree>
    <p:extLst>
      <p:ext uri="{BB962C8B-B14F-4D97-AF65-F5344CB8AC3E}">
        <p14:creationId xmlns:p14="http://schemas.microsoft.com/office/powerpoint/2010/main" val="3940331503"/>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BEB0D5-A263-A9E2-40CF-2F6CDACE91D9}"/>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6AB4EEA2-AB68-8BE6-1DC2-8255FDE6C5F2}"/>
              </a:ext>
            </a:extLst>
          </p:cNvPr>
          <p:cNvSpPr txBox="1"/>
          <p:nvPr/>
        </p:nvSpPr>
        <p:spPr>
          <a:xfrm>
            <a:off x="230909" y="628073"/>
            <a:ext cx="2106859" cy="369332"/>
          </a:xfrm>
          <a:prstGeom prst="rect">
            <a:avLst/>
          </a:prstGeom>
          <a:noFill/>
        </p:spPr>
        <p:txBody>
          <a:bodyPr wrap="none" rtlCol="0">
            <a:spAutoFit/>
          </a:bodyPr>
          <a:lstStyle/>
          <a:p>
            <a:r>
              <a:rPr lang="en-GB" dirty="0"/>
              <a:t>Appendix 2 Page 12</a:t>
            </a:r>
          </a:p>
        </p:txBody>
      </p:sp>
      <p:pic>
        <p:nvPicPr>
          <p:cNvPr id="3" name="Picture 2">
            <a:extLst>
              <a:ext uri="{FF2B5EF4-FFF2-40B4-BE49-F238E27FC236}">
                <a16:creationId xmlns:a16="http://schemas.microsoft.com/office/drawing/2014/main" id="{CB2DC140-B638-813D-A003-7491EF91C95E}"/>
              </a:ext>
            </a:extLst>
          </p:cNvPr>
          <p:cNvPicPr>
            <a:picLocks noChangeAspect="1"/>
          </p:cNvPicPr>
          <p:nvPr/>
        </p:nvPicPr>
        <p:blipFill>
          <a:blip r:embed="rId2"/>
          <a:stretch>
            <a:fillRect/>
          </a:stretch>
        </p:blipFill>
        <p:spPr>
          <a:xfrm>
            <a:off x="3526548" y="0"/>
            <a:ext cx="5138903" cy="6858000"/>
          </a:xfrm>
          <a:prstGeom prst="rect">
            <a:avLst/>
          </a:prstGeom>
        </p:spPr>
      </p:pic>
    </p:spTree>
    <p:extLst>
      <p:ext uri="{BB962C8B-B14F-4D97-AF65-F5344CB8AC3E}">
        <p14:creationId xmlns:p14="http://schemas.microsoft.com/office/powerpoint/2010/main" val="4085255462"/>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1F713A-558C-F274-F9FB-D2A79D011A81}"/>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136F9E19-D1B3-E85A-5697-E1DF9DEDE803}"/>
              </a:ext>
            </a:extLst>
          </p:cNvPr>
          <p:cNvSpPr txBox="1"/>
          <p:nvPr/>
        </p:nvSpPr>
        <p:spPr>
          <a:xfrm>
            <a:off x="230909" y="628073"/>
            <a:ext cx="2106859" cy="369332"/>
          </a:xfrm>
          <a:prstGeom prst="rect">
            <a:avLst/>
          </a:prstGeom>
          <a:noFill/>
        </p:spPr>
        <p:txBody>
          <a:bodyPr wrap="none" rtlCol="0">
            <a:spAutoFit/>
          </a:bodyPr>
          <a:lstStyle/>
          <a:p>
            <a:r>
              <a:rPr lang="en-GB" dirty="0"/>
              <a:t>Appendix 2 Page 13</a:t>
            </a:r>
          </a:p>
        </p:txBody>
      </p:sp>
      <p:pic>
        <p:nvPicPr>
          <p:cNvPr id="3" name="Picture 2">
            <a:extLst>
              <a:ext uri="{FF2B5EF4-FFF2-40B4-BE49-F238E27FC236}">
                <a16:creationId xmlns:a16="http://schemas.microsoft.com/office/drawing/2014/main" id="{C12D1C47-0A57-D85D-F4C4-0050E5B726EC}"/>
              </a:ext>
            </a:extLst>
          </p:cNvPr>
          <p:cNvPicPr>
            <a:picLocks noChangeAspect="1"/>
          </p:cNvPicPr>
          <p:nvPr/>
        </p:nvPicPr>
        <p:blipFill>
          <a:blip r:embed="rId2"/>
          <a:stretch>
            <a:fillRect/>
          </a:stretch>
        </p:blipFill>
        <p:spPr>
          <a:xfrm>
            <a:off x="3538180" y="256732"/>
            <a:ext cx="5115639" cy="6344535"/>
          </a:xfrm>
          <a:prstGeom prst="rect">
            <a:avLst/>
          </a:prstGeom>
        </p:spPr>
      </p:pic>
    </p:spTree>
    <p:extLst>
      <p:ext uri="{BB962C8B-B14F-4D97-AF65-F5344CB8AC3E}">
        <p14:creationId xmlns:p14="http://schemas.microsoft.com/office/powerpoint/2010/main" val="2819351090"/>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4DA4EC-88C0-9A55-7049-ABDA14619A21}"/>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A992544-3DCA-C3E7-D062-18C8ED76FD76}"/>
              </a:ext>
            </a:extLst>
          </p:cNvPr>
          <p:cNvSpPr txBox="1"/>
          <p:nvPr/>
        </p:nvSpPr>
        <p:spPr>
          <a:xfrm>
            <a:off x="230909" y="628073"/>
            <a:ext cx="2106859" cy="369332"/>
          </a:xfrm>
          <a:prstGeom prst="rect">
            <a:avLst/>
          </a:prstGeom>
          <a:noFill/>
        </p:spPr>
        <p:txBody>
          <a:bodyPr wrap="none" rtlCol="0">
            <a:spAutoFit/>
          </a:bodyPr>
          <a:lstStyle/>
          <a:p>
            <a:r>
              <a:rPr lang="en-GB" dirty="0"/>
              <a:t>Appendix 2 Page 14</a:t>
            </a:r>
          </a:p>
        </p:txBody>
      </p:sp>
      <p:pic>
        <p:nvPicPr>
          <p:cNvPr id="3" name="Picture 2">
            <a:extLst>
              <a:ext uri="{FF2B5EF4-FFF2-40B4-BE49-F238E27FC236}">
                <a16:creationId xmlns:a16="http://schemas.microsoft.com/office/drawing/2014/main" id="{04A61526-978E-FE54-1C19-DFDBC545E567}"/>
              </a:ext>
            </a:extLst>
          </p:cNvPr>
          <p:cNvPicPr>
            <a:picLocks noChangeAspect="1"/>
          </p:cNvPicPr>
          <p:nvPr/>
        </p:nvPicPr>
        <p:blipFill>
          <a:blip r:embed="rId2"/>
          <a:stretch>
            <a:fillRect/>
          </a:stretch>
        </p:blipFill>
        <p:spPr>
          <a:xfrm>
            <a:off x="3561996" y="194811"/>
            <a:ext cx="5068007" cy="6468378"/>
          </a:xfrm>
          <a:prstGeom prst="rect">
            <a:avLst/>
          </a:prstGeom>
        </p:spPr>
      </p:pic>
    </p:spTree>
    <p:extLst>
      <p:ext uri="{BB962C8B-B14F-4D97-AF65-F5344CB8AC3E}">
        <p14:creationId xmlns:p14="http://schemas.microsoft.com/office/powerpoint/2010/main" val="1043196175"/>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C1554A-F863-09ED-2A1B-E7A1F678558C}"/>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CB04B999-6DD5-424A-A06E-5EBE9779094C}"/>
              </a:ext>
            </a:extLst>
          </p:cNvPr>
          <p:cNvSpPr txBox="1"/>
          <p:nvPr/>
        </p:nvSpPr>
        <p:spPr>
          <a:xfrm>
            <a:off x="230909" y="628073"/>
            <a:ext cx="2106859" cy="369332"/>
          </a:xfrm>
          <a:prstGeom prst="rect">
            <a:avLst/>
          </a:prstGeom>
          <a:noFill/>
        </p:spPr>
        <p:txBody>
          <a:bodyPr wrap="none" rtlCol="0">
            <a:spAutoFit/>
          </a:bodyPr>
          <a:lstStyle/>
          <a:p>
            <a:r>
              <a:rPr lang="en-GB" dirty="0"/>
              <a:t>Appendix 2 Page 15</a:t>
            </a:r>
          </a:p>
        </p:txBody>
      </p:sp>
      <p:pic>
        <p:nvPicPr>
          <p:cNvPr id="3" name="Picture 2">
            <a:extLst>
              <a:ext uri="{FF2B5EF4-FFF2-40B4-BE49-F238E27FC236}">
                <a16:creationId xmlns:a16="http://schemas.microsoft.com/office/drawing/2014/main" id="{3DD58478-A270-ABB9-D97B-33A462736058}"/>
              </a:ext>
            </a:extLst>
          </p:cNvPr>
          <p:cNvPicPr>
            <a:picLocks noChangeAspect="1"/>
          </p:cNvPicPr>
          <p:nvPr/>
        </p:nvPicPr>
        <p:blipFill>
          <a:blip r:embed="rId2"/>
          <a:stretch>
            <a:fillRect/>
          </a:stretch>
        </p:blipFill>
        <p:spPr>
          <a:xfrm>
            <a:off x="3553408" y="0"/>
            <a:ext cx="5085184" cy="6858000"/>
          </a:xfrm>
          <a:prstGeom prst="rect">
            <a:avLst/>
          </a:prstGeom>
        </p:spPr>
      </p:pic>
    </p:spTree>
    <p:extLst>
      <p:ext uri="{BB962C8B-B14F-4D97-AF65-F5344CB8AC3E}">
        <p14:creationId xmlns:p14="http://schemas.microsoft.com/office/powerpoint/2010/main" val="1983287438"/>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E62F15-3E16-18D6-29D3-287C0516C4E1}"/>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607A888A-7499-ED61-FA3C-9164558EC9CE}"/>
              </a:ext>
            </a:extLst>
          </p:cNvPr>
          <p:cNvSpPr txBox="1"/>
          <p:nvPr/>
        </p:nvSpPr>
        <p:spPr>
          <a:xfrm>
            <a:off x="230909" y="628073"/>
            <a:ext cx="2106859" cy="369332"/>
          </a:xfrm>
          <a:prstGeom prst="rect">
            <a:avLst/>
          </a:prstGeom>
          <a:noFill/>
        </p:spPr>
        <p:txBody>
          <a:bodyPr wrap="none" rtlCol="0">
            <a:spAutoFit/>
          </a:bodyPr>
          <a:lstStyle/>
          <a:p>
            <a:r>
              <a:rPr lang="en-GB" dirty="0"/>
              <a:t>Appendix 2 Page 16</a:t>
            </a:r>
          </a:p>
        </p:txBody>
      </p:sp>
      <p:pic>
        <p:nvPicPr>
          <p:cNvPr id="3" name="Picture 2">
            <a:extLst>
              <a:ext uri="{FF2B5EF4-FFF2-40B4-BE49-F238E27FC236}">
                <a16:creationId xmlns:a16="http://schemas.microsoft.com/office/drawing/2014/main" id="{AF927CD5-0684-2BE5-225B-CF42330E1420}"/>
              </a:ext>
            </a:extLst>
          </p:cNvPr>
          <p:cNvPicPr>
            <a:picLocks noChangeAspect="1"/>
          </p:cNvPicPr>
          <p:nvPr/>
        </p:nvPicPr>
        <p:blipFill>
          <a:blip r:embed="rId2"/>
          <a:stretch>
            <a:fillRect/>
          </a:stretch>
        </p:blipFill>
        <p:spPr>
          <a:xfrm>
            <a:off x="3632402" y="0"/>
            <a:ext cx="4927195" cy="6858000"/>
          </a:xfrm>
          <a:prstGeom prst="rect">
            <a:avLst/>
          </a:prstGeom>
        </p:spPr>
      </p:pic>
    </p:spTree>
    <p:extLst>
      <p:ext uri="{BB962C8B-B14F-4D97-AF65-F5344CB8AC3E}">
        <p14:creationId xmlns:p14="http://schemas.microsoft.com/office/powerpoint/2010/main" val="2663294141"/>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34D002-3081-5293-2FE8-602113F5304B}"/>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99849A92-B176-947F-6FF5-85F80DBEA951}"/>
              </a:ext>
            </a:extLst>
          </p:cNvPr>
          <p:cNvSpPr txBox="1"/>
          <p:nvPr/>
        </p:nvSpPr>
        <p:spPr>
          <a:xfrm>
            <a:off x="230909" y="628073"/>
            <a:ext cx="2106859" cy="369332"/>
          </a:xfrm>
          <a:prstGeom prst="rect">
            <a:avLst/>
          </a:prstGeom>
          <a:noFill/>
        </p:spPr>
        <p:txBody>
          <a:bodyPr wrap="none" rtlCol="0">
            <a:spAutoFit/>
          </a:bodyPr>
          <a:lstStyle/>
          <a:p>
            <a:r>
              <a:rPr lang="en-GB" dirty="0"/>
              <a:t>Appendix 2 Page 17</a:t>
            </a:r>
          </a:p>
        </p:txBody>
      </p:sp>
      <p:pic>
        <p:nvPicPr>
          <p:cNvPr id="3" name="Picture 2">
            <a:extLst>
              <a:ext uri="{FF2B5EF4-FFF2-40B4-BE49-F238E27FC236}">
                <a16:creationId xmlns:a16="http://schemas.microsoft.com/office/drawing/2014/main" id="{56E81FBF-095F-50C9-1568-719F9C7ADF39}"/>
              </a:ext>
            </a:extLst>
          </p:cNvPr>
          <p:cNvPicPr>
            <a:picLocks noChangeAspect="1"/>
          </p:cNvPicPr>
          <p:nvPr/>
        </p:nvPicPr>
        <p:blipFill>
          <a:blip r:embed="rId2"/>
          <a:stretch>
            <a:fillRect/>
          </a:stretch>
        </p:blipFill>
        <p:spPr>
          <a:xfrm>
            <a:off x="3685336" y="0"/>
            <a:ext cx="4821327" cy="6858000"/>
          </a:xfrm>
          <a:prstGeom prst="rect">
            <a:avLst/>
          </a:prstGeom>
        </p:spPr>
      </p:pic>
    </p:spTree>
    <p:extLst>
      <p:ext uri="{BB962C8B-B14F-4D97-AF65-F5344CB8AC3E}">
        <p14:creationId xmlns:p14="http://schemas.microsoft.com/office/powerpoint/2010/main" val="2887159394"/>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A97EAE-73D9-2FBC-AD49-4F8AFEEDD1C0}"/>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119B5386-4814-86BB-F306-EDE49D25BA94}"/>
              </a:ext>
            </a:extLst>
          </p:cNvPr>
          <p:cNvSpPr txBox="1"/>
          <p:nvPr/>
        </p:nvSpPr>
        <p:spPr>
          <a:xfrm>
            <a:off x="230909" y="628073"/>
            <a:ext cx="2106859" cy="369332"/>
          </a:xfrm>
          <a:prstGeom prst="rect">
            <a:avLst/>
          </a:prstGeom>
          <a:noFill/>
        </p:spPr>
        <p:txBody>
          <a:bodyPr wrap="none" rtlCol="0">
            <a:spAutoFit/>
          </a:bodyPr>
          <a:lstStyle/>
          <a:p>
            <a:r>
              <a:rPr lang="en-GB" dirty="0"/>
              <a:t>Appendix 2 Page 18</a:t>
            </a:r>
          </a:p>
        </p:txBody>
      </p:sp>
      <p:pic>
        <p:nvPicPr>
          <p:cNvPr id="3" name="Picture 2">
            <a:extLst>
              <a:ext uri="{FF2B5EF4-FFF2-40B4-BE49-F238E27FC236}">
                <a16:creationId xmlns:a16="http://schemas.microsoft.com/office/drawing/2014/main" id="{92B9E1CB-1618-9A16-500A-63B13E381CE0}"/>
              </a:ext>
            </a:extLst>
          </p:cNvPr>
          <p:cNvPicPr>
            <a:picLocks noChangeAspect="1"/>
          </p:cNvPicPr>
          <p:nvPr/>
        </p:nvPicPr>
        <p:blipFill>
          <a:blip r:embed="rId2"/>
          <a:stretch>
            <a:fillRect/>
          </a:stretch>
        </p:blipFill>
        <p:spPr>
          <a:xfrm>
            <a:off x="3558540" y="0"/>
            <a:ext cx="5074920" cy="6858000"/>
          </a:xfrm>
          <a:prstGeom prst="rect">
            <a:avLst/>
          </a:prstGeom>
        </p:spPr>
      </p:pic>
    </p:spTree>
    <p:extLst>
      <p:ext uri="{BB962C8B-B14F-4D97-AF65-F5344CB8AC3E}">
        <p14:creationId xmlns:p14="http://schemas.microsoft.com/office/powerpoint/2010/main" val="2224179840"/>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5F774A-E4CF-187B-2CD6-4F85A825BABB}"/>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D23919F7-6F5B-2599-9976-9E13EF58329A}"/>
              </a:ext>
            </a:extLst>
          </p:cNvPr>
          <p:cNvSpPr txBox="1"/>
          <p:nvPr/>
        </p:nvSpPr>
        <p:spPr>
          <a:xfrm>
            <a:off x="230909" y="628073"/>
            <a:ext cx="2106859" cy="369332"/>
          </a:xfrm>
          <a:prstGeom prst="rect">
            <a:avLst/>
          </a:prstGeom>
          <a:noFill/>
        </p:spPr>
        <p:txBody>
          <a:bodyPr wrap="none" rtlCol="0">
            <a:spAutoFit/>
          </a:bodyPr>
          <a:lstStyle/>
          <a:p>
            <a:r>
              <a:rPr lang="en-GB" dirty="0"/>
              <a:t>Appendix 2 Page 19</a:t>
            </a:r>
          </a:p>
        </p:txBody>
      </p:sp>
      <p:pic>
        <p:nvPicPr>
          <p:cNvPr id="3" name="Picture 2">
            <a:extLst>
              <a:ext uri="{FF2B5EF4-FFF2-40B4-BE49-F238E27FC236}">
                <a16:creationId xmlns:a16="http://schemas.microsoft.com/office/drawing/2014/main" id="{417497A3-A81C-F7FE-1FBB-92BE4A754947}"/>
              </a:ext>
            </a:extLst>
          </p:cNvPr>
          <p:cNvPicPr>
            <a:picLocks noChangeAspect="1"/>
          </p:cNvPicPr>
          <p:nvPr/>
        </p:nvPicPr>
        <p:blipFill>
          <a:blip r:embed="rId2"/>
          <a:stretch>
            <a:fillRect/>
          </a:stretch>
        </p:blipFill>
        <p:spPr>
          <a:xfrm>
            <a:off x="3585644" y="0"/>
            <a:ext cx="5020711" cy="6858000"/>
          </a:xfrm>
          <a:prstGeom prst="rect">
            <a:avLst/>
          </a:prstGeom>
        </p:spPr>
      </p:pic>
    </p:spTree>
    <p:extLst>
      <p:ext uri="{BB962C8B-B14F-4D97-AF65-F5344CB8AC3E}">
        <p14:creationId xmlns:p14="http://schemas.microsoft.com/office/powerpoint/2010/main" val="3453184002"/>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08B912-1212-79A5-C3C4-200DB6FBF80F}"/>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DC76E327-A0E4-BD52-3725-67F50522A127}"/>
              </a:ext>
            </a:extLst>
          </p:cNvPr>
          <p:cNvSpPr txBox="1"/>
          <p:nvPr/>
        </p:nvSpPr>
        <p:spPr>
          <a:xfrm>
            <a:off x="230909" y="628073"/>
            <a:ext cx="2106859" cy="369332"/>
          </a:xfrm>
          <a:prstGeom prst="rect">
            <a:avLst/>
          </a:prstGeom>
          <a:noFill/>
        </p:spPr>
        <p:txBody>
          <a:bodyPr wrap="none" rtlCol="0">
            <a:spAutoFit/>
          </a:bodyPr>
          <a:lstStyle/>
          <a:p>
            <a:r>
              <a:rPr lang="en-GB" dirty="0"/>
              <a:t>Appendix 2 Page 20</a:t>
            </a:r>
          </a:p>
        </p:txBody>
      </p:sp>
      <p:pic>
        <p:nvPicPr>
          <p:cNvPr id="3" name="Picture 2">
            <a:extLst>
              <a:ext uri="{FF2B5EF4-FFF2-40B4-BE49-F238E27FC236}">
                <a16:creationId xmlns:a16="http://schemas.microsoft.com/office/drawing/2014/main" id="{FE6A31F9-E393-F128-57B1-55D02A61EBA2}"/>
              </a:ext>
            </a:extLst>
          </p:cNvPr>
          <p:cNvPicPr>
            <a:picLocks noChangeAspect="1"/>
          </p:cNvPicPr>
          <p:nvPr/>
        </p:nvPicPr>
        <p:blipFill>
          <a:blip r:embed="rId2"/>
          <a:stretch>
            <a:fillRect/>
          </a:stretch>
        </p:blipFill>
        <p:spPr>
          <a:xfrm>
            <a:off x="3594000" y="0"/>
            <a:ext cx="5004000" cy="6858000"/>
          </a:xfrm>
          <a:prstGeom prst="rect">
            <a:avLst/>
          </a:prstGeom>
        </p:spPr>
      </p:pic>
    </p:spTree>
    <p:extLst>
      <p:ext uri="{BB962C8B-B14F-4D97-AF65-F5344CB8AC3E}">
        <p14:creationId xmlns:p14="http://schemas.microsoft.com/office/powerpoint/2010/main" val="3400027517"/>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7EDAF5-010E-EB40-5B5D-C0C51973D19B}"/>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4210B650-7047-81D7-27AD-5FEF69E98B17}"/>
              </a:ext>
            </a:extLst>
          </p:cNvPr>
          <p:cNvSpPr txBox="1"/>
          <p:nvPr/>
        </p:nvSpPr>
        <p:spPr>
          <a:xfrm>
            <a:off x="230909" y="628073"/>
            <a:ext cx="2106859" cy="369332"/>
          </a:xfrm>
          <a:prstGeom prst="rect">
            <a:avLst/>
          </a:prstGeom>
          <a:noFill/>
        </p:spPr>
        <p:txBody>
          <a:bodyPr wrap="none" rtlCol="0">
            <a:spAutoFit/>
          </a:bodyPr>
          <a:lstStyle/>
          <a:p>
            <a:r>
              <a:rPr lang="en-GB" dirty="0"/>
              <a:t>Appendix 2 Page 21</a:t>
            </a:r>
          </a:p>
        </p:txBody>
      </p:sp>
      <p:pic>
        <p:nvPicPr>
          <p:cNvPr id="3" name="Picture 2">
            <a:extLst>
              <a:ext uri="{FF2B5EF4-FFF2-40B4-BE49-F238E27FC236}">
                <a16:creationId xmlns:a16="http://schemas.microsoft.com/office/drawing/2014/main" id="{389BE369-843F-2A20-8650-394F2A3B23A2}"/>
              </a:ext>
            </a:extLst>
          </p:cNvPr>
          <p:cNvPicPr>
            <a:picLocks noChangeAspect="1"/>
          </p:cNvPicPr>
          <p:nvPr/>
        </p:nvPicPr>
        <p:blipFill>
          <a:blip r:embed="rId2"/>
          <a:stretch>
            <a:fillRect/>
          </a:stretch>
        </p:blipFill>
        <p:spPr>
          <a:xfrm>
            <a:off x="3662516" y="0"/>
            <a:ext cx="4866968" cy="6858000"/>
          </a:xfrm>
          <a:prstGeom prst="rect">
            <a:avLst/>
          </a:prstGeom>
        </p:spPr>
      </p:pic>
    </p:spTree>
    <p:extLst>
      <p:ext uri="{BB962C8B-B14F-4D97-AF65-F5344CB8AC3E}">
        <p14:creationId xmlns:p14="http://schemas.microsoft.com/office/powerpoint/2010/main" val="1597123831"/>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3CD9A7-2B1D-1113-00A5-0B0B0AEA40EB}"/>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36B6C864-7288-BFB0-E284-C11175559B00}"/>
              </a:ext>
            </a:extLst>
          </p:cNvPr>
          <p:cNvSpPr txBox="1"/>
          <p:nvPr/>
        </p:nvSpPr>
        <p:spPr>
          <a:xfrm>
            <a:off x="230909" y="628073"/>
            <a:ext cx="2106859" cy="369332"/>
          </a:xfrm>
          <a:prstGeom prst="rect">
            <a:avLst/>
          </a:prstGeom>
          <a:noFill/>
        </p:spPr>
        <p:txBody>
          <a:bodyPr wrap="none" rtlCol="0">
            <a:spAutoFit/>
          </a:bodyPr>
          <a:lstStyle/>
          <a:p>
            <a:r>
              <a:rPr lang="en-GB" dirty="0"/>
              <a:t>Appendix 2 Page 22</a:t>
            </a:r>
          </a:p>
        </p:txBody>
      </p:sp>
      <p:pic>
        <p:nvPicPr>
          <p:cNvPr id="3" name="Picture 2">
            <a:extLst>
              <a:ext uri="{FF2B5EF4-FFF2-40B4-BE49-F238E27FC236}">
                <a16:creationId xmlns:a16="http://schemas.microsoft.com/office/drawing/2014/main" id="{0C2215F1-C2A8-3CD6-1F1B-2846E93AD865}"/>
              </a:ext>
            </a:extLst>
          </p:cNvPr>
          <p:cNvPicPr>
            <a:picLocks noChangeAspect="1"/>
          </p:cNvPicPr>
          <p:nvPr/>
        </p:nvPicPr>
        <p:blipFill>
          <a:blip r:embed="rId2"/>
          <a:stretch>
            <a:fillRect/>
          </a:stretch>
        </p:blipFill>
        <p:spPr>
          <a:xfrm>
            <a:off x="3634386" y="0"/>
            <a:ext cx="4923227" cy="6858000"/>
          </a:xfrm>
          <a:prstGeom prst="rect">
            <a:avLst/>
          </a:prstGeom>
        </p:spPr>
      </p:pic>
    </p:spTree>
    <p:extLst>
      <p:ext uri="{BB962C8B-B14F-4D97-AF65-F5344CB8AC3E}">
        <p14:creationId xmlns:p14="http://schemas.microsoft.com/office/powerpoint/2010/main" val="3952462284"/>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401B49-A6DB-5AC5-0714-4C928282973C}"/>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B3B6CFE2-D474-A742-7629-94357B6CE6FA}"/>
              </a:ext>
            </a:extLst>
          </p:cNvPr>
          <p:cNvSpPr txBox="1"/>
          <p:nvPr/>
        </p:nvSpPr>
        <p:spPr>
          <a:xfrm>
            <a:off x="230909" y="628073"/>
            <a:ext cx="2106859" cy="369332"/>
          </a:xfrm>
          <a:prstGeom prst="rect">
            <a:avLst/>
          </a:prstGeom>
          <a:noFill/>
        </p:spPr>
        <p:txBody>
          <a:bodyPr wrap="none" rtlCol="0">
            <a:spAutoFit/>
          </a:bodyPr>
          <a:lstStyle/>
          <a:p>
            <a:r>
              <a:rPr lang="en-GB" dirty="0"/>
              <a:t>Appendix 2 Page 23</a:t>
            </a:r>
          </a:p>
        </p:txBody>
      </p:sp>
      <p:pic>
        <p:nvPicPr>
          <p:cNvPr id="3" name="Picture 2">
            <a:extLst>
              <a:ext uri="{FF2B5EF4-FFF2-40B4-BE49-F238E27FC236}">
                <a16:creationId xmlns:a16="http://schemas.microsoft.com/office/drawing/2014/main" id="{86B87358-F654-599F-613E-5DE13C8FECC8}"/>
              </a:ext>
            </a:extLst>
          </p:cNvPr>
          <p:cNvPicPr>
            <a:picLocks noChangeAspect="1"/>
          </p:cNvPicPr>
          <p:nvPr/>
        </p:nvPicPr>
        <p:blipFill>
          <a:blip r:embed="rId2"/>
          <a:stretch>
            <a:fillRect/>
          </a:stretch>
        </p:blipFill>
        <p:spPr>
          <a:xfrm>
            <a:off x="3749363" y="0"/>
            <a:ext cx="4693273" cy="6858000"/>
          </a:xfrm>
          <a:prstGeom prst="rect">
            <a:avLst/>
          </a:prstGeom>
        </p:spPr>
      </p:pic>
    </p:spTree>
    <p:extLst>
      <p:ext uri="{BB962C8B-B14F-4D97-AF65-F5344CB8AC3E}">
        <p14:creationId xmlns:p14="http://schemas.microsoft.com/office/powerpoint/2010/main" val="2681228458"/>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A011C5-BE88-CF2C-55EE-80B0839F697E}"/>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0C5EE5EA-E013-E575-9179-76F3B59879C2}"/>
              </a:ext>
            </a:extLst>
          </p:cNvPr>
          <p:cNvSpPr txBox="1"/>
          <p:nvPr/>
        </p:nvSpPr>
        <p:spPr>
          <a:xfrm>
            <a:off x="230909" y="628073"/>
            <a:ext cx="2106859" cy="369332"/>
          </a:xfrm>
          <a:prstGeom prst="rect">
            <a:avLst/>
          </a:prstGeom>
          <a:noFill/>
        </p:spPr>
        <p:txBody>
          <a:bodyPr wrap="none" rtlCol="0">
            <a:spAutoFit/>
          </a:bodyPr>
          <a:lstStyle/>
          <a:p>
            <a:r>
              <a:rPr lang="en-GB" dirty="0"/>
              <a:t>Appendix 2 Page 24</a:t>
            </a:r>
          </a:p>
        </p:txBody>
      </p:sp>
      <p:pic>
        <p:nvPicPr>
          <p:cNvPr id="3" name="Picture 2">
            <a:extLst>
              <a:ext uri="{FF2B5EF4-FFF2-40B4-BE49-F238E27FC236}">
                <a16:creationId xmlns:a16="http://schemas.microsoft.com/office/drawing/2014/main" id="{E12D403C-606D-B6AC-8300-6EE0BF17D80B}"/>
              </a:ext>
            </a:extLst>
          </p:cNvPr>
          <p:cNvPicPr>
            <a:picLocks noChangeAspect="1"/>
          </p:cNvPicPr>
          <p:nvPr/>
        </p:nvPicPr>
        <p:blipFill>
          <a:blip r:embed="rId2"/>
          <a:stretch>
            <a:fillRect/>
          </a:stretch>
        </p:blipFill>
        <p:spPr>
          <a:xfrm>
            <a:off x="3678173" y="0"/>
            <a:ext cx="4835654" cy="6858000"/>
          </a:xfrm>
          <a:prstGeom prst="rect">
            <a:avLst/>
          </a:prstGeom>
        </p:spPr>
      </p:pic>
    </p:spTree>
    <p:extLst>
      <p:ext uri="{BB962C8B-B14F-4D97-AF65-F5344CB8AC3E}">
        <p14:creationId xmlns:p14="http://schemas.microsoft.com/office/powerpoint/2010/main" val="910481247"/>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641B49-CF4A-88A4-9C06-F75CC1ED503F}"/>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BB42A71E-FC0C-FE07-48B9-DD5DDFBF661A}"/>
              </a:ext>
            </a:extLst>
          </p:cNvPr>
          <p:cNvSpPr txBox="1"/>
          <p:nvPr/>
        </p:nvSpPr>
        <p:spPr>
          <a:xfrm>
            <a:off x="230909" y="628073"/>
            <a:ext cx="2106859" cy="369332"/>
          </a:xfrm>
          <a:prstGeom prst="rect">
            <a:avLst/>
          </a:prstGeom>
          <a:noFill/>
        </p:spPr>
        <p:txBody>
          <a:bodyPr wrap="none" rtlCol="0">
            <a:spAutoFit/>
          </a:bodyPr>
          <a:lstStyle/>
          <a:p>
            <a:r>
              <a:rPr lang="en-GB" dirty="0"/>
              <a:t>Appendix 2 Page 25</a:t>
            </a:r>
          </a:p>
        </p:txBody>
      </p:sp>
      <p:pic>
        <p:nvPicPr>
          <p:cNvPr id="3" name="Picture 2">
            <a:extLst>
              <a:ext uri="{FF2B5EF4-FFF2-40B4-BE49-F238E27FC236}">
                <a16:creationId xmlns:a16="http://schemas.microsoft.com/office/drawing/2014/main" id="{6E3EED9E-BCAB-022A-58F3-CB83A6657756}"/>
              </a:ext>
            </a:extLst>
          </p:cNvPr>
          <p:cNvPicPr>
            <a:picLocks noChangeAspect="1"/>
          </p:cNvPicPr>
          <p:nvPr/>
        </p:nvPicPr>
        <p:blipFill>
          <a:blip r:embed="rId2"/>
          <a:stretch>
            <a:fillRect/>
          </a:stretch>
        </p:blipFill>
        <p:spPr>
          <a:xfrm>
            <a:off x="3713135" y="0"/>
            <a:ext cx="4765729" cy="6858000"/>
          </a:xfrm>
          <a:prstGeom prst="rect">
            <a:avLst/>
          </a:prstGeom>
        </p:spPr>
      </p:pic>
    </p:spTree>
    <p:extLst>
      <p:ext uri="{BB962C8B-B14F-4D97-AF65-F5344CB8AC3E}">
        <p14:creationId xmlns:p14="http://schemas.microsoft.com/office/powerpoint/2010/main" val="3162405510"/>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1FC975-374F-85B0-5708-2CF09BE8C0BA}"/>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60216460-665D-5DAF-2F2A-F82D0769A24F}"/>
              </a:ext>
            </a:extLst>
          </p:cNvPr>
          <p:cNvSpPr txBox="1"/>
          <p:nvPr/>
        </p:nvSpPr>
        <p:spPr>
          <a:xfrm>
            <a:off x="230909" y="628073"/>
            <a:ext cx="2106859" cy="369332"/>
          </a:xfrm>
          <a:prstGeom prst="rect">
            <a:avLst/>
          </a:prstGeom>
          <a:noFill/>
        </p:spPr>
        <p:txBody>
          <a:bodyPr wrap="none" rtlCol="0">
            <a:spAutoFit/>
          </a:bodyPr>
          <a:lstStyle/>
          <a:p>
            <a:r>
              <a:rPr lang="en-GB" dirty="0"/>
              <a:t>Appendix 2 Page 26</a:t>
            </a:r>
          </a:p>
        </p:txBody>
      </p:sp>
      <p:pic>
        <p:nvPicPr>
          <p:cNvPr id="3" name="Picture 2">
            <a:extLst>
              <a:ext uri="{FF2B5EF4-FFF2-40B4-BE49-F238E27FC236}">
                <a16:creationId xmlns:a16="http://schemas.microsoft.com/office/drawing/2014/main" id="{F5BDE583-A8C2-40C8-29E0-36640490A8A4}"/>
              </a:ext>
            </a:extLst>
          </p:cNvPr>
          <p:cNvPicPr>
            <a:picLocks noChangeAspect="1"/>
          </p:cNvPicPr>
          <p:nvPr/>
        </p:nvPicPr>
        <p:blipFill>
          <a:blip r:embed="rId2"/>
          <a:stretch>
            <a:fillRect/>
          </a:stretch>
        </p:blipFill>
        <p:spPr>
          <a:xfrm>
            <a:off x="3572256" y="0"/>
            <a:ext cx="5047488" cy="6858000"/>
          </a:xfrm>
          <a:prstGeom prst="rect">
            <a:avLst/>
          </a:prstGeom>
        </p:spPr>
      </p:pic>
    </p:spTree>
    <p:extLst>
      <p:ext uri="{BB962C8B-B14F-4D97-AF65-F5344CB8AC3E}">
        <p14:creationId xmlns:p14="http://schemas.microsoft.com/office/powerpoint/2010/main" val="3817558798"/>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3BD15D-0F40-3DA8-50DF-010113743796}"/>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3F549E69-623F-188B-092C-4CF282DCAAD8}"/>
              </a:ext>
            </a:extLst>
          </p:cNvPr>
          <p:cNvSpPr txBox="1"/>
          <p:nvPr/>
        </p:nvSpPr>
        <p:spPr>
          <a:xfrm>
            <a:off x="230909" y="628073"/>
            <a:ext cx="2106859" cy="369332"/>
          </a:xfrm>
          <a:prstGeom prst="rect">
            <a:avLst/>
          </a:prstGeom>
          <a:noFill/>
        </p:spPr>
        <p:txBody>
          <a:bodyPr wrap="none" rtlCol="0">
            <a:spAutoFit/>
          </a:bodyPr>
          <a:lstStyle/>
          <a:p>
            <a:r>
              <a:rPr lang="en-GB" dirty="0"/>
              <a:t>Appendix 2 Page 27</a:t>
            </a:r>
          </a:p>
        </p:txBody>
      </p:sp>
      <p:pic>
        <p:nvPicPr>
          <p:cNvPr id="3" name="Picture 2">
            <a:extLst>
              <a:ext uri="{FF2B5EF4-FFF2-40B4-BE49-F238E27FC236}">
                <a16:creationId xmlns:a16="http://schemas.microsoft.com/office/drawing/2014/main" id="{ED631CB1-7646-AB4B-A7C5-23B04AA44D32}"/>
              </a:ext>
            </a:extLst>
          </p:cNvPr>
          <p:cNvPicPr>
            <a:picLocks noChangeAspect="1"/>
          </p:cNvPicPr>
          <p:nvPr/>
        </p:nvPicPr>
        <p:blipFill>
          <a:blip r:embed="rId2"/>
          <a:stretch>
            <a:fillRect/>
          </a:stretch>
        </p:blipFill>
        <p:spPr>
          <a:xfrm>
            <a:off x="3641605" y="0"/>
            <a:ext cx="4908790" cy="6858000"/>
          </a:xfrm>
          <a:prstGeom prst="rect">
            <a:avLst/>
          </a:prstGeom>
        </p:spPr>
      </p:pic>
    </p:spTree>
    <p:extLst>
      <p:ext uri="{BB962C8B-B14F-4D97-AF65-F5344CB8AC3E}">
        <p14:creationId xmlns:p14="http://schemas.microsoft.com/office/powerpoint/2010/main" val="130499118"/>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F26E3D-ED52-B0F0-BD98-871DED9570EE}"/>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74DAB5AA-8678-1C05-B3F2-8EA11E12890F}"/>
              </a:ext>
            </a:extLst>
          </p:cNvPr>
          <p:cNvSpPr txBox="1"/>
          <p:nvPr/>
        </p:nvSpPr>
        <p:spPr>
          <a:xfrm>
            <a:off x="230909" y="628073"/>
            <a:ext cx="2106859" cy="369332"/>
          </a:xfrm>
          <a:prstGeom prst="rect">
            <a:avLst/>
          </a:prstGeom>
          <a:noFill/>
        </p:spPr>
        <p:txBody>
          <a:bodyPr wrap="none" rtlCol="0">
            <a:spAutoFit/>
          </a:bodyPr>
          <a:lstStyle/>
          <a:p>
            <a:r>
              <a:rPr lang="en-GB" dirty="0"/>
              <a:t>Appendix 2 Page 28</a:t>
            </a:r>
          </a:p>
        </p:txBody>
      </p:sp>
      <p:pic>
        <p:nvPicPr>
          <p:cNvPr id="3" name="Picture 2">
            <a:extLst>
              <a:ext uri="{FF2B5EF4-FFF2-40B4-BE49-F238E27FC236}">
                <a16:creationId xmlns:a16="http://schemas.microsoft.com/office/drawing/2014/main" id="{F5059D0A-30E4-415A-6ED5-BA76085FFE3A}"/>
              </a:ext>
            </a:extLst>
          </p:cNvPr>
          <p:cNvPicPr>
            <a:picLocks noChangeAspect="1"/>
          </p:cNvPicPr>
          <p:nvPr/>
        </p:nvPicPr>
        <p:blipFill>
          <a:blip r:embed="rId2"/>
          <a:stretch>
            <a:fillRect/>
          </a:stretch>
        </p:blipFill>
        <p:spPr>
          <a:xfrm>
            <a:off x="3523080" y="0"/>
            <a:ext cx="5145839" cy="6858000"/>
          </a:xfrm>
          <a:prstGeom prst="rect">
            <a:avLst/>
          </a:prstGeom>
        </p:spPr>
      </p:pic>
    </p:spTree>
    <p:extLst>
      <p:ext uri="{BB962C8B-B14F-4D97-AF65-F5344CB8AC3E}">
        <p14:creationId xmlns:p14="http://schemas.microsoft.com/office/powerpoint/2010/main" val="612991415"/>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EF61B4-DA60-4C07-0EB5-EDC0BA0051C3}"/>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98EB4AF9-9EDA-3ACE-9B0D-91637EE0AEB1}"/>
              </a:ext>
            </a:extLst>
          </p:cNvPr>
          <p:cNvSpPr txBox="1"/>
          <p:nvPr/>
        </p:nvSpPr>
        <p:spPr>
          <a:xfrm>
            <a:off x="230909" y="628073"/>
            <a:ext cx="2106859" cy="369332"/>
          </a:xfrm>
          <a:prstGeom prst="rect">
            <a:avLst/>
          </a:prstGeom>
          <a:noFill/>
        </p:spPr>
        <p:txBody>
          <a:bodyPr wrap="none" rtlCol="0">
            <a:spAutoFit/>
          </a:bodyPr>
          <a:lstStyle/>
          <a:p>
            <a:r>
              <a:rPr lang="en-GB" dirty="0"/>
              <a:t>Appendix 2 Page 29</a:t>
            </a:r>
          </a:p>
        </p:txBody>
      </p:sp>
      <p:pic>
        <p:nvPicPr>
          <p:cNvPr id="3" name="Picture 2">
            <a:extLst>
              <a:ext uri="{FF2B5EF4-FFF2-40B4-BE49-F238E27FC236}">
                <a16:creationId xmlns:a16="http://schemas.microsoft.com/office/drawing/2014/main" id="{C44B02A6-6E1D-B6E4-7D3D-A5C4D23270A4}"/>
              </a:ext>
            </a:extLst>
          </p:cNvPr>
          <p:cNvPicPr>
            <a:picLocks noChangeAspect="1"/>
          </p:cNvPicPr>
          <p:nvPr/>
        </p:nvPicPr>
        <p:blipFill>
          <a:blip r:embed="rId2"/>
          <a:stretch>
            <a:fillRect/>
          </a:stretch>
        </p:blipFill>
        <p:spPr>
          <a:xfrm>
            <a:off x="3566261" y="0"/>
            <a:ext cx="5059477" cy="6858000"/>
          </a:xfrm>
          <a:prstGeom prst="rect">
            <a:avLst/>
          </a:prstGeom>
        </p:spPr>
      </p:pic>
    </p:spTree>
    <p:extLst>
      <p:ext uri="{BB962C8B-B14F-4D97-AF65-F5344CB8AC3E}">
        <p14:creationId xmlns:p14="http://schemas.microsoft.com/office/powerpoint/2010/main" val="3495717706"/>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E5BA5C-A395-18DA-6A16-19B098EE6790}"/>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E754B3E1-DB75-A7C8-4D74-2FE241F8EBFC}"/>
              </a:ext>
            </a:extLst>
          </p:cNvPr>
          <p:cNvSpPr txBox="1"/>
          <p:nvPr/>
        </p:nvSpPr>
        <p:spPr>
          <a:xfrm>
            <a:off x="230909" y="628073"/>
            <a:ext cx="2106859" cy="369332"/>
          </a:xfrm>
          <a:prstGeom prst="rect">
            <a:avLst/>
          </a:prstGeom>
          <a:noFill/>
        </p:spPr>
        <p:txBody>
          <a:bodyPr wrap="none" rtlCol="0">
            <a:spAutoFit/>
          </a:bodyPr>
          <a:lstStyle/>
          <a:p>
            <a:r>
              <a:rPr lang="en-GB" dirty="0"/>
              <a:t>Appendix 2 Page 30</a:t>
            </a:r>
          </a:p>
        </p:txBody>
      </p:sp>
      <p:pic>
        <p:nvPicPr>
          <p:cNvPr id="3" name="Picture 2">
            <a:extLst>
              <a:ext uri="{FF2B5EF4-FFF2-40B4-BE49-F238E27FC236}">
                <a16:creationId xmlns:a16="http://schemas.microsoft.com/office/drawing/2014/main" id="{21422E24-581E-E046-5EEB-A83ACE3261B2}"/>
              </a:ext>
            </a:extLst>
          </p:cNvPr>
          <p:cNvPicPr>
            <a:picLocks noChangeAspect="1"/>
          </p:cNvPicPr>
          <p:nvPr/>
        </p:nvPicPr>
        <p:blipFill>
          <a:blip r:embed="rId2"/>
          <a:stretch>
            <a:fillRect/>
          </a:stretch>
        </p:blipFill>
        <p:spPr>
          <a:xfrm>
            <a:off x="3646714" y="0"/>
            <a:ext cx="4898571" cy="6858000"/>
          </a:xfrm>
          <a:prstGeom prst="rect">
            <a:avLst/>
          </a:prstGeom>
        </p:spPr>
      </p:pic>
    </p:spTree>
    <p:extLst>
      <p:ext uri="{BB962C8B-B14F-4D97-AF65-F5344CB8AC3E}">
        <p14:creationId xmlns:p14="http://schemas.microsoft.com/office/powerpoint/2010/main" val="1767900391"/>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185006-CF39-DB22-C449-D4A60C045DF4}"/>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866BAE2E-19CF-B5D4-3E99-DEB41459AC06}"/>
              </a:ext>
            </a:extLst>
          </p:cNvPr>
          <p:cNvSpPr txBox="1"/>
          <p:nvPr/>
        </p:nvSpPr>
        <p:spPr>
          <a:xfrm>
            <a:off x="230909" y="628073"/>
            <a:ext cx="2106859" cy="369332"/>
          </a:xfrm>
          <a:prstGeom prst="rect">
            <a:avLst/>
          </a:prstGeom>
          <a:noFill/>
        </p:spPr>
        <p:txBody>
          <a:bodyPr wrap="none" rtlCol="0">
            <a:spAutoFit/>
          </a:bodyPr>
          <a:lstStyle/>
          <a:p>
            <a:r>
              <a:rPr lang="en-GB" dirty="0"/>
              <a:t>Appendix 2 Page 31</a:t>
            </a:r>
          </a:p>
        </p:txBody>
      </p:sp>
      <p:pic>
        <p:nvPicPr>
          <p:cNvPr id="3" name="Picture 2">
            <a:extLst>
              <a:ext uri="{FF2B5EF4-FFF2-40B4-BE49-F238E27FC236}">
                <a16:creationId xmlns:a16="http://schemas.microsoft.com/office/drawing/2014/main" id="{A97FF4C9-A467-8C0B-261F-6B74360DCDBC}"/>
              </a:ext>
            </a:extLst>
          </p:cNvPr>
          <p:cNvPicPr>
            <a:picLocks noChangeAspect="1"/>
          </p:cNvPicPr>
          <p:nvPr/>
        </p:nvPicPr>
        <p:blipFill>
          <a:blip r:embed="rId2"/>
          <a:stretch>
            <a:fillRect/>
          </a:stretch>
        </p:blipFill>
        <p:spPr>
          <a:xfrm>
            <a:off x="3663696" y="0"/>
            <a:ext cx="4864608" cy="6858000"/>
          </a:xfrm>
          <a:prstGeom prst="rect">
            <a:avLst/>
          </a:prstGeom>
        </p:spPr>
      </p:pic>
    </p:spTree>
    <p:extLst>
      <p:ext uri="{BB962C8B-B14F-4D97-AF65-F5344CB8AC3E}">
        <p14:creationId xmlns:p14="http://schemas.microsoft.com/office/powerpoint/2010/main" val="1003747364"/>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6487C9-0C30-8743-D34B-1E54E27C300A}"/>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CD9D8379-04D7-4BC9-3B34-BD943AFFE5E2}"/>
              </a:ext>
            </a:extLst>
          </p:cNvPr>
          <p:cNvSpPr txBox="1"/>
          <p:nvPr/>
        </p:nvSpPr>
        <p:spPr>
          <a:xfrm>
            <a:off x="230909" y="628073"/>
            <a:ext cx="2106859" cy="369332"/>
          </a:xfrm>
          <a:prstGeom prst="rect">
            <a:avLst/>
          </a:prstGeom>
          <a:noFill/>
        </p:spPr>
        <p:txBody>
          <a:bodyPr wrap="none" rtlCol="0">
            <a:spAutoFit/>
          </a:bodyPr>
          <a:lstStyle/>
          <a:p>
            <a:r>
              <a:rPr lang="en-GB" dirty="0"/>
              <a:t>Appendix 2 Page 32</a:t>
            </a:r>
          </a:p>
        </p:txBody>
      </p:sp>
      <p:pic>
        <p:nvPicPr>
          <p:cNvPr id="3" name="Picture 2">
            <a:extLst>
              <a:ext uri="{FF2B5EF4-FFF2-40B4-BE49-F238E27FC236}">
                <a16:creationId xmlns:a16="http://schemas.microsoft.com/office/drawing/2014/main" id="{B9CAA573-B36B-1305-98B1-2E52DF74B67D}"/>
              </a:ext>
            </a:extLst>
          </p:cNvPr>
          <p:cNvPicPr>
            <a:picLocks noChangeAspect="1"/>
          </p:cNvPicPr>
          <p:nvPr/>
        </p:nvPicPr>
        <p:blipFill>
          <a:blip r:embed="rId2"/>
          <a:stretch>
            <a:fillRect/>
          </a:stretch>
        </p:blipFill>
        <p:spPr>
          <a:xfrm>
            <a:off x="3662224" y="0"/>
            <a:ext cx="4867551" cy="6858000"/>
          </a:xfrm>
          <a:prstGeom prst="rect">
            <a:avLst/>
          </a:prstGeom>
        </p:spPr>
      </p:pic>
    </p:spTree>
    <p:extLst>
      <p:ext uri="{BB962C8B-B14F-4D97-AF65-F5344CB8AC3E}">
        <p14:creationId xmlns:p14="http://schemas.microsoft.com/office/powerpoint/2010/main" val="2802004390"/>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0B5221-C0EE-331F-BD96-ED702302D0F3}"/>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EB0E6EC1-FC94-5770-31C5-EF7212E79386}"/>
              </a:ext>
            </a:extLst>
          </p:cNvPr>
          <p:cNvSpPr txBox="1"/>
          <p:nvPr/>
        </p:nvSpPr>
        <p:spPr>
          <a:xfrm>
            <a:off x="230909" y="628073"/>
            <a:ext cx="2106859" cy="369332"/>
          </a:xfrm>
          <a:prstGeom prst="rect">
            <a:avLst/>
          </a:prstGeom>
          <a:noFill/>
        </p:spPr>
        <p:txBody>
          <a:bodyPr wrap="none" rtlCol="0">
            <a:spAutoFit/>
          </a:bodyPr>
          <a:lstStyle/>
          <a:p>
            <a:r>
              <a:rPr lang="en-GB" dirty="0"/>
              <a:t>Appendix 2 Page 33</a:t>
            </a:r>
          </a:p>
        </p:txBody>
      </p:sp>
      <p:pic>
        <p:nvPicPr>
          <p:cNvPr id="3" name="Picture 2">
            <a:extLst>
              <a:ext uri="{FF2B5EF4-FFF2-40B4-BE49-F238E27FC236}">
                <a16:creationId xmlns:a16="http://schemas.microsoft.com/office/drawing/2014/main" id="{0B680717-10DA-3B9E-EB5B-52471067102D}"/>
              </a:ext>
            </a:extLst>
          </p:cNvPr>
          <p:cNvPicPr>
            <a:picLocks noChangeAspect="1"/>
          </p:cNvPicPr>
          <p:nvPr/>
        </p:nvPicPr>
        <p:blipFill>
          <a:blip r:embed="rId2"/>
          <a:stretch>
            <a:fillRect/>
          </a:stretch>
        </p:blipFill>
        <p:spPr>
          <a:xfrm>
            <a:off x="3649313" y="0"/>
            <a:ext cx="4893374" cy="6858000"/>
          </a:xfrm>
          <a:prstGeom prst="rect">
            <a:avLst/>
          </a:prstGeom>
        </p:spPr>
      </p:pic>
    </p:spTree>
    <p:extLst>
      <p:ext uri="{BB962C8B-B14F-4D97-AF65-F5344CB8AC3E}">
        <p14:creationId xmlns:p14="http://schemas.microsoft.com/office/powerpoint/2010/main" val="2443943578"/>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6CF20B-C61B-B8DE-ABF9-54547AE3F8E1}"/>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8110F44A-13D4-D82C-DDC2-392C77380077}"/>
              </a:ext>
            </a:extLst>
          </p:cNvPr>
          <p:cNvSpPr txBox="1"/>
          <p:nvPr/>
        </p:nvSpPr>
        <p:spPr>
          <a:xfrm>
            <a:off x="230909" y="628073"/>
            <a:ext cx="2106859" cy="369332"/>
          </a:xfrm>
          <a:prstGeom prst="rect">
            <a:avLst/>
          </a:prstGeom>
          <a:noFill/>
        </p:spPr>
        <p:txBody>
          <a:bodyPr wrap="none" rtlCol="0">
            <a:spAutoFit/>
          </a:bodyPr>
          <a:lstStyle/>
          <a:p>
            <a:r>
              <a:rPr lang="en-GB" dirty="0"/>
              <a:t>Appendix 2 Page 34</a:t>
            </a:r>
          </a:p>
        </p:txBody>
      </p:sp>
      <p:pic>
        <p:nvPicPr>
          <p:cNvPr id="3" name="Picture 2">
            <a:extLst>
              <a:ext uri="{FF2B5EF4-FFF2-40B4-BE49-F238E27FC236}">
                <a16:creationId xmlns:a16="http://schemas.microsoft.com/office/drawing/2014/main" id="{C1E1EFD2-9ADC-C163-0510-AAB71F154E72}"/>
              </a:ext>
            </a:extLst>
          </p:cNvPr>
          <p:cNvPicPr>
            <a:picLocks noChangeAspect="1"/>
          </p:cNvPicPr>
          <p:nvPr/>
        </p:nvPicPr>
        <p:blipFill>
          <a:blip r:embed="rId2"/>
          <a:stretch>
            <a:fillRect/>
          </a:stretch>
        </p:blipFill>
        <p:spPr>
          <a:xfrm>
            <a:off x="3659009" y="0"/>
            <a:ext cx="4873982" cy="6858000"/>
          </a:xfrm>
          <a:prstGeom prst="rect">
            <a:avLst/>
          </a:prstGeom>
        </p:spPr>
      </p:pic>
    </p:spTree>
    <p:extLst>
      <p:ext uri="{BB962C8B-B14F-4D97-AF65-F5344CB8AC3E}">
        <p14:creationId xmlns:p14="http://schemas.microsoft.com/office/powerpoint/2010/main" val="3034083859"/>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EF1A72-1C92-48A5-DD69-DB383025611A}"/>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D382D4DD-E85A-10BD-7531-598015B2BFF4}"/>
              </a:ext>
            </a:extLst>
          </p:cNvPr>
          <p:cNvSpPr txBox="1"/>
          <p:nvPr/>
        </p:nvSpPr>
        <p:spPr>
          <a:xfrm>
            <a:off x="230909" y="628073"/>
            <a:ext cx="1983428" cy="369332"/>
          </a:xfrm>
          <a:prstGeom prst="rect">
            <a:avLst/>
          </a:prstGeom>
          <a:noFill/>
        </p:spPr>
        <p:txBody>
          <a:bodyPr wrap="none" rtlCol="0">
            <a:spAutoFit/>
          </a:bodyPr>
          <a:lstStyle/>
          <a:p>
            <a:r>
              <a:rPr lang="en-GB" dirty="0"/>
              <a:t>Appendix 3 Page 1</a:t>
            </a:r>
          </a:p>
        </p:txBody>
      </p:sp>
      <p:pic>
        <p:nvPicPr>
          <p:cNvPr id="3" name="Picture 2">
            <a:extLst>
              <a:ext uri="{FF2B5EF4-FFF2-40B4-BE49-F238E27FC236}">
                <a16:creationId xmlns:a16="http://schemas.microsoft.com/office/drawing/2014/main" id="{005F2995-E2D7-1EB5-C806-EEFA4DBD7327}"/>
              </a:ext>
            </a:extLst>
          </p:cNvPr>
          <p:cNvPicPr>
            <a:picLocks noChangeAspect="1"/>
          </p:cNvPicPr>
          <p:nvPr/>
        </p:nvPicPr>
        <p:blipFill>
          <a:blip r:embed="rId2"/>
          <a:stretch>
            <a:fillRect/>
          </a:stretch>
        </p:blipFill>
        <p:spPr>
          <a:xfrm>
            <a:off x="3443811" y="0"/>
            <a:ext cx="5304378" cy="6858000"/>
          </a:xfrm>
          <a:prstGeom prst="rect">
            <a:avLst/>
          </a:prstGeom>
        </p:spPr>
      </p:pic>
    </p:spTree>
    <p:extLst>
      <p:ext uri="{BB962C8B-B14F-4D97-AF65-F5344CB8AC3E}">
        <p14:creationId xmlns:p14="http://schemas.microsoft.com/office/powerpoint/2010/main" val="3152840509"/>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2074ED-1EC8-2A4D-967C-00A6D8B76C0E}"/>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E19557D3-4505-56C3-3829-E44E43F91322}"/>
              </a:ext>
            </a:extLst>
          </p:cNvPr>
          <p:cNvSpPr txBox="1"/>
          <p:nvPr/>
        </p:nvSpPr>
        <p:spPr>
          <a:xfrm>
            <a:off x="230909" y="628073"/>
            <a:ext cx="1983428" cy="369332"/>
          </a:xfrm>
          <a:prstGeom prst="rect">
            <a:avLst/>
          </a:prstGeom>
          <a:noFill/>
        </p:spPr>
        <p:txBody>
          <a:bodyPr wrap="none" rtlCol="0">
            <a:spAutoFit/>
          </a:bodyPr>
          <a:lstStyle/>
          <a:p>
            <a:r>
              <a:rPr lang="en-GB" dirty="0"/>
              <a:t>Appendix 3 Page 2</a:t>
            </a:r>
          </a:p>
        </p:txBody>
      </p:sp>
      <p:pic>
        <p:nvPicPr>
          <p:cNvPr id="3" name="Picture 2">
            <a:extLst>
              <a:ext uri="{FF2B5EF4-FFF2-40B4-BE49-F238E27FC236}">
                <a16:creationId xmlns:a16="http://schemas.microsoft.com/office/drawing/2014/main" id="{5F38E88D-E7BC-EAE4-FDBA-192B63588893}"/>
              </a:ext>
            </a:extLst>
          </p:cNvPr>
          <p:cNvPicPr>
            <a:picLocks noChangeAspect="1"/>
          </p:cNvPicPr>
          <p:nvPr/>
        </p:nvPicPr>
        <p:blipFill>
          <a:blip r:embed="rId2"/>
          <a:stretch>
            <a:fillRect/>
          </a:stretch>
        </p:blipFill>
        <p:spPr>
          <a:xfrm>
            <a:off x="3447680" y="1614234"/>
            <a:ext cx="5296639" cy="3629532"/>
          </a:xfrm>
          <a:prstGeom prst="rect">
            <a:avLst/>
          </a:prstGeom>
        </p:spPr>
      </p:pic>
    </p:spTree>
    <p:extLst>
      <p:ext uri="{BB962C8B-B14F-4D97-AF65-F5344CB8AC3E}">
        <p14:creationId xmlns:p14="http://schemas.microsoft.com/office/powerpoint/2010/main" val="186638560"/>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39D073-0FEA-B2E8-D792-4B1FA296C064}"/>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9FDACAD-3D0F-E9AA-68F7-004A24583CD8}"/>
              </a:ext>
            </a:extLst>
          </p:cNvPr>
          <p:cNvSpPr txBox="1"/>
          <p:nvPr/>
        </p:nvSpPr>
        <p:spPr>
          <a:xfrm>
            <a:off x="230909" y="628073"/>
            <a:ext cx="1983428" cy="369332"/>
          </a:xfrm>
          <a:prstGeom prst="rect">
            <a:avLst/>
          </a:prstGeom>
          <a:noFill/>
        </p:spPr>
        <p:txBody>
          <a:bodyPr wrap="none" rtlCol="0">
            <a:spAutoFit/>
          </a:bodyPr>
          <a:lstStyle/>
          <a:p>
            <a:r>
              <a:rPr lang="en-GB" dirty="0"/>
              <a:t>Appendix 3 Page 3</a:t>
            </a:r>
          </a:p>
        </p:txBody>
      </p:sp>
      <p:pic>
        <p:nvPicPr>
          <p:cNvPr id="3" name="Picture 2">
            <a:extLst>
              <a:ext uri="{FF2B5EF4-FFF2-40B4-BE49-F238E27FC236}">
                <a16:creationId xmlns:a16="http://schemas.microsoft.com/office/drawing/2014/main" id="{44CB7AB3-3322-2823-1A57-DC53DED3B65E}"/>
              </a:ext>
            </a:extLst>
          </p:cNvPr>
          <p:cNvPicPr>
            <a:picLocks noChangeAspect="1"/>
          </p:cNvPicPr>
          <p:nvPr/>
        </p:nvPicPr>
        <p:blipFill>
          <a:blip r:embed="rId2"/>
          <a:stretch>
            <a:fillRect/>
          </a:stretch>
        </p:blipFill>
        <p:spPr>
          <a:xfrm>
            <a:off x="3658896" y="0"/>
            <a:ext cx="4874207" cy="6858000"/>
          </a:xfrm>
          <a:prstGeom prst="rect">
            <a:avLst/>
          </a:prstGeom>
        </p:spPr>
      </p:pic>
    </p:spTree>
    <p:extLst>
      <p:ext uri="{BB962C8B-B14F-4D97-AF65-F5344CB8AC3E}">
        <p14:creationId xmlns:p14="http://schemas.microsoft.com/office/powerpoint/2010/main" val="87840846"/>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CCBC08-2497-8978-191D-6C6456C89EEE}"/>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E0CE7EB8-F800-E60E-D252-089AEF6DA1EB}"/>
              </a:ext>
            </a:extLst>
          </p:cNvPr>
          <p:cNvSpPr txBox="1"/>
          <p:nvPr/>
        </p:nvSpPr>
        <p:spPr>
          <a:xfrm>
            <a:off x="230909" y="628073"/>
            <a:ext cx="1983428" cy="369332"/>
          </a:xfrm>
          <a:prstGeom prst="rect">
            <a:avLst/>
          </a:prstGeom>
          <a:noFill/>
        </p:spPr>
        <p:txBody>
          <a:bodyPr wrap="none" rtlCol="0">
            <a:spAutoFit/>
          </a:bodyPr>
          <a:lstStyle/>
          <a:p>
            <a:r>
              <a:rPr lang="en-GB" dirty="0"/>
              <a:t>Appendix 3 Page 4</a:t>
            </a:r>
          </a:p>
        </p:txBody>
      </p:sp>
      <p:pic>
        <p:nvPicPr>
          <p:cNvPr id="3" name="Picture 2">
            <a:extLst>
              <a:ext uri="{FF2B5EF4-FFF2-40B4-BE49-F238E27FC236}">
                <a16:creationId xmlns:a16="http://schemas.microsoft.com/office/drawing/2014/main" id="{54BC4E52-C25A-250B-3FF0-28BDEA2536EF}"/>
              </a:ext>
            </a:extLst>
          </p:cNvPr>
          <p:cNvPicPr>
            <a:picLocks noChangeAspect="1"/>
          </p:cNvPicPr>
          <p:nvPr/>
        </p:nvPicPr>
        <p:blipFill>
          <a:blip r:embed="rId2"/>
          <a:stretch>
            <a:fillRect/>
          </a:stretch>
        </p:blipFill>
        <p:spPr>
          <a:xfrm>
            <a:off x="3447680" y="156706"/>
            <a:ext cx="5296639" cy="6544588"/>
          </a:xfrm>
          <a:prstGeom prst="rect">
            <a:avLst/>
          </a:prstGeom>
        </p:spPr>
      </p:pic>
    </p:spTree>
    <p:extLst>
      <p:ext uri="{BB962C8B-B14F-4D97-AF65-F5344CB8AC3E}">
        <p14:creationId xmlns:p14="http://schemas.microsoft.com/office/powerpoint/2010/main" val="4251473725"/>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771E57-C91E-265E-B75F-6E45FEB48F16}"/>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8825D791-25F3-87C6-2611-2557523850FF}"/>
              </a:ext>
            </a:extLst>
          </p:cNvPr>
          <p:cNvSpPr txBox="1"/>
          <p:nvPr/>
        </p:nvSpPr>
        <p:spPr>
          <a:xfrm>
            <a:off x="230909" y="628073"/>
            <a:ext cx="1983428" cy="369332"/>
          </a:xfrm>
          <a:prstGeom prst="rect">
            <a:avLst/>
          </a:prstGeom>
          <a:noFill/>
        </p:spPr>
        <p:txBody>
          <a:bodyPr wrap="none" rtlCol="0">
            <a:spAutoFit/>
          </a:bodyPr>
          <a:lstStyle/>
          <a:p>
            <a:r>
              <a:rPr lang="en-GB" dirty="0"/>
              <a:t>Appendix 3 Page 5</a:t>
            </a:r>
          </a:p>
        </p:txBody>
      </p:sp>
      <p:pic>
        <p:nvPicPr>
          <p:cNvPr id="3" name="Picture 2">
            <a:extLst>
              <a:ext uri="{FF2B5EF4-FFF2-40B4-BE49-F238E27FC236}">
                <a16:creationId xmlns:a16="http://schemas.microsoft.com/office/drawing/2014/main" id="{57D7482C-1AC2-C340-F912-F7BC44715F55}"/>
              </a:ext>
            </a:extLst>
          </p:cNvPr>
          <p:cNvPicPr>
            <a:picLocks noChangeAspect="1"/>
          </p:cNvPicPr>
          <p:nvPr/>
        </p:nvPicPr>
        <p:blipFill>
          <a:blip r:embed="rId2"/>
          <a:stretch>
            <a:fillRect/>
          </a:stretch>
        </p:blipFill>
        <p:spPr>
          <a:xfrm>
            <a:off x="3520712" y="0"/>
            <a:ext cx="5150575" cy="6858000"/>
          </a:xfrm>
          <a:prstGeom prst="rect">
            <a:avLst/>
          </a:prstGeom>
        </p:spPr>
      </p:pic>
    </p:spTree>
    <p:extLst>
      <p:ext uri="{BB962C8B-B14F-4D97-AF65-F5344CB8AC3E}">
        <p14:creationId xmlns:p14="http://schemas.microsoft.com/office/powerpoint/2010/main" val="1205122032"/>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E3B0BA-8439-CE11-2487-AB2466CA284A}"/>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E913DF75-338B-4FED-88AA-FF328CCCD784}"/>
              </a:ext>
            </a:extLst>
          </p:cNvPr>
          <p:cNvSpPr txBox="1"/>
          <p:nvPr/>
        </p:nvSpPr>
        <p:spPr>
          <a:xfrm>
            <a:off x="230909" y="628073"/>
            <a:ext cx="1983428" cy="369332"/>
          </a:xfrm>
          <a:prstGeom prst="rect">
            <a:avLst/>
          </a:prstGeom>
          <a:noFill/>
        </p:spPr>
        <p:txBody>
          <a:bodyPr wrap="none" rtlCol="0">
            <a:spAutoFit/>
          </a:bodyPr>
          <a:lstStyle/>
          <a:p>
            <a:r>
              <a:rPr lang="en-GB" dirty="0"/>
              <a:t>Appendix 3 Page 6</a:t>
            </a:r>
          </a:p>
        </p:txBody>
      </p:sp>
      <p:pic>
        <p:nvPicPr>
          <p:cNvPr id="3" name="Picture 2">
            <a:extLst>
              <a:ext uri="{FF2B5EF4-FFF2-40B4-BE49-F238E27FC236}">
                <a16:creationId xmlns:a16="http://schemas.microsoft.com/office/drawing/2014/main" id="{0C454588-30AD-E35C-B76F-A3BE336DA7EC}"/>
              </a:ext>
            </a:extLst>
          </p:cNvPr>
          <p:cNvPicPr>
            <a:picLocks noChangeAspect="1"/>
          </p:cNvPicPr>
          <p:nvPr/>
        </p:nvPicPr>
        <p:blipFill>
          <a:blip r:embed="rId2"/>
          <a:stretch>
            <a:fillRect/>
          </a:stretch>
        </p:blipFill>
        <p:spPr>
          <a:xfrm>
            <a:off x="3609628" y="513943"/>
            <a:ext cx="4972744" cy="5830114"/>
          </a:xfrm>
          <a:prstGeom prst="rect">
            <a:avLst/>
          </a:prstGeom>
        </p:spPr>
      </p:pic>
    </p:spTree>
    <p:extLst>
      <p:ext uri="{BB962C8B-B14F-4D97-AF65-F5344CB8AC3E}">
        <p14:creationId xmlns:p14="http://schemas.microsoft.com/office/powerpoint/2010/main" val="1987977380"/>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4E3189-9D08-157F-EDFE-D2FD3E261D46}"/>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4C7CE95B-46D6-E3FF-2DB5-56FFC03E8DE3}"/>
              </a:ext>
            </a:extLst>
          </p:cNvPr>
          <p:cNvSpPr txBox="1"/>
          <p:nvPr/>
        </p:nvSpPr>
        <p:spPr>
          <a:xfrm>
            <a:off x="230909" y="628073"/>
            <a:ext cx="1983428" cy="369332"/>
          </a:xfrm>
          <a:prstGeom prst="rect">
            <a:avLst/>
          </a:prstGeom>
          <a:noFill/>
        </p:spPr>
        <p:txBody>
          <a:bodyPr wrap="none" rtlCol="0">
            <a:spAutoFit/>
          </a:bodyPr>
          <a:lstStyle/>
          <a:p>
            <a:r>
              <a:rPr lang="en-GB" dirty="0"/>
              <a:t>Appendix 3 Page 7</a:t>
            </a:r>
          </a:p>
        </p:txBody>
      </p:sp>
      <p:pic>
        <p:nvPicPr>
          <p:cNvPr id="3" name="Picture 2">
            <a:extLst>
              <a:ext uri="{FF2B5EF4-FFF2-40B4-BE49-F238E27FC236}">
                <a16:creationId xmlns:a16="http://schemas.microsoft.com/office/drawing/2014/main" id="{8909376F-D48C-FE8F-4B9F-690E1AE1174E}"/>
              </a:ext>
            </a:extLst>
          </p:cNvPr>
          <p:cNvPicPr>
            <a:picLocks noChangeAspect="1"/>
          </p:cNvPicPr>
          <p:nvPr/>
        </p:nvPicPr>
        <p:blipFill>
          <a:blip r:embed="rId2"/>
          <a:stretch>
            <a:fillRect/>
          </a:stretch>
        </p:blipFill>
        <p:spPr>
          <a:xfrm>
            <a:off x="3376233" y="37626"/>
            <a:ext cx="5439534" cy="6782747"/>
          </a:xfrm>
          <a:prstGeom prst="rect">
            <a:avLst/>
          </a:prstGeom>
        </p:spPr>
      </p:pic>
    </p:spTree>
    <p:extLst>
      <p:ext uri="{BB962C8B-B14F-4D97-AF65-F5344CB8AC3E}">
        <p14:creationId xmlns:p14="http://schemas.microsoft.com/office/powerpoint/2010/main" val="2262883672"/>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2F7A35-FF46-0803-2A13-E9DEE801855D}"/>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DFB6A598-B0E3-FA3F-08F3-BD997977C586}"/>
              </a:ext>
            </a:extLst>
          </p:cNvPr>
          <p:cNvSpPr txBox="1"/>
          <p:nvPr/>
        </p:nvSpPr>
        <p:spPr>
          <a:xfrm>
            <a:off x="230909" y="628073"/>
            <a:ext cx="1983428" cy="369332"/>
          </a:xfrm>
          <a:prstGeom prst="rect">
            <a:avLst/>
          </a:prstGeom>
          <a:noFill/>
        </p:spPr>
        <p:txBody>
          <a:bodyPr wrap="none" rtlCol="0">
            <a:spAutoFit/>
          </a:bodyPr>
          <a:lstStyle/>
          <a:p>
            <a:r>
              <a:rPr lang="en-GB" dirty="0"/>
              <a:t>Appendix 3 Page 8</a:t>
            </a:r>
          </a:p>
        </p:txBody>
      </p:sp>
      <p:pic>
        <p:nvPicPr>
          <p:cNvPr id="3" name="Picture 2">
            <a:extLst>
              <a:ext uri="{FF2B5EF4-FFF2-40B4-BE49-F238E27FC236}">
                <a16:creationId xmlns:a16="http://schemas.microsoft.com/office/drawing/2014/main" id="{E6521F54-80BE-B2A2-18FB-44DF1336A480}"/>
              </a:ext>
            </a:extLst>
          </p:cNvPr>
          <p:cNvPicPr>
            <a:picLocks noChangeAspect="1"/>
          </p:cNvPicPr>
          <p:nvPr/>
        </p:nvPicPr>
        <p:blipFill>
          <a:blip r:embed="rId2"/>
          <a:stretch>
            <a:fillRect/>
          </a:stretch>
        </p:blipFill>
        <p:spPr>
          <a:xfrm>
            <a:off x="3452443" y="28100"/>
            <a:ext cx="5287113" cy="6801799"/>
          </a:xfrm>
          <a:prstGeom prst="rect">
            <a:avLst/>
          </a:prstGeom>
        </p:spPr>
      </p:pic>
    </p:spTree>
    <p:extLst>
      <p:ext uri="{BB962C8B-B14F-4D97-AF65-F5344CB8AC3E}">
        <p14:creationId xmlns:p14="http://schemas.microsoft.com/office/powerpoint/2010/main" val="1150108533"/>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260579-6F1E-4E40-B028-49211AF16CC0}"/>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2B196204-E18C-F6FD-F444-2EDC67BD747D}"/>
              </a:ext>
            </a:extLst>
          </p:cNvPr>
          <p:cNvSpPr txBox="1"/>
          <p:nvPr/>
        </p:nvSpPr>
        <p:spPr>
          <a:xfrm>
            <a:off x="230909" y="628073"/>
            <a:ext cx="1983428" cy="369332"/>
          </a:xfrm>
          <a:prstGeom prst="rect">
            <a:avLst/>
          </a:prstGeom>
          <a:noFill/>
        </p:spPr>
        <p:txBody>
          <a:bodyPr wrap="none" rtlCol="0">
            <a:spAutoFit/>
          </a:bodyPr>
          <a:lstStyle/>
          <a:p>
            <a:r>
              <a:rPr lang="en-GB" dirty="0"/>
              <a:t>Appendix 3 Page 9</a:t>
            </a:r>
          </a:p>
        </p:txBody>
      </p:sp>
      <p:pic>
        <p:nvPicPr>
          <p:cNvPr id="3" name="Picture 2">
            <a:extLst>
              <a:ext uri="{FF2B5EF4-FFF2-40B4-BE49-F238E27FC236}">
                <a16:creationId xmlns:a16="http://schemas.microsoft.com/office/drawing/2014/main" id="{464E6981-B0C1-4326-81D4-784064E58924}"/>
              </a:ext>
            </a:extLst>
          </p:cNvPr>
          <p:cNvPicPr>
            <a:picLocks noChangeAspect="1"/>
          </p:cNvPicPr>
          <p:nvPr/>
        </p:nvPicPr>
        <p:blipFill>
          <a:blip r:embed="rId2"/>
          <a:stretch>
            <a:fillRect/>
          </a:stretch>
        </p:blipFill>
        <p:spPr>
          <a:xfrm>
            <a:off x="3447680" y="690180"/>
            <a:ext cx="5296639" cy="5477639"/>
          </a:xfrm>
          <a:prstGeom prst="rect">
            <a:avLst/>
          </a:prstGeom>
        </p:spPr>
      </p:pic>
    </p:spTree>
    <p:extLst>
      <p:ext uri="{BB962C8B-B14F-4D97-AF65-F5344CB8AC3E}">
        <p14:creationId xmlns:p14="http://schemas.microsoft.com/office/powerpoint/2010/main" val="1335254702"/>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A51B2D-56A0-49E0-7C2C-7DA0BF97BEF4}"/>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E7ED33A4-8789-5BDD-12B3-C95C67B072F9}"/>
              </a:ext>
            </a:extLst>
          </p:cNvPr>
          <p:cNvSpPr txBox="1"/>
          <p:nvPr/>
        </p:nvSpPr>
        <p:spPr>
          <a:xfrm>
            <a:off x="230909" y="628073"/>
            <a:ext cx="2106859" cy="369332"/>
          </a:xfrm>
          <a:prstGeom prst="rect">
            <a:avLst/>
          </a:prstGeom>
          <a:noFill/>
        </p:spPr>
        <p:txBody>
          <a:bodyPr wrap="none" rtlCol="0">
            <a:spAutoFit/>
          </a:bodyPr>
          <a:lstStyle/>
          <a:p>
            <a:r>
              <a:rPr lang="en-GB" dirty="0"/>
              <a:t>Appendix 3 Page 10</a:t>
            </a:r>
          </a:p>
        </p:txBody>
      </p:sp>
      <p:pic>
        <p:nvPicPr>
          <p:cNvPr id="3" name="Picture 2">
            <a:extLst>
              <a:ext uri="{FF2B5EF4-FFF2-40B4-BE49-F238E27FC236}">
                <a16:creationId xmlns:a16="http://schemas.microsoft.com/office/drawing/2014/main" id="{E8F36F27-AFC3-EE7F-3AA3-5A570E1A3BA4}"/>
              </a:ext>
            </a:extLst>
          </p:cNvPr>
          <p:cNvPicPr>
            <a:picLocks noChangeAspect="1"/>
          </p:cNvPicPr>
          <p:nvPr/>
        </p:nvPicPr>
        <p:blipFill>
          <a:blip r:embed="rId2"/>
          <a:stretch>
            <a:fillRect/>
          </a:stretch>
        </p:blipFill>
        <p:spPr>
          <a:xfrm>
            <a:off x="3533417" y="94784"/>
            <a:ext cx="5125165" cy="6668431"/>
          </a:xfrm>
          <a:prstGeom prst="rect">
            <a:avLst/>
          </a:prstGeom>
        </p:spPr>
      </p:pic>
    </p:spTree>
    <p:extLst>
      <p:ext uri="{BB962C8B-B14F-4D97-AF65-F5344CB8AC3E}">
        <p14:creationId xmlns:p14="http://schemas.microsoft.com/office/powerpoint/2010/main" val="1792254092"/>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A3C277-D228-96B2-3E88-4349537DB412}"/>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D1CFD83F-3AE6-6114-77DE-E4E984590587}"/>
              </a:ext>
            </a:extLst>
          </p:cNvPr>
          <p:cNvSpPr txBox="1"/>
          <p:nvPr/>
        </p:nvSpPr>
        <p:spPr>
          <a:xfrm>
            <a:off x="230909" y="628073"/>
            <a:ext cx="2106859" cy="369332"/>
          </a:xfrm>
          <a:prstGeom prst="rect">
            <a:avLst/>
          </a:prstGeom>
          <a:noFill/>
        </p:spPr>
        <p:txBody>
          <a:bodyPr wrap="none" rtlCol="0">
            <a:spAutoFit/>
          </a:bodyPr>
          <a:lstStyle/>
          <a:p>
            <a:r>
              <a:rPr lang="en-GB" dirty="0"/>
              <a:t>Appendix 3 Page 11</a:t>
            </a:r>
          </a:p>
        </p:txBody>
      </p:sp>
      <p:pic>
        <p:nvPicPr>
          <p:cNvPr id="3" name="Picture 2">
            <a:extLst>
              <a:ext uri="{FF2B5EF4-FFF2-40B4-BE49-F238E27FC236}">
                <a16:creationId xmlns:a16="http://schemas.microsoft.com/office/drawing/2014/main" id="{E09BAED3-2977-C40C-1E11-0DC640EBA244}"/>
              </a:ext>
            </a:extLst>
          </p:cNvPr>
          <p:cNvPicPr>
            <a:picLocks noChangeAspect="1"/>
          </p:cNvPicPr>
          <p:nvPr/>
        </p:nvPicPr>
        <p:blipFill>
          <a:blip r:embed="rId2"/>
          <a:stretch>
            <a:fillRect/>
          </a:stretch>
        </p:blipFill>
        <p:spPr>
          <a:xfrm>
            <a:off x="3438154" y="47153"/>
            <a:ext cx="5315692" cy="6763694"/>
          </a:xfrm>
          <a:prstGeom prst="rect">
            <a:avLst/>
          </a:prstGeom>
        </p:spPr>
      </p:pic>
    </p:spTree>
    <p:extLst>
      <p:ext uri="{BB962C8B-B14F-4D97-AF65-F5344CB8AC3E}">
        <p14:creationId xmlns:p14="http://schemas.microsoft.com/office/powerpoint/2010/main" val="818157035"/>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17CEF6-D97D-92C9-E6B2-A99DCCCA8DB5}"/>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D3F7D499-709B-4399-C1D1-D4EBA85CF215}"/>
              </a:ext>
            </a:extLst>
          </p:cNvPr>
          <p:cNvSpPr txBox="1"/>
          <p:nvPr/>
        </p:nvSpPr>
        <p:spPr>
          <a:xfrm>
            <a:off x="230909" y="628073"/>
            <a:ext cx="2106859" cy="369332"/>
          </a:xfrm>
          <a:prstGeom prst="rect">
            <a:avLst/>
          </a:prstGeom>
          <a:noFill/>
        </p:spPr>
        <p:txBody>
          <a:bodyPr wrap="none" rtlCol="0">
            <a:spAutoFit/>
          </a:bodyPr>
          <a:lstStyle/>
          <a:p>
            <a:r>
              <a:rPr lang="en-GB" dirty="0"/>
              <a:t>Appendix 3 Page 12</a:t>
            </a:r>
          </a:p>
        </p:txBody>
      </p:sp>
      <p:pic>
        <p:nvPicPr>
          <p:cNvPr id="3" name="Picture 2">
            <a:extLst>
              <a:ext uri="{FF2B5EF4-FFF2-40B4-BE49-F238E27FC236}">
                <a16:creationId xmlns:a16="http://schemas.microsoft.com/office/drawing/2014/main" id="{CFAD5BBD-D7B1-3BD9-3F28-8CFF5A3DFA14}"/>
              </a:ext>
            </a:extLst>
          </p:cNvPr>
          <p:cNvPicPr>
            <a:picLocks noChangeAspect="1"/>
          </p:cNvPicPr>
          <p:nvPr/>
        </p:nvPicPr>
        <p:blipFill>
          <a:blip r:embed="rId2"/>
          <a:stretch>
            <a:fillRect/>
          </a:stretch>
        </p:blipFill>
        <p:spPr>
          <a:xfrm>
            <a:off x="3473552" y="0"/>
            <a:ext cx="5244895" cy="6858000"/>
          </a:xfrm>
          <a:prstGeom prst="rect">
            <a:avLst/>
          </a:prstGeom>
        </p:spPr>
      </p:pic>
    </p:spTree>
    <p:extLst>
      <p:ext uri="{BB962C8B-B14F-4D97-AF65-F5344CB8AC3E}">
        <p14:creationId xmlns:p14="http://schemas.microsoft.com/office/powerpoint/2010/main" val="727787916"/>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A3160C-6951-35BB-542B-F3B8161AFCD2}"/>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E21F34C9-3515-F96D-F947-622C49641EE3}"/>
              </a:ext>
            </a:extLst>
          </p:cNvPr>
          <p:cNvSpPr txBox="1"/>
          <p:nvPr/>
        </p:nvSpPr>
        <p:spPr>
          <a:xfrm>
            <a:off x="230909" y="628073"/>
            <a:ext cx="2106859" cy="369332"/>
          </a:xfrm>
          <a:prstGeom prst="rect">
            <a:avLst/>
          </a:prstGeom>
          <a:noFill/>
        </p:spPr>
        <p:txBody>
          <a:bodyPr wrap="none" rtlCol="0">
            <a:spAutoFit/>
          </a:bodyPr>
          <a:lstStyle/>
          <a:p>
            <a:r>
              <a:rPr lang="en-GB" dirty="0"/>
              <a:t>Appendix 3 Page 13</a:t>
            </a:r>
          </a:p>
        </p:txBody>
      </p:sp>
      <p:pic>
        <p:nvPicPr>
          <p:cNvPr id="3" name="Picture 2">
            <a:extLst>
              <a:ext uri="{FF2B5EF4-FFF2-40B4-BE49-F238E27FC236}">
                <a16:creationId xmlns:a16="http://schemas.microsoft.com/office/drawing/2014/main" id="{AA5F6FA1-6BCC-93E6-9AC9-9E6BC85C3CB3}"/>
              </a:ext>
            </a:extLst>
          </p:cNvPr>
          <p:cNvPicPr>
            <a:picLocks noChangeAspect="1"/>
          </p:cNvPicPr>
          <p:nvPr/>
        </p:nvPicPr>
        <p:blipFill>
          <a:blip r:embed="rId2"/>
          <a:stretch>
            <a:fillRect/>
          </a:stretch>
        </p:blipFill>
        <p:spPr>
          <a:xfrm>
            <a:off x="3423864" y="42390"/>
            <a:ext cx="5344271" cy="6773220"/>
          </a:xfrm>
          <a:prstGeom prst="rect">
            <a:avLst/>
          </a:prstGeom>
        </p:spPr>
      </p:pic>
    </p:spTree>
    <p:extLst>
      <p:ext uri="{BB962C8B-B14F-4D97-AF65-F5344CB8AC3E}">
        <p14:creationId xmlns:p14="http://schemas.microsoft.com/office/powerpoint/2010/main" val="853181130"/>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C99A4B-27DC-474F-BC6C-806F52B80C42}"/>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A5A2E289-DB84-B818-4C04-ABCE2D187849}"/>
              </a:ext>
            </a:extLst>
          </p:cNvPr>
          <p:cNvSpPr txBox="1"/>
          <p:nvPr/>
        </p:nvSpPr>
        <p:spPr>
          <a:xfrm>
            <a:off x="230909" y="628073"/>
            <a:ext cx="2106859" cy="369332"/>
          </a:xfrm>
          <a:prstGeom prst="rect">
            <a:avLst/>
          </a:prstGeom>
          <a:noFill/>
        </p:spPr>
        <p:txBody>
          <a:bodyPr wrap="none" rtlCol="0">
            <a:spAutoFit/>
          </a:bodyPr>
          <a:lstStyle/>
          <a:p>
            <a:r>
              <a:rPr lang="en-GB" dirty="0"/>
              <a:t>Appendix 3 Page 14</a:t>
            </a:r>
          </a:p>
        </p:txBody>
      </p:sp>
      <p:pic>
        <p:nvPicPr>
          <p:cNvPr id="3" name="Picture 2">
            <a:extLst>
              <a:ext uri="{FF2B5EF4-FFF2-40B4-BE49-F238E27FC236}">
                <a16:creationId xmlns:a16="http://schemas.microsoft.com/office/drawing/2014/main" id="{6A13AB53-C3A0-D0F8-10CB-09E8B6226483}"/>
              </a:ext>
            </a:extLst>
          </p:cNvPr>
          <p:cNvPicPr>
            <a:picLocks noChangeAspect="1"/>
          </p:cNvPicPr>
          <p:nvPr/>
        </p:nvPicPr>
        <p:blipFill>
          <a:blip r:embed="rId2"/>
          <a:stretch>
            <a:fillRect/>
          </a:stretch>
        </p:blipFill>
        <p:spPr>
          <a:xfrm>
            <a:off x="3533417" y="2138182"/>
            <a:ext cx="5125165" cy="2581635"/>
          </a:xfrm>
          <a:prstGeom prst="rect">
            <a:avLst/>
          </a:prstGeom>
        </p:spPr>
      </p:pic>
    </p:spTree>
    <p:extLst>
      <p:ext uri="{BB962C8B-B14F-4D97-AF65-F5344CB8AC3E}">
        <p14:creationId xmlns:p14="http://schemas.microsoft.com/office/powerpoint/2010/main" val="1925811867"/>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BF7888-722A-5D6F-26BA-7F4E5BAE27E5}"/>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AB1D218D-E589-2F0F-46C5-23E05695E57F}"/>
              </a:ext>
            </a:extLst>
          </p:cNvPr>
          <p:cNvSpPr txBox="1"/>
          <p:nvPr/>
        </p:nvSpPr>
        <p:spPr>
          <a:xfrm>
            <a:off x="230909" y="628073"/>
            <a:ext cx="2106859" cy="369332"/>
          </a:xfrm>
          <a:prstGeom prst="rect">
            <a:avLst/>
          </a:prstGeom>
          <a:noFill/>
        </p:spPr>
        <p:txBody>
          <a:bodyPr wrap="none" rtlCol="0">
            <a:spAutoFit/>
          </a:bodyPr>
          <a:lstStyle/>
          <a:p>
            <a:r>
              <a:rPr lang="en-GB" dirty="0"/>
              <a:t>Appendix 3 Page 15</a:t>
            </a:r>
          </a:p>
        </p:txBody>
      </p:sp>
      <p:pic>
        <p:nvPicPr>
          <p:cNvPr id="3" name="Picture 2">
            <a:extLst>
              <a:ext uri="{FF2B5EF4-FFF2-40B4-BE49-F238E27FC236}">
                <a16:creationId xmlns:a16="http://schemas.microsoft.com/office/drawing/2014/main" id="{002700A6-6273-2BD1-F2DC-708371703112}"/>
              </a:ext>
            </a:extLst>
          </p:cNvPr>
          <p:cNvPicPr>
            <a:picLocks noChangeAspect="1"/>
          </p:cNvPicPr>
          <p:nvPr/>
        </p:nvPicPr>
        <p:blipFill>
          <a:blip r:embed="rId2"/>
          <a:stretch>
            <a:fillRect/>
          </a:stretch>
        </p:blipFill>
        <p:spPr>
          <a:xfrm>
            <a:off x="3466733" y="256732"/>
            <a:ext cx="5258534" cy="6344535"/>
          </a:xfrm>
          <a:prstGeom prst="rect">
            <a:avLst/>
          </a:prstGeom>
        </p:spPr>
      </p:pic>
    </p:spTree>
    <p:extLst>
      <p:ext uri="{BB962C8B-B14F-4D97-AF65-F5344CB8AC3E}">
        <p14:creationId xmlns:p14="http://schemas.microsoft.com/office/powerpoint/2010/main" val="3901938278"/>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39F968-8E30-1B89-6841-1A92584C0F4F}"/>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8BE63288-3B45-8468-31FD-A5E8A4055602}"/>
              </a:ext>
            </a:extLst>
          </p:cNvPr>
          <p:cNvSpPr txBox="1"/>
          <p:nvPr/>
        </p:nvSpPr>
        <p:spPr>
          <a:xfrm>
            <a:off x="230909" y="628073"/>
            <a:ext cx="2106859" cy="369332"/>
          </a:xfrm>
          <a:prstGeom prst="rect">
            <a:avLst/>
          </a:prstGeom>
          <a:noFill/>
        </p:spPr>
        <p:txBody>
          <a:bodyPr wrap="none" rtlCol="0">
            <a:spAutoFit/>
          </a:bodyPr>
          <a:lstStyle/>
          <a:p>
            <a:r>
              <a:rPr lang="en-GB" dirty="0"/>
              <a:t>Appendix 3 Page 16</a:t>
            </a:r>
          </a:p>
        </p:txBody>
      </p:sp>
      <p:pic>
        <p:nvPicPr>
          <p:cNvPr id="3" name="Picture 2">
            <a:extLst>
              <a:ext uri="{FF2B5EF4-FFF2-40B4-BE49-F238E27FC236}">
                <a16:creationId xmlns:a16="http://schemas.microsoft.com/office/drawing/2014/main" id="{8AAD31FE-27A8-61C7-5675-8C0CF3B1BF00}"/>
              </a:ext>
            </a:extLst>
          </p:cNvPr>
          <p:cNvPicPr>
            <a:picLocks noChangeAspect="1"/>
          </p:cNvPicPr>
          <p:nvPr/>
        </p:nvPicPr>
        <p:blipFill>
          <a:blip r:embed="rId2"/>
          <a:stretch>
            <a:fillRect/>
          </a:stretch>
        </p:blipFill>
        <p:spPr>
          <a:xfrm>
            <a:off x="3414338" y="432969"/>
            <a:ext cx="5363323" cy="5992061"/>
          </a:xfrm>
          <a:prstGeom prst="rect">
            <a:avLst/>
          </a:prstGeom>
        </p:spPr>
      </p:pic>
    </p:spTree>
    <p:extLst>
      <p:ext uri="{BB962C8B-B14F-4D97-AF65-F5344CB8AC3E}">
        <p14:creationId xmlns:p14="http://schemas.microsoft.com/office/powerpoint/2010/main" val="2473988203"/>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DFC996-856B-5883-EB31-F0D9AC0275C6}"/>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E8827AD1-F284-863A-2DD8-2C28100AF7E5}"/>
              </a:ext>
            </a:extLst>
          </p:cNvPr>
          <p:cNvSpPr txBox="1"/>
          <p:nvPr/>
        </p:nvSpPr>
        <p:spPr>
          <a:xfrm>
            <a:off x="230909" y="628073"/>
            <a:ext cx="2106859" cy="369332"/>
          </a:xfrm>
          <a:prstGeom prst="rect">
            <a:avLst/>
          </a:prstGeom>
          <a:noFill/>
        </p:spPr>
        <p:txBody>
          <a:bodyPr wrap="none" rtlCol="0">
            <a:spAutoFit/>
          </a:bodyPr>
          <a:lstStyle/>
          <a:p>
            <a:r>
              <a:rPr lang="en-GB" dirty="0"/>
              <a:t>Appendix 3 Page 17</a:t>
            </a:r>
          </a:p>
        </p:txBody>
      </p:sp>
      <p:pic>
        <p:nvPicPr>
          <p:cNvPr id="3" name="Picture 2">
            <a:extLst>
              <a:ext uri="{FF2B5EF4-FFF2-40B4-BE49-F238E27FC236}">
                <a16:creationId xmlns:a16="http://schemas.microsoft.com/office/drawing/2014/main" id="{8AF08BD5-9A94-0072-9D66-BFFBFC35AC78}"/>
              </a:ext>
            </a:extLst>
          </p:cNvPr>
          <p:cNvPicPr>
            <a:picLocks noChangeAspect="1"/>
          </p:cNvPicPr>
          <p:nvPr/>
        </p:nvPicPr>
        <p:blipFill>
          <a:blip r:embed="rId2"/>
          <a:stretch>
            <a:fillRect/>
          </a:stretch>
        </p:blipFill>
        <p:spPr>
          <a:xfrm>
            <a:off x="3528654" y="680654"/>
            <a:ext cx="5134692" cy="5496692"/>
          </a:xfrm>
          <a:prstGeom prst="rect">
            <a:avLst/>
          </a:prstGeom>
        </p:spPr>
      </p:pic>
    </p:spTree>
    <p:extLst>
      <p:ext uri="{BB962C8B-B14F-4D97-AF65-F5344CB8AC3E}">
        <p14:creationId xmlns:p14="http://schemas.microsoft.com/office/powerpoint/2010/main" val="4170537017"/>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BEF82C-15C9-109F-9BE6-C9EA1D14360D}"/>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72416DA5-3A15-187D-43F6-299C505F94FA}"/>
              </a:ext>
            </a:extLst>
          </p:cNvPr>
          <p:cNvSpPr txBox="1"/>
          <p:nvPr/>
        </p:nvSpPr>
        <p:spPr>
          <a:xfrm>
            <a:off x="230909" y="628073"/>
            <a:ext cx="2106859" cy="369332"/>
          </a:xfrm>
          <a:prstGeom prst="rect">
            <a:avLst/>
          </a:prstGeom>
          <a:noFill/>
        </p:spPr>
        <p:txBody>
          <a:bodyPr wrap="none" rtlCol="0">
            <a:spAutoFit/>
          </a:bodyPr>
          <a:lstStyle/>
          <a:p>
            <a:r>
              <a:rPr lang="en-GB" dirty="0"/>
              <a:t>Appendix 3 Page 18</a:t>
            </a:r>
          </a:p>
        </p:txBody>
      </p:sp>
      <p:pic>
        <p:nvPicPr>
          <p:cNvPr id="3" name="Picture 2">
            <a:extLst>
              <a:ext uri="{FF2B5EF4-FFF2-40B4-BE49-F238E27FC236}">
                <a16:creationId xmlns:a16="http://schemas.microsoft.com/office/drawing/2014/main" id="{B975C87D-8F15-E63A-25F9-3BD49C9909A7}"/>
              </a:ext>
            </a:extLst>
          </p:cNvPr>
          <p:cNvPicPr>
            <a:picLocks noChangeAspect="1"/>
          </p:cNvPicPr>
          <p:nvPr/>
        </p:nvPicPr>
        <p:blipFill>
          <a:blip r:embed="rId2"/>
          <a:stretch>
            <a:fillRect/>
          </a:stretch>
        </p:blipFill>
        <p:spPr>
          <a:xfrm>
            <a:off x="3494690" y="0"/>
            <a:ext cx="5202620" cy="6858000"/>
          </a:xfrm>
          <a:prstGeom prst="rect">
            <a:avLst/>
          </a:prstGeom>
        </p:spPr>
      </p:pic>
    </p:spTree>
    <p:extLst>
      <p:ext uri="{BB962C8B-B14F-4D97-AF65-F5344CB8AC3E}">
        <p14:creationId xmlns:p14="http://schemas.microsoft.com/office/powerpoint/2010/main" val="1856162779"/>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9114A0-A874-7D3E-4683-10EA25BEEB5C}"/>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E533CEF8-19D9-E61C-5FD5-FF2E2D51A53A}"/>
              </a:ext>
            </a:extLst>
          </p:cNvPr>
          <p:cNvSpPr txBox="1"/>
          <p:nvPr/>
        </p:nvSpPr>
        <p:spPr>
          <a:xfrm>
            <a:off x="230909" y="628073"/>
            <a:ext cx="2106859" cy="369332"/>
          </a:xfrm>
          <a:prstGeom prst="rect">
            <a:avLst/>
          </a:prstGeom>
          <a:noFill/>
        </p:spPr>
        <p:txBody>
          <a:bodyPr wrap="none" rtlCol="0">
            <a:spAutoFit/>
          </a:bodyPr>
          <a:lstStyle/>
          <a:p>
            <a:r>
              <a:rPr lang="en-GB" dirty="0"/>
              <a:t>Appendix 3 Page 19</a:t>
            </a:r>
          </a:p>
        </p:txBody>
      </p:sp>
      <p:pic>
        <p:nvPicPr>
          <p:cNvPr id="3" name="Picture 2">
            <a:extLst>
              <a:ext uri="{FF2B5EF4-FFF2-40B4-BE49-F238E27FC236}">
                <a16:creationId xmlns:a16="http://schemas.microsoft.com/office/drawing/2014/main" id="{D94BD60C-AD33-33B0-80E9-720069307298}"/>
              </a:ext>
            </a:extLst>
          </p:cNvPr>
          <p:cNvPicPr>
            <a:picLocks noChangeAspect="1"/>
          </p:cNvPicPr>
          <p:nvPr/>
        </p:nvPicPr>
        <p:blipFill>
          <a:blip r:embed="rId2"/>
          <a:stretch>
            <a:fillRect/>
          </a:stretch>
        </p:blipFill>
        <p:spPr>
          <a:xfrm>
            <a:off x="3509601" y="166232"/>
            <a:ext cx="5172797" cy="6525536"/>
          </a:xfrm>
          <a:prstGeom prst="rect">
            <a:avLst/>
          </a:prstGeom>
        </p:spPr>
      </p:pic>
    </p:spTree>
    <p:extLst>
      <p:ext uri="{BB962C8B-B14F-4D97-AF65-F5344CB8AC3E}">
        <p14:creationId xmlns:p14="http://schemas.microsoft.com/office/powerpoint/2010/main" val="488436751"/>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B0C7C2-9D5E-7A58-6185-4E2135E22057}"/>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1008E9A4-B1D1-1008-A6DE-E4167D73C012}"/>
              </a:ext>
            </a:extLst>
          </p:cNvPr>
          <p:cNvSpPr txBox="1"/>
          <p:nvPr/>
        </p:nvSpPr>
        <p:spPr>
          <a:xfrm>
            <a:off x="230909" y="628073"/>
            <a:ext cx="2106859" cy="369332"/>
          </a:xfrm>
          <a:prstGeom prst="rect">
            <a:avLst/>
          </a:prstGeom>
          <a:noFill/>
        </p:spPr>
        <p:txBody>
          <a:bodyPr wrap="none" rtlCol="0">
            <a:spAutoFit/>
          </a:bodyPr>
          <a:lstStyle/>
          <a:p>
            <a:r>
              <a:rPr lang="en-GB" dirty="0"/>
              <a:t>Appendix 3 Page 20</a:t>
            </a:r>
          </a:p>
        </p:txBody>
      </p:sp>
      <p:pic>
        <p:nvPicPr>
          <p:cNvPr id="3" name="Picture 2">
            <a:extLst>
              <a:ext uri="{FF2B5EF4-FFF2-40B4-BE49-F238E27FC236}">
                <a16:creationId xmlns:a16="http://schemas.microsoft.com/office/drawing/2014/main" id="{8BF6B7B0-85D8-6855-516E-CC38765C194E}"/>
              </a:ext>
            </a:extLst>
          </p:cNvPr>
          <p:cNvPicPr>
            <a:picLocks noChangeAspect="1"/>
          </p:cNvPicPr>
          <p:nvPr/>
        </p:nvPicPr>
        <p:blipFill>
          <a:blip r:embed="rId2"/>
          <a:stretch>
            <a:fillRect/>
          </a:stretch>
        </p:blipFill>
        <p:spPr>
          <a:xfrm>
            <a:off x="3547707" y="204337"/>
            <a:ext cx="5096586" cy="6449325"/>
          </a:xfrm>
          <a:prstGeom prst="rect">
            <a:avLst/>
          </a:prstGeom>
        </p:spPr>
      </p:pic>
    </p:spTree>
    <p:extLst>
      <p:ext uri="{BB962C8B-B14F-4D97-AF65-F5344CB8AC3E}">
        <p14:creationId xmlns:p14="http://schemas.microsoft.com/office/powerpoint/2010/main" val="383999110"/>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36AEB0-7BA8-F5BD-81A5-FC70737AABFA}"/>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B840B40E-A3D1-2555-69D4-9B184662AADF}"/>
              </a:ext>
            </a:extLst>
          </p:cNvPr>
          <p:cNvSpPr txBox="1"/>
          <p:nvPr/>
        </p:nvSpPr>
        <p:spPr>
          <a:xfrm>
            <a:off x="230909" y="628073"/>
            <a:ext cx="2106859" cy="369332"/>
          </a:xfrm>
          <a:prstGeom prst="rect">
            <a:avLst/>
          </a:prstGeom>
          <a:noFill/>
        </p:spPr>
        <p:txBody>
          <a:bodyPr wrap="none" rtlCol="0">
            <a:spAutoFit/>
          </a:bodyPr>
          <a:lstStyle/>
          <a:p>
            <a:r>
              <a:rPr lang="en-GB" dirty="0"/>
              <a:t>Appendix 3 Page 21</a:t>
            </a:r>
          </a:p>
        </p:txBody>
      </p:sp>
      <p:pic>
        <p:nvPicPr>
          <p:cNvPr id="3" name="Picture 2">
            <a:extLst>
              <a:ext uri="{FF2B5EF4-FFF2-40B4-BE49-F238E27FC236}">
                <a16:creationId xmlns:a16="http://schemas.microsoft.com/office/drawing/2014/main" id="{951F5A2B-5473-D141-AFB4-5BBDA224A142}"/>
              </a:ext>
            </a:extLst>
          </p:cNvPr>
          <p:cNvPicPr>
            <a:picLocks noChangeAspect="1"/>
          </p:cNvPicPr>
          <p:nvPr/>
        </p:nvPicPr>
        <p:blipFill>
          <a:blip r:embed="rId2"/>
          <a:stretch>
            <a:fillRect/>
          </a:stretch>
        </p:blipFill>
        <p:spPr>
          <a:xfrm>
            <a:off x="3604865" y="323416"/>
            <a:ext cx="4982270" cy="6211167"/>
          </a:xfrm>
          <a:prstGeom prst="rect">
            <a:avLst/>
          </a:prstGeom>
        </p:spPr>
      </p:pic>
    </p:spTree>
    <p:extLst>
      <p:ext uri="{BB962C8B-B14F-4D97-AF65-F5344CB8AC3E}">
        <p14:creationId xmlns:p14="http://schemas.microsoft.com/office/powerpoint/2010/main" val="792824468"/>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78E5A4-F876-D376-2E4B-CC5B4BCAB90C}"/>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BDEF2589-DE7E-F323-683B-F34929ACBA6C}"/>
              </a:ext>
            </a:extLst>
          </p:cNvPr>
          <p:cNvSpPr txBox="1"/>
          <p:nvPr/>
        </p:nvSpPr>
        <p:spPr>
          <a:xfrm>
            <a:off x="230909" y="628073"/>
            <a:ext cx="2106859" cy="369332"/>
          </a:xfrm>
          <a:prstGeom prst="rect">
            <a:avLst/>
          </a:prstGeom>
          <a:noFill/>
        </p:spPr>
        <p:txBody>
          <a:bodyPr wrap="none" rtlCol="0">
            <a:spAutoFit/>
          </a:bodyPr>
          <a:lstStyle/>
          <a:p>
            <a:r>
              <a:rPr lang="en-GB" dirty="0"/>
              <a:t>Appendix 3 Page 22</a:t>
            </a:r>
          </a:p>
        </p:txBody>
      </p:sp>
      <p:pic>
        <p:nvPicPr>
          <p:cNvPr id="3" name="Picture 2">
            <a:extLst>
              <a:ext uri="{FF2B5EF4-FFF2-40B4-BE49-F238E27FC236}">
                <a16:creationId xmlns:a16="http://schemas.microsoft.com/office/drawing/2014/main" id="{F74B6D43-8C0C-9288-A2B9-7B6D96E3141D}"/>
              </a:ext>
            </a:extLst>
          </p:cNvPr>
          <p:cNvPicPr>
            <a:picLocks noChangeAspect="1"/>
          </p:cNvPicPr>
          <p:nvPr/>
        </p:nvPicPr>
        <p:blipFill>
          <a:blip r:embed="rId2"/>
          <a:stretch>
            <a:fillRect/>
          </a:stretch>
        </p:blipFill>
        <p:spPr>
          <a:xfrm>
            <a:off x="3628680" y="937865"/>
            <a:ext cx="4934639" cy="4982270"/>
          </a:xfrm>
          <a:prstGeom prst="rect">
            <a:avLst/>
          </a:prstGeom>
        </p:spPr>
      </p:pic>
    </p:spTree>
    <p:extLst>
      <p:ext uri="{BB962C8B-B14F-4D97-AF65-F5344CB8AC3E}">
        <p14:creationId xmlns:p14="http://schemas.microsoft.com/office/powerpoint/2010/main" val="1472990236"/>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74EBB6-EE45-B0EE-EDE7-82F0F95577E1}"/>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15A47AD7-106F-E798-0314-A13BA1ADBCF4}"/>
              </a:ext>
            </a:extLst>
          </p:cNvPr>
          <p:cNvSpPr txBox="1"/>
          <p:nvPr/>
        </p:nvSpPr>
        <p:spPr>
          <a:xfrm>
            <a:off x="230909" y="628073"/>
            <a:ext cx="2106859" cy="369332"/>
          </a:xfrm>
          <a:prstGeom prst="rect">
            <a:avLst/>
          </a:prstGeom>
          <a:noFill/>
        </p:spPr>
        <p:txBody>
          <a:bodyPr wrap="none" rtlCol="0">
            <a:spAutoFit/>
          </a:bodyPr>
          <a:lstStyle/>
          <a:p>
            <a:r>
              <a:rPr lang="en-GB" dirty="0"/>
              <a:t>Appendix 3 Page 23</a:t>
            </a:r>
          </a:p>
        </p:txBody>
      </p:sp>
      <p:pic>
        <p:nvPicPr>
          <p:cNvPr id="3" name="Picture 2">
            <a:extLst>
              <a:ext uri="{FF2B5EF4-FFF2-40B4-BE49-F238E27FC236}">
                <a16:creationId xmlns:a16="http://schemas.microsoft.com/office/drawing/2014/main" id="{5CB30BFF-4734-8A46-C367-6EAAE013B698}"/>
              </a:ext>
            </a:extLst>
          </p:cNvPr>
          <p:cNvPicPr>
            <a:picLocks noChangeAspect="1"/>
          </p:cNvPicPr>
          <p:nvPr/>
        </p:nvPicPr>
        <p:blipFill>
          <a:blip r:embed="rId2"/>
          <a:stretch>
            <a:fillRect/>
          </a:stretch>
        </p:blipFill>
        <p:spPr>
          <a:xfrm>
            <a:off x="3595338" y="85258"/>
            <a:ext cx="5001323" cy="6687483"/>
          </a:xfrm>
          <a:prstGeom prst="rect">
            <a:avLst/>
          </a:prstGeom>
        </p:spPr>
      </p:pic>
    </p:spTree>
    <p:extLst>
      <p:ext uri="{BB962C8B-B14F-4D97-AF65-F5344CB8AC3E}">
        <p14:creationId xmlns:p14="http://schemas.microsoft.com/office/powerpoint/2010/main" val="3968265639"/>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A81DFB-9CDC-E007-6F19-283AE5600409}"/>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E5AEB2C0-CD6B-F37E-46BB-5D12A02563E0}"/>
              </a:ext>
            </a:extLst>
          </p:cNvPr>
          <p:cNvSpPr txBox="1"/>
          <p:nvPr/>
        </p:nvSpPr>
        <p:spPr>
          <a:xfrm>
            <a:off x="230909" y="628073"/>
            <a:ext cx="2106859" cy="369332"/>
          </a:xfrm>
          <a:prstGeom prst="rect">
            <a:avLst/>
          </a:prstGeom>
          <a:noFill/>
        </p:spPr>
        <p:txBody>
          <a:bodyPr wrap="none" rtlCol="0">
            <a:spAutoFit/>
          </a:bodyPr>
          <a:lstStyle/>
          <a:p>
            <a:r>
              <a:rPr lang="en-GB" dirty="0"/>
              <a:t>Appendix 3 Page 24</a:t>
            </a:r>
          </a:p>
        </p:txBody>
      </p:sp>
      <p:pic>
        <p:nvPicPr>
          <p:cNvPr id="3" name="Picture 2">
            <a:extLst>
              <a:ext uri="{FF2B5EF4-FFF2-40B4-BE49-F238E27FC236}">
                <a16:creationId xmlns:a16="http://schemas.microsoft.com/office/drawing/2014/main" id="{47CD55B7-3A99-3FD2-8989-03789FBFDDB9}"/>
              </a:ext>
            </a:extLst>
          </p:cNvPr>
          <p:cNvPicPr>
            <a:picLocks noChangeAspect="1"/>
          </p:cNvPicPr>
          <p:nvPr/>
        </p:nvPicPr>
        <p:blipFill>
          <a:blip r:embed="rId2"/>
          <a:stretch>
            <a:fillRect/>
          </a:stretch>
        </p:blipFill>
        <p:spPr>
          <a:xfrm>
            <a:off x="3452443" y="437732"/>
            <a:ext cx="5287113" cy="5982535"/>
          </a:xfrm>
          <a:prstGeom prst="rect">
            <a:avLst/>
          </a:prstGeom>
        </p:spPr>
      </p:pic>
    </p:spTree>
    <p:extLst>
      <p:ext uri="{BB962C8B-B14F-4D97-AF65-F5344CB8AC3E}">
        <p14:creationId xmlns:p14="http://schemas.microsoft.com/office/powerpoint/2010/main" val="296744643"/>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99836B-184B-4928-A78E-C785D0E307D2}"/>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88E62234-55B2-60C9-D31D-572B3311E6D9}"/>
              </a:ext>
            </a:extLst>
          </p:cNvPr>
          <p:cNvSpPr txBox="1"/>
          <p:nvPr/>
        </p:nvSpPr>
        <p:spPr>
          <a:xfrm>
            <a:off x="230909" y="628073"/>
            <a:ext cx="2106859" cy="369332"/>
          </a:xfrm>
          <a:prstGeom prst="rect">
            <a:avLst/>
          </a:prstGeom>
          <a:noFill/>
        </p:spPr>
        <p:txBody>
          <a:bodyPr wrap="none" rtlCol="0">
            <a:spAutoFit/>
          </a:bodyPr>
          <a:lstStyle/>
          <a:p>
            <a:r>
              <a:rPr lang="en-GB" dirty="0"/>
              <a:t>Appendix 3 Page 25</a:t>
            </a:r>
          </a:p>
        </p:txBody>
      </p:sp>
      <p:pic>
        <p:nvPicPr>
          <p:cNvPr id="3" name="Picture 2">
            <a:extLst>
              <a:ext uri="{FF2B5EF4-FFF2-40B4-BE49-F238E27FC236}">
                <a16:creationId xmlns:a16="http://schemas.microsoft.com/office/drawing/2014/main" id="{D4D67BC4-740F-D785-1F40-BE619F9B7537}"/>
              </a:ext>
            </a:extLst>
          </p:cNvPr>
          <p:cNvPicPr>
            <a:picLocks noChangeAspect="1"/>
          </p:cNvPicPr>
          <p:nvPr/>
        </p:nvPicPr>
        <p:blipFill>
          <a:blip r:embed="rId2"/>
          <a:stretch>
            <a:fillRect/>
          </a:stretch>
        </p:blipFill>
        <p:spPr>
          <a:xfrm>
            <a:off x="3619154" y="385337"/>
            <a:ext cx="4953691" cy="6087325"/>
          </a:xfrm>
          <a:prstGeom prst="rect">
            <a:avLst/>
          </a:prstGeom>
        </p:spPr>
      </p:pic>
    </p:spTree>
    <p:extLst>
      <p:ext uri="{BB962C8B-B14F-4D97-AF65-F5344CB8AC3E}">
        <p14:creationId xmlns:p14="http://schemas.microsoft.com/office/powerpoint/2010/main" val="1898505669"/>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68E7FF-6B39-41ED-856F-BD681C947C1F}"/>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9540D3B9-E183-82D0-6C99-E527D7D91507}"/>
              </a:ext>
            </a:extLst>
          </p:cNvPr>
          <p:cNvSpPr txBox="1"/>
          <p:nvPr/>
        </p:nvSpPr>
        <p:spPr>
          <a:xfrm>
            <a:off x="230909" y="628073"/>
            <a:ext cx="2106859" cy="369332"/>
          </a:xfrm>
          <a:prstGeom prst="rect">
            <a:avLst/>
          </a:prstGeom>
          <a:noFill/>
        </p:spPr>
        <p:txBody>
          <a:bodyPr wrap="none" rtlCol="0">
            <a:spAutoFit/>
          </a:bodyPr>
          <a:lstStyle/>
          <a:p>
            <a:r>
              <a:rPr lang="en-GB" dirty="0"/>
              <a:t>Appendix 3 Page 26</a:t>
            </a:r>
          </a:p>
        </p:txBody>
      </p:sp>
      <p:pic>
        <p:nvPicPr>
          <p:cNvPr id="3" name="Picture 2">
            <a:extLst>
              <a:ext uri="{FF2B5EF4-FFF2-40B4-BE49-F238E27FC236}">
                <a16:creationId xmlns:a16="http://schemas.microsoft.com/office/drawing/2014/main" id="{FBB1E04F-C217-A3B9-AA57-AA71A47EE0FA}"/>
              </a:ext>
            </a:extLst>
          </p:cNvPr>
          <p:cNvPicPr>
            <a:picLocks noChangeAspect="1"/>
          </p:cNvPicPr>
          <p:nvPr/>
        </p:nvPicPr>
        <p:blipFill>
          <a:blip r:embed="rId2"/>
          <a:stretch>
            <a:fillRect/>
          </a:stretch>
        </p:blipFill>
        <p:spPr>
          <a:xfrm>
            <a:off x="3547707" y="356759"/>
            <a:ext cx="5096586" cy="6144482"/>
          </a:xfrm>
          <a:prstGeom prst="rect">
            <a:avLst/>
          </a:prstGeom>
        </p:spPr>
      </p:pic>
    </p:spTree>
    <p:extLst>
      <p:ext uri="{BB962C8B-B14F-4D97-AF65-F5344CB8AC3E}">
        <p14:creationId xmlns:p14="http://schemas.microsoft.com/office/powerpoint/2010/main" val="3365405673"/>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65C1CF-9A1A-89DF-3F65-CDE5C92CA773}"/>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24334BD7-58AE-75F5-8B92-9F7632070661}"/>
              </a:ext>
            </a:extLst>
          </p:cNvPr>
          <p:cNvSpPr txBox="1"/>
          <p:nvPr/>
        </p:nvSpPr>
        <p:spPr>
          <a:xfrm>
            <a:off x="230909" y="628073"/>
            <a:ext cx="2106859" cy="369332"/>
          </a:xfrm>
          <a:prstGeom prst="rect">
            <a:avLst/>
          </a:prstGeom>
          <a:noFill/>
        </p:spPr>
        <p:txBody>
          <a:bodyPr wrap="none" rtlCol="0">
            <a:spAutoFit/>
          </a:bodyPr>
          <a:lstStyle/>
          <a:p>
            <a:r>
              <a:rPr lang="en-GB" dirty="0"/>
              <a:t>Appendix 3 Page 27</a:t>
            </a:r>
          </a:p>
        </p:txBody>
      </p:sp>
      <p:pic>
        <p:nvPicPr>
          <p:cNvPr id="3" name="Picture 2">
            <a:extLst>
              <a:ext uri="{FF2B5EF4-FFF2-40B4-BE49-F238E27FC236}">
                <a16:creationId xmlns:a16="http://schemas.microsoft.com/office/drawing/2014/main" id="{90E4B638-604F-5288-059E-431B6B9265A2}"/>
              </a:ext>
            </a:extLst>
          </p:cNvPr>
          <p:cNvPicPr>
            <a:picLocks noChangeAspect="1"/>
          </p:cNvPicPr>
          <p:nvPr/>
        </p:nvPicPr>
        <p:blipFill>
          <a:blip r:embed="rId2"/>
          <a:stretch>
            <a:fillRect/>
          </a:stretch>
        </p:blipFill>
        <p:spPr>
          <a:xfrm>
            <a:off x="3385759" y="637785"/>
            <a:ext cx="5420481" cy="5582429"/>
          </a:xfrm>
          <a:prstGeom prst="rect">
            <a:avLst/>
          </a:prstGeom>
        </p:spPr>
      </p:pic>
    </p:spTree>
    <p:extLst>
      <p:ext uri="{BB962C8B-B14F-4D97-AF65-F5344CB8AC3E}">
        <p14:creationId xmlns:p14="http://schemas.microsoft.com/office/powerpoint/2010/main" val="1045967824"/>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DE8082-C7BA-E43E-A45A-1DE25DEF90C9}"/>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AC76301C-C67F-6E6C-2E3C-F727027C503C}"/>
              </a:ext>
            </a:extLst>
          </p:cNvPr>
          <p:cNvSpPr txBox="1"/>
          <p:nvPr/>
        </p:nvSpPr>
        <p:spPr>
          <a:xfrm>
            <a:off x="230909" y="628073"/>
            <a:ext cx="2106859" cy="369332"/>
          </a:xfrm>
          <a:prstGeom prst="rect">
            <a:avLst/>
          </a:prstGeom>
          <a:noFill/>
        </p:spPr>
        <p:txBody>
          <a:bodyPr wrap="none" rtlCol="0">
            <a:spAutoFit/>
          </a:bodyPr>
          <a:lstStyle/>
          <a:p>
            <a:r>
              <a:rPr lang="en-GB" dirty="0"/>
              <a:t>Appendix 4 Page 28</a:t>
            </a:r>
          </a:p>
        </p:txBody>
      </p:sp>
      <p:pic>
        <p:nvPicPr>
          <p:cNvPr id="3" name="Picture 2">
            <a:extLst>
              <a:ext uri="{FF2B5EF4-FFF2-40B4-BE49-F238E27FC236}">
                <a16:creationId xmlns:a16="http://schemas.microsoft.com/office/drawing/2014/main" id="{88638CA4-7A83-4042-AE64-8508BE6E7881}"/>
              </a:ext>
            </a:extLst>
          </p:cNvPr>
          <p:cNvPicPr>
            <a:picLocks noChangeAspect="1"/>
          </p:cNvPicPr>
          <p:nvPr/>
        </p:nvPicPr>
        <p:blipFill>
          <a:blip r:embed="rId2"/>
          <a:stretch>
            <a:fillRect/>
          </a:stretch>
        </p:blipFill>
        <p:spPr>
          <a:xfrm>
            <a:off x="3652496" y="271022"/>
            <a:ext cx="4887007" cy="6315956"/>
          </a:xfrm>
          <a:prstGeom prst="rect">
            <a:avLst/>
          </a:prstGeom>
        </p:spPr>
      </p:pic>
    </p:spTree>
    <p:extLst>
      <p:ext uri="{BB962C8B-B14F-4D97-AF65-F5344CB8AC3E}">
        <p14:creationId xmlns:p14="http://schemas.microsoft.com/office/powerpoint/2010/main" val="1545399119"/>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50C882-73A7-B554-5FE7-D3C4C52CC6B5}"/>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4ED6CBE5-6CCD-6640-C360-928066F035B9}"/>
              </a:ext>
            </a:extLst>
          </p:cNvPr>
          <p:cNvSpPr txBox="1"/>
          <p:nvPr/>
        </p:nvSpPr>
        <p:spPr>
          <a:xfrm>
            <a:off x="230909" y="628073"/>
            <a:ext cx="2106859" cy="369332"/>
          </a:xfrm>
          <a:prstGeom prst="rect">
            <a:avLst/>
          </a:prstGeom>
          <a:noFill/>
        </p:spPr>
        <p:txBody>
          <a:bodyPr wrap="none" rtlCol="0">
            <a:spAutoFit/>
          </a:bodyPr>
          <a:lstStyle/>
          <a:p>
            <a:r>
              <a:rPr lang="en-GB" dirty="0"/>
              <a:t>Appendix 3 Page 29</a:t>
            </a:r>
          </a:p>
        </p:txBody>
      </p:sp>
      <p:pic>
        <p:nvPicPr>
          <p:cNvPr id="3" name="Picture 2">
            <a:extLst>
              <a:ext uri="{FF2B5EF4-FFF2-40B4-BE49-F238E27FC236}">
                <a16:creationId xmlns:a16="http://schemas.microsoft.com/office/drawing/2014/main" id="{346B89D8-CF35-B596-CF8A-2A6AC53BA565}"/>
              </a:ext>
            </a:extLst>
          </p:cNvPr>
          <p:cNvPicPr>
            <a:picLocks noChangeAspect="1"/>
          </p:cNvPicPr>
          <p:nvPr/>
        </p:nvPicPr>
        <p:blipFill>
          <a:blip r:embed="rId2"/>
          <a:stretch>
            <a:fillRect/>
          </a:stretch>
        </p:blipFill>
        <p:spPr>
          <a:xfrm>
            <a:off x="3609628" y="156706"/>
            <a:ext cx="4972744" cy="6544588"/>
          </a:xfrm>
          <a:prstGeom prst="rect">
            <a:avLst/>
          </a:prstGeom>
        </p:spPr>
      </p:pic>
    </p:spTree>
    <p:extLst>
      <p:ext uri="{BB962C8B-B14F-4D97-AF65-F5344CB8AC3E}">
        <p14:creationId xmlns:p14="http://schemas.microsoft.com/office/powerpoint/2010/main" val="1228117564"/>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F339A9-76A7-04C8-8EA8-FFF3BE2F5FC2}"/>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102D5055-9820-5298-6F32-9AD346290835}"/>
              </a:ext>
            </a:extLst>
          </p:cNvPr>
          <p:cNvSpPr txBox="1"/>
          <p:nvPr/>
        </p:nvSpPr>
        <p:spPr>
          <a:xfrm>
            <a:off x="230909" y="628073"/>
            <a:ext cx="2106859" cy="369332"/>
          </a:xfrm>
          <a:prstGeom prst="rect">
            <a:avLst/>
          </a:prstGeom>
          <a:noFill/>
        </p:spPr>
        <p:txBody>
          <a:bodyPr wrap="none" rtlCol="0">
            <a:spAutoFit/>
          </a:bodyPr>
          <a:lstStyle/>
          <a:p>
            <a:r>
              <a:rPr lang="en-GB" dirty="0"/>
              <a:t>Appendix 3 Page 30</a:t>
            </a:r>
          </a:p>
        </p:txBody>
      </p:sp>
      <p:pic>
        <p:nvPicPr>
          <p:cNvPr id="3" name="Picture 2">
            <a:extLst>
              <a:ext uri="{FF2B5EF4-FFF2-40B4-BE49-F238E27FC236}">
                <a16:creationId xmlns:a16="http://schemas.microsoft.com/office/drawing/2014/main" id="{79D9968C-ED6B-9A13-3B21-C7A0127FD109}"/>
              </a:ext>
            </a:extLst>
          </p:cNvPr>
          <p:cNvPicPr>
            <a:picLocks noChangeAspect="1"/>
          </p:cNvPicPr>
          <p:nvPr/>
        </p:nvPicPr>
        <p:blipFill>
          <a:blip r:embed="rId2"/>
          <a:stretch>
            <a:fillRect/>
          </a:stretch>
        </p:blipFill>
        <p:spPr>
          <a:xfrm>
            <a:off x="3576286" y="166232"/>
            <a:ext cx="5039428" cy="6525536"/>
          </a:xfrm>
          <a:prstGeom prst="rect">
            <a:avLst/>
          </a:prstGeom>
        </p:spPr>
      </p:pic>
    </p:spTree>
    <p:extLst>
      <p:ext uri="{BB962C8B-B14F-4D97-AF65-F5344CB8AC3E}">
        <p14:creationId xmlns:p14="http://schemas.microsoft.com/office/powerpoint/2010/main" val="4205939972"/>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98F4C1-7365-122B-1409-934A477F955B}"/>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C5C01F53-D8D5-1783-34EB-CA0A61FDF425}"/>
              </a:ext>
            </a:extLst>
          </p:cNvPr>
          <p:cNvSpPr txBox="1"/>
          <p:nvPr/>
        </p:nvSpPr>
        <p:spPr>
          <a:xfrm>
            <a:off x="230909" y="628073"/>
            <a:ext cx="2106859" cy="369332"/>
          </a:xfrm>
          <a:prstGeom prst="rect">
            <a:avLst/>
          </a:prstGeom>
          <a:noFill/>
        </p:spPr>
        <p:txBody>
          <a:bodyPr wrap="none" rtlCol="0">
            <a:spAutoFit/>
          </a:bodyPr>
          <a:lstStyle/>
          <a:p>
            <a:r>
              <a:rPr lang="en-GB" dirty="0"/>
              <a:t>Appendix 3 Page 31</a:t>
            </a:r>
          </a:p>
        </p:txBody>
      </p:sp>
      <p:pic>
        <p:nvPicPr>
          <p:cNvPr id="3" name="Picture 2">
            <a:extLst>
              <a:ext uri="{FF2B5EF4-FFF2-40B4-BE49-F238E27FC236}">
                <a16:creationId xmlns:a16="http://schemas.microsoft.com/office/drawing/2014/main" id="{4C28F46E-7C99-A163-B807-E4E8F1060A9B}"/>
              </a:ext>
            </a:extLst>
          </p:cNvPr>
          <p:cNvPicPr>
            <a:picLocks noChangeAspect="1"/>
          </p:cNvPicPr>
          <p:nvPr/>
        </p:nvPicPr>
        <p:blipFill>
          <a:blip r:embed="rId2"/>
          <a:stretch>
            <a:fillRect/>
          </a:stretch>
        </p:blipFill>
        <p:spPr>
          <a:xfrm>
            <a:off x="3585812" y="94784"/>
            <a:ext cx="5020376" cy="6668431"/>
          </a:xfrm>
          <a:prstGeom prst="rect">
            <a:avLst/>
          </a:prstGeom>
        </p:spPr>
      </p:pic>
    </p:spTree>
    <p:extLst>
      <p:ext uri="{BB962C8B-B14F-4D97-AF65-F5344CB8AC3E}">
        <p14:creationId xmlns:p14="http://schemas.microsoft.com/office/powerpoint/2010/main" val="1142711384"/>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F83A0B-976D-D6D6-3DD4-E5B56D06F37E}"/>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0EECD2EA-65C4-6607-9460-803E45A4F735}"/>
              </a:ext>
            </a:extLst>
          </p:cNvPr>
          <p:cNvSpPr txBox="1"/>
          <p:nvPr/>
        </p:nvSpPr>
        <p:spPr>
          <a:xfrm>
            <a:off x="230909" y="628073"/>
            <a:ext cx="2106859" cy="369332"/>
          </a:xfrm>
          <a:prstGeom prst="rect">
            <a:avLst/>
          </a:prstGeom>
          <a:noFill/>
        </p:spPr>
        <p:txBody>
          <a:bodyPr wrap="none" rtlCol="0">
            <a:spAutoFit/>
          </a:bodyPr>
          <a:lstStyle/>
          <a:p>
            <a:r>
              <a:rPr lang="en-GB" dirty="0"/>
              <a:t>Appendix 3 Page 32</a:t>
            </a:r>
          </a:p>
        </p:txBody>
      </p:sp>
      <p:pic>
        <p:nvPicPr>
          <p:cNvPr id="3" name="Picture 2">
            <a:extLst>
              <a:ext uri="{FF2B5EF4-FFF2-40B4-BE49-F238E27FC236}">
                <a16:creationId xmlns:a16="http://schemas.microsoft.com/office/drawing/2014/main" id="{403EE696-58AA-6EF0-E15E-E37A76A68D3F}"/>
              </a:ext>
            </a:extLst>
          </p:cNvPr>
          <p:cNvPicPr>
            <a:picLocks noChangeAspect="1"/>
          </p:cNvPicPr>
          <p:nvPr/>
        </p:nvPicPr>
        <p:blipFill>
          <a:blip r:embed="rId2"/>
          <a:stretch>
            <a:fillRect/>
          </a:stretch>
        </p:blipFill>
        <p:spPr>
          <a:xfrm>
            <a:off x="3500075" y="242443"/>
            <a:ext cx="5191850" cy="6373114"/>
          </a:xfrm>
          <a:prstGeom prst="rect">
            <a:avLst/>
          </a:prstGeom>
        </p:spPr>
      </p:pic>
    </p:spTree>
    <p:extLst>
      <p:ext uri="{BB962C8B-B14F-4D97-AF65-F5344CB8AC3E}">
        <p14:creationId xmlns:p14="http://schemas.microsoft.com/office/powerpoint/2010/main" val="4120508503"/>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309D61-44D8-CE88-2419-7BDD9C5C68F8}"/>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65C26B43-C750-5EBC-144D-0895E2F92943}"/>
              </a:ext>
            </a:extLst>
          </p:cNvPr>
          <p:cNvSpPr txBox="1"/>
          <p:nvPr/>
        </p:nvSpPr>
        <p:spPr>
          <a:xfrm>
            <a:off x="230909" y="628073"/>
            <a:ext cx="2106859" cy="369332"/>
          </a:xfrm>
          <a:prstGeom prst="rect">
            <a:avLst/>
          </a:prstGeom>
          <a:noFill/>
        </p:spPr>
        <p:txBody>
          <a:bodyPr wrap="none" rtlCol="0">
            <a:spAutoFit/>
          </a:bodyPr>
          <a:lstStyle/>
          <a:p>
            <a:r>
              <a:rPr lang="en-GB" dirty="0"/>
              <a:t>Appendix 3 Page 33</a:t>
            </a:r>
          </a:p>
        </p:txBody>
      </p:sp>
      <p:pic>
        <p:nvPicPr>
          <p:cNvPr id="3" name="Picture 2">
            <a:extLst>
              <a:ext uri="{FF2B5EF4-FFF2-40B4-BE49-F238E27FC236}">
                <a16:creationId xmlns:a16="http://schemas.microsoft.com/office/drawing/2014/main" id="{10D55F7A-184E-7B34-EA4B-A9C947DDD3F7}"/>
              </a:ext>
            </a:extLst>
          </p:cNvPr>
          <p:cNvPicPr>
            <a:picLocks noChangeAspect="1"/>
          </p:cNvPicPr>
          <p:nvPr/>
        </p:nvPicPr>
        <p:blipFill>
          <a:blip r:embed="rId2"/>
          <a:stretch>
            <a:fillRect/>
          </a:stretch>
        </p:blipFill>
        <p:spPr>
          <a:xfrm>
            <a:off x="3590575" y="166232"/>
            <a:ext cx="5010849" cy="6525536"/>
          </a:xfrm>
          <a:prstGeom prst="rect">
            <a:avLst/>
          </a:prstGeom>
        </p:spPr>
      </p:pic>
    </p:spTree>
    <p:extLst>
      <p:ext uri="{BB962C8B-B14F-4D97-AF65-F5344CB8AC3E}">
        <p14:creationId xmlns:p14="http://schemas.microsoft.com/office/powerpoint/2010/main" val="2107271309"/>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0197A6-E63A-D9F1-CE72-18E8A6D1434D}"/>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7DA584C3-1C53-407B-ACE1-754E0C482E31}"/>
              </a:ext>
            </a:extLst>
          </p:cNvPr>
          <p:cNvSpPr txBox="1"/>
          <p:nvPr/>
        </p:nvSpPr>
        <p:spPr>
          <a:xfrm>
            <a:off x="230909" y="628073"/>
            <a:ext cx="2106859" cy="369332"/>
          </a:xfrm>
          <a:prstGeom prst="rect">
            <a:avLst/>
          </a:prstGeom>
          <a:noFill/>
        </p:spPr>
        <p:txBody>
          <a:bodyPr wrap="none" rtlCol="0">
            <a:spAutoFit/>
          </a:bodyPr>
          <a:lstStyle/>
          <a:p>
            <a:r>
              <a:rPr lang="en-GB" dirty="0"/>
              <a:t>Appendix 3 Page 34</a:t>
            </a:r>
          </a:p>
        </p:txBody>
      </p:sp>
      <p:pic>
        <p:nvPicPr>
          <p:cNvPr id="3" name="Picture 2">
            <a:extLst>
              <a:ext uri="{FF2B5EF4-FFF2-40B4-BE49-F238E27FC236}">
                <a16:creationId xmlns:a16="http://schemas.microsoft.com/office/drawing/2014/main" id="{A98164A3-C501-4DD4-55FF-FDD417AA7FB4}"/>
              </a:ext>
            </a:extLst>
          </p:cNvPr>
          <p:cNvPicPr>
            <a:picLocks noChangeAspect="1"/>
          </p:cNvPicPr>
          <p:nvPr/>
        </p:nvPicPr>
        <p:blipFill>
          <a:blip r:embed="rId2"/>
          <a:stretch>
            <a:fillRect/>
          </a:stretch>
        </p:blipFill>
        <p:spPr>
          <a:xfrm>
            <a:off x="3552470" y="875943"/>
            <a:ext cx="5087060" cy="5106113"/>
          </a:xfrm>
          <a:prstGeom prst="rect">
            <a:avLst/>
          </a:prstGeom>
        </p:spPr>
      </p:pic>
    </p:spTree>
    <p:extLst>
      <p:ext uri="{BB962C8B-B14F-4D97-AF65-F5344CB8AC3E}">
        <p14:creationId xmlns:p14="http://schemas.microsoft.com/office/powerpoint/2010/main" val="649660554"/>
      </p:ext>
    </p:extLst>
  </p:cSld>
  <p:clrMapOvr>
    <a:masterClrMapping/>
  </p:clrMapOvr>
  <mc:AlternateContent xmlns:mc="http://schemas.openxmlformats.org/markup-compatibility/2006" xmlns:p14="http://schemas.microsoft.com/office/powerpoint/2010/main">
    <mc:Choice Requires="p14">
      <p:transition spd="slow" p14:dur="1250">
        <p:push dir="u"/>
      </p:transition>
    </mc:Choice>
    <mc:Fallback xmlns="">
      <p:transition spd="slow">
        <p:push dir="u"/>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2933</TotalTime>
  <Words>3959</Words>
  <Application>Microsoft Office PowerPoint</Application>
  <PresentationFormat>Widescreen</PresentationFormat>
  <Paragraphs>620</Paragraphs>
  <Slides>133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133</vt:i4>
      </vt:variant>
    </vt:vector>
  </HeadingPairs>
  <TitlesOfParts>
    <vt:vector size="137"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Dan Nowell</dc:creator>
  <cp:lastModifiedBy>Dan Nowell</cp:lastModifiedBy>
  <cp:revision>2</cp:revision>
  <dcterms:created xsi:type="dcterms:W3CDTF">2025-05-14T08:29:19Z</dcterms:created>
  <dcterms:modified xsi:type="dcterms:W3CDTF">2026-02-23T14:01:37Z</dcterms:modified>
</cp:coreProperties>
</file>