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345" r:id="rId9"/>
    <p:sldId id="346" r:id="rId10"/>
    <p:sldId id="347" r:id="rId11"/>
    <p:sldId id="348" r:id="rId12"/>
    <p:sldId id="350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327" r:id="rId31"/>
    <p:sldId id="339" r:id="rId32"/>
    <p:sldId id="340" r:id="rId33"/>
    <p:sldId id="341" r:id="rId34"/>
    <p:sldId id="344" r:id="rId35"/>
    <p:sldId id="337" r:id="rId36"/>
    <p:sldId id="338" r:id="rId37"/>
    <p:sldId id="335" r:id="rId38"/>
    <p:sldId id="336" r:id="rId3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F8FB6B-303B-44FA-AABD-35A43E3109DF}" v="38" dt="2023-03-26T16:59:24.3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40F8FB6B-303B-44FA-AABD-35A43E3109DF}"/>
    <pc:docChg chg="custSel addSld delSld modSld">
      <pc:chgData name="Zita Draper" userId="b063123c-f51f-481b-b99c-f574606c9ace" providerId="ADAL" clId="{40F8FB6B-303B-44FA-AABD-35A43E3109DF}" dt="2023-03-26T16:59:29.370" v="8875" actId="14100"/>
      <pc:docMkLst>
        <pc:docMk/>
      </pc:docMkLst>
      <pc:sldChg chg="modSp mod">
        <pc:chgData name="Zita Draper" userId="b063123c-f51f-481b-b99c-f574606c9ace" providerId="ADAL" clId="{40F8FB6B-303B-44FA-AABD-35A43E3109DF}" dt="2023-03-26T16:49:29.639" v="8854" actId="14100"/>
        <pc:sldMkLst>
          <pc:docMk/>
          <pc:sldMk cId="48012184" sldId="257"/>
        </pc:sldMkLst>
        <pc:picChg chg="mod">
          <ac:chgData name="Zita Draper" userId="b063123c-f51f-481b-b99c-f574606c9ace" providerId="ADAL" clId="{40F8FB6B-303B-44FA-AABD-35A43E3109DF}" dt="2023-03-26T16:49:29.639" v="8854" actId="14100"/>
          <ac:picMkLst>
            <pc:docMk/>
            <pc:sldMk cId="48012184" sldId="257"/>
            <ac:picMk id="3" creationId="{65BB143E-BEA8-F7C2-CAE1-38A509762A38}"/>
          </ac:picMkLst>
        </pc:picChg>
      </pc:sldChg>
      <pc:sldChg chg="addSp delSp modSp mod setBg">
        <pc:chgData name="Zita Draper" userId="b063123c-f51f-481b-b99c-f574606c9ace" providerId="ADAL" clId="{40F8FB6B-303B-44FA-AABD-35A43E3109DF}" dt="2023-03-26T16:50:01.684" v="8856" actId="14100"/>
        <pc:sldMkLst>
          <pc:docMk/>
          <pc:sldMk cId="1060321703" sldId="258"/>
        </pc:sldMkLst>
        <pc:spChg chg="mod">
          <ac:chgData name="Zita Draper" userId="b063123c-f51f-481b-b99c-f574606c9ace" providerId="ADAL" clId="{40F8FB6B-303B-44FA-AABD-35A43E3109DF}" dt="2023-03-26T12:16:18.731" v="382" actId="122"/>
          <ac:spMkLst>
            <pc:docMk/>
            <pc:sldMk cId="1060321703" sldId="258"/>
            <ac:spMk id="2" creationId="{8447BE84-EEEF-274F-059E-4C89B28DE3BA}"/>
          </ac:spMkLst>
        </pc:spChg>
        <pc:spChg chg="del mod">
          <ac:chgData name="Zita Draper" userId="b063123c-f51f-481b-b99c-f574606c9ace" providerId="ADAL" clId="{40F8FB6B-303B-44FA-AABD-35A43E3109DF}" dt="2023-03-26T12:15:51.399" v="381" actId="26606"/>
          <ac:spMkLst>
            <pc:docMk/>
            <pc:sldMk cId="1060321703" sldId="258"/>
            <ac:spMk id="3" creationId="{CA87BD93-3DF5-E3C1-90D1-124E3846FB77}"/>
          </ac:spMkLst>
        </pc:spChg>
        <pc:spChg chg="add">
          <ac:chgData name="Zita Draper" userId="b063123c-f51f-481b-b99c-f574606c9ace" providerId="ADAL" clId="{40F8FB6B-303B-44FA-AABD-35A43E3109DF}" dt="2023-03-26T12:15:51.399" v="381" actId="26606"/>
          <ac:spMkLst>
            <pc:docMk/>
            <pc:sldMk cId="1060321703" sldId="258"/>
            <ac:spMk id="9" creationId="{12CC1C37-8BC7-4374-8300-E73C369150D7}"/>
          </ac:spMkLst>
        </pc:spChg>
        <pc:spChg chg="add">
          <ac:chgData name="Zita Draper" userId="b063123c-f51f-481b-b99c-f574606c9ace" providerId="ADAL" clId="{40F8FB6B-303B-44FA-AABD-35A43E3109DF}" dt="2023-03-26T12:15:51.399" v="381" actId="26606"/>
          <ac:spMkLst>
            <pc:docMk/>
            <pc:sldMk cId="1060321703" sldId="258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40F8FB6B-303B-44FA-AABD-35A43E3109DF}" dt="2023-03-26T12:15:51.399" v="381" actId="26606"/>
          <ac:graphicFrameMkLst>
            <pc:docMk/>
            <pc:sldMk cId="1060321703" sldId="258"/>
            <ac:graphicFrameMk id="5" creationId="{F0900B22-7DC1-63D2-D35C-C18E4F4A1382}"/>
          </ac:graphicFrameMkLst>
        </pc:graphicFrameChg>
        <pc:picChg chg="mod">
          <ac:chgData name="Zita Draper" userId="b063123c-f51f-481b-b99c-f574606c9ace" providerId="ADAL" clId="{40F8FB6B-303B-44FA-AABD-35A43E3109DF}" dt="2023-03-26T16:50:01.684" v="8856" actId="14100"/>
          <ac:picMkLst>
            <pc:docMk/>
            <pc:sldMk cId="1060321703" sldId="258"/>
            <ac:picMk id="3" creationId="{43043312-06BE-FF3A-31CF-0F801365BF72}"/>
          </ac:picMkLst>
        </pc:picChg>
        <pc:picChg chg="add">
          <ac:chgData name="Zita Draper" userId="b063123c-f51f-481b-b99c-f574606c9ace" providerId="ADAL" clId="{40F8FB6B-303B-44FA-AABD-35A43E3109DF}" dt="2023-03-26T12:15:51.399" v="381" actId="26606"/>
          <ac:picMkLst>
            <pc:docMk/>
            <pc:sldMk cId="1060321703" sldId="258"/>
            <ac:picMk id="13" creationId="{FA37F53D-999D-4551-B3F8-064DBF315562}"/>
          </ac:picMkLst>
        </pc:picChg>
        <pc:picChg chg="add">
          <ac:chgData name="Zita Draper" userId="b063123c-f51f-481b-b99c-f574606c9ace" providerId="ADAL" clId="{40F8FB6B-303B-44FA-AABD-35A43E3109DF}" dt="2023-03-26T12:15:51.399" v="381" actId="26606"/>
          <ac:picMkLst>
            <pc:docMk/>
            <pc:sldMk cId="1060321703" sldId="258"/>
            <ac:picMk id="15" creationId="{A9C99389-A1E4-4A6F-BF8E-9013FF049140}"/>
          </ac:picMkLst>
        </pc:picChg>
      </pc:sldChg>
      <pc:sldChg chg="addSp delSp modSp mod setBg">
        <pc:chgData name="Zita Draper" userId="b063123c-f51f-481b-b99c-f574606c9ace" providerId="ADAL" clId="{40F8FB6B-303B-44FA-AABD-35A43E3109DF}" dt="2023-03-26T16:50:51.694" v="8858" actId="14100"/>
        <pc:sldMkLst>
          <pc:docMk/>
          <pc:sldMk cId="889256263" sldId="259"/>
        </pc:sldMkLst>
        <pc:spChg chg="mod">
          <ac:chgData name="Zita Draper" userId="b063123c-f51f-481b-b99c-f574606c9ace" providerId="ADAL" clId="{40F8FB6B-303B-44FA-AABD-35A43E3109DF}" dt="2023-03-26T14:44:34.421" v="6321" actId="122"/>
          <ac:spMkLst>
            <pc:docMk/>
            <pc:sldMk cId="889256263" sldId="259"/>
            <ac:spMk id="2" creationId="{708CD637-EDBD-8795-E880-07122DC1763C}"/>
          </ac:spMkLst>
        </pc:spChg>
        <pc:spChg chg="del mod">
          <ac:chgData name="Zita Draper" userId="b063123c-f51f-481b-b99c-f574606c9ace" providerId="ADAL" clId="{40F8FB6B-303B-44FA-AABD-35A43E3109DF}" dt="2023-03-26T14:44:28.268" v="6320" actId="26606"/>
          <ac:spMkLst>
            <pc:docMk/>
            <pc:sldMk cId="889256263" sldId="259"/>
            <ac:spMk id="3" creationId="{EC00F452-4F65-5A66-FDFF-B2C7953FB491}"/>
          </ac:spMkLst>
        </pc:spChg>
        <pc:spChg chg="add">
          <ac:chgData name="Zita Draper" userId="b063123c-f51f-481b-b99c-f574606c9ace" providerId="ADAL" clId="{40F8FB6B-303B-44FA-AABD-35A43E3109DF}" dt="2023-03-26T14:44:28.268" v="6320" actId="26606"/>
          <ac:spMkLst>
            <pc:docMk/>
            <pc:sldMk cId="889256263" sldId="259"/>
            <ac:spMk id="9" creationId="{12CC1C37-8BC7-4374-8300-E73C369150D7}"/>
          </ac:spMkLst>
        </pc:spChg>
        <pc:spChg chg="add">
          <ac:chgData name="Zita Draper" userId="b063123c-f51f-481b-b99c-f574606c9ace" providerId="ADAL" clId="{40F8FB6B-303B-44FA-AABD-35A43E3109DF}" dt="2023-03-26T14:44:28.268" v="6320" actId="26606"/>
          <ac:spMkLst>
            <pc:docMk/>
            <pc:sldMk cId="889256263" sldId="259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40F8FB6B-303B-44FA-AABD-35A43E3109DF}" dt="2023-03-26T14:44:28.268" v="6320" actId="26606"/>
          <ac:graphicFrameMkLst>
            <pc:docMk/>
            <pc:sldMk cId="889256263" sldId="259"/>
            <ac:graphicFrameMk id="5" creationId="{A36CB0B8-81C5-8B2E-B4FB-99E7791D0F1B}"/>
          </ac:graphicFrameMkLst>
        </pc:graphicFrameChg>
        <pc:picChg chg="mod">
          <ac:chgData name="Zita Draper" userId="b063123c-f51f-481b-b99c-f574606c9ace" providerId="ADAL" clId="{40F8FB6B-303B-44FA-AABD-35A43E3109DF}" dt="2023-03-26T16:50:51.694" v="8858" actId="14100"/>
          <ac:picMkLst>
            <pc:docMk/>
            <pc:sldMk cId="889256263" sldId="259"/>
            <ac:picMk id="4" creationId="{0001FAF6-F4CA-C98D-3B94-978668113143}"/>
          </ac:picMkLst>
        </pc:picChg>
        <pc:picChg chg="add">
          <ac:chgData name="Zita Draper" userId="b063123c-f51f-481b-b99c-f574606c9ace" providerId="ADAL" clId="{40F8FB6B-303B-44FA-AABD-35A43E3109DF}" dt="2023-03-26T14:44:28.268" v="6320" actId="26606"/>
          <ac:picMkLst>
            <pc:docMk/>
            <pc:sldMk cId="889256263" sldId="259"/>
            <ac:picMk id="13" creationId="{FA37F53D-999D-4551-B3F8-064DBF315562}"/>
          </ac:picMkLst>
        </pc:picChg>
        <pc:picChg chg="add">
          <ac:chgData name="Zita Draper" userId="b063123c-f51f-481b-b99c-f574606c9ace" providerId="ADAL" clId="{40F8FB6B-303B-44FA-AABD-35A43E3109DF}" dt="2023-03-26T14:44:28.268" v="6320" actId="26606"/>
          <ac:picMkLst>
            <pc:docMk/>
            <pc:sldMk cId="889256263" sldId="259"/>
            <ac:picMk id="15" creationId="{A9C99389-A1E4-4A6F-BF8E-9013FF049140}"/>
          </ac:picMkLst>
        </pc:picChg>
      </pc:sldChg>
      <pc:sldChg chg="modSp mod">
        <pc:chgData name="Zita Draper" userId="b063123c-f51f-481b-b99c-f574606c9ace" providerId="ADAL" clId="{40F8FB6B-303B-44FA-AABD-35A43E3109DF}" dt="2023-03-26T16:51:56.111" v="8860" actId="14100"/>
        <pc:sldMkLst>
          <pc:docMk/>
          <pc:sldMk cId="2976554421" sldId="260"/>
        </pc:sldMkLst>
        <pc:spChg chg="mod">
          <ac:chgData name="Zita Draper" userId="b063123c-f51f-481b-b99c-f574606c9ace" providerId="ADAL" clId="{40F8FB6B-303B-44FA-AABD-35A43E3109DF}" dt="2023-03-26T15:24:55.881" v="6365" actId="14100"/>
          <ac:spMkLst>
            <pc:docMk/>
            <pc:sldMk cId="2976554421" sldId="260"/>
            <ac:spMk id="2" creationId="{B5DCABBF-DF1E-9E04-6B73-6315398F56FA}"/>
          </ac:spMkLst>
        </pc:spChg>
        <pc:spChg chg="mod">
          <ac:chgData name="Zita Draper" userId="b063123c-f51f-481b-b99c-f574606c9ace" providerId="ADAL" clId="{40F8FB6B-303B-44FA-AABD-35A43E3109DF}" dt="2023-03-26T15:26:48.073" v="6693" actId="20577"/>
          <ac:spMkLst>
            <pc:docMk/>
            <pc:sldMk cId="2976554421" sldId="260"/>
            <ac:spMk id="3" creationId="{DF5550CC-970C-1EDF-9F52-AA5495DC0FC6}"/>
          </ac:spMkLst>
        </pc:spChg>
        <pc:picChg chg="mod">
          <ac:chgData name="Zita Draper" userId="b063123c-f51f-481b-b99c-f574606c9ace" providerId="ADAL" clId="{40F8FB6B-303B-44FA-AABD-35A43E3109DF}" dt="2023-03-26T16:51:56.111" v="8860" actId="14100"/>
          <ac:picMkLst>
            <pc:docMk/>
            <pc:sldMk cId="2976554421" sldId="260"/>
            <ac:picMk id="4" creationId="{795C58DD-40E6-1189-7AD4-AA83F27B5F4A}"/>
          </ac:picMkLst>
        </pc:picChg>
      </pc:sldChg>
      <pc:sldChg chg="modSp mod">
        <pc:chgData name="Zita Draper" userId="b063123c-f51f-481b-b99c-f574606c9ace" providerId="ADAL" clId="{40F8FB6B-303B-44FA-AABD-35A43E3109DF}" dt="2023-03-26T16:53:09.812" v="8862" actId="14100"/>
        <pc:sldMkLst>
          <pc:docMk/>
          <pc:sldMk cId="3873649068" sldId="261"/>
        </pc:sldMkLst>
        <pc:spChg chg="mod">
          <ac:chgData name="Zita Draper" userId="b063123c-f51f-481b-b99c-f574606c9ace" providerId="ADAL" clId="{40F8FB6B-303B-44FA-AABD-35A43E3109DF}" dt="2023-03-26T15:30:08.069" v="6768" actId="122"/>
          <ac:spMkLst>
            <pc:docMk/>
            <pc:sldMk cId="3873649068" sldId="261"/>
            <ac:spMk id="2" creationId="{A40E0443-A819-E398-66B2-D8C40D9F0C51}"/>
          </ac:spMkLst>
        </pc:spChg>
        <pc:spChg chg="mod">
          <ac:chgData name="Zita Draper" userId="b063123c-f51f-481b-b99c-f574606c9ace" providerId="ADAL" clId="{40F8FB6B-303B-44FA-AABD-35A43E3109DF}" dt="2023-03-26T15:38:39.568" v="7108" actId="20577"/>
          <ac:spMkLst>
            <pc:docMk/>
            <pc:sldMk cId="3873649068" sldId="261"/>
            <ac:spMk id="3" creationId="{2514B90E-2B77-8DDC-589D-8789EA375B85}"/>
          </ac:spMkLst>
        </pc:spChg>
        <pc:picChg chg="mod">
          <ac:chgData name="Zita Draper" userId="b063123c-f51f-481b-b99c-f574606c9ace" providerId="ADAL" clId="{40F8FB6B-303B-44FA-AABD-35A43E3109DF}" dt="2023-03-26T16:53:09.812" v="8862" actId="14100"/>
          <ac:picMkLst>
            <pc:docMk/>
            <pc:sldMk cId="3873649068" sldId="261"/>
            <ac:picMk id="4" creationId="{54F93559-18B4-8ACC-B7F6-6113AF3DA140}"/>
          </ac:picMkLst>
        </pc:picChg>
      </pc:sldChg>
      <pc:sldChg chg="modSp mod">
        <pc:chgData name="Zita Draper" userId="b063123c-f51f-481b-b99c-f574606c9ace" providerId="ADAL" clId="{40F8FB6B-303B-44FA-AABD-35A43E3109DF}" dt="2023-03-26T16:54:38.083" v="8864" actId="14100"/>
        <pc:sldMkLst>
          <pc:docMk/>
          <pc:sldMk cId="3463226363" sldId="262"/>
        </pc:sldMkLst>
        <pc:spChg chg="mod">
          <ac:chgData name="Zita Draper" userId="b063123c-f51f-481b-b99c-f574606c9ace" providerId="ADAL" clId="{40F8FB6B-303B-44FA-AABD-35A43E3109DF}" dt="2023-03-26T15:39:41.929" v="7136" actId="404"/>
          <ac:spMkLst>
            <pc:docMk/>
            <pc:sldMk cId="3463226363" sldId="262"/>
            <ac:spMk id="2" creationId="{3B5AAFA9-8023-7CD9-B4DF-46930A83B131}"/>
          </ac:spMkLst>
        </pc:spChg>
        <pc:spChg chg="mod">
          <ac:chgData name="Zita Draper" userId="b063123c-f51f-481b-b99c-f574606c9ace" providerId="ADAL" clId="{40F8FB6B-303B-44FA-AABD-35A43E3109DF}" dt="2023-03-26T15:42:33.414" v="7463" actId="20577"/>
          <ac:spMkLst>
            <pc:docMk/>
            <pc:sldMk cId="3463226363" sldId="262"/>
            <ac:spMk id="3" creationId="{5CFCDC20-22D6-1D0E-AADD-9C59BEF97869}"/>
          </ac:spMkLst>
        </pc:spChg>
        <pc:picChg chg="mod">
          <ac:chgData name="Zita Draper" userId="b063123c-f51f-481b-b99c-f574606c9ace" providerId="ADAL" clId="{40F8FB6B-303B-44FA-AABD-35A43E3109DF}" dt="2023-03-26T16:54:38.083" v="8864" actId="14100"/>
          <ac:picMkLst>
            <pc:docMk/>
            <pc:sldMk cId="3463226363" sldId="262"/>
            <ac:picMk id="4" creationId="{F24D7152-204D-145E-7FB0-4F5174B1EC0F}"/>
          </ac:picMkLst>
        </pc:picChg>
      </pc:sldChg>
      <pc:sldChg chg="addSp delSp modSp mod modClrScheme chgLayout">
        <pc:chgData name="Zita Draper" userId="b063123c-f51f-481b-b99c-f574606c9ace" providerId="ADAL" clId="{40F8FB6B-303B-44FA-AABD-35A43E3109DF}" dt="2023-03-26T12:03:55.562" v="1716" actId="14100"/>
        <pc:sldMkLst>
          <pc:docMk/>
          <pc:sldMk cId="966167662" sldId="263"/>
        </pc:sldMkLst>
        <pc:spChg chg="del mod ord">
          <ac:chgData name="Zita Draper" userId="b063123c-f51f-481b-b99c-f574606c9ace" providerId="ADAL" clId="{40F8FB6B-303B-44FA-AABD-35A43E3109DF}" dt="2023-03-26T12:16:55.644" v="455" actId="700"/>
          <ac:spMkLst>
            <pc:docMk/>
            <pc:sldMk cId="966167662" sldId="263"/>
            <ac:spMk id="2" creationId="{8693D3C9-454B-9674-7CFA-BEE02B1852D1}"/>
          </ac:spMkLst>
        </pc:spChg>
        <pc:spChg chg="del mod ord">
          <ac:chgData name="Zita Draper" userId="b063123c-f51f-481b-b99c-f574606c9ace" providerId="ADAL" clId="{40F8FB6B-303B-44FA-AABD-35A43E3109DF}" dt="2023-03-26T12:16:55.644" v="455" actId="700"/>
          <ac:spMkLst>
            <pc:docMk/>
            <pc:sldMk cId="966167662" sldId="263"/>
            <ac:spMk id="3" creationId="{A23FABC0-215F-0AF5-FB44-64B3CD5B9A1A}"/>
          </ac:spMkLst>
        </pc:spChg>
        <pc:spChg chg="add mod ord">
          <ac:chgData name="Zita Draper" userId="b063123c-f51f-481b-b99c-f574606c9ace" providerId="ADAL" clId="{40F8FB6B-303B-44FA-AABD-35A43E3109DF}" dt="2023-03-26T12:17:26.992" v="472" actId="122"/>
          <ac:spMkLst>
            <pc:docMk/>
            <pc:sldMk cId="966167662" sldId="263"/>
            <ac:spMk id="4" creationId="{4FC6B75C-A061-1EA1-518E-F1F4AB117440}"/>
          </ac:spMkLst>
        </pc:spChg>
        <pc:spChg chg="add del mod ord">
          <ac:chgData name="Zita Draper" userId="b063123c-f51f-481b-b99c-f574606c9ace" providerId="ADAL" clId="{40F8FB6B-303B-44FA-AABD-35A43E3109DF}" dt="2023-03-26T12:17:08.304" v="471" actId="478"/>
          <ac:spMkLst>
            <pc:docMk/>
            <pc:sldMk cId="966167662" sldId="263"/>
            <ac:spMk id="5" creationId="{A2323704-193C-5AD5-22F9-ED21D2B40809}"/>
          </ac:spMkLst>
        </pc:spChg>
        <pc:picChg chg="mod">
          <ac:chgData name="Zita Draper" userId="b063123c-f51f-481b-b99c-f574606c9ace" providerId="ADAL" clId="{40F8FB6B-303B-44FA-AABD-35A43E3109DF}" dt="2023-03-26T12:03:55.562" v="1716" actId="14100"/>
          <ac:picMkLst>
            <pc:docMk/>
            <pc:sldMk cId="966167662" sldId="263"/>
            <ac:picMk id="2" creationId="{A149C610-D6B7-8397-3834-261C9CF0F290}"/>
          </ac:picMkLst>
        </pc:picChg>
      </pc:sldChg>
      <pc:sldChg chg="modSp mod">
        <pc:chgData name="Zita Draper" userId="b063123c-f51f-481b-b99c-f574606c9ace" providerId="ADAL" clId="{40F8FB6B-303B-44FA-AABD-35A43E3109DF}" dt="2023-03-26T11:53:42.202" v="697" actId="14100"/>
        <pc:sldMkLst>
          <pc:docMk/>
          <pc:sldMk cId="2245224445" sldId="264"/>
        </pc:sldMkLst>
        <pc:spChg chg="mod">
          <ac:chgData name="Zita Draper" userId="b063123c-f51f-481b-b99c-f574606c9ace" providerId="ADAL" clId="{40F8FB6B-303B-44FA-AABD-35A43E3109DF}" dt="2023-03-26T12:17:47.114" v="490" actId="122"/>
          <ac:spMkLst>
            <pc:docMk/>
            <pc:sldMk cId="2245224445" sldId="264"/>
            <ac:spMk id="2" creationId="{26AFA712-96C8-2107-606C-FACBAF5C341E}"/>
          </ac:spMkLst>
        </pc:spChg>
        <pc:spChg chg="mod">
          <ac:chgData name="Zita Draper" userId="b063123c-f51f-481b-b99c-f574606c9ace" providerId="ADAL" clId="{40F8FB6B-303B-44FA-AABD-35A43E3109DF}" dt="2023-03-26T11:52:53.938" v="694" actId="5793"/>
          <ac:spMkLst>
            <pc:docMk/>
            <pc:sldMk cId="2245224445" sldId="264"/>
            <ac:spMk id="3" creationId="{B757316D-206C-625D-013B-C81A3ACC8E9E}"/>
          </ac:spMkLst>
        </pc:spChg>
        <pc:picChg chg="mod">
          <ac:chgData name="Zita Draper" userId="b063123c-f51f-481b-b99c-f574606c9ace" providerId="ADAL" clId="{40F8FB6B-303B-44FA-AABD-35A43E3109DF}" dt="2023-03-26T11:53:42.202" v="697" actId="14100"/>
          <ac:picMkLst>
            <pc:docMk/>
            <pc:sldMk cId="2245224445" sldId="264"/>
            <ac:picMk id="4" creationId="{4567CE45-543A-A64B-2FBA-01F6A3E9E0D4}"/>
          </ac:picMkLst>
        </pc:picChg>
      </pc:sldChg>
      <pc:sldChg chg="modSp mod">
        <pc:chgData name="Zita Draper" userId="b063123c-f51f-481b-b99c-f574606c9ace" providerId="ADAL" clId="{40F8FB6B-303B-44FA-AABD-35A43E3109DF}" dt="2023-03-26T12:05:54.371" v="1718" actId="14100"/>
        <pc:sldMkLst>
          <pc:docMk/>
          <pc:sldMk cId="2987489988" sldId="265"/>
        </pc:sldMkLst>
        <pc:spChg chg="mod">
          <ac:chgData name="Zita Draper" userId="b063123c-f51f-481b-b99c-f574606c9ace" providerId="ADAL" clId="{40F8FB6B-303B-44FA-AABD-35A43E3109DF}" dt="2023-03-26T11:54:19.368" v="749" actId="122"/>
          <ac:spMkLst>
            <pc:docMk/>
            <pc:sldMk cId="2987489988" sldId="265"/>
            <ac:spMk id="2" creationId="{DEEA64BC-8873-D19A-4A01-EE75C49F5D8C}"/>
          </ac:spMkLst>
        </pc:spChg>
        <pc:spChg chg="mod">
          <ac:chgData name="Zita Draper" userId="b063123c-f51f-481b-b99c-f574606c9ace" providerId="ADAL" clId="{40F8FB6B-303B-44FA-AABD-35A43E3109DF}" dt="2023-03-26T11:55:02.074" v="774" actId="2711"/>
          <ac:spMkLst>
            <pc:docMk/>
            <pc:sldMk cId="2987489988" sldId="265"/>
            <ac:spMk id="3" creationId="{6C726741-D47C-7C98-2693-4FFE9FAC8918}"/>
          </ac:spMkLst>
        </pc:spChg>
        <pc:picChg chg="mod">
          <ac:chgData name="Zita Draper" userId="b063123c-f51f-481b-b99c-f574606c9ace" providerId="ADAL" clId="{40F8FB6B-303B-44FA-AABD-35A43E3109DF}" dt="2023-03-26T12:05:54.371" v="1718" actId="14100"/>
          <ac:picMkLst>
            <pc:docMk/>
            <pc:sldMk cId="2987489988" sldId="265"/>
            <ac:picMk id="4" creationId="{963AF314-3FDA-CD31-8FB3-AFAE0AED069D}"/>
          </ac:picMkLst>
        </pc:picChg>
      </pc:sldChg>
      <pc:sldChg chg="modSp mod">
        <pc:chgData name="Zita Draper" userId="b063123c-f51f-481b-b99c-f574606c9ace" providerId="ADAL" clId="{40F8FB6B-303B-44FA-AABD-35A43E3109DF}" dt="2023-03-26T12:06:54.187" v="1721" actId="14100"/>
        <pc:sldMkLst>
          <pc:docMk/>
          <pc:sldMk cId="3000418391" sldId="266"/>
        </pc:sldMkLst>
        <pc:spChg chg="mod">
          <ac:chgData name="Zita Draper" userId="b063123c-f51f-481b-b99c-f574606c9ace" providerId="ADAL" clId="{40F8FB6B-303B-44FA-AABD-35A43E3109DF}" dt="2023-03-26T11:55:49.066" v="822" actId="115"/>
          <ac:spMkLst>
            <pc:docMk/>
            <pc:sldMk cId="3000418391" sldId="266"/>
            <ac:spMk id="2" creationId="{A9EFB828-E179-70FD-F286-F50F6C585572}"/>
          </ac:spMkLst>
        </pc:spChg>
        <pc:spChg chg="mod">
          <ac:chgData name="Zita Draper" userId="b063123c-f51f-481b-b99c-f574606c9ace" providerId="ADAL" clId="{40F8FB6B-303B-44FA-AABD-35A43E3109DF}" dt="2023-03-26T11:56:33.424" v="934" actId="20577"/>
          <ac:spMkLst>
            <pc:docMk/>
            <pc:sldMk cId="3000418391" sldId="266"/>
            <ac:spMk id="3" creationId="{082C6BB1-7683-1F2F-10AF-5C25F65E7838}"/>
          </ac:spMkLst>
        </pc:spChg>
        <pc:picChg chg="mod">
          <ac:chgData name="Zita Draper" userId="b063123c-f51f-481b-b99c-f574606c9ace" providerId="ADAL" clId="{40F8FB6B-303B-44FA-AABD-35A43E3109DF}" dt="2023-03-26T12:06:54.187" v="1721" actId="14100"/>
          <ac:picMkLst>
            <pc:docMk/>
            <pc:sldMk cId="3000418391" sldId="266"/>
            <ac:picMk id="4" creationId="{0EA37E6D-2DE4-0073-832F-4018D1C086D1}"/>
          </ac:picMkLst>
        </pc:picChg>
      </pc:sldChg>
      <pc:sldChg chg="modSp mod">
        <pc:chgData name="Zita Draper" userId="b063123c-f51f-481b-b99c-f574606c9ace" providerId="ADAL" clId="{40F8FB6B-303B-44FA-AABD-35A43E3109DF}" dt="2023-03-26T12:08:00.745" v="1723" actId="14100"/>
        <pc:sldMkLst>
          <pc:docMk/>
          <pc:sldMk cId="1280075763" sldId="267"/>
        </pc:sldMkLst>
        <pc:spChg chg="mod">
          <ac:chgData name="Zita Draper" userId="b063123c-f51f-481b-b99c-f574606c9ace" providerId="ADAL" clId="{40F8FB6B-303B-44FA-AABD-35A43E3109DF}" dt="2023-03-26T11:57:06.277" v="967" actId="122"/>
          <ac:spMkLst>
            <pc:docMk/>
            <pc:sldMk cId="1280075763" sldId="267"/>
            <ac:spMk id="2" creationId="{5AC6468E-5690-67A7-97E7-4EC4C28479BA}"/>
          </ac:spMkLst>
        </pc:spChg>
        <pc:spChg chg="mod">
          <ac:chgData name="Zita Draper" userId="b063123c-f51f-481b-b99c-f574606c9ace" providerId="ADAL" clId="{40F8FB6B-303B-44FA-AABD-35A43E3109DF}" dt="2023-03-26T11:58:17.727" v="1210" actId="313"/>
          <ac:spMkLst>
            <pc:docMk/>
            <pc:sldMk cId="1280075763" sldId="267"/>
            <ac:spMk id="3" creationId="{CB756EAC-9949-DB06-EE88-068D1B724A30}"/>
          </ac:spMkLst>
        </pc:spChg>
        <pc:picChg chg="mod">
          <ac:chgData name="Zita Draper" userId="b063123c-f51f-481b-b99c-f574606c9ace" providerId="ADAL" clId="{40F8FB6B-303B-44FA-AABD-35A43E3109DF}" dt="2023-03-26T12:08:00.745" v="1723" actId="14100"/>
          <ac:picMkLst>
            <pc:docMk/>
            <pc:sldMk cId="1280075763" sldId="267"/>
            <ac:picMk id="4" creationId="{36FB71CB-B1B6-F192-8939-3DD367CFE4CB}"/>
          </ac:picMkLst>
        </pc:picChg>
      </pc:sldChg>
      <pc:sldChg chg="modSp mod">
        <pc:chgData name="Zita Draper" userId="b063123c-f51f-481b-b99c-f574606c9ace" providerId="ADAL" clId="{40F8FB6B-303B-44FA-AABD-35A43E3109DF}" dt="2023-03-26T12:09:47.712" v="1725" actId="14100"/>
        <pc:sldMkLst>
          <pc:docMk/>
          <pc:sldMk cId="4075356320" sldId="268"/>
        </pc:sldMkLst>
        <pc:spChg chg="mod">
          <ac:chgData name="Zita Draper" userId="b063123c-f51f-481b-b99c-f574606c9ace" providerId="ADAL" clId="{40F8FB6B-303B-44FA-AABD-35A43E3109DF}" dt="2023-03-26T11:58:39.797" v="1243" actId="115"/>
          <ac:spMkLst>
            <pc:docMk/>
            <pc:sldMk cId="4075356320" sldId="268"/>
            <ac:spMk id="2" creationId="{93531951-0416-9E32-7D08-A9CF2A405513}"/>
          </ac:spMkLst>
        </pc:spChg>
        <pc:spChg chg="mod">
          <ac:chgData name="Zita Draper" userId="b063123c-f51f-481b-b99c-f574606c9ace" providerId="ADAL" clId="{40F8FB6B-303B-44FA-AABD-35A43E3109DF}" dt="2023-03-26T12:00:44.512" v="1540" actId="20577"/>
          <ac:spMkLst>
            <pc:docMk/>
            <pc:sldMk cId="4075356320" sldId="268"/>
            <ac:spMk id="3" creationId="{772D4E98-A5AA-B0D0-94CB-9A3ED9F6FE06}"/>
          </ac:spMkLst>
        </pc:spChg>
        <pc:picChg chg="mod">
          <ac:chgData name="Zita Draper" userId="b063123c-f51f-481b-b99c-f574606c9ace" providerId="ADAL" clId="{40F8FB6B-303B-44FA-AABD-35A43E3109DF}" dt="2023-03-26T12:09:47.712" v="1725" actId="14100"/>
          <ac:picMkLst>
            <pc:docMk/>
            <pc:sldMk cId="4075356320" sldId="268"/>
            <ac:picMk id="4" creationId="{04DDF5B1-2EF3-DCE0-13EE-2E8EFF75FC3E}"/>
          </ac:picMkLst>
        </pc:picChg>
      </pc:sldChg>
      <pc:sldChg chg="modSp mod">
        <pc:chgData name="Zita Draper" userId="b063123c-f51f-481b-b99c-f574606c9ace" providerId="ADAL" clId="{40F8FB6B-303B-44FA-AABD-35A43E3109DF}" dt="2023-03-26T12:11:31.034" v="1727" actId="14100"/>
        <pc:sldMkLst>
          <pc:docMk/>
          <pc:sldMk cId="1741648683" sldId="269"/>
        </pc:sldMkLst>
        <pc:spChg chg="mod">
          <ac:chgData name="Zita Draper" userId="b063123c-f51f-481b-b99c-f574606c9ace" providerId="ADAL" clId="{40F8FB6B-303B-44FA-AABD-35A43E3109DF}" dt="2023-03-26T12:02:01.895" v="1613" actId="27636"/>
          <ac:spMkLst>
            <pc:docMk/>
            <pc:sldMk cId="1741648683" sldId="269"/>
            <ac:spMk id="2" creationId="{557D3B36-DC4B-FDF3-2AF6-872ADC0EE1C3}"/>
          </ac:spMkLst>
        </pc:spChg>
        <pc:spChg chg="mod">
          <ac:chgData name="Zita Draper" userId="b063123c-f51f-481b-b99c-f574606c9ace" providerId="ADAL" clId="{40F8FB6B-303B-44FA-AABD-35A43E3109DF}" dt="2023-03-26T12:02:38.315" v="1714" actId="20577"/>
          <ac:spMkLst>
            <pc:docMk/>
            <pc:sldMk cId="1741648683" sldId="269"/>
            <ac:spMk id="3" creationId="{E3DD3549-DE6F-0243-7565-61BD37B72436}"/>
          </ac:spMkLst>
        </pc:spChg>
        <pc:picChg chg="mod">
          <ac:chgData name="Zita Draper" userId="b063123c-f51f-481b-b99c-f574606c9ace" providerId="ADAL" clId="{40F8FB6B-303B-44FA-AABD-35A43E3109DF}" dt="2023-03-26T12:11:31.034" v="1727" actId="14100"/>
          <ac:picMkLst>
            <pc:docMk/>
            <pc:sldMk cId="1741648683" sldId="269"/>
            <ac:picMk id="4" creationId="{D8A827D5-B294-0759-FF00-52770F7B154F}"/>
          </ac:picMkLst>
        </pc:picChg>
      </pc:sldChg>
      <pc:sldChg chg="modSp mod">
        <pc:chgData name="Zita Draper" userId="b063123c-f51f-481b-b99c-f574606c9ace" providerId="ADAL" clId="{40F8FB6B-303B-44FA-AABD-35A43E3109DF}" dt="2023-03-26T13:28:42.817" v="2691" actId="14100"/>
        <pc:sldMkLst>
          <pc:docMk/>
          <pc:sldMk cId="1144466495" sldId="270"/>
        </pc:sldMkLst>
        <pc:spChg chg="mod">
          <ac:chgData name="Zita Draper" userId="b063123c-f51f-481b-b99c-f574606c9ace" providerId="ADAL" clId="{40F8FB6B-303B-44FA-AABD-35A43E3109DF}" dt="2023-03-26T12:12:36.666" v="1764" actId="122"/>
          <ac:spMkLst>
            <pc:docMk/>
            <pc:sldMk cId="1144466495" sldId="270"/>
            <ac:spMk id="2" creationId="{EC42DE19-2930-5B47-3BF9-C29359080F80}"/>
          </ac:spMkLst>
        </pc:spChg>
        <pc:spChg chg="mod">
          <ac:chgData name="Zita Draper" userId="b063123c-f51f-481b-b99c-f574606c9ace" providerId="ADAL" clId="{40F8FB6B-303B-44FA-AABD-35A43E3109DF}" dt="2023-03-26T12:14:42" v="1884" actId="313"/>
          <ac:spMkLst>
            <pc:docMk/>
            <pc:sldMk cId="1144466495" sldId="270"/>
            <ac:spMk id="3" creationId="{E2DD5734-F61D-5185-80D4-EC21F0ED9ABE}"/>
          </ac:spMkLst>
        </pc:spChg>
        <pc:picChg chg="mod">
          <ac:chgData name="Zita Draper" userId="b063123c-f51f-481b-b99c-f574606c9ace" providerId="ADAL" clId="{40F8FB6B-303B-44FA-AABD-35A43E3109DF}" dt="2023-03-26T13:28:42.817" v="2691" actId="14100"/>
          <ac:picMkLst>
            <pc:docMk/>
            <pc:sldMk cId="1144466495" sldId="270"/>
            <ac:picMk id="4" creationId="{9C004319-7482-53B8-D930-3949AA7B4678}"/>
          </ac:picMkLst>
        </pc:picChg>
      </pc:sldChg>
      <pc:sldChg chg="modSp mod">
        <pc:chgData name="Zita Draper" userId="b063123c-f51f-481b-b99c-f574606c9ace" providerId="ADAL" clId="{40F8FB6B-303B-44FA-AABD-35A43E3109DF}" dt="2023-03-26T13:30:12.678" v="2693" actId="14100"/>
        <pc:sldMkLst>
          <pc:docMk/>
          <pc:sldMk cId="3238503156" sldId="271"/>
        </pc:sldMkLst>
        <pc:spChg chg="mod">
          <ac:chgData name="Zita Draper" userId="b063123c-f51f-481b-b99c-f574606c9ace" providerId="ADAL" clId="{40F8FB6B-303B-44FA-AABD-35A43E3109DF}" dt="2023-03-26T12:15:35.890" v="1974" actId="115"/>
          <ac:spMkLst>
            <pc:docMk/>
            <pc:sldMk cId="3238503156" sldId="271"/>
            <ac:spMk id="2" creationId="{C7D15C35-9D10-2660-4167-B58AB0313E11}"/>
          </ac:spMkLst>
        </pc:spChg>
        <pc:spChg chg="mod">
          <ac:chgData name="Zita Draper" userId="b063123c-f51f-481b-b99c-f574606c9ace" providerId="ADAL" clId="{40F8FB6B-303B-44FA-AABD-35A43E3109DF}" dt="2023-03-26T12:17:03.811" v="2202" actId="20577"/>
          <ac:spMkLst>
            <pc:docMk/>
            <pc:sldMk cId="3238503156" sldId="271"/>
            <ac:spMk id="3" creationId="{C44E49E9-D5A2-D689-8A94-1B44106EB822}"/>
          </ac:spMkLst>
        </pc:spChg>
        <pc:picChg chg="mod">
          <ac:chgData name="Zita Draper" userId="b063123c-f51f-481b-b99c-f574606c9ace" providerId="ADAL" clId="{40F8FB6B-303B-44FA-AABD-35A43E3109DF}" dt="2023-03-26T13:30:12.678" v="2693" actId="14100"/>
          <ac:picMkLst>
            <pc:docMk/>
            <pc:sldMk cId="3238503156" sldId="271"/>
            <ac:picMk id="4" creationId="{D38C9F6F-8FD0-1E5B-1886-9B6483063B64}"/>
          </ac:picMkLst>
        </pc:picChg>
      </pc:sldChg>
      <pc:sldChg chg="modSp mod">
        <pc:chgData name="Zita Draper" userId="b063123c-f51f-481b-b99c-f574606c9ace" providerId="ADAL" clId="{40F8FB6B-303B-44FA-AABD-35A43E3109DF}" dt="2023-03-26T13:33:11.406" v="2713" actId="14100"/>
        <pc:sldMkLst>
          <pc:docMk/>
          <pc:sldMk cId="3655742941" sldId="272"/>
        </pc:sldMkLst>
        <pc:spChg chg="mod">
          <ac:chgData name="Zita Draper" userId="b063123c-f51f-481b-b99c-f574606c9ace" providerId="ADAL" clId="{40F8FB6B-303B-44FA-AABD-35A43E3109DF}" dt="2023-03-26T13:30:37.005" v="2711" actId="14100"/>
          <ac:spMkLst>
            <pc:docMk/>
            <pc:sldMk cId="3655742941" sldId="272"/>
            <ac:spMk id="2" creationId="{D57A3D2A-0726-5003-68AB-FE20604964D3}"/>
          </ac:spMkLst>
        </pc:spChg>
        <pc:spChg chg="mod">
          <ac:chgData name="Zita Draper" userId="b063123c-f51f-481b-b99c-f574606c9ace" providerId="ADAL" clId="{40F8FB6B-303B-44FA-AABD-35A43E3109DF}" dt="2023-03-26T12:18:48.769" v="2494" actId="313"/>
          <ac:spMkLst>
            <pc:docMk/>
            <pc:sldMk cId="3655742941" sldId="272"/>
            <ac:spMk id="3" creationId="{C616214F-BCB1-61D3-9AB4-6BCA19306CDC}"/>
          </ac:spMkLst>
        </pc:spChg>
        <pc:picChg chg="mod">
          <ac:chgData name="Zita Draper" userId="b063123c-f51f-481b-b99c-f574606c9ace" providerId="ADAL" clId="{40F8FB6B-303B-44FA-AABD-35A43E3109DF}" dt="2023-03-26T13:33:11.406" v="2713" actId="14100"/>
          <ac:picMkLst>
            <pc:docMk/>
            <pc:sldMk cId="3655742941" sldId="272"/>
            <ac:picMk id="4" creationId="{E04DFC45-25B5-A2C0-E75A-4DFCC9702408}"/>
          </ac:picMkLst>
        </pc:picChg>
      </pc:sldChg>
      <pc:sldChg chg="modSp mod">
        <pc:chgData name="Zita Draper" userId="b063123c-f51f-481b-b99c-f574606c9ace" providerId="ADAL" clId="{40F8FB6B-303B-44FA-AABD-35A43E3109DF}" dt="2023-03-26T13:34:16.229" v="2715" actId="14100"/>
        <pc:sldMkLst>
          <pc:docMk/>
          <pc:sldMk cId="1423579268" sldId="273"/>
        </pc:sldMkLst>
        <pc:spChg chg="mod">
          <ac:chgData name="Zita Draper" userId="b063123c-f51f-481b-b99c-f574606c9ace" providerId="ADAL" clId="{40F8FB6B-303B-44FA-AABD-35A43E3109DF}" dt="2023-03-26T12:19:44.139" v="2524" actId="122"/>
          <ac:spMkLst>
            <pc:docMk/>
            <pc:sldMk cId="1423579268" sldId="273"/>
            <ac:spMk id="2" creationId="{C39D01AD-DD33-55D8-E97C-81D9342BB8C4}"/>
          </ac:spMkLst>
        </pc:spChg>
        <pc:spChg chg="mod">
          <ac:chgData name="Zita Draper" userId="b063123c-f51f-481b-b99c-f574606c9ace" providerId="ADAL" clId="{40F8FB6B-303B-44FA-AABD-35A43E3109DF}" dt="2023-03-26T13:27:15.024" v="2689" actId="20577"/>
          <ac:spMkLst>
            <pc:docMk/>
            <pc:sldMk cId="1423579268" sldId="273"/>
            <ac:spMk id="3" creationId="{39AF4F92-91E7-B41F-60BB-9A49B94BF8FA}"/>
          </ac:spMkLst>
        </pc:spChg>
        <pc:picChg chg="mod">
          <ac:chgData name="Zita Draper" userId="b063123c-f51f-481b-b99c-f574606c9ace" providerId="ADAL" clId="{40F8FB6B-303B-44FA-AABD-35A43E3109DF}" dt="2023-03-26T13:34:16.229" v="2715" actId="14100"/>
          <ac:picMkLst>
            <pc:docMk/>
            <pc:sldMk cId="1423579268" sldId="273"/>
            <ac:picMk id="4" creationId="{20912B2D-3855-9F83-7654-31848BD7CB35}"/>
          </ac:picMkLst>
        </pc:picChg>
      </pc:sldChg>
      <pc:sldChg chg="modSp mod">
        <pc:chgData name="Zita Draper" userId="b063123c-f51f-481b-b99c-f574606c9ace" providerId="ADAL" clId="{40F8FB6B-303B-44FA-AABD-35A43E3109DF}" dt="2023-03-26T13:39:51.512" v="3298" actId="14100"/>
        <pc:sldMkLst>
          <pc:docMk/>
          <pc:sldMk cId="2090437803" sldId="274"/>
        </pc:sldMkLst>
        <pc:spChg chg="mod">
          <ac:chgData name="Zita Draper" userId="b063123c-f51f-481b-b99c-f574606c9ace" providerId="ADAL" clId="{40F8FB6B-303B-44FA-AABD-35A43E3109DF}" dt="2023-03-26T13:34:58.793" v="2768" actId="122"/>
          <ac:spMkLst>
            <pc:docMk/>
            <pc:sldMk cId="2090437803" sldId="274"/>
            <ac:spMk id="2" creationId="{7765F410-20C9-CBBA-A4A9-AE20DB105A2C}"/>
          </ac:spMkLst>
        </pc:spChg>
        <pc:spChg chg="mod">
          <ac:chgData name="Zita Draper" userId="b063123c-f51f-481b-b99c-f574606c9ace" providerId="ADAL" clId="{40F8FB6B-303B-44FA-AABD-35A43E3109DF}" dt="2023-03-26T13:36:39.197" v="3099" actId="313"/>
          <ac:spMkLst>
            <pc:docMk/>
            <pc:sldMk cId="2090437803" sldId="274"/>
            <ac:spMk id="3" creationId="{9D052652-B249-9841-66CB-91C28111BB4F}"/>
          </ac:spMkLst>
        </pc:spChg>
        <pc:picChg chg="mod">
          <ac:chgData name="Zita Draper" userId="b063123c-f51f-481b-b99c-f574606c9ace" providerId="ADAL" clId="{40F8FB6B-303B-44FA-AABD-35A43E3109DF}" dt="2023-03-26T13:39:51.512" v="3298" actId="14100"/>
          <ac:picMkLst>
            <pc:docMk/>
            <pc:sldMk cId="2090437803" sldId="274"/>
            <ac:picMk id="4" creationId="{0A8E0002-C8DC-8F12-54FB-0A7E2247E926}"/>
          </ac:picMkLst>
        </pc:picChg>
      </pc:sldChg>
      <pc:sldChg chg="modSp mod">
        <pc:chgData name="Zita Draper" userId="b063123c-f51f-481b-b99c-f574606c9ace" providerId="ADAL" clId="{40F8FB6B-303B-44FA-AABD-35A43E3109DF}" dt="2023-03-26T13:41:15.615" v="3300" actId="14100"/>
        <pc:sldMkLst>
          <pc:docMk/>
          <pc:sldMk cId="437827296" sldId="275"/>
        </pc:sldMkLst>
        <pc:spChg chg="mod">
          <ac:chgData name="Zita Draper" userId="b063123c-f51f-481b-b99c-f574606c9ace" providerId="ADAL" clId="{40F8FB6B-303B-44FA-AABD-35A43E3109DF}" dt="2023-03-26T13:36:59.555" v="3122" actId="313"/>
          <ac:spMkLst>
            <pc:docMk/>
            <pc:sldMk cId="437827296" sldId="275"/>
            <ac:spMk id="2" creationId="{CBED140A-DCC4-4E41-3543-58F2F7566207}"/>
          </ac:spMkLst>
        </pc:spChg>
        <pc:spChg chg="mod">
          <ac:chgData name="Zita Draper" userId="b063123c-f51f-481b-b99c-f574606c9ace" providerId="ADAL" clId="{40F8FB6B-303B-44FA-AABD-35A43E3109DF}" dt="2023-03-26T13:38:57.380" v="3296" actId="5793"/>
          <ac:spMkLst>
            <pc:docMk/>
            <pc:sldMk cId="437827296" sldId="275"/>
            <ac:spMk id="3" creationId="{663BB910-A24E-7ADB-E84C-9DE88A76F8CF}"/>
          </ac:spMkLst>
        </pc:spChg>
        <pc:picChg chg="mod">
          <ac:chgData name="Zita Draper" userId="b063123c-f51f-481b-b99c-f574606c9ace" providerId="ADAL" clId="{40F8FB6B-303B-44FA-AABD-35A43E3109DF}" dt="2023-03-26T13:41:15.615" v="3300" actId="14100"/>
          <ac:picMkLst>
            <pc:docMk/>
            <pc:sldMk cId="437827296" sldId="275"/>
            <ac:picMk id="4" creationId="{65F7E752-75A4-0157-FA0E-FC0C7F7BC22E}"/>
          </ac:picMkLst>
        </pc:picChg>
      </pc:sldChg>
      <pc:sldChg chg="modSp mod">
        <pc:chgData name="Zita Draper" userId="b063123c-f51f-481b-b99c-f574606c9ace" providerId="ADAL" clId="{40F8FB6B-303B-44FA-AABD-35A43E3109DF}" dt="2023-03-26T13:52:16.623" v="4410" actId="14100"/>
        <pc:sldMkLst>
          <pc:docMk/>
          <pc:sldMk cId="3209729939" sldId="276"/>
        </pc:sldMkLst>
        <pc:spChg chg="mod">
          <ac:chgData name="Zita Draper" userId="b063123c-f51f-481b-b99c-f574606c9ace" providerId="ADAL" clId="{40F8FB6B-303B-44FA-AABD-35A43E3109DF}" dt="2023-03-26T13:42:41.462" v="3347" actId="115"/>
          <ac:spMkLst>
            <pc:docMk/>
            <pc:sldMk cId="3209729939" sldId="276"/>
            <ac:spMk id="2" creationId="{432C3390-08B4-4D99-B06D-050A99F3457A}"/>
          </ac:spMkLst>
        </pc:spChg>
        <pc:spChg chg="mod">
          <ac:chgData name="Zita Draper" userId="b063123c-f51f-481b-b99c-f574606c9ace" providerId="ADAL" clId="{40F8FB6B-303B-44FA-AABD-35A43E3109DF}" dt="2023-03-26T13:43:53.056" v="3667" actId="20577"/>
          <ac:spMkLst>
            <pc:docMk/>
            <pc:sldMk cId="3209729939" sldId="276"/>
            <ac:spMk id="3" creationId="{4FE09FD7-B09A-F46B-A03B-C8C32B7B8E55}"/>
          </ac:spMkLst>
        </pc:spChg>
        <pc:picChg chg="mod">
          <ac:chgData name="Zita Draper" userId="b063123c-f51f-481b-b99c-f574606c9ace" providerId="ADAL" clId="{40F8FB6B-303B-44FA-AABD-35A43E3109DF}" dt="2023-03-26T13:52:16.623" v="4410" actId="14100"/>
          <ac:picMkLst>
            <pc:docMk/>
            <pc:sldMk cId="3209729939" sldId="276"/>
            <ac:picMk id="4" creationId="{7DAF6086-5106-2965-B174-5B68554AF4C1}"/>
          </ac:picMkLst>
        </pc:picChg>
      </pc:sldChg>
      <pc:sldChg chg="modSp mod">
        <pc:chgData name="Zita Draper" userId="b063123c-f51f-481b-b99c-f574606c9ace" providerId="ADAL" clId="{40F8FB6B-303B-44FA-AABD-35A43E3109DF}" dt="2023-03-26T13:53:52.316" v="4412" actId="14100"/>
        <pc:sldMkLst>
          <pc:docMk/>
          <pc:sldMk cId="2917907652" sldId="277"/>
        </pc:sldMkLst>
        <pc:spChg chg="mod">
          <ac:chgData name="Zita Draper" userId="b063123c-f51f-481b-b99c-f574606c9ace" providerId="ADAL" clId="{40F8FB6B-303B-44FA-AABD-35A43E3109DF}" dt="2023-03-26T13:44:23.036" v="3742" actId="122"/>
          <ac:spMkLst>
            <pc:docMk/>
            <pc:sldMk cId="2917907652" sldId="277"/>
            <ac:spMk id="2" creationId="{6F013A26-6690-C65A-512F-57CF72549B72}"/>
          </ac:spMkLst>
        </pc:spChg>
        <pc:spChg chg="mod">
          <ac:chgData name="Zita Draper" userId="b063123c-f51f-481b-b99c-f574606c9ace" providerId="ADAL" clId="{40F8FB6B-303B-44FA-AABD-35A43E3109DF}" dt="2023-03-26T13:45:57.158" v="3863" actId="27636"/>
          <ac:spMkLst>
            <pc:docMk/>
            <pc:sldMk cId="2917907652" sldId="277"/>
            <ac:spMk id="3" creationId="{9EC02C1F-6EBE-E7B2-3A02-1FBBD0CF9114}"/>
          </ac:spMkLst>
        </pc:spChg>
        <pc:picChg chg="mod">
          <ac:chgData name="Zita Draper" userId="b063123c-f51f-481b-b99c-f574606c9ace" providerId="ADAL" clId="{40F8FB6B-303B-44FA-AABD-35A43E3109DF}" dt="2023-03-26T13:53:52.316" v="4412" actId="14100"/>
          <ac:picMkLst>
            <pc:docMk/>
            <pc:sldMk cId="2917907652" sldId="277"/>
            <ac:picMk id="4" creationId="{FC50E48D-C0C0-832D-1AAD-B5A5B23D24E0}"/>
          </ac:picMkLst>
        </pc:picChg>
      </pc:sldChg>
      <pc:sldChg chg="modSp mod">
        <pc:chgData name="Zita Draper" userId="b063123c-f51f-481b-b99c-f574606c9ace" providerId="ADAL" clId="{40F8FB6B-303B-44FA-AABD-35A43E3109DF}" dt="2023-03-26T13:55:12.891" v="4414" actId="14100"/>
        <pc:sldMkLst>
          <pc:docMk/>
          <pc:sldMk cId="2317020049" sldId="278"/>
        </pc:sldMkLst>
        <pc:spChg chg="mod">
          <ac:chgData name="Zita Draper" userId="b063123c-f51f-481b-b99c-f574606c9ace" providerId="ADAL" clId="{40F8FB6B-303B-44FA-AABD-35A43E3109DF}" dt="2023-03-26T13:46:25.135" v="3901" actId="403"/>
          <ac:spMkLst>
            <pc:docMk/>
            <pc:sldMk cId="2317020049" sldId="278"/>
            <ac:spMk id="2" creationId="{8831B8B4-4FDD-3E0C-7D90-6FCAC36AD581}"/>
          </ac:spMkLst>
        </pc:spChg>
        <pc:spChg chg="mod">
          <ac:chgData name="Zita Draper" userId="b063123c-f51f-481b-b99c-f574606c9ace" providerId="ADAL" clId="{40F8FB6B-303B-44FA-AABD-35A43E3109DF}" dt="2023-03-26T13:48:52.656" v="4227" actId="20577"/>
          <ac:spMkLst>
            <pc:docMk/>
            <pc:sldMk cId="2317020049" sldId="278"/>
            <ac:spMk id="3" creationId="{CF599F2C-4BE0-B9F6-6E0A-AE8ECD4BC436}"/>
          </ac:spMkLst>
        </pc:spChg>
        <pc:picChg chg="mod">
          <ac:chgData name="Zita Draper" userId="b063123c-f51f-481b-b99c-f574606c9ace" providerId="ADAL" clId="{40F8FB6B-303B-44FA-AABD-35A43E3109DF}" dt="2023-03-26T13:55:12.891" v="4414" actId="14100"/>
          <ac:picMkLst>
            <pc:docMk/>
            <pc:sldMk cId="2317020049" sldId="278"/>
            <ac:picMk id="4" creationId="{12B06F9E-41EF-C532-EB77-6F67B76360E4}"/>
          </ac:picMkLst>
        </pc:picChg>
      </pc:sldChg>
      <pc:sldChg chg="modSp mod">
        <pc:chgData name="Zita Draper" userId="b063123c-f51f-481b-b99c-f574606c9ace" providerId="ADAL" clId="{40F8FB6B-303B-44FA-AABD-35A43E3109DF}" dt="2023-03-26T13:56:01" v="4416" actId="14100"/>
        <pc:sldMkLst>
          <pc:docMk/>
          <pc:sldMk cId="79122962" sldId="279"/>
        </pc:sldMkLst>
        <pc:spChg chg="mod">
          <ac:chgData name="Zita Draper" userId="b063123c-f51f-481b-b99c-f574606c9ace" providerId="ADAL" clId="{40F8FB6B-303B-44FA-AABD-35A43E3109DF}" dt="2023-03-26T13:49:40.550" v="4249" actId="122"/>
          <ac:spMkLst>
            <pc:docMk/>
            <pc:sldMk cId="79122962" sldId="279"/>
            <ac:spMk id="2" creationId="{BE62FC2F-B666-5AF1-712A-B32DFCCDCCEC}"/>
          </ac:spMkLst>
        </pc:spChg>
        <pc:spChg chg="mod">
          <ac:chgData name="Zita Draper" userId="b063123c-f51f-481b-b99c-f574606c9ace" providerId="ADAL" clId="{40F8FB6B-303B-44FA-AABD-35A43E3109DF}" dt="2023-03-26T13:50:02.752" v="4361" actId="20577"/>
          <ac:spMkLst>
            <pc:docMk/>
            <pc:sldMk cId="79122962" sldId="279"/>
            <ac:spMk id="3" creationId="{7A514103-DEBF-FF98-4E4E-8BBEEB446B1D}"/>
          </ac:spMkLst>
        </pc:spChg>
        <pc:picChg chg="mod">
          <ac:chgData name="Zita Draper" userId="b063123c-f51f-481b-b99c-f574606c9ace" providerId="ADAL" clId="{40F8FB6B-303B-44FA-AABD-35A43E3109DF}" dt="2023-03-26T13:56:01" v="4416" actId="14100"/>
          <ac:picMkLst>
            <pc:docMk/>
            <pc:sldMk cId="79122962" sldId="279"/>
            <ac:picMk id="4" creationId="{BDA59ED3-00AD-DDB6-209C-B39FDA48F31A}"/>
          </ac:picMkLst>
        </pc:picChg>
      </pc:sldChg>
      <pc:sldChg chg="del">
        <pc:chgData name="Zita Draper" userId="b063123c-f51f-481b-b99c-f574606c9ace" providerId="ADAL" clId="{40F8FB6B-303B-44FA-AABD-35A43E3109DF}" dt="2023-03-26T13:50:21.592" v="4362" actId="2696"/>
        <pc:sldMkLst>
          <pc:docMk/>
          <pc:sldMk cId="1594372079" sldId="280"/>
        </pc:sldMkLst>
      </pc:sldChg>
      <pc:sldChg chg="del">
        <pc:chgData name="Zita Draper" userId="b063123c-f51f-481b-b99c-f574606c9ace" providerId="ADAL" clId="{40F8FB6B-303B-44FA-AABD-35A43E3109DF}" dt="2023-03-26T13:50:22.210" v="4363" actId="2696"/>
        <pc:sldMkLst>
          <pc:docMk/>
          <pc:sldMk cId="211661604" sldId="281"/>
        </pc:sldMkLst>
      </pc:sldChg>
      <pc:sldChg chg="del">
        <pc:chgData name="Zita Draper" userId="b063123c-f51f-481b-b99c-f574606c9ace" providerId="ADAL" clId="{40F8FB6B-303B-44FA-AABD-35A43E3109DF}" dt="2023-03-26T13:50:59.961" v="4408" actId="2696"/>
        <pc:sldMkLst>
          <pc:docMk/>
          <pc:sldMk cId="365702158" sldId="282"/>
        </pc:sldMkLst>
      </pc:sldChg>
      <pc:sldChg chg="del">
        <pc:chgData name="Zita Draper" userId="b063123c-f51f-481b-b99c-f574606c9ace" providerId="ADAL" clId="{40F8FB6B-303B-44FA-AABD-35A43E3109DF}" dt="2023-03-26T13:50:53.809" v="4401" actId="2696"/>
        <pc:sldMkLst>
          <pc:docMk/>
          <pc:sldMk cId="2778416423" sldId="283"/>
        </pc:sldMkLst>
      </pc:sldChg>
      <pc:sldChg chg="del">
        <pc:chgData name="Zita Draper" userId="b063123c-f51f-481b-b99c-f574606c9ace" providerId="ADAL" clId="{40F8FB6B-303B-44FA-AABD-35A43E3109DF}" dt="2023-03-26T13:50:53.978" v="4402" actId="2696"/>
        <pc:sldMkLst>
          <pc:docMk/>
          <pc:sldMk cId="4079617663" sldId="284"/>
        </pc:sldMkLst>
      </pc:sldChg>
      <pc:sldChg chg="del">
        <pc:chgData name="Zita Draper" userId="b063123c-f51f-481b-b99c-f574606c9ace" providerId="ADAL" clId="{40F8FB6B-303B-44FA-AABD-35A43E3109DF}" dt="2023-03-26T13:50:52.041" v="4399" actId="2696"/>
        <pc:sldMkLst>
          <pc:docMk/>
          <pc:sldMk cId="1880842139" sldId="285"/>
        </pc:sldMkLst>
      </pc:sldChg>
      <pc:sldChg chg="del">
        <pc:chgData name="Zita Draper" userId="b063123c-f51f-481b-b99c-f574606c9ace" providerId="ADAL" clId="{40F8FB6B-303B-44FA-AABD-35A43E3109DF}" dt="2023-03-26T13:50:52.188" v="4400" actId="2696"/>
        <pc:sldMkLst>
          <pc:docMk/>
          <pc:sldMk cId="1116169210" sldId="286"/>
        </pc:sldMkLst>
      </pc:sldChg>
      <pc:sldChg chg="del">
        <pc:chgData name="Zita Draper" userId="b063123c-f51f-481b-b99c-f574606c9ace" providerId="ADAL" clId="{40F8FB6B-303B-44FA-AABD-35A43E3109DF}" dt="2023-03-26T13:50:50.420" v="4396" actId="2696"/>
        <pc:sldMkLst>
          <pc:docMk/>
          <pc:sldMk cId="2872563309" sldId="287"/>
        </pc:sldMkLst>
      </pc:sldChg>
      <pc:sldChg chg="del">
        <pc:chgData name="Zita Draper" userId="b063123c-f51f-481b-b99c-f574606c9ace" providerId="ADAL" clId="{40F8FB6B-303B-44FA-AABD-35A43E3109DF}" dt="2023-03-26T13:50:50.583" v="4397" actId="2696"/>
        <pc:sldMkLst>
          <pc:docMk/>
          <pc:sldMk cId="1506183630" sldId="288"/>
        </pc:sldMkLst>
      </pc:sldChg>
      <pc:sldChg chg="del">
        <pc:chgData name="Zita Draper" userId="b063123c-f51f-481b-b99c-f574606c9ace" providerId="ADAL" clId="{40F8FB6B-303B-44FA-AABD-35A43E3109DF}" dt="2023-03-26T13:50:48.794" v="4393" actId="2696"/>
        <pc:sldMkLst>
          <pc:docMk/>
          <pc:sldMk cId="3232125005" sldId="289"/>
        </pc:sldMkLst>
      </pc:sldChg>
      <pc:sldChg chg="del">
        <pc:chgData name="Zita Draper" userId="b063123c-f51f-481b-b99c-f574606c9ace" providerId="ADAL" clId="{40F8FB6B-303B-44FA-AABD-35A43E3109DF}" dt="2023-03-26T13:50:48.964" v="4394" actId="2696"/>
        <pc:sldMkLst>
          <pc:docMk/>
          <pc:sldMk cId="1181855828" sldId="290"/>
        </pc:sldMkLst>
      </pc:sldChg>
      <pc:sldChg chg="del">
        <pc:chgData name="Zita Draper" userId="b063123c-f51f-481b-b99c-f574606c9ace" providerId="ADAL" clId="{40F8FB6B-303B-44FA-AABD-35A43E3109DF}" dt="2023-03-26T13:50:46.958" v="4390" actId="2696"/>
        <pc:sldMkLst>
          <pc:docMk/>
          <pc:sldMk cId="1129358660" sldId="291"/>
        </pc:sldMkLst>
      </pc:sldChg>
      <pc:sldChg chg="del">
        <pc:chgData name="Zita Draper" userId="b063123c-f51f-481b-b99c-f574606c9ace" providerId="ADAL" clId="{40F8FB6B-303B-44FA-AABD-35A43E3109DF}" dt="2023-03-26T13:50:47.105" v="4391" actId="2696"/>
        <pc:sldMkLst>
          <pc:docMk/>
          <pc:sldMk cId="2335516195" sldId="292"/>
        </pc:sldMkLst>
      </pc:sldChg>
      <pc:sldChg chg="del">
        <pc:chgData name="Zita Draper" userId="b063123c-f51f-481b-b99c-f574606c9ace" providerId="ADAL" clId="{40F8FB6B-303B-44FA-AABD-35A43E3109DF}" dt="2023-03-26T13:50:45.406" v="4387" actId="2696"/>
        <pc:sldMkLst>
          <pc:docMk/>
          <pc:sldMk cId="2854050032" sldId="293"/>
        </pc:sldMkLst>
      </pc:sldChg>
      <pc:sldChg chg="del">
        <pc:chgData name="Zita Draper" userId="b063123c-f51f-481b-b99c-f574606c9ace" providerId="ADAL" clId="{40F8FB6B-303B-44FA-AABD-35A43E3109DF}" dt="2023-03-26T13:50:45.569" v="4388" actId="2696"/>
        <pc:sldMkLst>
          <pc:docMk/>
          <pc:sldMk cId="3243024525" sldId="294"/>
        </pc:sldMkLst>
      </pc:sldChg>
      <pc:sldChg chg="del">
        <pc:chgData name="Zita Draper" userId="b063123c-f51f-481b-b99c-f574606c9ace" providerId="ADAL" clId="{40F8FB6B-303B-44FA-AABD-35A43E3109DF}" dt="2023-03-26T13:50:43.669" v="4384" actId="2696"/>
        <pc:sldMkLst>
          <pc:docMk/>
          <pc:sldMk cId="3890437610" sldId="295"/>
        </pc:sldMkLst>
      </pc:sldChg>
      <pc:sldChg chg="del">
        <pc:chgData name="Zita Draper" userId="b063123c-f51f-481b-b99c-f574606c9ace" providerId="ADAL" clId="{40F8FB6B-303B-44FA-AABD-35A43E3109DF}" dt="2023-03-26T13:50:43.818" v="4385" actId="2696"/>
        <pc:sldMkLst>
          <pc:docMk/>
          <pc:sldMk cId="597217662" sldId="296"/>
        </pc:sldMkLst>
      </pc:sldChg>
      <pc:sldChg chg="del">
        <pc:chgData name="Zita Draper" userId="b063123c-f51f-481b-b99c-f574606c9ace" providerId="ADAL" clId="{40F8FB6B-303B-44FA-AABD-35A43E3109DF}" dt="2023-03-26T13:50:41.411" v="4380" actId="2696"/>
        <pc:sldMkLst>
          <pc:docMk/>
          <pc:sldMk cId="3390953336" sldId="297"/>
        </pc:sldMkLst>
      </pc:sldChg>
      <pc:sldChg chg="del">
        <pc:chgData name="Zita Draper" userId="b063123c-f51f-481b-b99c-f574606c9ace" providerId="ADAL" clId="{40F8FB6B-303B-44FA-AABD-35A43E3109DF}" dt="2023-03-26T13:50:41.574" v="4381" actId="2696"/>
        <pc:sldMkLst>
          <pc:docMk/>
          <pc:sldMk cId="3402596172" sldId="298"/>
        </pc:sldMkLst>
      </pc:sldChg>
      <pc:sldChg chg="del">
        <pc:chgData name="Zita Draper" userId="b063123c-f51f-481b-b99c-f574606c9ace" providerId="ADAL" clId="{40F8FB6B-303B-44FA-AABD-35A43E3109DF}" dt="2023-03-26T13:50:37.199" v="4372" actId="2696"/>
        <pc:sldMkLst>
          <pc:docMk/>
          <pc:sldMk cId="6260642" sldId="299"/>
        </pc:sldMkLst>
      </pc:sldChg>
      <pc:sldChg chg="del">
        <pc:chgData name="Zita Draper" userId="b063123c-f51f-481b-b99c-f574606c9ace" providerId="ADAL" clId="{40F8FB6B-303B-44FA-AABD-35A43E3109DF}" dt="2023-03-26T13:50:37.368" v="4373" actId="2696"/>
        <pc:sldMkLst>
          <pc:docMk/>
          <pc:sldMk cId="4210076674" sldId="300"/>
        </pc:sldMkLst>
      </pc:sldChg>
      <pc:sldChg chg="del">
        <pc:chgData name="Zita Draper" userId="b063123c-f51f-481b-b99c-f574606c9ace" providerId="ADAL" clId="{40F8FB6B-303B-44FA-AABD-35A43E3109DF}" dt="2023-03-26T13:50:37.531" v="4374" actId="2696"/>
        <pc:sldMkLst>
          <pc:docMk/>
          <pc:sldMk cId="299915155" sldId="301"/>
        </pc:sldMkLst>
      </pc:sldChg>
      <pc:sldChg chg="del">
        <pc:chgData name="Zita Draper" userId="b063123c-f51f-481b-b99c-f574606c9ace" providerId="ADAL" clId="{40F8FB6B-303B-44FA-AABD-35A43E3109DF}" dt="2023-03-26T13:50:37.699" v="4375" actId="2696"/>
        <pc:sldMkLst>
          <pc:docMk/>
          <pc:sldMk cId="891037772" sldId="302"/>
        </pc:sldMkLst>
      </pc:sldChg>
      <pc:sldChg chg="del">
        <pc:chgData name="Zita Draper" userId="b063123c-f51f-481b-b99c-f574606c9ace" providerId="ADAL" clId="{40F8FB6B-303B-44FA-AABD-35A43E3109DF}" dt="2023-03-26T13:50:38.333" v="4376" actId="2696"/>
        <pc:sldMkLst>
          <pc:docMk/>
          <pc:sldMk cId="425605757" sldId="303"/>
        </pc:sldMkLst>
      </pc:sldChg>
      <pc:sldChg chg="del">
        <pc:chgData name="Zita Draper" userId="b063123c-f51f-481b-b99c-f574606c9ace" providerId="ADAL" clId="{40F8FB6B-303B-44FA-AABD-35A43E3109DF}" dt="2023-03-26T13:50:38.534" v="4377" actId="2696"/>
        <pc:sldMkLst>
          <pc:docMk/>
          <pc:sldMk cId="3142998496" sldId="304"/>
        </pc:sldMkLst>
      </pc:sldChg>
      <pc:sldChg chg="del">
        <pc:chgData name="Zita Draper" userId="b063123c-f51f-481b-b99c-f574606c9ace" providerId="ADAL" clId="{40F8FB6B-303B-44FA-AABD-35A43E3109DF}" dt="2023-03-26T13:50:39.436" v="4378" actId="2696"/>
        <pc:sldMkLst>
          <pc:docMk/>
          <pc:sldMk cId="666729837" sldId="305"/>
        </pc:sldMkLst>
      </pc:sldChg>
      <pc:sldChg chg="del">
        <pc:chgData name="Zita Draper" userId="b063123c-f51f-481b-b99c-f574606c9ace" providerId="ADAL" clId="{40F8FB6B-303B-44FA-AABD-35A43E3109DF}" dt="2023-03-26T13:50:39.605" v="4379" actId="2696"/>
        <pc:sldMkLst>
          <pc:docMk/>
          <pc:sldMk cId="1512148703" sldId="306"/>
        </pc:sldMkLst>
      </pc:sldChg>
      <pc:sldChg chg="del">
        <pc:chgData name="Zita Draper" userId="b063123c-f51f-481b-b99c-f574606c9ace" providerId="ADAL" clId="{40F8FB6B-303B-44FA-AABD-35A43E3109DF}" dt="2023-03-26T13:50:41.742" v="4382" actId="2696"/>
        <pc:sldMkLst>
          <pc:docMk/>
          <pc:sldMk cId="1008831604" sldId="307"/>
        </pc:sldMkLst>
      </pc:sldChg>
      <pc:sldChg chg="del">
        <pc:chgData name="Zita Draper" userId="b063123c-f51f-481b-b99c-f574606c9ace" providerId="ADAL" clId="{40F8FB6B-303B-44FA-AABD-35A43E3109DF}" dt="2023-03-26T13:50:33.438" v="4368" actId="2696"/>
        <pc:sldMkLst>
          <pc:docMk/>
          <pc:sldMk cId="3424088306" sldId="308"/>
        </pc:sldMkLst>
      </pc:sldChg>
      <pc:sldChg chg="del">
        <pc:chgData name="Zita Draper" userId="b063123c-f51f-481b-b99c-f574606c9ace" providerId="ADAL" clId="{40F8FB6B-303B-44FA-AABD-35A43E3109DF}" dt="2023-03-26T13:50:33.669" v="4369" actId="2696"/>
        <pc:sldMkLst>
          <pc:docMk/>
          <pc:sldMk cId="334722502" sldId="309"/>
        </pc:sldMkLst>
      </pc:sldChg>
      <pc:sldChg chg="del">
        <pc:chgData name="Zita Draper" userId="b063123c-f51f-481b-b99c-f574606c9ace" providerId="ADAL" clId="{40F8FB6B-303B-44FA-AABD-35A43E3109DF}" dt="2023-03-26T13:50:33.838" v="4370" actId="2696"/>
        <pc:sldMkLst>
          <pc:docMk/>
          <pc:sldMk cId="2530694074" sldId="310"/>
        </pc:sldMkLst>
      </pc:sldChg>
      <pc:sldChg chg="del">
        <pc:chgData name="Zita Draper" userId="b063123c-f51f-481b-b99c-f574606c9ace" providerId="ADAL" clId="{40F8FB6B-303B-44FA-AABD-35A43E3109DF}" dt="2023-03-26T13:50:34.039" v="4371" actId="2696"/>
        <pc:sldMkLst>
          <pc:docMk/>
          <pc:sldMk cId="1201697173" sldId="311"/>
        </pc:sldMkLst>
      </pc:sldChg>
      <pc:sldChg chg="del">
        <pc:chgData name="Zita Draper" userId="b063123c-f51f-481b-b99c-f574606c9ace" providerId="ADAL" clId="{40F8FB6B-303B-44FA-AABD-35A43E3109DF}" dt="2023-03-26T13:50:41.911" v="4383" actId="2696"/>
        <pc:sldMkLst>
          <pc:docMk/>
          <pc:sldMk cId="910888068" sldId="312"/>
        </pc:sldMkLst>
      </pc:sldChg>
      <pc:sldChg chg="del">
        <pc:chgData name="Zita Draper" userId="b063123c-f51f-481b-b99c-f574606c9ace" providerId="ADAL" clId="{40F8FB6B-303B-44FA-AABD-35A43E3109DF}" dt="2023-03-26T13:50:44.013" v="4386" actId="2696"/>
        <pc:sldMkLst>
          <pc:docMk/>
          <pc:sldMk cId="3814542179" sldId="313"/>
        </pc:sldMkLst>
      </pc:sldChg>
      <pc:sldChg chg="del">
        <pc:chgData name="Zita Draper" userId="b063123c-f51f-481b-b99c-f574606c9ace" providerId="ADAL" clId="{40F8FB6B-303B-44FA-AABD-35A43E3109DF}" dt="2023-03-26T13:50:45.721" v="4389" actId="2696"/>
        <pc:sldMkLst>
          <pc:docMk/>
          <pc:sldMk cId="3630046392" sldId="314"/>
        </pc:sldMkLst>
      </pc:sldChg>
      <pc:sldChg chg="del">
        <pc:chgData name="Zita Draper" userId="b063123c-f51f-481b-b99c-f574606c9ace" providerId="ADAL" clId="{40F8FB6B-303B-44FA-AABD-35A43E3109DF}" dt="2023-03-26T13:50:47.259" v="4392" actId="2696"/>
        <pc:sldMkLst>
          <pc:docMk/>
          <pc:sldMk cId="3630404665" sldId="315"/>
        </pc:sldMkLst>
      </pc:sldChg>
      <pc:sldChg chg="del">
        <pc:chgData name="Zita Draper" userId="b063123c-f51f-481b-b99c-f574606c9ace" providerId="ADAL" clId="{40F8FB6B-303B-44FA-AABD-35A43E3109DF}" dt="2023-03-26T13:50:49.132" v="4395" actId="2696"/>
        <pc:sldMkLst>
          <pc:docMk/>
          <pc:sldMk cId="673651093" sldId="316"/>
        </pc:sldMkLst>
      </pc:sldChg>
      <pc:sldChg chg="del">
        <pc:chgData name="Zita Draper" userId="b063123c-f51f-481b-b99c-f574606c9ace" providerId="ADAL" clId="{40F8FB6B-303B-44FA-AABD-35A43E3109DF}" dt="2023-03-26T13:50:50.767" v="4398" actId="2696"/>
        <pc:sldMkLst>
          <pc:docMk/>
          <pc:sldMk cId="2914282127" sldId="317"/>
        </pc:sldMkLst>
      </pc:sldChg>
      <pc:sldChg chg="del">
        <pc:chgData name="Zita Draper" userId="b063123c-f51f-481b-b99c-f574606c9ace" providerId="ADAL" clId="{40F8FB6B-303B-44FA-AABD-35A43E3109DF}" dt="2023-03-26T13:50:54.733" v="4403" actId="2696"/>
        <pc:sldMkLst>
          <pc:docMk/>
          <pc:sldMk cId="680721061" sldId="318"/>
        </pc:sldMkLst>
      </pc:sldChg>
      <pc:sldChg chg="del">
        <pc:chgData name="Zita Draper" userId="b063123c-f51f-481b-b99c-f574606c9ace" providerId="ADAL" clId="{40F8FB6B-303B-44FA-AABD-35A43E3109DF}" dt="2023-03-26T13:50:55.266" v="4404" actId="2696"/>
        <pc:sldMkLst>
          <pc:docMk/>
          <pc:sldMk cId="896039105" sldId="319"/>
        </pc:sldMkLst>
      </pc:sldChg>
      <pc:sldChg chg="del">
        <pc:chgData name="Zita Draper" userId="b063123c-f51f-481b-b99c-f574606c9ace" providerId="ADAL" clId="{40F8FB6B-303B-44FA-AABD-35A43E3109DF}" dt="2023-03-26T13:50:56.156" v="4405" actId="2696"/>
        <pc:sldMkLst>
          <pc:docMk/>
          <pc:sldMk cId="2840934224" sldId="320"/>
        </pc:sldMkLst>
      </pc:sldChg>
      <pc:sldChg chg="del">
        <pc:chgData name="Zita Draper" userId="b063123c-f51f-481b-b99c-f574606c9ace" providerId="ADAL" clId="{40F8FB6B-303B-44FA-AABD-35A43E3109DF}" dt="2023-03-26T13:50:56.716" v="4406" actId="2696"/>
        <pc:sldMkLst>
          <pc:docMk/>
          <pc:sldMk cId="2049008852" sldId="321"/>
        </pc:sldMkLst>
      </pc:sldChg>
      <pc:sldChg chg="del">
        <pc:chgData name="Zita Draper" userId="b063123c-f51f-481b-b99c-f574606c9ace" providerId="ADAL" clId="{40F8FB6B-303B-44FA-AABD-35A43E3109DF}" dt="2023-03-26T13:50:57.253" v="4407" actId="2696"/>
        <pc:sldMkLst>
          <pc:docMk/>
          <pc:sldMk cId="3959487952" sldId="322"/>
        </pc:sldMkLst>
      </pc:sldChg>
      <pc:sldChg chg="del">
        <pc:chgData name="Zita Draper" userId="b063123c-f51f-481b-b99c-f574606c9ace" providerId="ADAL" clId="{40F8FB6B-303B-44FA-AABD-35A43E3109DF}" dt="2023-03-26T13:50:28.781" v="4364" actId="2696"/>
        <pc:sldMkLst>
          <pc:docMk/>
          <pc:sldMk cId="780889972" sldId="323"/>
        </pc:sldMkLst>
      </pc:sldChg>
      <pc:sldChg chg="del">
        <pc:chgData name="Zita Draper" userId="b063123c-f51f-481b-b99c-f574606c9ace" providerId="ADAL" clId="{40F8FB6B-303B-44FA-AABD-35A43E3109DF}" dt="2023-03-26T13:50:29.025" v="4365" actId="2696"/>
        <pc:sldMkLst>
          <pc:docMk/>
          <pc:sldMk cId="3794766535" sldId="324"/>
        </pc:sldMkLst>
      </pc:sldChg>
      <pc:sldChg chg="del">
        <pc:chgData name="Zita Draper" userId="b063123c-f51f-481b-b99c-f574606c9ace" providerId="ADAL" clId="{40F8FB6B-303B-44FA-AABD-35A43E3109DF}" dt="2023-03-26T13:50:29.282" v="4366" actId="2696"/>
        <pc:sldMkLst>
          <pc:docMk/>
          <pc:sldMk cId="2954406324" sldId="325"/>
        </pc:sldMkLst>
      </pc:sldChg>
      <pc:sldChg chg="del">
        <pc:chgData name="Zita Draper" userId="b063123c-f51f-481b-b99c-f574606c9ace" providerId="ADAL" clId="{40F8FB6B-303B-44FA-AABD-35A43E3109DF}" dt="2023-03-26T13:50:29.984" v="4367" actId="2696"/>
        <pc:sldMkLst>
          <pc:docMk/>
          <pc:sldMk cId="2476127473" sldId="326"/>
        </pc:sldMkLst>
      </pc:sldChg>
      <pc:sldChg chg="addSp delSp modSp mod modClrScheme chgLayout">
        <pc:chgData name="Zita Draper" userId="b063123c-f51f-481b-b99c-f574606c9ace" providerId="ADAL" clId="{40F8FB6B-303B-44FA-AABD-35A43E3109DF}" dt="2023-03-26T14:42:25.292" v="6175" actId="14100"/>
        <pc:sldMkLst>
          <pc:docMk/>
          <pc:sldMk cId="2970628248" sldId="327"/>
        </pc:sldMkLst>
        <pc:spChg chg="del mod ord">
          <ac:chgData name="Zita Draper" userId="b063123c-f51f-481b-b99c-f574606c9ace" providerId="ADAL" clId="{40F8FB6B-303B-44FA-AABD-35A43E3109DF}" dt="2023-03-26T12:18:44.711" v="531" actId="700"/>
          <ac:spMkLst>
            <pc:docMk/>
            <pc:sldMk cId="2970628248" sldId="327"/>
            <ac:spMk id="2" creationId="{9CEE37A6-0EC0-3A78-3FC8-9A971B6BBF6A}"/>
          </ac:spMkLst>
        </pc:spChg>
        <pc:spChg chg="del mod ord">
          <ac:chgData name="Zita Draper" userId="b063123c-f51f-481b-b99c-f574606c9ace" providerId="ADAL" clId="{40F8FB6B-303B-44FA-AABD-35A43E3109DF}" dt="2023-03-26T12:18:44.711" v="531" actId="700"/>
          <ac:spMkLst>
            <pc:docMk/>
            <pc:sldMk cId="2970628248" sldId="327"/>
            <ac:spMk id="3" creationId="{BB078DB4-6D31-1A0F-671B-014493F0941D}"/>
          </ac:spMkLst>
        </pc:spChg>
        <pc:spChg chg="add mod ord">
          <ac:chgData name="Zita Draper" userId="b063123c-f51f-481b-b99c-f574606c9ace" providerId="ADAL" clId="{40F8FB6B-303B-44FA-AABD-35A43E3109DF}" dt="2023-03-26T14:41:50.962" v="6173" actId="14100"/>
          <ac:spMkLst>
            <pc:docMk/>
            <pc:sldMk cId="2970628248" sldId="327"/>
            <ac:spMk id="4" creationId="{06657AEE-0F1A-9B98-7497-0C3A42C8005A}"/>
          </ac:spMkLst>
        </pc:spChg>
        <pc:spChg chg="add del mod ord">
          <ac:chgData name="Zita Draper" userId="b063123c-f51f-481b-b99c-f574606c9ace" providerId="ADAL" clId="{40F8FB6B-303B-44FA-AABD-35A43E3109DF}" dt="2023-03-26T12:19:01.095" v="570" actId="478"/>
          <ac:spMkLst>
            <pc:docMk/>
            <pc:sldMk cId="2970628248" sldId="327"/>
            <ac:spMk id="5" creationId="{EC5405B9-B8D9-BB29-28EE-CE6CA780916D}"/>
          </ac:spMkLst>
        </pc:spChg>
        <pc:picChg chg="mod">
          <ac:chgData name="Zita Draper" userId="b063123c-f51f-481b-b99c-f574606c9ace" providerId="ADAL" clId="{40F8FB6B-303B-44FA-AABD-35A43E3109DF}" dt="2023-03-26T14:42:25.292" v="6175" actId="14100"/>
          <ac:picMkLst>
            <pc:docMk/>
            <pc:sldMk cId="2970628248" sldId="327"/>
            <ac:picMk id="2" creationId="{3F86D9C7-E058-6245-00BF-D3E16A5AC276}"/>
          </ac:picMkLst>
        </pc:picChg>
      </pc:sldChg>
      <pc:sldChg chg="del">
        <pc:chgData name="Zita Draper" userId="b063123c-f51f-481b-b99c-f574606c9ace" providerId="ADAL" clId="{40F8FB6B-303B-44FA-AABD-35A43E3109DF}" dt="2023-03-26T12:19:06.609" v="571" actId="2696"/>
        <pc:sldMkLst>
          <pc:docMk/>
          <pc:sldMk cId="2506956075" sldId="328"/>
        </pc:sldMkLst>
      </pc:sldChg>
      <pc:sldChg chg="del">
        <pc:chgData name="Zita Draper" userId="b063123c-f51f-481b-b99c-f574606c9ace" providerId="ADAL" clId="{40F8FB6B-303B-44FA-AABD-35A43E3109DF}" dt="2023-03-26T12:19:07.344" v="572" actId="2696"/>
        <pc:sldMkLst>
          <pc:docMk/>
          <pc:sldMk cId="2199518708" sldId="329"/>
        </pc:sldMkLst>
      </pc:sldChg>
      <pc:sldChg chg="modSp del mod">
        <pc:chgData name="Zita Draper" userId="b063123c-f51f-481b-b99c-f574606c9ace" providerId="ADAL" clId="{40F8FB6B-303B-44FA-AABD-35A43E3109DF}" dt="2023-03-26T13:58:33.388" v="4417" actId="2696"/>
        <pc:sldMkLst>
          <pc:docMk/>
          <pc:sldMk cId="4277380548" sldId="330"/>
        </pc:sldMkLst>
        <pc:spChg chg="mod">
          <ac:chgData name="Zita Draper" userId="b063123c-f51f-481b-b99c-f574606c9ace" providerId="ADAL" clId="{40F8FB6B-303B-44FA-AABD-35A43E3109DF}" dt="2023-03-26T12:18:36.973" v="530" actId="14100"/>
          <ac:spMkLst>
            <pc:docMk/>
            <pc:sldMk cId="4277380548" sldId="330"/>
            <ac:spMk id="2" creationId="{372709F5-3009-0073-4655-BB99D2886CA5}"/>
          </ac:spMkLst>
        </pc:spChg>
      </pc:sldChg>
      <pc:sldChg chg="modSp del mod">
        <pc:chgData name="Zita Draper" userId="b063123c-f51f-481b-b99c-f574606c9ace" providerId="ADAL" clId="{40F8FB6B-303B-44FA-AABD-35A43E3109DF}" dt="2023-03-26T13:58:38.167" v="4418" actId="2696"/>
        <pc:sldMkLst>
          <pc:docMk/>
          <pc:sldMk cId="2013904668" sldId="331"/>
        </pc:sldMkLst>
        <pc:spChg chg="mod">
          <ac:chgData name="Zita Draper" userId="b063123c-f51f-481b-b99c-f574606c9ace" providerId="ADAL" clId="{40F8FB6B-303B-44FA-AABD-35A43E3109DF}" dt="2023-03-26T12:18:16.317" v="513" actId="14100"/>
          <ac:spMkLst>
            <pc:docMk/>
            <pc:sldMk cId="2013904668" sldId="331"/>
            <ac:spMk id="2" creationId="{73F74E85-332A-BAFD-F61E-9316DAEBF224}"/>
          </ac:spMkLst>
        </pc:spChg>
      </pc:sldChg>
      <pc:sldChg chg="modSp del mod">
        <pc:chgData name="Zita Draper" userId="b063123c-f51f-481b-b99c-f574606c9ace" providerId="ADAL" clId="{40F8FB6B-303B-44FA-AABD-35A43E3109DF}" dt="2023-03-26T14:41:38.479" v="6155" actId="2696"/>
        <pc:sldMkLst>
          <pc:docMk/>
          <pc:sldMk cId="4133210288" sldId="332"/>
        </pc:sldMkLst>
        <pc:spChg chg="mod">
          <ac:chgData name="Zita Draper" userId="b063123c-f51f-481b-b99c-f574606c9ace" providerId="ADAL" clId="{40F8FB6B-303B-44FA-AABD-35A43E3109DF}" dt="2023-03-26T14:40:05.784" v="6105" actId="20577"/>
          <ac:spMkLst>
            <pc:docMk/>
            <pc:sldMk cId="4133210288" sldId="332"/>
            <ac:spMk id="3" creationId="{3603F6CE-ACD9-9B07-BA9E-976BAF3F13D9}"/>
          </ac:spMkLst>
        </pc:spChg>
      </pc:sldChg>
      <pc:sldChg chg="del">
        <pc:chgData name="Zita Draper" userId="b063123c-f51f-481b-b99c-f574606c9ace" providerId="ADAL" clId="{40F8FB6B-303B-44FA-AABD-35A43E3109DF}" dt="2023-03-26T13:58:41.746" v="4419" actId="2696"/>
        <pc:sldMkLst>
          <pc:docMk/>
          <pc:sldMk cId="1746476255" sldId="333"/>
        </pc:sldMkLst>
      </pc:sldChg>
      <pc:sldChg chg="del">
        <pc:chgData name="Zita Draper" userId="b063123c-f51f-481b-b99c-f574606c9ace" providerId="ADAL" clId="{40F8FB6B-303B-44FA-AABD-35A43E3109DF}" dt="2023-03-26T13:58:43.182" v="4420" actId="2696"/>
        <pc:sldMkLst>
          <pc:docMk/>
          <pc:sldMk cId="1789006715" sldId="334"/>
        </pc:sldMkLst>
      </pc:sldChg>
      <pc:sldChg chg="addSp delSp modSp new mod setBg">
        <pc:chgData name="Zita Draper" userId="b063123c-f51f-481b-b99c-f574606c9ace" providerId="ADAL" clId="{40F8FB6B-303B-44FA-AABD-35A43E3109DF}" dt="2023-03-26T14:32:34.663" v="5814" actId="14100"/>
        <pc:sldMkLst>
          <pc:docMk/>
          <pc:sldMk cId="853038923" sldId="339"/>
        </pc:sldMkLst>
        <pc:spChg chg="mod">
          <ac:chgData name="Zita Draper" userId="b063123c-f51f-481b-b99c-f574606c9ace" providerId="ADAL" clId="{40F8FB6B-303B-44FA-AABD-35A43E3109DF}" dt="2023-03-26T14:31:00.023" v="5809" actId="26606"/>
          <ac:spMkLst>
            <pc:docMk/>
            <pc:sldMk cId="853038923" sldId="339"/>
            <ac:spMk id="2" creationId="{BE6DB6BF-D0E2-DE9E-2171-789D2A990D6E}"/>
          </ac:spMkLst>
        </pc:spChg>
        <pc:spChg chg="del mod">
          <ac:chgData name="Zita Draper" userId="b063123c-f51f-481b-b99c-f574606c9ace" providerId="ADAL" clId="{40F8FB6B-303B-44FA-AABD-35A43E3109DF}" dt="2023-03-26T14:31:00.023" v="5809" actId="26606"/>
          <ac:spMkLst>
            <pc:docMk/>
            <pc:sldMk cId="853038923" sldId="339"/>
            <ac:spMk id="3" creationId="{2DADFB6D-E115-DB96-245F-674AC1C7730C}"/>
          </ac:spMkLst>
        </pc:spChg>
        <pc:spChg chg="add">
          <ac:chgData name="Zita Draper" userId="b063123c-f51f-481b-b99c-f574606c9ace" providerId="ADAL" clId="{40F8FB6B-303B-44FA-AABD-35A43E3109DF}" dt="2023-03-26T14:31:00.023" v="5809" actId="26606"/>
          <ac:spMkLst>
            <pc:docMk/>
            <pc:sldMk cId="853038923" sldId="339"/>
            <ac:spMk id="9" creationId="{12CC1C37-8BC7-4374-8300-E73C369150D7}"/>
          </ac:spMkLst>
        </pc:spChg>
        <pc:spChg chg="add">
          <ac:chgData name="Zita Draper" userId="b063123c-f51f-481b-b99c-f574606c9ace" providerId="ADAL" clId="{40F8FB6B-303B-44FA-AABD-35A43E3109DF}" dt="2023-03-26T14:31:00.023" v="5809" actId="26606"/>
          <ac:spMkLst>
            <pc:docMk/>
            <pc:sldMk cId="853038923" sldId="339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40F8FB6B-303B-44FA-AABD-35A43E3109DF}" dt="2023-03-26T14:31:00.023" v="5809" actId="26606"/>
          <ac:graphicFrameMkLst>
            <pc:docMk/>
            <pc:sldMk cId="853038923" sldId="339"/>
            <ac:graphicFrameMk id="5" creationId="{040FEDFB-56DB-D3A3-422E-A049C0CC0F7B}"/>
          </ac:graphicFrameMkLst>
        </pc:graphicFrameChg>
        <pc:picChg chg="mod">
          <ac:chgData name="Zita Draper" userId="b063123c-f51f-481b-b99c-f574606c9ace" providerId="ADAL" clId="{40F8FB6B-303B-44FA-AABD-35A43E3109DF}" dt="2023-03-26T14:32:34.663" v="5814" actId="14100"/>
          <ac:picMkLst>
            <pc:docMk/>
            <pc:sldMk cId="853038923" sldId="339"/>
            <ac:picMk id="4" creationId="{65AE2268-9AAB-13BC-6C11-746FC9F7B963}"/>
          </ac:picMkLst>
        </pc:picChg>
        <pc:picChg chg="add">
          <ac:chgData name="Zita Draper" userId="b063123c-f51f-481b-b99c-f574606c9ace" providerId="ADAL" clId="{40F8FB6B-303B-44FA-AABD-35A43E3109DF}" dt="2023-03-26T14:31:00.023" v="5809" actId="26606"/>
          <ac:picMkLst>
            <pc:docMk/>
            <pc:sldMk cId="853038923" sldId="339"/>
            <ac:picMk id="13" creationId="{FA37F53D-999D-4551-B3F8-064DBF315562}"/>
          </ac:picMkLst>
        </pc:picChg>
        <pc:picChg chg="add">
          <ac:chgData name="Zita Draper" userId="b063123c-f51f-481b-b99c-f574606c9ace" providerId="ADAL" clId="{40F8FB6B-303B-44FA-AABD-35A43E3109DF}" dt="2023-03-26T14:31:00.023" v="5809" actId="26606"/>
          <ac:picMkLst>
            <pc:docMk/>
            <pc:sldMk cId="853038923" sldId="339"/>
            <ac:picMk id="15" creationId="{A9C99389-A1E4-4A6F-BF8E-9013FF049140}"/>
          </ac:picMkLst>
        </pc:picChg>
      </pc:sldChg>
      <pc:sldChg chg="addSp delSp modSp new mod setBg">
        <pc:chgData name="Zita Draper" userId="b063123c-f51f-481b-b99c-f574606c9ace" providerId="ADAL" clId="{40F8FB6B-303B-44FA-AABD-35A43E3109DF}" dt="2023-03-26T14:35:36.279" v="5816" actId="14100"/>
        <pc:sldMkLst>
          <pc:docMk/>
          <pc:sldMk cId="3670641426" sldId="340"/>
        </pc:sldMkLst>
        <pc:spChg chg="mod">
          <ac:chgData name="Zita Draper" userId="b063123c-f51f-481b-b99c-f574606c9ace" providerId="ADAL" clId="{40F8FB6B-303B-44FA-AABD-35A43E3109DF}" dt="2023-03-26T14:31:04.132" v="5810" actId="26606"/>
          <ac:spMkLst>
            <pc:docMk/>
            <pc:sldMk cId="3670641426" sldId="340"/>
            <ac:spMk id="2" creationId="{F1A7596C-1ECC-322E-C5A6-C7F28ECE17EC}"/>
          </ac:spMkLst>
        </pc:spChg>
        <pc:spChg chg="del mod">
          <ac:chgData name="Zita Draper" userId="b063123c-f51f-481b-b99c-f574606c9ace" providerId="ADAL" clId="{40F8FB6B-303B-44FA-AABD-35A43E3109DF}" dt="2023-03-26T14:31:04.132" v="5810" actId="26606"/>
          <ac:spMkLst>
            <pc:docMk/>
            <pc:sldMk cId="3670641426" sldId="340"/>
            <ac:spMk id="3" creationId="{86308F2A-1E75-E426-BFAC-52269FB2B264}"/>
          </ac:spMkLst>
        </pc:spChg>
        <pc:spChg chg="add">
          <ac:chgData name="Zita Draper" userId="b063123c-f51f-481b-b99c-f574606c9ace" providerId="ADAL" clId="{40F8FB6B-303B-44FA-AABD-35A43E3109DF}" dt="2023-03-26T14:31:04.132" v="5810" actId="26606"/>
          <ac:spMkLst>
            <pc:docMk/>
            <pc:sldMk cId="3670641426" sldId="340"/>
            <ac:spMk id="9" creationId="{12CC1C37-8BC7-4374-8300-E73C369150D7}"/>
          </ac:spMkLst>
        </pc:spChg>
        <pc:spChg chg="add">
          <ac:chgData name="Zita Draper" userId="b063123c-f51f-481b-b99c-f574606c9ace" providerId="ADAL" clId="{40F8FB6B-303B-44FA-AABD-35A43E3109DF}" dt="2023-03-26T14:31:04.132" v="5810" actId="26606"/>
          <ac:spMkLst>
            <pc:docMk/>
            <pc:sldMk cId="3670641426" sldId="340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40F8FB6B-303B-44FA-AABD-35A43E3109DF}" dt="2023-03-26T14:31:04.132" v="5810" actId="26606"/>
          <ac:graphicFrameMkLst>
            <pc:docMk/>
            <pc:sldMk cId="3670641426" sldId="340"/>
            <ac:graphicFrameMk id="5" creationId="{FC0BF30E-B954-2DC9-A5C5-0202BFE1360E}"/>
          </ac:graphicFrameMkLst>
        </pc:graphicFrameChg>
        <pc:picChg chg="mod">
          <ac:chgData name="Zita Draper" userId="b063123c-f51f-481b-b99c-f574606c9ace" providerId="ADAL" clId="{40F8FB6B-303B-44FA-AABD-35A43E3109DF}" dt="2023-03-26T14:35:36.279" v="5816" actId="14100"/>
          <ac:picMkLst>
            <pc:docMk/>
            <pc:sldMk cId="3670641426" sldId="340"/>
            <ac:picMk id="4" creationId="{8F8BDFA8-B04F-0701-2140-6DE84D767656}"/>
          </ac:picMkLst>
        </pc:picChg>
        <pc:picChg chg="add">
          <ac:chgData name="Zita Draper" userId="b063123c-f51f-481b-b99c-f574606c9ace" providerId="ADAL" clId="{40F8FB6B-303B-44FA-AABD-35A43E3109DF}" dt="2023-03-26T14:31:04.132" v="5810" actId="26606"/>
          <ac:picMkLst>
            <pc:docMk/>
            <pc:sldMk cId="3670641426" sldId="340"/>
            <ac:picMk id="13" creationId="{FA37F53D-999D-4551-B3F8-064DBF315562}"/>
          </ac:picMkLst>
        </pc:picChg>
        <pc:picChg chg="add">
          <ac:chgData name="Zita Draper" userId="b063123c-f51f-481b-b99c-f574606c9ace" providerId="ADAL" clId="{40F8FB6B-303B-44FA-AABD-35A43E3109DF}" dt="2023-03-26T14:31:04.132" v="5810" actId="26606"/>
          <ac:picMkLst>
            <pc:docMk/>
            <pc:sldMk cId="3670641426" sldId="340"/>
            <ac:picMk id="15" creationId="{A9C99389-A1E4-4A6F-BF8E-9013FF049140}"/>
          </ac:picMkLst>
        </pc:picChg>
      </pc:sldChg>
      <pc:sldChg chg="addSp delSp modSp new mod setBg">
        <pc:chgData name="Zita Draper" userId="b063123c-f51f-481b-b99c-f574606c9ace" providerId="ADAL" clId="{40F8FB6B-303B-44FA-AABD-35A43E3109DF}" dt="2023-03-26T14:36:29.568" v="5818" actId="14100"/>
        <pc:sldMkLst>
          <pc:docMk/>
          <pc:sldMk cId="4002191681" sldId="341"/>
        </pc:sldMkLst>
        <pc:spChg chg="mod">
          <ac:chgData name="Zita Draper" userId="b063123c-f51f-481b-b99c-f574606c9ace" providerId="ADAL" clId="{40F8FB6B-303B-44FA-AABD-35A43E3109DF}" dt="2023-03-26T14:31:08.677" v="5811" actId="26606"/>
          <ac:spMkLst>
            <pc:docMk/>
            <pc:sldMk cId="4002191681" sldId="341"/>
            <ac:spMk id="2" creationId="{1E16F06B-210C-3AE9-905E-734F5E7B1CB5}"/>
          </ac:spMkLst>
        </pc:spChg>
        <pc:spChg chg="del mod">
          <ac:chgData name="Zita Draper" userId="b063123c-f51f-481b-b99c-f574606c9ace" providerId="ADAL" clId="{40F8FB6B-303B-44FA-AABD-35A43E3109DF}" dt="2023-03-26T14:31:08.677" v="5811" actId="26606"/>
          <ac:spMkLst>
            <pc:docMk/>
            <pc:sldMk cId="4002191681" sldId="341"/>
            <ac:spMk id="3" creationId="{9E9F265D-80FC-F44B-3272-721660638BA0}"/>
          </ac:spMkLst>
        </pc:spChg>
        <pc:spChg chg="add">
          <ac:chgData name="Zita Draper" userId="b063123c-f51f-481b-b99c-f574606c9ace" providerId="ADAL" clId="{40F8FB6B-303B-44FA-AABD-35A43E3109DF}" dt="2023-03-26T14:31:08.677" v="5811" actId="26606"/>
          <ac:spMkLst>
            <pc:docMk/>
            <pc:sldMk cId="4002191681" sldId="341"/>
            <ac:spMk id="9" creationId="{12CC1C37-8BC7-4374-8300-E73C369150D7}"/>
          </ac:spMkLst>
        </pc:spChg>
        <pc:spChg chg="add">
          <ac:chgData name="Zita Draper" userId="b063123c-f51f-481b-b99c-f574606c9ace" providerId="ADAL" clId="{40F8FB6B-303B-44FA-AABD-35A43E3109DF}" dt="2023-03-26T14:31:08.677" v="5811" actId="26606"/>
          <ac:spMkLst>
            <pc:docMk/>
            <pc:sldMk cId="4002191681" sldId="341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40F8FB6B-303B-44FA-AABD-35A43E3109DF}" dt="2023-03-26T14:31:08.677" v="5811" actId="26606"/>
          <ac:graphicFrameMkLst>
            <pc:docMk/>
            <pc:sldMk cId="4002191681" sldId="341"/>
            <ac:graphicFrameMk id="5" creationId="{581584D1-65F7-7516-9373-26E435F60B8F}"/>
          </ac:graphicFrameMkLst>
        </pc:graphicFrameChg>
        <pc:picChg chg="mod">
          <ac:chgData name="Zita Draper" userId="b063123c-f51f-481b-b99c-f574606c9ace" providerId="ADAL" clId="{40F8FB6B-303B-44FA-AABD-35A43E3109DF}" dt="2023-03-26T14:36:29.568" v="5818" actId="14100"/>
          <ac:picMkLst>
            <pc:docMk/>
            <pc:sldMk cId="4002191681" sldId="341"/>
            <ac:picMk id="4" creationId="{E12BA1A7-479D-FC5C-BC42-12A47D20197C}"/>
          </ac:picMkLst>
        </pc:picChg>
        <pc:picChg chg="add">
          <ac:chgData name="Zita Draper" userId="b063123c-f51f-481b-b99c-f574606c9ace" providerId="ADAL" clId="{40F8FB6B-303B-44FA-AABD-35A43E3109DF}" dt="2023-03-26T14:31:08.677" v="5811" actId="26606"/>
          <ac:picMkLst>
            <pc:docMk/>
            <pc:sldMk cId="4002191681" sldId="341"/>
            <ac:picMk id="13" creationId="{FA37F53D-999D-4551-B3F8-064DBF315562}"/>
          </ac:picMkLst>
        </pc:picChg>
        <pc:picChg chg="add">
          <ac:chgData name="Zita Draper" userId="b063123c-f51f-481b-b99c-f574606c9ace" providerId="ADAL" clId="{40F8FB6B-303B-44FA-AABD-35A43E3109DF}" dt="2023-03-26T14:31:08.677" v="5811" actId="26606"/>
          <ac:picMkLst>
            <pc:docMk/>
            <pc:sldMk cId="4002191681" sldId="341"/>
            <ac:picMk id="15" creationId="{A9C99389-A1E4-4A6F-BF8E-9013FF049140}"/>
          </ac:picMkLst>
        </pc:picChg>
      </pc:sldChg>
      <pc:sldChg chg="modSp new del mod">
        <pc:chgData name="Zita Draper" userId="b063123c-f51f-481b-b99c-f574606c9ace" providerId="ADAL" clId="{40F8FB6B-303B-44FA-AABD-35A43E3109DF}" dt="2023-03-26T14:41:26.293" v="6146" actId="2696"/>
        <pc:sldMkLst>
          <pc:docMk/>
          <pc:sldMk cId="3733044451" sldId="342"/>
        </pc:sldMkLst>
        <pc:spChg chg="mod">
          <ac:chgData name="Zita Draper" userId="b063123c-f51f-481b-b99c-f574606c9ace" providerId="ADAL" clId="{40F8FB6B-303B-44FA-AABD-35A43E3109DF}" dt="2023-03-26T14:40:41.548" v="6145" actId="122"/>
          <ac:spMkLst>
            <pc:docMk/>
            <pc:sldMk cId="3733044451" sldId="342"/>
            <ac:spMk id="2" creationId="{1C4471A4-3885-F700-40C9-2BFEE6EA8A9F}"/>
          </ac:spMkLst>
        </pc:spChg>
      </pc:sldChg>
      <pc:sldChg chg="new del">
        <pc:chgData name="Zita Draper" userId="b063123c-f51f-481b-b99c-f574606c9ace" providerId="ADAL" clId="{40F8FB6B-303B-44FA-AABD-35A43E3109DF}" dt="2023-03-26T14:41:29.014" v="6147" actId="2696"/>
        <pc:sldMkLst>
          <pc:docMk/>
          <pc:sldMk cId="544221800" sldId="343"/>
        </pc:sldMkLst>
      </pc:sldChg>
      <pc:sldChg chg="addSp delSp modSp new mod setBg">
        <pc:chgData name="Zita Draper" userId="b063123c-f51f-481b-b99c-f574606c9ace" providerId="ADAL" clId="{40F8FB6B-303B-44FA-AABD-35A43E3109DF}" dt="2023-03-26T14:37:23.029" v="5820" actId="14100"/>
        <pc:sldMkLst>
          <pc:docMk/>
          <pc:sldMk cId="3371967186" sldId="344"/>
        </pc:sldMkLst>
        <pc:spChg chg="mod">
          <ac:chgData name="Zita Draper" userId="b063123c-f51f-481b-b99c-f574606c9ace" providerId="ADAL" clId="{40F8FB6B-303B-44FA-AABD-35A43E3109DF}" dt="2023-03-26T14:31:12.618" v="5812" actId="26606"/>
          <ac:spMkLst>
            <pc:docMk/>
            <pc:sldMk cId="3371967186" sldId="344"/>
            <ac:spMk id="2" creationId="{AD32093C-241F-7336-6FA2-4945D2C5AD58}"/>
          </ac:spMkLst>
        </pc:spChg>
        <pc:spChg chg="del mod">
          <ac:chgData name="Zita Draper" userId="b063123c-f51f-481b-b99c-f574606c9ace" providerId="ADAL" clId="{40F8FB6B-303B-44FA-AABD-35A43E3109DF}" dt="2023-03-26T14:31:12.618" v="5812" actId="26606"/>
          <ac:spMkLst>
            <pc:docMk/>
            <pc:sldMk cId="3371967186" sldId="344"/>
            <ac:spMk id="3" creationId="{1D33F12D-6BE6-BF6E-4358-4C8435BE6033}"/>
          </ac:spMkLst>
        </pc:spChg>
        <pc:spChg chg="add">
          <ac:chgData name="Zita Draper" userId="b063123c-f51f-481b-b99c-f574606c9ace" providerId="ADAL" clId="{40F8FB6B-303B-44FA-AABD-35A43E3109DF}" dt="2023-03-26T14:31:12.618" v="5812" actId="26606"/>
          <ac:spMkLst>
            <pc:docMk/>
            <pc:sldMk cId="3371967186" sldId="344"/>
            <ac:spMk id="9" creationId="{12CC1C37-8BC7-4374-8300-E73C369150D7}"/>
          </ac:spMkLst>
        </pc:spChg>
        <pc:spChg chg="add">
          <ac:chgData name="Zita Draper" userId="b063123c-f51f-481b-b99c-f574606c9ace" providerId="ADAL" clId="{40F8FB6B-303B-44FA-AABD-35A43E3109DF}" dt="2023-03-26T14:31:12.618" v="5812" actId="26606"/>
          <ac:spMkLst>
            <pc:docMk/>
            <pc:sldMk cId="3371967186" sldId="344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40F8FB6B-303B-44FA-AABD-35A43E3109DF}" dt="2023-03-26T14:31:12.618" v="5812" actId="26606"/>
          <ac:graphicFrameMkLst>
            <pc:docMk/>
            <pc:sldMk cId="3371967186" sldId="344"/>
            <ac:graphicFrameMk id="5" creationId="{E451C50E-624C-2C9A-FC26-1CDE2431615B}"/>
          </ac:graphicFrameMkLst>
        </pc:graphicFrameChg>
        <pc:picChg chg="mod">
          <ac:chgData name="Zita Draper" userId="b063123c-f51f-481b-b99c-f574606c9ace" providerId="ADAL" clId="{40F8FB6B-303B-44FA-AABD-35A43E3109DF}" dt="2023-03-26T14:37:23.029" v="5820" actId="14100"/>
          <ac:picMkLst>
            <pc:docMk/>
            <pc:sldMk cId="3371967186" sldId="344"/>
            <ac:picMk id="4" creationId="{E1B60434-D339-4BDD-49C5-8B5633117224}"/>
          </ac:picMkLst>
        </pc:picChg>
        <pc:picChg chg="add">
          <ac:chgData name="Zita Draper" userId="b063123c-f51f-481b-b99c-f574606c9ace" providerId="ADAL" clId="{40F8FB6B-303B-44FA-AABD-35A43E3109DF}" dt="2023-03-26T14:31:12.618" v="5812" actId="26606"/>
          <ac:picMkLst>
            <pc:docMk/>
            <pc:sldMk cId="3371967186" sldId="344"/>
            <ac:picMk id="13" creationId="{FA37F53D-999D-4551-B3F8-064DBF315562}"/>
          </ac:picMkLst>
        </pc:picChg>
        <pc:picChg chg="add">
          <ac:chgData name="Zita Draper" userId="b063123c-f51f-481b-b99c-f574606c9ace" providerId="ADAL" clId="{40F8FB6B-303B-44FA-AABD-35A43E3109DF}" dt="2023-03-26T14:31:12.618" v="5812" actId="26606"/>
          <ac:picMkLst>
            <pc:docMk/>
            <pc:sldMk cId="3371967186" sldId="344"/>
            <ac:picMk id="15" creationId="{A9C99389-A1E4-4A6F-BF8E-9013FF049140}"/>
          </ac:picMkLst>
        </pc:picChg>
      </pc:sldChg>
      <pc:sldChg chg="modSp new mod">
        <pc:chgData name="Zita Draper" userId="b063123c-f51f-481b-b99c-f574606c9ace" providerId="ADAL" clId="{40F8FB6B-303B-44FA-AABD-35A43E3109DF}" dt="2023-03-26T16:55:48.958" v="8866" actId="14100"/>
        <pc:sldMkLst>
          <pc:docMk/>
          <pc:sldMk cId="1486691507" sldId="345"/>
        </pc:sldMkLst>
        <pc:spChg chg="mod">
          <ac:chgData name="Zita Draper" userId="b063123c-f51f-481b-b99c-f574606c9ace" providerId="ADAL" clId="{40F8FB6B-303B-44FA-AABD-35A43E3109DF}" dt="2023-03-26T15:44:18.653" v="7592" actId="122"/>
          <ac:spMkLst>
            <pc:docMk/>
            <pc:sldMk cId="1486691507" sldId="345"/>
            <ac:spMk id="2" creationId="{224650F2-6826-7B9C-17B6-277ED3CC7B00}"/>
          </ac:spMkLst>
        </pc:spChg>
        <pc:spChg chg="mod">
          <ac:chgData name="Zita Draper" userId="b063123c-f51f-481b-b99c-f574606c9ace" providerId="ADAL" clId="{40F8FB6B-303B-44FA-AABD-35A43E3109DF}" dt="2023-03-26T15:50:00.144" v="8007" actId="20577"/>
          <ac:spMkLst>
            <pc:docMk/>
            <pc:sldMk cId="1486691507" sldId="345"/>
            <ac:spMk id="3" creationId="{DE96D4FE-FC50-81FC-AF0D-F0D14ABE64FB}"/>
          </ac:spMkLst>
        </pc:spChg>
        <pc:picChg chg="mod">
          <ac:chgData name="Zita Draper" userId="b063123c-f51f-481b-b99c-f574606c9ace" providerId="ADAL" clId="{40F8FB6B-303B-44FA-AABD-35A43E3109DF}" dt="2023-03-26T16:55:48.958" v="8866" actId="14100"/>
          <ac:picMkLst>
            <pc:docMk/>
            <pc:sldMk cId="1486691507" sldId="345"/>
            <ac:picMk id="4" creationId="{7A21D263-011D-9F78-A728-F1FAC5D82A87}"/>
          </ac:picMkLst>
        </pc:picChg>
      </pc:sldChg>
      <pc:sldChg chg="new del">
        <pc:chgData name="Zita Draper" userId="b063123c-f51f-481b-b99c-f574606c9ace" providerId="ADAL" clId="{40F8FB6B-303B-44FA-AABD-35A43E3109DF}" dt="2023-03-26T14:41:33.904" v="6148" actId="2696"/>
        <pc:sldMkLst>
          <pc:docMk/>
          <pc:sldMk cId="2742156690" sldId="345"/>
        </pc:sldMkLst>
      </pc:sldChg>
      <pc:sldChg chg="modSp new mod modClrScheme chgLayout">
        <pc:chgData name="Zita Draper" userId="b063123c-f51f-481b-b99c-f574606c9ace" providerId="ADAL" clId="{40F8FB6B-303B-44FA-AABD-35A43E3109DF}" dt="2023-03-26T16:56:20.615" v="8868" actId="14100"/>
        <pc:sldMkLst>
          <pc:docMk/>
          <pc:sldMk cId="993404854" sldId="346"/>
        </pc:sldMkLst>
        <pc:spChg chg="mod ord">
          <ac:chgData name="Zita Draper" userId="b063123c-f51f-481b-b99c-f574606c9ace" providerId="ADAL" clId="{40F8FB6B-303B-44FA-AABD-35A43E3109DF}" dt="2023-03-26T15:50:21.987" v="8008" actId="700"/>
          <ac:spMkLst>
            <pc:docMk/>
            <pc:sldMk cId="993404854" sldId="346"/>
            <ac:spMk id="2" creationId="{F965C1A0-6333-5193-783E-093E455B3109}"/>
          </ac:spMkLst>
        </pc:spChg>
        <pc:spChg chg="mod ord">
          <ac:chgData name="Zita Draper" userId="b063123c-f51f-481b-b99c-f574606c9ace" providerId="ADAL" clId="{40F8FB6B-303B-44FA-AABD-35A43E3109DF}" dt="2023-03-26T15:50:21.987" v="8008" actId="700"/>
          <ac:spMkLst>
            <pc:docMk/>
            <pc:sldMk cId="993404854" sldId="346"/>
            <ac:spMk id="3" creationId="{6258D89F-CC8A-FE9C-558F-56062BBD8F11}"/>
          </ac:spMkLst>
        </pc:spChg>
        <pc:picChg chg="mod">
          <ac:chgData name="Zita Draper" userId="b063123c-f51f-481b-b99c-f574606c9ace" providerId="ADAL" clId="{40F8FB6B-303B-44FA-AABD-35A43E3109DF}" dt="2023-03-26T16:56:20.615" v="8868" actId="14100"/>
          <ac:picMkLst>
            <pc:docMk/>
            <pc:sldMk cId="993404854" sldId="346"/>
            <ac:picMk id="4" creationId="{E169DB40-2A5F-BE7D-C119-D1FFED0D821D}"/>
          </ac:picMkLst>
        </pc:picChg>
      </pc:sldChg>
      <pc:sldChg chg="new del">
        <pc:chgData name="Zita Draper" userId="b063123c-f51f-481b-b99c-f574606c9ace" providerId="ADAL" clId="{40F8FB6B-303B-44FA-AABD-35A43E3109DF}" dt="2023-03-26T14:41:34.418" v="6149" actId="2696"/>
        <pc:sldMkLst>
          <pc:docMk/>
          <pc:sldMk cId="4124489116" sldId="346"/>
        </pc:sldMkLst>
      </pc:sldChg>
      <pc:sldChg chg="new del">
        <pc:chgData name="Zita Draper" userId="b063123c-f51f-481b-b99c-f574606c9ace" providerId="ADAL" clId="{40F8FB6B-303B-44FA-AABD-35A43E3109DF}" dt="2023-03-26T14:41:34.788" v="6150" actId="2696"/>
        <pc:sldMkLst>
          <pc:docMk/>
          <pc:sldMk cId="2120675118" sldId="347"/>
        </pc:sldMkLst>
      </pc:sldChg>
      <pc:sldChg chg="modSp new mod">
        <pc:chgData name="Zita Draper" userId="b063123c-f51f-481b-b99c-f574606c9ace" providerId="ADAL" clId="{40F8FB6B-303B-44FA-AABD-35A43E3109DF}" dt="2023-03-26T16:57:28.739" v="8870" actId="14100"/>
        <pc:sldMkLst>
          <pc:docMk/>
          <pc:sldMk cId="3779444240" sldId="347"/>
        </pc:sldMkLst>
        <pc:spChg chg="mod">
          <ac:chgData name="Zita Draper" userId="b063123c-f51f-481b-b99c-f574606c9ace" providerId="ADAL" clId="{40F8FB6B-303B-44FA-AABD-35A43E3109DF}" dt="2023-03-26T15:51:01.700" v="8045" actId="122"/>
          <ac:spMkLst>
            <pc:docMk/>
            <pc:sldMk cId="3779444240" sldId="347"/>
            <ac:spMk id="2" creationId="{1F9D26BC-E523-DD49-2D11-8E00E6E778FA}"/>
          </ac:spMkLst>
        </pc:spChg>
        <pc:spChg chg="mod">
          <ac:chgData name="Zita Draper" userId="b063123c-f51f-481b-b99c-f574606c9ace" providerId="ADAL" clId="{40F8FB6B-303B-44FA-AABD-35A43E3109DF}" dt="2023-03-26T15:52:54.487" v="8295" actId="20577"/>
          <ac:spMkLst>
            <pc:docMk/>
            <pc:sldMk cId="3779444240" sldId="347"/>
            <ac:spMk id="3" creationId="{942F70F7-6E0B-8960-89F2-B302BF06EF24}"/>
          </ac:spMkLst>
        </pc:spChg>
        <pc:picChg chg="mod">
          <ac:chgData name="Zita Draper" userId="b063123c-f51f-481b-b99c-f574606c9ace" providerId="ADAL" clId="{40F8FB6B-303B-44FA-AABD-35A43E3109DF}" dt="2023-03-26T16:57:28.739" v="8870" actId="14100"/>
          <ac:picMkLst>
            <pc:docMk/>
            <pc:sldMk cId="3779444240" sldId="347"/>
            <ac:picMk id="4" creationId="{483BA5BF-080D-3317-3C41-8CE7350648C5}"/>
          </ac:picMkLst>
        </pc:picChg>
      </pc:sldChg>
      <pc:sldChg chg="new del">
        <pc:chgData name="Zita Draper" userId="b063123c-f51f-481b-b99c-f574606c9ace" providerId="ADAL" clId="{40F8FB6B-303B-44FA-AABD-35A43E3109DF}" dt="2023-03-26T14:41:35.102" v="6151" actId="2696"/>
        <pc:sldMkLst>
          <pc:docMk/>
          <pc:sldMk cId="1585147701" sldId="348"/>
        </pc:sldMkLst>
      </pc:sldChg>
      <pc:sldChg chg="modSp new mod">
        <pc:chgData name="Zita Draper" userId="b063123c-f51f-481b-b99c-f574606c9ace" providerId="ADAL" clId="{40F8FB6B-303B-44FA-AABD-35A43E3109DF}" dt="2023-03-26T16:58:26.473" v="8873" actId="1076"/>
        <pc:sldMkLst>
          <pc:docMk/>
          <pc:sldMk cId="2577860221" sldId="348"/>
        </pc:sldMkLst>
        <pc:spChg chg="mod">
          <ac:chgData name="Zita Draper" userId="b063123c-f51f-481b-b99c-f574606c9ace" providerId="ADAL" clId="{40F8FB6B-303B-44FA-AABD-35A43E3109DF}" dt="2023-03-26T15:53:55.597" v="8360" actId="122"/>
          <ac:spMkLst>
            <pc:docMk/>
            <pc:sldMk cId="2577860221" sldId="348"/>
            <ac:spMk id="2" creationId="{32AF246B-747B-5EB6-E13B-5B5C37350D51}"/>
          </ac:spMkLst>
        </pc:spChg>
        <pc:spChg chg="mod">
          <ac:chgData name="Zita Draper" userId="b063123c-f51f-481b-b99c-f574606c9ace" providerId="ADAL" clId="{40F8FB6B-303B-44FA-AABD-35A43E3109DF}" dt="2023-03-26T15:57:04.662" v="8581" actId="20577"/>
          <ac:spMkLst>
            <pc:docMk/>
            <pc:sldMk cId="2577860221" sldId="348"/>
            <ac:spMk id="3" creationId="{122ECC2C-1849-F571-1459-5F26CC9B4653}"/>
          </ac:spMkLst>
        </pc:spChg>
        <pc:picChg chg="mod">
          <ac:chgData name="Zita Draper" userId="b063123c-f51f-481b-b99c-f574606c9ace" providerId="ADAL" clId="{40F8FB6B-303B-44FA-AABD-35A43E3109DF}" dt="2023-03-26T16:58:26.473" v="8873" actId="1076"/>
          <ac:picMkLst>
            <pc:docMk/>
            <pc:sldMk cId="2577860221" sldId="348"/>
            <ac:picMk id="4" creationId="{FAC330DA-687E-02E0-EE38-7CC12B2EDF80}"/>
          </ac:picMkLst>
        </pc:picChg>
      </pc:sldChg>
      <pc:sldChg chg="new del">
        <pc:chgData name="Zita Draper" userId="b063123c-f51f-481b-b99c-f574606c9ace" providerId="ADAL" clId="{40F8FB6B-303B-44FA-AABD-35A43E3109DF}" dt="2023-03-26T14:41:35.492" v="6152" actId="2696"/>
        <pc:sldMkLst>
          <pc:docMk/>
          <pc:sldMk cId="653777253" sldId="349"/>
        </pc:sldMkLst>
      </pc:sldChg>
      <pc:sldChg chg="new del">
        <pc:chgData name="Zita Draper" userId="b063123c-f51f-481b-b99c-f574606c9ace" providerId="ADAL" clId="{40F8FB6B-303B-44FA-AABD-35A43E3109DF}" dt="2023-03-26T15:58:07.758" v="8582" actId="2696"/>
        <pc:sldMkLst>
          <pc:docMk/>
          <pc:sldMk cId="3945116182" sldId="349"/>
        </pc:sldMkLst>
      </pc:sldChg>
      <pc:sldChg chg="new del">
        <pc:chgData name="Zita Draper" userId="b063123c-f51f-481b-b99c-f574606c9ace" providerId="ADAL" clId="{40F8FB6B-303B-44FA-AABD-35A43E3109DF}" dt="2023-03-26T14:41:36.004" v="6153" actId="2696"/>
        <pc:sldMkLst>
          <pc:docMk/>
          <pc:sldMk cId="2924247386" sldId="350"/>
        </pc:sldMkLst>
      </pc:sldChg>
      <pc:sldChg chg="modSp new mod">
        <pc:chgData name="Zita Draper" userId="b063123c-f51f-481b-b99c-f574606c9ace" providerId="ADAL" clId="{40F8FB6B-303B-44FA-AABD-35A43E3109DF}" dt="2023-03-26T16:59:29.370" v="8875" actId="14100"/>
        <pc:sldMkLst>
          <pc:docMk/>
          <pc:sldMk cId="3594289752" sldId="350"/>
        </pc:sldMkLst>
        <pc:spChg chg="mod">
          <ac:chgData name="Zita Draper" userId="b063123c-f51f-481b-b99c-f574606c9ace" providerId="ADAL" clId="{40F8FB6B-303B-44FA-AABD-35A43E3109DF}" dt="2023-03-26T15:58:29.271" v="8600" actId="122"/>
          <ac:spMkLst>
            <pc:docMk/>
            <pc:sldMk cId="3594289752" sldId="350"/>
            <ac:spMk id="2" creationId="{31607F66-01D9-FA6B-C36C-268B512F21B2}"/>
          </ac:spMkLst>
        </pc:spChg>
        <pc:spChg chg="mod">
          <ac:chgData name="Zita Draper" userId="b063123c-f51f-481b-b99c-f574606c9ace" providerId="ADAL" clId="{40F8FB6B-303B-44FA-AABD-35A43E3109DF}" dt="2023-03-26T16:00:21.262" v="8852" actId="20577"/>
          <ac:spMkLst>
            <pc:docMk/>
            <pc:sldMk cId="3594289752" sldId="350"/>
            <ac:spMk id="3" creationId="{AE0CE816-48A6-52A6-7A67-D3AEF53F08B1}"/>
          </ac:spMkLst>
        </pc:spChg>
        <pc:picChg chg="mod">
          <ac:chgData name="Zita Draper" userId="b063123c-f51f-481b-b99c-f574606c9ace" providerId="ADAL" clId="{40F8FB6B-303B-44FA-AABD-35A43E3109DF}" dt="2023-03-26T16:59:29.370" v="8875" actId="14100"/>
          <ac:picMkLst>
            <pc:docMk/>
            <pc:sldMk cId="3594289752" sldId="350"/>
            <ac:picMk id="4" creationId="{320BF60C-F4EB-C096-B40F-8BC1B28E3698}"/>
          </ac:picMkLst>
        </pc:picChg>
      </pc:sldChg>
      <pc:sldChg chg="new del">
        <pc:chgData name="Zita Draper" userId="b063123c-f51f-481b-b99c-f574606c9ace" providerId="ADAL" clId="{40F8FB6B-303B-44FA-AABD-35A43E3109DF}" dt="2023-03-26T14:41:36.415" v="6154" actId="2696"/>
        <pc:sldMkLst>
          <pc:docMk/>
          <pc:sldMk cId="619342060" sldId="351"/>
        </pc:sldMkLst>
      </pc:sldChg>
      <pc:sldChg chg="new del">
        <pc:chgData name="Zita Draper" userId="b063123c-f51f-481b-b99c-f574606c9ace" providerId="ADAL" clId="{40F8FB6B-303B-44FA-AABD-35A43E3109DF}" dt="2023-03-26T15:58:11.929" v="8583" actId="2696"/>
        <pc:sldMkLst>
          <pc:docMk/>
          <pc:sldMk cId="2571461493" sldId="351"/>
        </pc:sldMkLst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AABFEB-B5BA-49C3-8E15-528B3BF97C02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781B1D8-C3F0-4A8A-8129-4AB953BD35E8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141DA51C-B26E-46F2-BADD-10D3C44CACAD}" type="parTrans" cxnId="{D4486F33-9368-4048-8706-C7A999320906}">
      <dgm:prSet/>
      <dgm:spPr/>
      <dgm:t>
        <a:bodyPr/>
        <a:lstStyle/>
        <a:p>
          <a:endParaRPr lang="en-US"/>
        </a:p>
      </dgm:t>
    </dgm:pt>
    <dgm:pt modelId="{4E58926E-7F31-41F3-A01A-91F022564487}" type="sibTrans" cxnId="{D4486F33-9368-4048-8706-C7A999320906}">
      <dgm:prSet/>
      <dgm:spPr/>
      <dgm:t>
        <a:bodyPr/>
        <a:lstStyle/>
        <a:p>
          <a:endParaRPr lang="en-US"/>
        </a:p>
      </dgm:t>
    </dgm:pt>
    <dgm:pt modelId="{0B28C9D1-6863-4926-95B7-ADA7A66BB0DB}">
      <dgm:prSet/>
      <dgm:spPr/>
      <dgm:t>
        <a:bodyPr/>
        <a:lstStyle/>
        <a:p>
          <a:r>
            <a:rPr lang="en-GB"/>
            <a:t>The offence of Theft. </a:t>
          </a:r>
          <a:endParaRPr lang="en-US"/>
        </a:p>
      </dgm:t>
    </dgm:pt>
    <dgm:pt modelId="{E1A9BFCB-8E41-4BF8-9512-4C195988759C}" type="parTrans" cxnId="{7725B336-1AA4-4FCB-ADE8-7744E202D4C9}">
      <dgm:prSet/>
      <dgm:spPr/>
      <dgm:t>
        <a:bodyPr/>
        <a:lstStyle/>
        <a:p>
          <a:endParaRPr lang="en-US"/>
        </a:p>
      </dgm:t>
    </dgm:pt>
    <dgm:pt modelId="{C7286918-858D-4EA1-8269-E98C872083DC}" type="sibTrans" cxnId="{7725B336-1AA4-4FCB-ADE8-7744E202D4C9}">
      <dgm:prSet/>
      <dgm:spPr/>
      <dgm:t>
        <a:bodyPr/>
        <a:lstStyle/>
        <a:p>
          <a:endParaRPr lang="en-US"/>
        </a:p>
      </dgm:t>
    </dgm:pt>
    <dgm:pt modelId="{8B321A70-509B-425B-A816-BACFF283BCDE}">
      <dgm:prSet/>
      <dgm:spPr/>
      <dgm:t>
        <a:bodyPr/>
        <a:lstStyle/>
        <a:p>
          <a:r>
            <a:rPr lang="en-GB" dirty="0"/>
            <a:t>The offence of Burglary. </a:t>
          </a:r>
          <a:endParaRPr lang="en-US" dirty="0"/>
        </a:p>
      </dgm:t>
    </dgm:pt>
    <dgm:pt modelId="{61AB67CF-23D7-44AE-8CBE-7C2ECE2079EA}" type="parTrans" cxnId="{7FB36C69-9199-4766-A5DD-9541FA21545C}">
      <dgm:prSet/>
      <dgm:spPr/>
      <dgm:t>
        <a:bodyPr/>
        <a:lstStyle/>
        <a:p>
          <a:endParaRPr lang="en-US"/>
        </a:p>
      </dgm:t>
    </dgm:pt>
    <dgm:pt modelId="{A50B1BA5-A42A-4472-A3CB-8823C75EE391}" type="sibTrans" cxnId="{7FB36C69-9199-4766-A5DD-9541FA21545C}">
      <dgm:prSet/>
      <dgm:spPr/>
      <dgm:t>
        <a:bodyPr/>
        <a:lstStyle/>
        <a:p>
          <a:endParaRPr lang="en-US"/>
        </a:p>
      </dgm:t>
    </dgm:pt>
    <dgm:pt modelId="{B4DF1E4D-0297-4DE9-A7D5-4B1F534A9E97}">
      <dgm:prSet/>
      <dgm:spPr/>
      <dgm:t>
        <a:bodyPr/>
        <a:lstStyle/>
        <a:p>
          <a:r>
            <a:rPr lang="en-GB"/>
            <a:t>Defences to criminal offences. </a:t>
          </a:r>
          <a:endParaRPr lang="en-US"/>
        </a:p>
      </dgm:t>
    </dgm:pt>
    <dgm:pt modelId="{379CDE10-785F-4ED8-B8EA-7653FD3A6718}" type="parTrans" cxnId="{270CB2CE-0372-449D-9262-580B508A6ED7}">
      <dgm:prSet/>
      <dgm:spPr/>
      <dgm:t>
        <a:bodyPr/>
        <a:lstStyle/>
        <a:p>
          <a:endParaRPr lang="en-US"/>
        </a:p>
      </dgm:t>
    </dgm:pt>
    <dgm:pt modelId="{4C8B3F21-22FF-48E1-B118-DA4A3854737B}" type="sibTrans" cxnId="{270CB2CE-0372-449D-9262-580B508A6ED7}">
      <dgm:prSet/>
      <dgm:spPr/>
      <dgm:t>
        <a:bodyPr/>
        <a:lstStyle/>
        <a:p>
          <a:endParaRPr lang="en-US"/>
        </a:p>
      </dgm:t>
    </dgm:pt>
    <dgm:pt modelId="{113121B6-7804-4FA9-9B8B-0F965D5F048C}">
      <dgm:prSet/>
      <dgm:spPr/>
      <dgm:t>
        <a:bodyPr/>
        <a:lstStyle/>
        <a:p>
          <a:r>
            <a:rPr lang="en-GB"/>
            <a:t>The workshop this week. </a:t>
          </a:r>
          <a:endParaRPr lang="en-US"/>
        </a:p>
      </dgm:t>
    </dgm:pt>
    <dgm:pt modelId="{9FA7968A-90D0-4190-B25A-EBA45E7EE390}" type="parTrans" cxnId="{FFB8160A-96F1-48AF-BB8E-317EE9EA3287}">
      <dgm:prSet/>
      <dgm:spPr/>
      <dgm:t>
        <a:bodyPr/>
        <a:lstStyle/>
        <a:p>
          <a:endParaRPr lang="en-US"/>
        </a:p>
      </dgm:t>
    </dgm:pt>
    <dgm:pt modelId="{CE517E25-50E0-4C29-9A27-96480B5B161D}" type="sibTrans" cxnId="{FFB8160A-96F1-48AF-BB8E-317EE9EA3287}">
      <dgm:prSet/>
      <dgm:spPr/>
      <dgm:t>
        <a:bodyPr/>
        <a:lstStyle/>
        <a:p>
          <a:endParaRPr lang="en-US"/>
        </a:p>
      </dgm:t>
    </dgm:pt>
    <dgm:pt modelId="{C4FE2884-F17C-4184-8DB5-3E58DC3D3D5A}">
      <dgm:prSet/>
      <dgm:spPr/>
      <dgm:t>
        <a:bodyPr/>
        <a:lstStyle/>
        <a:p>
          <a:r>
            <a:rPr lang="en-GB"/>
            <a:t>The next three weeks. </a:t>
          </a:r>
          <a:endParaRPr lang="en-US"/>
        </a:p>
      </dgm:t>
    </dgm:pt>
    <dgm:pt modelId="{0B4E71ED-C172-4C35-B082-F7B3F38ABF29}" type="parTrans" cxnId="{FE73E26C-A804-458B-9D66-6436465CB141}">
      <dgm:prSet/>
      <dgm:spPr/>
      <dgm:t>
        <a:bodyPr/>
        <a:lstStyle/>
        <a:p>
          <a:endParaRPr lang="en-US"/>
        </a:p>
      </dgm:t>
    </dgm:pt>
    <dgm:pt modelId="{E1CF508C-01DE-4D36-83E0-F9811A7AA68A}" type="sibTrans" cxnId="{FE73E26C-A804-458B-9D66-6436465CB141}">
      <dgm:prSet/>
      <dgm:spPr/>
      <dgm:t>
        <a:bodyPr/>
        <a:lstStyle/>
        <a:p>
          <a:endParaRPr lang="en-US"/>
        </a:p>
      </dgm:t>
    </dgm:pt>
    <dgm:pt modelId="{90FD4EFE-F3D8-4E8D-AD5B-941988640E5A}">
      <dgm:prSet/>
      <dgm:spPr/>
      <dgm:t>
        <a:bodyPr/>
        <a:lstStyle/>
        <a:p>
          <a:r>
            <a:rPr lang="en-GB"/>
            <a:t>Summary, </a:t>
          </a:r>
          <a:endParaRPr lang="en-US"/>
        </a:p>
      </dgm:t>
    </dgm:pt>
    <dgm:pt modelId="{1B09B076-4873-4BC4-8671-FF8E6FDC9D15}" type="parTrans" cxnId="{8B70C154-26FB-4EF3-B392-6EA5D5E80FAB}">
      <dgm:prSet/>
      <dgm:spPr/>
      <dgm:t>
        <a:bodyPr/>
        <a:lstStyle/>
        <a:p>
          <a:endParaRPr lang="en-US"/>
        </a:p>
      </dgm:t>
    </dgm:pt>
    <dgm:pt modelId="{0AA8A031-EAF1-482A-BFCB-0A3E99E9B334}" type="sibTrans" cxnId="{8B70C154-26FB-4EF3-B392-6EA5D5E80FAB}">
      <dgm:prSet/>
      <dgm:spPr/>
      <dgm:t>
        <a:bodyPr/>
        <a:lstStyle/>
        <a:p>
          <a:endParaRPr lang="en-US"/>
        </a:p>
      </dgm:t>
    </dgm:pt>
    <dgm:pt modelId="{3C948D3D-99C7-42F7-9B75-B205A8CE42B2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0C5ED295-B3DE-4BA6-8013-F40FF81C6458}" type="parTrans" cxnId="{2ABD6E86-4CB0-45D1-968B-DB7E55C28F90}">
      <dgm:prSet/>
      <dgm:spPr/>
      <dgm:t>
        <a:bodyPr/>
        <a:lstStyle/>
        <a:p>
          <a:endParaRPr lang="en-US"/>
        </a:p>
      </dgm:t>
    </dgm:pt>
    <dgm:pt modelId="{586B36A0-8408-42CC-9A1A-ED1A5376C85D}" type="sibTrans" cxnId="{2ABD6E86-4CB0-45D1-968B-DB7E55C28F90}">
      <dgm:prSet/>
      <dgm:spPr/>
      <dgm:t>
        <a:bodyPr/>
        <a:lstStyle/>
        <a:p>
          <a:endParaRPr lang="en-US"/>
        </a:p>
      </dgm:t>
    </dgm:pt>
    <dgm:pt modelId="{27C425E4-6004-45CF-BB82-DA4EF60F5F1C}" type="pres">
      <dgm:prSet presAssocID="{4CAABFEB-B5BA-49C3-8E15-528B3BF97C02}" presName="vert0" presStyleCnt="0">
        <dgm:presLayoutVars>
          <dgm:dir/>
          <dgm:animOne val="branch"/>
          <dgm:animLvl val="lvl"/>
        </dgm:presLayoutVars>
      </dgm:prSet>
      <dgm:spPr/>
    </dgm:pt>
    <dgm:pt modelId="{45D9D533-85E2-468D-938E-152891B7E755}" type="pres">
      <dgm:prSet presAssocID="{1781B1D8-C3F0-4A8A-8129-4AB953BD35E8}" presName="thickLine" presStyleLbl="alignNode1" presStyleIdx="0" presStyleCnt="8"/>
      <dgm:spPr/>
    </dgm:pt>
    <dgm:pt modelId="{C3D548EB-86A5-403B-8B7A-1AFD16567465}" type="pres">
      <dgm:prSet presAssocID="{1781B1D8-C3F0-4A8A-8129-4AB953BD35E8}" presName="horz1" presStyleCnt="0"/>
      <dgm:spPr/>
    </dgm:pt>
    <dgm:pt modelId="{BDBC95C5-2D39-4E18-8DD0-59AB7F452F37}" type="pres">
      <dgm:prSet presAssocID="{1781B1D8-C3F0-4A8A-8129-4AB953BD35E8}" presName="tx1" presStyleLbl="revTx" presStyleIdx="0" presStyleCnt="8"/>
      <dgm:spPr/>
    </dgm:pt>
    <dgm:pt modelId="{6B1B0F4B-F7D2-4205-A8C1-7763BBF5E4CA}" type="pres">
      <dgm:prSet presAssocID="{1781B1D8-C3F0-4A8A-8129-4AB953BD35E8}" presName="vert1" presStyleCnt="0"/>
      <dgm:spPr/>
    </dgm:pt>
    <dgm:pt modelId="{00B42601-D5B2-49A0-B118-7656BB8B145D}" type="pres">
      <dgm:prSet presAssocID="{0B28C9D1-6863-4926-95B7-ADA7A66BB0DB}" presName="thickLine" presStyleLbl="alignNode1" presStyleIdx="1" presStyleCnt="8"/>
      <dgm:spPr/>
    </dgm:pt>
    <dgm:pt modelId="{E1988A39-6143-4F92-9FDA-B4B0C44682D2}" type="pres">
      <dgm:prSet presAssocID="{0B28C9D1-6863-4926-95B7-ADA7A66BB0DB}" presName="horz1" presStyleCnt="0"/>
      <dgm:spPr/>
    </dgm:pt>
    <dgm:pt modelId="{344F7AB1-FB79-4797-B466-02CE15CB00C6}" type="pres">
      <dgm:prSet presAssocID="{0B28C9D1-6863-4926-95B7-ADA7A66BB0DB}" presName="tx1" presStyleLbl="revTx" presStyleIdx="1" presStyleCnt="8"/>
      <dgm:spPr/>
    </dgm:pt>
    <dgm:pt modelId="{E3A3DCC4-CCC2-4258-B614-963C630EDE7B}" type="pres">
      <dgm:prSet presAssocID="{0B28C9D1-6863-4926-95B7-ADA7A66BB0DB}" presName="vert1" presStyleCnt="0"/>
      <dgm:spPr/>
    </dgm:pt>
    <dgm:pt modelId="{A1CDC068-0A01-4A88-B88F-F797AF77BBD4}" type="pres">
      <dgm:prSet presAssocID="{8B321A70-509B-425B-A816-BACFF283BCDE}" presName="thickLine" presStyleLbl="alignNode1" presStyleIdx="2" presStyleCnt="8"/>
      <dgm:spPr/>
    </dgm:pt>
    <dgm:pt modelId="{AACE27FB-59CD-4726-BF63-AD179C901050}" type="pres">
      <dgm:prSet presAssocID="{8B321A70-509B-425B-A816-BACFF283BCDE}" presName="horz1" presStyleCnt="0"/>
      <dgm:spPr/>
    </dgm:pt>
    <dgm:pt modelId="{9F407635-89BC-4DFB-AB5F-2F068B0BAA92}" type="pres">
      <dgm:prSet presAssocID="{8B321A70-509B-425B-A816-BACFF283BCDE}" presName="tx1" presStyleLbl="revTx" presStyleIdx="2" presStyleCnt="8"/>
      <dgm:spPr/>
    </dgm:pt>
    <dgm:pt modelId="{38D08D51-FCE1-4F31-8600-D8EB23E945C4}" type="pres">
      <dgm:prSet presAssocID="{8B321A70-509B-425B-A816-BACFF283BCDE}" presName="vert1" presStyleCnt="0"/>
      <dgm:spPr/>
    </dgm:pt>
    <dgm:pt modelId="{2BCA6956-8607-48F8-89FA-EE92B244A002}" type="pres">
      <dgm:prSet presAssocID="{B4DF1E4D-0297-4DE9-A7D5-4B1F534A9E97}" presName="thickLine" presStyleLbl="alignNode1" presStyleIdx="3" presStyleCnt="8"/>
      <dgm:spPr/>
    </dgm:pt>
    <dgm:pt modelId="{5A262CAE-6EA3-4B8C-B93A-7F61F5330FA1}" type="pres">
      <dgm:prSet presAssocID="{B4DF1E4D-0297-4DE9-A7D5-4B1F534A9E97}" presName="horz1" presStyleCnt="0"/>
      <dgm:spPr/>
    </dgm:pt>
    <dgm:pt modelId="{A1C868D3-68E2-4FDF-85E2-14AE1BDAD1A5}" type="pres">
      <dgm:prSet presAssocID="{B4DF1E4D-0297-4DE9-A7D5-4B1F534A9E97}" presName="tx1" presStyleLbl="revTx" presStyleIdx="3" presStyleCnt="8"/>
      <dgm:spPr/>
    </dgm:pt>
    <dgm:pt modelId="{7924A26E-9623-4B49-98CA-DC1E89FCE835}" type="pres">
      <dgm:prSet presAssocID="{B4DF1E4D-0297-4DE9-A7D5-4B1F534A9E97}" presName="vert1" presStyleCnt="0"/>
      <dgm:spPr/>
    </dgm:pt>
    <dgm:pt modelId="{08CA9DCA-F549-42F9-B800-24C11330DA9E}" type="pres">
      <dgm:prSet presAssocID="{113121B6-7804-4FA9-9B8B-0F965D5F048C}" presName="thickLine" presStyleLbl="alignNode1" presStyleIdx="4" presStyleCnt="8"/>
      <dgm:spPr/>
    </dgm:pt>
    <dgm:pt modelId="{395873C8-E6DD-4C3B-B11B-177904F4EB87}" type="pres">
      <dgm:prSet presAssocID="{113121B6-7804-4FA9-9B8B-0F965D5F048C}" presName="horz1" presStyleCnt="0"/>
      <dgm:spPr/>
    </dgm:pt>
    <dgm:pt modelId="{1EC75FBF-74C8-4262-9C15-170037C1226F}" type="pres">
      <dgm:prSet presAssocID="{113121B6-7804-4FA9-9B8B-0F965D5F048C}" presName="tx1" presStyleLbl="revTx" presStyleIdx="4" presStyleCnt="8"/>
      <dgm:spPr/>
    </dgm:pt>
    <dgm:pt modelId="{1786293A-82DB-4D54-9F24-EC8C761B1EAE}" type="pres">
      <dgm:prSet presAssocID="{113121B6-7804-4FA9-9B8B-0F965D5F048C}" presName="vert1" presStyleCnt="0"/>
      <dgm:spPr/>
    </dgm:pt>
    <dgm:pt modelId="{160E3266-F02E-4F59-9465-2F33C3B7EAF6}" type="pres">
      <dgm:prSet presAssocID="{C4FE2884-F17C-4184-8DB5-3E58DC3D3D5A}" presName="thickLine" presStyleLbl="alignNode1" presStyleIdx="5" presStyleCnt="8"/>
      <dgm:spPr/>
    </dgm:pt>
    <dgm:pt modelId="{2440CDE8-5A9D-4D9A-8909-D0D995646F72}" type="pres">
      <dgm:prSet presAssocID="{C4FE2884-F17C-4184-8DB5-3E58DC3D3D5A}" presName="horz1" presStyleCnt="0"/>
      <dgm:spPr/>
    </dgm:pt>
    <dgm:pt modelId="{A264ABC4-EFDF-487F-82F2-95BCBA8C0519}" type="pres">
      <dgm:prSet presAssocID="{C4FE2884-F17C-4184-8DB5-3E58DC3D3D5A}" presName="tx1" presStyleLbl="revTx" presStyleIdx="5" presStyleCnt="8"/>
      <dgm:spPr/>
    </dgm:pt>
    <dgm:pt modelId="{3EDCA7B7-C88E-41F2-B790-64E6807AFD09}" type="pres">
      <dgm:prSet presAssocID="{C4FE2884-F17C-4184-8DB5-3E58DC3D3D5A}" presName="vert1" presStyleCnt="0"/>
      <dgm:spPr/>
    </dgm:pt>
    <dgm:pt modelId="{B8CC3D7F-2DD4-4916-A17F-7CBE9736650E}" type="pres">
      <dgm:prSet presAssocID="{90FD4EFE-F3D8-4E8D-AD5B-941988640E5A}" presName="thickLine" presStyleLbl="alignNode1" presStyleIdx="6" presStyleCnt="8"/>
      <dgm:spPr/>
    </dgm:pt>
    <dgm:pt modelId="{60404DEF-553E-495B-92EF-529E5921BE4F}" type="pres">
      <dgm:prSet presAssocID="{90FD4EFE-F3D8-4E8D-AD5B-941988640E5A}" presName="horz1" presStyleCnt="0"/>
      <dgm:spPr/>
    </dgm:pt>
    <dgm:pt modelId="{8124F968-46BF-4442-9000-584F6C4D2AC9}" type="pres">
      <dgm:prSet presAssocID="{90FD4EFE-F3D8-4E8D-AD5B-941988640E5A}" presName="tx1" presStyleLbl="revTx" presStyleIdx="6" presStyleCnt="8"/>
      <dgm:spPr/>
    </dgm:pt>
    <dgm:pt modelId="{C5D5FC05-339B-4784-8328-2334BCEDE239}" type="pres">
      <dgm:prSet presAssocID="{90FD4EFE-F3D8-4E8D-AD5B-941988640E5A}" presName="vert1" presStyleCnt="0"/>
      <dgm:spPr/>
    </dgm:pt>
    <dgm:pt modelId="{118070D8-6021-4E58-A5E3-2D73215FA33D}" type="pres">
      <dgm:prSet presAssocID="{3C948D3D-99C7-42F7-9B75-B205A8CE42B2}" presName="thickLine" presStyleLbl="alignNode1" presStyleIdx="7" presStyleCnt="8"/>
      <dgm:spPr/>
    </dgm:pt>
    <dgm:pt modelId="{985E4223-F00C-433D-826D-A1C20E9EC6BE}" type="pres">
      <dgm:prSet presAssocID="{3C948D3D-99C7-42F7-9B75-B205A8CE42B2}" presName="horz1" presStyleCnt="0"/>
      <dgm:spPr/>
    </dgm:pt>
    <dgm:pt modelId="{8ACDA1D2-CC37-48EE-AFDB-751D387AEF5E}" type="pres">
      <dgm:prSet presAssocID="{3C948D3D-99C7-42F7-9B75-B205A8CE42B2}" presName="tx1" presStyleLbl="revTx" presStyleIdx="7" presStyleCnt="8"/>
      <dgm:spPr/>
    </dgm:pt>
    <dgm:pt modelId="{573D8C45-96B3-48F5-9542-3756CAC157EF}" type="pres">
      <dgm:prSet presAssocID="{3C948D3D-99C7-42F7-9B75-B205A8CE42B2}" presName="vert1" presStyleCnt="0"/>
      <dgm:spPr/>
    </dgm:pt>
  </dgm:ptLst>
  <dgm:cxnLst>
    <dgm:cxn modelId="{FFB8160A-96F1-48AF-BB8E-317EE9EA3287}" srcId="{4CAABFEB-B5BA-49C3-8E15-528B3BF97C02}" destId="{113121B6-7804-4FA9-9B8B-0F965D5F048C}" srcOrd="4" destOrd="0" parTransId="{9FA7968A-90D0-4190-B25A-EBA45E7EE390}" sibTransId="{CE517E25-50E0-4C29-9A27-96480B5B161D}"/>
    <dgm:cxn modelId="{D4486F33-9368-4048-8706-C7A999320906}" srcId="{4CAABFEB-B5BA-49C3-8E15-528B3BF97C02}" destId="{1781B1D8-C3F0-4A8A-8129-4AB953BD35E8}" srcOrd="0" destOrd="0" parTransId="{141DA51C-B26E-46F2-BADD-10D3C44CACAD}" sibTransId="{4E58926E-7F31-41F3-A01A-91F022564487}"/>
    <dgm:cxn modelId="{7725B336-1AA4-4FCB-ADE8-7744E202D4C9}" srcId="{4CAABFEB-B5BA-49C3-8E15-528B3BF97C02}" destId="{0B28C9D1-6863-4926-95B7-ADA7A66BB0DB}" srcOrd="1" destOrd="0" parTransId="{E1A9BFCB-8E41-4BF8-9512-4C195988759C}" sibTransId="{C7286918-858D-4EA1-8269-E98C872083DC}"/>
    <dgm:cxn modelId="{C695AF39-238D-4674-95C4-C160BE97FD93}" type="presOf" srcId="{8B321A70-509B-425B-A816-BACFF283BCDE}" destId="{9F407635-89BC-4DFB-AB5F-2F068B0BAA92}" srcOrd="0" destOrd="0" presId="urn:microsoft.com/office/officeart/2008/layout/LinedList"/>
    <dgm:cxn modelId="{51E3C965-DA77-4EB9-8BFE-94FF0BD6371F}" type="presOf" srcId="{C4FE2884-F17C-4184-8DB5-3E58DC3D3D5A}" destId="{A264ABC4-EFDF-487F-82F2-95BCBA8C0519}" srcOrd="0" destOrd="0" presId="urn:microsoft.com/office/officeart/2008/layout/LinedList"/>
    <dgm:cxn modelId="{7FB36C69-9199-4766-A5DD-9541FA21545C}" srcId="{4CAABFEB-B5BA-49C3-8E15-528B3BF97C02}" destId="{8B321A70-509B-425B-A816-BACFF283BCDE}" srcOrd="2" destOrd="0" parTransId="{61AB67CF-23D7-44AE-8CBE-7C2ECE2079EA}" sibTransId="{A50B1BA5-A42A-4472-A3CB-8823C75EE391}"/>
    <dgm:cxn modelId="{FE73E26C-A804-458B-9D66-6436465CB141}" srcId="{4CAABFEB-B5BA-49C3-8E15-528B3BF97C02}" destId="{C4FE2884-F17C-4184-8DB5-3E58DC3D3D5A}" srcOrd="5" destOrd="0" parTransId="{0B4E71ED-C172-4C35-B082-F7B3F38ABF29}" sibTransId="{E1CF508C-01DE-4D36-83E0-F9811A7AA68A}"/>
    <dgm:cxn modelId="{8B70C154-26FB-4EF3-B392-6EA5D5E80FAB}" srcId="{4CAABFEB-B5BA-49C3-8E15-528B3BF97C02}" destId="{90FD4EFE-F3D8-4E8D-AD5B-941988640E5A}" srcOrd="6" destOrd="0" parTransId="{1B09B076-4873-4BC4-8671-FF8E6FDC9D15}" sibTransId="{0AA8A031-EAF1-482A-BFCB-0A3E99E9B334}"/>
    <dgm:cxn modelId="{9AF8487D-F231-4F12-9E9F-CB430856DA6B}" type="presOf" srcId="{113121B6-7804-4FA9-9B8B-0F965D5F048C}" destId="{1EC75FBF-74C8-4262-9C15-170037C1226F}" srcOrd="0" destOrd="0" presId="urn:microsoft.com/office/officeart/2008/layout/LinedList"/>
    <dgm:cxn modelId="{2ABD6E86-4CB0-45D1-968B-DB7E55C28F90}" srcId="{4CAABFEB-B5BA-49C3-8E15-528B3BF97C02}" destId="{3C948D3D-99C7-42F7-9B75-B205A8CE42B2}" srcOrd="7" destOrd="0" parTransId="{0C5ED295-B3DE-4BA6-8013-F40FF81C6458}" sibTransId="{586B36A0-8408-42CC-9A1A-ED1A5376C85D}"/>
    <dgm:cxn modelId="{B3CC62A5-44AA-4444-9EC1-CC451F9C466E}" type="presOf" srcId="{1781B1D8-C3F0-4A8A-8129-4AB953BD35E8}" destId="{BDBC95C5-2D39-4E18-8DD0-59AB7F452F37}" srcOrd="0" destOrd="0" presId="urn:microsoft.com/office/officeart/2008/layout/LinedList"/>
    <dgm:cxn modelId="{E89018A8-8949-4A4A-8C35-0615528353A2}" type="presOf" srcId="{4CAABFEB-B5BA-49C3-8E15-528B3BF97C02}" destId="{27C425E4-6004-45CF-BB82-DA4EF60F5F1C}" srcOrd="0" destOrd="0" presId="urn:microsoft.com/office/officeart/2008/layout/LinedList"/>
    <dgm:cxn modelId="{B6AC7FB2-AADA-4E47-A976-ACCD36019194}" type="presOf" srcId="{0B28C9D1-6863-4926-95B7-ADA7A66BB0DB}" destId="{344F7AB1-FB79-4797-B466-02CE15CB00C6}" srcOrd="0" destOrd="0" presId="urn:microsoft.com/office/officeart/2008/layout/LinedList"/>
    <dgm:cxn modelId="{270CB2CE-0372-449D-9262-580B508A6ED7}" srcId="{4CAABFEB-B5BA-49C3-8E15-528B3BF97C02}" destId="{B4DF1E4D-0297-4DE9-A7D5-4B1F534A9E97}" srcOrd="3" destOrd="0" parTransId="{379CDE10-785F-4ED8-B8EA-7653FD3A6718}" sibTransId="{4C8B3F21-22FF-48E1-B118-DA4A3854737B}"/>
    <dgm:cxn modelId="{EFD263D6-50CB-4D42-8A37-4FCE28D036CE}" type="presOf" srcId="{90FD4EFE-F3D8-4E8D-AD5B-941988640E5A}" destId="{8124F968-46BF-4442-9000-584F6C4D2AC9}" srcOrd="0" destOrd="0" presId="urn:microsoft.com/office/officeart/2008/layout/LinedList"/>
    <dgm:cxn modelId="{4532DFEA-3814-4CAD-8157-4555A0F996B0}" type="presOf" srcId="{B4DF1E4D-0297-4DE9-A7D5-4B1F534A9E97}" destId="{A1C868D3-68E2-4FDF-85E2-14AE1BDAD1A5}" srcOrd="0" destOrd="0" presId="urn:microsoft.com/office/officeart/2008/layout/LinedList"/>
    <dgm:cxn modelId="{D71789EC-544D-4CF8-BDC5-54892271B028}" type="presOf" srcId="{3C948D3D-99C7-42F7-9B75-B205A8CE42B2}" destId="{8ACDA1D2-CC37-48EE-AFDB-751D387AEF5E}" srcOrd="0" destOrd="0" presId="urn:microsoft.com/office/officeart/2008/layout/LinedList"/>
    <dgm:cxn modelId="{49A1D536-EAB4-4E93-A214-9F7AC80CC542}" type="presParOf" srcId="{27C425E4-6004-45CF-BB82-DA4EF60F5F1C}" destId="{45D9D533-85E2-468D-938E-152891B7E755}" srcOrd="0" destOrd="0" presId="urn:microsoft.com/office/officeart/2008/layout/LinedList"/>
    <dgm:cxn modelId="{EC09F8D6-5639-439C-81AB-0217D03BA4B6}" type="presParOf" srcId="{27C425E4-6004-45CF-BB82-DA4EF60F5F1C}" destId="{C3D548EB-86A5-403B-8B7A-1AFD16567465}" srcOrd="1" destOrd="0" presId="urn:microsoft.com/office/officeart/2008/layout/LinedList"/>
    <dgm:cxn modelId="{47C72DFF-56C8-42E2-9060-E734E593FFB8}" type="presParOf" srcId="{C3D548EB-86A5-403B-8B7A-1AFD16567465}" destId="{BDBC95C5-2D39-4E18-8DD0-59AB7F452F37}" srcOrd="0" destOrd="0" presId="urn:microsoft.com/office/officeart/2008/layout/LinedList"/>
    <dgm:cxn modelId="{B2F1B1DD-CEA9-4E56-968C-D1382ED0E298}" type="presParOf" srcId="{C3D548EB-86A5-403B-8B7A-1AFD16567465}" destId="{6B1B0F4B-F7D2-4205-A8C1-7763BBF5E4CA}" srcOrd="1" destOrd="0" presId="urn:microsoft.com/office/officeart/2008/layout/LinedList"/>
    <dgm:cxn modelId="{1A1FC81A-99CA-4F0C-98D0-188E41EE6207}" type="presParOf" srcId="{27C425E4-6004-45CF-BB82-DA4EF60F5F1C}" destId="{00B42601-D5B2-49A0-B118-7656BB8B145D}" srcOrd="2" destOrd="0" presId="urn:microsoft.com/office/officeart/2008/layout/LinedList"/>
    <dgm:cxn modelId="{36139377-5088-49BA-9B8C-50A964BB5861}" type="presParOf" srcId="{27C425E4-6004-45CF-BB82-DA4EF60F5F1C}" destId="{E1988A39-6143-4F92-9FDA-B4B0C44682D2}" srcOrd="3" destOrd="0" presId="urn:microsoft.com/office/officeart/2008/layout/LinedList"/>
    <dgm:cxn modelId="{C821B323-530B-43E0-8DA0-9BEE53066873}" type="presParOf" srcId="{E1988A39-6143-4F92-9FDA-B4B0C44682D2}" destId="{344F7AB1-FB79-4797-B466-02CE15CB00C6}" srcOrd="0" destOrd="0" presId="urn:microsoft.com/office/officeart/2008/layout/LinedList"/>
    <dgm:cxn modelId="{5E6E61B8-A062-49D3-82A5-E2A7E0C871BF}" type="presParOf" srcId="{E1988A39-6143-4F92-9FDA-B4B0C44682D2}" destId="{E3A3DCC4-CCC2-4258-B614-963C630EDE7B}" srcOrd="1" destOrd="0" presId="urn:microsoft.com/office/officeart/2008/layout/LinedList"/>
    <dgm:cxn modelId="{37AE669A-B4F5-4C80-B745-3F5046686917}" type="presParOf" srcId="{27C425E4-6004-45CF-BB82-DA4EF60F5F1C}" destId="{A1CDC068-0A01-4A88-B88F-F797AF77BBD4}" srcOrd="4" destOrd="0" presId="urn:microsoft.com/office/officeart/2008/layout/LinedList"/>
    <dgm:cxn modelId="{CCEB83F6-DF46-4475-984A-73D8AFB6714C}" type="presParOf" srcId="{27C425E4-6004-45CF-BB82-DA4EF60F5F1C}" destId="{AACE27FB-59CD-4726-BF63-AD179C901050}" srcOrd="5" destOrd="0" presId="urn:microsoft.com/office/officeart/2008/layout/LinedList"/>
    <dgm:cxn modelId="{2C189F19-4E3B-45B6-BF81-584606C176B0}" type="presParOf" srcId="{AACE27FB-59CD-4726-BF63-AD179C901050}" destId="{9F407635-89BC-4DFB-AB5F-2F068B0BAA92}" srcOrd="0" destOrd="0" presId="urn:microsoft.com/office/officeart/2008/layout/LinedList"/>
    <dgm:cxn modelId="{E30F3E1A-F189-403B-B6E2-DA861C2D029D}" type="presParOf" srcId="{AACE27FB-59CD-4726-BF63-AD179C901050}" destId="{38D08D51-FCE1-4F31-8600-D8EB23E945C4}" srcOrd="1" destOrd="0" presId="urn:microsoft.com/office/officeart/2008/layout/LinedList"/>
    <dgm:cxn modelId="{B3659876-E8D8-4517-BB7B-E03ACDC5A71B}" type="presParOf" srcId="{27C425E4-6004-45CF-BB82-DA4EF60F5F1C}" destId="{2BCA6956-8607-48F8-89FA-EE92B244A002}" srcOrd="6" destOrd="0" presId="urn:microsoft.com/office/officeart/2008/layout/LinedList"/>
    <dgm:cxn modelId="{FEBAB8DE-E786-4AA0-9A8C-37066DACF86C}" type="presParOf" srcId="{27C425E4-6004-45CF-BB82-DA4EF60F5F1C}" destId="{5A262CAE-6EA3-4B8C-B93A-7F61F5330FA1}" srcOrd="7" destOrd="0" presId="urn:microsoft.com/office/officeart/2008/layout/LinedList"/>
    <dgm:cxn modelId="{52DA45F5-979A-450F-9B26-89ADD4F1022F}" type="presParOf" srcId="{5A262CAE-6EA3-4B8C-B93A-7F61F5330FA1}" destId="{A1C868D3-68E2-4FDF-85E2-14AE1BDAD1A5}" srcOrd="0" destOrd="0" presId="urn:microsoft.com/office/officeart/2008/layout/LinedList"/>
    <dgm:cxn modelId="{E5B1DD47-250D-4201-9D71-8F9A11F52409}" type="presParOf" srcId="{5A262CAE-6EA3-4B8C-B93A-7F61F5330FA1}" destId="{7924A26E-9623-4B49-98CA-DC1E89FCE835}" srcOrd="1" destOrd="0" presId="urn:microsoft.com/office/officeart/2008/layout/LinedList"/>
    <dgm:cxn modelId="{8B89CFAF-67E7-435E-A73C-04BCB1479991}" type="presParOf" srcId="{27C425E4-6004-45CF-BB82-DA4EF60F5F1C}" destId="{08CA9DCA-F549-42F9-B800-24C11330DA9E}" srcOrd="8" destOrd="0" presId="urn:microsoft.com/office/officeart/2008/layout/LinedList"/>
    <dgm:cxn modelId="{C24C2924-DB1E-4D44-A240-55CCFFD4E59A}" type="presParOf" srcId="{27C425E4-6004-45CF-BB82-DA4EF60F5F1C}" destId="{395873C8-E6DD-4C3B-B11B-177904F4EB87}" srcOrd="9" destOrd="0" presId="urn:microsoft.com/office/officeart/2008/layout/LinedList"/>
    <dgm:cxn modelId="{47DD2206-560C-4F30-B5F5-BC939E526C64}" type="presParOf" srcId="{395873C8-E6DD-4C3B-B11B-177904F4EB87}" destId="{1EC75FBF-74C8-4262-9C15-170037C1226F}" srcOrd="0" destOrd="0" presId="urn:microsoft.com/office/officeart/2008/layout/LinedList"/>
    <dgm:cxn modelId="{71E3095A-076C-4573-B3ED-8ACFEE332043}" type="presParOf" srcId="{395873C8-E6DD-4C3B-B11B-177904F4EB87}" destId="{1786293A-82DB-4D54-9F24-EC8C761B1EAE}" srcOrd="1" destOrd="0" presId="urn:microsoft.com/office/officeart/2008/layout/LinedList"/>
    <dgm:cxn modelId="{FAAC367A-21D4-4417-99E3-7A12A46D631C}" type="presParOf" srcId="{27C425E4-6004-45CF-BB82-DA4EF60F5F1C}" destId="{160E3266-F02E-4F59-9465-2F33C3B7EAF6}" srcOrd="10" destOrd="0" presId="urn:microsoft.com/office/officeart/2008/layout/LinedList"/>
    <dgm:cxn modelId="{46808540-AACF-4140-AA7F-8B191821E674}" type="presParOf" srcId="{27C425E4-6004-45CF-BB82-DA4EF60F5F1C}" destId="{2440CDE8-5A9D-4D9A-8909-D0D995646F72}" srcOrd="11" destOrd="0" presId="urn:microsoft.com/office/officeart/2008/layout/LinedList"/>
    <dgm:cxn modelId="{5B17BCA0-EF03-49ED-9124-7C3518280E1A}" type="presParOf" srcId="{2440CDE8-5A9D-4D9A-8909-D0D995646F72}" destId="{A264ABC4-EFDF-487F-82F2-95BCBA8C0519}" srcOrd="0" destOrd="0" presId="urn:microsoft.com/office/officeart/2008/layout/LinedList"/>
    <dgm:cxn modelId="{A5C3F7D1-4B84-4087-9648-57023085E582}" type="presParOf" srcId="{2440CDE8-5A9D-4D9A-8909-D0D995646F72}" destId="{3EDCA7B7-C88E-41F2-B790-64E6807AFD09}" srcOrd="1" destOrd="0" presId="urn:microsoft.com/office/officeart/2008/layout/LinedList"/>
    <dgm:cxn modelId="{1C434AEC-0BB8-467F-ACE2-D0F18E3D621D}" type="presParOf" srcId="{27C425E4-6004-45CF-BB82-DA4EF60F5F1C}" destId="{B8CC3D7F-2DD4-4916-A17F-7CBE9736650E}" srcOrd="12" destOrd="0" presId="urn:microsoft.com/office/officeart/2008/layout/LinedList"/>
    <dgm:cxn modelId="{D13DEA17-7C11-4DFC-BA74-25FEA482153D}" type="presParOf" srcId="{27C425E4-6004-45CF-BB82-DA4EF60F5F1C}" destId="{60404DEF-553E-495B-92EF-529E5921BE4F}" srcOrd="13" destOrd="0" presId="urn:microsoft.com/office/officeart/2008/layout/LinedList"/>
    <dgm:cxn modelId="{B2B30122-C5A3-46B2-9778-E93C41C8715D}" type="presParOf" srcId="{60404DEF-553E-495B-92EF-529E5921BE4F}" destId="{8124F968-46BF-4442-9000-584F6C4D2AC9}" srcOrd="0" destOrd="0" presId="urn:microsoft.com/office/officeart/2008/layout/LinedList"/>
    <dgm:cxn modelId="{2B8C7929-56DE-4699-88A9-7DD6789DD414}" type="presParOf" srcId="{60404DEF-553E-495B-92EF-529E5921BE4F}" destId="{C5D5FC05-339B-4784-8328-2334BCEDE239}" srcOrd="1" destOrd="0" presId="urn:microsoft.com/office/officeart/2008/layout/LinedList"/>
    <dgm:cxn modelId="{FB6E36D1-9D7C-4ACB-8A5D-7DE039976D00}" type="presParOf" srcId="{27C425E4-6004-45CF-BB82-DA4EF60F5F1C}" destId="{118070D8-6021-4E58-A5E3-2D73215FA33D}" srcOrd="14" destOrd="0" presId="urn:microsoft.com/office/officeart/2008/layout/LinedList"/>
    <dgm:cxn modelId="{0BF05673-2F51-44CC-85F6-BB63EF68F6A6}" type="presParOf" srcId="{27C425E4-6004-45CF-BB82-DA4EF60F5F1C}" destId="{985E4223-F00C-433D-826D-A1C20E9EC6BE}" srcOrd="15" destOrd="0" presId="urn:microsoft.com/office/officeart/2008/layout/LinedList"/>
    <dgm:cxn modelId="{ADF9E86E-91F1-4F0A-8B40-334385E74895}" type="presParOf" srcId="{985E4223-F00C-433D-826D-A1C20E9EC6BE}" destId="{8ACDA1D2-CC37-48EE-AFDB-751D387AEF5E}" srcOrd="0" destOrd="0" presId="urn:microsoft.com/office/officeart/2008/layout/LinedList"/>
    <dgm:cxn modelId="{2BDEFBCC-F2F1-4569-91F3-E16845F63A1E}" type="presParOf" srcId="{985E4223-F00C-433D-826D-A1C20E9EC6BE}" destId="{573D8C45-96B3-48F5-9542-3756CAC157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D21C62-BD3A-40BA-8FF9-11AD139F8F9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33E6B65-4C2F-4DE2-88BC-7CFF9F90764C}">
      <dgm:prSet/>
      <dgm:spPr/>
      <dgm:t>
        <a:bodyPr/>
        <a:lstStyle/>
        <a:p>
          <a:r>
            <a:rPr lang="en-GB"/>
            <a:t>The aim of todays session is to introduce students to the offences of theft, burglary and any defences to criminal law offences. </a:t>
          </a:r>
          <a:endParaRPr lang="en-US"/>
        </a:p>
      </dgm:t>
    </dgm:pt>
    <dgm:pt modelId="{8A215016-0110-495A-8B05-4869C89C8E3F}" type="parTrans" cxnId="{DFAF50B3-F476-4525-8B6E-FE2804EBEA29}">
      <dgm:prSet/>
      <dgm:spPr/>
      <dgm:t>
        <a:bodyPr/>
        <a:lstStyle/>
        <a:p>
          <a:endParaRPr lang="en-US"/>
        </a:p>
      </dgm:t>
    </dgm:pt>
    <dgm:pt modelId="{7F3D6299-1769-44B1-B2EC-C8F260C389F6}" type="sibTrans" cxnId="{DFAF50B3-F476-4525-8B6E-FE2804EBEA29}">
      <dgm:prSet/>
      <dgm:spPr/>
      <dgm:t>
        <a:bodyPr/>
        <a:lstStyle/>
        <a:p>
          <a:endParaRPr lang="en-US"/>
        </a:p>
      </dgm:t>
    </dgm:pt>
    <dgm:pt modelId="{39435AE6-B3B9-43F8-A0CF-A95209D592E1}">
      <dgm:prSet/>
      <dgm:spPr/>
      <dgm:t>
        <a:bodyPr/>
        <a:lstStyle/>
        <a:p>
          <a:r>
            <a:rPr lang="en-GB"/>
            <a:t>By the end of today’s sessions students should be able to demonstrate that they understand the offences of theft, burglary and the defences to criminal offences. </a:t>
          </a:r>
          <a:endParaRPr lang="en-US"/>
        </a:p>
      </dgm:t>
    </dgm:pt>
    <dgm:pt modelId="{13E2F429-D769-42E3-85A2-D74D7FD11643}" type="parTrans" cxnId="{5AB3F540-6E30-4AA8-9D5C-5D91CD0F788D}">
      <dgm:prSet/>
      <dgm:spPr/>
      <dgm:t>
        <a:bodyPr/>
        <a:lstStyle/>
        <a:p>
          <a:endParaRPr lang="en-US"/>
        </a:p>
      </dgm:t>
    </dgm:pt>
    <dgm:pt modelId="{D0A728E8-5F68-4ABF-8255-0EC266688CAB}" type="sibTrans" cxnId="{5AB3F540-6E30-4AA8-9D5C-5D91CD0F788D}">
      <dgm:prSet/>
      <dgm:spPr/>
      <dgm:t>
        <a:bodyPr/>
        <a:lstStyle/>
        <a:p>
          <a:endParaRPr lang="en-US"/>
        </a:p>
      </dgm:t>
    </dgm:pt>
    <dgm:pt modelId="{82ECF0B0-5AC3-4785-A9F4-1D6564A7D17A}" type="pres">
      <dgm:prSet presAssocID="{1FD21C62-BD3A-40BA-8FF9-11AD139F8F94}" presName="linear" presStyleCnt="0">
        <dgm:presLayoutVars>
          <dgm:animLvl val="lvl"/>
          <dgm:resizeHandles val="exact"/>
        </dgm:presLayoutVars>
      </dgm:prSet>
      <dgm:spPr/>
    </dgm:pt>
    <dgm:pt modelId="{FCEDA5DF-1751-4E9A-8432-6E36B93FE046}" type="pres">
      <dgm:prSet presAssocID="{F33E6B65-4C2F-4DE2-88BC-7CFF9F90764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7FE2D12-8909-4409-A8CE-35702DF16594}" type="pres">
      <dgm:prSet presAssocID="{7F3D6299-1769-44B1-B2EC-C8F260C389F6}" presName="spacer" presStyleCnt="0"/>
      <dgm:spPr/>
    </dgm:pt>
    <dgm:pt modelId="{031905B9-54E8-4913-A805-5340A0E5CDE9}" type="pres">
      <dgm:prSet presAssocID="{39435AE6-B3B9-43F8-A0CF-A95209D592E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AB3F540-6E30-4AA8-9D5C-5D91CD0F788D}" srcId="{1FD21C62-BD3A-40BA-8FF9-11AD139F8F94}" destId="{39435AE6-B3B9-43F8-A0CF-A95209D592E1}" srcOrd="1" destOrd="0" parTransId="{13E2F429-D769-42E3-85A2-D74D7FD11643}" sibTransId="{D0A728E8-5F68-4ABF-8255-0EC266688CAB}"/>
    <dgm:cxn modelId="{D835CF89-61D8-4D60-9DC6-AC7DDF3F42B2}" type="presOf" srcId="{1FD21C62-BD3A-40BA-8FF9-11AD139F8F94}" destId="{82ECF0B0-5AC3-4785-A9F4-1D6564A7D17A}" srcOrd="0" destOrd="0" presId="urn:microsoft.com/office/officeart/2005/8/layout/vList2"/>
    <dgm:cxn modelId="{00A6DEA3-4604-41E9-8ED4-999C70D73B53}" type="presOf" srcId="{39435AE6-B3B9-43F8-A0CF-A95209D592E1}" destId="{031905B9-54E8-4913-A805-5340A0E5CDE9}" srcOrd="0" destOrd="0" presId="urn:microsoft.com/office/officeart/2005/8/layout/vList2"/>
    <dgm:cxn modelId="{DFAF50B3-F476-4525-8B6E-FE2804EBEA29}" srcId="{1FD21C62-BD3A-40BA-8FF9-11AD139F8F94}" destId="{F33E6B65-4C2F-4DE2-88BC-7CFF9F90764C}" srcOrd="0" destOrd="0" parTransId="{8A215016-0110-495A-8B05-4869C89C8E3F}" sibTransId="{7F3D6299-1769-44B1-B2EC-C8F260C389F6}"/>
    <dgm:cxn modelId="{69F591FD-BAF6-4537-A519-44557A3F5292}" type="presOf" srcId="{F33E6B65-4C2F-4DE2-88BC-7CFF9F90764C}" destId="{FCEDA5DF-1751-4E9A-8432-6E36B93FE046}" srcOrd="0" destOrd="0" presId="urn:microsoft.com/office/officeart/2005/8/layout/vList2"/>
    <dgm:cxn modelId="{84D25579-9E7F-415E-B4A1-5E2357E3EF43}" type="presParOf" srcId="{82ECF0B0-5AC3-4785-A9F4-1D6564A7D17A}" destId="{FCEDA5DF-1751-4E9A-8432-6E36B93FE046}" srcOrd="0" destOrd="0" presId="urn:microsoft.com/office/officeart/2005/8/layout/vList2"/>
    <dgm:cxn modelId="{D08E7D20-A39E-4A7B-9332-7CB469A03097}" type="presParOf" srcId="{82ECF0B0-5AC3-4785-A9F4-1D6564A7D17A}" destId="{17FE2D12-8909-4409-A8CE-35702DF16594}" srcOrd="1" destOrd="0" presId="urn:microsoft.com/office/officeart/2005/8/layout/vList2"/>
    <dgm:cxn modelId="{EA4889BD-70B2-4577-86AC-6F81F6FA444A}" type="presParOf" srcId="{82ECF0B0-5AC3-4785-A9F4-1D6564A7D17A}" destId="{031905B9-54E8-4913-A805-5340A0E5CDE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E9BD66-E095-4B00-B371-265B64EBCD41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55BB40-091E-4022-BB9D-D74D9A95C957}">
      <dgm:prSet/>
      <dgm:spPr/>
      <dgm:t>
        <a:bodyPr/>
        <a:lstStyle/>
        <a:p>
          <a:r>
            <a:rPr lang="en-GB"/>
            <a:t>Defined under the Theft Act 1968 – Section 1. </a:t>
          </a:r>
          <a:endParaRPr lang="en-US"/>
        </a:p>
      </dgm:t>
    </dgm:pt>
    <dgm:pt modelId="{CD739011-A6C2-49B8-8564-8A619752A3B8}" type="parTrans" cxnId="{7B97C3AE-DF06-4EA2-85BC-1A144C7C5909}">
      <dgm:prSet/>
      <dgm:spPr/>
      <dgm:t>
        <a:bodyPr/>
        <a:lstStyle/>
        <a:p>
          <a:endParaRPr lang="en-US"/>
        </a:p>
      </dgm:t>
    </dgm:pt>
    <dgm:pt modelId="{EB13D60C-E536-4415-8172-34ECE7D8BF83}" type="sibTrans" cxnId="{7B97C3AE-DF06-4EA2-85BC-1A144C7C5909}">
      <dgm:prSet/>
      <dgm:spPr/>
      <dgm:t>
        <a:bodyPr/>
        <a:lstStyle/>
        <a:p>
          <a:endParaRPr lang="en-US"/>
        </a:p>
      </dgm:t>
    </dgm:pt>
    <dgm:pt modelId="{C7BD7F8A-5043-4383-B7F6-B6A579A6749A}">
      <dgm:prSet/>
      <dgm:spPr/>
      <dgm:t>
        <a:bodyPr/>
        <a:lstStyle/>
        <a:p>
          <a:r>
            <a:rPr lang="en-GB"/>
            <a:t>Revisit the last weeks slides if you are unsure of the offence of theft. </a:t>
          </a:r>
          <a:endParaRPr lang="en-US"/>
        </a:p>
      </dgm:t>
    </dgm:pt>
    <dgm:pt modelId="{09C2A34E-5C67-470A-BA5B-CD258974D3B9}" type="parTrans" cxnId="{64F3A2A9-CDCD-406E-8EB8-C0D6D797977C}">
      <dgm:prSet/>
      <dgm:spPr/>
      <dgm:t>
        <a:bodyPr/>
        <a:lstStyle/>
        <a:p>
          <a:endParaRPr lang="en-US"/>
        </a:p>
      </dgm:t>
    </dgm:pt>
    <dgm:pt modelId="{71E30F16-BEFF-40BC-89CA-676E29CFC219}" type="sibTrans" cxnId="{64F3A2A9-CDCD-406E-8EB8-C0D6D797977C}">
      <dgm:prSet/>
      <dgm:spPr/>
      <dgm:t>
        <a:bodyPr/>
        <a:lstStyle/>
        <a:p>
          <a:endParaRPr lang="en-US"/>
        </a:p>
      </dgm:t>
    </dgm:pt>
    <dgm:pt modelId="{D035678D-09A6-4BC2-948C-728908ABF808}" type="pres">
      <dgm:prSet presAssocID="{7EE9BD66-E095-4B00-B371-265B64EBCD41}" presName="vert0" presStyleCnt="0">
        <dgm:presLayoutVars>
          <dgm:dir/>
          <dgm:animOne val="branch"/>
          <dgm:animLvl val="lvl"/>
        </dgm:presLayoutVars>
      </dgm:prSet>
      <dgm:spPr/>
    </dgm:pt>
    <dgm:pt modelId="{38676E2F-9F01-49E9-88F3-823EF3861CC1}" type="pres">
      <dgm:prSet presAssocID="{A055BB40-091E-4022-BB9D-D74D9A95C957}" presName="thickLine" presStyleLbl="alignNode1" presStyleIdx="0" presStyleCnt="2"/>
      <dgm:spPr/>
    </dgm:pt>
    <dgm:pt modelId="{13D3F5EE-1143-4322-BB6F-2C10EDB105A7}" type="pres">
      <dgm:prSet presAssocID="{A055BB40-091E-4022-BB9D-D74D9A95C957}" presName="horz1" presStyleCnt="0"/>
      <dgm:spPr/>
    </dgm:pt>
    <dgm:pt modelId="{86DFCD2F-B15A-4267-98ED-21207F8AED8C}" type="pres">
      <dgm:prSet presAssocID="{A055BB40-091E-4022-BB9D-D74D9A95C957}" presName="tx1" presStyleLbl="revTx" presStyleIdx="0" presStyleCnt="2"/>
      <dgm:spPr/>
    </dgm:pt>
    <dgm:pt modelId="{C79A6B19-3067-422C-A7C7-E87AEAB68EDE}" type="pres">
      <dgm:prSet presAssocID="{A055BB40-091E-4022-BB9D-D74D9A95C957}" presName="vert1" presStyleCnt="0"/>
      <dgm:spPr/>
    </dgm:pt>
    <dgm:pt modelId="{B1D32094-6F53-4116-9ABE-4C71D520ACA9}" type="pres">
      <dgm:prSet presAssocID="{C7BD7F8A-5043-4383-B7F6-B6A579A6749A}" presName="thickLine" presStyleLbl="alignNode1" presStyleIdx="1" presStyleCnt="2"/>
      <dgm:spPr/>
    </dgm:pt>
    <dgm:pt modelId="{FA361CD3-AF0D-41DD-B59D-967CD31660B7}" type="pres">
      <dgm:prSet presAssocID="{C7BD7F8A-5043-4383-B7F6-B6A579A6749A}" presName="horz1" presStyleCnt="0"/>
      <dgm:spPr/>
    </dgm:pt>
    <dgm:pt modelId="{6E5EC952-39E3-49AD-B88F-75CBA34893C5}" type="pres">
      <dgm:prSet presAssocID="{C7BD7F8A-5043-4383-B7F6-B6A579A6749A}" presName="tx1" presStyleLbl="revTx" presStyleIdx="1" presStyleCnt="2"/>
      <dgm:spPr/>
    </dgm:pt>
    <dgm:pt modelId="{53160E29-3B23-4749-8001-F186AA61E764}" type="pres">
      <dgm:prSet presAssocID="{C7BD7F8A-5043-4383-B7F6-B6A579A6749A}" presName="vert1" presStyleCnt="0"/>
      <dgm:spPr/>
    </dgm:pt>
  </dgm:ptLst>
  <dgm:cxnLst>
    <dgm:cxn modelId="{46A7994F-7EE9-41CF-8B24-B7631ACD8F10}" type="presOf" srcId="{C7BD7F8A-5043-4383-B7F6-B6A579A6749A}" destId="{6E5EC952-39E3-49AD-B88F-75CBA34893C5}" srcOrd="0" destOrd="0" presId="urn:microsoft.com/office/officeart/2008/layout/LinedList"/>
    <dgm:cxn modelId="{5E001F9A-BFAA-4442-B075-8E8BE491DDEC}" type="presOf" srcId="{7EE9BD66-E095-4B00-B371-265B64EBCD41}" destId="{D035678D-09A6-4BC2-948C-728908ABF808}" srcOrd="0" destOrd="0" presId="urn:microsoft.com/office/officeart/2008/layout/LinedList"/>
    <dgm:cxn modelId="{64F3A2A9-CDCD-406E-8EB8-C0D6D797977C}" srcId="{7EE9BD66-E095-4B00-B371-265B64EBCD41}" destId="{C7BD7F8A-5043-4383-B7F6-B6A579A6749A}" srcOrd="1" destOrd="0" parTransId="{09C2A34E-5C67-470A-BA5B-CD258974D3B9}" sibTransId="{71E30F16-BEFF-40BC-89CA-676E29CFC219}"/>
    <dgm:cxn modelId="{7B97C3AE-DF06-4EA2-85BC-1A144C7C5909}" srcId="{7EE9BD66-E095-4B00-B371-265B64EBCD41}" destId="{A055BB40-091E-4022-BB9D-D74D9A95C957}" srcOrd="0" destOrd="0" parTransId="{CD739011-A6C2-49B8-8564-8A619752A3B8}" sibTransId="{EB13D60C-E536-4415-8172-34ECE7D8BF83}"/>
    <dgm:cxn modelId="{493C23B5-71A3-480B-833D-CBEBCAAAB217}" type="presOf" srcId="{A055BB40-091E-4022-BB9D-D74D9A95C957}" destId="{86DFCD2F-B15A-4267-98ED-21207F8AED8C}" srcOrd="0" destOrd="0" presId="urn:microsoft.com/office/officeart/2008/layout/LinedList"/>
    <dgm:cxn modelId="{FB79BA28-9ED5-45C4-A6A1-F59A2D1DF1B4}" type="presParOf" srcId="{D035678D-09A6-4BC2-948C-728908ABF808}" destId="{38676E2F-9F01-49E9-88F3-823EF3861CC1}" srcOrd="0" destOrd="0" presId="urn:microsoft.com/office/officeart/2008/layout/LinedList"/>
    <dgm:cxn modelId="{0087B9B6-3560-4C51-BCDF-9D8D3C5526EF}" type="presParOf" srcId="{D035678D-09A6-4BC2-948C-728908ABF808}" destId="{13D3F5EE-1143-4322-BB6F-2C10EDB105A7}" srcOrd="1" destOrd="0" presId="urn:microsoft.com/office/officeart/2008/layout/LinedList"/>
    <dgm:cxn modelId="{5593C0D9-7A76-4C7A-9AE6-CDA6069EEEAA}" type="presParOf" srcId="{13D3F5EE-1143-4322-BB6F-2C10EDB105A7}" destId="{86DFCD2F-B15A-4267-98ED-21207F8AED8C}" srcOrd="0" destOrd="0" presId="urn:microsoft.com/office/officeart/2008/layout/LinedList"/>
    <dgm:cxn modelId="{D10991C6-A036-4666-AA83-539A1974CB78}" type="presParOf" srcId="{13D3F5EE-1143-4322-BB6F-2C10EDB105A7}" destId="{C79A6B19-3067-422C-A7C7-E87AEAB68EDE}" srcOrd="1" destOrd="0" presId="urn:microsoft.com/office/officeart/2008/layout/LinedList"/>
    <dgm:cxn modelId="{0F4872CC-AA45-45FF-818E-16523BE7A872}" type="presParOf" srcId="{D035678D-09A6-4BC2-948C-728908ABF808}" destId="{B1D32094-6F53-4116-9ABE-4C71D520ACA9}" srcOrd="2" destOrd="0" presId="urn:microsoft.com/office/officeart/2008/layout/LinedList"/>
    <dgm:cxn modelId="{3AB1C748-8F25-4AD1-A214-BDC894ED6692}" type="presParOf" srcId="{D035678D-09A6-4BC2-948C-728908ABF808}" destId="{FA361CD3-AF0D-41DD-B59D-967CD31660B7}" srcOrd="3" destOrd="0" presId="urn:microsoft.com/office/officeart/2008/layout/LinedList"/>
    <dgm:cxn modelId="{A5FB0A94-1122-4A04-BB9F-726E78C45B6B}" type="presParOf" srcId="{FA361CD3-AF0D-41DD-B59D-967CD31660B7}" destId="{6E5EC952-39E3-49AD-B88F-75CBA34893C5}" srcOrd="0" destOrd="0" presId="urn:microsoft.com/office/officeart/2008/layout/LinedList"/>
    <dgm:cxn modelId="{0A77E31F-226C-4EE5-84B2-E98188EA8348}" type="presParOf" srcId="{FA361CD3-AF0D-41DD-B59D-967CD31660B7}" destId="{53160E29-3B23-4749-8001-F186AA61E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0ADAFB6-A38C-4749-8DF8-586B15E8D11E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EA65AC5-CD9F-43E3-932E-1A37DA9F08CD}">
      <dgm:prSet/>
      <dgm:spPr/>
      <dgm:t>
        <a:bodyPr/>
        <a:lstStyle/>
        <a:p>
          <a:r>
            <a:rPr lang="en-GB"/>
            <a:t>Was the offence necessary. </a:t>
          </a:r>
          <a:endParaRPr lang="en-US"/>
        </a:p>
      </dgm:t>
    </dgm:pt>
    <dgm:pt modelId="{EF00D81C-3D10-4D79-94AD-971ACC1264AA}" type="parTrans" cxnId="{5DC9AE65-10BC-4EF3-8359-6423FE866DE2}">
      <dgm:prSet/>
      <dgm:spPr/>
      <dgm:t>
        <a:bodyPr/>
        <a:lstStyle/>
        <a:p>
          <a:endParaRPr lang="en-US"/>
        </a:p>
      </dgm:t>
    </dgm:pt>
    <dgm:pt modelId="{6C4FF601-4ABA-4C77-8034-079428C5CB26}" type="sibTrans" cxnId="{5DC9AE65-10BC-4EF3-8359-6423FE866DE2}">
      <dgm:prSet/>
      <dgm:spPr/>
      <dgm:t>
        <a:bodyPr/>
        <a:lstStyle/>
        <a:p>
          <a:endParaRPr lang="en-US"/>
        </a:p>
      </dgm:t>
    </dgm:pt>
    <dgm:pt modelId="{A8F32402-CEF6-4D99-80FC-A6432E378DDE}">
      <dgm:prSet/>
      <dgm:spPr/>
      <dgm:t>
        <a:bodyPr/>
        <a:lstStyle/>
        <a:p>
          <a:r>
            <a:rPr lang="en-GB"/>
            <a:t>We consider a number of elements that have arisen through case law.</a:t>
          </a:r>
          <a:endParaRPr lang="en-US"/>
        </a:p>
      </dgm:t>
    </dgm:pt>
    <dgm:pt modelId="{322BB623-CDEE-4B2C-B9FA-54D67DC5DA87}" type="parTrans" cxnId="{8D46D82C-70F3-4259-B140-A83579370319}">
      <dgm:prSet/>
      <dgm:spPr/>
      <dgm:t>
        <a:bodyPr/>
        <a:lstStyle/>
        <a:p>
          <a:endParaRPr lang="en-US"/>
        </a:p>
      </dgm:t>
    </dgm:pt>
    <dgm:pt modelId="{1450A00F-3728-457F-8733-E2C5582D7E85}" type="sibTrans" cxnId="{8D46D82C-70F3-4259-B140-A83579370319}">
      <dgm:prSet/>
      <dgm:spPr/>
      <dgm:t>
        <a:bodyPr/>
        <a:lstStyle/>
        <a:p>
          <a:endParaRPr lang="en-US"/>
        </a:p>
      </dgm:t>
    </dgm:pt>
    <dgm:pt modelId="{63AD3C6C-06F3-4773-8415-BF2FCCD0B61B}">
      <dgm:prSet/>
      <dgm:spPr/>
      <dgm:t>
        <a:bodyPr/>
        <a:lstStyle/>
        <a:p>
          <a:r>
            <a:rPr lang="en-GB"/>
            <a:t>Did someone need to do something to stop something from happening. </a:t>
          </a:r>
          <a:endParaRPr lang="en-US"/>
        </a:p>
      </dgm:t>
    </dgm:pt>
    <dgm:pt modelId="{6D3CD3D8-2FEF-4BF7-A911-6F59DE9CD511}" type="parTrans" cxnId="{156FBEFE-55CB-438D-B0D7-22BC7DB21DC9}">
      <dgm:prSet/>
      <dgm:spPr/>
      <dgm:t>
        <a:bodyPr/>
        <a:lstStyle/>
        <a:p>
          <a:endParaRPr lang="en-US"/>
        </a:p>
      </dgm:t>
    </dgm:pt>
    <dgm:pt modelId="{1F55343F-C70E-4612-B343-D1689E5A4B99}" type="sibTrans" cxnId="{156FBEFE-55CB-438D-B0D7-22BC7DB21DC9}">
      <dgm:prSet/>
      <dgm:spPr/>
      <dgm:t>
        <a:bodyPr/>
        <a:lstStyle/>
        <a:p>
          <a:endParaRPr lang="en-US"/>
        </a:p>
      </dgm:t>
    </dgm:pt>
    <dgm:pt modelId="{DF9AD463-83A0-4E91-9E84-9656D8BBD2F9}">
      <dgm:prSet/>
      <dgm:spPr/>
      <dgm:t>
        <a:bodyPr/>
        <a:lstStyle/>
        <a:p>
          <a:r>
            <a:rPr lang="en-GB"/>
            <a:t>Not the same as duress, there does not need to be threats ect. </a:t>
          </a:r>
          <a:endParaRPr lang="en-US"/>
        </a:p>
      </dgm:t>
    </dgm:pt>
    <dgm:pt modelId="{0D1D16A7-B0D3-49A5-ABB1-E49B68069738}" type="parTrans" cxnId="{78F75E37-308B-4FDB-94F3-C1FB04AE5C15}">
      <dgm:prSet/>
      <dgm:spPr/>
      <dgm:t>
        <a:bodyPr/>
        <a:lstStyle/>
        <a:p>
          <a:endParaRPr lang="en-US"/>
        </a:p>
      </dgm:t>
    </dgm:pt>
    <dgm:pt modelId="{81317E1E-DBC6-4863-885C-CE9A91B1C6B5}" type="sibTrans" cxnId="{78F75E37-308B-4FDB-94F3-C1FB04AE5C15}">
      <dgm:prSet/>
      <dgm:spPr/>
      <dgm:t>
        <a:bodyPr/>
        <a:lstStyle/>
        <a:p>
          <a:endParaRPr lang="en-US"/>
        </a:p>
      </dgm:t>
    </dgm:pt>
    <dgm:pt modelId="{82EE35E9-8E7D-43F3-8B10-6FD70681951F}">
      <dgm:prSet/>
      <dgm:spPr/>
      <dgm:t>
        <a:bodyPr/>
        <a:lstStyle/>
        <a:p>
          <a:r>
            <a:rPr lang="en-GB"/>
            <a:t>The defence can be confusing but we find case law to help with our understanding. </a:t>
          </a:r>
          <a:endParaRPr lang="en-US"/>
        </a:p>
      </dgm:t>
    </dgm:pt>
    <dgm:pt modelId="{31B21A8D-5165-4467-8675-DC777557B5CB}" type="parTrans" cxnId="{DCC9959B-4469-47EC-B881-DC3BA5CA6ACE}">
      <dgm:prSet/>
      <dgm:spPr/>
      <dgm:t>
        <a:bodyPr/>
        <a:lstStyle/>
        <a:p>
          <a:endParaRPr lang="en-US"/>
        </a:p>
      </dgm:t>
    </dgm:pt>
    <dgm:pt modelId="{DBE53B05-C423-4F64-AA9E-DA517E9171F9}" type="sibTrans" cxnId="{DCC9959B-4469-47EC-B881-DC3BA5CA6ACE}">
      <dgm:prSet/>
      <dgm:spPr/>
      <dgm:t>
        <a:bodyPr/>
        <a:lstStyle/>
        <a:p>
          <a:endParaRPr lang="en-US"/>
        </a:p>
      </dgm:t>
    </dgm:pt>
    <dgm:pt modelId="{B5A3DD5E-EB4D-4775-B8F2-B24A75D73F7F}" type="pres">
      <dgm:prSet presAssocID="{50ADAFB6-A38C-4749-8DF8-586B15E8D11E}" presName="vert0" presStyleCnt="0">
        <dgm:presLayoutVars>
          <dgm:dir/>
          <dgm:animOne val="branch"/>
          <dgm:animLvl val="lvl"/>
        </dgm:presLayoutVars>
      </dgm:prSet>
      <dgm:spPr/>
    </dgm:pt>
    <dgm:pt modelId="{35C930E5-D1E6-417F-B321-3BB4796042D0}" type="pres">
      <dgm:prSet presAssocID="{CEA65AC5-CD9F-43E3-932E-1A37DA9F08CD}" presName="thickLine" presStyleLbl="alignNode1" presStyleIdx="0" presStyleCnt="5"/>
      <dgm:spPr/>
    </dgm:pt>
    <dgm:pt modelId="{64808542-13F0-4601-AA69-D63A4D9FAF19}" type="pres">
      <dgm:prSet presAssocID="{CEA65AC5-CD9F-43E3-932E-1A37DA9F08CD}" presName="horz1" presStyleCnt="0"/>
      <dgm:spPr/>
    </dgm:pt>
    <dgm:pt modelId="{53D87378-71F5-4DE9-98E4-F1206A1FD928}" type="pres">
      <dgm:prSet presAssocID="{CEA65AC5-CD9F-43E3-932E-1A37DA9F08CD}" presName="tx1" presStyleLbl="revTx" presStyleIdx="0" presStyleCnt="5"/>
      <dgm:spPr/>
    </dgm:pt>
    <dgm:pt modelId="{A409F416-EEB6-46A9-98A4-10AD92651C3B}" type="pres">
      <dgm:prSet presAssocID="{CEA65AC5-CD9F-43E3-932E-1A37DA9F08CD}" presName="vert1" presStyleCnt="0"/>
      <dgm:spPr/>
    </dgm:pt>
    <dgm:pt modelId="{A0C53D7C-EA66-4CDE-9261-392C69A3C7C6}" type="pres">
      <dgm:prSet presAssocID="{A8F32402-CEF6-4D99-80FC-A6432E378DDE}" presName="thickLine" presStyleLbl="alignNode1" presStyleIdx="1" presStyleCnt="5"/>
      <dgm:spPr/>
    </dgm:pt>
    <dgm:pt modelId="{A11DBC34-FEB7-47CD-A352-C014205336E4}" type="pres">
      <dgm:prSet presAssocID="{A8F32402-CEF6-4D99-80FC-A6432E378DDE}" presName="horz1" presStyleCnt="0"/>
      <dgm:spPr/>
    </dgm:pt>
    <dgm:pt modelId="{6E0B0DE8-3677-4D8B-8AD1-DAF50528C56E}" type="pres">
      <dgm:prSet presAssocID="{A8F32402-CEF6-4D99-80FC-A6432E378DDE}" presName="tx1" presStyleLbl="revTx" presStyleIdx="1" presStyleCnt="5"/>
      <dgm:spPr/>
    </dgm:pt>
    <dgm:pt modelId="{A81E762A-95F4-40C6-9DF3-EB5B518CDBD5}" type="pres">
      <dgm:prSet presAssocID="{A8F32402-CEF6-4D99-80FC-A6432E378DDE}" presName="vert1" presStyleCnt="0"/>
      <dgm:spPr/>
    </dgm:pt>
    <dgm:pt modelId="{48D6D37A-6A86-4C16-8AEA-2E50F2D997A2}" type="pres">
      <dgm:prSet presAssocID="{63AD3C6C-06F3-4773-8415-BF2FCCD0B61B}" presName="thickLine" presStyleLbl="alignNode1" presStyleIdx="2" presStyleCnt="5"/>
      <dgm:spPr/>
    </dgm:pt>
    <dgm:pt modelId="{B0C4FA47-9BDC-4C6E-88D8-467B44328660}" type="pres">
      <dgm:prSet presAssocID="{63AD3C6C-06F3-4773-8415-BF2FCCD0B61B}" presName="horz1" presStyleCnt="0"/>
      <dgm:spPr/>
    </dgm:pt>
    <dgm:pt modelId="{8F4FD51F-BC1B-4198-B8DF-832BF9B8211C}" type="pres">
      <dgm:prSet presAssocID="{63AD3C6C-06F3-4773-8415-BF2FCCD0B61B}" presName="tx1" presStyleLbl="revTx" presStyleIdx="2" presStyleCnt="5"/>
      <dgm:spPr/>
    </dgm:pt>
    <dgm:pt modelId="{B04C56FC-6C60-4132-BB13-DBB23F268F63}" type="pres">
      <dgm:prSet presAssocID="{63AD3C6C-06F3-4773-8415-BF2FCCD0B61B}" presName="vert1" presStyleCnt="0"/>
      <dgm:spPr/>
    </dgm:pt>
    <dgm:pt modelId="{31ECADC3-0079-4D9D-BA0E-D56A9166FE48}" type="pres">
      <dgm:prSet presAssocID="{DF9AD463-83A0-4E91-9E84-9656D8BBD2F9}" presName="thickLine" presStyleLbl="alignNode1" presStyleIdx="3" presStyleCnt="5"/>
      <dgm:spPr/>
    </dgm:pt>
    <dgm:pt modelId="{71A88247-026E-412D-96E9-696FD1BEEC2D}" type="pres">
      <dgm:prSet presAssocID="{DF9AD463-83A0-4E91-9E84-9656D8BBD2F9}" presName="horz1" presStyleCnt="0"/>
      <dgm:spPr/>
    </dgm:pt>
    <dgm:pt modelId="{DA7485A4-FD24-4EF4-88F3-BB31BF36EC3D}" type="pres">
      <dgm:prSet presAssocID="{DF9AD463-83A0-4E91-9E84-9656D8BBD2F9}" presName="tx1" presStyleLbl="revTx" presStyleIdx="3" presStyleCnt="5"/>
      <dgm:spPr/>
    </dgm:pt>
    <dgm:pt modelId="{BA7EE722-AC08-4F6C-A940-8B4D9107DE41}" type="pres">
      <dgm:prSet presAssocID="{DF9AD463-83A0-4E91-9E84-9656D8BBD2F9}" presName="vert1" presStyleCnt="0"/>
      <dgm:spPr/>
    </dgm:pt>
    <dgm:pt modelId="{00253EC9-154E-48FA-837A-E6F979B1C422}" type="pres">
      <dgm:prSet presAssocID="{82EE35E9-8E7D-43F3-8B10-6FD70681951F}" presName="thickLine" presStyleLbl="alignNode1" presStyleIdx="4" presStyleCnt="5"/>
      <dgm:spPr/>
    </dgm:pt>
    <dgm:pt modelId="{1D7F3A9D-E277-455C-A48B-69B6B0B833D7}" type="pres">
      <dgm:prSet presAssocID="{82EE35E9-8E7D-43F3-8B10-6FD70681951F}" presName="horz1" presStyleCnt="0"/>
      <dgm:spPr/>
    </dgm:pt>
    <dgm:pt modelId="{01A4116E-54A3-4217-8842-E69E7ED56B76}" type="pres">
      <dgm:prSet presAssocID="{82EE35E9-8E7D-43F3-8B10-6FD70681951F}" presName="tx1" presStyleLbl="revTx" presStyleIdx="4" presStyleCnt="5"/>
      <dgm:spPr/>
    </dgm:pt>
    <dgm:pt modelId="{62C0B466-7913-4479-85C4-347978FC7CB6}" type="pres">
      <dgm:prSet presAssocID="{82EE35E9-8E7D-43F3-8B10-6FD70681951F}" presName="vert1" presStyleCnt="0"/>
      <dgm:spPr/>
    </dgm:pt>
  </dgm:ptLst>
  <dgm:cxnLst>
    <dgm:cxn modelId="{3C950C11-04AE-48DA-9DE6-E827AC49AFBC}" type="presOf" srcId="{50ADAFB6-A38C-4749-8DF8-586B15E8D11E}" destId="{B5A3DD5E-EB4D-4775-B8F2-B24A75D73F7F}" srcOrd="0" destOrd="0" presId="urn:microsoft.com/office/officeart/2008/layout/LinedList"/>
    <dgm:cxn modelId="{8D46D82C-70F3-4259-B140-A83579370319}" srcId="{50ADAFB6-A38C-4749-8DF8-586B15E8D11E}" destId="{A8F32402-CEF6-4D99-80FC-A6432E378DDE}" srcOrd="1" destOrd="0" parTransId="{322BB623-CDEE-4B2C-B9FA-54D67DC5DA87}" sibTransId="{1450A00F-3728-457F-8733-E2C5582D7E85}"/>
    <dgm:cxn modelId="{78F75E37-308B-4FDB-94F3-C1FB04AE5C15}" srcId="{50ADAFB6-A38C-4749-8DF8-586B15E8D11E}" destId="{DF9AD463-83A0-4E91-9E84-9656D8BBD2F9}" srcOrd="3" destOrd="0" parTransId="{0D1D16A7-B0D3-49A5-ABB1-E49B68069738}" sibTransId="{81317E1E-DBC6-4863-885C-CE9A91B1C6B5}"/>
    <dgm:cxn modelId="{5DC9AE65-10BC-4EF3-8359-6423FE866DE2}" srcId="{50ADAFB6-A38C-4749-8DF8-586B15E8D11E}" destId="{CEA65AC5-CD9F-43E3-932E-1A37DA9F08CD}" srcOrd="0" destOrd="0" parTransId="{EF00D81C-3D10-4D79-94AD-971ACC1264AA}" sibTransId="{6C4FF601-4ABA-4C77-8034-079428C5CB26}"/>
    <dgm:cxn modelId="{9337EA67-2F42-4B05-B543-F13A691BBDBF}" type="presOf" srcId="{CEA65AC5-CD9F-43E3-932E-1A37DA9F08CD}" destId="{53D87378-71F5-4DE9-98E4-F1206A1FD928}" srcOrd="0" destOrd="0" presId="urn:microsoft.com/office/officeart/2008/layout/LinedList"/>
    <dgm:cxn modelId="{B2DD9E7C-6390-4240-B654-D427C59A8445}" type="presOf" srcId="{A8F32402-CEF6-4D99-80FC-A6432E378DDE}" destId="{6E0B0DE8-3677-4D8B-8AD1-DAF50528C56E}" srcOrd="0" destOrd="0" presId="urn:microsoft.com/office/officeart/2008/layout/LinedList"/>
    <dgm:cxn modelId="{DCC9959B-4469-47EC-B881-DC3BA5CA6ACE}" srcId="{50ADAFB6-A38C-4749-8DF8-586B15E8D11E}" destId="{82EE35E9-8E7D-43F3-8B10-6FD70681951F}" srcOrd="4" destOrd="0" parTransId="{31B21A8D-5165-4467-8675-DC777557B5CB}" sibTransId="{DBE53B05-C423-4F64-AA9E-DA517E9171F9}"/>
    <dgm:cxn modelId="{DC60B5A8-1559-4958-9CD8-81463985174B}" type="presOf" srcId="{63AD3C6C-06F3-4773-8415-BF2FCCD0B61B}" destId="{8F4FD51F-BC1B-4198-B8DF-832BF9B8211C}" srcOrd="0" destOrd="0" presId="urn:microsoft.com/office/officeart/2008/layout/LinedList"/>
    <dgm:cxn modelId="{672787DA-92CF-455C-8027-2785F0090F16}" type="presOf" srcId="{82EE35E9-8E7D-43F3-8B10-6FD70681951F}" destId="{01A4116E-54A3-4217-8842-E69E7ED56B76}" srcOrd="0" destOrd="0" presId="urn:microsoft.com/office/officeart/2008/layout/LinedList"/>
    <dgm:cxn modelId="{9104B7F7-1C39-4F4A-8373-6D38C3F985B7}" type="presOf" srcId="{DF9AD463-83A0-4E91-9E84-9656D8BBD2F9}" destId="{DA7485A4-FD24-4EF4-88F3-BB31BF36EC3D}" srcOrd="0" destOrd="0" presId="urn:microsoft.com/office/officeart/2008/layout/LinedList"/>
    <dgm:cxn modelId="{156FBEFE-55CB-438D-B0D7-22BC7DB21DC9}" srcId="{50ADAFB6-A38C-4749-8DF8-586B15E8D11E}" destId="{63AD3C6C-06F3-4773-8415-BF2FCCD0B61B}" srcOrd="2" destOrd="0" parTransId="{6D3CD3D8-2FEF-4BF7-A911-6F59DE9CD511}" sibTransId="{1F55343F-C70E-4612-B343-D1689E5A4B99}"/>
    <dgm:cxn modelId="{B236C807-76AA-4150-B3A8-A0318BBC7F80}" type="presParOf" srcId="{B5A3DD5E-EB4D-4775-B8F2-B24A75D73F7F}" destId="{35C930E5-D1E6-417F-B321-3BB4796042D0}" srcOrd="0" destOrd="0" presId="urn:microsoft.com/office/officeart/2008/layout/LinedList"/>
    <dgm:cxn modelId="{CB4E0807-6704-448C-B64D-6738640065DA}" type="presParOf" srcId="{B5A3DD5E-EB4D-4775-B8F2-B24A75D73F7F}" destId="{64808542-13F0-4601-AA69-D63A4D9FAF19}" srcOrd="1" destOrd="0" presId="urn:microsoft.com/office/officeart/2008/layout/LinedList"/>
    <dgm:cxn modelId="{C0E49B8B-896F-472C-BB2E-FA655BB81949}" type="presParOf" srcId="{64808542-13F0-4601-AA69-D63A4D9FAF19}" destId="{53D87378-71F5-4DE9-98E4-F1206A1FD928}" srcOrd="0" destOrd="0" presId="urn:microsoft.com/office/officeart/2008/layout/LinedList"/>
    <dgm:cxn modelId="{45B10D4B-1259-4C15-987A-8197C49B2619}" type="presParOf" srcId="{64808542-13F0-4601-AA69-D63A4D9FAF19}" destId="{A409F416-EEB6-46A9-98A4-10AD92651C3B}" srcOrd="1" destOrd="0" presId="urn:microsoft.com/office/officeart/2008/layout/LinedList"/>
    <dgm:cxn modelId="{7D64E1B4-7E9C-403C-B724-F745393D8371}" type="presParOf" srcId="{B5A3DD5E-EB4D-4775-B8F2-B24A75D73F7F}" destId="{A0C53D7C-EA66-4CDE-9261-392C69A3C7C6}" srcOrd="2" destOrd="0" presId="urn:microsoft.com/office/officeart/2008/layout/LinedList"/>
    <dgm:cxn modelId="{16A717D0-577F-4AFF-A414-3E8C091D0167}" type="presParOf" srcId="{B5A3DD5E-EB4D-4775-B8F2-B24A75D73F7F}" destId="{A11DBC34-FEB7-47CD-A352-C014205336E4}" srcOrd="3" destOrd="0" presId="urn:microsoft.com/office/officeart/2008/layout/LinedList"/>
    <dgm:cxn modelId="{9A6F6BC1-70D4-4871-A2AE-6159D836D902}" type="presParOf" srcId="{A11DBC34-FEB7-47CD-A352-C014205336E4}" destId="{6E0B0DE8-3677-4D8B-8AD1-DAF50528C56E}" srcOrd="0" destOrd="0" presId="urn:microsoft.com/office/officeart/2008/layout/LinedList"/>
    <dgm:cxn modelId="{6DD27569-F8B6-406F-84BC-DAFB3FD6C44D}" type="presParOf" srcId="{A11DBC34-FEB7-47CD-A352-C014205336E4}" destId="{A81E762A-95F4-40C6-9DF3-EB5B518CDBD5}" srcOrd="1" destOrd="0" presId="urn:microsoft.com/office/officeart/2008/layout/LinedList"/>
    <dgm:cxn modelId="{EC76A5F8-F7D8-4C7C-9CD8-C434F6D84F39}" type="presParOf" srcId="{B5A3DD5E-EB4D-4775-B8F2-B24A75D73F7F}" destId="{48D6D37A-6A86-4C16-8AEA-2E50F2D997A2}" srcOrd="4" destOrd="0" presId="urn:microsoft.com/office/officeart/2008/layout/LinedList"/>
    <dgm:cxn modelId="{9BC2AE77-0526-4616-8497-3C50BAB20F45}" type="presParOf" srcId="{B5A3DD5E-EB4D-4775-B8F2-B24A75D73F7F}" destId="{B0C4FA47-9BDC-4C6E-88D8-467B44328660}" srcOrd="5" destOrd="0" presId="urn:microsoft.com/office/officeart/2008/layout/LinedList"/>
    <dgm:cxn modelId="{DF1095A1-87B0-4B39-9194-216954D270AE}" type="presParOf" srcId="{B0C4FA47-9BDC-4C6E-88D8-467B44328660}" destId="{8F4FD51F-BC1B-4198-B8DF-832BF9B8211C}" srcOrd="0" destOrd="0" presId="urn:microsoft.com/office/officeart/2008/layout/LinedList"/>
    <dgm:cxn modelId="{7CDF81DB-8B22-47C8-8448-F4B42F153B6E}" type="presParOf" srcId="{B0C4FA47-9BDC-4C6E-88D8-467B44328660}" destId="{B04C56FC-6C60-4132-BB13-DBB23F268F63}" srcOrd="1" destOrd="0" presId="urn:microsoft.com/office/officeart/2008/layout/LinedList"/>
    <dgm:cxn modelId="{30A79070-93F4-48F5-B0F9-FC3BC3B64326}" type="presParOf" srcId="{B5A3DD5E-EB4D-4775-B8F2-B24A75D73F7F}" destId="{31ECADC3-0079-4D9D-BA0E-D56A9166FE48}" srcOrd="6" destOrd="0" presId="urn:microsoft.com/office/officeart/2008/layout/LinedList"/>
    <dgm:cxn modelId="{F8F5BBBC-5EE7-44D9-8ADA-2CD10A60BD63}" type="presParOf" srcId="{B5A3DD5E-EB4D-4775-B8F2-B24A75D73F7F}" destId="{71A88247-026E-412D-96E9-696FD1BEEC2D}" srcOrd="7" destOrd="0" presId="urn:microsoft.com/office/officeart/2008/layout/LinedList"/>
    <dgm:cxn modelId="{702DA6B5-5AEE-4282-A5A5-A2E2BCA6C388}" type="presParOf" srcId="{71A88247-026E-412D-96E9-696FD1BEEC2D}" destId="{DA7485A4-FD24-4EF4-88F3-BB31BF36EC3D}" srcOrd="0" destOrd="0" presId="urn:microsoft.com/office/officeart/2008/layout/LinedList"/>
    <dgm:cxn modelId="{A612BCFF-2AE1-4275-9DA8-815F476762CC}" type="presParOf" srcId="{71A88247-026E-412D-96E9-696FD1BEEC2D}" destId="{BA7EE722-AC08-4F6C-A940-8B4D9107DE41}" srcOrd="1" destOrd="0" presId="urn:microsoft.com/office/officeart/2008/layout/LinedList"/>
    <dgm:cxn modelId="{02B7C527-7A1F-4A88-92ED-ACD71A83A862}" type="presParOf" srcId="{B5A3DD5E-EB4D-4775-B8F2-B24A75D73F7F}" destId="{00253EC9-154E-48FA-837A-E6F979B1C422}" srcOrd="8" destOrd="0" presId="urn:microsoft.com/office/officeart/2008/layout/LinedList"/>
    <dgm:cxn modelId="{4AF36532-C5CD-4E5B-B2F3-D45EA7E76A86}" type="presParOf" srcId="{B5A3DD5E-EB4D-4775-B8F2-B24A75D73F7F}" destId="{1D7F3A9D-E277-455C-A48B-69B6B0B833D7}" srcOrd="9" destOrd="0" presId="urn:microsoft.com/office/officeart/2008/layout/LinedList"/>
    <dgm:cxn modelId="{D8A02B86-E3C4-4488-A49E-016A1C9F48B7}" type="presParOf" srcId="{1D7F3A9D-E277-455C-A48B-69B6B0B833D7}" destId="{01A4116E-54A3-4217-8842-E69E7ED56B76}" srcOrd="0" destOrd="0" presId="urn:microsoft.com/office/officeart/2008/layout/LinedList"/>
    <dgm:cxn modelId="{3DBBA1A3-C073-4BCD-AB1E-0B651E60BC86}" type="presParOf" srcId="{1D7F3A9D-E277-455C-A48B-69B6B0B833D7}" destId="{62C0B466-7913-4479-85C4-347978FC7C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AD3C5FF-6D50-42DA-BD85-07EF271E630B}" type="doc">
      <dgm:prSet loTypeId="urn:microsoft.com/office/officeart/2017/3/layout/DropPinTimeline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86688D0-DE4F-4333-968A-9A4E76ABB925}">
      <dgm:prSet/>
      <dgm:spPr/>
      <dgm:t>
        <a:bodyPr/>
        <a:lstStyle/>
        <a:p>
          <a:pPr>
            <a:defRPr b="1"/>
          </a:pPr>
          <a:r>
            <a:rPr lang="en-US"/>
            <a:t>1884</a:t>
          </a:r>
        </a:p>
      </dgm:t>
    </dgm:pt>
    <dgm:pt modelId="{01C5EC91-D61C-4AE7-B9F6-E64AD85FB667}" type="parTrans" cxnId="{603F1A7C-876A-4B29-B533-F5B26A1F29E4}">
      <dgm:prSet/>
      <dgm:spPr/>
      <dgm:t>
        <a:bodyPr/>
        <a:lstStyle/>
        <a:p>
          <a:endParaRPr lang="en-US"/>
        </a:p>
      </dgm:t>
    </dgm:pt>
    <dgm:pt modelId="{00FAB971-C49E-43CF-AD33-A954DCC29099}" type="sibTrans" cxnId="{603F1A7C-876A-4B29-B533-F5B26A1F29E4}">
      <dgm:prSet/>
      <dgm:spPr/>
      <dgm:t>
        <a:bodyPr/>
        <a:lstStyle/>
        <a:p>
          <a:endParaRPr lang="en-US"/>
        </a:p>
      </dgm:t>
    </dgm:pt>
    <dgm:pt modelId="{E86C7089-95DD-4E1B-AC0B-C70020642E66}">
      <dgm:prSet/>
      <dgm:spPr/>
      <dgm:t>
        <a:bodyPr/>
        <a:lstStyle/>
        <a:p>
          <a:r>
            <a:rPr lang="en-US"/>
            <a:t>R v Dudley and Stephens [1884] – the individuals were shipwrecked. Ate the cabin boy. Could not use the defence of Necessity. </a:t>
          </a:r>
        </a:p>
      </dgm:t>
    </dgm:pt>
    <dgm:pt modelId="{12D56FD9-3A5C-40C7-A3A6-75C8A7B064E4}" type="parTrans" cxnId="{53456C31-48BC-46E8-A2F1-DADBC0711B54}">
      <dgm:prSet/>
      <dgm:spPr/>
      <dgm:t>
        <a:bodyPr/>
        <a:lstStyle/>
        <a:p>
          <a:endParaRPr lang="en-US"/>
        </a:p>
      </dgm:t>
    </dgm:pt>
    <dgm:pt modelId="{114B0C49-216F-44FD-A193-C84FB9016B71}" type="sibTrans" cxnId="{53456C31-48BC-46E8-A2F1-DADBC0711B54}">
      <dgm:prSet/>
      <dgm:spPr/>
      <dgm:t>
        <a:bodyPr/>
        <a:lstStyle/>
        <a:p>
          <a:endParaRPr lang="en-US"/>
        </a:p>
      </dgm:t>
    </dgm:pt>
    <dgm:pt modelId="{62E899C2-C04D-42CC-945F-F056EB8B1438}">
      <dgm:prSet/>
      <dgm:spPr/>
      <dgm:t>
        <a:bodyPr/>
        <a:lstStyle/>
        <a:p>
          <a:pPr>
            <a:defRPr b="1"/>
          </a:pPr>
          <a:r>
            <a:rPr lang="en-US"/>
            <a:t>1989</a:t>
          </a:r>
        </a:p>
      </dgm:t>
    </dgm:pt>
    <dgm:pt modelId="{CC44BF7F-A7A0-4995-B9E1-7071E2576282}" type="parTrans" cxnId="{E4260BB6-9809-432A-9F0B-C436F20006A5}">
      <dgm:prSet/>
      <dgm:spPr/>
      <dgm:t>
        <a:bodyPr/>
        <a:lstStyle/>
        <a:p>
          <a:endParaRPr lang="en-US"/>
        </a:p>
      </dgm:t>
    </dgm:pt>
    <dgm:pt modelId="{6ECA15E0-EF13-4C28-9252-589BEC534440}" type="sibTrans" cxnId="{E4260BB6-9809-432A-9F0B-C436F20006A5}">
      <dgm:prSet/>
      <dgm:spPr/>
      <dgm:t>
        <a:bodyPr/>
        <a:lstStyle/>
        <a:p>
          <a:endParaRPr lang="en-US"/>
        </a:p>
      </dgm:t>
    </dgm:pt>
    <dgm:pt modelId="{3E29BDA0-A5DA-4F19-AFCF-DF55BAC0570C}">
      <dgm:prSet/>
      <dgm:spPr/>
      <dgm:t>
        <a:bodyPr/>
        <a:lstStyle/>
        <a:p>
          <a:r>
            <a:rPr lang="en-US"/>
            <a:t>F v West Berkshire Area Health Authority [1989] – Defence of necessity for a individual within mental health issues who need to be sterilised. </a:t>
          </a:r>
        </a:p>
      </dgm:t>
    </dgm:pt>
    <dgm:pt modelId="{6B859A5D-F4D4-408F-86F3-F2F06496B610}" type="parTrans" cxnId="{C484D873-FF22-460A-8C7B-0BCAE1C20A01}">
      <dgm:prSet/>
      <dgm:spPr/>
      <dgm:t>
        <a:bodyPr/>
        <a:lstStyle/>
        <a:p>
          <a:endParaRPr lang="en-US"/>
        </a:p>
      </dgm:t>
    </dgm:pt>
    <dgm:pt modelId="{E4AE3FD4-53B0-41CF-A6D6-946DCE10A017}" type="sibTrans" cxnId="{C484D873-FF22-460A-8C7B-0BCAE1C20A01}">
      <dgm:prSet/>
      <dgm:spPr/>
      <dgm:t>
        <a:bodyPr/>
        <a:lstStyle/>
        <a:p>
          <a:endParaRPr lang="en-US"/>
        </a:p>
      </dgm:t>
    </dgm:pt>
    <dgm:pt modelId="{139CB45D-80FD-4491-95EF-3B004FD302E3}">
      <dgm:prSet/>
      <dgm:spPr/>
      <dgm:t>
        <a:bodyPr/>
        <a:lstStyle/>
        <a:p>
          <a:pPr>
            <a:defRPr b="1"/>
          </a:pPr>
          <a:r>
            <a:rPr lang="en-US"/>
            <a:t>2001</a:t>
          </a:r>
        </a:p>
      </dgm:t>
    </dgm:pt>
    <dgm:pt modelId="{6B5943AD-C249-48B0-A4D9-2DB3674D183A}" type="parTrans" cxnId="{028B885C-FEA9-43EE-B823-7C4A4B2350D8}">
      <dgm:prSet/>
      <dgm:spPr/>
      <dgm:t>
        <a:bodyPr/>
        <a:lstStyle/>
        <a:p>
          <a:endParaRPr lang="en-US"/>
        </a:p>
      </dgm:t>
    </dgm:pt>
    <dgm:pt modelId="{CFF3F95F-5AA2-4557-94C8-F9247E2BF470}" type="sibTrans" cxnId="{028B885C-FEA9-43EE-B823-7C4A4B2350D8}">
      <dgm:prSet/>
      <dgm:spPr/>
      <dgm:t>
        <a:bodyPr/>
        <a:lstStyle/>
        <a:p>
          <a:endParaRPr lang="en-US"/>
        </a:p>
      </dgm:t>
    </dgm:pt>
    <dgm:pt modelId="{C99662CB-B6CC-4863-80A2-B4D773790B6A}">
      <dgm:prSet/>
      <dgm:spPr/>
      <dgm:t>
        <a:bodyPr/>
        <a:lstStyle/>
        <a:p>
          <a:r>
            <a:rPr lang="en-US"/>
            <a:t>Re A (Children) (Conjoined Twins; Surgical Separation ) [2001]- Necessary on the grounds to separate the children. </a:t>
          </a:r>
        </a:p>
      </dgm:t>
    </dgm:pt>
    <dgm:pt modelId="{94EC33A2-C559-41DB-B3AA-A4F7137554E3}" type="parTrans" cxnId="{762096D2-C4B4-4B31-AF90-88EA5097CCA5}">
      <dgm:prSet/>
      <dgm:spPr/>
      <dgm:t>
        <a:bodyPr/>
        <a:lstStyle/>
        <a:p>
          <a:endParaRPr lang="en-US"/>
        </a:p>
      </dgm:t>
    </dgm:pt>
    <dgm:pt modelId="{B232A4C0-3447-4FF8-9A42-B303F90443AD}" type="sibTrans" cxnId="{762096D2-C4B4-4B31-AF90-88EA5097CCA5}">
      <dgm:prSet/>
      <dgm:spPr/>
      <dgm:t>
        <a:bodyPr/>
        <a:lstStyle/>
        <a:p>
          <a:endParaRPr lang="en-US"/>
        </a:p>
      </dgm:t>
    </dgm:pt>
    <dgm:pt modelId="{C31A3183-1A58-4999-939A-CAB557166BD4}" type="pres">
      <dgm:prSet presAssocID="{8AD3C5FF-6D50-42DA-BD85-07EF271E630B}" presName="root" presStyleCnt="0">
        <dgm:presLayoutVars>
          <dgm:chMax/>
          <dgm:chPref/>
          <dgm:animLvl val="lvl"/>
        </dgm:presLayoutVars>
      </dgm:prSet>
      <dgm:spPr/>
    </dgm:pt>
    <dgm:pt modelId="{5F8DCCA4-DA72-4F7A-9545-C3E9B885F6D7}" type="pres">
      <dgm:prSet presAssocID="{8AD3C5FF-6D50-42DA-BD85-07EF271E630B}" presName="divider" presStyleLbl="fgAcc1" presStyleIdx="0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triangle" w="lg" len="lg"/>
        </a:ln>
        <a:effectLst/>
      </dgm:spPr>
    </dgm:pt>
    <dgm:pt modelId="{69214951-04DC-4BD7-9F31-C0BA2162B729}" type="pres">
      <dgm:prSet presAssocID="{8AD3C5FF-6D50-42DA-BD85-07EF271E630B}" presName="nodes" presStyleCnt="0">
        <dgm:presLayoutVars>
          <dgm:chMax/>
          <dgm:chPref/>
          <dgm:animLvl val="lvl"/>
        </dgm:presLayoutVars>
      </dgm:prSet>
      <dgm:spPr/>
    </dgm:pt>
    <dgm:pt modelId="{8A09648D-64FD-44FE-8938-3F7730A95694}" type="pres">
      <dgm:prSet presAssocID="{386688D0-DE4F-4333-968A-9A4E76ABB925}" presName="composite" presStyleCnt="0"/>
      <dgm:spPr/>
    </dgm:pt>
    <dgm:pt modelId="{2E0F6A72-9DA0-4A7A-A8C6-6E563A013B77}" type="pres">
      <dgm:prSet presAssocID="{386688D0-DE4F-4333-968A-9A4E76ABB925}" presName="ConnectorPoint" presStyleLbl="lnNode1" presStyleIdx="0" presStyleCnt="3"/>
      <dgm:spPr>
        <a:gradFill rotWithShape="0">
          <a:gsLst>
            <a:gs pos="0">
              <a:schemeClr val="accent2">
                <a:tint val="96000"/>
                <a:satMod val="100000"/>
                <a:lumMod val="104000"/>
              </a:schemeClr>
            </a:gs>
            <a:gs pos="78000">
              <a:schemeClr val="accent2">
                <a:shade val="100000"/>
                <a:satMod val="110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gm:spPr>
    </dgm:pt>
    <dgm:pt modelId="{27074905-0573-47D1-8560-4C5E2930D4FE}" type="pres">
      <dgm:prSet presAssocID="{386688D0-DE4F-4333-968A-9A4E76ABB925}" presName="DropPinPlaceHolder" presStyleCnt="0"/>
      <dgm:spPr/>
    </dgm:pt>
    <dgm:pt modelId="{FF860E61-5C22-4278-A93D-FB15AF7A2710}" type="pres">
      <dgm:prSet presAssocID="{386688D0-DE4F-4333-968A-9A4E76ABB925}" presName="DropPin" presStyleLbl="alignNode1" presStyleIdx="0" presStyleCnt="3"/>
      <dgm:spPr/>
    </dgm:pt>
    <dgm:pt modelId="{509CE64A-6A14-4D18-BDB0-A121A8B55188}" type="pres">
      <dgm:prSet presAssocID="{386688D0-DE4F-4333-968A-9A4E76ABB925}" presName="Ellipse" presStyleLbl="fgAcc1" presStyleIdx="1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noFill/>
          <a:prstDash val="solid"/>
        </a:ln>
        <a:effectLst/>
      </dgm:spPr>
    </dgm:pt>
    <dgm:pt modelId="{0CD0AD89-ACFC-4E6D-9F59-535844E8CB47}" type="pres">
      <dgm:prSet presAssocID="{386688D0-DE4F-4333-968A-9A4E76ABB925}" presName="L2TextContainer" presStyleLbl="revTx" presStyleIdx="0" presStyleCnt="6">
        <dgm:presLayoutVars>
          <dgm:bulletEnabled val="1"/>
        </dgm:presLayoutVars>
      </dgm:prSet>
      <dgm:spPr/>
    </dgm:pt>
    <dgm:pt modelId="{839AD472-6B12-405C-BDC4-19C5FA277F19}" type="pres">
      <dgm:prSet presAssocID="{386688D0-DE4F-4333-968A-9A4E76ABB925}" presName="L1TextContainer" presStyleLbl="revTx" presStyleIdx="1" presStyleCnt="6">
        <dgm:presLayoutVars>
          <dgm:chMax val="1"/>
          <dgm:chPref val="1"/>
          <dgm:bulletEnabled val="1"/>
        </dgm:presLayoutVars>
      </dgm:prSet>
      <dgm:spPr/>
    </dgm:pt>
    <dgm:pt modelId="{1EE3152D-A1F5-4F33-A05F-43BC58563DDC}" type="pres">
      <dgm:prSet presAssocID="{386688D0-DE4F-4333-968A-9A4E76ABB925}" presName="ConnectLine" presStyleLbl="sibTrans1D1" presStyleIdx="0" presStyleCnt="3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</a:ln>
        <a:effectLst/>
      </dgm:spPr>
    </dgm:pt>
    <dgm:pt modelId="{6E9292B0-77A1-444D-908B-540FDD02EC1B}" type="pres">
      <dgm:prSet presAssocID="{386688D0-DE4F-4333-968A-9A4E76ABB925}" presName="EmptyPlaceHolder" presStyleCnt="0"/>
      <dgm:spPr/>
    </dgm:pt>
    <dgm:pt modelId="{9594C5B4-B176-4488-9AEA-E610562113F8}" type="pres">
      <dgm:prSet presAssocID="{00FAB971-C49E-43CF-AD33-A954DCC29099}" presName="spaceBetweenRectangles" presStyleCnt="0"/>
      <dgm:spPr/>
    </dgm:pt>
    <dgm:pt modelId="{5FEEA321-E2F6-4103-A5C2-3A5BC846C22A}" type="pres">
      <dgm:prSet presAssocID="{62E899C2-C04D-42CC-945F-F056EB8B1438}" presName="composite" presStyleCnt="0"/>
      <dgm:spPr/>
    </dgm:pt>
    <dgm:pt modelId="{D686579D-BDA8-4AD9-8B62-8330D3E64489}" type="pres">
      <dgm:prSet presAssocID="{62E899C2-C04D-42CC-945F-F056EB8B1438}" presName="ConnectorPoint" presStyleLbl="lnNode1" presStyleIdx="1" presStyleCnt="3"/>
      <dgm:spPr>
        <a:gradFill rotWithShape="0">
          <a:gsLst>
            <a:gs pos="0">
              <a:schemeClr val="accent2">
                <a:tint val="96000"/>
                <a:satMod val="100000"/>
                <a:lumMod val="104000"/>
              </a:schemeClr>
            </a:gs>
            <a:gs pos="78000">
              <a:schemeClr val="accent2">
                <a:shade val="100000"/>
                <a:satMod val="110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gm:spPr>
    </dgm:pt>
    <dgm:pt modelId="{B72DE430-9BEF-4E55-B2F1-E5812251F57B}" type="pres">
      <dgm:prSet presAssocID="{62E899C2-C04D-42CC-945F-F056EB8B1438}" presName="DropPinPlaceHolder" presStyleCnt="0"/>
      <dgm:spPr/>
    </dgm:pt>
    <dgm:pt modelId="{13C0B64D-9B5A-4571-AE26-008554C075DF}" type="pres">
      <dgm:prSet presAssocID="{62E899C2-C04D-42CC-945F-F056EB8B1438}" presName="DropPin" presStyleLbl="alignNode1" presStyleIdx="1" presStyleCnt="3"/>
      <dgm:spPr/>
    </dgm:pt>
    <dgm:pt modelId="{A819274E-4651-41EA-A8C6-05438B8F3489}" type="pres">
      <dgm:prSet presAssocID="{62E899C2-C04D-42CC-945F-F056EB8B1438}" presName="Ellipse" presStyleLbl="fgAcc1" presStyleIdx="2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noFill/>
          <a:prstDash val="solid"/>
        </a:ln>
        <a:effectLst/>
      </dgm:spPr>
    </dgm:pt>
    <dgm:pt modelId="{53437820-8F86-4DAE-B1D3-950A1CE364B0}" type="pres">
      <dgm:prSet presAssocID="{62E899C2-C04D-42CC-945F-F056EB8B1438}" presName="L2TextContainer" presStyleLbl="revTx" presStyleIdx="2" presStyleCnt="6">
        <dgm:presLayoutVars>
          <dgm:bulletEnabled val="1"/>
        </dgm:presLayoutVars>
      </dgm:prSet>
      <dgm:spPr/>
    </dgm:pt>
    <dgm:pt modelId="{AB24800F-94BF-4264-AF87-585862624BA7}" type="pres">
      <dgm:prSet presAssocID="{62E899C2-C04D-42CC-945F-F056EB8B1438}" presName="L1TextContainer" presStyleLbl="revTx" presStyleIdx="3" presStyleCnt="6">
        <dgm:presLayoutVars>
          <dgm:chMax val="1"/>
          <dgm:chPref val="1"/>
          <dgm:bulletEnabled val="1"/>
        </dgm:presLayoutVars>
      </dgm:prSet>
      <dgm:spPr/>
    </dgm:pt>
    <dgm:pt modelId="{719EDB44-F433-4A38-AC34-C7A9120A7492}" type="pres">
      <dgm:prSet presAssocID="{62E899C2-C04D-42CC-945F-F056EB8B1438}" presName="ConnectLine" presStyleLbl="sibTrans1D1" presStyleIdx="1" presStyleCnt="3"/>
      <dgm:spPr>
        <a:noFill/>
        <a:ln w="12700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dash"/>
        </a:ln>
        <a:effectLst/>
      </dgm:spPr>
    </dgm:pt>
    <dgm:pt modelId="{40B505EF-3122-4F91-B284-1DD2859C1A63}" type="pres">
      <dgm:prSet presAssocID="{62E899C2-C04D-42CC-945F-F056EB8B1438}" presName="EmptyPlaceHolder" presStyleCnt="0"/>
      <dgm:spPr/>
    </dgm:pt>
    <dgm:pt modelId="{846F4645-7C12-4373-AAF8-0F384E6A9BEE}" type="pres">
      <dgm:prSet presAssocID="{6ECA15E0-EF13-4C28-9252-589BEC534440}" presName="spaceBetweenRectangles" presStyleCnt="0"/>
      <dgm:spPr/>
    </dgm:pt>
    <dgm:pt modelId="{4A75ECF6-A573-4AD2-B8E9-6DEEFA318B69}" type="pres">
      <dgm:prSet presAssocID="{139CB45D-80FD-4491-95EF-3B004FD302E3}" presName="composite" presStyleCnt="0"/>
      <dgm:spPr/>
    </dgm:pt>
    <dgm:pt modelId="{71A3EBE8-FC6B-439C-BA47-F7896DE1E97D}" type="pres">
      <dgm:prSet presAssocID="{139CB45D-80FD-4491-95EF-3B004FD302E3}" presName="ConnectorPoint" presStyleLbl="lnNode1" presStyleIdx="2" presStyleCnt="3"/>
      <dgm:spPr>
        <a:gradFill rotWithShape="0">
          <a:gsLst>
            <a:gs pos="0">
              <a:schemeClr val="accent2">
                <a:tint val="96000"/>
                <a:satMod val="100000"/>
                <a:lumMod val="104000"/>
              </a:schemeClr>
            </a:gs>
            <a:gs pos="78000">
              <a:schemeClr val="accent2">
                <a:shade val="100000"/>
                <a:satMod val="110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gm:spPr>
    </dgm:pt>
    <dgm:pt modelId="{1D5ED197-8FCE-49F7-AF6C-10797EEA978F}" type="pres">
      <dgm:prSet presAssocID="{139CB45D-80FD-4491-95EF-3B004FD302E3}" presName="DropPinPlaceHolder" presStyleCnt="0"/>
      <dgm:spPr/>
    </dgm:pt>
    <dgm:pt modelId="{03A18D71-2F0C-45B8-8A89-A93BC4381315}" type="pres">
      <dgm:prSet presAssocID="{139CB45D-80FD-4491-95EF-3B004FD302E3}" presName="DropPin" presStyleLbl="alignNode1" presStyleIdx="2" presStyleCnt="3"/>
      <dgm:spPr/>
    </dgm:pt>
    <dgm:pt modelId="{B3F1FC51-3A1D-4C6F-9B5E-5BE0C4E22175}" type="pres">
      <dgm:prSet presAssocID="{139CB45D-80FD-4491-95EF-3B004FD302E3}" presName="Ellipse" presStyleLbl="fgAcc1" presStyleIdx="3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noFill/>
          <a:prstDash val="solid"/>
        </a:ln>
        <a:effectLst/>
      </dgm:spPr>
    </dgm:pt>
    <dgm:pt modelId="{D442DA91-2228-450C-BF50-D56C5C08C143}" type="pres">
      <dgm:prSet presAssocID="{139CB45D-80FD-4491-95EF-3B004FD302E3}" presName="L2TextContainer" presStyleLbl="revTx" presStyleIdx="4" presStyleCnt="6">
        <dgm:presLayoutVars>
          <dgm:bulletEnabled val="1"/>
        </dgm:presLayoutVars>
      </dgm:prSet>
      <dgm:spPr/>
    </dgm:pt>
    <dgm:pt modelId="{E8CC7C59-B07C-4988-9D9B-E15D56732449}" type="pres">
      <dgm:prSet presAssocID="{139CB45D-80FD-4491-95EF-3B004FD302E3}" presName="L1TextContainer" presStyleLbl="revTx" presStyleIdx="5" presStyleCnt="6">
        <dgm:presLayoutVars>
          <dgm:chMax val="1"/>
          <dgm:chPref val="1"/>
          <dgm:bulletEnabled val="1"/>
        </dgm:presLayoutVars>
      </dgm:prSet>
      <dgm:spPr/>
    </dgm:pt>
    <dgm:pt modelId="{8737E18A-03B8-426F-96A0-6A3CEADD7E8A}" type="pres">
      <dgm:prSet presAssocID="{139CB45D-80FD-4491-95EF-3B004FD302E3}" presName="ConnectLine" presStyleLbl="sibTrans1D1" presStyleIdx="2" presStyleCnt="3"/>
      <dgm:spPr>
        <a:noFill/>
        <a:ln w="12700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dash"/>
        </a:ln>
        <a:effectLst/>
      </dgm:spPr>
    </dgm:pt>
    <dgm:pt modelId="{934EA772-556B-4B6B-BDCB-C546A4748C27}" type="pres">
      <dgm:prSet presAssocID="{139CB45D-80FD-4491-95EF-3B004FD302E3}" presName="EmptyPlaceHolder" presStyleCnt="0"/>
      <dgm:spPr/>
    </dgm:pt>
  </dgm:ptLst>
  <dgm:cxnLst>
    <dgm:cxn modelId="{59171F1F-F706-4EC5-BDCE-A5BCFF7750CA}" type="presOf" srcId="{8AD3C5FF-6D50-42DA-BD85-07EF271E630B}" destId="{C31A3183-1A58-4999-939A-CAB557166BD4}" srcOrd="0" destOrd="0" presId="urn:microsoft.com/office/officeart/2017/3/layout/DropPinTimeline"/>
    <dgm:cxn modelId="{53456C31-48BC-46E8-A2F1-DADBC0711B54}" srcId="{386688D0-DE4F-4333-968A-9A4E76ABB925}" destId="{E86C7089-95DD-4E1B-AC0B-C70020642E66}" srcOrd="0" destOrd="0" parTransId="{12D56FD9-3A5C-40C7-A3A6-75C8A7B064E4}" sibTransId="{114B0C49-216F-44FD-A193-C84FB9016B71}"/>
    <dgm:cxn modelId="{028B885C-FEA9-43EE-B823-7C4A4B2350D8}" srcId="{8AD3C5FF-6D50-42DA-BD85-07EF271E630B}" destId="{139CB45D-80FD-4491-95EF-3B004FD302E3}" srcOrd="2" destOrd="0" parTransId="{6B5943AD-C249-48B0-A4D9-2DB3674D183A}" sibTransId="{CFF3F95F-5AA2-4557-94C8-F9247E2BF470}"/>
    <dgm:cxn modelId="{C484D873-FF22-460A-8C7B-0BCAE1C20A01}" srcId="{62E899C2-C04D-42CC-945F-F056EB8B1438}" destId="{3E29BDA0-A5DA-4F19-AFCF-DF55BAC0570C}" srcOrd="0" destOrd="0" parTransId="{6B859A5D-F4D4-408F-86F3-F2F06496B610}" sibTransId="{E4AE3FD4-53B0-41CF-A6D6-946DCE10A017}"/>
    <dgm:cxn modelId="{22E68D58-9CF6-4942-8528-5F4FB7D448BE}" type="presOf" srcId="{E86C7089-95DD-4E1B-AC0B-C70020642E66}" destId="{0CD0AD89-ACFC-4E6D-9F59-535844E8CB47}" srcOrd="0" destOrd="0" presId="urn:microsoft.com/office/officeart/2017/3/layout/DropPinTimeline"/>
    <dgm:cxn modelId="{603F1A7C-876A-4B29-B533-F5B26A1F29E4}" srcId="{8AD3C5FF-6D50-42DA-BD85-07EF271E630B}" destId="{386688D0-DE4F-4333-968A-9A4E76ABB925}" srcOrd="0" destOrd="0" parTransId="{01C5EC91-D61C-4AE7-B9F6-E64AD85FB667}" sibTransId="{00FAB971-C49E-43CF-AD33-A954DCC29099}"/>
    <dgm:cxn modelId="{E0ECB093-6420-4480-8046-BEE74A5291FE}" type="presOf" srcId="{C99662CB-B6CC-4863-80A2-B4D773790B6A}" destId="{D442DA91-2228-450C-BF50-D56C5C08C143}" srcOrd="0" destOrd="0" presId="urn:microsoft.com/office/officeart/2017/3/layout/DropPinTimeline"/>
    <dgm:cxn modelId="{2A59859A-D624-4C32-AF3A-74C435A0BF8B}" type="presOf" srcId="{139CB45D-80FD-4491-95EF-3B004FD302E3}" destId="{E8CC7C59-B07C-4988-9D9B-E15D56732449}" srcOrd="0" destOrd="0" presId="urn:microsoft.com/office/officeart/2017/3/layout/DropPinTimeline"/>
    <dgm:cxn modelId="{E4260BB6-9809-432A-9F0B-C436F20006A5}" srcId="{8AD3C5FF-6D50-42DA-BD85-07EF271E630B}" destId="{62E899C2-C04D-42CC-945F-F056EB8B1438}" srcOrd="1" destOrd="0" parTransId="{CC44BF7F-A7A0-4995-B9E1-7071E2576282}" sibTransId="{6ECA15E0-EF13-4C28-9252-589BEC534440}"/>
    <dgm:cxn modelId="{32AF78B9-EEA4-43E5-921E-8401044E365A}" type="presOf" srcId="{386688D0-DE4F-4333-968A-9A4E76ABB925}" destId="{839AD472-6B12-405C-BDC4-19C5FA277F19}" srcOrd="0" destOrd="0" presId="urn:microsoft.com/office/officeart/2017/3/layout/DropPinTimeline"/>
    <dgm:cxn modelId="{762096D2-C4B4-4B31-AF90-88EA5097CCA5}" srcId="{139CB45D-80FD-4491-95EF-3B004FD302E3}" destId="{C99662CB-B6CC-4863-80A2-B4D773790B6A}" srcOrd="0" destOrd="0" parTransId="{94EC33A2-C559-41DB-B3AA-A4F7137554E3}" sibTransId="{B232A4C0-3447-4FF8-9A42-B303F90443AD}"/>
    <dgm:cxn modelId="{5DFC91D7-6CC5-4C2C-9C6B-19EFF51DB649}" type="presOf" srcId="{3E29BDA0-A5DA-4F19-AFCF-DF55BAC0570C}" destId="{53437820-8F86-4DAE-B1D3-950A1CE364B0}" srcOrd="0" destOrd="0" presId="urn:microsoft.com/office/officeart/2017/3/layout/DropPinTimeline"/>
    <dgm:cxn modelId="{882BDFDF-C7FF-46E9-BA20-D1022E21778A}" type="presOf" srcId="{62E899C2-C04D-42CC-945F-F056EB8B1438}" destId="{AB24800F-94BF-4264-AF87-585862624BA7}" srcOrd="0" destOrd="0" presId="urn:microsoft.com/office/officeart/2017/3/layout/DropPinTimeline"/>
    <dgm:cxn modelId="{14EE1E87-F38D-4991-B0A6-CC517525D637}" type="presParOf" srcId="{C31A3183-1A58-4999-939A-CAB557166BD4}" destId="{5F8DCCA4-DA72-4F7A-9545-C3E9B885F6D7}" srcOrd="0" destOrd="0" presId="urn:microsoft.com/office/officeart/2017/3/layout/DropPinTimeline"/>
    <dgm:cxn modelId="{EE1C0DD1-AC94-4330-8F86-7367B28F55FA}" type="presParOf" srcId="{C31A3183-1A58-4999-939A-CAB557166BD4}" destId="{69214951-04DC-4BD7-9F31-C0BA2162B729}" srcOrd="1" destOrd="0" presId="urn:microsoft.com/office/officeart/2017/3/layout/DropPinTimeline"/>
    <dgm:cxn modelId="{E9193021-B465-48B4-97E7-E61B49948D97}" type="presParOf" srcId="{69214951-04DC-4BD7-9F31-C0BA2162B729}" destId="{8A09648D-64FD-44FE-8938-3F7730A95694}" srcOrd="0" destOrd="0" presId="urn:microsoft.com/office/officeart/2017/3/layout/DropPinTimeline"/>
    <dgm:cxn modelId="{280036A3-BF32-4853-BECF-F6ADD23F3A20}" type="presParOf" srcId="{8A09648D-64FD-44FE-8938-3F7730A95694}" destId="{2E0F6A72-9DA0-4A7A-A8C6-6E563A013B77}" srcOrd="0" destOrd="0" presId="urn:microsoft.com/office/officeart/2017/3/layout/DropPinTimeline"/>
    <dgm:cxn modelId="{752D82BD-7055-49BC-8DD3-52CE642F63FE}" type="presParOf" srcId="{8A09648D-64FD-44FE-8938-3F7730A95694}" destId="{27074905-0573-47D1-8560-4C5E2930D4FE}" srcOrd="1" destOrd="0" presId="urn:microsoft.com/office/officeart/2017/3/layout/DropPinTimeline"/>
    <dgm:cxn modelId="{4DA0F56C-0A30-4C59-B4D1-E508CB3FEE34}" type="presParOf" srcId="{27074905-0573-47D1-8560-4C5E2930D4FE}" destId="{FF860E61-5C22-4278-A93D-FB15AF7A2710}" srcOrd="0" destOrd="0" presId="urn:microsoft.com/office/officeart/2017/3/layout/DropPinTimeline"/>
    <dgm:cxn modelId="{5DDD8591-1595-49DB-9209-05FD1DC90705}" type="presParOf" srcId="{27074905-0573-47D1-8560-4C5E2930D4FE}" destId="{509CE64A-6A14-4D18-BDB0-A121A8B55188}" srcOrd="1" destOrd="0" presId="urn:microsoft.com/office/officeart/2017/3/layout/DropPinTimeline"/>
    <dgm:cxn modelId="{37F4AC82-2401-4A8C-A079-461B757D20CA}" type="presParOf" srcId="{8A09648D-64FD-44FE-8938-3F7730A95694}" destId="{0CD0AD89-ACFC-4E6D-9F59-535844E8CB47}" srcOrd="2" destOrd="0" presId="urn:microsoft.com/office/officeart/2017/3/layout/DropPinTimeline"/>
    <dgm:cxn modelId="{194F483F-8DAE-4E7A-80D7-0919D92C9F34}" type="presParOf" srcId="{8A09648D-64FD-44FE-8938-3F7730A95694}" destId="{839AD472-6B12-405C-BDC4-19C5FA277F19}" srcOrd="3" destOrd="0" presId="urn:microsoft.com/office/officeart/2017/3/layout/DropPinTimeline"/>
    <dgm:cxn modelId="{3F6AB5B2-95F5-4659-B66F-28F3EBA8E6FB}" type="presParOf" srcId="{8A09648D-64FD-44FE-8938-3F7730A95694}" destId="{1EE3152D-A1F5-4F33-A05F-43BC58563DDC}" srcOrd="4" destOrd="0" presId="urn:microsoft.com/office/officeart/2017/3/layout/DropPinTimeline"/>
    <dgm:cxn modelId="{8623CFAD-5293-43AF-9DE7-8116C88F069D}" type="presParOf" srcId="{8A09648D-64FD-44FE-8938-3F7730A95694}" destId="{6E9292B0-77A1-444D-908B-540FDD02EC1B}" srcOrd="5" destOrd="0" presId="urn:microsoft.com/office/officeart/2017/3/layout/DropPinTimeline"/>
    <dgm:cxn modelId="{ABFE144D-62B2-490D-9E00-D332DFD8917A}" type="presParOf" srcId="{69214951-04DC-4BD7-9F31-C0BA2162B729}" destId="{9594C5B4-B176-4488-9AEA-E610562113F8}" srcOrd="1" destOrd="0" presId="urn:microsoft.com/office/officeart/2017/3/layout/DropPinTimeline"/>
    <dgm:cxn modelId="{CBD82144-AC96-4DCD-B0FA-A91CF7CC2E66}" type="presParOf" srcId="{69214951-04DC-4BD7-9F31-C0BA2162B729}" destId="{5FEEA321-E2F6-4103-A5C2-3A5BC846C22A}" srcOrd="2" destOrd="0" presId="urn:microsoft.com/office/officeart/2017/3/layout/DropPinTimeline"/>
    <dgm:cxn modelId="{D8EE9EE7-C31B-468B-8597-F229DB873C12}" type="presParOf" srcId="{5FEEA321-E2F6-4103-A5C2-3A5BC846C22A}" destId="{D686579D-BDA8-4AD9-8B62-8330D3E64489}" srcOrd="0" destOrd="0" presId="urn:microsoft.com/office/officeart/2017/3/layout/DropPinTimeline"/>
    <dgm:cxn modelId="{5A813D6B-3A9A-413C-8384-83A6ECFC3986}" type="presParOf" srcId="{5FEEA321-E2F6-4103-A5C2-3A5BC846C22A}" destId="{B72DE430-9BEF-4E55-B2F1-E5812251F57B}" srcOrd="1" destOrd="0" presId="urn:microsoft.com/office/officeart/2017/3/layout/DropPinTimeline"/>
    <dgm:cxn modelId="{2508D2A6-5F54-4A79-9D16-DD9EABFF69FF}" type="presParOf" srcId="{B72DE430-9BEF-4E55-B2F1-E5812251F57B}" destId="{13C0B64D-9B5A-4571-AE26-008554C075DF}" srcOrd="0" destOrd="0" presId="urn:microsoft.com/office/officeart/2017/3/layout/DropPinTimeline"/>
    <dgm:cxn modelId="{E1C5C737-D4FD-4E2C-8AFF-2DDB1B94A9BF}" type="presParOf" srcId="{B72DE430-9BEF-4E55-B2F1-E5812251F57B}" destId="{A819274E-4651-41EA-A8C6-05438B8F3489}" srcOrd="1" destOrd="0" presId="urn:microsoft.com/office/officeart/2017/3/layout/DropPinTimeline"/>
    <dgm:cxn modelId="{6D0847DF-3FA9-43B7-BE75-C6B7CC75C48E}" type="presParOf" srcId="{5FEEA321-E2F6-4103-A5C2-3A5BC846C22A}" destId="{53437820-8F86-4DAE-B1D3-950A1CE364B0}" srcOrd="2" destOrd="0" presId="urn:microsoft.com/office/officeart/2017/3/layout/DropPinTimeline"/>
    <dgm:cxn modelId="{1E624837-0198-44D9-B7B5-6E2904323992}" type="presParOf" srcId="{5FEEA321-E2F6-4103-A5C2-3A5BC846C22A}" destId="{AB24800F-94BF-4264-AF87-585862624BA7}" srcOrd="3" destOrd="0" presId="urn:microsoft.com/office/officeart/2017/3/layout/DropPinTimeline"/>
    <dgm:cxn modelId="{AD0FE117-FDC7-4088-85ED-FD53D51482DA}" type="presParOf" srcId="{5FEEA321-E2F6-4103-A5C2-3A5BC846C22A}" destId="{719EDB44-F433-4A38-AC34-C7A9120A7492}" srcOrd="4" destOrd="0" presId="urn:microsoft.com/office/officeart/2017/3/layout/DropPinTimeline"/>
    <dgm:cxn modelId="{F1A57C52-FF6B-4B23-87CB-26A7F1F95EFA}" type="presParOf" srcId="{5FEEA321-E2F6-4103-A5C2-3A5BC846C22A}" destId="{40B505EF-3122-4F91-B284-1DD2859C1A63}" srcOrd="5" destOrd="0" presId="urn:microsoft.com/office/officeart/2017/3/layout/DropPinTimeline"/>
    <dgm:cxn modelId="{576EA33F-D0DA-491E-8326-42EE2043A025}" type="presParOf" srcId="{69214951-04DC-4BD7-9F31-C0BA2162B729}" destId="{846F4645-7C12-4373-AAF8-0F384E6A9BEE}" srcOrd="3" destOrd="0" presId="urn:microsoft.com/office/officeart/2017/3/layout/DropPinTimeline"/>
    <dgm:cxn modelId="{D4A846FC-1F5B-4E98-9670-C6022E851FC2}" type="presParOf" srcId="{69214951-04DC-4BD7-9F31-C0BA2162B729}" destId="{4A75ECF6-A573-4AD2-B8E9-6DEEFA318B69}" srcOrd="4" destOrd="0" presId="urn:microsoft.com/office/officeart/2017/3/layout/DropPinTimeline"/>
    <dgm:cxn modelId="{45E9BB18-C23A-4733-BCC4-DAB0BDEFFCBC}" type="presParOf" srcId="{4A75ECF6-A573-4AD2-B8E9-6DEEFA318B69}" destId="{71A3EBE8-FC6B-439C-BA47-F7896DE1E97D}" srcOrd="0" destOrd="0" presId="urn:microsoft.com/office/officeart/2017/3/layout/DropPinTimeline"/>
    <dgm:cxn modelId="{BD7726D2-1223-44F0-B7CE-E52A6E5B2E56}" type="presParOf" srcId="{4A75ECF6-A573-4AD2-B8E9-6DEEFA318B69}" destId="{1D5ED197-8FCE-49F7-AF6C-10797EEA978F}" srcOrd="1" destOrd="0" presId="urn:microsoft.com/office/officeart/2017/3/layout/DropPinTimeline"/>
    <dgm:cxn modelId="{9699942D-5E71-4D2F-B394-667F04F7FC05}" type="presParOf" srcId="{1D5ED197-8FCE-49F7-AF6C-10797EEA978F}" destId="{03A18D71-2F0C-45B8-8A89-A93BC4381315}" srcOrd="0" destOrd="0" presId="urn:microsoft.com/office/officeart/2017/3/layout/DropPinTimeline"/>
    <dgm:cxn modelId="{D14CA5DC-DDF8-4558-AEBC-3A6FCDED56B2}" type="presParOf" srcId="{1D5ED197-8FCE-49F7-AF6C-10797EEA978F}" destId="{B3F1FC51-3A1D-4C6F-9B5E-5BE0C4E22175}" srcOrd="1" destOrd="0" presId="urn:microsoft.com/office/officeart/2017/3/layout/DropPinTimeline"/>
    <dgm:cxn modelId="{11B58F4E-A68C-4369-B91C-1F98C2840C05}" type="presParOf" srcId="{4A75ECF6-A573-4AD2-B8E9-6DEEFA318B69}" destId="{D442DA91-2228-450C-BF50-D56C5C08C143}" srcOrd="2" destOrd="0" presId="urn:microsoft.com/office/officeart/2017/3/layout/DropPinTimeline"/>
    <dgm:cxn modelId="{E86C2644-13AB-43BB-9FE6-C0BF9B7B2332}" type="presParOf" srcId="{4A75ECF6-A573-4AD2-B8E9-6DEEFA318B69}" destId="{E8CC7C59-B07C-4988-9D9B-E15D56732449}" srcOrd="3" destOrd="0" presId="urn:microsoft.com/office/officeart/2017/3/layout/DropPinTimeline"/>
    <dgm:cxn modelId="{5E66A6DE-22F6-4EC5-AD5C-8C718ADD5DA9}" type="presParOf" srcId="{4A75ECF6-A573-4AD2-B8E9-6DEEFA318B69}" destId="{8737E18A-03B8-426F-96A0-6A3CEADD7E8A}" srcOrd="4" destOrd="0" presId="urn:microsoft.com/office/officeart/2017/3/layout/DropPinTimeline"/>
    <dgm:cxn modelId="{EC7514A6-E3E4-4803-9E5E-8840A5629360}" type="presParOf" srcId="{4A75ECF6-A573-4AD2-B8E9-6DEEFA318B69}" destId="{934EA772-556B-4B6B-BDCB-C546A4748C27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5EDF2EE-DCF8-433D-B51A-A0E0A55FD65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EB501F1-85A2-4CA1-881B-31CCC856EEB3}">
      <dgm:prSet/>
      <dgm:spPr/>
      <dgm:t>
        <a:bodyPr/>
        <a:lstStyle/>
        <a:p>
          <a:r>
            <a:rPr lang="en-GB"/>
            <a:t>Brooke LJ in the conjoined twins case; </a:t>
          </a:r>
          <a:endParaRPr lang="en-US"/>
        </a:p>
      </dgm:t>
    </dgm:pt>
    <dgm:pt modelId="{67714ADC-536C-45BD-8252-385C6B6CAAFC}" type="parTrans" cxnId="{507DE18D-A05A-4B4C-9141-034B85E62155}">
      <dgm:prSet/>
      <dgm:spPr/>
      <dgm:t>
        <a:bodyPr/>
        <a:lstStyle/>
        <a:p>
          <a:endParaRPr lang="en-US"/>
        </a:p>
      </dgm:t>
    </dgm:pt>
    <dgm:pt modelId="{2470F358-C679-4C3D-9F6B-D704620AD5C1}" type="sibTrans" cxnId="{507DE18D-A05A-4B4C-9141-034B85E62155}">
      <dgm:prSet/>
      <dgm:spPr/>
      <dgm:t>
        <a:bodyPr/>
        <a:lstStyle/>
        <a:p>
          <a:endParaRPr lang="en-US"/>
        </a:p>
      </dgm:t>
    </dgm:pt>
    <dgm:pt modelId="{27CDBD2D-3972-4909-88DF-9C1CD518E277}">
      <dgm:prSet/>
      <dgm:spPr/>
      <dgm:t>
        <a:bodyPr/>
        <a:lstStyle/>
        <a:p>
          <a:r>
            <a:rPr lang="en-GB"/>
            <a:t>‘’ A. The act is needed to avoid inevitable and irreparable evil. </a:t>
          </a:r>
          <a:endParaRPr lang="en-US"/>
        </a:p>
      </dgm:t>
    </dgm:pt>
    <dgm:pt modelId="{666976C8-0AEF-4858-A1D8-D1118BB5652E}" type="parTrans" cxnId="{5304CF2D-CE1C-4896-8112-FFC6E3208E7C}">
      <dgm:prSet/>
      <dgm:spPr/>
      <dgm:t>
        <a:bodyPr/>
        <a:lstStyle/>
        <a:p>
          <a:endParaRPr lang="en-US"/>
        </a:p>
      </dgm:t>
    </dgm:pt>
    <dgm:pt modelId="{DB071C1F-EEC9-4438-9B01-C968FA01FFCC}" type="sibTrans" cxnId="{5304CF2D-CE1C-4896-8112-FFC6E3208E7C}">
      <dgm:prSet/>
      <dgm:spPr/>
      <dgm:t>
        <a:bodyPr/>
        <a:lstStyle/>
        <a:p>
          <a:endParaRPr lang="en-US"/>
        </a:p>
      </dgm:t>
    </dgm:pt>
    <dgm:pt modelId="{893F6750-8CDC-4618-8FCA-C5DBCC89E828}">
      <dgm:prSet/>
      <dgm:spPr/>
      <dgm:t>
        <a:bodyPr/>
        <a:lstStyle/>
        <a:p>
          <a:r>
            <a:rPr lang="en-GB"/>
            <a:t>B. No more should be done than is reasonably necessary for the purpose to be achieved</a:t>
          </a:r>
          <a:endParaRPr lang="en-US"/>
        </a:p>
      </dgm:t>
    </dgm:pt>
    <dgm:pt modelId="{2D2AB0D8-BF4E-4DE9-B77F-2E6E4A201730}" type="parTrans" cxnId="{BE35D691-DA83-41F1-8535-FDE67FE8E74D}">
      <dgm:prSet/>
      <dgm:spPr/>
      <dgm:t>
        <a:bodyPr/>
        <a:lstStyle/>
        <a:p>
          <a:endParaRPr lang="en-US"/>
        </a:p>
      </dgm:t>
    </dgm:pt>
    <dgm:pt modelId="{98ED2608-D021-496A-828B-240B99BF2562}" type="sibTrans" cxnId="{BE35D691-DA83-41F1-8535-FDE67FE8E74D}">
      <dgm:prSet/>
      <dgm:spPr/>
      <dgm:t>
        <a:bodyPr/>
        <a:lstStyle/>
        <a:p>
          <a:endParaRPr lang="en-US"/>
        </a:p>
      </dgm:t>
    </dgm:pt>
    <dgm:pt modelId="{A7400EF4-00B1-4AAC-A6CC-DC507057B2A3}">
      <dgm:prSet/>
      <dgm:spPr/>
      <dgm:t>
        <a:bodyPr/>
        <a:lstStyle/>
        <a:p>
          <a:r>
            <a:rPr lang="en-GB"/>
            <a:t>C. the evil inflicted is not disproportionate to the evil avoided’’.</a:t>
          </a:r>
          <a:endParaRPr lang="en-US"/>
        </a:p>
      </dgm:t>
    </dgm:pt>
    <dgm:pt modelId="{7354903F-3A89-4A9C-9A09-3EEBE154D229}" type="parTrans" cxnId="{82FD55C1-397E-462C-81D1-29CAE0B2850D}">
      <dgm:prSet/>
      <dgm:spPr/>
      <dgm:t>
        <a:bodyPr/>
        <a:lstStyle/>
        <a:p>
          <a:endParaRPr lang="en-US"/>
        </a:p>
      </dgm:t>
    </dgm:pt>
    <dgm:pt modelId="{BAD59725-6A51-4C1D-96E5-FB863DCBAADA}" type="sibTrans" cxnId="{82FD55C1-397E-462C-81D1-29CAE0B2850D}">
      <dgm:prSet/>
      <dgm:spPr/>
      <dgm:t>
        <a:bodyPr/>
        <a:lstStyle/>
        <a:p>
          <a:endParaRPr lang="en-US"/>
        </a:p>
      </dgm:t>
    </dgm:pt>
    <dgm:pt modelId="{CE74119D-FBFA-46F4-AF2F-D25919DD8F74}" type="pres">
      <dgm:prSet presAssocID="{65EDF2EE-DCF8-433D-B51A-A0E0A55FD65D}" presName="linear" presStyleCnt="0">
        <dgm:presLayoutVars>
          <dgm:animLvl val="lvl"/>
          <dgm:resizeHandles val="exact"/>
        </dgm:presLayoutVars>
      </dgm:prSet>
      <dgm:spPr/>
    </dgm:pt>
    <dgm:pt modelId="{EA14D4DA-2072-4640-BCB7-EB4F18711CDD}" type="pres">
      <dgm:prSet presAssocID="{8EB501F1-85A2-4CA1-881B-31CCC856EEB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682ACA8-43F7-4FC6-96DF-7AA8C3E72192}" type="pres">
      <dgm:prSet presAssocID="{2470F358-C679-4C3D-9F6B-D704620AD5C1}" presName="spacer" presStyleCnt="0"/>
      <dgm:spPr/>
    </dgm:pt>
    <dgm:pt modelId="{D20F5537-5D0F-4B02-9041-9D907642593F}" type="pres">
      <dgm:prSet presAssocID="{27CDBD2D-3972-4909-88DF-9C1CD518E27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0703E9C-66D6-437E-B328-01E7E19A6ADD}" type="pres">
      <dgm:prSet presAssocID="{DB071C1F-EEC9-4438-9B01-C968FA01FFCC}" presName="spacer" presStyleCnt="0"/>
      <dgm:spPr/>
    </dgm:pt>
    <dgm:pt modelId="{6C16DFCC-838D-4F3B-ABC6-E03065D7F760}" type="pres">
      <dgm:prSet presAssocID="{893F6750-8CDC-4618-8FCA-C5DBCC89E82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5B36C0E-5ECF-418E-849F-28750A606087}" type="pres">
      <dgm:prSet presAssocID="{98ED2608-D021-496A-828B-240B99BF2562}" presName="spacer" presStyleCnt="0"/>
      <dgm:spPr/>
    </dgm:pt>
    <dgm:pt modelId="{E83B354A-B535-4A4E-97FB-4D3F61E8C46F}" type="pres">
      <dgm:prSet presAssocID="{A7400EF4-00B1-4AAC-A6CC-DC507057B2A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304CF2D-CE1C-4896-8112-FFC6E3208E7C}" srcId="{65EDF2EE-DCF8-433D-B51A-A0E0A55FD65D}" destId="{27CDBD2D-3972-4909-88DF-9C1CD518E277}" srcOrd="1" destOrd="0" parTransId="{666976C8-0AEF-4858-A1D8-D1118BB5652E}" sibTransId="{DB071C1F-EEC9-4438-9B01-C968FA01FFCC}"/>
    <dgm:cxn modelId="{01193D49-7748-45CC-8910-0E117E02B5D9}" type="presOf" srcId="{893F6750-8CDC-4618-8FCA-C5DBCC89E828}" destId="{6C16DFCC-838D-4F3B-ABC6-E03065D7F760}" srcOrd="0" destOrd="0" presId="urn:microsoft.com/office/officeart/2005/8/layout/vList2"/>
    <dgm:cxn modelId="{507DE18D-A05A-4B4C-9141-034B85E62155}" srcId="{65EDF2EE-DCF8-433D-B51A-A0E0A55FD65D}" destId="{8EB501F1-85A2-4CA1-881B-31CCC856EEB3}" srcOrd="0" destOrd="0" parTransId="{67714ADC-536C-45BD-8252-385C6B6CAAFC}" sibTransId="{2470F358-C679-4C3D-9F6B-D704620AD5C1}"/>
    <dgm:cxn modelId="{BE35D691-DA83-41F1-8535-FDE67FE8E74D}" srcId="{65EDF2EE-DCF8-433D-B51A-A0E0A55FD65D}" destId="{893F6750-8CDC-4618-8FCA-C5DBCC89E828}" srcOrd="2" destOrd="0" parTransId="{2D2AB0D8-BF4E-4DE9-B77F-2E6E4A201730}" sibTransId="{98ED2608-D021-496A-828B-240B99BF2562}"/>
    <dgm:cxn modelId="{A445FA91-93DB-4DC6-9BFD-4433C772DA08}" type="presOf" srcId="{A7400EF4-00B1-4AAC-A6CC-DC507057B2A3}" destId="{E83B354A-B535-4A4E-97FB-4D3F61E8C46F}" srcOrd="0" destOrd="0" presId="urn:microsoft.com/office/officeart/2005/8/layout/vList2"/>
    <dgm:cxn modelId="{82FD55C1-397E-462C-81D1-29CAE0B2850D}" srcId="{65EDF2EE-DCF8-433D-B51A-A0E0A55FD65D}" destId="{A7400EF4-00B1-4AAC-A6CC-DC507057B2A3}" srcOrd="3" destOrd="0" parTransId="{7354903F-3A89-4A9C-9A09-3EEBE154D229}" sibTransId="{BAD59725-6A51-4C1D-96E5-FB863DCBAADA}"/>
    <dgm:cxn modelId="{38039DC1-A347-4026-8A39-E34B170A66B4}" type="presOf" srcId="{8EB501F1-85A2-4CA1-881B-31CCC856EEB3}" destId="{EA14D4DA-2072-4640-BCB7-EB4F18711CDD}" srcOrd="0" destOrd="0" presId="urn:microsoft.com/office/officeart/2005/8/layout/vList2"/>
    <dgm:cxn modelId="{00282AD4-1BD0-42FB-A01E-F2FC95999366}" type="presOf" srcId="{27CDBD2D-3972-4909-88DF-9C1CD518E277}" destId="{D20F5537-5D0F-4B02-9041-9D907642593F}" srcOrd="0" destOrd="0" presId="urn:microsoft.com/office/officeart/2005/8/layout/vList2"/>
    <dgm:cxn modelId="{440834D6-4EB6-4F3B-A2F8-E967AE390F15}" type="presOf" srcId="{65EDF2EE-DCF8-433D-B51A-A0E0A55FD65D}" destId="{CE74119D-FBFA-46F4-AF2F-D25919DD8F74}" srcOrd="0" destOrd="0" presId="urn:microsoft.com/office/officeart/2005/8/layout/vList2"/>
    <dgm:cxn modelId="{86D23CD3-5135-4683-8A4F-BC9543BEDBF1}" type="presParOf" srcId="{CE74119D-FBFA-46F4-AF2F-D25919DD8F74}" destId="{EA14D4DA-2072-4640-BCB7-EB4F18711CDD}" srcOrd="0" destOrd="0" presId="urn:microsoft.com/office/officeart/2005/8/layout/vList2"/>
    <dgm:cxn modelId="{FA5635A6-9BB5-4FFC-AE72-23FB2248CD9C}" type="presParOf" srcId="{CE74119D-FBFA-46F4-AF2F-D25919DD8F74}" destId="{4682ACA8-43F7-4FC6-96DF-7AA8C3E72192}" srcOrd="1" destOrd="0" presId="urn:microsoft.com/office/officeart/2005/8/layout/vList2"/>
    <dgm:cxn modelId="{D74EEA02-3F33-490D-BFF2-48407D20DC6F}" type="presParOf" srcId="{CE74119D-FBFA-46F4-AF2F-D25919DD8F74}" destId="{D20F5537-5D0F-4B02-9041-9D907642593F}" srcOrd="2" destOrd="0" presId="urn:microsoft.com/office/officeart/2005/8/layout/vList2"/>
    <dgm:cxn modelId="{5ABE173D-0188-4A3C-9DF1-784A663BFA41}" type="presParOf" srcId="{CE74119D-FBFA-46F4-AF2F-D25919DD8F74}" destId="{60703E9C-66D6-437E-B328-01E7E19A6ADD}" srcOrd="3" destOrd="0" presId="urn:microsoft.com/office/officeart/2005/8/layout/vList2"/>
    <dgm:cxn modelId="{E42BCE2F-CA1C-4983-9C47-5219ADAC363C}" type="presParOf" srcId="{CE74119D-FBFA-46F4-AF2F-D25919DD8F74}" destId="{6C16DFCC-838D-4F3B-ABC6-E03065D7F760}" srcOrd="4" destOrd="0" presId="urn:microsoft.com/office/officeart/2005/8/layout/vList2"/>
    <dgm:cxn modelId="{B1C7A4DD-CF95-4E0F-BEF6-DD4C3F1D3E1E}" type="presParOf" srcId="{CE74119D-FBFA-46F4-AF2F-D25919DD8F74}" destId="{D5B36C0E-5ECF-418E-849F-28750A606087}" srcOrd="5" destOrd="0" presId="urn:microsoft.com/office/officeart/2005/8/layout/vList2"/>
    <dgm:cxn modelId="{1D0D5073-CFB5-4366-96A1-CAD2B3A1EC3F}" type="presParOf" srcId="{CE74119D-FBFA-46F4-AF2F-D25919DD8F74}" destId="{E83B354A-B535-4A4E-97FB-4D3F61E8C46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81DC223-3FB2-4DCB-B38C-D4C0AD29F7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98C346B-2F30-422A-ADE9-83300DFF9C8C}">
      <dgm:prSet/>
      <dgm:spPr/>
      <dgm:t>
        <a:bodyPr/>
        <a:lstStyle/>
        <a:p>
          <a:r>
            <a:rPr lang="en-GB"/>
            <a:t>Not readily used in cases today, usually medical cases. </a:t>
          </a:r>
          <a:endParaRPr lang="en-US"/>
        </a:p>
      </dgm:t>
    </dgm:pt>
    <dgm:pt modelId="{F347FC91-C066-4C8C-BAC5-4B688D83A16D}" type="parTrans" cxnId="{C2983369-E4C0-4643-A59F-E6465C195A1F}">
      <dgm:prSet/>
      <dgm:spPr/>
      <dgm:t>
        <a:bodyPr/>
        <a:lstStyle/>
        <a:p>
          <a:endParaRPr lang="en-US"/>
        </a:p>
      </dgm:t>
    </dgm:pt>
    <dgm:pt modelId="{81FF76EC-C6B9-4F7B-8876-871D304936D4}" type="sibTrans" cxnId="{C2983369-E4C0-4643-A59F-E6465C195A1F}">
      <dgm:prSet/>
      <dgm:spPr/>
      <dgm:t>
        <a:bodyPr/>
        <a:lstStyle/>
        <a:p>
          <a:endParaRPr lang="en-US"/>
        </a:p>
      </dgm:t>
    </dgm:pt>
    <dgm:pt modelId="{477AC1EF-5B1C-436D-9493-D5BAB35C1E4A}">
      <dgm:prSet/>
      <dgm:spPr/>
      <dgm:t>
        <a:bodyPr/>
        <a:lstStyle/>
        <a:p>
          <a:r>
            <a:rPr lang="en-GB"/>
            <a:t>Denied in cases such as </a:t>
          </a:r>
          <a:endParaRPr lang="en-US"/>
        </a:p>
      </dgm:t>
    </dgm:pt>
    <dgm:pt modelId="{FBA343AC-B88B-4E90-B651-7DEF58F1EC7B}" type="parTrans" cxnId="{165226FD-D564-4858-9A0F-3D2670A24DB9}">
      <dgm:prSet/>
      <dgm:spPr/>
      <dgm:t>
        <a:bodyPr/>
        <a:lstStyle/>
        <a:p>
          <a:endParaRPr lang="en-US"/>
        </a:p>
      </dgm:t>
    </dgm:pt>
    <dgm:pt modelId="{D4ED9D11-FF0B-47A5-B485-B8D9F456D962}" type="sibTrans" cxnId="{165226FD-D564-4858-9A0F-3D2670A24DB9}">
      <dgm:prSet/>
      <dgm:spPr/>
      <dgm:t>
        <a:bodyPr/>
        <a:lstStyle/>
        <a:p>
          <a:endParaRPr lang="en-US"/>
        </a:p>
      </dgm:t>
    </dgm:pt>
    <dgm:pt modelId="{AF8F8D1A-B4A4-40FA-93D5-CEBDDEE62869}">
      <dgm:prSet/>
      <dgm:spPr/>
      <dgm:t>
        <a:bodyPr/>
        <a:lstStyle/>
        <a:p>
          <a:r>
            <a:rPr lang="en-GB"/>
            <a:t>R v Quayle [2005]. </a:t>
          </a:r>
          <a:endParaRPr lang="en-US"/>
        </a:p>
      </dgm:t>
    </dgm:pt>
    <dgm:pt modelId="{3D8E96D2-B269-45F0-AAF4-08AB068ACC83}" type="parTrans" cxnId="{F09996F3-E06F-4AE5-9524-B8110F1FE787}">
      <dgm:prSet/>
      <dgm:spPr/>
      <dgm:t>
        <a:bodyPr/>
        <a:lstStyle/>
        <a:p>
          <a:endParaRPr lang="en-US"/>
        </a:p>
      </dgm:t>
    </dgm:pt>
    <dgm:pt modelId="{0E00D3B2-9195-4343-91FC-8F6A35923B91}" type="sibTrans" cxnId="{F09996F3-E06F-4AE5-9524-B8110F1FE787}">
      <dgm:prSet/>
      <dgm:spPr/>
      <dgm:t>
        <a:bodyPr/>
        <a:lstStyle/>
        <a:p>
          <a:endParaRPr lang="en-US"/>
        </a:p>
      </dgm:t>
    </dgm:pt>
    <dgm:pt modelId="{24B3F90B-59D5-42BF-9C6C-5D2EECDDC686}" type="pres">
      <dgm:prSet presAssocID="{281DC223-3FB2-4DCB-B38C-D4C0AD29F707}" presName="root" presStyleCnt="0">
        <dgm:presLayoutVars>
          <dgm:dir/>
          <dgm:resizeHandles val="exact"/>
        </dgm:presLayoutVars>
      </dgm:prSet>
      <dgm:spPr/>
    </dgm:pt>
    <dgm:pt modelId="{C8B6E026-E8FD-4FBA-9144-177227E2BF90}" type="pres">
      <dgm:prSet presAssocID="{498C346B-2F30-422A-ADE9-83300DFF9C8C}" presName="compNode" presStyleCnt="0"/>
      <dgm:spPr/>
    </dgm:pt>
    <dgm:pt modelId="{7E54F48A-2628-41CC-8728-8B0ED7F70DAD}" type="pres">
      <dgm:prSet presAssocID="{498C346B-2F30-422A-ADE9-83300DFF9C8C}" presName="bgRect" presStyleLbl="bgShp" presStyleIdx="0" presStyleCnt="3"/>
      <dgm:spPr/>
    </dgm:pt>
    <dgm:pt modelId="{4A07A51F-BB28-408E-8D45-08EF23962DC4}" type="pres">
      <dgm:prSet presAssocID="{498C346B-2F30-422A-ADE9-83300DFF9C8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DB937D2C-8290-45B1-9E28-1C53D760CAC3}" type="pres">
      <dgm:prSet presAssocID="{498C346B-2F30-422A-ADE9-83300DFF9C8C}" presName="spaceRect" presStyleCnt="0"/>
      <dgm:spPr/>
    </dgm:pt>
    <dgm:pt modelId="{42CE5784-24B3-4211-AA8A-767F0F4AD78E}" type="pres">
      <dgm:prSet presAssocID="{498C346B-2F30-422A-ADE9-83300DFF9C8C}" presName="parTx" presStyleLbl="revTx" presStyleIdx="0" presStyleCnt="3">
        <dgm:presLayoutVars>
          <dgm:chMax val="0"/>
          <dgm:chPref val="0"/>
        </dgm:presLayoutVars>
      </dgm:prSet>
      <dgm:spPr/>
    </dgm:pt>
    <dgm:pt modelId="{1AE9929D-D01D-49FB-A670-7EA1C1B6129A}" type="pres">
      <dgm:prSet presAssocID="{81FF76EC-C6B9-4F7B-8876-871D304936D4}" presName="sibTrans" presStyleCnt="0"/>
      <dgm:spPr/>
    </dgm:pt>
    <dgm:pt modelId="{CFE703AB-FDAD-460C-94A9-C61E99B9A82B}" type="pres">
      <dgm:prSet presAssocID="{477AC1EF-5B1C-436D-9493-D5BAB35C1E4A}" presName="compNode" presStyleCnt="0"/>
      <dgm:spPr/>
    </dgm:pt>
    <dgm:pt modelId="{ADD9803C-52B5-478B-B7AC-C9588E77790C}" type="pres">
      <dgm:prSet presAssocID="{477AC1EF-5B1C-436D-9493-D5BAB35C1E4A}" presName="bgRect" presStyleLbl="bgShp" presStyleIdx="1" presStyleCnt="3"/>
      <dgm:spPr/>
    </dgm:pt>
    <dgm:pt modelId="{213EB234-382A-4137-B273-AAF8559CF6E7}" type="pres">
      <dgm:prSet presAssocID="{477AC1EF-5B1C-436D-9493-D5BAB35C1E4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9D407271-6378-4387-AD8B-353344FD33AA}" type="pres">
      <dgm:prSet presAssocID="{477AC1EF-5B1C-436D-9493-D5BAB35C1E4A}" presName="spaceRect" presStyleCnt="0"/>
      <dgm:spPr/>
    </dgm:pt>
    <dgm:pt modelId="{1E9BD743-0E62-4ADF-AD97-9918BAC9B547}" type="pres">
      <dgm:prSet presAssocID="{477AC1EF-5B1C-436D-9493-D5BAB35C1E4A}" presName="parTx" presStyleLbl="revTx" presStyleIdx="1" presStyleCnt="3">
        <dgm:presLayoutVars>
          <dgm:chMax val="0"/>
          <dgm:chPref val="0"/>
        </dgm:presLayoutVars>
      </dgm:prSet>
      <dgm:spPr/>
    </dgm:pt>
    <dgm:pt modelId="{F2862743-5973-4770-847E-B8ABED3CA1AC}" type="pres">
      <dgm:prSet presAssocID="{D4ED9D11-FF0B-47A5-B485-B8D9F456D962}" presName="sibTrans" presStyleCnt="0"/>
      <dgm:spPr/>
    </dgm:pt>
    <dgm:pt modelId="{C429F337-5B93-468B-BD93-582C8A703D65}" type="pres">
      <dgm:prSet presAssocID="{AF8F8D1A-B4A4-40FA-93D5-CEBDDEE62869}" presName="compNode" presStyleCnt="0"/>
      <dgm:spPr/>
    </dgm:pt>
    <dgm:pt modelId="{BCEA7FEA-3A86-4DA2-AAA6-301C8EB2462A}" type="pres">
      <dgm:prSet presAssocID="{AF8F8D1A-B4A4-40FA-93D5-CEBDDEE62869}" presName="bgRect" presStyleLbl="bgShp" presStyleIdx="2" presStyleCnt="3"/>
      <dgm:spPr/>
    </dgm:pt>
    <dgm:pt modelId="{E73A329E-8CBA-4482-A283-1A8A04938E67}" type="pres">
      <dgm:prSet presAssocID="{AF8F8D1A-B4A4-40FA-93D5-CEBDDEE6286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B0E1BBF6-6430-463A-B009-2528AFBF68FC}" type="pres">
      <dgm:prSet presAssocID="{AF8F8D1A-B4A4-40FA-93D5-CEBDDEE62869}" presName="spaceRect" presStyleCnt="0"/>
      <dgm:spPr/>
    </dgm:pt>
    <dgm:pt modelId="{09CA1B66-AFED-4B92-A2F9-CEA3FAE8B140}" type="pres">
      <dgm:prSet presAssocID="{AF8F8D1A-B4A4-40FA-93D5-CEBDDEE6286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BA5AC34-EFEB-4AE3-A029-5BE55D7E0178}" type="presOf" srcId="{498C346B-2F30-422A-ADE9-83300DFF9C8C}" destId="{42CE5784-24B3-4211-AA8A-767F0F4AD78E}" srcOrd="0" destOrd="0" presId="urn:microsoft.com/office/officeart/2018/2/layout/IconVerticalSolidList"/>
    <dgm:cxn modelId="{BF7BDB48-E6EE-4880-BD6B-0D289A08B562}" type="presOf" srcId="{477AC1EF-5B1C-436D-9493-D5BAB35C1E4A}" destId="{1E9BD743-0E62-4ADF-AD97-9918BAC9B547}" srcOrd="0" destOrd="0" presId="urn:microsoft.com/office/officeart/2018/2/layout/IconVerticalSolidList"/>
    <dgm:cxn modelId="{C2983369-E4C0-4643-A59F-E6465C195A1F}" srcId="{281DC223-3FB2-4DCB-B38C-D4C0AD29F707}" destId="{498C346B-2F30-422A-ADE9-83300DFF9C8C}" srcOrd="0" destOrd="0" parTransId="{F347FC91-C066-4C8C-BAC5-4B688D83A16D}" sibTransId="{81FF76EC-C6B9-4F7B-8876-871D304936D4}"/>
    <dgm:cxn modelId="{5689368E-AB68-49BF-9102-E5FF33C4658C}" type="presOf" srcId="{281DC223-3FB2-4DCB-B38C-D4C0AD29F707}" destId="{24B3F90B-59D5-42BF-9C6C-5D2EECDDC686}" srcOrd="0" destOrd="0" presId="urn:microsoft.com/office/officeart/2018/2/layout/IconVerticalSolidList"/>
    <dgm:cxn modelId="{AD82ACD8-B03C-4329-892E-798062CE674E}" type="presOf" srcId="{AF8F8D1A-B4A4-40FA-93D5-CEBDDEE62869}" destId="{09CA1B66-AFED-4B92-A2F9-CEA3FAE8B140}" srcOrd="0" destOrd="0" presId="urn:microsoft.com/office/officeart/2018/2/layout/IconVerticalSolidList"/>
    <dgm:cxn modelId="{F09996F3-E06F-4AE5-9524-B8110F1FE787}" srcId="{281DC223-3FB2-4DCB-B38C-D4C0AD29F707}" destId="{AF8F8D1A-B4A4-40FA-93D5-CEBDDEE62869}" srcOrd="2" destOrd="0" parTransId="{3D8E96D2-B269-45F0-AAF4-08AB068ACC83}" sibTransId="{0E00D3B2-9195-4343-91FC-8F6A35923B91}"/>
    <dgm:cxn modelId="{165226FD-D564-4858-9A0F-3D2670A24DB9}" srcId="{281DC223-3FB2-4DCB-B38C-D4C0AD29F707}" destId="{477AC1EF-5B1C-436D-9493-D5BAB35C1E4A}" srcOrd="1" destOrd="0" parTransId="{FBA343AC-B88B-4E90-B651-7DEF58F1EC7B}" sibTransId="{D4ED9D11-FF0B-47A5-B485-B8D9F456D962}"/>
    <dgm:cxn modelId="{93F83AC0-E8AD-4D50-868D-51F09681B527}" type="presParOf" srcId="{24B3F90B-59D5-42BF-9C6C-5D2EECDDC686}" destId="{C8B6E026-E8FD-4FBA-9144-177227E2BF90}" srcOrd="0" destOrd="0" presId="urn:microsoft.com/office/officeart/2018/2/layout/IconVerticalSolidList"/>
    <dgm:cxn modelId="{E93A0758-4BDA-481D-BC45-0A90A80C14A9}" type="presParOf" srcId="{C8B6E026-E8FD-4FBA-9144-177227E2BF90}" destId="{7E54F48A-2628-41CC-8728-8B0ED7F70DAD}" srcOrd="0" destOrd="0" presId="urn:microsoft.com/office/officeart/2018/2/layout/IconVerticalSolidList"/>
    <dgm:cxn modelId="{61C11C10-35E4-4E2F-8405-3CD1FE93B7F8}" type="presParOf" srcId="{C8B6E026-E8FD-4FBA-9144-177227E2BF90}" destId="{4A07A51F-BB28-408E-8D45-08EF23962DC4}" srcOrd="1" destOrd="0" presId="urn:microsoft.com/office/officeart/2018/2/layout/IconVerticalSolidList"/>
    <dgm:cxn modelId="{BB403FEA-F8C0-414D-B140-3D4D899A73F2}" type="presParOf" srcId="{C8B6E026-E8FD-4FBA-9144-177227E2BF90}" destId="{DB937D2C-8290-45B1-9E28-1C53D760CAC3}" srcOrd="2" destOrd="0" presId="urn:microsoft.com/office/officeart/2018/2/layout/IconVerticalSolidList"/>
    <dgm:cxn modelId="{35B04B19-DD11-4164-8F21-69FE91765762}" type="presParOf" srcId="{C8B6E026-E8FD-4FBA-9144-177227E2BF90}" destId="{42CE5784-24B3-4211-AA8A-767F0F4AD78E}" srcOrd="3" destOrd="0" presId="urn:microsoft.com/office/officeart/2018/2/layout/IconVerticalSolidList"/>
    <dgm:cxn modelId="{D51B4C83-4B71-413E-9689-0D6740749C77}" type="presParOf" srcId="{24B3F90B-59D5-42BF-9C6C-5D2EECDDC686}" destId="{1AE9929D-D01D-49FB-A670-7EA1C1B6129A}" srcOrd="1" destOrd="0" presId="urn:microsoft.com/office/officeart/2018/2/layout/IconVerticalSolidList"/>
    <dgm:cxn modelId="{D77EDFA7-D451-4F46-A9D8-7538E7993AC0}" type="presParOf" srcId="{24B3F90B-59D5-42BF-9C6C-5D2EECDDC686}" destId="{CFE703AB-FDAD-460C-94A9-C61E99B9A82B}" srcOrd="2" destOrd="0" presId="urn:microsoft.com/office/officeart/2018/2/layout/IconVerticalSolidList"/>
    <dgm:cxn modelId="{DBCE8F85-181D-48A3-B9A7-2D36831CDF78}" type="presParOf" srcId="{CFE703AB-FDAD-460C-94A9-C61E99B9A82B}" destId="{ADD9803C-52B5-478B-B7AC-C9588E77790C}" srcOrd="0" destOrd="0" presId="urn:microsoft.com/office/officeart/2018/2/layout/IconVerticalSolidList"/>
    <dgm:cxn modelId="{23FC4AA7-BDAC-4237-B5FC-4169DDE8BB8E}" type="presParOf" srcId="{CFE703AB-FDAD-460C-94A9-C61E99B9A82B}" destId="{213EB234-382A-4137-B273-AAF8559CF6E7}" srcOrd="1" destOrd="0" presId="urn:microsoft.com/office/officeart/2018/2/layout/IconVerticalSolidList"/>
    <dgm:cxn modelId="{6761C8C9-1E37-47FF-B523-F1C3F0394352}" type="presParOf" srcId="{CFE703AB-FDAD-460C-94A9-C61E99B9A82B}" destId="{9D407271-6378-4387-AD8B-353344FD33AA}" srcOrd="2" destOrd="0" presId="urn:microsoft.com/office/officeart/2018/2/layout/IconVerticalSolidList"/>
    <dgm:cxn modelId="{47379251-3EA7-473B-BB04-1EB0EECC7861}" type="presParOf" srcId="{CFE703AB-FDAD-460C-94A9-C61E99B9A82B}" destId="{1E9BD743-0E62-4ADF-AD97-9918BAC9B547}" srcOrd="3" destOrd="0" presId="urn:microsoft.com/office/officeart/2018/2/layout/IconVerticalSolidList"/>
    <dgm:cxn modelId="{E73D12EB-F736-4CF1-8ECA-C494B0EB27C9}" type="presParOf" srcId="{24B3F90B-59D5-42BF-9C6C-5D2EECDDC686}" destId="{F2862743-5973-4770-847E-B8ABED3CA1AC}" srcOrd="3" destOrd="0" presId="urn:microsoft.com/office/officeart/2018/2/layout/IconVerticalSolidList"/>
    <dgm:cxn modelId="{BAE41EDE-718B-4B25-A17B-5A08CAD2B968}" type="presParOf" srcId="{24B3F90B-59D5-42BF-9C6C-5D2EECDDC686}" destId="{C429F337-5B93-468B-BD93-582C8A703D65}" srcOrd="4" destOrd="0" presId="urn:microsoft.com/office/officeart/2018/2/layout/IconVerticalSolidList"/>
    <dgm:cxn modelId="{C79CABD5-DCCB-4E64-990E-FBC430B90C2C}" type="presParOf" srcId="{C429F337-5B93-468B-BD93-582C8A703D65}" destId="{BCEA7FEA-3A86-4DA2-AAA6-301C8EB2462A}" srcOrd="0" destOrd="0" presId="urn:microsoft.com/office/officeart/2018/2/layout/IconVerticalSolidList"/>
    <dgm:cxn modelId="{E0677B1A-71EB-481F-AF04-613455E3D787}" type="presParOf" srcId="{C429F337-5B93-468B-BD93-582C8A703D65}" destId="{E73A329E-8CBA-4482-A283-1A8A04938E67}" srcOrd="1" destOrd="0" presId="urn:microsoft.com/office/officeart/2018/2/layout/IconVerticalSolidList"/>
    <dgm:cxn modelId="{952C1CDD-F469-4187-9955-75AA7A468B30}" type="presParOf" srcId="{C429F337-5B93-468B-BD93-582C8A703D65}" destId="{B0E1BBF6-6430-463A-B009-2528AFBF68FC}" srcOrd="2" destOrd="0" presId="urn:microsoft.com/office/officeart/2018/2/layout/IconVerticalSolidList"/>
    <dgm:cxn modelId="{AC7B4EA8-CC15-4FCD-A025-51692F4A6A18}" type="presParOf" srcId="{C429F337-5B93-468B-BD93-582C8A703D65}" destId="{09CA1B66-AFED-4B92-A2F9-CEA3FAE8B1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0A5B909-11E3-4957-8430-5FAAFB2C6583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BEE6D98-4BFE-47F0-9D11-52248B4E4C3C}">
      <dgm:prSet/>
      <dgm:spPr/>
      <dgm:t>
        <a:bodyPr/>
        <a:lstStyle/>
        <a:p>
          <a:r>
            <a:rPr lang="en-GB"/>
            <a:t>Theft. </a:t>
          </a:r>
          <a:endParaRPr lang="en-US"/>
        </a:p>
      </dgm:t>
    </dgm:pt>
    <dgm:pt modelId="{4813EE12-B8E1-40B2-8F0C-3C6DEC51AD69}" type="parTrans" cxnId="{F5FB922A-1E65-40C2-A2DF-23545F3497C9}">
      <dgm:prSet/>
      <dgm:spPr/>
      <dgm:t>
        <a:bodyPr/>
        <a:lstStyle/>
        <a:p>
          <a:endParaRPr lang="en-US"/>
        </a:p>
      </dgm:t>
    </dgm:pt>
    <dgm:pt modelId="{44E293A9-4E6E-42C4-8676-85D8D92C63E9}" type="sibTrans" cxnId="{F5FB922A-1E65-40C2-A2DF-23545F3497C9}">
      <dgm:prSet/>
      <dgm:spPr/>
      <dgm:t>
        <a:bodyPr/>
        <a:lstStyle/>
        <a:p>
          <a:endParaRPr lang="en-US"/>
        </a:p>
      </dgm:t>
    </dgm:pt>
    <dgm:pt modelId="{AA7E0FD2-6D19-4F8F-9201-8C876AF43A04}">
      <dgm:prSet/>
      <dgm:spPr/>
      <dgm:t>
        <a:bodyPr/>
        <a:lstStyle/>
        <a:p>
          <a:r>
            <a:rPr lang="en-GB"/>
            <a:t>Burglary.</a:t>
          </a:r>
          <a:endParaRPr lang="en-US"/>
        </a:p>
      </dgm:t>
    </dgm:pt>
    <dgm:pt modelId="{9D19C734-52DF-4040-8433-1C19D3D55EF8}" type="parTrans" cxnId="{DE1EC83F-8773-4E21-9E29-7B018C786739}">
      <dgm:prSet/>
      <dgm:spPr/>
      <dgm:t>
        <a:bodyPr/>
        <a:lstStyle/>
        <a:p>
          <a:endParaRPr lang="en-US"/>
        </a:p>
      </dgm:t>
    </dgm:pt>
    <dgm:pt modelId="{83F72494-4797-44E8-9508-45AF715708E9}" type="sibTrans" cxnId="{DE1EC83F-8773-4E21-9E29-7B018C786739}">
      <dgm:prSet/>
      <dgm:spPr/>
      <dgm:t>
        <a:bodyPr/>
        <a:lstStyle/>
        <a:p>
          <a:endParaRPr lang="en-US"/>
        </a:p>
      </dgm:t>
    </dgm:pt>
    <dgm:pt modelId="{7DC856E8-E148-406A-932B-48389353497B}">
      <dgm:prSet/>
      <dgm:spPr/>
      <dgm:t>
        <a:bodyPr/>
        <a:lstStyle/>
        <a:p>
          <a:r>
            <a:rPr lang="en-GB"/>
            <a:t>Different offences. </a:t>
          </a:r>
          <a:endParaRPr lang="en-US"/>
        </a:p>
      </dgm:t>
    </dgm:pt>
    <dgm:pt modelId="{87F83BCF-5A62-4319-AC64-FB6E6B1A5408}" type="parTrans" cxnId="{C8C347A4-0DA6-4FEF-87BB-85AAF468B1D3}">
      <dgm:prSet/>
      <dgm:spPr/>
      <dgm:t>
        <a:bodyPr/>
        <a:lstStyle/>
        <a:p>
          <a:endParaRPr lang="en-US"/>
        </a:p>
      </dgm:t>
    </dgm:pt>
    <dgm:pt modelId="{73599152-04B9-48DD-AB05-C7EBB11A61E0}" type="sibTrans" cxnId="{C8C347A4-0DA6-4FEF-87BB-85AAF468B1D3}">
      <dgm:prSet/>
      <dgm:spPr/>
      <dgm:t>
        <a:bodyPr/>
        <a:lstStyle/>
        <a:p>
          <a:endParaRPr lang="en-US"/>
        </a:p>
      </dgm:t>
    </dgm:pt>
    <dgm:pt modelId="{54688DA0-E0C0-480F-97B4-A22498A43FD0}">
      <dgm:prSet/>
      <dgm:spPr/>
      <dgm:t>
        <a:bodyPr/>
        <a:lstStyle/>
        <a:p>
          <a:r>
            <a:rPr lang="en-GB"/>
            <a:t>Defences to criminal offences. </a:t>
          </a:r>
          <a:endParaRPr lang="en-US"/>
        </a:p>
      </dgm:t>
    </dgm:pt>
    <dgm:pt modelId="{9CCB869C-47CC-4654-98F5-AC305B3FEAD1}" type="parTrans" cxnId="{E93EB004-F943-40C5-AB33-0F97A526A759}">
      <dgm:prSet/>
      <dgm:spPr/>
      <dgm:t>
        <a:bodyPr/>
        <a:lstStyle/>
        <a:p>
          <a:endParaRPr lang="en-US"/>
        </a:p>
      </dgm:t>
    </dgm:pt>
    <dgm:pt modelId="{0066CF49-EC2F-49FF-B601-7F5BD3ECB4B6}" type="sibTrans" cxnId="{E93EB004-F943-40C5-AB33-0F97A526A759}">
      <dgm:prSet/>
      <dgm:spPr/>
      <dgm:t>
        <a:bodyPr/>
        <a:lstStyle/>
        <a:p>
          <a:endParaRPr lang="en-US"/>
        </a:p>
      </dgm:t>
    </dgm:pt>
    <dgm:pt modelId="{B9C9D553-5FAD-4D66-9115-C8113458DF5B}">
      <dgm:prSet/>
      <dgm:spPr/>
      <dgm:t>
        <a:bodyPr/>
        <a:lstStyle/>
        <a:p>
          <a:r>
            <a:rPr lang="en-GB"/>
            <a:t>This weeks workshop. </a:t>
          </a:r>
          <a:endParaRPr lang="en-US"/>
        </a:p>
      </dgm:t>
    </dgm:pt>
    <dgm:pt modelId="{3A770A0E-17E3-408F-AA25-EF7849E73D6E}" type="parTrans" cxnId="{033DB21C-EF26-4075-AD6A-DF8397C85D3F}">
      <dgm:prSet/>
      <dgm:spPr/>
      <dgm:t>
        <a:bodyPr/>
        <a:lstStyle/>
        <a:p>
          <a:endParaRPr lang="en-US"/>
        </a:p>
      </dgm:t>
    </dgm:pt>
    <dgm:pt modelId="{1EE054A5-8F55-431E-AC14-08939972ECB7}" type="sibTrans" cxnId="{033DB21C-EF26-4075-AD6A-DF8397C85D3F}">
      <dgm:prSet/>
      <dgm:spPr/>
      <dgm:t>
        <a:bodyPr/>
        <a:lstStyle/>
        <a:p>
          <a:endParaRPr lang="en-US"/>
        </a:p>
      </dgm:t>
    </dgm:pt>
    <dgm:pt modelId="{96A1F9F6-3406-47A8-B9EA-36DFA106ABC1}">
      <dgm:prSet/>
      <dgm:spPr/>
      <dgm:t>
        <a:bodyPr/>
        <a:lstStyle/>
        <a:p>
          <a:r>
            <a:rPr lang="en-GB"/>
            <a:t>The next three weeks. </a:t>
          </a:r>
          <a:endParaRPr lang="en-US"/>
        </a:p>
      </dgm:t>
    </dgm:pt>
    <dgm:pt modelId="{3F107041-159B-4369-AC09-34FA2FA040A9}" type="parTrans" cxnId="{C6CD8CCE-7D4E-4760-A5D9-40A37F060622}">
      <dgm:prSet/>
      <dgm:spPr/>
      <dgm:t>
        <a:bodyPr/>
        <a:lstStyle/>
        <a:p>
          <a:endParaRPr lang="en-US"/>
        </a:p>
      </dgm:t>
    </dgm:pt>
    <dgm:pt modelId="{04461A0A-9831-430D-B5EF-55C416448C1A}" type="sibTrans" cxnId="{C6CD8CCE-7D4E-4760-A5D9-40A37F060622}">
      <dgm:prSet/>
      <dgm:spPr/>
      <dgm:t>
        <a:bodyPr/>
        <a:lstStyle/>
        <a:p>
          <a:endParaRPr lang="en-US"/>
        </a:p>
      </dgm:t>
    </dgm:pt>
    <dgm:pt modelId="{5ED49344-3570-4732-A747-164D0ADE456A}" type="pres">
      <dgm:prSet presAssocID="{00A5B909-11E3-4957-8430-5FAAFB2C6583}" presName="vert0" presStyleCnt="0">
        <dgm:presLayoutVars>
          <dgm:dir/>
          <dgm:animOne val="branch"/>
          <dgm:animLvl val="lvl"/>
        </dgm:presLayoutVars>
      </dgm:prSet>
      <dgm:spPr/>
    </dgm:pt>
    <dgm:pt modelId="{C584E5F0-4663-4DB2-9489-B84DD6CB161A}" type="pres">
      <dgm:prSet presAssocID="{2BEE6D98-4BFE-47F0-9D11-52248B4E4C3C}" presName="thickLine" presStyleLbl="alignNode1" presStyleIdx="0" presStyleCnt="6"/>
      <dgm:spPr/>
    </dgm:pt>
    <dgm:pt modelId="{4B3B02B4-EBE0-4B40-9654-E36B74E6D7A5}" type="pres">
      <dgm:prSet presAssocID="{2BEE6D98-4BFE-47F0-9D11-52248B4E4C3C}" presName="horz1" presStyleCnt="0"/>
      <dgm:spPr/>
    </dgm:pt>
    <dgm:pt modelId="{FE4538B9-9F64-4994-B442-FEF7A821BC4B}" type="pres">
      <dgm:prSet presAssocID="{2BEE6D98-4BFE-47F0-9D11-52248B4E4C3C}" presName="tx1" presStyleLbl="revTx" presStyleIdx="0" presStyleCnt="6"/>
      <dgm:spPr/>
    </dgm:pt>
    <dgm:pt modelId="{B7F2A0C6-12BA-477D-89FA-B92DAA170E35}" type="pres">
      <dgm:prSet presAssocID="{2BEE6D98-4BFE-47F0-9D11-52248B4E4C3C}" presName="vert1" presStyleCnt="0"/>
      <dgm:spPr/>
    </dgm:pt>
    <dgm:pt modelId="{7E721F97-83F1-4B90-8401-09B947E03957}" type="pres">
      <dgm:prSet presAssocID="{AA7E0FD2-6D19-4F8F-9201-8C876AF43A04}" presName="thickLine" presStyleLbl="alignNode1" presStyleIdx="1" presStyleCnt="6"/>
      <dgm:spPr/>
    </dgm:pt>
    <dgm:pt modelId="{03311969-4AAA-4BAC-8110-D9C642CAC4E0}" type="pres">
      <dgm:prSet presAssocID="{AA7E0FD2-6D19-4F8F-9201-8C876AF43A04}" presName="horz1" presStyleCnt="0"/>
      <dgm:spPr/>
    </dgm:pt>
    <dgm:pt modelId="{1C597D3C-46D7-4FBC-9FBF-14827C369547}" type="pres">
      <dgm:prSet presAssocID="{AA7E0FD2-6D19-4F8F-9201-8C876AF43A04}" presName="tx1" presStyleLbl="revTx" presStyleIdx="1" presStyleCnt="6"/>
      <dgm:spPr/>
    </dgm:pt>
    <dgm:pt modelId="{82D4E0EB-34CD-4910-8319-8165335241CF}" type="pres">
      <dgm:prSet presAssocID="{AA7E0FD2-6D19-4F8F-9201-8C876AF43A04}" presName="vert1" presStyleCnt="0"/>
      <dgm:spPr/>
    </dgm:pt>
    <dgm:pt modelId="{17913000-D598-44A3-8DEE-E9891D0B22DE}" type="pres">
      <dgm:prSet presAssocID="{7DC856E8-E148-406A-932B-48389353497B}" presName="thickLine" presStyleLbl="alignNode1" presStyleIdx="2" presStyleCnt="6"/>
      <dgm:spPr/>
    </dgm:pt>
    <dgm:pt modelId="{9A0DC215-2784-4D5D-9F07-B286F04D5636}" type="pres">
      <dgm:prSet presAssocID="{7DC856E8-E148-406A-932B-48389353497B}" presName="horz1" presStyleCnt="0"/>
      <dgm:spPr/>
    </dgm:pt>
    <dgm:pt modelId="{E4AE1694-CA5F-495A-B8B6-16F9FE2CCA3D}" type="pres">
      <dgm:prSet presAssocID="{7DC856E8-E148-406A-932B-48389353497B}" presName="tx1" presStyleLbl="revTx" presStyleIdx="2" presStyleCnt="6"/>
      <dgm:spPr/>
    </dgm:pt>
    <dgm:pt modelId="{D17CCCDE-F5D8-4F5C-8C08-90282EC9540F}" type="pres">
      <dgm:prSet presAssocID="{7DC856E8-E148-406A-932B-48389353497B}" presName="vert1" presStyleCnt="0"/>
      <dgm:spPr/>
    </dgm:pt>
    <dgm:pt modelId="{AC081515-B331-4323-9ACF-99B9932989BA}" type="pres">
      <dgm:prSet presAssocID="{54688DA0-E0C0-480F-97B4-A22498A43FD0}" presName="thickLine" presStyleLbl="alignNode1" presStyleIdx="3" presStyleCnt="6"/>
      <dgm:spPr/>
    </dgm:pt>
    <dgm:pt modelId="{40B3FF9E-3E50-421C-9AF1-BF9368516EBE}" type="pres">
      <dgm:prSet presAssocID="{54688DA0-E0C0-480F-97B4-A22498A43FD0}" presName="horz1" presStyleCnt="0"/>
      <dgm:spPr/>
    </dgm:pt>
    <dgm:pt modelId="{0BF4B7BF-792F-4F7C-8862-98FFDAB2190F}" type="pres">
      <dgm:prSet presAssocID="{54688DA0-E0C0-480F-97B4-A22498A43FD0}" presName="tx1" presStyleLbl="revTx" presStyleIdx="3" presStyleCnt="6"/>
      <dgm:spPr/>
    </dgm:pt>
    <dgm:pt modelId="{15EA54E8-F380-4B32-983E-965A6139872C}" type="pres">
      <dgm:prSet presAssocID="{54688DA0-E0C0-480F-97B4-A22498A43FD0}" presName="vert1" presStyleCnt="0"/>
      <dgm:spPr/>
    </dgm:pt>
    <dgm:pt modelId="{70B18CB9-33DC-4FF6-8002-759A98637980}" type="pres">
      <dgm:prSet presAssocID="{B9C9D553-5FAD-4D66-9115-C8113458DF5B}" presName="thickLine" presStyleLbl="alignNode1" presStyleIdx="4" presStyleCnt="6"/>
      <dgm:spPr/>
    </dgm:pt>
    <dgm:pt modelId="{F9BD7588-151A-421C-AB52-517FC202AE82}" type="pres">
      <dgm:prSet presAssocID="{B9C9D553-5FAD-4D66-9115-C8113458DF5B}" presName="horz1" presStyleCnt="0"/>
      <dgm:spPr/>
    </dgm:pt>
    <dgm:pt modelId="{91BA1529-5196-43EB-853A-D1D218C3560B}" type="pres">
      <dgm:prSet presAssocID="{B9C9D553-5FAD-4D66-9115-C8113458DF5B}" presName="tx1" presStyleLbl="revTx" presStyleIdx="4" presStyleCnt="6"/>
      <dgm:spPr/>
    </dgm:pt>
    <dgm:pt modelId="{77852438-A996-4AB4-9395-3D033474D5BA}" type="pres">
      <dgm:prSet presAssocID="{B9C9D553-5FAD-4D66-9115-C8113458DF5B}" presName="vert1" presStyleCnt="0"/>
      <dgm:spPr/>
    </dgm:pt>
    <dgm:pt modelId="{647557CA-F7F4-42D4-B529-DA368CB9748C}" type="pres">
      <dgm:prSet presAssocID="{96A1F9F6-3406-47A8-B9EA-36DFA106ABC1}" presName="thickLine" presStyleLbl="alignNode1" presStyleIdx="5" presStyleCnt="6"/>
      <dgm:spPr/>
    </dgm:pt>
    <dgm:pt modelId="{79DC477C-CA3F-40C2-A36B-34858E10E977}" type="pres">
      <dgm:prSet presAssocID="{96A1F9F6-3406-47A8-B9EA-36DFA106ABC1}" presName="horz1" presStyleCnt="0"/>
      <dgm:spPr/>
    </dgm:pt>
    <dgm:pt modelId="{609C5AFE-D2E5-43BD-A791-E6253B7F3168}" type="pres">
      <dgm:prSet presAssocID="{96A1F9F6-3406-47A8-B9EA-36DFA106ABC1}" presName="tx1" presStyleLbl="revTx" presStyleIdx="5" presStyleCnt="6"/>
      <dgm:spPr/>
    </dgm:pt>
    <dgm:pt modelId="{D2468533-5B56-4FD8-9CCE-26BE55F9DE6D}" type="pres">
      <dgm:prSet presAssocID="{96A1F9F6-3406-47A8-B9EA-36DFA106ABC1}" presName="vert1" presStyleCnt="0"/>
      <dgm:spPr/>
    </dgm:pt>
  </dgm:ptLst>
  <dgm:cxnLst>
    <dgm:cxn modelId="{E93EB004-F943-40C5-AB33-0F97A526A759}" srcId="{00A5B909-11E3-4957-8430-5FAAFB2C6583}" destId="{54688DA0-E0C0-480F-97B4-A22498A43FD0}" srcOrd="3" destOrd="0" parTransId="{9CCB869C-47CC-4654-98F5-AC305B3FEAD1}" sibTransId="{0066CF49-EC2F-49FF-B601-7F5BD3ECB4B6}"/>
    <dgm:cxn modelId="{033DB21C-EF26-4075-AD6A-DF8397C85D3F}" srcId="{00A5B909-11E3-4957-8430-5FAAFB2C6583}" destId="{B9C9D553-5FAD-4D66-9115-C8113458DF5B}" srcOrd="4" destOrd="0" parTransId="{3A770A0E-17E3-408F-AA25-EF7849E73D6E}" sibTransId="{1EE054A5-8F55-431E-AC14-08939972ECB7}"/>
    <dgm:cxn modelId="{58941E25-B68F-465C-8225-DDE49A9A2A50}" type="presOf" srcId="{2BEE6D98-4BFE-47F0-9D11-52248B4E4C3C}" destId="{FE4538B9-9F64-4994-B442-FEF7A821BC4B}" srcOrd="0" destOrd="0" presId="urn:microsoft.com/office/officeart/2008/layout/LinedList"/>
    <dgm:cxn modelId="{F5FB922A-1E65-40C2-A2DF-23545F3497C9}" srcId="{00A5B909-11E3-4957-8430-5FAAFB2C6583}" destId="{2BEE6D98-4BFE-47F0-9D11-52248B4E4C3C}" srcOrd="0" destOrd="0" parTransId="{4813EE12-B8E1-40B2-8F0C-3C6DEC51AD69}" sibTransId="{44E293A9-4E6E-42C4-8676-85D8D92C63E9}"/>
    <dgm:cxn modelId="{D6467336-501C-4B09-B4EE-5A4FD802F1A9}" type="presOf" srcId="{B9C9D553-5FAD-4D66-9115-C8113458DF5B}" destId="{91BA1529-5196-43EB-853A-D1D218C3560B}" srcOrd="0" destOrd="0" presId="urn:microsoft.com/office/officeart/2008/layout/LinedList"/>
    <dgm:cxn modelId="{10A85536-E104-470D-AE7A-62D69B51F189}" type="presOf" srcId="{7DC856E8-E148-406A-932B-48389353497B}" destId="{E4AE1694-CA5F-495A-B8B6-16F9FE2CCA3D}" srcOrd="0" destOrd="0" presId="urn:microsoft.com/office/officeart/2008/layout/LinedList"/>
    <dgm:cxn modelId="{DE1EC83F-8773-4E21-9E29-7B018C786739}" srcId="{00A5B909-11E3-4957-8430-5FAAFB2C6583}" destId="{AA7E0FD2-6D19-4F8F-9201-8C876AF43A04}" srcOrd="1" destOrd="0" parTransId="{9D19C734-52DF-4040-8433-1C19D3D55EF8}" sibTransId="{83F72494-4797-44E8-9508-45AF715708E9}"/>
    <dgm:cxn modelId="{71632D84-EA8E-4271-9B7A-51ED39701683}" type="presOf" srcId="{54688DA0-E0C0-480F-97B4-A22498A43FD0}" destId="{0BF4B7BF-792F-4F7C-8862-98FFDAB2190F}" srcOrd="0" destOrd="0" presId="urn:microsoft.com/office/officeart/2008/layout/LinedList"/>
    <dgm:cxn modelId="{F3831087-25CD-475C-810A-1F555F5621D1}" type="presOf" srcId="{AA7E0FD2-6D19-4F8F-9201-8C876AF43A04}" destId="{1C597D3C-46D7-4FBC-9FBF-14827C369547}" srcOrd="0" destOrd="0" presId="urn:microsoft.com/office/officeart/2008/layout/LinedList"/>
    <dgm:cxn modelId="{C8C347A4-0DA6-4FEF-87BB-85AAF468B1D3}" srcId="{00A5B909-11E3-4957-8430-5FAAFB2C6583}" destId="{7DC856E8-E148-406A-932B-48389353497B}" srcOrd="2" destOrd="0" parTransId="{87F83BCF-5A62-4319-AC64-FB6E6B1A5408}" sibTransId="{73599152-04B9-48DD-AB05-C7EBB11A61E0}"/>
    <dgm:cxn modelId="{7A5A3CAE-EEB4-4EE6-BAED-C47F5C9A5FC9}" type="presOf" srcId="{96A1F9F6-3406-47A8-B9EA-36DFA106ABC1}" destId="{609C5AFE-D2E5-43BD-A791-E6253B7F3168}" srcOrd="0" destOrd="0" presId="urn:microsoft.com/office/officeart/2008/layout/LinedList"/>
    <dgm:cxn modelId="{C6CD8CCE-7D4E-4760-A5D9-40A37F060622}" srcId="{00A5B909-11E3-4957-8430-5FAAFB2C6583}" destId="{96A1F9F6-3406-47A8-B9EA-36DFA106ABC1}" srcOrd="5" destOrd="0" parTransId="{3F107041-159B-4369-AC09-34FA2FA040A9}" sibTransId="{04461A0A-9831-430D-B5EF-55C416448C1A}"/>
    <dgm:cxn modelId="{9E4125F0-BBE9-4A9C-9202-6680A5A96C73}" type="presOf" srcId="{00A5B909-11E3-4957-8430-5FAAFB2C6583}" destId="{5ED49344-3570-4732-A747-164D0ADE456A}" srcOrd="0" destOrd="0" presId="urn:microsoft.com/office/officeart/2008/layout/LinedList"/>
    <dgm:cxn modelId="{4FB94F16-68F8-4580-87E5-0122D2A5789D}" type="presParOf" srcId="{5ED49344-3570-4732-A747-164D0ADE456A}" destId="{C584E5F0-4663-4DB2-9489-B84DD6CB161A}" srcOrd="0" destOrd="0" presId="urn:microsoft.com/office/officeart/2008/layout/LinedList"/>
    <dgm:cxn modelId="{6B8B5FFD-1D31-4BF6-8CB3-7D436F19D709}" type="presParOf" srcId="{5ED49344-3570-4732-A747-164D0ADE456A}" destId="{4B3B02B4-EBE0-4B40-9654-E36B74E6D7A5}" srcOrd="1" destOrd="0" presId="urn:microsoft.com/office/officeart/2008/layout/LinedList"/>
    <dgm:cxn modelId="{083561BA-9F8D-4EA2-8229-F764F159A8C8}" type="presParOf" srcId="{4B3B02B4-EBE0-4B40-9654-E36B74E6D7A5}" destId="{FE4538B9-9F64-4994-B442-FEF7A821BC4B}" srcOrd="0" destOrd="0" presId="urn:microsoft.com/office/officeart/2008/layout/LinedList"/>
    <dgm:cxn modelId="{BC92886F-38F3-4981-9055-48A25B1AC1B1}" type="presParOf" srcId="{4B3B02B4-EBE0-4B40-9654-E36B74E6D7A5}" destId="{B7F2A0C6-12BA-477D-89FA-B92DAA170E35}" srcOrd="1" destOrd="0" presId="urn:microsoft.com/office/officeart/2008/layout/LinedList"/>
    <dgm:cxn modelId="{1597A42D-A904-403B-8DC1-09B9C2BB1550}" type="presParOf" srcId="{5ED49344-3570-4732-A747-164D0ADE456A}" destId="{7E721F97-83F1-4B90-8401-09B947E03957}" srcOrd="2" destOrd="0" presId="urn:microsoft.com/office/officeart/2008/layout/LinedList"/>
    <dgm:cxn modelId="{CFA653D4-0529-4335-A43A-7B1BDEA30A09}" type="presParOf" srcId="{5ED49344-3570-4732-A747-164D0ADE456A}" destId="{03311969-4AAA-4BAC-8110-D9C642CAC4E0}" srcOrd="3" destOrd="0" presId="urn:microsoft.com/office/officeart/2008/layout/LinedList"/>
    <dgm:cxn modelId="{5F9C35B3-7987-4E8D-B743-1501AEFD11CB}" type="presParOf" srcId="{03311969-4AAA-4BAC-8110-D9C642CAC4E0}" destId="{1C597D3C-46D7-4FBC-9FBF-14827C369547}" srcOrd="0" destOrd="0" presId="urn:microsoft.com/office/officeart/2008/layout/LinedList"/>
    <dgm:cxn modelId="{9A718D07-6BBA-420B-8DED-2DF3839B5E01}" type="presParOf" srcId="{03311969-4AAA-4BAC-8110-D9C642CAC4E0}" destId="{82D4E0EB-34CD-4910-8319-8165335241CF}" srcOrd="1" destOrd="0" presId="urn:microsoft.com/office/officeart/2008/layout/LinedList"/>
    <dgm:cxn modelId="{54063F4A-3726-4CBC-B2CF-FE7B3B924309}" type="presParOf" srcId="{5ED49344-3570-4732-A747-164D0ADE456A}" destId="{17913000-D598-44A3-8DEE-E9891D0B22DE}" srcOrd="4" destOrd="0" presId="urn:microsoft.com/office/officeart/2008/layout/LinedList"/>
    <dgm:cxn modelId="{FC8A664C-3A22-4076-A02A-390694976AA2}" type="presParOf" srcId="{5ED49344-3570-4732-A747-164D0ADE456A}" destId="{9A0DC215-2784-4D5D-9F07-B286F04D5636}" srcOrd="5" destOrd="0" presId="urn:microsoft.com/office/officeart/2008/layout/LinedList"/>
    <dgm:cxn modelId="{4BD46FE9-13FD-4F80-BFDC-00CD68F0E3C9}" type="presParOf" srcId="{9A0DC215-2784-4D5D-9F07-B286F04D5636}" destId="{E4AE1694-CA5F-495A-B8B6-16F9FE2CCA3D}" srcOrd="0" destOrd="0" presId="urn:microsoft.com/office/officeart/2008/layout/LinedList"/>
    <dgm:cxn modelId="{749F57F6-0A35-4F16-9EF1-5F347138037C}" type="presParOf" srcId="{9A0DC215-2784-4D5D-9F07-B286F04D5636}" destId="{D17CCCDE-F5D8-4F5C-8C08-90282EC9540F}" srcOrd="1" destOrd="0" presId="urn:microsoft.com/office/officeart/2008/layout/LinedList"/>
    <dgm:cxn modelId="{C357E9D3-5BBC-46B4-B640-F4B4D2572F2B}" type="presParOf" srcId="{5ED49344-3570-4732-A747-164D0ADE456A}" destId="{AC081515-B331-4323-9ACF-99B9932989BA}" srcOrd="6" destOrd="0" presId="urn:microsoft.com/office/officeart/2008/layout/LinedList"/>
    <dgm:cxn modelId="{A6D311E9-E571-4335-ACB0-C505590E3FEE}" type="presParOf" srcId="{5ED49344-3570-4732-A747-164D0ADE456A}" destId="{40B3FF9E-3E50-421C-9AF1-BF9368516EBE}" srcOrd="7" destOrd="0" presId="urn:microsoft.com/office/officeart/2008/layout/LinedList"/>
    <dgm:cxn modelId="{4760C913-1F2A-453D-9200-D8A8A7D89A02}" type="presParOf" srcId="{40B3FF9E-3E50-421C-9AF1-BF9368516EBE}" destId="{0BF4B7BF-792F-4F7C-8862-98FFDAB2190F}" srcOrd="0" destOrd="0" presId="urn:microsoft.com/office/officeart/2008/layout/LinedList"/>
    <dgm:cxn modelId="{67B6CCFA-E330-462D-80F4-3F8E3860D727}" type="presParOf" srcId="{40B3FF9E-3E50-421C-9AF1-BF9368516EBE}" destId="{15EA54E8-F380-4B32-983E-965A6139872C}" srcOrd="1" destOrd="0" presId="urn:microsoft.com/office/officeart/2008/layout/LinedList"/>
    <dgm:cxn modelId="{8D3BBA62-D0DE-43D5-90F5-0A85AD7D66DB}" type="presParOf" srcId="{5ED49344-3570-4732-A747-164D0ADE456A}" destId="{70B18CB9-33DC-4FF6-8002-759A98637980}" srcOrd="8" destOrd="0" presId="urn:microsoft.com/office/officeart/2008/layout/LinedList"/>
    <dgm:cxn modelId="{74E450BD-3F5E-4370-925D-E4A7C3B05CC2}" type="presParOf" srcId="{5ED49344-3570-4732-A747-164D0ADE456A}" destId="{F9BD7588-151A-421C-AB52-517FC202AE82}" srcOrd="9" destOrd="0" presId="urn:microsoft.com/office/officeart/2008/layout/LinedList"/>
    <dgm:cxn modelId="{FA655E24-122B-40B5-AAA4-0B4A23E3937B}" type="presParOf" srcId="{F9BD7588-151A-421C-AB52-517FC202AE82}" destId="{91BA1529-5196-43EB-853A-D1D218C3560B}" srcOrd="0" destOrd="0" presId="urn:microsoft.com/office/officeart/2008/layout/LinedList"/>
    <dgm:cxn modelId="{9F581740-1231-473C-A377-1042DF476C6B}" type="presParOf" srcId="{F9BD7588-151A-421C-AB52-517FC202AE82}" destId="{77852438-A996-4AB4-9395-3D033474D5BA}" srcOrd="1" destOrd="0" presId="urn:microsoft.com/office/officeart/2008/layout/LinedList"/>
    <dgm:cxn modelId="{4D8C62D3-4BFD-43CA-9557-633852CDFAD0}" type="presParOf" srcId="{5ED49344-3570-4732-A747-164D0ADE456A}" destId="{647557CA-F7F4-42D4-B529-DA368CB9748C}" srcOrd="10" destOrd="0" presId="urn:microsoft.com/office/officeart/2008/layout/LinedList"/>
    <dgm:cxn modelId="{02384D5B-1BA3-4474-ADC2-6DEFCE9563FD}" type="presParOf" srcId="{5ED49344-3570-4732-A747-164D0ADE456A}" destId="{79DC477C-CA3F-40C2-A36B-34858E10E977}" srcOrd="11" destOrd="0" presId="urn:microsoft.com/office/officeart/2008/layout/LinedList"/>
    <dgm:cxn modelId="{2D913099-6278-48E9-89F1-80AF90A6CE69}" type="presParOf" srcId="{79DC477C-CA3F-40C2-A36B-34858E10E977}" destId="{609C5AFE-D2E5-43BD-A791-E6253B7F3168}" srcOrd="0" destOrd="0" presId="urn:microsoft.com/office/officeart/2008/layout/LinedList"/>
    <dgm:cxn modelId="{49C48C7B-58A9-4ED3-9330-BA491717C0B8}" type="presParOf" srcId="{79DC477C-CA3F-40C2-A36B-34858E10E977}" destId="{D2468533-5B56-4FD8-9CCE-26BE55F9DE6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D9D533-85E2-468D-938E-152891B7E755}">
      <dsp:nvSpPr>
        <dsp:cNvPr id="0" name=""/>
        <dsp:cNvSpPr/>
      </dsp:nvSpPr>
      <dsp:spPr>
        <a:xfrm>
          <a:off x="0" y="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BC95C5-2D39-4E18-8DD0-59AB7F452F37}">
      <dsp:nvSpPr>
        <dsp:cNvPr id="0" name=""/>
        <dsp:cNvSpPr/>
      </dsp:nvSpPr>
      <dsp:spPr>
        <a:xfrm>
          <a:off x="0" y="0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Aims and learning objectives. </a:t>
          </a:r>
          <a:endParaRPr lang="en-US" sz="3100" kern="1200"/>
        </a:p>
      </dsp:txBody>
      <dsp:txXfrm>
        <a:off x="0" y="0"/>
        <a:ext cx="6290226" cy="680968"/>
      </dsp:txXfrm>
    </dsp:sp>
    <dsp:sp modelId="{00B42601-D5B2-49A0-B118-7656BB8B145D}">
      <dsp:nvSpPr>
        <dsp:cNvPr id="0" name=""/>
        <dsp:cNvSpPr/>
      </dsp:nvSpPr>
      <dsp:spPr>
        <a:xfrm>
          <a:off x="0" y="68096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365563"/>
                <a:satOff val="-4121"/>
                <a:lumOff val="50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365563"/>
                <a:satOff val="-4121"/>
                <a:lumOff val="50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65563"/>
              <a:satOff val="-4121"/>
              <a:lumOff val="505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4F7AB1-FB79-4797-B466-02CE15CB00C6}">
      <dsp:nvSpPr>
        <dsp:cNvPr id="0" name=""/>
        <dsp:cNvSpPr/>
      </dsp:nvSpPr>
      <dsp:spPr>
        <a:xfrm>
          <a:off x="0" y="680968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offence of Theft. </a:t>
          </a:r>
          <a:endParaRPr lang="en-US" sz="3100" kern="1200"/>
        </a:p>
      </dsp:txBody>
      <dsp:txXfrm>
        <a:off x="0" y="680968"/>
        <a:ext cx="6290226" cy="680968"/>
      </dsp:txXfrm>
    </dsp:sp>
    <dsp:sp modelId="{A1CDC068-0A01-4A88-B88F-F797AF77BBD4}">
      <dsp:nvSpPr>
        <dsp:cNvPr id="0" name=""/>
        <dsp:cNvSpPr/>
      </dsp:nvSpPr>
      <dsp:spPr>
        <a:xfrm>
          <a:off x="0" y="136193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731126"/>
                <a:satOff val="-8242"/>
                <a:lumOff val="1009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731126"/>
                <a:satOff val="-8242"/>
                <a:lumOff val="1009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731126"/>
              <a:satOff val="-8242"/>
              <a:lumOff val="1009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407635-89BC-4DFB-AB5F-2F068B0BAA92}">
      <dsp:nvSpPr>
        <dsp:cNvPr id="0" name=""/>
        <dsp:cNvSpPr/>
      </dsp:nvSpPr>
      <dsp:spPr>
        <a:xfrm>
          <a:off x="0" y="1361936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The offence of Burglary. </a:t>
          </a:r>
          <a:endParaRPr lang="en-US" sz="3100" kern="1200" dirty="0"/>
        </a:p>
      </dsp:txBody>
      <dsp:txXfrm>
        <a:off x="0" y="1361936"/>
        <a:ext cx="6290226" cy="680968"/>
      </dsp:txXfrm>
    </dsp:sp>
    <dsp:sp modelId="{2BCA6956-8607-48F8-89FA-EE92B244A002}">
      <dsp:nvSpPr>
        <dsp:cNvPr id="0" name=""/>
        <dsp:cNvSpPr/>
      </dsp:nvSpPr>
      <dsp:spPr>
        <a:xfrm>
          <a:off x="0" y="2042904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096689"/>
                <a:satOff val="-12363"/>
                <a:lumOff val="151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096689"/>
                <a:satOff val="-12363"/>
                <a:lumOff val="151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096689"/>
              <a:satOff val="-12363"/>
              <a:lumOff val="1514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1C868D3-68E2-4FDF-85E2-14AE1BDAD1A5}">
      <dsp:nvSpPr>
        <dsp:cNvPr id="0" name=""/>
        <dsp:cNvSpPr/>
      </dsp:nvSpPr>
      <dsp:spPr>
        <a:xfrm>
          <a:off x="0" y="2042904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Defences to criminal offences. </a:t>
          </a:r>
          <a:endParaRPr lang="en-US" sz="3100" kern="1200"/>
        </a:p>
      </dsp:txBody>
      <dsp:txXfrm>
        <a:off x="0" y="2042904"/>
        <a:ext cx="6290226" cy="680968"/>
      </dsp:txXfrm>
    </dsp:sp>
    <dsp:sp modelId="{08CA9DCA-F549-42F9-B800-24C11330DA9E}">
      <dsp:nvSpPr>
        <dsp:cNvPr id="0" name=""/>
        <dsp:cNvSpPr/>
      </dsp:nvSpPr>
      <dsp:spPr>
        <a:xfrm>
          <a:off x="0" y="2723872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462252"/>
                <a:satOff val="-16485"/>
                <a:lumOff val="2019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462252"/>
                <a:satOff val="-16485"/>
                <a:lumOff val="2019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462252"/>
              <a:satOff val="-16485"/>
              <a:lumOff val="2019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C75FBF-74C8-4262-9C15-170037C1226F}">
      <dsp:nvSpPr>
        <dsp:cNvPr id="0" name=""/>
        <dsp:cNvSpPr/>
      </dsp:nvSpPr>
      <dsp:spPr>
        <a:xfrm>
          <a:off x="0" y="2723872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workshop this week. </a:t>
          </a:r>
          <a:endParaRPr lang="en-US" sz="3100" kern="1200"/>
        </a:p>
      </dsp:txBody>
      <dsp:txXfrm>
        <a:off x="0" y="2723872"/>
        <a:ext cx="6290226" cy="680968"/>
      </dsp:txXfrm>
    </dsp:sp>
    <dsp:sp modelId="{160E3266-F02E-4F59-9465-2F33C3B7EAF6}">
      <dsp:nvSpPr>
        <dsp:cNvPr id="0" name=""/>
        <dsp:cNvSpPr/>
      </dsp:nvSpPr>
      <dsp:spPr>
        <a:xfrm>
          <a:off x="0" y="340484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827815"/>
                <a:satOff val="-20606"/>
                <a:lumOff val="252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827815"/>
                <a:satOff val="-20606"/>
                <a:lumOff val="252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827815"/>
              <a:satOff val="-20606"/>
              <a:lumOff val="2524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64ABC4-EFDF-487F-82F2-95BCBA8C0519}">
      <dsp:nvSpPr>
        <dsp:cNvPr id="0" name=""/>
        <dsp:cNvSpPr/>
      </dsp:nvSpPr>
      <dsp:spPr>
        <a:xfrm>
          <a:off x="0" y="3404840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next three weeks. </a:t>
          </a:r>
          <a:endParaRPr lang="en-US" sz="3100" kern="1200"/>
        </a:p>
      </dsp:txBody>
      <dsp:txXfrm>
        <a:off x="0" y="3404840"/>
        <a:ext cx="6290226" cy="680968"/>
      </dsp:txXfrm>
    </dsp:sp>
    <dsp:sp modelId="{B8CC3D7F-2DD4-4916-A17F-7CBE9736650E}">
      <dsp:nvSpPr>
        <dsp:cNvPr id="0" name=""/>
        <dsp:cNvSpPr/>
      </dsp:nvSpPr>
      <dsp:spPr>
        <a:xfrm>
          <a:off x="0" y="408580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193378"/>
                <a:satOff val="-24727"/>
                <a:lumOff val="302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193378"/>
                <a:satOff val="-24727"/>
                <a:lumOff val="302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193378"/>
              <a:satOff val="-24727"/>
              <a:lumOff val="3028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24F968-46BF-4442-9000-584F6C4D2AC9}">
      <dsp:nvSpPr>
        <dsp:cNvPr id="0" name=""/>
        <dsp:cNvSpPr/>
      </dsp:nvSpPr>
      <dsp:spPr>
        <a:xfrm>
          <a:off x="0" y="4085808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Summary, </a:t>
          </a:r>
          <a:endParaRPr lang="en-US" sz="3100" kern="1200"/>
        </a:p>
      </dsp:txBody>
      <dsp:txXfrm>
        <a:off x="0" y="4085808"/>
        <a:ext cx="6290226" cy="680968"/>
      </dsp:txXfrm>
    </dsp:sp>
    <dsp:sp modelId="{118070D8-6021-4E58-A5E3-2D73215FA33D}">
      <dsp:nvSpPr>
        <dsp:cNvPr id="0" name=""/>
        <dsp:cNvSpPr/>
      </dsp:nvSpPr>
      <dsp:spPr>
        <a:xfrm>
          <a:off x="0" y="476677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ACDA1D2-CC37-48EE-AFDB-751D387AEF5E}">
      <dsp:nvSpPr>
        <dsp:cNvPr id="0" name=""/>
        <dsp:cNvSpPr/>
      </dsp:nvSpPr>
      <dsp:spPr>
        <a:xfrm>
          <a:off x="0" y="4766776"/>
          <a:ext cx="6290226" cy="680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Thank you, any questions?</a:t>
          </a:r>
          <a:endParaRPr lang="en-US" sz="3100" kern="1200"/>
        </a:p>
      </dsp:txBody>
      <dsp:txXfrm>
        <a:off x="0" y="4766776"/>
        <a:ext cx="6290226" cy="680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EDA5DF-1751-4E9A-8432-6E36B93FE046}">
      <dsp:nvSpPr>
        <dsp:cNvPr id="0" name=""/>
        <dsp:cNvSpPr/>
      </dsp:nvSpPr>
      <dsp:spPr>
        <a:xfrm>
          <a:off x="0" y="336473"/>
          <a:ext cx="6290226" cy="234851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aim of todays session is to introduce students to the offences of theft, burglary and any defences to criminal law offences. </a:t>
          </a:r>
          <a:endParaRPr lang="en-US" sz="2700" kern="1200"/>
        </a:p>
      </dsp:txBody>
      <dsp:txXfrm>
        <a:off x="114645" y="451118"/>
        <a:ext cx="6060936" cy="2119229"/>
      </dsp:txXfrm>
    </dsp:sp>
    <dsp:sp modelId="{031905B9-54E8-4913-A805-5340A0E5CDE9}">
      <dsp:nvSpPr>
        <dsp:cNvPr id="0" name=""/>
        <dsp:cNvSpPr/>
      </dsp:nvSpPr>
      <dsp:spPr>
        <a:xfrm>
          <a:off x="0" y="2762752"/>
          <a:ext cx="6290226" cy="2348519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By the end of today’s sessions students should be able to demonstrate that they understand the offences of theft, burglary and the defences to criminal offences. </a:t>
          </a:r>
          <a:endParaRPr lang="en-US" sz="2700" kern="1200"/>
        </a:p>
      </dsp:txBody>
      <dsp:txXfrm>
        <a:off x="114645" y="2877397"/>
        <a:ext cx="6060936" cy="21192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676E2F-9F01-49E9-88F3-823EF3861CC1}">
      <dsp:nvSpPr>
        <dsp:cNvPr id="0" name=""/>
        <dsp:cNvSpPr/>
      </dsp:nvSpPr>
      <dsp:spPr>
        <a:xfrm>
          <a:off x="0" y="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DFCD2F-B15A-4267-98ED-21207F8AED8C}">
      <dsp:nvSpPr>
        <dsp:cNvPr id="0" name=""/>
        <dsp:cNvSpPr/>
      </dsp:nvSpPr>
      <dsp:spPr>
        <a:xfrm>
          <a:off x="0" y="0"/>
          <a:ext cx="6290226" cy="2723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Defined under the Theft Act 1968 – Section 1. </a:t>
          </a:r>
          <a:endParaRPr lang="en-US" sz="4200" kern="1200"/>
        </a:p>
      </dsp:txBody>
      <dsp:txXfrm>
        <a:off x="0" y="0"/>
        <a:ext cx="6290226" cy="2723872"/>
      </dsp:txXfrm>
    </dsp:sp>
    <dsp:sp modelId="{B1D32094-6F53-4116-9ABE-4C71D520ACA9}">
      <dsp:nvSpPr>
        <dsp:cNvPr id="0" name=""/>
        <dsp:cNvSpPr/>
      </dsp:nvSpPr>
      <dsp:spPr>
        <a:xfrm>
          <a:off x="0" y="2723872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5EC952-39E3-49AD-B88F-75CBA34893C5}">
      <dsp:nvSpPr>
        <dsp:cNvPr id="0" name=""/>
        <dsp:cNvSpPr/>
      </dsp:nvSpPr>
      <dsp:spPr>
        <a:xfrm>
          <a:off x="0" y="2723872"/>
          <a:ext cx="6290226" cy="2723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Revisit the last weeks slides if you are unsure of the offence of theft. </a:t>
          </a:r>
          <a:endParaRPr lang="en-US" sz="4200" kern="1200"/>
        </a:p>
      </dsp:txBody>
      <dsp:txXfrm>
        <a:off x="0" y="2723872"/>
        <a:ext cx="6290226" cy="27238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C930E5-D1E6-417F-B321-3BB4796042D0}">
      <dsp:nvSpPr>
        <dsp:cNvPr id="0" name=""/>
        <dsp:cNvSpPr/>
      </dsp:nvSpPr>
      <dsp:spPr>
        <a:xfrm>
          <a:off x="0" y="665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D87378-71F5-4DE9-98E4-F1206A1FD928}">
      <dsp:nvSpPr>
        <dsp:cNvPr id="0" name=""/>
        <dsp:cNvSpPr/>
      </dsp:nvSpPr>
      <dsp:spPr>
        <a:xfrm>
          <a:off x="0" y="665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Was the offence necessary. </a:t>
          </a:r>
          <a:endParaRPr lang="en-US" sz="2300" kern="1200"/>
        </a:p>
      </dsp:txBody>
      <dsp:txXfrm>
        <a:off x="0" y="665"/>
        <a:ext cx="6290226" cy="1089282"/>
      </dsp:txXfrm>
    </dsp:sp>
    <dsp:sp modelId="{A0C53D7C-EA66-4CDE-9261-392C69A3C7C6}">
      <dsp:nvSpPr>
        <dsp:cNvPr id="0" name=""/>
        <dsp:cNvSpPr/>
      </dsp:nvSpPr>
      <dsp:spPr>
        <a:xfrm>
          <a:off x="0" y="108994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639735"/>
                <a:satOff val="-7212"/>
                <a:lumOff val="88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639735"/>
                <a:satOff val="-7212"/>
                <a:lumOff val="88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639735"/>
              <a:satOff val="-7212"/>
              <a:lumOff val="88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0B0DE8-3677-4D8B-8AD1-DAF50528C56E}">
      <dsp:nvSpPr>
        <dsp:cNvPr id="0" name=""/>
        <dsp:cNvSpPr/>
      </dsp:nvSpPr>
      <dsp:spPr>
        <a:xfrm>
          <a:off x="0" y="1089948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 consider a number of elements that have arisen through case law.</a:t>
          </a:r>
          <a:endParaRPr lang="en-US" sz="2300" kern="1200"/>
        </a:p>
      </dsp:txBody>
      <dsp:txXfrm>
        <a:off x="0" y="1089948"/>
        <a:ext cx="6290226" cy="1089282"/>
      </dsp:txXfrm>
    </dsp:sp>
    <dsp:sp modelId="{48D6D37A-6A86-4C16-8AEA-2E50F2D997A2}">
      <dsp:nvSpPr>
        <dsp:cNvPr id="0" name=""/>
        <dsp:cNvSpPr/>
      </dsp:nvSpPr>
      <dsp:spPr>
        <a:xfrm>
          <a:off x="0" y="217923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F4FD51F-BC1B-4198-B8DF-832BF9B8211C}">
      <dsp:nvSpPr>
        <dsp:cNvPr id="0" name=""/>
        <dsp:cNvSpPr/>
      </dsp:nvSpPr>
      <dsp:spPr>
        <a:xfrm>
          <a:off x="0" y="2179231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Did someone need to do something to stop something from happening. </a:t>
          </a:r>
          <a:endParaRPr lang="en-US" sz="2300" kern="1200"/>
        </a:p>
      </dsp:txBody>
      <dsp:txXfrm>
        <a:off x="0" y="2179231"/>
        <a:ext cx="6290226" cy="1089282"/>
      </dsp:txXfrm>
    </dsp:sp>
    <dsp:sp modelId="{31ECADC3-0079-4D9D-BA0E-D56A9166FE48}">
      <dsp:nvSpPr>
        <dsp:cNvPr id="0" name=""/>
        <dsp:cNvSpPr/>
      </dsp:nvSpPr>
      <dsp:spPr>
        <a:xfrm>
          <a:off x="0" y="326851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919206"/>
                <a:satOff val="-21636"/>
                <a:lumOff val="265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919206"/>
                <a:satOff val="-21636"/>
                <a:lumOff val="265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919206"/>
              <a:satOff val="-21636"/>
              <a:lumOff val="265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A7485A4-FD24-4EF4-88F3-BB31BF36EC3D}">
      <dsp:nvSpPr>
        <dsp:cNvPr id="0" name=""/>
        <dsp:cNvSpPr/>
      </dsp:nvSpPr>
      <dsp:spPr>
        <a:xfrm>
          <a:off x="0" y="3268513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Not the same as duress, there does not need to be threats ect. </a:t>
          </a:r>
          <a:endParaRPr lang="en-US" sz="2300" kern="1200"/>
        </a:p>
      </dsp:txBody>
      <dsp:txXfrm>
        <a:off x="0" y="3268513"/>
        <a:ext cx="6290226" cy="1089282"/>
      </dsp:txXfrm>
    </dsp:sp>
    <dsp:sp modelId="{00253EC9-154E-48FA-837A-E6F979B1C422}">
      <dsp:nvSpPr>
        <dsp:cNvPr id="0" name=""/>
        <dsp:cNvSpPr/>
      </dsp:nvSpPr>
      <dsp:spPr>
        <a:xfrm>
          <a:off x="0" y="435779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A4116E-54A3-4217-8842-E69E7ED56B76}">
      <dsp:nvSpPr>
        <dsp:cNvPr id="0" name=""/>
        <dsp:cNvSpPr/>
      </dsp:nvSpPr>
      <dsp:spPr>
        <a:xfrm>
          <a:off x="0" y="4357796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defence can be confusing but we find case law to help with our understanding. </a:t>
          </a:r>
          <a:endParaRPr lang="en-US" sz="2300" kern="1200"/>
        </a:p>
      </dsp:txBody>
      <dsp:txXfrm>
        <a:off x="0" y="4357796"/>
        <a:ext cx="6290226" cy="10892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8DCCA4-DA72-4F7A-9545-C3E9B885F6D7}">
      <dsp:nvSpPr>
        <dsp:cNvPr id="0" name=""/>
        <dsp:cNvSpPr/>
      </dsp:nvSpPr>
      <dsp:spPr>
        <a:xfrm>
          <a:off x="0" y="2723872"/>
          <a:ext cx="6290226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triangle" w="lg" len="lg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860E61-5C22-4278-A93D-FB15AF7A2710}">
      <dsp:nvSpPr>
        <dsp:cNvPr id="0" name=""/>
        <dsp:cNvSpPr/>
      </dsp:nvSpPr>
      <dsp:spPr>
        <a:xfrm rot="8100000">
          <a:off x="83714" y="629630"/>
          <a:ext cx="396852" cy="396852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09CE64A-6A14-4D18-BDB0-A121A8B55188}">
      <dsp:nvSpPr>
        <dsp:cNvPr id="0" name=""/>
        <dsp:cNvSpPr/>
      </dsp:nvSpPr>
      <dsp:spPr>
        <a:xfrm>
          <a:off x="127801" y="673717"/>
          <a:ext cx="308679" cy="30867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D0AD89-ACFC-4E6D-9F59-535844E8CB47}">
      <dsp:nvSpPr>
        <dsp:cNvPr id="0" name=""/>
        <dsp:cNvSpPr/>
      </dsp:nvSpPr>
      <dsp:spPr>
        <a:xfrm>
          <a:off x="562758" y="1111339"/>
          <a:ext cx="2595148" cy="1612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 v Dudley and Stephens [1884] – the individuals were shipwrecked. Ate the cabin boy. Could not use the defence of Necessity. </a:t>
          </a:r>
        </a:p>
      </dsp:txBody>
      <dsp:txXfrm>
        <a:off x="562758" y="1111339"/>
        <a:ext cx="2595148" cy="1612532"/>
      </dsp:txXfrm>
    </dsp:sp>
    <dsp:sp modelId="{839AD472-6B12-405C-BDC4-19C5FA277F19}">
      <dsp:nvSpPr>
        <dsp:cNvPr id="0" name=""/>
        <dsp:cNvSpPr/>
      </dsp:nvSpPr>
      <dsp:spPr>
        <a:xfrm>
          <a:off x="562758" y="544774"/>
          <a:ext cx="2595148" cy="566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1884</a:t>
          </a:r>
        </a:p>
      </dsp:txBody>
      <dsp:txXfrm>
        <a:off x="562758" y="544774"/>
        <a:ext cx="2595148" cy="566565"/>
      </dsp:txXfrm>
    </dsp:sp>
    <dsp:sp modelId="{1EE3152D-A1F5-4F33-A05F-43BC58563DDC}">
      <dsp:nvSpPr>
        <dsp:cNvPr id="0" name=""/>
        <dsp:cNvSpPr/>
      </dsp:nvSpPr>
      <dsp:spPr>
        <a:xfrm>
          <a:off x="282140" y="1111339"/>
          <a:ext cx="0" cy="1612532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0F6A72-9DA0-4A7A-A8C6-6E563A013B77}">
      <dsp:nvSpPr>
        <dsp:cNvPr id="0" name=""/>
        <dsp:cNvSpPr/>
      </dsp:nvSpPr>
      <dsp:spPr>
        <a:xfrm>
          <a:off x="234295" y="2672881"/>
          <a:ext cx="101022" cy="101981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satMod val="100000"/>
                <a:lumMod val="104000"/>
              </a:schemeClr>
            </a:gs>
            <a:gs pos="78000">
              <a:schemeClr val="accent2">
                <a:shade val="100000"/>
                <a:satMod val="110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C0B64D-9B5A-4571-AE26-008554C075DF}">
      <dsp:nvSpPr>
        <dsp:cNvPr id="0" name=""/>
        <dsp:cNvSpPr/>
      </dsp:nvSpPr>
      <dsp:spPr>
        <a:xfrm rot="18900000">
          <a:off x="1649112" y="4421261"/>
          <a:ext cx="396852" cy="396852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19274E-4651-41EA-A8C6-05438B8F3489}">
      <dsp:nvSpPr>
        <dsp:cNvPr id="0" name=""/>
        <dsp:cNvSpPr/>
      </dsp:nvSpPr>
      <dsp:spPr>
        <a:xfrm>
          <a:off x="1693199" y="4465348"/>
          <a:ext cx="308679" cy="30867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437820-8F86-4DAE-B1D3-950A1CE364B0}">
      <dsp:nvSpPr>
        <dsp:cNvPr id="0" name=""/>
        <dsp:cNvSpPr/>
      </dsp:nvSpPr>
      <dsp:spPr>
        <a:xfrm>
          <a:off x="2128156" y="2723872"/>
          <a:ext cx="2595148" cy="1612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 v West Berkshire Area Health Authority [1989] – Defence of necessity for a individual within mental health issues who need to be sterilised. </a:t>
          </a:r>
        </a:p>
      </dsp:txBody>
      <dsp:txXfrm>
        <a:off x="2128156" y="2723872"/>
        <a:ext cx="2595148" cy="1612532"/>
      </dsp:txXfrm>
    </dsp:sp>
    <dsp:sp modelId="{AB24800F-94BF-4264-AF87-585862624BA7}">
      <dsp:nvSpPr>
        <dsp:cNvPr id="0" name=""/>
        <dsp:cNvSpPr/>
      </dsp:nvSpPr>
      <dsp:spPr>
        <a:xfrm>
          <a:off x="2128156" y="4336405"/>
          <a:ext cx="2595148" cy="566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1989</a:t>
          </a:r>
        </a:p>
      </dsp:txBody>
      <dsp:txXfrm>
        <a:off x="2128156" y="4336405"/>
        <a:ext cx="2595148" cy="566565"/>
      </dsp:txXfrm>
    </dsp:sp>
    <dsp:sp modelId="{719EDB44-F433-4A38-AC34-C7A9120A7492}">
      <dsp:nvSpPr>
        <dsp:cNvPr id="0" name=""/>
        <dsp:cNvSpPr/>
      </dsp:nvSpPr>
      <dsp:spPr>
        <a:xfrm>
          <a:off x="1847538" y="2723872"/>
          <a:ext cx="0" cy="1612532"/>
        </a:xfrm>
        <a:prstGeom prst="line">
          <a:avLst/>
        </a:prstGeom>
        <a:noFill/>
        <a:ln w="12700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86579D-BDA8-4AD9-8B62-8330D3E64489}">
      <dsp:nvSpPr>
        <dsp:cNvPr id="0" name=""/>
        <dsp:cNvSpPr/>
      </dsp:nvSpPr>
      <dsp:spPr>
        <a:xfrm>
          <a:off x="1799693" y="2672881"/>
          <a:ext cx="101022" cy="101981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satMod val="100000"/>
                <a:lumMod val="104000"/>
              </a:schemeClr>
            </a:gs>
            <a:gs pos="78000">
              <a:schemeClr val="accent2">
                <a:shade val="100000"/>
                <a:satMod val="110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A18D71-2F0C-45B8-8A89-A93BC4381315}">
      <dsp:nvSpPr>
        <dsp:cNvPr id="0" name=""/>
        <dsp:cNvSpPr/>
      </dsp:nvSpPr>
      <dsp:spPr>
        <a:xfrm rot="8100000">
          <a:off x="3214510" y="629630"/>
          <a:ext cx="396852" cy="396852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F1FC51-3A1D-4C6F-9B5E-5BE0C4E22175}">
      <dsp:nvSpPr>
        <dsp:cNvPr id="0" name=""/>
        <dsp:cNvSpPr/>
      </dsp:nvSpPr>
      <dsp:spPr>
        <a:xfrm>
          <a:off x="3258597" y="673717"/>
          <a:ext cx="308679" cy="30867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42DA91-2228-450C-BF50-D56C5C08C143}">
      <dsp:nvSpPr>
        <dsp:cNvPr id="0" name=""/>
        <dsp:cNvSpPr/>
      </dsp:nvSpPr>
      <dsp:spPr>
        <a:xfrm>
          <a:off x="3693554" y="1111339"/>
          <a:ext cx="2595148" cy="1612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 A (Children) (Conjoined Twins; Surgical Separation ) [2001]- Necessary on the grounds to separate the children. </a:t>
          </a:r>
        </a:p>
      </dsp:txBody>
      <dsp:txXfrm>
        <a:off x="3693554" y="1111339"/>
        <a:ext cx="2595148" cy="1612532"/>
      </dsp:txXfrm>
    </dsp:sp>
    <dsp:sp modelId="{E8CC7C59-B07C-4988-9D9B-E15D56732449}">
      <dsp:nvSpPr>
        <dsp:cNvPr id="0" name=""/>
        <dsp:cNvSpPr/>
      </dsp:nvSpPr>
      <dsp:spPr>
        <a:xfrm>
          <a:off x="3693554" y="544774"/>
          <a:ext cx="2595148" cy="566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2001</a:t>
          </a:r>
        </a:p>
      </dsp:txBody>
      <dsp:txXfrm>
        <a:off x="3693554" y="544774"/>
        <a:ext cx="2595148" cy="566565"/>
      </dsp:txXfrm>
    </dsp:sp>
    <dsp:sp modelId="{8737E18A-03B8-426F-96A0-6A3CEADD7E8A}">
      <dsp:nvSpPr>
        <dsp:cNvPr id="0" name=""/>
        <dsp:cNvSpPr/>
      </dsp:nvSpPr>
      <dsp:spPr>
        <a:xfrm>
          <a:off x="3412936" y="1111339"/>
          <a:ext cx="0" cy="1612532"/>
        </a:xfrm>
        <a:prstGeom prst="line">
          <a:avLst/>
        </a:prstGeom>
        <a:noFill/>
        <a:ln w="12700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A3EBE8-FC6B-439C-BA47-F7896DE1E97D}">
      <dsp:nvSpPr>
        <dsp:cNvPr id="0" name=""/>
        <dsp:cNvSpPr/>
      </dsp:nvSpPr>
      <dsp:spPr>
        <a:xfrm>
          <a:off x="3365091" y="2672881"/>
          <a:ext cx="101022" cy="101981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satMod val="100000"/>
                <a:lumMod val="104000"/>
              </a:schemeClr>
            </a:gs>
            <a:gs pos="78000">
              <a:schemeClr val="accent2">
                <a:shade val="100000"/>
                <a:satMod val="110000"/>
                <a:lumMod val="100000"/>
              </a:schemeClr>
            </a:gs>
          </a:gsLst>
          <a:lin ang="5400000" scaled="0"/>
        </a:gra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4D4DA-2072-4640-BCB7-EB4F18711CDD}">
      <dsp:nvSpPr>
        <dsp:cNvPr id="0" name=""/>
        <dsp:cNvSpPr/>
      </dsp:nvSpPr>
      <dsp:spPr>
        <a:xfrm>
          <a:off x="0" y="54791"/>
          <a:ext cx="6290226" cy="12848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Brooke LJ in the conjoined twins case; </a:t>
          </a:r>
          <a:endParaRPr lang="en-US" sz="2300" kern="1200"/>
        </a:p>
      </dsp:txBody>
      <dsp:txXfrm>
        <a:off x="62722" y="117513"/>
        <a:ext cx="6164782" cy="1159416"/>
      </dsp:txXfrm>
    </dsp:sp>
    <dsp:sp modelId="{D20F5537-5D0F-4B02-9041-9D907642593F}">
      <dsp:nvSpPr>
        <dsp:cNvPr id="0" name=""/>
        <dsp:cNvSpPr/>
      </dsp:nvSpPr>
      <dsp:spPr>
        <a:xfrm>
          <a:off x="0" y="1405891"/>
          <a:ext cx="6290226" cy="1284860"/>
        </a:xfrm>
        <a:prstGeom prst="roundRect">
          <a:avLst/>
        </a:prstGeom>
        <a:gradFill rotWithShape="0">
          <a:gsLst>
            <a:gs pos="0">
              <a:schemeClr val="accent2">
                <a:hueOff val="-852980"/>
                <a:satOff val="-9616"/>
                <a:lumOff val="11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852980"/>
                <a:satOff val="-9616"/>
                <a:lumOff val="11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‘’ A. The act is needed to avoid inevitable and irreparable evil. </a:t>
          </a:r>
          <a:endParaRPr lang="en-US" sz="2300" kern="1200"/>
        </a:p>
      </dsp:txBody>
      <dsp:txXfrm>
        <a:off x="62722" y="1468613"/>
        <a:ext cx="6164782" cy="1159416"/>
      </dsp:txXfrm>
    </dsp:sp>
    <dsp:sp modelId="{6C16DFCC-838D-4F3B-ABC6-E03065D7F760}">
      <dsp:nvSpPr>
        <dsp:cNvPr id="0" name=""/>
        <dsp:cNvSpPr/>
      </dsp:nvSpPr>
      <dsp:spPr>
        <a:xfrm>
          <a:off x="0" y="2756992"/>
          <a:ext cx="6290226" cy="1284860"/>
        </a:xfrm>
        <a:prstGeom prst="roundRect">
          <a:avLst/>
        </a:prstGeom>
        <a:gradFill rotWithShape="0">
          <a:gsLst>
            <a:gs pos="0">
              <a:schemeClr val="accent2">
                <a:hueOff val="-1705961"/>
                <a:satOff val="-19232"/>
                <a:lumOff val="23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705961"/>
                <a:satOff val="-19232"/>
                <a:lumOff val="23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B. No more should be done than is reasonably necessary for the purpose to be achieved</a:t>
          </a:r>
          <a:endParaRPr lang="en-US" sz="2300" kern="1200"/>
        </a:p>
      </dsp:txBody>
      <dsp:txXfrm>
        <a:off x="62722" y="2819714"/>
        <a:ext cx="6164782" cy="1159416"/>
      </dsp:txXfrm>
    </dsp:sp>
    <dsp:sp modelId="{E83B354A-B535-4A4E-97FB-4D3F61E8C46F}">
      <dsp:nvSpPr>
        <dsp:cNvPr id="0" name=""/>
        <dsp:cNvSpPr/>
      </dsp:nvSpPr>
      <dsp:spPr>
        <a:xfrm>
          <a:off x="0" y="4108093"/>
          <a:ext cx="6290226" cy="128486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C. the evil inflicted is not disproportionate to the evil avoided’’.</a:t>
          </a:r>
          <a:endParaRPr lang="en-US" sz="2300" kern="1200"/>
        </a:p>
      </dsp:txBody>
      <dsp:txXfrm>
        <a:off x="62722" y="4170815"/>
        <a:ext cx="6164782" cy="11594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54F48A-2628-41CC-8728-8B0ED7F70DAD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07A51F-BB28-408E-8D45-08EF23962DC4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CE5784-24B3-4211-AA8A-767F0F4AD78E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Not readily used in cases today, usually medical cases. </a:t>
          </a:r>
          <a:endParaRPr lang="en-US" sz="2500" kern="1200"/>
        </a:p>
      </dsp:txBody>
      <dsp:txXfrm>
        <a:off x="1797316" y="665"/>
        <a:ext cx="4492909" cy="1556118"/>
      </dsp:txXfrm>
    </dsp:sp>
    <dsp:sp modelId="{ADD9803C-52B5-478B-B7AC-C9588E77790C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3EB234-382A-4137-B273-AAF8559CF6E7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9BD743-0E62-4ADF-AD97-9918BAC9B547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Denied in cases such as </a:t>
          </a:r>
          <a:endParaRPr lang="en-US" sz="2500" kern="1200"/>
        </a:p>
      </dsp:txBody>
      <dsp:txXfrm>
        <a:off x="1797316" y="1945813"/>
        <a:ext cx="4492909" cy="1556118"/>
      </dsp:txXfrm>
    </dsp:sp>
    <dsp:sp modelId="{BCEA7FEA-3A86-4DA2-AAA6-301C8EB2462A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3A329E-8CBA-4482-A283-1A8A04938E67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CA1B66-AFED-4B92-A2F9-CEA3FAE8B140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 v Quayle [2005]. </a:t>
          </a:r>
          <a:endParaRPr lang="en-US" sz="2500" kern="1200"/>
        </a:p>
      </dsp:txBody>
      <dsp:txXfrm>
        <a:off x="1797316" y="3890961"/>
        <a:ext cx="4492909" cy="15561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4E5F0-4663-4DB2-9489-B84DD6CB161A}">
      <dsp:nvSpPr>
        <dsp:cNvPr id="0" name=""/>
        <dsp:cNvSpPr/>
      </dsp:nvSpPr>
      <dsp:spPr>
        <a:xfrm>
          <a:off x="0" y="266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E4538B9-9F64-4994-B442-FEF7A821BC4B}">
      <dsp:nvSpPr>
        <dsp:cNvPr id="0" name=""/>
        <dsp:cNvSpPr/>
      </dsp:nvSpPr>
      <dsp:spPr>
        <a:xfrm>
          <a:off x="0" y="2660"/>
          <a:ext cx="6290226" cy="907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Theft. </a:t>
          </a:r>
          <a:endParaRPr lang="en-US" sz="3200" kern="1200"/>
        </a:p>
      </dsp:txBody>
      <dsp:txXfrm>
        <a:off x="0" y="2660"/>
        <a:ext cx="6290226" cy="907070"/>
      </dsp:txXfrm>
    </dsp:sp>
    <dsp:sp modelId="{7E721F97-83F1-4B90-8401-09B947E03957}">
      <dsp:nvSpPr>
        <dsp:cNvPr id="0" name=""/>
        <dsp:cNvSpPr/>
      </dsp:nvSpPr>
      <dsp:spPr>
        <a:xfrm>
          <a:off x="0" y="90973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511788"/>
                <a:satOff val="-5770"/>
                <a:lumOff val="707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511788"/>
                <a:satOff val="-5770"/>
                <a:lumOff val="707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511788"/>
              <a:satOff val="-5770"/>
              <a:lumOff val="707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597D3C-46D7-4FBC-9FBF-14827C369547}">
      <dsp:nvSpPr>
        <dsp:cNvPr id="0" name=""/>
        <dsp:cNvSpPr/>
      </dsp:nvSpPr>
      <dsp:spPr>
        <a:xfrm>
          <a:off x="0" y="909730"/>
          <a:ext cx="6290226" cy="907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Burglary.</a:t>
          </a:r>
          <a:endParaRPr lang="en-US" sz="3200" kern="1200"/>
        </a:p>
      </dsp:txBody>
      <dsp:txXfrm>
        <a:off x="0" y="909730"/>
        <a:ext cx="6290226" cy="907070"/>
      </dsp:txXfrm>
    </dsp:sp>
    <dsp:sp modelId="{17913000-D598-44A3-8DEE-E9891D0B22DE}">
      <dsp:nvSpPr>
        <dsp:cNvPr id="0" name=""/>
        <dsp:cNvSpPr/>
      </dsp:nvSpPr>
      <dsp:spPr>
        <a:xfrm>
          <a:off x="0" y="181680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023576"/>
                <a:satOff val="-11539"/>
                <a:lumOff val="141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023576"/>
                <a:satOff val="-11539"/>
                <a:lumOff val="141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023576"/>
              <a:satOff val="-11539"/>
              <a:lumOff val="141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AE1694-CA5F-495A-B8B6-16F9FE2CCA3D}">
      <dsp:nvSpPr>
        <dsp:cNvPr id="0" name=""/>
        <dsp:cNvSpPr/>
      </dsp:nvSpPr>
      <dsp:spPr>
        <a:xfrm>
          <a:off x="0" y="1816801"/>
          <a:ext cx="6290226" cy="907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Different offences. </a:t>
          </a:r>
          <a:endParaRPr lang="en-US" sz="3200" kern="1200"/>
        </a:p>
      </dsp:txBody>
      <dsp:txXfrm>
        <a:off x="0" y="1816801"/>
        <a:ext cx="6290226" cy="907070"/>
      </dsp:txXfrm>
    </dsp:sp>
    <dsp:sp modelId="{AC081515-B331-4323-9ACF-99B9932989BA}">
      <dsp:nvSpPr>
        <dsp:cNvPr id="0" name=""/>
        <dsp:cNvSpPr/>
      </dsp:nvSpPr>
      <dsp:spPr>
        <a:xfrm>
          <a:off x="0" y="2723872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535365"/>
                <a:satOff val="-17309"/>
                <a:lumOff val="212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535365"/>
                <a:satOff val="-17309"/>
                <a:lumOff val="212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535365"/>
              <a:satOff val="-17309"/>
              <a:lumOff val="212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F4B7BF-792F-4F7C-8862-98FFDAB2190F}">
      <dsp:nvSpPr>
        <dsp:cNvPr id="0" name=""/>
        <dsp:cNvSpPr/>
      </dsp:nvSpPr>
      <dsp:spPr>
        <a:xfrm>
          <a:off x="0" y="2723872"/>
          <a:ext cx="6290226" cy="907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Defences to criminal offences. </a:t>
          </a:r>
          <a:endParaRPr lang="en-US" sz="3200" kern="1200"/>
        </a:p>
      </dsp:txBody>
      <dsp:txXfrm>
        <a:off x="0" y="2723872"/>
        <a:ext cx="6290226" cy="907070"/>
      </dsp:txXfrm>
    </dsp:sp>
    <dsp:sp modelId="{70B18CB9-33DC-4FF6-8002-759A98637980}">
      <dsp:nvSpPr>
        <dsp:cNvPr id="0" name=""/>
        <dsp:cNvSpPr/>
      </dsp:nvSpPr>
      <dsp:spPr>
        <a:xfrm>
          <a:off x="0" y="363094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047153"/>
                <a:satOff val="-23078"/>
                <a:lumOff val="282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047153"/>
                <a:satOff val="-23078"/>
                <a:lumOff val="282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047153"/>
              <a:satOff val="-23078"/>
              <a:lumOff val="282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BA1529-5196-43EB-853A-D1D218C3560B}">
      <dsp:nvSpPr>
        <dsp:cNvPr id="0" name=""/>
        <dsp:cNvSpPr/>
      </dsp:nvSpPr>
      <dsp:spPr>
        <a:xfrm>
          <a:off x="0" y="3630943"/>
          <a:ext cx="6290226" cy="907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This weeks workshop. </a:t>
          </a:r>
          <a:endParaRPr lang="en-US" sz="3200" kern="1200"/>
        </a:p>
      </dsp:txBody>
      <dsp:txXfrm>
        <a:off x="0" y="3630943"/>
        <a:ext cx="6290226" cy="907070"/>
      </dsp:txXfrm>
    </dsp:sp>
    <dsp:sp modelId="{647557CA-F7F4-42D4-B529-DA368CB9748C}">
      <dsp:nvSpPr>
        <dsp:cNvPr id="0" name=""/>
        <dsp:cNvSpPr/>
      </dsp:nvSpPr>
      <dsp:spPr>
        <a:xfrm>
          <a:off x="0" y="4538014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9C5AFE-D2E5-43BD-A791-E6253B7F3168}">
      <dsp:nvSpPr>
        <dsp:cNvPr id="0" name=""/>
        <dsp:cNvSpPr/>
      </dsp:nvSpPr>
      <dsp:spPr>
        <a:xfrm>
          <a:off x="0" y="4538014"/>
          <a:ext cx="6290226" cy="907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next three weeks. </a:t>
          </a:r>
          <a:endParaRPr lang="en-US" sz="3200" kern="1200"/>
        </a:p>
      </dsp:txBody>
      <dsp:txXfrm>
        <a:off x="0" y="4538014"/>
        <a:ext cx="6290226" cy="907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066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106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43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151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878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96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128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8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787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210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5941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99258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1831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9481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9646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0565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268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699D7-2D83-43D3-8ACD-BD00ED8220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64990-D54D-4850-8677-F6442B0E53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499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1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2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2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3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3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diagramData" Target="../diagrams/data4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4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4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diagramData" Target="../diagrams/data5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5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5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6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Data" Target="../diagrams/data6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6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6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7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diagramData" Target="../diagrams/data7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7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4" Type="http://schemas.openxmlformats.org/officeDocument/2006/relationships/image" Target="../media/image3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8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Data" Target="../diagrams/data8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8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3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11834-016E-92E4-2169-E6A89246B6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7200" b="1" i="1" u="sng" dirty="0"/>
              <a:t>Theft, Burglary and defences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17FEDE-1114-6CA7-DEC8-9F57BD533C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C6E943-C24A-870C-3109-78CC1F0C5C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0367" y="5856648"/>
            <a:ext cx="810151" cy="810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282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58"/>
    </mc:Choice>
    <mc:Fallback xmlns="">
      <p:transition spd="slow" advTm="7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505B02-BF6F-B4C1-B699-E74029293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4800" b="1" i="1" u="sng" dirty="0">
                <a:solidFill>
                  <a:schemeClr val="bg1"/>
                </a:solidFill>
              </a:rPr>
              <a:t>Content</a:t>
            </a:r>
            <a:r>
              <a:rPr lang="en-GB" b="1" i="1" u="sng" dirty="0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EA7112-464C-46AA-8379-DE03DDB585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1204598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BB143E-BEA8-F7C2-CAE1-38A509762A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54269" y="5940328"/>
            <a:ext cx="726471" cy="726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12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894"/>
    </mc:Choice>
    <mc:Fallback>
      <p:transition spd="slow" advTm="37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47BE84-EEEF-274F-059E-4C89B28DE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900B22-7DC1-63D2-D35C-C18E4F4A13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5214870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043312-06BE-FF3A-31CF-0F801365BF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93539" y="6030552"/>
            <a:ext cx="608198" cy="608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321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783"/>
    </mc:Choice>
    <mc:Fallback>
      <p:transition spd="slow" advTm="197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8CD637-EDBD-8795-E880-07122DC17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sz="3700" b="1" i="1" u="sng" dirty="0">
                <a:solidFill>
                  <a:schemeClr val="bg1"/>
                </a:solidFill>
              </a:rPr>
              <a:t>Continuing the discussion around the offence of theft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6CB0B8-81C5-8B2E-B4FB-99E7791D0F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837326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01FAF6-F4CA-C98D-3B94-9786681131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49636" y="5979597"/>
            <a:ext cx="653543" cy="653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256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779"/>
    </mc:Choice>
    <mc:Fallback>
      <p:transition spd="slow" advTm="287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CABBF-DF1E-9E04-6B73-6315398F5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Appropriation defined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550CC-970C-1EDF-9F52-AA5495DC0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have already discussed appropriate but we need to discuss ‘’ later appropriation’’. </a:t>
            </a:r>
          </a:p>
          <a:p>
            <a:endParaRPr lang="en-GB" dirty="0"/>
          </a:p>
          <a:p>
            <a:r>
              <a:rPr lang="en-GB" dirty="0"/>
              <a:t>What if someone appropriates the property later. </a:t>
            </a:r>
          </a:p>
          <a:p>
            <a:endParaRPr lang="en-GB" dirty="0"/>
          </a:p>
          <a:p>
            <a:r>
              <a:rPr lang="en-GB" dirty="0"/>
              <a:t>But they did not themselves steal it. </a:t>
            </a:r>
          </a:p>
          <a:p>
            <a:endParaRPr lang="en-GB" dirty="0"/>
          </a:p>
          <a:p>
            <a:r>
              <a:rPr lang="en-GB" dirty="0"/>
              <a:t>But need to fulfil the actus reus and men’s rea. </a:t>
            </a:r>
          </a:p>
          <a:p>
            <a:endParaRPr lang="en-GB" dirty="0"/>
          </a:p>
          <a:p>
            <a:r>
              <a:rPr lang="en-GB" dirty="0"/>
              <a:t>Another example I keeping something that you have borrowed.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5C58DD-40E6-1189-7AD4-AA83F27B5F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7197" y="6093627"/>
            <a:ext cx="646099" cy="646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554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318"/>
    </mc:Choice>
    <mc:Fallback>
      <p:transition spd="slow" advTm="493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3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0443-A819-E398-66B2-D8C40D9F0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b="1" i="1" u="sng" dirty="0"/>
              <a:t>Other elements to consider when considering appropriation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4B90E-2B77-8DDC-589D-8789EA375B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Consent – does the fact that the individual consented matter? </a:t>
            </a:r>
          </a:p>
          <a:p>
            <a:endParaRPr lang="en-GB" dirty="0"/>
          </a:p>
          <a:p>
            <a:r>
              <a:rPr lang="en-GB" dirty="0"/>
              <a:t>Decided in the case of Lawrence v Metropolitan Police Commissioner [1971] – do not need to prove consent. </a:t>
            </a:r>
          </a:p>
          <a:p>
            <a:endParaRPr lang="en-GB" dirty="0"/>
          </a:p>
          <a:p>
            <a:r>
              <a:rPr lang="en-GB" dirty="0"/>
              <a:t>Confirmed in the case of </a:t>
            </a:r>
            <a:r>
              <a:rPr lang="en-GB" dirty="0" err="1"/>
              <a:t>Dpp</a:t>
            </a:r>
            <a:r>
              <a:rPr lang="en-GB" dirty="0"/>
              <a:t> v Gomez [1993]. </a:t>
            </a:r>
          </a:p>
          <a:p>
            <a:endParaRPr lang="en-GB" dirty="0"/>
          </a:p>
          <a:p>
            <a:r>
              <a:rPr lang="en-GB" dirty="0"/>
              <a:t>Needs to be actual consent and not consent by deception.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F93559-18B4-8ACC-B7F6-6113AF3DA1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9148" y="5974454"/>
            <a:ext cx="748443" cy="748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649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615"/>
    </mc:Choice>
    <mc:Fallback>
      <p:transition spd="slow" advTm="596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AAFA9-8023-7CD9-B4DF-46930A83B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What about gifts?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CDC20-22D6-1D0E-AADD-9C59BEF97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Developed via case law. </a:t>
            </a:r>
          </a:p>
          <a:p>
            <a:endParaRPr lang="en-GB" dirty="0"/>
          </a:p>
          <a:p>
            <a:r>
              <a:rPr lang="en-GB" dirty="0"/>
              <a:t>Especially cases such as R v </a:t>
            </a:r>
            <a:r>
              <a:rPr lang="en-GB" dirty="0" err="1"/>
              <a:t>Mazo</a:t>
            </a:r>
            <a:r>
              <a:rPr lang="en-GB" dirty="0"/>
              <a:t> 1997 – mental illness – separate bank account. </a:t>
            </a:r>
          </a:p>
          <a:p>
            <a:endParaRPr lang="en-GB" dirty="0"/>
          </a:p>
          <a:p>
            <a:r>
              <a:rPr lang="en-GB" dirty="0"/>
              <a:t>However, this was different in the case of R v Hinks [2000] – where the individual persuaded a man of limited intelligence to give him a substantial amount of money. </a:t>
            </a:r>
          </a:p>
          <a:p>
            <a:endParaRPr lang="en-GB" dirty="0"/>
          </a:p>
          <a:p>
            <a:r>
              <a:rPr lang="en-GB" dirty="0"/>
              <a:t>Convicted of theft.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4D7152-204D-145E-7FB0-4F5174B1EC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879" y="6093627"/>
            <a:ext cx="590001" cy="590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226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431"/>
    </mc:Choice>
    <mc:Fallback>
      <p:transition spd="slow" advTm="73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4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650F2-6826-7B9C-17B6-277ED3CC7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6D4FE-FC50-81FC-AF0D-F0D14ABE6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Continued </a:t>
            </a:r>
            <a:r>
              <a:rPr lang="en-GB" dirty="0" err="1"/>
              <a:t>Mens</a:t>
            </a:r>
            <a:r>
              <a:rPr lang="en-GB" dirty="0"/>
              <a:t> rea concerns consent. </a:t>
            </a:r>
          </a:p>
          <a:p>
            <a:endParaRPr lang="en-GB" dirty="0"/>
          </a:p>
          <a:p>
            <a:r>
              <a:rPr lang="en-GB" dirty="0"/>
              <a:t>But consent does not matter with regards to appropriation. </a:t>
            </a:r>
          </a:p>
          <a:p>
            <a:endParaRPr lang="en-GB" dirty="0"/>
          </a:p>
          <a:p>
            <a:r>
              <a:rPr lang="en-GB" dirty="0"/>
              <a:t>Can be a continuing act – theft is not complete until the Men’s rea is complete. Handling the good after this will be classed as another offence. </a:t>
            </a:r>
          </a:p>
          <a:p>
            <a:endParaRPr lang="en-GB" dirty="0"/>
          </a:p>
          <a:p>
            <a:r>
              <a:rPr lang="en-GB" dirty="0"/>
              <a:t>R v </a:t>
            </a:r>
            <a:r>
              <a:rPr lang="en-GB" dirty="0" err="1"/>
              <a:t>Atakkpu</a:t>
            </a:r>
            <a:r>
              <a:rPr lang="en-GB" dirty="0"/>
              <a:t> [1994]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21D263-011D-9F78-A728-F1FAC5D82A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2319" y="5833740"/>
            <a:ext cx="776960" cy="776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691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931"/>
    </mc:Choice>
    <mc:Fallback>
      <p:transition spd="slow" advTm="50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9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5C1A0-6333-5193-783E-093E455B31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Section 3 subsection 2 of the Theft Act 1968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8D89F-CC8A-FE9C-558F-56062BBD8F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If you buy property that is stolen and you only become aware afterwards you are not guilty of theft.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69DB40-2A5F-BE7D-C119-D1FFED0D82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709" y="5576157"/>
            <a:ext cx="1073813" cy="1073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404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030"/>
    </mc:Choice>
    <mc:Fallback>
      <p:transition spd="slow" advTm="17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D26BC-E523-DD49-2D11-8E00E6E77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Other types of property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F70F7-6E0B-8960-89F2-B302BF06E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‘’Dead bodies and body parts’’ – </a:t>
            </a:r>
          </a:p>
          <a:p>
            <a:endParaRPr lang="en-GB" dirty="0"/>
          </a:p>
          <a:p>
            <a:r>
              <a:rPr lang="en-GB" dirty="0"/>
              <a:t>R v Sharpe – not property. </a:t>
            </a:r>
          </a:p>
          <a:p>
            <a:endParaRPr lang="en-GB" dirty="0"/>
          </a:p>
          <a:p>
            <a:r>
              <a:rPr lang="en-GB" dirty="0"/>
              <a:t>Unless they have been donated for medical or education reasons by previous consent of the individual or their property. </a:t>
            </a:r>
          </a:p>
          <a:p>
            <a:endParaRPr lang="en-GB" dirty="0"/>
          </a:p>
          <a:p>
            <a:r>
              <a:rPr lang="en-GB" dirty="0"/>
              <a:t>Kelly and Lindsey [1999].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3BA5BF-080D-3317-3C41-8CE7350648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879" y="5794473"/>
            <a:ext cx="833057" cy="83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444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881"/>
    </mc:Choice>
    <mc:Fallback>
      <p:transition spd="slow" advTm="52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8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F246B-747B-5EB6-E13B-5B5C37350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i="1" u="sng" dirty="0"/>
              <a:t>Different types of property and who they belong 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ECC2C-1849-F571-1459-5F26CC9B4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Property of someone who has passed away- </a:t>
            </a:r>
          </a:p>
          <a:p>
            <a:endParaRPr lang="en-GB" dirty="0"/>
          </a:p>
          <a:p>
            <a:r>
              <a:rPr lang="en-GB" dirty="0"/>
              <a:t>Sullivan and Ballian – property of a dead person does not belong to anyone.</a:t>
            </a:r>
          </a:p>
          <a:p>
            <a:endParaRPr lang="en-GB" dirty="0"/>
          </a:p>
          <a:p>
            <a:r>
              <a:rPr lang="en-GB" dirty="0"/>
              <a:t>Lost property – R v Rostron [2003] </a:t>
            </a:r>
          </a:p>
          <a:p>
            <a:endParaRPr lang="en-GB" dirty="0"/>
          </a:p>
          <a:p>
            <a:r>
              <a:rPr lang="en-GB" dirty="0"/>
              <a:t>Parker v British Airways [1982]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C330DA-687E-02E0-EE38-7CC12B2EDF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830" y="5944925"/>
            <a:ext cx="821838" cy="82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860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887"/>
    </mc:Choice>
    <mc:Fallback>
      <p:transition spd="slow" advTm="42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07F66-01D9-FA6B-C36C-268B512F2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276" y="764373"/>
            <a:ext cx="10776924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CE816-48A6-52A6-7A67-D3AEF53F08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In the workshop we will go over the Gosh test and the test from Ivey Genting Casino’s.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Other types of property.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Borrowing.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Clarify the intention to permanently deprive element.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20BF60C-F4EB-C096-B40F-8BC1B28E36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880" y="5794473"/>
            <a:ext cx="810618" cy="810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289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410"/>
    </mc:Choice>
    <mc:Fallback>
      <p:transition spd="slow" advTm="504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FC6B75C-A061-1EA1-518E-F1F4AB11744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Burglary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49C610-D6B7-8397-3834-261C9CF0F2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3538" y="5946405"/>
            <a:ext cx="759663" cy="759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167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82"/>
    </mc:Choice>
    <mc:Fallback>
      <p:transition spd="slow" advTm="42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FA712-96C8-2107-606C-FACBAF5C3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6000" b="1" i="1" u="sng" dirty="0"/>
              <a:t>Burglary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7316D-206C-625D-013B-C81A3ACC8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 the Theft Act 1968, there are a number of offences including; </a:t>
            </a:r>
          </a:p>
          <a:p>
            <a:endParaRPr lang="en-GB" dirty="0"/>
          </a:p>
          <a:p>
            <a:r>
              <a:rPr lang="en-GB" dirty="0"/>
              <a:t>Theft, </a:t>
            </a:r>
          </a:p>
          <a:p>
            <a:endParaRPr lang="en-GB" dirty="0"/>
          </a:p>
          <a:p>
            <a:r>
              <a:rPr lang="en-GB" dirty="0"/>
              <a:t>Burglary, </a:t>
            </a:r>
          </a:p>
          <a:p>
            <a:endParaRPr lang="en-GB" dirty="0"/>
          </a:p>
          <a:p>
            <a:r>
              <a:rPr lang="en-GB" dirty="0"/>
              <a:t>Robbery.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567CE45-543A-A64B-2FBA-01F6A3E9E0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7687" y="5965031"/>
            <a:ext cx="674771" cy="674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224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56"/>
    </mc:Choice>
    <mc:Fallback>
      <p:transition spd="slow" advTm="300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A64BC-8873-D19A-4A01-EE75C49F5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Section 9 of the Theft Act 1968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26741-D47C-7C98-2693-4FFE9FAC89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l">
              <a:buNone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‘’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(1)A person is guilty of burglary if—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(a)he enters any building or part of a building as a trespasser and with intent to commit any such offence as is mentioned in subsection (2) below; or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(b)having entered any building or part of a building as a trespasser he steals or attempts to steal anything in the building or that part of it or inflicts or attempts to inflict on any person therein any grievous bodily harm.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(2)The offences referred to in subsection (1)(a) above are offences of stealing anything in the building or part of a building in question, of inflicting on any person therein any grievous bodily harm .. therein, and of doing unlawful damage to the building or anything therein.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(3)A person guilty of burglary shall on conviction on indictment be liable to imprisonment for a term not exceeding—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(a)where the offence was committed in respect of a building or part of a building which is a dwelling, fourteen years;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(b)in any other case, ten years.’’ 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3AF314-3FDA-CD31-8FB3-AFAE0AED06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490" y="6093627"/>
            <a:ext cx="545122" cy="545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489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686"/>
    </mc:Choice>
    <mc:Fallback>
      <p:transition spd="slow" advTm="103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6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FB828-E179-70FD-F286-F50F6C585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r>
              <a:rPr lang="en-GB" sz="4800" b="1" i="1" u="sng" dirty="0"/>
              <a:t>Two different types of burglary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C6BB1-7683-1F2F-10AF-5C25F65E78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identified by the subsection within section nine. </a:t>
            </a:r>
          </a:p>
          <a:p>
            <a:endParaRPr lang="en-GB" dirty="0"/>
          </a:p>
          <a:p>
            <a:r>
              <a:rPr lang="en-GB" dirty="0"/>
              <a:t>S.9(1)(A) </a:t>
            </a:r>
          </a:p>
          <a:p>
            <a:endParaRPr lang="en-GB" dirty="0"/>
          </a:p>
          <a:p>
            <a:r>
              <a:rPr lang="en-GB" dirty="0"/>
              <a:t>And </a:t>
            </a:r>
          </a:p>
          <a:p>
            <a:endParaRPr lang="en-GB" dirty="0"/>
          </a:p>
          <a:p>
            <a:r>
              <a:rPr lang="en-GB" dirty="0"/>
              <a:t>S.9(1)(B)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A37E6D-2DE4-0073-832F-4018D1C086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394" y="5815013"/>
            <a:ext cx="854415" cy="854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418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73"/>
    </mc:Choice>
    <mc:Fallback>
      <p:transition spd="slow" advTm="19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6468E-5690-67A7-97E7-4EC4C2847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/>
              <a:t>S.9(1)(A) Theft Act 1968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56EAC-9949-DB06-EE88-068D1B724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need to identify the Actus reus and the </a:t>
            </a:r>
            <a:r>
              <a:rPr lang="en-GB" dirty="0" err="1"/>
              <a:t>Mens</a:t>
            </a:r>
            <a:r>
              <a:rPr lang="en-GB" dirty="0"/>
              <a:t> rea and we can do this by looking at the wording of the section. </a:t>
            </a:r>
          </a:p>
          <a:p>
            <a:endParaRPr lang="en-GB" dirty="0"/>
          </a:p>
          <a:p>
            <a:r>
              <a:rPr lang="en-GB" dirty="0"/>
              <a:t>How do we know what each terms means? </a:t>
            </a:r>
          </a:p>
          <a:p>
            <a:endParaRPr lang="en-GB" dirty="0"/>
          </a:p>
          <a:p>
            <a:r>
              <a:rPr lang="en-GB" dirty="0"/>
              <a:t>We look at case law as well as statute.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FB71CB-B1B6-F192-8939-3DD367CFE4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1100" y="5772472"/>
            <a:ext cx="871888" cy="871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075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17"/>
    </mc:Choice>
    <mc:Fallback>
      <p:transition spd="slow" advTm="44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31951-0416-9E32-7D08-A9CF2A405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Defining these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D4E98-A5AA-B0D0-94CB-9A3ED9F6FE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Entry – find the definition in case law and the entry has to be ‘’ effective and substantial’’. </a:t>
            </a:r>
          </a:p>
          <a:p>
            <a:endParaRPr lang="en-GB" dirty="0"/>
          </a:p>
          <a:p>
            <a:r>
              <a:rPr lang="en-GB" dirty="0"/>
              <a:t>The key and leading case is the case of R v Collins [1973]. </a:t>
            </a:r>
          </a:p>
          <a:p>
            <a:endParaRPr lang="en-GB" dirty="0"/>
          </a:p>
          <a:p>
            <a:r>
              <a:rPr lang="en-GB" dirty="0"/>
              <a:t>The individual entered a bedroom through a window with the intention to rape a woman.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DDF5B1-2EF3-DCE0-13EE-2E8EFF75FC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2318" y="6002035"/>
            <a:ext cx="681593" cy="681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356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341"/>
    </mc:Choice>
    <mc:Fallback>
      <p:transition spd="slow" advTm="86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3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D3B36-DC4B-FDF3-2AF6-872ADC0EE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Does the defendants whole body need to enter the property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D3549-DE6F-0243-7565-61BD37B72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No. </a:t>
            </a:r>
          </a:p>
          <a:p>
            <a:endParaRPr lang="en-GB" dirty="0"/>
          </a:p>
          <a:p>
            <a:r>
              <a:rPr lang="en-GB" dirty="0"/>
              <a:t>This is seen in cases such as R v Brown [1985] Crim LR 212. </a:t>
            </a:r>
          </a:p>
          <a:p>
            <a:endParaRPr lang="en-GB" dirty="0"/>
          </a:p>
          <a:p>
            <a:r>
              <a:rPr lang="en-GB" dirty="0"/>
              <a:t>R v  Ryan [1996]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A827D5-B294-0759-FF00-52770F7B15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880" y="5891374"/>
            <a:ext cx="747376" cy="747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648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739"/>
    </mc:Choice>
    <mc:Fallback>
      <p:transition spd="slow" advTm="84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7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2DE19-2930-5B47-3BF9-C29359080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Other 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D5734-F61D-5185-80D4-EC21F0ED9A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Another key term relates to buildings or parts of them. </a:t>
            </a:r>
          </a:p>
          <a:p>
            <a:endParaRPr lang="en-GB" dirty="0"/>
          </a:p>
          <a:p>
            <a:r>
              <a:rPr lang="en-GB" dirty="0"/>
              <a:t>S.9(4) of the Theft Act 1968 – 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‘’References in subsections (1) and (2) above to a building, and the reference in subsection (3) above to a building which is a dwelling, shall apply also to an inhabited vehicle or vessel, and shall apply to any such vehicle or vessel at times when the person having a habitation in it is not there as well as at times when he is’’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004319-7482-53B8-D930-3949AA7B46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8660" y="6024942"/>
            <a:ext cx="686736" cy="686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466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413"/>
    </mc:Choice>
    <mc:Fallback>
      <p:transition spd="slow" advTm="634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4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15C35-9D10-2660-4167-B58AB0313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Key elements to decide whether an item is a building or part of a building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E49E9-D5A2-D689-8A94-1B44106EB8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 mainly at case law. </a:t>
            </a:r>
          </a:p>
          <a:p>
            <a:endParaRPr lang="en-GB" dirty="0"/>
          </a:p>
          <a:p>
            <a:r>
              <a:rPr lang="en-GB" dirty="0"/>
              <a:t>It has to be a permeant element or feature. Not temporary. </a:t>
            </a:r>
          </a:p>
          <a:p>
            <a:endParaRPr lang="en-GB" dirty="0"/>
          </a:p>
          <a:p>
            <a:r>
              <a:rPr lang="en-GB" dirty="0"/>
              <a:t>B and S  v Leathley [1979] – Freezer – 2 years.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Norfolk Constabulary v Seeking's and Gould [1986]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8C9F6F-8FD0-1E5B-1886-9B6483063B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4306" y="6003131"/>
            <a:ext cx="692944" cy="692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503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215"/>
    </mc:Choice>
    <mc:Fallback>
      <p:transition spd="slow" advTm="77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2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A3D2A-0726-5003-68AB-FE2060496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374" y="764373"/>
            <a:ext cx="10720826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6214F-BCB1-61D3-9AB4-6BCA19306C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judges has different ideas as to what would be classed as a building. </a:t>
            </a:r>
          </a:p>
          <a:p>
            <a:endParaRPr lang="en-GB" dirty="0"/>
          </a:p>
          <a:p>
            <a:r>
              <a:rPr lang="en-GB" dirty="0"/>
              <a:t>Manning and Rogers [1871] </a:t>
            </a:r>
          </a:p>
          <a:p>
            <a:endParaRPr lang="en-GB" dirty="0"/>
          </a:p>
          <a:p>
            <a:r>
              <a:rPr lang="en-GB" dirty="0"/>
              <a:t>If you are have been given permission to enter a part of a building but then enter another part you will be charged with the offence of burglary.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4DFC45-25B5-A2C0-E75A-4DFCC97024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878" y="6041304"/>
            <a:ext cx="625495" cy="625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742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189"/>
    </mc:Choice>
    <mc:Fallback>
      <p:transition spd="slow" advTm="491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1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D01AD-DD33-55D8-E97C-81D9342BB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Key case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F4F92-91E7-B41F-60BB-9A49B94BF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 v Laing [1995] </a:t>
            </a:r>
          </a:p>
          <a:p>
            <a:endParaRPr lang="en-GB" dirty="0"/>
          </a:p>
          <a:p>
            <a:r>
              <a:rPr lang="en-GB" dirty="0"/>
              <a:t>R v Walkington [ 1979] </a:t>
            </a:r>
          </a:p>
          <a:p>
            <a:endParaRPr lang="en-GB" dirty="0"/>
          </a:p>
          <a:p>
            <a:r>
              <a:rPr lang="en-GB" dirty="0"/>
              <a:t>We use case law to help with our understanding of key elements.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912B2D-3855-9F83-7654-31848BD7CB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929" y="5800083"/>
            <a:ext cx="866716" cy="86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579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697"/>
    </mc:Choice>
    <mc:Fallback>
      <p:transition spd="slow" advTm="51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5F410-20C9-CBBA-A4A9-AE20DB105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/>
              <a:t>Who is a trespasser?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52652-B249-9841-66CB-91C28111B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 to tort law for the definition; </a:t>
            </a:r>
          </a:p>
          <a:p>
            <a:endParaRPr lang="en-GB" dirty="0"/>
          </a:p>
          <a:p>
            <a:r>
              <a:rPr lang="en-GB" dirty="0"/>
              <a:t>‘’ the intentional, reckless or negligent entry into a building which is in the possession of another person, where that person does not consent to the entry’’. </a:t>
            </a:r>
          </a:p>
          <a:p>
            <a:endParaRPr lang="en-GB" dirty="0"/>
          </a:p>
          <a:p>
            <a:r>
              <a:rPr lang="en-GB" dirty="0"/>
              <a:t>Criminal law, Nicole Monaghan- Oxford University Press.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8E0002-C8DC-8F12-54FB-0A7E2247E9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6710" y="5901526"/>
            <a:ext cx="849420" cy="84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437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818"/>
    </mc:Choice>
    <mc:Fallback>
      <p:transition spd="slow" advTm="41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8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D140A-DCC4-4E41-3543-58F2F7566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BB910-A24E-7ADB-E84C-9DE88A76F8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 v Jones and Smith [1976] WLR 672. </a:t>
            </a:r>
          </a:p>
          <a:p>
            <a:endParaRPr lang="en-GB" dirty="0"/>
          </a:p>
          <a:p>
            <a:r>
              <a:rPr lang="en-GB" dirty="0"/>
              <a:t>Ulterior motive – what other crimes will be committed – Criminal damage, GHB.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F7E752-75A4-0157-FA0E-FC0C7F7BC2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8660" y="5923966"/>
            <a:ext cx="737223" cy="73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827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014"/>
    </mc:Choice>
    <mc:Fallback>
      <p:transition spd="slow" advTm="72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0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C3390-08B4-4D99-B06D-050A99F34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 fontScale="90000"/>
          </a:bodyPr>
          <a:lstStyle/>
          <a:p>
            <a:r>
              <a:rPr lang="en-GB" sz="4800" b="1" i="1" u="sng" dirty="0"/>
              <a:t>Section 9 (1)(B) of the Theft Act 1968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E09FD7-B09A-F46B-A03B-C8C32B7B8E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Revisit the first slide on burglary to find the definition. </a:t>
            </a:r>
          </a:p>
          <a:p>
            <a:endParaRPr lang="en-GB" dirty="0"/>
          </a:p>
          <a:p>
            <a:r>
              <a:rPr lang="en-GB" dirty="0"/>
              <a:t>You can commit the offences once in the building do not need to have the intention to commit them before entering the building. </a:t>
            </a:r>
          </a:p>
          <a:p>
            <a:endParaRPr lang="en-GB" dirty="0"/>
          </a:p>
          <a:p>
            <a:r>
              <a:rPr lang="en-GB" dirty="0"/>
              <a:t>A lot of the key terms are defined in previous slides.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AF6086-5106-2965-B174-5B68554AF4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0037" y="5517357"/>
            <a:ext cx="1107281" cy="1107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729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757"/>
    </mc:Choice>
    <mc:Fallback>
      <p:transition spd="slow" advTm="57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13A26-6690-C65A-512F-57CF72549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i="1" u="sng" dirty="0"/>
              <a:t>There is also another offence in relation to burglary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02C1F-6EBE-E7B2-3A02-1FBBD0CF9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Serious and indictable offence and is listed as follows under S.10(1) of the Theft Act 1968. </a:t>
            </a:r>
          </a:p>
          <a:p>
            <a:pPr algn="l"/>
            <a:r>
              <a:rPr lang="en-GB" sz="1900" dirty="0"/>
              <a:t>‘’ </a:t>
            </a:r>
            <a:r>
              <a:rPr lang="en-GB" sz="1900" b="0" i="0" dirty="0">
                <a:solidFill>
                  <a:srgbClr val="000000"/>
                </a:solidFill>
                <a:effectLst/>
              </a:rPr>
              <a:t>(1)A person is guilty of aggravated burglary if he commits any burglary and at the time has with him any firearm or imitation firearm, any weapon of offence, or any explosive; and for this purpose—</a:t>
            </a:r>
          </a:p>
          <a:p>
            <a:pPr algn="l"/>
            <a:r>
              <a:rPr lang="en-GB" sz="1900" b="0" i="0" dirty="0">
                <a:solidFill>
                  <a:srgbClr val="000000"/>
                </a:solidFill>
                <a:effectLst/>
              </a:rPr>
              <a:t>(a)“firearm” includes an airgun or air pistol, and “imitation firearm” means anything which has the appearance of being a firearm, whether capable of being discharged or not; and</a:t>
            </a:r>
          </a:p>
          <a:p>
            <a:pPr algn="l"/>
            <a:r>
              <a:rPr lang="en-GB" sz="1900" b="0" i="0" dirty="0">
                <a:solidFill>
                  <a:srgbClr val="000000"/>
                </a:solidFill>
                <a:effectLst/>
              </a:rPr>
              <a:t>(b)“weapon of offence” means any article made or adapted for use for causing injury to or incapacitating a person, or intended by the person having it with him for such use; and</a:t>
            </a:r>
          </a:p>
          <a:p>
            <a:pPr algn="l"/>
            <a:r>
              <a:rPr lang="en-GB" sz="1900" b="0" i="0" dirty="0">
                <a:solidFill>
                  <a:srgbClr val="000000"/>
                </a:solidFill>
                <a:effectLst/>
              </a:rPr>
              <a:t>(c)“explosive” means any article manufactured for the purpose of producing a practical effect by explosion, or intended by the person having it with him for that purpose’’.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50E48D-C0C0-832D-1AAD-B5A5B23D24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8660" y="5940328"/>
            <a:ext cx="709642" cy="70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907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234"/>
    </mc:Choice>
    <mc:Fallback>
      <p:transition spd="slow" advTm="802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2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1B8B4-4FDD-3E0C-7D90-6FCAC36AD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r>
              <a:rPr lang="en-GB" sz="6000" b="1" i="1" u="sng" dirty="0"/>
              <a:t>What needs to be proven?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99F2C-4BE0-B9F6-6E0A-AE8ECD4BC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Depending on the section depends on when the individual must have had the weapon on them. </a:t>
            </a:r>
          </a:p>
          <a:p>
            <a:endParaRPr lang="en-GB" dirty="0"/>
          </a:p>
          <a:p>
            <a:r>
              <a:rPr lang="en-GB" dirty="0"/>
              <a:t>R v Francis [ 1982] – Sticks- not with them at the time of stealing. </a:t>
            </a:r>
          </a:p>
          <a:p>
            <a:endParaRPr lang="en-GB" dirty="0"/>
          </a:p>
          <a:p>
            <a:r>
              <a:rPr lang="en-GB" dirty="0"/>
              <a:t>R v </a:t>
            </a:r>
            <a:r>
              <a:rPr lang="en-GB" dirty="0" err="1"/>
              <a:t>O’leary</a:t>
            </a:r>
            <a:r>
              <a:rPr lang="en-GB" dirty="0"/>
              <a:t> [1986] – had the weapon with him and threatened people. </a:t>
            </a:r>
          </a:p>
          <a:p>
            <a:endParaRPr lang="en-GB" dirty="0"/>
          </a:p>
          <a:p>
            <a:r>
              <a:rPr lang="en-GB" dirty="0"/>
              <a:t>Includes a lot of terms but must prove intention to use.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B06F9E-41EF-C532-EB77-6F67B76360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0999" y="5779294"/>
            <a:ext cx="744191" cy="744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020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392"/>
    </mc:Choice>
    <mc:Fallback>
      <p:transition spd="slow" advTm="68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3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2FC2F-B666-5AF1-712A-B32DFCCDC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496" y="764373"/>
            <a:ext cx="10765704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Other elements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14103-DEBF-FF98-4E4E-8BBEEB446B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Must know that you are carrying a weapon. </a:t>
            </a:r>
          </a:p>
          <a:p>
            <a:endParaRPr lang="en-GB" dirty="0"/>
          </a:p>
          <a:p>
            <a:r>
              <a:rPr lang="en-GB" dirty="0"/>
              <a:t>If you do not know, then you will not be charged.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A59ED3-00AD-DDB6-209C-B39FDA48F3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7175" y="5957888"/>
            <a:ext cx="659606" cy="65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22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420"/>
    </mc:Choice>
    <mc:Fallback>
      <p:transition spd="slow" advTm="35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4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657AEE-0F1A-9B98-7497-0C3A42C800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803404"/>
            <a:ext cx="9448800" cy="247127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u="sng" dirty="0"/>
              <a:t>Introduction to Defences to criminal offences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86D9C7-E058-6245-00BF-D3E16A5AC2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5246" y="5907136"/>
            <a:ext cx="776492" cy="776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628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82"/>
    </mc:Choice>
    <mc:Fallback>
      <p:transition spd="slow" advTm="96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8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E6DB6BF-D0E2-DE9E-2171-789D2A990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Necessity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0FEDFB-56DB-D3A3-422E-A049C0CC0F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2181030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AE2268-9AAB-13BC-6C11-746FC9F7B9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3781" y="5934718"/>
            <a:ext cx="765739" cy="765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038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165"/>
    </mc:Choice>
    <mc:Fallback>
      <p:transition spd="slow" advTm="43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1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A7596C-1ECC-322E-C5A6-C7F28ECE1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Key cases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0BF30E-B954-2DC9-A5C5-0202BFE136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5499828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8BDFA8-B04F-0701-2140-6DE84D7676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38417" y="5923966"/>
            <a:ext cx="692344" cy="692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641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841"/>
    </mc:Choice>
    <mc:Fallback>
      <p:transition spd="slow" advTm="168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8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16F06B-210C-3AE9-905E-734F5E7B1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How to we test for Necessity?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1584D1-65F7-7516-9373-26E435F60B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3319362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2BA1A7-479D-FC5C-BC42-12A47D2019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10368" y="5791837"/>
            <a:ext cx="830084" cy="830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191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414"/>
    </mc:Choice>
    <mc:Fallback>
      <p:transition spd="slow" advTm="39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32093C-241F-7336-6FA2-4945D2C5A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Defence of Necessity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51C50E-624C-2C9A-FC26-1CDE243161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597793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B60434-D339-4BDD-49C5-8B56331172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48659" y="6047382"/>
            <a:ext cx="681125" cy="6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967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814"/>
    </mc:Choice>
    <mc:Fallback>
      <p:transition spd="slow" advTm="358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8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5AB3A-379D-F425-6DAF-68244ADDB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This weeks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31FFC-1B64-A21C-35C6-48AC773CC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Discussing Theft and Burglary. </a:t>
            </a:r>
          </a:p>
          <a:p>
            <a:endParaRPr lang="en-GB" dirty="0"/>
          </a:p>
          <a:p>
            <a:r>
              <a:rPr lang="en-GB" dirty="0"/>
              <a:t>Start discussing defences. </a:t>
            </a:r>
          </a:p>
          <a:p>
            <a:endParaRPr lang="en-GB" dirty="0"/>
          </a:p>
          <a:p>
            <a:r>
              <a:rPr lang="en-GB" dirty="0"/>
              <a:t>But it will be mainly scenario based.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78AF6A-8B46-5CA6-0056-3D4AEA626E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9061" y="5677764"/>
            <a:ext cx="905370" cy="905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885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18"/>
    </mc:Choice>
    <mc:Fallback xmlns="">
      <p:transition spd="slow" advTm="289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38F19-00F4-619A-0966-27FE23BCC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The next three weeks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A30C3-ECA7-D228-220D-9308FBB0A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 the next 3 weeks the University is closed for easter. </a:t>
            </a:r>
          </a:p>
          <a:p>
            <a:endParaRPr lang="en-GB" dirty="0"/>
          </a:p>
          <a:p>
            <a:r>
              <a:rPr lang="en-GB" dirty="0"/>
              <a:t>There will be no classes. </a:t>
            </a:r>
          </a:p>
          <a:p>
            <a:endParaRPr lang="en-GB" dirty="0"/>
          </a:p>
          <a:p>
            <a:r>
              <a:rPr lang="en-GB" dirty="0"/>
              <a:t>I am on leave after next week. </a:t>
            </a:r>
          </a:p>
          <a:p>
            <a:endParaRPr lang="en-GB" dirty="0"/>
          </a:p>
          <a:p>
            <a:r>
              <a:rPr lang="en-GB" dirty="0"/>
              <a:t>But if you have any questions regarding the assignment before please email me.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DDA123-90C3-6A0A-702F-7F56138C6D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5582219"/>
            <a:ext cx="1168902" cy="1168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31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680"/>
    </mc:Choice>
    <mc:Fallback xmlns="">
      <p:transition spd="slow" advTm="47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A3E671-A369-DE61-BEE1-2C3A7B689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4800" b="1" i="1" u="sng" dirty="0">
                <a:solidFill>
                  <a:schemeClr val="bg1"/>
                </a:solidFill>
              </a:rPr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92E01F-2911-0F50-1872-7B04A622A2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4418656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A489D1-0640-2156-99E8-676A11993B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60856" y="5791837"/>
            <a:ext cx="897401" cy="897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995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435"/>
    </mc:Choice>
    <mc:Fallback xmlns="">
      <p:transition spd="slow" advTm="554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1FF036F-BE32-285F-807A-42BBA0B39E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87410" y="1803405"/>
            <a:ext cx="6132990" cy="182509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09C3B7F-ABE4-2C90-DA96-10D0E1A2AC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7410" y="3632201"/>
            <a:ext cx="6132990" cy="685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Any questions? </a:t>
            </a: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FC8A1640-CEE7-469F-7A7E-DEB1C19630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44752" y="1801368"/>
            <a:ext cx="2660904" cy="2660904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1ABDB0-02DC-3E4F-2CB0-52C098C618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8660" y="5873477"/>
            <a:ext cx="793322" cy="793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323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35"/>
    </mc:Choice>
    <mc:Fallback xmlns="">
      <p:transition spd="slow" advTm="104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3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1897</Words>
  <Application>Microsoft Office PowerPoint</Application>
  <PresentationFormat>Widescreen</PresentationFormat>
  <Paragraphs>228</Paragraphs>
  <Slides>38</Slides>
  <Notes>0</Notes>
  <HiddenSlides>0</HiddenSlides>
  <MMClips>38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arial</vt:lpstr>
      <vt:lpstr>arial</vt:lpstr>
      <vt:lpstr>Century Gothic</vt:lpstr>
      <vt:lpstr>Wingdings</vt:lpstr>
      <vt:lpstr>Vapor Trail</vt:lpstr>
      <vt:lpstr>Theft, Burglary and defences </vt:lpstr>
      <vt:lpstr>Content </vt:lpstr>
      <vt:lpstr>Aims and learning objectives </vt:lpstr>
      <vt:lpstr>Continuing the discussion around the offence of theft</vt:lpstr>
      <vt:lpstr>Appropriation defined </vt:lpstr>
      <vt:lpstr>Other elements to consider when considering appropriation </vt:lpstr>
      <vt:lpstr>What about gifts?</vt:lpstr>
      <vt:lpstr>Continued </vt:lpstr>
      <vt:lpstr>Section 3 subsection 2 of the Theft Act 1968</vt:lpstr>
      <vt:lpstr>Other types of property </vt:lpstr>
      <vt:lpstr>Different types of property and who they belong to</vt:lpstr>
      <vt:lpstr>Workshop</vt:lpstr>
      <vt:lpstr>Burglary </vt:lpstr>
      <vt:lpstr>Burglary </vt:lpstr>
      <vt:lpstr>Section 9 of the Theft Act 1968</vt:lpstr>
      <vt:lpstr>Two different types of burglary</vt:lpstr>
      <vt:lpstr>S.9(1)(A) Theft Act 1968</vt:lpstr>
      <vt:lpstr>Defining these terms</vt:lpstr>
      <vt:lpstr>Does the defendants whole body need to enter the property?</vt:lpstr>
      <vt:lpstr>Other key terms</vt:lpstr>
      <vt:lpstr>Key elements to decide whether an item is a building or part of a building </vt:lpstr>
      <vt:lpstr>Continued </vt:lpstr>
      <vt:lpstr>Key case law</vt:lpstr>
      <vt:lpstr>Who is a trespasser?</vt:lpstr>
      <vt:lpstr>Continued </vt:lpstr>
      <vt:lpstr>Section 9 (1)(B) of the Theft Act 1968</vt:lpstr>
      <vt:lpstr>There is also another offence in relation to burglary</vt:lpstr>
      <vt:lpstr>What needs to be proven?</vt:lpstr>
      <vt:lpstr>Other elements</vt:lpstr>
      <vt:lpstr>Introduction to Defences to criminal offences </vt:lpstr>
      <vt:lpstr>Necessity</vt:lpstr>
      <vt:lpstr>Key cases </vt:lpstr>
      <vt:lpstr>How to we test for Necessity?</vt:lpstr>
      <vt:lpstr>Defence of Necessity </vt:lpstr>
      <vt:lpstr>This weeks workshop</vt:lpstr>
      <vt:lpstr>The next three weeks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Theft, Burglary and defences </dc:title>
  <dc:creator>Zita Draper</dc:creator>
  <cp:lastModifiedBy>Zita Draper</cp:lastModifiedBy>
  <cp:revision>1</cp:revision>
  <dcterms:created xsi:type="dcterms:W3CDTF">2023-03-26T11:22:22Z</dcterms:created>
  <dcterms:modified xsi:type="dcterms:W3CDTF">2023-03-26T16:59:33Z</dcterms:modified>
</cp:coreProperties>
</file>