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304" r:id="rId2"/>
    <p:sldId id="418" r:id="rId3"/>
    <p:sldId id="419" r:id="rId4"/>
    <p:sldId id="420" r:id="rId5"/>
    <p:sldId id="421" r:id="rId6"/>
    <p:sldId id="422" r:id="rId7"/>
    <p:sldId id="423" r:id="rId8"/>
    <p:sldId id="424" r:id="rId9"/>
    <p:sldId id="425" r:id="rId10"/>
    <p:sldId id="426" r:id="rId11"/>
    <p:sldId id="427" r:id="rId12"/>
    <p:sldId id="428" r:id="rId13"/>
    <p:sldId id="429" r:id="rId14"/>
    <p:sldId id="430" r:id="rId15"/>
    <p:sldId id="431" r:id="rId16"/>
    <p:sldId id="432" r:id="rId17"/>
    <p:sldId id="433"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44" autoAdjust="0"/>
    <p:restoredTop sz="95050" autoAdjust="0"/>
  </p:normalViewPr>
  <p:slideViewPr>
    <p:cSldViewPr snapToGrid="0">
      <p:cViewPr varScale="1">
        <p:scale>
          <a:sx n="88" d="100"/>
          <a:sy n="88" d="100"/>
        </p:scale>
        <p:origin x="1378" y="62"/>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51"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3a84d07e5fdc13ce" providerId="LiveId" clId="{21521D6A-C13B-4690-9D7A-2F0C8D797D88}"/>
    <pc:docChg chg="undo custSel addSld modSld sldOrd modMainMaster">
      <pc:chgData name="" userId="3a84d07e5fdc13ce" providerId="LiveId" clId="{21521D6A-C13B-4690-9D7A-2F0C8D797D88}" dt="2020-05-18T16:50:21.223" v="337" actId="2711"/>
      <pc:docMkLst>
        <pc:docMk/>
      </pc:docMkLst>
      <pc:sldChg chg="addSp delSp modSp">
        <pc:chgData name="" userId="3a84d07e5fdc13ce" providerId="LiveId" clId="{21521D6A-C13B-4690-9D7A-2F0C8D797D88}" dt="2020-05-18T16:50:21.223" v="337" actId="2711"/>
        <pc:sldMkLst>
          <pc:docMk/>
          <pc:sldMk cId="634260014" sldId="256"/>
        </pc:sldMkLst>
        <pc:spChg chg="mod">
          <ac:chgData name="" userId="3a84d07e5fdc13ce" providerId="LiveId" clId="{21521D6A-C13B-4690-9D7A-2F0C8D797D88}" dt="2020-05-18T16:50:21.223" v="337" actId="2711"/>
          <ac:spMkLst>
            <pc:docMk/>
            <pc:sldMk cId="634260014" sldId="256"/>
            <ac:spMk id="2" creationId="{7F8E1F11-3987-F544-B2F5-4955AE4E73F1}"/>
          </ac:spMkLst>
        </pc:spChg>
        <pc:spChg chg="del mod">
          <ac:chgData name="" userId="3a84d07e5fdc13ce" providerId="LiveId" clId="{21521D6A-C13B-4690-9D7A-2F0C8D797D88}" dt="2020-05-18T13:01:27.415" v="267"/>
          <ac:spMkLst>
            <pc:docMk/>
            <pc:sldMk cId="634260014" sldId="256"/>
            <ac:spMk id="3" creationId="{C495133D-B5D8-4842-A048-5B67B995EAA8}"/>
          </ac:spMkLst>
        </pc:spChg>
        <pc:spChg chg="add mod">
          <ac:chgData name="" userId="3a84d07e5fdc13ce" providerId="LiveId" clId="{21521D6A-C13B-4690-9D7A-2F0C8D797D88}" dt="2020-05-18T16:50:12.704" v="336" actId="2711"/>
          <ac:spMkLst>
            <pc:docMk/>
            <pc:sldMk cId="634260014" sldId="256"/>
            <ac:spMk id="4" creationId="{31A16E29-2890-4290-9DF6-618EB6EB2DBE}"/>
          </ac:spMkLst>
        </pc:spChg>
        <pc:spChg chg="del mod">
          <ac:chgData name="" userId="3a84d07e5fdc13ce" providerId="LiveId" clId="{21521D6A-C13B-4690-9D7A-2F0C8D797D88}" dt="2020-05-18T13:10:09.021" v="332" actId="478"/>
          <ac:spMkLst>
            <pc:docMk/>
            <pc:sldMk cId="634260014" sldId="256"/>
            <ac:spMk id="8" creationId="{550C8706-AA00-B348-8832-CE3297EAABF2}"/>
          </ac:spMkLst>
        </pc:spChg>
        <pc:picChg chg="del">
          <ac:chgData name="" userId="3a84d07e5fdc13ce" providerId="LiveId" clId="{21521D6A-C13B-4690-9D7A-2F0C8D797D88}" dt="2020-05-17T18:09:43.215" v="260" actId="478"/>
          <ac:picMkLst>
            <pc:docMk/>
            <pc:sldMk cId="634260014" sldId="256"/>
            <ac:picMk id="6" creationId="{80E4269D-9B66-0B48-923A-3BB995317C6E}"/>
          </ac:picMkLst>
        </pc:picChg>
      </pc:sldChg>
      <pc:sldChg chg="delSp modSp ord">
        <pc:chgData name="" userId="3a84d07e5fdc13ce" providerId="LiveId" clId="{21521D6A-C13B-4690-9D7A-2F0C8D797D88}" dt="2020-05-18T13:06:25.739" v="326" actId="1076"/>
        <pc:sldMkLst>
          <pc:docMk/>
          <pc:sldMk cId="1968206984" sldId="257"/>
        </pc:sldMkLst>
        <pc:spChg chg="mod">
          <ac:chgData name="" userId="3a84d07e5fdc13ce" providerId="LiveId" clId="{21521D6A-C13B-4690-9D7A-2F0C8D797D88}" dt="2020-05-18T13:06:25.739" v="326" actId="1076"/>
          <ac:spMkLst>
            <pc:docMk/>
            <pc:sldMk cId="1968206984" sldId="257"/>
            <ac:spMk id="2" creationId="{5E6387E0-7873-7643-B10F-EF5254558214}"/>
          </ac:spMkLst>
        </pc:spChg>
        <pc:spChg chg="mod">
          <ac:chgData name="" userId="3a84d07e5fdc13ce" providerId="LiveId" clId="{21521D6A-C13B-4690-9D7A-2F0C8D797D88}" dt="2020-05-18T13:00:48.177" v="262"/>
          <ac:spMkLst>
            <pc:docMk/>
            <pc:sldMk cId="1968206984" sldId="257"/>
            <ac:spMk id="3" creationId="{B30E9741-E0D4-5148-A36E-FD38AB85EDA2}"/>
          </ac:spMkLst>
        </pc:spChg>
        <pc:picChg chg="del">
          <ac:chgData name="" userId="3a84d07e5fdc13ce" providerId="LiveId" clId="{21521D6A-C13B-4690-9D7A-2F0C8D797D88}" dt="2020-05-17T18:08:49.322" v="249" actId="478"/>
          <ac:picMkLst>
            <pc:docMk/>
            <pc:sldMk cId="1968206984" sldId="257"/>
            <ac:picMk id="6" creationId="{3BC72594-F0ED-49AC-B8FF-57567490E8B4}"/>
          </ac:picMkLst>
        </pc:picChg>
      </pc:sldChg>
      <pc:sldChg chg="delSp modSp">
        <pc:chgData name="" userId="3a84d07e5fdc13ce" providerId="LiveId" clId="{21521D6A-C13B-4690-9D7A-2F0C8D797D88}" dt="2020-05-18T13:06:49.806" v="328" actId="1076"/>
        <pc:sldMkLst>
          <pc:docMk/>
          <pc:sldMk cId="123279789" sldId="258"/>
        </pc:sldMkLst>
        <pc:spChg chg="mod">
          <ac:chgData name="" userId="3a84d07e5fdc13ce" providerId="LiveId" clId="{21521D6A-C13B-4690-9D7A-2F0C8D797D88}" dt="2020-05-18T13:06:49.806" v="328" actId="1076"/>
          <ac:spMkLst>
            <pc:docMk/>
            <pc:sldMk cId="123279789" sldId="258"/>
            <ac:spMk id="2" creationId="{5E6387E0-7873-7643-B10F-EF5254558214}"/>
          </ac:spMkLst>
        </pc:spChg>
        <pc:spChg chg="mod">
          <ac:chgData name="" userId="3a84d07e5fdc13ce" providerId="LiveId" clId="{21521D6A-C13B-4690-9D7A-2F0C8D797D88}" dt="2020-05-18T13:00:48.177" v="262"/>
          <ac:spMkLst>
            <pc:docMk/>
            <pc:sldMk cId="123279789" sldId="258"/>
            <ac:spMk id="3" creationId="{B30E9741-E0D4-5148-A36E-FD38AB85EDA2}"/>
          </ac:spMkLst>
        </pc:spChg>
        <pc:picChg chg="del">
          <ac:chgData name="" userId="3a84d07e5fdc13ce" providerId="LiveId" clId="{21521D6A-C13B-4690-9D7A-2F0C8D797D88}" dt="2020-05-17T18:09:37.322" v="259" actId="478"/>
          <ac:picMkLst>
            <pc:docMk/>
            <pc:sldMk cId="123279789" sldId="258"/>
            <ac:picMk id="5" creationId="{520BFC19-FFBF-431F-A6AE-84FA9E2D5DB3}"/>
          </ac:picMkLst>
        </pc:picChg>
      </pc:sldChg>
      <pc:sldChg chg="delSp modSp">
        <pc:chgData name="" userId="3a84d07e5fdc13ce" providerId="LiveId" clId="{21521D6A-C13B-4690-9D7A-2F0C8D797D88}" dt="2020-05-18T13:00:48.177" v="262"/>
        <pc:sldMkLst>
          <pc:docMk/>
          <pc:sldMk cId="1036547456" sldId="259"/>
        </pc:sldMkLst>
        <pc:spChg chg="mod">
          <ac:chgData name="" userId="3a84d07e5fdc13ce" providerId="LiveId" clId="{21521D6A-C13B-4690-9D7A-2F0C8D797D88}" dt="2020-05-17T18:09:17.670" v="254" actId="207"/>
          <ac:spMkLst>
            <pc:docMk/>
            <pc:sldMk cId="1036547456" sldId="259"/>
            <ac:spMk id="2" creationId="{5E6387E0-7873-7643-B10F-EF5254558214}"/>
          </ac:spMkLst>
        </pc:spChg>
        <pc:spChg chg="mod">
          <ac:chgData name="" userId="3a84d07e5fdc13ce" providerId="LiveId" clId="{21521D6A-C13B-4690-9D7A-2F0C8D797D88}" dt="2020-05-18T13:00:48.177" v="262"/>
          <ac:spMkLst>
            <pc:docMk/>
            <pc:sldMk cId="1036547456" sldId="259"/>
            <ac:spMk id="3" creationId="{B30E9741-E0D4-5148-A36E-FD38AB85EDA2}"/>
          </ac:spMkLst>
        </pc:spChg>
        <pc:picChg chg="del">
          <ac:chgData name="" userId="3a84d07e5fdc13ce" providerId="LiveId" clId="{21521D6A-C13B-4690-9D7A-2F0C8D797D88}" dt="2020-05-17T18:09:19.607" v="255" actId="478"/>
          <ac:picMkLst>
            <pc:docMk/>
            <pc:sldMk cId="1036547456" sldId="259"/>
            <ac:picMk id="5" creationId="{288229E0-7964-4AD0-93D8-4589B1794C89}"/>
          </ac:picMkLst>
        </pc:picChg>
      </pc:sldChg>
      <pc:sldChg chg="delSp modSp">
        <pc:chgData name="" userId="3a84d07e5fdc13ce" providerId="LiveId" clId="{21521D6A-C13B-4690-9D7A-2F0C8D797D88}" dt="2020-05-18T13:00:48.177" v="262"/>
        <pc:sldMkLst>
          <pc:docMk/>
          <pc:sldMk cId="76286654" sldId="260"/>
        </pc:sldMkLst>
        <pc:spChg chg="mod">
          <ac:chgData name="" userId="3a84d07e5fdc13ce" providerId="LiveId" clId="{21521D6A-C13B-4690-9D7A-2F0C8D797D88}" dt="2020-05-17T18:09:07.198" v="252" actId="207"/>
          <ac:spMkLst>
            <pc:docMk/>
            <pc:sldMk cId="76286654" sldId="260"/>
            <ac:spMk id="2" creationId="{5E6387E0-7873-7643-B10F-EF5254558214}"/>
          </ac:spMkLst>
        </pc:spChg>
        <pc:spChg chg="mod">
          <ac:chgData name="" userId="3a84d07e5fdc13ce" providerId="LiveId" clId="{21521D6A-C13B-4690-9D7A-2F0C8D797D88}" dt="2020-05-18T13:00:48.177" v="262"/>
          <ac:spMkLst>
            <pc:docMk/>
            <pc:sldMk cId="76286654" sldId="260"/>
            <ac:spMk id="3" creationId="{B30E9741-E0D4-5148-A36E-FD38AB85EDA2}"/>
          </ac:spMkLst>
        </pc:spChg>
        <pc:picChg chg="del">
          <ac:chgData name="" userId="3a84d07e5fdc13ce" providerId="LiveId" clId="{21521D6A-C13B-4690-9D7A-2F0C8D797D88}" dt="2020-05-17T18:09:09.077" v="253" actId="478"/>
          <ac:picMkLst>
            <pc:docMk/>
            <pc:sldMk cId="76286654" sldId="260"/>
            <ac:picMk id="5" creationId="{2B3F99B3-DE5A-456D-918F-33DE1FC02CF9}"/>
          </ac:picMkLst>
        </pc:picChg>
      </pc:sldChg>
      <pc:sldChg chg="delSp modSp">
        <pc:chgData name="" userId="3a84d07e5fdc13ce" providerId="LiveId" clId="{21521D6A-C13B-4690-9D7A-2F0C8D797D88}" dt="2020-05-18T13:00:48.177" v="262"/>
        <pc:sldMkLst>
          <pc:docMk/>
          <pc:sldMk cId="438240669" sldId="261"/>
        </pc:sldMkLst>
        <pc:spChg chg="mod">
          <ac:chgData name="" userId="3a84d07e5fdc13ce" providerId="LiveId" clId="{21521D6A-C13B-4690-9D7A-2F0C8D797D88}" dt="2020-05-17T18:08:56.193" v="250" actId="207"/>
          <ac:spMkLst>
            <pc:docMk/>
            <pc:sldMk cId="438240669" sldId="261"/>
            <ac:spMk id="2" creationId="{5E6387E0-7873-7643-B10F-EF5254558214}"/>
          </ac:spMkLst>
        </pc:spChg>
        <pc:spChg chg="mod">
          <ac:chgData name="" userId="3a84d07e5fdc13ce" providerId="LiveId" clId="{21521D6A-C13B-4690-9D7A-2F0C8D797D88}" dt="2020-05-18T13:00:48.177" v="262"/>
          <ac:spMkLst>
            <pc:docMk/>
            <pc:sldMk cId="438240669" sldId="261"/>
            <ac:spMk id="3" creationId="{B30E9741-E0D4-5148-A36E-FD38AB85EDA2}"/>
          </ac:spMkLst>
        </pc:spChg>
        <pc:picChg chg="del">
          <ac:chgData name="" userId="3a84d07e5fdc13ce" providerId="LiveId" clId="{21521D6A-C13B-4690-9D7A-2F0C8D797D88}" dt="2020-05-17T18:08:57.874" v="251" actId="478"/>
          <ac:picMkLst>
            <pc:docMk/>
            <pc:sldMk cId="438240669" sldId="261"/>
            <ac:picMk id="4" creationId="{CE9BBFF3-6578-964B-B44A-3A7385911823}"/>
          </ac:picMkLst>
        </pc:picChg>
      </pc:sldChg>
      <pc:sldChg chg="modSp">
        <pc:chgData name="" userId="3a84d07e5fdc13ce" providerId="LiveId" clId="{21521D6A-C13B-4690-9D7A-2F0C8D797D88}" dt="2020-05-18T13:06:14.748" v="325" actId="207"/>
        <pc:sldMkLst>
          <pc:docMk/>
          <pc:sldMk cId="4256812373" sldId="262"/>
        </pc:sldMkLst>
        <pc:spChg chg="mod">
          <ac:chgData name="" userId="3a84d07e5fdc13ce" providerId="LiveId" clId="{21521D6A-C13B-4690-9D7A-2F0C8D797D88}" dt="2020-05-18T13:06:14.748" v="325" actId="207"/>
          <ac:spMkLst>
            <pc:docMk/>
            <pc:sldMk cId="4256812373" sldId="262"/>
            <ac:spMk id="2" creationId="{5E6387E0-7873-7643-B10F-EF5254558214}"/>
          </ac:spMkLst>
        </pc:spChg>
        <pc:spChg chg="mod">
          <ac:chgData name="" userId="3a84d07e5fdc13ce" providerId="LiveId" clId="{21521D6A-C13B-4690-9D7A-2F0C8D797D88}" dt="2020-05-18T13:00:48.177" v="262"/>
          <ac:spMkLst>
            <pc:docMk/>
            <pc:sldMk cId="4256812373" sldId="262"/>
            <ac:spMk id="3" creationId="{B30E9741-E0D4-5148-A36E-FD38AB85EDA2}"/>
          </ac:spMkLst>
        </pc:spChg>
        <pc:picChg chg="mod">
          <ac:chgData name="" userId="3a84d07e5fdc13ce" providerId="LiveId" clId="{21521D6A-C13B-4690-9D7A-2F0C8D797D88}" dt="2020-05-18T13:00:48.177" v="262"/>
          <ac:picMkLst>
            <pc:docMk/>
            <pc:sldMk cId="4256812373" sldId="262"/>
            <ac:picMk id="5" creationId="{210AE86A-EF07-4C71-BF7F-4CB3C62FBF57}"/>
          </ac:picMkLst>
        </pc:picChg>
      </pc:sldChg>
      <pc:sldChg chg="delSp modSp">
        <pc:chgData name="" userId="3a84d07e5fdc13ce" providerId="LiveId" clId="{21521D6A-C13B-4690-9D7A-2F0C8D797D88}" dt="2020-05-18T13:06:03.296" v="323" actId="1076"/>
        <pc:sldMkLst>
          <pc:docMk/>
          <pc:sldMk cId="1429498424" sldId="263"/>
        </pc:sldMkLst>
        <pc:spChg chg="mod">
          <ac:chgData name="" userId="3a84d07e5fdc13ce" providerId="LiveId" clId="{21521D6A-C13B-4690-9D7A-2F0C8D797D88}" dt="2020-05-18T13:06:03.296" v="323" actId="1076"/>
          <ac:spMkLst>
            <pc:docMk/>
            <pc:sldMk cId="1429498424" sldId="263"/>
            <ac:spMk id="3" creationId="{00000000-0000-0000-0000-000000000000}"/>
          </ac:spMkLst>
        </pc:spChg>
        <pc:spChg chg="mod">
          <ac:chgData name="" userId="3a84d07e5fdc13ce" providerId="LiveId" clId="{21521D6A-C13B-4690-9D7A-2F0C8D797D88}" dt="2020-05-18T13:00:48.177" v="262"/>
          <ac:spMkLst>
            <pc:docMk/>
            <pc:sldMk cId="1429498424" sldId="263"/>
            <ac:spMk id="4" creationId="{00000000-0000-0000-0000-000000000000}"/>
          </ac:spMkLst>
        </pc:spChg>
        <pc:picChg chg="del">
          <ac:chgData name="" userId="3a84d07e5fdc13ce" providerId="LiveId" clId="{21521D6A-C13B-4690-9D7A-2F0C8D797D88}" dt="2020-05-17T18:08:35.308" v="246" actId="478"/>
          <ac:picMkLst>
            <pc:docMk/>
            <pc:sldMk cId="1429498424" sldId="263"/>
            <ac:picMk id="7" creationId="{FF36DC0B-A17B-4869-A775-8D005692F743}"/>
          </ac:picMkLst>
        </pc:picChg>
      </pc:sldChg>
      <pc:sldChg chg="delSp modSp">
        <pc:chgData name="" userId="3a84d07e5fdc13ce" providerId="LiveId" clId="{21521D6A-C13B-4690-9D7A-2F0C8D797D88}" dt="2020-05-17T18:08:25.617" v="244" actId="207"/>
        <pc:sldMkLst>
          <pc:docMk/>
          <pc:sldMk cId="2410216505" sldId="264"/>
        </pc:sldMkLst>
        <pc:spChg chg="mod">
          <ac:chgData name="" userId="3a84d07e5fdc13ce" providerId="LiveId" clId="{21521D6A-C13B-4690-9D7A-2F0C8D797D88}" dt="2020-05-17T18:08:25.617" v="244" actId="207"/>
          <ac:spMkLst>
            <pc:docMk/>
            <pc:sldMk cId="2410216505" sldId="264"/>
            <ac:spMk id="3" creationId="{00000000-0000-0000-0000-000000000000}"/>
          </ac:spMkLst>
        </pc:spChg>
        <pc:picChg chg="del">
          <ac:chgData name="" userId="3a84d07e5fdc13ce" providerId="LiveId" clId="{21521D6A-C13B-4690-9D7A-2F0C8D797D88}" dt="2020-05-17T18:08:19.595" v="243" actId="478"/>
          <ac:picMkLst>
            <pc:docMk/>
            <pc:sldMk cId="2410216505" sldId="264"/>
            <ac:picMk id="7" creationId="{839DA767-045C-46FF-8CD1-62694CF4F557}"/>
          </ac:picMkLst>
        </pc:picChg>
      </pc:sldChg>
      <pc:sldChg chg="delSp modSp">
        <pc:chgData name="" userId="3a84d07e5fdc13ce" providerId="LiveId" clId="{21521D6A-C13B-4690-9D7A-2F0C8D797D88}" dt="2020-05-18T13:05:49.616" v="322" actId="1076"/>
        <pc:sldMkLst>
          <pc:docMk/>
          <pc:sldMk cId="3476620326" sldId="268"/>
        </pc:sldMkLst>
        <pc:spChg chg="mod">
          <ac:chgData name="" userId="3a84d07e5fdc13ce" providerId="LiveId" clId="{21521D6A-C13B-4690-9D7A-2F0C8D797D88}" dt="2020-05-18T13:05:49.616" v="322" actId="1076"/>
          <ac:spMkLst>
            <pc:docMk/>
            <pc:sldMk cId="3476620326" sldId="268"/>
            <ac:spMk id="3" creationId="{00000000-0000-0000-0000-000000000000}"/>
          </ac:spMkLst>
        </pc:spChg>
        <pc:picChg chg="del">
          <ac:chgData name="" userId="3a84d07e5fdc13ce" providerId="LiveId" clId="{21521D6A-C13B-4690-9D7A-2F0C8D797D88}" dt="2020-05-17T18:08:10.506" v="241" actId="478"/>
          <ac:picMkLst>
            <pc:docMk/>
            <pc:sldMk cId="3476620326" sldId="268"/>
            <ac:picMk id="7" creationId="{06F1E98F-7CD5-4420-9DED-4CF9EBA6034C}"/>
          </ac:picMkLst>
        </pc:picChg>
      </pc:sldChg>
      <pc:sldChg chg="addSp delSp modSp">
        <pc:chgData name="" userId="3a84d07e5fdc13ce" providerId="LiveId" clId="{21521D6A-C13B-4690-9D7A-2F0C8D797D88}" dt="2020-05-18T13:05:44.347" v="321" actId="1076"/>
        <pc:sldMkLst>
          <pc:docMk/>
          <pc:sldMk cId="2698415513" sldId="269"/>
        </pc:sldMkLst>
        <pc:spChg chg="add del mod">
          <ac:chgData name="" userId="3a84d07e5fdc13ce" providerId="LiveId" clId="{21521D6A-C13B-4690-9D7A-2F0C8D797D88}" dt="2020-05-18T13:05:44.347" v="321" actId="1076"/>
          <ac:spMkLst>
            <pc:docMk/>
            <pc:sldMk cId="2698415513" sldId="269"/>
            <ac:spMk id="3" creationId="{00000000-0000-0000-0000-000000000000}"/>
          </ac:spMkLst>
        </pc:spChg>
        <pc:spChg chg="mod">
          <ac:chgData name="" userId="3a84d07e5fdc13ce" providerId="LiveId" clId="{21521D6A-C13B-4690-9D7A-2F0C8D797D88}" dt="2020-05-18T13:00:48.177" v="262"/>
          <ac:spMkLst>
            <pc:docMk/>
            <pc:sldMk cId="2698415513" sldId="269"/>
            <ac:spMk id="4" creationId="{00000000-0000-0000-0000-000000000000}"/>
          </ac:spMkLst>
        </pc:spChg>
        <pc:spChg chg="add del mod">
          <ac:chgData name="" userId="3a84d07e5fdc13ce" providerId="LiveId" clId="{21521D6A-C13B-4690-9D7A-2F0C8D797D88}" dt="2020-05-17T18:07:59.718" v="239" actId="478"/>
          <ac:spMkLst>
            <pc:docMk/>
            <pc:sldMk cId="2698415513" sldId="269"/>
            <ac:spMk id="5" creationId="{88C9B313-D1AD-4FA4-AA7F-EE429EB060C5}"/>
          </ac:spMkLst>
        </pc:spChg>
        <pc:picChg chg="del">
          <ac:chgData name="" userId="3a84d07e5fdc13ce" providerId="LiveId" clId="{21521D6A-C13B-4690-9D7A-2F0C8D797D88}" dt="2020-05-17T18:07:51.332" v="237" actId="478"/>
          <ac:picMkLst>
            <pc:docMk/>
            <pc:sldMk cId="2698415513" sldId="269"/>
            <ac:picMk id="7" creationId="{3C170FDB-060C-4842-9840-C10BFC17E9BD}"/>
          </ac:picMkLst>
        </pc:picChg>
      </pc:sldChg>
      <pc:sldChg chg="delSp modSp">
        <pc:chgData name="" userId="3a84d07e5fdc13ce" providerId="LiveId" clId="{21521D6A-C13B-4690-9D7A-2F0C8D797D88}" dt="2020-05-18T13:05:39.487" v="320" actId="1076"/>
        <pc:sldMkLst>
          <pc:docMk/>
          <pc:sldMk cId="1310868303" sldId="270"/>
        </pc:sldMkLst>
        <pc:spChg chg="mod">
          <ac:chgData name="" userId="3a84d07e5fdc13ce" providerId="LiveId" clId="{21521D6A-C13B-4690-9D7A-2F0C8D797D88}" dt="2020-05-18T13:05:39.487" v="320" actId="1076"/>
          <ac:spMkLst>
            <pc:docMk/>
            <pc:sldMk cId="1310868303" sldId="270"/>
            <ac:spMk id="3" creationId="{00000000-0000-0000-0000-000000000000}"/>
          </ac:spMkLst>
        </pc:spChg>
        <pc:picChg chg="del">
          <ac:chgData name="" userId="3a84d07e5fdc13ce" providerId="LiveId" clId="{21521D6A-C13B-4690-9D7A-2F0C8D797D88}" dt="2020-05-17T18:07:45.880" v="236" actId="478"/>
          <ac:picMkLst>
            <pc:docMk/>
            <pc:sldMk cId="1310868303" sldId="270"/>
            <ac:picMk id="7" creationId="{91D5BC3C-86D6-4638-9E77-59D467048147}"/>
          </ac:picMkLst>
        </pc:picChg>
      </pc:sldChg>
      <pc:sldChg chg="delSp modSp">
        <pc:chgData name="" userId="3a84d07e5fdc13ce" providerId="LiveId" clId="{21521D6A-C13B-4690-9D7A-2F0C8D797D88}" dt="2020-05-18T13:05:29.818" v="319" actId="1076"/>
        <pc:sldMkLst>
          <pc:docMk/>
          <pc:sldMk cId="2934916338" sldId="271"/>
        </pc:sldMkLst>
        <pc:spChg chg="mod">
          <ac:chgData name="" userId="3a84d07e5fdc13ce" providerId="LiveId" clId="{21521D6A-C13B-4690-9D7A-2F0C8D797D88}" dt="2020-05-18T13:05:29.818" v="319" actId="1076"/>
          <ac:spMkLst>
            <pc:docMk/>
            <pc:sldMk cId="2934916338" sldId="271"/>
            <ac:spMk id="3" creationId="{00000000-0000-0000-0000-000000000000}"/>
          </ac:spMkLst>
        </pc:spChg>
        <pc:spChg chg="mod">
          <ac:chgData name="" userId="3a84d07e5fdc13ce" providerId="LiveId" clId="{21521D6A-C13B-4690-9D7A-2F0C8D797D88}" dt="2020-05-18T13:00:48.177" v="262"/>
          <ac:spMkLst>
            <pc:docMk/>
            <pc:sldMk cId="2934916338" sldId="271"/>
            <ac:spMk id="4" creationId="{00000000-0000-0000-0000-000000000000}"/>
          </ac:spMkLst>
        </pc:spChg>
        <pc:picChg chg="del">
          <ac:chgData name="" userId="3a84d07e5fdc13ce" providerId="LiveId" clId="{21521D6A-C13B-4690-9D7A-2F0C8D797D88}" dt="2020-05-17T18:07:28.576" v="232" actId="478"/>
          <ac:picMkLst>
            <pc:docMk/>
            <pc:sldMk cId="2934916338" sldId="271"/>
            <ac:picMk id="6" creationId="{8ABD5F7F-E8A4-4EF7-AD92-2EBFAFFB7B19}"/>
          </ac:picMkLst>
        </pc:picChg>
      </pc:sldChg>
      <pc:sldChg chg="delSp modSp">
        <pc:chgData name="" userId="3a84d07e5fdc13ce" providerId="LiveId" clId="{21521D6A-C13B-4690-9D7A-2F0C8D797D88}" dt="2020-05-18T13:03:49.011" v="289" actId="1076"/>
        <pc:sldMkLst>
          <pc:docMk/>
          <pc:sldMk cId="2338066520" sldId="272"/>
        </pc:sldMkLst>
        <pc:spChg chg="mod">
          <ac:chgData name="" userId="3a84d07e5fdc13ce" providerId="LiveId" clId="{21521D6A-C13B-4690-9D7A-2F0C8D797D88}" dt="2020-05-18T13:03:49.011" v="289" actId="1076"/>
          <ac:spMkLst>
            <pc:docMk/>
            <pc:sldMk cId="2338066520" sldId="272"/>
            <ac:spMk id="3" creationId="{00000000-0000-0000-0000-000000000000}"/>
          </ac:spMkLst>
        </pc:spChg>
        <pc:picChg chg="del">
          <ac:chgData name="" userId="3a84d07e5fdc13ce" providerId="LiveId" clId="{21521D6A-C13B-4690-9D7A-2F0C8D797D88}" dt="2020-05-17T18:06:44.950" v="222" actId="478"/>
          <ac:picMkLst>
            <pc:docMk/>
            <pc:sldMk cId="2338066520" sldId="272"/>
            <ac:picMk id="6" creationId="{7F174F76-CC72-4E2E-8019-09C36EA6BDBF}"/>
          </ac:picMkLst>
        </pc:picChg>
      </pc:sldChg>
      <pc:sldChg chg="delSp modSp">
        <pc:chgData name="" userId="3a84d07e5fdc13ce" providerId="LiveId" clId="{21521D6A-C13B-4690-9D7A-2F0C8D797D88}" dt="2020-05-18T13:03:42.175" v="288" actId="1076"/>
        <pc:sldMkLst>
          <pc:docMk/>
          <pc:sldMk cId="2842212169" sldId="277"/>
        </pc:sldMkLst>
        <pc:spChg chg="mod">
          <ac:chgData name="" userId="3a84d07e5fdc13ce" providerId="LiveId" clId="{21521D6A-C13B-4690-9D7A-2F0C8D797D88}" dt="2020-05-18T13:03:42.175" v="288" actId="1076"/>
          <ac:spMkLst>
            <pc:docMk/>
            <pc:sldMk cId="2842212169" sldId="277"/>
            <ac:spMk id="3" creationId="{00000000-0000-0000-0000-000000000000}"/>
          </ac:spMkLst>
        </pc:spChg>
        <pc:picChg chg="del">
          <ac:chgData name="" userId="3a84d07e5fdc13ce" providerId="LiveId" clId="{21521D6A-C13B-4690-9D7A-2F0C8D797D88}" dt="2020-05-17T18:06:37.515" v="220" actId="478"/>
          <ac:picMkLst>
            <pc:docMk/>
            <pc:sldMk cId="2842212169" sldId="277"/>
            <ac:picMk id="6" creationId="{9A4F75D6-0779-4536-A00E-247287B7394C}"/>
          </ac:picMkLst>
        </pc:picChg>
      </pc:sldChg>
      <pc:sldChg chg="delSp modSp">
        <pc:chgData name="" userId="3a84d07e5fdc13ce" providerId="LiveId" clId="{21521D6A-C13B-4690-9D7A-2F0C8D797D88}" dt="2020-05-18T13:04:58.037" v="315" actId="1036"/>
        <pc:sldMkLst>
          <pc:docMk/>
          <pc:sldMk cId="682243077" sldId="279"/>
        </pc:sldMkLst>
        <pc:spChg chg="mod">
          <ac:chgData name="" userId="3a84d07e5fdc13ce" providerId="LiveId" clId="{21521D6A-C13B-4690-9D7A-2F0C8D797D88}" dt="2020-05-18T13:04:24.953" v="298" actId="27636"/>
          <ac:spMkLst>
            <pc:docMk/>
            <pc:sldMk cId="682243077" sldId="279"/>
            <ac:spMk id="3" creationId="{00000000-0000-0000-0000-000000000000}"/>
          </ac:spMkLst>
        </pc:spChg>
        <pc:spChg chg="mod">
          <ac:chgData name="" userId="3a84d07e5fdc13ce" providerId="LiveId" clId="{21521D6A-C13B-4690-9D7A-2F0C8D797D88}" dt="2020-05-18T13:04:58.037" v="315" actId="1036"/>
          <ac:spMkLst>
            <pc:docMk/>
            <pc:sldMk cId="682243077" sldId="279"/>
            <ac:spMk id="8" creationId="{00000000-0000-0000-0000-000000000000}"/>
          </ac:spMkLst>
        </pc:spChg>
        <pc:graphicFrameChg chg="mod modGraphic">
          <ac:chgData name="" userId="3a84d07e5fdc13ce" providerId="LiveId" clId="{21521D6A-C13B-4690-9D7A-2F0C8D797D88}" dt="2020-05-18T13:04:36.388" v="300" actId="1076"/>
          <ac:graphicFrameMkLst>
            <pc:docMk/>
            <pc:sldMk cId="682243077" sldId="279"/>
            <ac:graphicFrameMk id="6" creationId="{00000000-0000-0000-0000-000000000000}"/>
          </ac:graphicFrameMkLst>
        </pc:graphicFrameChg>
        <pc:picChg chg="del">
          <ac:chgData name="" userId="3a84d07e5fdc13ce" providerId="LiveId" clId="{21521D6A-C13B-4690-9D7A-2F0C8D797D88}" dt="2020-05-17T18:06:52.378" v="225" actId="478"/>
          <ac:picMkLst>
            <pc:docMk/>
            <pc:sldMk cId="682243077" sldId="279"/>
            <ac:picMk id="9" creationId="{52F0439A-F43C-4F62-905E-BC6F50F2311D}"/>
          </ac:picMkLst>
        </pc:picChg>
      </pc:sldChg>
      <pc:sldChg chg="delSp modSp">
        <pc:chgData name="" userId="3a84d07e5fdc13ce" providerId="LiveId" clId="{21521D6A-C13B-4690-9D7A-2F0C8D797D88}" dt="2020-05-18T13:04:01.533" v="291" actId="1076"/>
        <pc:sldMkLst>
          <pc:docMk/>
          <pc:sldMk cId="682059727" sldId="286"/>
        </pc:sldMkLst>
        <pc:spChg chg="mod">
          <ac:chgData name="" userId="3a84d07e5fdc13ce" providerId="LiveId" clId="{21521D6A-C13B-4690-9D7A-2F0C8D797D88}" dt="2020-05-18T13:04:01.533" v="291" actId="1076"/>
          <ac:spMkLst>
            <pc:docMk/>
            <pc:sldMk cId="682059727" sldId="286"/>
            <ac:spMk id="22530" creationId="{40B02702-A9FB-4095-B774-6FDD6BD727BC}"/>
          </ac:spMkLst>
        </pc:spChg>
        <pc:spChg chg="mod">
          <ac:chgData name="" userId="3a84d07e5fdc13ce" providerId="LiveId" clId="{21521D6A-C13B-4690-9D7A-2F0C8D797D88}" dt="2020-05-18T13:00:48.177" v="262"/>
          <ac:spMkLst>
            <pc:docMk/>
            <pc:sldMk cId="682059727" sldId="286"/>
            <ac:spMk id="22531" creationId="{217CF27F-C7B4-4490-9B7A-F4FD4362BE50}"/>
          </ac:spMkLst>
        </pc:spChg>
        <pc:picChg chg="del">
          <ac:chgData name="" userId="3a84d07e5fdc13ce" providerId="LiveId" clId="{21521D6A-C13B-4690-9D7A-2F0C8D797D88}" dt="2020-05-17T18:06:49.587" v="224" actId="478"/>
          <ac:picMkLst>
            <pc:docMk/>
            <pc:sldMk cId="682059727" sldId="286"/>
            <ac:picMk id="5" creationId="{11D0BCAE-B541-4188-89B8-F2B1F46A0C73}"/>
          </ac:picMkLst>
        </pc:picChg>
      </pc:sldChg>
      <pc:sldChg chg="delSp modSp">
        <pc:chgData name="" userId="3a84d07e5fdc13ce" providerId="LiveId" clId="{21521D6A-C13B-4690-9D7A-2F0C8D797D88}" dt="2020-05-18T13:03:55.073" v="290" actId="1076"/>
        <pc:sldMkLst>
          <pc:docMk/>
          <pc:sldMk cId="2122883354" sldId="289"/>
        </pc:sldMkLst>
        <pc:spChg chg="mod">
          <ac:chgData name="" userId="3a84d07e5fdc13ce" providerId="LiveId" clId="{21521D6A-C13B-4690-9D7A-2F0C8D797D88}" dt="2020-05-18T13:00:48.725" v="263" actId="27636"/>
          <ac:spMkLst>
            <pc:docMk/>
            <pc:sldMk cId="2122883354" sldId="289"/>
            <ac:spMk id="15363" creationId="{E9D38D4B-2EA2-417B-9510-A063835A6DF5}"/>
          </ac:spMkLst>
        </pc:spChg>
        <pc:spChg chg="mod">
          <ac:chgData name="" userId="3a84d07e5fdc13ce" providerId="LiveId" clId="{21521D6A-C13B-4690-9D7A-2F0C8D797D88}" dt="2020-05-18T13:03:55.073" v="290" actId="1076"/>
          <ac:spMkLst>
            <pc:docMk/>
            <pc:sldMk cId="2122883354" sldId="289"/>
            <ac:spMk id="21506" creationId="{B776EFC9-5287-4194-8061-DF3BE0899268}"/>
          </ac:spMkLst>
        </pc:spChg>
        <pc:picChg chg="del">
          <ac:chgData name="" userId="3a84d07e5fdc13ce" providerId="LiveId" clId="{21521D6A-C13B-4690-9D7A-2F0C8D797D88}" dt="2020-05-17T18:06:47.102" v="223" actId="478"/>
          <ac:picMkLst>
            <pc:docMk/>
            <pc:sldMk cId="2122883354" sldId="289"/>
            <ac:picMk id="5" creationId="{93BC41CA-9D79-4CBD-A08D-0DA83CBEB37E}"/>
          </ac:picMkLst>
        </pc:picChg>
      </pc:sldChg>
      <pc:sldChg chg="delSp modSp">
        <pc:chgData name="" userId="3a84d07e5fdc13ce" providerId="LiveId" clId="{21521D6A-C13B-4690-9D7A-2F0C8D797D88}" dt="2020-05-18T13:03:33.770" v="287" actId="1076"/>
        <pc:sldMkLst>
          <pc:docMk/>
          <pc:sldMk cId="1345329838" sldId="296"/>
        </pc:sldMkLst>
        <pc:spChg chg="mod">
          <ac:chgData name="" userId="3a84d07e5fdc13ce" providerId="LiveId" clId="{21521D6A-C13B-4690-9D7A-2F0C8D797D88}" dt="2020-05-18T13:03:33.770" v="287" actId="1076"/>
          <ac:spMkLst>
            <pc:docMk/>
            <pc:sldMk cId="1345329838" sldId="296"/>
            <ac:spMk id="26626" creationId="{5A786F9F-BB2F-4BE6-965C-C00AC86F32EF}"/>
          </ac:spMkLst>
        </pc:spChg>
        <pc:spChg chg="mod">
          <ac:chgData name="" userId="3a84d07e5fdc13ce" providerId="LiveId" clId="{21521D6A-C13B-4690-9D7A-2F0C8D797D88}" dt="2020-05-18T13:00:48.177" v="262"/>
          <ac:spMkLst>
            <pc:docMk/>
            <pc:sldMk cId="1345329838" sldId="296"/>
            <ac:spMk id="26627" creationId="{C0E2AA59-DA0D-4DA5-B342-30EDE208BD2A}"/>
          </ac:spMkLst>
        </pc:spChg>
        <pc:picChg chg="del">
          <ac:chgData name="" userId="3a84d07e5fdc13ce" providerId="LiveId" clId="{21521D6A-C13B-4690-9D7A-2F0C8D797D88}" dt="2020-05-17T18:03:26.010" v="201" actId="478"/>
          <ac:picMkLst>
            <pc:docMk/>
            <pc:sldMk cId="1345329838" sldId="296"/>
            <ac:picMk id="5" creationId="{0A7EF702-FD63-4497-961E-1B57B2E4A2E4}"/>
          </ac:picMkLst>
        </pc:picChg>
      </pc:sldChg>
      <pc:sldChg chg="delSp modSp">
        <pc:chgData name="" userId="3a84d07e5fdc13ce" providerId="LiveId" clId="{21521D6A-C13B-4690-9D7A-2F0C8D797D88}" dt="2020-05-18T13:05:20.240" v="318" actId="14100"/>
        <pc:sldMkLst>
          <pc:docMk/>
          <pc:sldMk cId="2263718259" sldId="297"/>
        </pc:sldMkLst>
        <pc:picChg chg="mod">
          <ac:chgData name="" userId="3a84d07e5fdc13ce" providerId="LiveId" clId="{21521D6A-C13B-4690-9D7A-2F0C8D797D88}" dt="2020-05-18T13:05:20.240" v="318" actId="14100"/>
          <ac:picMkLst>
            <pc:docMk/>
            <pc:sldMk cId="2263718259" sldId="297"/>
            <ac:picMk id="5" creationId="{88458B9C-B527-451E-9FD4-710381794AF2}"/>
          </ac:picMkLst>
        </pc:picChg>
        <pc:picChg chg="del">
          <ac:chgData name="" userId="3a84d07e5fdc13ce" providerId="LiveId" clId="{21521D6A-C13B-4690-9D7A-2F0C8D797D88}" dt="2020-05-17T18:07:21.925" v="231" actId="478"/>
          <ac:picMkLst>
            <pc:docMk/>
            <pc:sldMk cId="2263718259" sldId="297"/>
            <ac:picMk id="6" creationId="{84DE06CD-4632-432F-9D9C-3B03E063AA3B}"/>
          </ac:picMkLst>
        </pc:picChg>
      </pc:sldChg>
      <pc:sldChg chg="delSp modSp add ord modNotesTx">
        <pc:chgData name="" userId="3a84d07e5fdc13ce" providerId="LiveId" clId="{21521D6A-C13B-4690-9D7A-2F0C8D797D88}" dt="2020-05-18T13:06:43.155" v="327" actId="1076"/>
        <pc:sldMkLst>
          <pc:docMk/>
          <pc:sldMk cId="1839635006" sldId="298"/>
        </pc:sldMkLst>
        <pc:spChg chg="mod">
          <ac:chgData name="" userId="3a84d07e5fdc13ce" providerId="LiveId" clId="{21521D6A-C13B-4690-9D7A-2F0C8D797D88}" dt="2020-05-18T13:06:43.155" v="327" actId="1076"/>
          <ac:spMkLst>
            <pc:docMk/>
            <pc:sldMk cId="1839635006" sldId="298"/>
            <ac:spMk id="2" creationId="{5E6387E0-7873-7643-B10F-EF5254558214}"/>
          </ac:spMkLst>
        </pc:spChg>
        <pc:spChg chg="mod">
          <ac:chgData name="" userId="3a84d07e5fdc13ce" providerId="LiveId" clId="{21521D6A-C13B-4690-9D7A-2F0C8D797D88}" dt="2020-05-18T13:00:48.177" v="262"/>
          <ac:spMkLst>
            <pc:docMk/>
            <pc:sldMk cId="1839635006" sldId="298"/>
            <ac:spMk id="3" creationId="{B30E9741-E0D4-5148-A36E-FD38AB85EDA2}"/>
          </ac:spMkLst>
        </pc:spChg>
        <pc:picChg chg="del">
          <ac:chgData name="" userId="3a84d07e5fdc13ce" providerId="LiveId" clId="{21521D6A-C13B-4690-9D7A-2F0C8D797D88}" dt="2020-05-17T18:09:28.636" v="257" actId="478"/>
          <ac:picMkLst>
            <pc:docMk/>
            <pc:sldMk cId="1839635006" sldId="298"/>
            <ac:picMk id="6" creationId="{3BC72594-F0ED-49AC-B8FF-57567490E8B4}"/>
          </ac:picMkLst>
        </pc:picChg>
      </pc:sldChg>
      <pc:sldChg chg="delSp modSp add ord modNotesTx">
        <pc:chgData name="" userId="3a84d07e5fdc13ce" providerId="LiveId" clId="{21521D6A-C13B-4690-9D7A-2F0C8D797D88}" dt="2020-05-18T13:05:06.192" v="316" actId="1076"/>
        <pc:sldMkLst>
          <pc:docMk/>
          <pc:sldMk cId="3606145771" sldId="299"/>
        </pc:sldMkLst>
        <pc:spChg chg="mod">
          <ac:chgData name="" userId="3a84d07e5fdc13ce" providerId="LiveId" clId="{21521D6A-C13B-4690-9D7A-2F0C8D797D88}" dt="2020-05-18T13:05:06.192" v="316" actId="1076"/>
          <ac:spMkLst>
            <pc:docMk/>
            <pc:sldMk cId="3606145771" sldId="299"/>
            <ac:spMk id="3" creationId="{00000000-0000-0000-0000-000000000000}"/>
          </ac:spMkLst>
        </pc:spChg>
        <pc:spChg chg="mod">
          <ac:chgData name="" userId="3a84d07e5fdc13ce" providerId="LiveId" clId="{21521D6A-C13B-4690-9D7A-2F0C8D797D88}" dt="2020-05-18T13:00:48.177" v="262"/>
          <ac:spMkLst>
            <pc:docMk/>
            <pc:sldMk cId="3606145771" sldId="299"/>
            <ac:spMk id="4" creationId="{00000000-0000-0000-0000-000000000000}"/>
          </ac:spMkLst>
        </pc:spChg>
        <pc:picChg chg="del">
          <ac:chgData name="" userId="3a84d07e5fdc13ce" providerId="LiveId" clId="{21521D6A-C13B-4690-9D7A-2F0C8D797D88}" dt="2020-05-17T18:06:54.995" v="226" actId="478"/>
          <ac:picMkLst>
            <pc:docMk/>
            <pc:sldMk cId="3606145771" sldId="299"/>
            <ac:picMk id="6" creationId="{8ABD5F7F-E8A4-4EF7-AD92-2EBFAFFB7B19}"/>
          </ac:picMkLst>
        </pc:picChg>
      </pc:sldChg>
      <pc:sldChg chg="delSp modSp add modNotesTx">
        <pc:chgData name="" userId="3a84d07e5fdc13ce" providerId="LiveId" clId="{21521D6A-C13B-4690-9D7A-2F0C8D797D88}" dt="2020-05-18T13:03:27.937" v="286" actId="1076"/>
        <pc:sldMkLst>
          <pc:docMk/>
          <pc:sldMk cId="831701516" sldId="300"/>
        </pc:sldMkLst>
        <pc:spChg chg="mod">
          <ac:chgData name="" userId="3a84d07e5fdc13ce" providerId="LiveId" clId="{21521D6A-C13B-4690-9D7A-2F0C8D797D88}" dt="2020-05-18T13:03:27.937" v="286" actId="1076"/>
          <ac:spMkLst>
            <pc:docMk/>
            <pc:sldMk cId="831701516" sldId="300"/>
            <ac:spMk id="3" creationId="{00000000-0000-0000-0000-000000000000}"/>
          </ac:spMkLst>
        </pc:spChg>
        <pc:spChg chg="mod">
          <ac:chgData name="" userId="3a84d07e5fdc13ce" providerId="LiveId" clId="{21521D6A-C13B-4690-9D7A-2F0C8D797D88}" dt="2020-05-18T13:00:48.810" v="264" actId="27636"/>
          <ac:spMkLst>
            <pc:docMk/>
            <pc:sldMk cId="831701516" sldId="300"/>
            <ac:spMk id="4" creationId="{00000000-0000-0000-0000-000000000000}"/>
          </ac:spMkLst>
        </pc:spChg>
        <pc:picChg chg="del">
          <ac:chgData name="" userId="3a84d07e5fdc13ce" providerId="LiveId" clId="{21521D6A-C13B-4690-9D7A-2F0C8D797D88}" dt="2020-05-17T18:06:42.124" v="221" actId="478"/>
          <ac:picMkLst>
            <pc:docMk/>
            <pc:sldMk cId="831701516" sldId="300"/>
            <ac:picMk id="6" creationId="{7F174F76-CC72-4E2E-8019-09C36EA6BDBF}"/>
          </ac:picMkLst>
        </pc:picChg>
      </pc:sldChg>
      <pc:sldMasterChg chg="modSp modSldLayout">
        <pc:chgData name="" userId="3a84d07e5fdc13ce" providerId="LiveId" clId="{21521D6A-C13B-4690-9D7A-2F0C8D797D88}" dt="2020-05-18T13:00:48.177" v="262"/>
        <pc:sldMasterMkLst>
          <pc:docMk/>
          <pc:sldMasterMk cId="2381619916" sldId="2147483660"/>
        </pc:sldMasterMkLst>
        <pc:spChg chg="mod">
          <ac:chgData name="" userId="3a84d07e5fdc13ce" providerId="LiveId" clId="{21521D6A-C13B-4690-9D7A-2F0C8D797D88}" dt="2020-05-18T13:00:48.177" v="262"/>
          <ac:spMkLst>
            <pc:docMk/>
            <pc:sldMasterMk cId="2381619916" sldId="2147483660"/>
            <ac:spMk id="2" creationId="{00000000-0000-0000-0000-000000000000}"/>
          </ac:spMkLst>
        </pc:spChg>
        <pc:spChg chg="mod">
          <ac:chgData name="" userId="3a84d07e5fdc13ce" providerId="LiveId" clId="{21521D6A-C13B-4690-9D7A-2F0C8D797D88}" dt="2020-05-18T13:00:48.177" v="262"/>
          <ac:spMkLst>
            <pc:docMk/>
            <pc:sldMasterMk cId="2381619916" sldId="2147483660"/>
            <ac:spMk id="3" creationId="{00000000-0000-0000-0000-000000000000}"/>
          </ac:spMkLst>
        </pc:spChg>
        <pc:spChg chg="mod">
          <ac:chgData name="" userId="3a84d07e5fdc13ce" providerId="LiveId" clId="{21521D6A-C13B-4690-9D7A-2F0C8D797D88}" dt="2020-05-18T13:00:48.177" v="262"/>
          <ac:spMkLst>
            <pc:docMk/>
            <pc:sldMasterMk cId="2381619916" sldId="2147483660"/>
            <ac:spMk id="4" creationId="{00000000-0000-0000-0000-000000000000}"/>
          </ac:spMkLst>
        </pc:spChg>
        <pc:spChg chg="mod">
          <ac:chgData name="" userId="3a84d07e5fdc13ce" providerId="LiveId" clId="{21521D6A-C13B-4690-9D7A-2F0C8D797D88}" dt="2020-05-18T13:00:48.177" v="262"/>
          <ac:spMkLst>
            <pc:docMk/>
            <pc:sldMasterMk cId="2381619916" sldId="2147483660"/>
            <ac:spMk id="6" creationId="{00000000-0000-0000-0000-000000000000}"/>
          </ac:spMkLst>
        </pc:spChg>
        <pc:sldLayoutChg chg="modSp">
          <pc:chgData name="" userId="3a84d07e5fdc13ce" providerId="LiveId" clId="{21521D6A-C13B-4690-9D7A-2F0C8D797D88}" dt="2020-05-18T13:00:48.177" v="262"/>
          <pc:sldLayoutMkLst>
            <pc:docMk/>
            <pc:sldMasterMk cId="2381619916" sldId="2147483660"/>
            <pc:sldLayoutMk cId="2074615671" sldId="2147483661"/>
          </pc:sldLayoutMkLst>
          <pc:spChg chg="mod">
            <ac:chgData name="" userId="3a84d07e5fdc13ce" providerId="LiveId" clId="{21521D6A-C13B-4690-9D7A-2F0C8D797D88}" dt="2020-05-18T13:00:48.177" v="262"/>
            <ac:spMkLst>
              <pc:docMk/>
              <pc:sldMasterMk cId="2381619916" sldId="2147483660"/>
              <pc:sldLayoutMk cId="2074615671" sldId="214748366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80443948" sldId="2147483662"/>
          </pc:sldLayoutMkLst>
          <pc:spChg chg="mod">
            <ac:chgData name="" userId="3a84d07e5fdc13ce" providerId="LiveId" clId="{21521D6A-C13B-4690-9D7A-2F0C8D797D88}" dt="2020-05-18T13:00:48.177" v="262"/>
            <ac:spMkLst>
              <pc:docMk/>
              <pc:sldMasterMk cId="2381619916" sldId="2147483660"/>
              <pc:sldLayoutMk cId="80443948" sldId="2147483662"/>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80443948" sldId="2147483662"/>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073075097" sldId="2147483663"/>
          </pc:sldLayoutMkLst>
          <pc:spChg chg="mod">
            <ac:chgData name="" userId="3a84d07e5fdc13ce" providerId="LiveId" clId="{21521D6A-C13B-4690-9D7A-2F0C8D797D88}" dt="2020-05-18T13:00:48.177" v="262"/>
            <ac:spMkLst>
              <pc:docMk/>
              <pc:sldMasterMk cId="2381619916" sldId="2147483660"/>
              <pc:sldLayoutMk cId="1073075097" sldId="2147483663"/>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073075097" sldId="2147483663"/>
              <ac:spMk id="3"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99924526" sldId="2147483664"/>
          </pc:sldLayoutMkLst>
          <pc:spChg chg="mod">
            <ac:chgData name="" userId="3a84d07e5fdc13ce" providerId="LiveId" clId="{21521D6A-C13B-4690-9D7A-2F0C8D797D88}" dt="2020-05-18T13:00:48.177" v="262"/>
            <ac:spMkLst>
              <pc:docMk/>
              <pc:sldMasterMk cId="2381619916" sldId="2147483660"/>
              <pc:sldLayoutMk cId="3199924526" sldId="2147483664"/>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99924526" sldId="2147483664"/>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54928522" sldId="2147483665"/>
          </pc:sldLayoutMkLst>
          <pc:spChg chg="mod">
            <ac:chgData name="" userId="3a84d07e5fdc13ce" providerId="LiveId" clId="{21521D6A-C13B-4690-9D7A-2F0C8D797D88}" dt="2020-05-18T13:00:48.177" v="262"/>
            <ac:spMkLst>
              <pc:docMk/>
              <pc:sldMasterMk cId="2381619916" sldId="2147483660"/>
              <pc:sldLayoutMk cId="3154928522" sldId="2147483665"/>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5"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6"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2995181447" sldId="2147483668"/>
          </pc:sldLayoutMkLst>
          <pc:spChg chg="mod">
            <ac:chgData name="" userId="3a84d07e5fdc13ce" providerId="LiveId" clId="{21521D6A-C13B-4690-9D7A-2F0C8D797D88}" dt="2020-05-18T13:00:48.177" v="262"/>
            <ac:spMkLst>
              <pc:docMk/>
              <pc:sldMasterMk cId="2381619916" sldId="2147483660"/>
              <pc:sldLayoutMk cId="2995181447" sldId="2147483668"/>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41367661" sldId="2147483669"/>
          </pc:sldLayoutMkLst>
          <pc:spChg chg="mod">
            <ac:chgData name="" userId="3a84d07e5fdc13ce" providerId="LiveId" clId="{21521D6A-C13B-4690-9D7A-2F0C8D797D88}" dt="2020-05-18T13:00:48.177" v="262"/>
            <ac:spMkLst>
              <pc:docMk/>
              <pc:sldMasterMk cId="2381619916" sldId="2147483660"/>
              <pc:sldLayoutMk cId="41367661" sldId="2147483669"/>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951379986" sldId="2147483671"/>
          </pc:sldLayoutMkLst>
          <pc:spChg chg="mod">
            <ac:chgData name="" userId="3a84d07e5fdc13ce" providerId="LiveId" clId="{21521D6A-C13B-4690-9D7A-2F0C8D797D88}" dt="2020-05-18T13:00:48.177" v="262"/>
            <ac:spMkLst>
              <pc:docMk/>
              <pc:sldMasterMk cId="2381619916" sldId="2147483660"/>
              <pc:sldLayoutMk cId="1951379986" sldId="214748367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951379986" sldId="2147483671"/>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16/01/2023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203EE21D-7921-4EA6-AB7A-35C66A45E9CB}" type="slidenum">
              <a:rPr lang="en-GB" smtClean="0"/>
              <a:pPr/>
              <a:t>2</a:t>
            </a:fld>
            <a:endParaRPr lang="en-GB"/>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081051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note that all companies with operate slightly differently so the costs will differ.</a:t>
            </a:r>
          </a:p>
        </p:txBody>
      </p:sp>
      <p:sp>
        <p:nvSpPr>
          <p:cNvPr id="4" name="Slide Number Placeholder 3"/>
          <p:cNvSpPr>
            <a:spLocks noGrp="1"/>
          </p:cNvSpPr>
          <p:nvPr>
            <p:ph type="sldNum" sz="quarter" idx="10"/>
          </p:nvPr>
        </p:nvSpPr>
        <p:spPr/>
        <p:txBody>
          <a:bodyPr/>
          <a:lstStyle/>
          <a:p>
            <a:fld id="{80834BD1-46A1-423A-97D6-25ACD35A34EB}" type="slidenum">
              <a:rPr lang="en-GB" smtClean="0"/>
              <a:t>3</a:t>
            </a:fld>
            <a:endParaRPr lang="en-GB"/>
          </a:p>
        </p:txBody>
      </p:sp>
    </p:spTree>
    <p:extLst>
      <p:ext uri="{BB962C8B-B14F-4D97-AF65-F5344CB8AC3E}">
        <p14:creationId xmlns:p14="http://schemas.microsoft.com/office/powerpoint/2010/main" val="2338197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more elements to the cost of staff turnover than you might think.  </a:t>
            </a:r>
          </a:p>
          <a:p>
            <a:r>
              <a:rPr lang="en-GB" dirty="0"/>
              <a:t>An advantage that SMEs have over larger organisations</a:t>
            </a:r>
            <a:r>
              <a:rPr lang="en-GB" baseline="0" dirty="0"/>
              <a:t> is the ability to bring staff up to speed more rapidly – this is where the financial savings occur.</a:t>
            </a:r>
            <a:endParaRPr lang="en-GB" dirty="0"/>
          </a:p>
        </p:txBody>
      </p:sp>
      <p:sp>
        <p:nvSpPr>
          <p:cNvPr id="4" name="Slide Number Placeholder 3"/>
          <p:cNvSpPr>
            <a:spLocks noGrp="1"/>
          </p:cNvSpPr>
          <p:nvPr>
            <p:ph type="sldNum" sz="quarter" idx="10"/>
          </p:nvPr>
        </p:nvSpPr>
        <p:spPr/>
        <p:txBody>
          <a:bodyPr/>
          <a:lstStyle/>
          <a:p>
            <a:fld id="{80834BD1-46A1-423A-97D6-25ACD35A34EB}" type="slidenum">
              <a:rPr lang="en-GB" smtClean="0"/>
              <a:t>4</a:t>
            </a:fld>
            <a:endParaRPr lang="en-GB"/>
          </a:p>
        </p:txBody>
      </p:sp>
    </p:spTree>
    <p:extLst>
      <p:ext uri="{BB962C8B-B14F-4D97-AF65-F5344CB8AC3E}">
        <p14:creationId xmlns:p14="http://schemas.microsoft.com/office/powerpoint/2010/main" val="2042335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834BD1-46A1-423A-97D6-25ACD35A34EB}" type="slidenum">
              <a:rPr lang="en-GB" smtClean="0"/>
              <a:t>7</a:t>
            </a:fld>
            <a:endParaRPr lang="en-GB"/>
          </a:p>
        </p:txBody>
      </p:sp>
    </p:spTree>
    <p:extLst>
      <p:ext uri="{BB962C8B-B14F-4D97-AF65-F5344CB8AC3E}">
        <p14:creationId xmlns:p14="http://schemas.microsoft.com/office/powerpoint/2010/main" val="2978644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to Apprenticeships and government levy</a:t>
            </a:r>
          </a:p>
        </p:txBody>
      </p:sp>
      <p:sp>
        <p:nvSpPr>
          <p:cNvPr id="4" name="Slide Number Placeholder 3"/>
          <p:cNvSpPr>
            <a:spLocks noGrp="1"/>
          </p:cNvSpPr>
          <p:nvPr>
            <p:ph type="sldNum" sz="quarter" idx="10"/>
          </p:nvPr>
        </p:nvSpPr>
        <p:spPr/>
        <p:txBody>
          <a:bodyPr/>
          <a:lstStyle/>
          <a:p>
            <a:fld id="{80834BD1-46A1-423A-97D6-25ACD35A34EB}" type="slidenum">
              <a:rPr lang="en-GB" smtClean="0"/>
              <a:t>8</a:t>
            </a:fld>
            <a:endParaRPr lang="en-GB"/>
          </a:p>
        </p:txBody>
      </p:sp>
    </p:spTree>
    <p:extLst>
      <p:ext uri="{BB962C8B-B14F-4D97-AF65-F5344CB8AC3E}">
        <p14:creationId xmlns:p14="http://schemas.microsoft.com/office/powerpoint/2010/main" val="3525598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not clear why but it could be argued more exposure to management within smaller firms might accelerate the learning</a:t>
            </a:r>
            <a:r>
              <a:rPr lang="en-GB" baseline="0" dirty="0"/>
              <a:t> process, as well as result in more immediate feedback.</a:t>
            </a:r>
            <a:endParaRPr lang="en-GB" dirty="0"/>
          </a:p>
        </p:txBody>
      </p:sp>
      <p:sp>
        <p:nvSpPr>
          <p:cNvPr id="4" name="Slide Number Placeholder 3"/>
          <p:cNvSpPr>
            <a:spLocks noGrp="1"/>
          </p:cNvSpPr>
          <p:nvPr>
            <p:ph type="sldNum" sz="quarter" idx="10"/>
          </p:nvPr>
        </p:nvSpPr>
        <p:spPr/>
        <p:txBody>
          <a:bodyPr/>
          <a:lstStyle/>
          <a:p>
            <a:fld id="{80834BD1-46A1-423A-97D6-25ACD35A34EB}" type="slidenum">
              <a:rPr lang="en-GB" smtClean="0"/>
              <a:t>9</a:t>
            </a:fld>
            <a:endParaRPr lang="en-GB"/>
          </a:p>
        </p:txBody>
      </p:sp>
    </p:spTree>
    <p:extLst>
      <p:ext uri="{BB962C8B-B14F-4D97-AF65-F5344CB8AC3E}">
        <p14:creationId xmlns:p14="http://schemas.microsoft.com/office/powerpoint/2010/main" val="30139780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Bear in mind they might not recruit the first time round.</a:t>
            </a:r>
          </a:p>
        </p:txBody>
      </p:sp>
      <p:sp>
        <p:nvSpPr>
          <p:cNvPr id="4" name="Slide Number Placeholder 3"/>
          <p:cNvSpPr>
            <a:spLocks noGrp="1"/>
          </p:cNvSpPr>
          <p:nvPr>
            <p:ph type="sldNum" sz="quarter" idx="10"/>
          </p:nvPr>
        </p:nvSpPr>
        <p:spPr/>
        <p:txBody>
          <a:bodyPr/>
          <a:lstStyle/>
          <a:p>
            <a:fld id="{80834BD1-46A1-423A-97D6-25ACD35A34EB}" type="slidenum">
              <a:rPr lang="en-GB" smtClean="0"/>
              <a:t>10</a:t>
            </a:fld>
            <a:endParaRPr lang="en-GB"/>
          </a:p>
        </p:txBody>
      </p:sp>
    </p:spTree>
    <p:extLst>
      <p:ext uri="{BB962C8B-B14F-4D97-AF65-F5344CB8AC3E}">
        <p14:creationId xmlns:p14="http://schemas.microsoft.com/office/powerpoint/2010/main" val="2089235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report analysed the cost implication of staff turnover in five different sectors: Retail, Legal, Accountancy, Media &amp; Advertising and IT &amp; Tech. Differences between the sectors are revealed in the table above. These can partly be attributed to the varying salaries for each sector, but are also driven by the different periods workers take to get to optimum productivity.</a:t>
            </a:r>
          </a:p>
          <a:p>
            <a:endParaRPr lang="en-GB" dirty="0"/>
          </a:p>
        </p:txBody>
      </p:sp>
      <p:sp>
        <p:nvSpPr>
          <p:cNvPr id="4" name="Slide Number Placeholder 3"/>
          <p:cNvSpPr>
            <a:spLocks noGrp="1"/>
          </p:cNvSpPr>
          <p:nvPr>
            <p:ph type="sldNum" sz="quarter" idx="10"/>
          </p:nvPr>
        </p:nvSpPr>
        <p:spPr/>
        <p:txBody>
          <a:bodyPr/>
          <a:lstStyle/>
          <a:p>
            <a:fld id="{80834BD1-46A1-423A-97D6-25ACD35A34EB}" type="slidenum">
              <a:rPr lang="en-GB" smtClean="0"/>
              <a:t>11</a:t>
            </a:fld>
            <a:endParaRPr lang="en-GB"/>
          </a:p>
        </p:txBody>
      </p:sp>
    </p:spTree>
    <p:extLst>
      <p:ext uri="{BB962C8B-B14F-4D97-AF65-F5344CB8AC3E}">
        <p14:creationId xmlns:p14="http://schemas.microsoft.com/office/powerpoint/2010/main" val="33739750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0834BD1-46A1-423A-97D6-25ACD35A34EB}" type="slidenum">
              <a:rPr lang="en-GB" smtClean="0"/>
              <a:t>12</a:t>
            </a:fld>
            <a:endParaRPr lang="en-GB"/>
          </a:p>
        </p:txBody>
      </p:sp>
    </p:spTree>
    <p:extLst>
      <p:ext uri="{BB962C8B-B14F-4D97-AF65-F5344CB8AC3E}">
        <p14:creationId xmlns:p14="http://schemas.microsoft.com/office/powerpoint/2010/main" val="40539096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1/16/2023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1/16/2023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1/16/2023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smtClean="0"/>
              <a:t>Master of Business Administration</a:t>
            </a:r>
            <a:r>
              <a:rPr lang="en-GB" altLang="en-US" sz="2400" dirty="0" smtClean="0"/>
              <a:t/>
            </a:r>
            <a:br>
              <a:rPr lang="en-GB" altLang="en-US" sz="2400" dirty="0" smtClean="0"/>
            </a:br>
            <a:r>
              <a:rPr lang="en-GB" altLang="en-US" dirty="0" smtClean="0"/>
              <a:t/>
            </a:r>
            <a:br>
              <a:rPr lang="en-GB" altLang="en-US" dirty="0" smtClean="0"/>
            </a:br>
            <a:r>
              <a:rPr lang="en-GB" dirty="0" smtClean="0"/>
              <a:t> </a:t>
            </a:r>
            <a:r>
              <a:rPr lang="en-GB" sz="3600" b="1" dirty="0" smtClean="0">
                <a:solidFill>
                  <a:schemeClr val="accent2">
                    <a:lumMod val="20000"/>
                    <a:lumOff val="80000"/>
                  </a:schemeClr>
                </a:solidFill>
              </a:rPr>
              <a:t>Human Resource</a:t>
            </a:r>
            <a:r>
              <a:rPr lang="en-GB" sz="3600" b="1" dirty="0" smtClean="0">
                <a:solidFill>
                  <a:schemeClr val="accent2">
                    <a:lumMod val="20000"/>
                    <a:lumOff val="80000"/>
                  </a:schemeClr>
                </a:solidFill>
              </a:rPr>
              <a:t> </a:t>
            </a:r>
            <a:r>
              <a:rPr lang="en-GB" sz="3600" b="1" dirty="0" smtClean="0">
                <a:solidFill>
                  <a:schemeClr val="accent2">
                    <a:lumMod val="20000"/>
                    <a:lumOff val="80000"/>
                  </a:schemeClr>
                </a:solidFill>
              </a:rPr>
              <a:t>Management </a:t>
            </a:r>
            <a:r>
              <a:rPr lang="en-GB" sz="4800" b="1" dirty="0" smtClean="0">
                <a:solidFill>
                  <a:schemeClr val="accent2">
                    <a:lumMod val="20000"/>
                    <a:lumOff val="80000"/>
                  </a:schemeClr>
                </a:solidFill>
              </a:rPr>
              <a:t/>
            </a:r>
            <a:br>
              <a:rPr lang="en-GB" sz="4800" b="1" dirty="0" smtClean="0">
                <a:solidFill>
                  <a:schemeClr val="accent2">
                    <a:lumMod val="20000"/>
                    <a:lumOff val="80000"/>
                  </a:schemeClr>
                </a:solidFill>
              </a:rPr>
            </a:br>
            <a:r>
              <a:rPr lang="en-GB" sz="3200" b="1" dirty="0" smtClean="0">
                <a:solidFill>
                  <a:schemeClr val="accent2">
                    <a:lumMod val="20000"/>
                    <a:lumOff val="80000"/>
                  </a:schemeClr>
                </a:solidFill>
              </a:rPr>
              <a:t/>
            </a:r>
            <a:br>
              <a:rPr lang="en-GB" sz="3200" b="1" dirty="0" smtClean="0">
                <a:solidFill>
                  <a:schemeClr val="accent2">
                    <a:lumMod val="20000"/>
                    <a:lumOff val="80000"/>
                  </a:schemeClr>
                </a:solidFill>
              </a:rPr>
            </a:br>
            <a:r>
              <a:rPr lang="en-US" sz="3600" dirty="0">
                <a:solidFill>
                  <a:schemeClr val="accent2">
                    <a:lumMod val="20000"/>
                    <a:lumOff val="80000"/>
                  </a:schemeClr>
                </a:solidFill>
              </a:rPr>
              <a:t>Managing Recruitment and Selection</a:t>
            </a: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p:txBody>
          <a:bodyPr/>
          <a:lstStyle/>
          <a:p>
            <a:pPr marL="342892" indent="-342892">
              <a:buAutoNum type="arabicPeriod"/>
            </a:pPr>
            <a:r>
              <a:rPr lang="en-US" sz="1800" dirty="0"/>
              <a:t>Evaluate the cost associated with recruitment and selection</a:t>
            </a:r>
          </a:p>
          <a:p>
            <a:pPr marL="342892" indent="-342892">
              <a:buAutoNum type="arabicPeriod"/>
            </a:pPr>
            <a:r>
              <a:rPr lang="en-US" sz="1800" dirty="0"/>
              <a:t>Understand how to create an optimum productivity environment </a:t>
            </a:r>
          </a:p>
          <a:p>
            <a:pPr marL="342892" indent="-342892">
              <a:buAutoNum type="arabicPeriod"/>
            </a:pPr>
            <a:endParaRPr lang="en-US" sz="1800" dirty="0"/>
          </a:p>
        </p:txBody>
      </p:sp>
      <p:sp>
        <p:nvSpPr>
          <p:cNvPr id="3074" name="Rectangle 2"/>
          <p:cNvSpPr>
            <a:spLocks noGrp="1" noChangeArrowheads="1"/>
          </p:cNvSpPr>
          <p:nvPr>
            <p:ph type="title"/>
          </p:nvPr>
        </p:nvSpPr>
        <p:spPr/>
        <p:txBody>
          <a:bodyPr>
            <a:normAutofit/>
          </a:bodyPr>
          <a:lstStyle/>
          <a:p>
            <a:r>
              <a:rPr lang="en-GB" dirty="0"/>
              <a:t>Learning Objectives</a:t>
            </a:r>
          </a:p>
        </p:txBody>
      </p:sp>
    </p:spTree>
    <p:extLst>
      <p:ext uri="{BB962C8B-B14F-4D97-AF65-F5344CB8AC3E}">
        <p14:creationId xmlns:p14="http://schemas.microsoft.com/office/powerpoint/2010/main" val="116828242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P spid="307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024" y="1459730"/>
            <a:ext cx="7345109" cy="657995"/>
          </a:xfrm>
        </p:spPr>
        <p:txBody>
          <a:bodyPr>
            <a:normAutofit fontScale="90000"/>
          </a:bodyPr>
          <a:lstStyle/>
          <a:p>
            <a:r>
              <a:rPr lang="en-GB" dirty="0"/>
              <a:t>Oxford Economics  February 2014 Report</a:t>
            </a:r>
          </a:p>
        </p:txBody>
      </p:sp>
      <p:sp>
        <p:nvSpPr>
          <p:cNvPr id="3" name="Content Placeholder 2"/>
          <p:cNvSpPr>
            <a:spLocks noGrp="1"/>
          </p:cNvSpPr>
          <p:nvPr>
            <p:ph idx="1"/>
          </p:nvPr>
        </p:nvSpPr>
        <p:spPr>
          <a:xfrm>
            <a:off x="677031" y="2020839"/>
            <a:ext cx="7489993" cy="2816323"/>
          </a:xfrm>
        </p:spPr>
        <p:txBody>
          <a:bodyPr>
            <a:normAutofit/>
          </a:bodyPr>
          <a:lstStyle/>
          <a:p>
            <a:r>
              <a:rPr lang="en-GB" sz="1800" dirty="0"/>
              <a:t>Undertaken across 5 key sectors: IT/Tech, Accounting, legal, Media/Advertising and Retail.</a:t>
            </a:r>
          </a:p>
          <a:p>
            <a:r>
              <a:rPr lang="en-GB" sz="1800" dirty="0"/>
              <a:t>Findings in a nutshell: the loss of an employee earning £25,000 a year or more carries an average financial impact of £30,614 ranging from £20,113 for retailers to £39,887 for legal firms.</a:t>
            </a:r>
          </a:p>
          <a:p>
            <a:r>
              <a:rPr lang="en-GB" sz="1800" dirty="0"/>
              <a:t>What do you think accounts for this difference in cost?</a:t>
            </a:r>
          </a:p>
        </p:txBody>
      </p:sp>
    </p:spTree>
    <p:extLst>
      <p:ext uri="{BB962C8B-B14F-4D97-AF65-F5344CB8AC3E}">
        <p14:creationId xmlns:p14="http://schemas.microsoft.com/office/powerpoint/2010/main" val="3070325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216" y="1382817"/>
            <a:ext cx="6571060" cy="1051132"/>
          </a:xfrm>
        </p:spPr>
        <p:txBody>
          <a:bodyPr>
            <a:normAutofit fontScale="90000"/>
          </a:bodyPr>
          <a:lstStyle/>
          <a:p>
            <a:r>
              <a:rPr lang="en-GB" dirty="0"/>
              <a:t>So what is involved in recruitment and selection practices?</a:t>
            </a:r>
          </a:p>
        </p:txBody>
      </p:sp>
      <p:sp>
        <p:nvSpPr>
          <p:cNvPr id="3" name="Content Placeholder 2"/>
          <p:cNvSpPr>
            <a:spLocks noGrp="1"/>
          </p:cNvSpPr>
          <p:nvPr>
            <p:ph idx="1"/>
          </p:nvPr>
        </p:nvSpPr>
        <p:spPr>
          <a:xfrm>
            <a:off x="753148" y="2433949"/>
            <a:ext cx="7637704" cy="3123027"/>
          </a:xfrm>
        </p:spPr>
        <p:txBody>
          <a:bodyPr>
            <a:noAutofit/>
          </a:bodyPr>
          <a:lstStyle/>
          <a:p>
            <a:r>
              <a:rPr lang="en-GB" dirty="0"/>
              <a:t>Firstly, organisations face logistical costs such as advertising the vacant role, hiring temporary staff to cover any gaps…..</a:t>
            </a:r>
          </a:p>
          <a:p>
            <a:r>
              <a:rPr lang="en-GB" dirty="0"/>
              <a:t>The costs are relatively similar if recruiting internally, except the cost of advertising would be greatly reduced if not removed completely.</a:t>
            </a:r>
          </a:p>
          <a:p>
            <a:r>
              <a:rPr lang="en-GB" dirty="0"/>
              <a:t>On top of this, businesses will also encounter a period of reduced productivity while new staff take time to reach their peak effectiveness in their new job – this can take a minimum of 6-12 months (more at senior levels).</a:t>
            </a:r>
          </a:p>
          <a:p>
            <a:r>
              <a:rPr lang="en-GB" dirty="0"/>
              <a:t>There are, therefore, two components to consider ….</a:t>
            </a:r>
          </a:p>
        </p:txBody>
      </p:sp>
    </p:spTree>
    <p:extLst>
      <p:ext uri="{BB962C8B-B14F-4D97-AF65-F5344CB8AC3E}">
        <p14:creationId xmlns:p14="http://schemas.microsoft.com/office/powerpoint/2010/main" val="3051197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150A2-9AE0-4C0A-B53A-D10E3DB6A2A5}"/>
              </a:ext>
            </a:extLst>
          </p:cNvPr>
          <p:cNvSpPr>
            <a:spLocks noGrp="1"/>
          </p:cNvSpPr>
          <p:nvPr>
            <p:ph type="title"/>
          </p:nvPr>
        </p:nvSpPr>
        <p:spPr/>
        <p:txBody>
          <a:bodyPr/>
          <a:lstStyle/>
          <a:p>
            <a:r>
              <a:rPr lang="en-GB" dirty="0">
                <a:solidFill>
                  <a:srgbClr val="FF0000"/>
                </a:solidFill>
              </a:rPr>
              <a:t>Total recruitment cost</a:t>
            </a:r>
          </a:p>
        </p:txBody>
      </p:sp>
      <p:sp>
        <p:nvSpPr>
          <p:cNvPr id="3" name="Content Placeholder 2">
            <a:extLst>
              <a:ext uri="{FF2B5EF4-FFF2-40B4-BE49-F238E27FC236}">
                <a16:creationId xmlns:a16="http://schemas.microsoft.com/office/drawing/2014/main" id="{43464758-98AE-4969-9DD4-A002B5B43D00}"/>
              </a:ext>
            </a:extLst>
          </p:cNvPr>
          <p:cNvSpPr>
            <a:spLocks noGrp="1"/>
          </p:cNvSpPr>
          <p:nvPr>
            <p:ph idx="1"/>
          </p:nvPr>
        </p:nvSpPr>
        <p:spPr/>
        <p:txBody>
          <a:bodyPr/>
          <a:lstStyle/>
          <a:p>
            <a:pPr marL="0" indent="0">
              <a:buNone/>
            </a:pPr>
            <a:r>
              <a:rPr lang="en-GB" dirty="0"/>
              <a:t>Total recruitment cost is explained as the total cost associated with the recruitment of a new employee and the cost associated with the employee’s settling in post. </a:t>
            </a:r>
          </a:p>
          <a:p>
            <a:pPr marL="0" indent="0">
              <a:buNone/>
            </a:pPr>
            <a:r>
              <a:rPr lang="en-GB" dirty="0"/>
              <a:t>Total cost= Logistics cost + cost of lost output (associated with optimal productivity)</a:t>
            </a:r>
          </a:p>
        </p:txBody>
      </p:sp>
    </p:spTree>
    <p:extLst>
      <p:ext uri="{BB962C8B-B14F-4D97-AF65-F5344CB8AC3E}">
        <p14:creationId xmlns:p14="http://schemas.microsoft.com/office/powerpoint/2010/main" val="1364162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Component One – Cost of lost output</a:t>
            </a:r>
          </a:p>
        </p:txBody>
      </p:sp>
      <p:sp>
        <p:nvSpPr>
          <p:cNvPr id="3" name="Content Placeholder 2"/>
          <p:cNvSpPr>
            <a:spLocks noGrp="1"/>
          </p:cNvSpPr>
          <p:nvPr>
            <p:ph idx="1"/>
          </p:nvPr>
        </p:nvSpPr>
        <p:spPr>
          <a:xfrm>
            <a:off x="419634" y="2273847"/>
            <a:ext cx="7089064" cy="2974584"/>
          </a:xfrm>
        </p:spPr>
        <p:txBody>
          <a:bodyPr>
            <a:normAutofit/>
          </a:bodyPr>
          <a:lstStyle/>
          <a:p>
            <a:r>
              <a:rPr lang="en-GB" sz="1800" dirty="0"/>
              <a:t>This is the cost to the organisation whilst the new worker gets up to the standard expected of them  - “optimal productivity”.</a:t>
            </a:r>
          </a:p>
          <a:p>
            <a:r>
              <a:rPr lang="en-GB" sz="1800" dirty="0"/>
              <a:t>It is estimated this cost to be on average £25,181 – ranging from £16,240 for new workers in the retail sector to £35,307 in the legal sector.</a:t>
            </a:r>
          </a:p>
        </p:txBody>
      </p:sp>
    </p:spTree>
    <p:extLst>
      <p:ext uri="{BB962C8B-B14F-4D97-AF65-F5344CB8AC3E}">
        <p14:creationId xmlns:p14="http://schemas.microsoft.com/office/powerpoint/2010/main" val="1528743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215" y="1254629"/>
            <a:ext cx="6921140" cy="1185729"/>
          </a:xfrm>
        </p:spPr>
        <p:txBody>
          <a:bodyPr>
            <a:normAutofit fontScale="90000"/>
          </a:bodyPr>
          <a:lstStyle/>
          <a:p>
            <a:r>
              <a:rPr lang="en-GB" dirty="0"/>
              <a:t>Component Two – logistical cost of finding and absorbing a new employee</a:t>
            </a:r>
          </a:p>
        </p:txBody>
      </p:sp>
      <p:sp>
        <p:nvSpPr>
          <p:cNvPr id="3" name="Content Placeholder 2"/>
          <p:cNvSpPr>
            <a:spLocks noGrp="1"/>
          </p:cNvSpPr>
          <p:nvPr>
            <p:ph idx="1"/>
          </p:nvPr>
        </p:nvSpPr>
        <p:spPr>
          <a:xfrm>
            <a:off x="866216" y="2226549"/>
            <a:ext cx="7405587" cy="3016788"/>
          </a:xfrm>
        </p:spPr>
        <p:txBody>
          <a:bodyPr>
            <a:normAutofit/>
          </a:bodyPr>
          <a:lstStyle/>
          <a:p>
            <a:r>
              <a:rPr lang="en-GB" sz="1500" dirty="0"/>
              <a:t>In essence the cost of advertising, using a recruitment agency, employing a temporary worker, and the cost of interviewing and inducting a new employee.</a:t>
            </a:r>
          </a:p>
          <a:p>
            <a:r>
              <a:rPr lang="en-GB" sz="1500" dirty="0"/>
              <a:t>This costs on average £5,433 across the 5 sectors, ranging from £3,874 in retail to £6,630 in legal.</a:t>
            </a:r>
          </a:p>
          <a:p>
            <a:r>
              <a:rPr lang="en-GB" sz="1500" dirty="0"/>
              <a:t>These costs differ substantially across three key variables – </a:t>
            </a:r>
          </a:p>
          <a:p>
            <a:pPr lvl="1"/>
            <a:r>
              <a:rPr lang="en-GB" sz="1350" dirty="0"/>
              <a:t>the sector in question,</a:t>
            </a:r>
          </a:p>
          <a:p>
            <a:pPr lvl="1"/>
            <a:r>
              <a:rPr lang="en-GB" sz="1350" dirty="0"/>
              <a:t>the size of the firm hiring a new employee and</a:t>
            </a:r>
          </a:p>
          <a:p>
            <a:pPr lvl="1"/>
            <a:r>
              <a:rPr lang="en-GB" sz="1350" dirty="0"/>
              <a:t>the background of the worker being recruited.</a:t>
            </a:r>
          </a:p>
          <a:p>
            <a:r>
              <a:rPr lang="en-GB" sz="1500" dirty="0"/>
              <a:t>What do you think are the reasons for this?</a:t>
            </a:r>
          </a:p>
          <a:p>
            <a:endParaRPr lang="en-GB" dirty="0"/>
          </a:p>
        </p:txBody>
      </p:sp>
    </p:spTree>
    <p:extLst>
      <p:ext uri="{BB962C8B-B14F-4D97-AF65-F5344CB8AC3E}">
        <p14:creationId xmlns:p14="http://schemas.microsoft.com/office/powerpoint/2010/main" val="1171947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Optimal Productivity </a:t>
            </a:r>
          </a:p>
        </p:txBody>
      </p:sp>
      <p:sp>
        <p:nvSpPr>
          <p:cNvPr id="3" name="Content Placeholder 2"/>
          <p:cNvSpPr>
            <a:spLocks noGrp="1"/>
          </p:cNvSpPr>
          <p:nvPr>
            <p:ph idx="1"/>
          </p:nvPr>
        </p:nvSpPr>
        <p:spPr>
          <a:xfrm>
            <a:off x="419635" y="2147724"/>
            <a:ext cx="7278977" cy="2784671"/>
          </a:xfrm>
        </p:spPr>
        <p:txBody>
          <a:bodyPr>
            <a:normAutofit/>
          </a:bodyPr>
          <a:lstStyle/>
          <a:p>
            <a:r>
              <a:rPr lang="en-GB" sz="1500" dirty="0"/>
              <a:t>New workers that come from the same sector get up to optimal productivity much faster than those from elsewhere. On average a staff member takes the following time to reach optimal productivity:</a:t>
            </a:r>
          </a:p>
          <a:p>
            <a:pPr lvl="1"/>
            <a:r>
              <a:rPr lang="en-GB" sz="1500" dirty="0"/>
              <a:t>15 weeks if joining from another firm in the sector, compared to  </a:t>
            </a:r>
          </a:p>
          <a:p>
            <a:pPr lvl="1"/>
            <a:r>
              <a:rPr lang="en-GB" sz="1500" dirty="0"/>
              <a:t>32 weeks for a worker from another sector</a:t>
            </a:r>
          </a:p>
          <a:p>
            <a:pPr lvl="1"/>
            <a:r>
              <a:rPr lang="en-GB" sz="1500" dirty="0"/>
              <a:t>40 weeks for a new graduate	</a:t>
            </a:r>
          </a:p>
          <a:p>
            <a:pPr lvl="1"/>
            <a:r>
              <a:rPr lang="en-GB" sz="1500" dirty="0"/>
              <a:t>And 1 full calendar year (12 months) for a person coming out of unemployment or inactivity.</a:t>
            </a:r>
          </a:p>
        </p:txBody>
      </p:sp>
    </p:spTree>
    <p:extLst>
      <p:ext uri="{BB962C8B-B14F-4D97-AF65-F5344CB8AC3E}">
        <p14:creationId xmlns:p14="http://schemas.microsoft.com/office/powerpoint/2010/main" val="484780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216" y="1434092"/>
            <a:ext cx="6571060" cy="743485"/>
          </a:xfrm>
        </p:spPr>
        <p:txBody>
          <a:bodyPr>
            <a:normAutofit fontScale="90000"/>
          </a:bodyPr>
          <a:lstStyle/>
          <a:p>
            <a:r>
              <a:rPr lang="en-GB" dirty="0"/>
              <a:t>Optimal Productivity: smaller firms vs large firms</a:t>
            </a:r>
          </a:p>
        </p:txBody>
      </p:sp>
      <p:sp>
        <p:nvSpPr>
          <p:cNvPr id="3" name="Content Placeholder 2"/>
          <p:cNvSpPr>
            <a:spLocks noGrp="1"/>
          </p:cNvSpPr>
          <p:nvPr>
            <p:ph idx="1"/>
          </p:nvPr>
        </p:nvSpPr>
        <p:spPr>
          <a:xfrm>
            <a:off x="724327" y="2222574"/>
            <a:ext cx="7173470" cy="2921831"/>
          </a:xfrm>
        </p:spPr>
        <p:txBody>
          <a:bodyPr>
            <a:normAutofit/>
          </a:bodyPr>
          <a:lstStyle/>
          <a:p>
            <a:r>
              <a:rPr lang="en-GB" sz="1500" dirty="0"/>
              <a:t>The timeframe is shorter for smaller firms as they seem able to get to optimal productivity faster.  On average firms with 1-9 workers stated a staff member takes the following time to reach optimal productivity:</a:t>
            </a:r>
          </a:p>
          <a:p>
            <a:pPr lvl="1"/>
            <a:r>
              <a:rPr lang="en-GB" sz="1500" dirty="0"/>
              <a:t>12 weeks if joining from another firm in the same sector, compared to 18 weeks for firms with over 500 workers. </a:t>
            </a:r>
          </a:p>
          <a:p>
            <a:r>
              <a:rPr lang="en-GB" sz="1500" dirty="0"/>
              <a:t>Smaller firms also seem better at keeping costs low when replacing workers, with less reliance on advertising agencies, recruitment consultants, and agency workers.</a:t>
            </a:r>
          </a:p>
          <a:p>
            <a:r>
              <a:rPr lang="en-GB" sz="1500" dirty="0"/>
              <a:t>Firms with fewer than 50 employees spent £3,300 on logistical costs compared to £5,600 in firms with more than 50 workers.</a:t>
            </a:r>
          </a:p>
        </p:txBody>
      </p:sp>
    </p:spTree>
    <p:extLst>
      <p:ext uri="{BB962C8B-B14F-4D97-AF65-F5344CB8AC3E}">
        <p14:creationId xmlns:p14="http://schemas.microsoft.com/office/powerpoint/2010/main" val="1596746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the financial implications?</a:t>
            </a:r>
          </a:p>
        </p:txBody>
      </p:sp>
      <p:sp>
        <p:nvSpPr>
          <p:cNvPr id="3" name="Content Placeholder 2"/>
          <p:cNvSpPr>
            <a:spLocks noGrp="1"/>
          </p:cNvSpPr>
          <p:nvPr>
            <p:ph idx="1"/>
          </p:nvPr>
        </p:nvSpPr>
        <p:spPr>
          <a:xfrm>
            <a:off x="447064" y="1911578"/>
            <a:ext cx="7859270" cy="2985135"/>
          </a:xfrm>
        </p:spPr>
        <p:txBody>
          <a:bodyPr>
            <a:normAutofit/>
          </a:bodyPr>
          <a:lstStyle/>
          <a:p>
            <a:r>
              <a:rPr lang="en-GB" sz="1800" dirty="0"/>
              <a:t>Hiring temporary workers before the replacement starts: £3,618</a:t>
            </a:r>
          </a:p>
          <a:p>
            <a:r>
              <a:rPr lang="en-GB" sz="1800" dirty="0"/>
              <a:t>Management time spent interviewing candidates: £767</a:t>
            </a:r>
          </a:p>
          <a:p>
            <a:r>
              <a:rPr lang="en-GB" sz="1800" dirty="0"/>
              <a:t>Recruitment agency fees: £454</a:t>
            </a:r>
          </a:p>
          <a:p>
            <a:r>
              <a:rPr lang="en-GB" sz="1800" dirty="0"/>
              <a:t>Advertising the new role: £398</a:t>
            </a:r>
          </a:p>
          <a:p>
            <a:r>
              <a:rPr lang="en-GB" sz="1800" dirty="0"/>
              <a:t>HR time spent processing replacement: £196</a:t>
            </a:r>
          </a:p>
          <a:p>
            <a:r>
              <a:rPr lang="en-GB" sz="1800" dirty="0"/>
              <a:t>Figures based on research carried out by Oxford Economics, February 2014</a:t>
            </a:r>
          </a:p>
          <a:p>
            <a:pPr marL="0" indent="0">
              <a:buNone/>
            </a:pPr>
            <a:endParaRPr lang="en-GB" dirty="0"/>
          </a:p>
        </p:txBody>
      </p:sp>
    </p:spTree>
    <p:extLst>
      <p:ext uri="{BB962C8B-B14F-4D97-AF65-F5344CB8AC3E}">
        <p14:creationId xmlns:p14="http://schemas.microsoft.com/office/powerpoint/2010/main" val="1081935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Cost implication of staff turnover</a:t>
            </a:r>
          </a:p>
        </p:txBody>
      </p:sp>
      <p:graphicFrame>
        <p:nvGraphicFramePr>
          <p:cNvPr id="4" name="Content Placeholder 3"/>
          <p:cNvGraphicFramePr>
            <a:graphicFrameLocks noGrp="1"/>
          </p:cNvGraphicFramePr>
          <p:nvPr>
            <p:ph idx="1"/>
          </p:nvPr>
        </p:nvGraphicFramePr>
        <p:xfrm>
          <a:off x="320041" y="1757226"/>
          <a:ext cx="8503919" cy="3343548"/>
        </p:xfrm>
        <a:graphic>
          <a:graphicData uri="http://schemas.openxmlformats.org/drawingml/2006/table">
            <a:tbl>
              <a:tblPr firstRow="1" firstCol="1" bandRow="1">
                <a:tableStyleId>{5C22544A-7EE6-4342-B048-85BDC9FD1C3A}</a:tableStyleId>
              </a:tblPr>
              <a:tblGrid>
                <a:gridCol w="2025748">
                  <a:extLst>
                    <a:ext uri="{9D8B030D-6E8A-4147-A177-3AD203B41FA5}">
                      <a16:colId xmlns:a16="http://schemas.microsoft.com/office/drawing/2014/main" val="20000"/>
                    </a:ext>
                  </a:extLst>
                </a:gridCol>
                <a:gridCol w="2316041">
                  <a:extLst>
                    <a:ext uri="{9D8B030D-6E8A-4147-A177-3AD203B41FA5}">
                      <a16:colId xmlns:a16="http://schemas.microsoft.com/office/drawing/2014/main" val="20001"/>
                    </a:ext>
                  </a:extLst>
                </a:gridCol>
                <a:gridCol w="2260725">
                  <a:extLst>
                    <a:ext uri="{9D8B030D-6E8A-4147-A177-3AD203B41FA5}">
                      <a16:colId xmlns:a16="http://schemas.microsoft.com/office/drawing/2014/main" val="20002"/>
                    </a:ext>
                  </a:extLst>
                </a:gridCol>
                <a:gridCol w="1901405">
                  <a:extLst>
                    <a:ext uri="{9D8B030D-6E8A-4147-A177-3AD203B41FA5}">
                      <a16:colId xmlns:a16="http://schemas.microsoft.com/office/drawing/2014/main" val="20003"/>
                    </a:ext>
                  </a:extLst>
                </a:gridCol>
              </a:tblGrid>
              <a:tr h="1004951">
                <a:tc>
                  <a:txBody>
                    <a:bodyPr/>
                    <a:lstStyle/>
                    <a:p>
                      <a:pPr>
                        <a:lnSpc>
                          <a:spcPct val="107000"/>
                        </a:lnSpc>
                        <a:spcAft>
                          <a:spcPts val="800"/>
                        </a:spcAft>
                      </a:pPr>
                      <a:r>
                        <a:rPr lang="en-GB" sz="1500" dirty="0">
                          <a:effectLst/>
                        </a:rPr>
                        <a:t>Sector</a:t>
                      </a:r>
                      <a:endParaRPr lang="en-GB" sz="15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Time taken to Optimum Productivity (weeks)</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200" dirty="0">
                          <a:effectLst/>
                        </a:rPr>
                        <a:t>Cost per replacement employee</a:t>
                      </a:r>
                    </a:p>
                    <a:p>
                      <a:pPr>
                        <a:lnSpc>
                          <a:spcPct val="107000"/>
                        </a:lnSpc>
                        <a:spcAft>
                          <a:spcPts val="800"/>
                        </a:spcAft>
                      </a:pPr>
                      <a:r>
                        <a:rPr lang="en-GB" sz="1200" dirty="0">
                          <a:effectLst/>
                        </a:rPr>
                        <a:t>(£)</a:t>
                      </a:r>
                      <a:endParaRPr lang="en-GB" sz="12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Overall annual cost to the sector</a:t>
                      </a:r>
                    </a:p>
                    <a:p>
                      <a:pPr>
                        <a:lnSpc>
                          <a:spcPct val="107000"/>
                        </a:lnSpc>
                        <a:spcAft>
                          <a:spcPts val="800"/>
                        </a:spcAft>
                      </a:pPr>
                      <a:r>
                        <a:rPr lang="en-GB" sz="1400" dirty="0">
                          <a:effectLst/>
                        </a:rPr>
                        <a:t>(£)</a:t>
                      </a:r>
                      <a:endParaRPr lang="en-GB" sz="1400" dirty="0">
                        <a:effectLst/>
                        <a:latin typeface="Calibri"/>
                        <a:ea typeface="Calibri"/>
                        <a:cs typeface="Times New Roman"/>
                      </a:endParaRPr>
                    </a:p>
                  </a:txBody>
                  <a:tcPr marL="114300" marR="114300" marT="114300" marB="114300"/>
                </a:tc>
                <a:extLst>
                  <a:ext uri="{0D108BD9-81ED-4DB2-BD59-A6C34878D82A}">
                    <a16:rowId xmlns:a16="http://schemas.microsoft.com/office/drawing/2014/main" val="10000"/>
                  </a:ext>
                </a:extLst>
              </a:tr>
              <a:tr h="460963">
                <a:tc>
                  <a:txBody>
                    <a:bodyPr/>
                    <a:lstStyle/>
                    <a:p>
                      <a:pPr>
                        <a:lnSpc>
                          <a:spcPct val="107000"/>
                        </a:lnSpc>
                        <a:spcAft>
                          <a:spcPts val="800"/>
                        </a:spcAft>
                      </a:pPr>
                      <a:r>
                        <a:rPr lang="en-GB" sz="1400" dirty="0">
                          <a:effectLst/>
                        </a:rPr>
                        <a:t>Legal</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32</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39,887</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805m</a:t>
                      </a:r>
                      <a:endParaRPr lang="en-GB" sz="1400" dirty="0">
                        <a:effectLst/>
                        <a:latin typeface="Calibri"/>
                        <a:ea typeface="Calibri"/>
                        <a:cs typeface="Times New Roman"/>
                      </a:endParaRPr>
                    </a:p>
                  </a:txBody>
                  <a:tcPr marL="114300" marR="114300" marT="114300" marB="114300"/>
                </a:tc>
                <a:extLst>
                  <a:ext uri="{0D108BD9-81ED-4DB2-BD59-A6C34878D82A}">
                    <a16:rowId xmlns:a16="http://schemas.microsoft.com/office/drawing/2014/main" val="10001"/>
                  </a:ext>
                </a:extLst>
              </a:tr>
              <a:tr h="460963">
                <a:tc>
                  <a:txBody>
                    <a:bodyPr/>
                    <a:lstStyle/>
                    <a:p>
                      <a:pPr>
                        <a:lnSpc>
                          <a:spcPct val="107000"/>
                        </a:lnSpc>
                        <a:spcAft>
                          <a:spcPts val="800"/>
                        </a:spcAft>
                      </a:pPr>
                      <a:r>
                        <a:rPr lang="en-GB" sz="1400" dirty="0">
                          <a:effectLst/>
                        </a:rPr>
                        <a:t>Accountancy</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32</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39,230</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580m</a:t>
                      </a:r>
                      <a:endParaRPr lang="en-GB" sz="1400" dirty="0">
                        <a:effectLst/>
                        <a:latin typeface="Calibri"/>
                        <a:ea typeface="Calibri"/>
                        <a:cs typeface="Times New Roman"/>
                      </a:endParaRPr>
                    </a:p>
                  </a:txBody>
                  <a:tcPr marL="114300" marR="114300" marT="114300" marB="114300"/>
                </a:tc>
                <a:extLst>
                  <a:ext uri="{0D108BD9-81ED-4DB2-BD59-A6C34878D82A}">
                    <a16:rowId xmlns:a16="http://schemas.microsoft.com/office/drawing/2014/main" val="10002"/>
                  </a:ext>
                </a:extLst>
              </a:tr>
              <a:tr h="460963">
                <a:tc>
                  <a:txBody>
                    <a:bodyPr/>
                    <a:lstStyle/>
                    <a:p>
                      <a:pPr>
                        <a:lnSpc>
                          <a:spcPct val="107000"/>
                        </a:lnSpc>
                        <a:spcAft>
                          <a:spcPts val="800"/>
                        </a:spcAft>
                      </a:pPr>
                      <a:r>
                        <a:rPr lang="en-GB" sz="1400" dirty="0">
                          <a:effectLst/>
                        </a:rPr>
                        <a:t>IT &amp; Tech</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29</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31,808</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1,891m</a:t>
                      </a:r>
                      <a:endParaRPr lang="en-GB" sz="1400" dirty="0">
                        <a:effectLst/>
                        <a:latin typeface="Calibri"/>
                        <a:ea typeface="Calibri"/>
                        <a:cs typeface="Times New Roman"/>
                      </a:endParaRPr>
                    </a:p>
                  </a:txBody>
                  <a:tcPr marL="114300" marR="114300" marT="114300" marB="114300"/>
                </a:tc>
                <a:extLst>
                  <a:ext uri="{0D108BD9-81ED-4DB2-BD59-A6C34878D82A}">
                    <a16:rowId xmlns:a16="http://schemas.microsoft.com/office/drawing/2014/main" val="10003"/>
                  </a:ext>
                </a:extLst>
              </a:tr>
              <a:tr h="513169">
                <a:tc>
                  <a:txBody>
                    <a:bodyPr/>
                    <a:lstStyle/>
                    <a:p>
                      <a:pPr>
                        <a:lnSpc>
                          <a:spcPct val="107000"/>
                        </a:lnSpc>
                        <a:spcAft>
                          <a:spcPts val="800"/>
                        </a:spcAft>
                      </a:pPr>
                      <a:r>
                        <a:rPr lang="en-GB" sz="1400" dirty="0">
                          <a:effectLst/>
                        </a:rPr>
                        <a:t>Media &amp; Advertising</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20</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25,787</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184m</a:t>
                      </a:r>
                      <a:endParaRPr lang="en-GB" sz="1400" dirty="0">
                        <a:effectLst/>
                        <a:latin typeface="Calibri"/>
                        <a:ea typeface="Calibri"/>
                        <a:cs typeface="Times New Roman"/>
                      </a:endParaRPr>
                    </a:p>
                  </a:txBody>
                  <a:tcPr marL="114300" marR="114300" marT="114300" marB="114300"/>
                </a:tc>
                <a:extLst>
                  <a:ext uri="{0D108BD9-81ED-4DB2-BD59-A6C34878D82A}">
                    <a16:rowId xmlns:a16="http://schemas.microsoft.com/office/drawing/2014/main" val="10004"/>
                  </a:ext>
                </a:extLst>
              </a:tr>
              <a:tr h="460963">
                <a:tc>
                  <a:txBody>
                    <a:bodyPr/>
                    <a:lstStyle/>
                    <a:p>
                      <a:pPr>
                        <a:lnSpc>
                          <a:spcPct val="107000"/>
                        </a:lnSpc>
                        <a:spcAft>
                          <a:spcPts val="800"/>
                        </a:spcAft>
                      </a:pPr>
                      <a:r>
                        <a:rPr lang="en-GB" sz="1400" dirty="0">
                          <a:effectLst/>
                        </a:rPr>
                        <a:t>Retail</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23</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20,114</a:t>
                      </a:r>
                      <a:endParaRPr lang="en-GB" sz="1400" dirty="0">
                        <a:effectLst/>
                        <a:latin typeface="Calibri"/>
                        <a:ea typeface="Calibri"/>
                        <a:cs typeface="Times New Roman"/>
                      </a:endParaRPr>
                    </a:p>
                  </a:txBody>
                  <a:tcPr marL="114300" marR="114300" marT="114300" marB="114300"/>
                </a:tc>
                <a:tc>
                  <a:txBody>
                    <a:bodyPr/>
                    <a:lstStyle/>
                    <a:p>
                      <a:pPr>
                        <a:lnSpc>
                          <a:spcPct val="107000"/>
                        </a:lnSpc>
                        <a:spcAft>
                          <a:spcPts val="800"/>
                        </a:spcAft>
                      </a:pPr>
                      <a:r>
                        <a:rPr lang="en-GB" sz="1400" dirty="0">
                          <a:effectLst/>
                        </a:rPr>
                        <a:t>673m</a:t>
                      </a:r>
                      <a:endParaRPr lang="en-GB" sz="1400" dirty="0">
                        <a:effectLst/>
                        <a:latin typeface="Calibri"/>
                        <a:ea typeface="Calibri"/>
                        <a:cs typeface="Times New Roman"/>
                      </a:endParaRPr>
                    </a:p>
                  </a:txBody>
                  <a:tcPr marL="114300" marR="114300" marT="114300" marB="11430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773654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217" y="1503095"/>
            <a:ext cx="6571060" cy="530223"/>
          </a:xfrm>
        </p:spPr>
        <p:txBody>
          <a:bodyPr>
            <a:normAutofit fontScale="90000"/>
          </a:bodyPr>
          <a:lstStyle/>
          <a:p>
            <a:r>
              <a:rPr lang="en-GB" dirty="0"/>
              <a:t>Exercise 1 – Your turn</a:t>
            </a:r>
          </a:p>
        </p:txBody>
      </p:sp>
      <p:sp>
        <p:nvSpPr>
          <p:cNvPr id="3" name="Content Placeholder 2"/>
          <p:cNvSpPr>
            <a:spLocks noGrp="1"/>
          </p:cNvSpPr>
          <p:nvPr>
            <p:ph idx="1"/>
          </p:nvPr>
        </p:nvSpPr>
        <p:spPr>
          <a:xfrm>
            <a:off x="784801" y="2289614"/>
            <a:ext cx="7574399" cy="2826874"/>
          </a:xfrm>
        </p:spPr>
        <p:txBody>
          <a:bodyPr>
            <a:normAutofit/>
          </a:bodyPr>
          <a:lstStyle/>
          <a:p>
            <a:r>
              <a:rPr lang="en-GB" sz="1800" dirty="0"/>
              <a:t>A large company appoints a new employee, who has worked in the same sector, at a salary of £25,000 per year.  How much will it cost the company from the time the employee commences employment before the employee is at optimal productivity?</a:t>
            </a:r>
          </a:p>
          <a:p>
            <a:r>
              <a:rPr lang="en-GB" sz="1800" dirty="0"/>
              <a:t>Now carry out the same calculation based on a small company.  What’s the difference?</a:t>
            </a:r>
          </a:p>
          <a:p>
            <a:r>
              <a:rPr lang="en-GB" sz="1800" dirty="0"/>
              <a:t>What other costs do you need to include?</a:t>
            </a:r>
          </a:p>
          <a:p>
            <a:endParaRPr lang="en-GB" sz="1800" dirty="0"/>
          </a:p>
          <a:p>
            <a:endParaRPr lang="en-GB" dirty="0"/>
          </a:p>
        </p:txBody>
      </p:sp>
    </p:spTree>
    <p:extLst>
      <p:ext uri="{BB962C8B-B14F-4D97-AF65-F5344CB8AC3E}">
        <p14:creationId xmlns:p14="http://schemas.microsoft.com/office/powerpoint/2010/main" val="4096454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DBA38-E970-48A0-9619-E979157D7F3D}"/>
              </a:ext>
            </a:extLst>
          </p:cNvPr>
          <p:cNvSpPr>
            <a:spLocks noGrp="1"/>
          </p:cNvSpPr>
          <p:nvPr>
            <p:ph type="title"/>
          </p:nvPr>
        </p:nvSpPr>
        <p:spPr/>
        <p:txBody>
          <a:bodyPr>
            <a:normAutofit/>
          </a:bodyPr>
          <a:lstStyle/>
          <a:p>
            <a:r>
              <a:rPr lang="en-GB" sz="1400" dirty="0">
                <a:solidFill>
                  <a:srgbClr val="FF0000"/>
                </a:solidFill>
              </a:rPr>
              <a:t>Remember- it takes 12 weeks for employees to reach optimum productivity </a:t>
            </a:r>
            <a:br>
              <a:rPr lang="en-GB" sz="1400" dirty="0">
                <a:solidFill>
                  <a:srgbClr val="FF0000"/>
                </a:solidFill>
              </a:rPr>
            </a:br>
            <a:r>
              <a:rPr lang="en-GB" sz="1400" dirty="0">
                <a:solidFill>
                  <a:srgbClr val="FF0000"/>
                </a:solidFill>
              </a:rPr>
              <a:t> if joining from another firm in the same sector, compared to 18 weeks for firms </a:t>
            </a:r>
            <a:br>
              <a:rPr lang="en-GB" sz="1400" dirty="0">
                <a:solidFill>
                  <a:srgbClr val="FF0000"/>
                </a:solidFill>
              </a:rPr>
            </a:br>
            <a:r>
              <a:rPr lang="en-GB" sz="1400" dirty="0">
                <a:solidFill>
                  <a:srgbClr val="FF0000"/>
                </a:solidFill>
              </a:rPr>
              <a:t>with over 500 workers. </a:t>
            </a:r>
            <a:r>
              <a:rPr lang="en-GB" sz="1400" dirty="0"/>
              <a:t/>
            </a:r>
            <a:br>
              <a:rPr lang="en-GB" sz="1400" dirty="0"/>
            </a:br>
            <a:endParaRPr lang="en-GB" sz="1400" dirty="0"/>
          </a:p>
        </p:txBody>
      </p:sp>
      <p:sp>
        <p:nvSpPr>
          <p:cNvPr id="3" name="Content Placeholder 2">
            <a:extLst>
              <a:ext uri="{FF2B5EF4-FFF2-40B4-BE49-F238E27FC236}">
                <a16:creationId xmlns:a16="http://schemas.microsoft.com/office/drawing/2014/main" id="{7982D600-B505-40D6-9B64-55B0EC5ACC05}"/>
              </a:ext>
            </a:extLst>
          </p:cNvPr>
          <p:cNvSpPr>
            <a:spLocks noGrp="1"/>
          </p:cNvSpPr>
          <p:nvPr>
            <p:ph idx="1"/>
          </p:nvPr>
        </p:nvSpPr>
        <p:spPr/>
        <p:txBody>
          <a:bodyPr>
            <a:normAutofit lnSpcReduction="10000"/>
          </a:bodyPr>
          <a:lstStyle/>
          <a:p>
            <a:r>
              <a:rPr lang="en-GB" dirty="0"/>
              <a:t>25,000/52 x 18 = 8,653.84 (annual payment divided by number of weeks in a year multiplied by how long productivity takes for type of firm)</a:t>
            </a:r>
          </a:p>
          <a:p>
            <a:r>
              <a:rPr lang="en-GB" dirty="0"/>
              <a:t>25,000/52 x 12 = 5,769.23</a:t>
            </a:r>
          </a:p>
          <a:p>
            <a:r>
              <a:rPr lang="en-GB" dirty="0"/>
              <a:t>Smaller firms also seem better at keeping costs low when replacing workers, with less reliance on advertising agencies, recruitment consultants, and agency workers.</a:t>
            </a:r>
          </a:p>
          <a:p>
            <a:r>
              <a:rPr lang="en-GB" dirty="0"/>
              <a:t>Firms with fewer than 50 employees spent £3,300 on logistical costs compared to £5,600 in firms with more than 50 workers.</a:t>
            </a:r>
          </a:p>
          <a:p>
            <a:endParaRPr lang="en-GB" dirty="0"/>
          </a:p>
          <a:p>
            <a:pPr marL="0" indent="0">
              <a:buNone/>
            </a:pPr>
            <a:endParaRPr lang="en-GB" dirty="0"/>
          </a:p>
        </p:txBody>
      </p:sp>
    </p:spTree>
    <p:extLst>
      <p:ext uri="{BB962C8B-B14F-4D97-AF65-F5344CB8AC3E}">
        <p14:creationId xmlns:p14="http://schemas.microsoft.com/office/powerpoint/2010/main" val="3885261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a:xfrm>
            <a:off x="679293" y="2051914"/>
            <a:ext cx="7785416" cy="3196883"/>
          </a:xfrm>
        </p:spPr>
        <p:txBody>
          <a:bodyPr>
            <a:noAutofit/>
          </a:bodyPr>
          <a:lstStyle/>
          <a:p>
            <a:r>
              <a:rPr lang="en-GB" sz="1500" dirty="0"/>
              <a:t>Costs for recruitment and selection start with hiring temporary workers while you fill the post, through to advertising, the selection process itself and continue through to your new employee achieving ‘optimal productivity’ ….</a:t>
            </a:r>
          </a:p>
          <a:p>
            <a:r>
              <a:rPr lang="en-GB" sz="1500" dirty="0"/>
              <a:t>Now can you see why businesses and HR stress the importance of getting the ‘right person, in the right job, at the right time’?</a:t>
            </a:r>
          </a:p>
          <a:p>
            <a:r>
              <a:rPr lang="en-GB" sz="1500" dirty="0"/>
              <a:t>All these costs add up and you also need to bear in mind that you might go through recruitment and not select an employee as no one is suitable.</a:t>
            </a:r>
          </a:p>
          <a:p>
            <a:r>
              <a:rPr lang="en-GB" sz="1500" dirty="0"/>
              <a:t>The person you may wish to appoint, may also reject the offer!!!</a:t>
            </a:r>
          </a:p>
        </p:txBody>
      </p:sp>
    </p:spTree>
    <p:extLst>
      <p:ext uri="{BB962C8B-B14F-4D97-AF65-F5344CB8AC3E}">
        <p14:creationId xmlns:p14="http://schemas.microsoft.com/office/powerpoint/2010/main" val="1719645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Food for thought!!</a:t>
            </a:r>
          </a:p>
        </p:txBody>
      </p:sp>
      <p:sp>
        <p:nvSpPr>
          <p:cNvPr id="3" name="Content Placeholder 2"/>
          <p:cNvSpPr>
            <a:spLocks noGrp="1"/>
          </p:cNvSpPr>
          <p:nvPr>
            <p:ph idx="1"/>
          </p:nvPr>
        </p:nvSpPr>
        <p:spPr>
          <a:xfrm>
            <a:off x="598202" y="2036665"/>
            <a:ext cx="7110165" cy="2784671"/>
          </a:xfrm>
        </p:spPr>
        <p:txBody>
          <a:bodyPr>
            <a:normAutofit/>
          </a:bodyPr>
          <a:lstStyle/>
          <a:p>
            <a:r>
              <a:rPr lang="en-GB" sz="1800" dirty="0"/>
              <a:t>If you have an interest in recruitment, resourcing, talent management and planning and adding value to the business then you might want to consider </a:t>
            </a:r>
            <a:r>
              <a:rPr lang="en-GB" sz="1800" dirty="0" smtClean="0"/>
              <a:t>choosing this area for your final dissertation</a:t>
            </a:r>
            <a:endParaRPr lang="en-GB" sz="1800" dirty="0"/>
          </a:p>
        </p:txBody>
      </p:sp>
    </p:spTree>
    <p:extLst>
      <p:ext uri="{BB962C8B-B14F-4D97-AF65-F5344CB8AC3E}">
        <p14:creationId xmlns:p14="http://schemas.microsoft.com/office/powerpoint/2010/main" val="2771363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an optimum productivity environment </a:t>
            </a:r>
          </a:p>
        </p:txBody>
      </p:sp>
      <p:sp>
        <p:nvSpPr>
          <p:cNvPr id="3" name="Content Placeholder 2"/>
          <p:cNvSpPr>
            <a:spLocks noGrp="1"/>
          </p:cNvSpPr>
          <p:nvPr>
            <p:ph idx="1"/>
          </p:nvPr>
        </p:nvSpPr>
        <p:spPr/>
        <p:txBody>
          <a:bodyPr/>
          <a:lstStyle/>
          <a:p>
            <a:pPr marL="0" indent="0">
              <a:buNone/>
            </a:pPr>
            <a:r>
              <a:rPr lang="en-GB" dirty="0"/>
              <a:t>An optimum productivity environment involves creating a motivating workplace where employees are valued and treated as individuals rather than as a cost head. This creates a setting that fosters excellence. Employees that are respected and treated right are more likely to feel as sense of identification with the organisation and will go the extra mile.</a:t>
            </a:r>
          </a:p>
          <a:p>
            <a:pPr marL="0" indent="0">
              <a:buNone/>
            </a:pPr>
            <a:r>
              <a:rPr lang="en-GB" dirty="0"/>
              <a:t>(</a:t>
            </a:r>
            <a:r>
              <a:rPr lang="en-GB" dirty="0" err="1"/>
              <a:t>Pepple</a:t>
            </a:r>
            <a:r>
              <a:rPr lang="en-GB" dirty="0"/>
              <a:t>, 2018)</a:t>
            </a:r>
          </a:p>
        </p:txBody>
      </p:sp>
    </p:spTree>
    <p:extLst>
      <p:ext uri="{BB962C8B-B14F-4D97-AF65-F5344CB8AC3E}">
        <p14:creationId xmlns:p14="http://schemas.microsoft.com/office/powerpoint/2010/main" val="2788764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E4357B-73EF-4555-B45A-89A4CEF3A14A}"/>
              </a:ext>
            </a:extLst>
          </p:cNvPr>
          <p:cNvSpPr>
            <a:spLocks noGrp="1"/>
          </p:cNvSpPr>
          <p:nvPr>
            <p:ph type="title"/>
          </p:nvPr>
        </p:nvSpPr>
        <p:spPr/>
        <p:txBody>
          <a:bodyPr/>
          <a:lstStyle/>
          <a:p>
            <a:r>
              <a:rPr lang="en-GB" dirty="0"/>
              <a:t>Factors that influence optimum productivity </a:t>
            </a:r>
            <a:br>
              <a:rPr lang="en-GB" dirty="0"/>
            </a:br>
            <a:r>
              <a:rPr lang="en-GB" dirty="0"/>
              <a:t>(Taylor Jones, recruitment)</a:t>
            </a:r>
          </a:p>
        </p:txBody>
      </p:sp>
      <p:sp>
        <p:nvSpPr>
          <p:cNvPr id="6" name="Content Placeholder 5">
            <a:extLst>
              <a:ext uri="{FF2B5EF4-FFF2-40B4-BE49-F238E27FC236}">
                <a16:creationId xmlns:a16="http://schemas.microsoft.com/office/drawing/2014/main" id="{40C9EFE1-25AF-4747-8DF9-D6DEBCD10BB0}"/>
              </a:ext>
            </a:extLst>
          </p:cNvPr>
          <p:cNvSpPr>
            <a:spLocks noGrp="1"/>
          </p:cNvSpPr>
          <p:nvPr>
            <p:ph idx="1"/>
          </p:nvPr>
        </p:nvSpPr>
        <p:spPr/>
        <p:txBody>
          <a:bodyPr/>
          <a:lstStyle/>
          <a:p>
            <a:r>
              <a:rPr lang="en-GB" dirty="0"/>
              <a:t>Progression</a:t>
            </a:r>
          </a:p>
          <a:p>
            <a:r>
              <a:rPr lang="en-GB" dirty="0"/>
              <a:t>Training </a:t>
            </a:r>
          </a:p>
          <a:p>
            <a:r>
              <a:rPr lang="en-GB" dirty="0"/>
              <a:t>Reward and incentives</a:t>
            </a:r>
          </a:p>
          <a:p>
            <a:r>
              <a:rPr lang="en-GB" dirty="0"/>
              <a:t>Feedback</a:t>
            </a:r>
          </a:p>
          <a:p>
            <a:r>
              <a:rPr lang="en-GB" dirty="0"/>
              <a:t>Clear directives and timely response to questions</a:t>
            </a:r>
          </a:p>
          <a:p>
            <a:r>
              <a:rPr lang="en-GB" dirty="0"/>
              <a:t>Remote working</a:t>
            </a:r>
          </a:p>
          <a:p>
            <a:r>
              <a:rPr lang="en-GB" dirty="0"/>
              <a:t>Working hours</a:t>
            </a:r>
          </a:p>
          <a:p>
            <a:endParaRPr lang="en-GB" dirty="0"/>
          </a:p>
        </p:txBody>
      </p:sp>
    </p:spTree>
    <p:extLst>
      <p:ext uri="{BB962C8B-B14F-4D97-AF65-F5344CB8AC3E}">
        <p14:creationId xmlns:p14="http://schemas.microsoft.com/office/powerpoint/2010/main" val="5305805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3263</TotalTime>
  <Words>1362</Words>
  <Application>Microsoft Office PowerPoint</Application>
  <PresentationFormat>On-screen Show (4:3)</PresentationFormat>
  <Paragraphs>115</Paragraphs>
  <Slides>17</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Myriad Pro</vt:lpstr>
      <vt:lpstr>Times New Roman</vt:lpstr>
      <vt:lpstr>20140311PresentationUWTSDTemplate</vt:lpstr>
      <vt:lpstr>Master of Business Administration   Human Resource Management   Managing Recruitment and Selection</vt:lpstr>
      <vt:lpstr>Learning Objectives</vt:lpstr>
      <vt:lpstr>Oxford Economics  February 2014 Report</vt:lpstr>
      <vt:lpstr>So what is involved in recruitment and selection practices?</vt:lpstr>
      <vt:lpstr>Total recruitment cost</vt:lpstr>
      <vt:lpstr>Component One – Cost of lost output</vt:lpstr>
      <vt:lpstr>Component Two – logistical cost of finding and absorbing a new employee</vt:lpstr>
      <vt:lpstr>Optimal Productivity </vt:lpstr>
      <vt:lpstr>Optimal Productivity: smaller firms vs large firms</vt:lpstr>
      <vt:lpstr>What are the financial implications?</vt:lpstr>
      <vt:lpstr>Cost implication of staff turnover</vt:lpstr>
      <vt:lpstr>Exercise 1 – Your turn</vt:lpstr>
      <vt:lpstr>Remember- it takes 12 weeks for employees to reach optimum productivity   if joining from another firm in the same sector, compared to 18 weeks for firms  with over 500 workers.  </vt:lpstr>
      <vt:lpstr>Recap</vt:lpstr>
      <vt:lpstr>Food for thought!!</vt:lpstr>
      <vt:lpstr>Creating an optimum productivity environment </vt:lpstr>
      <vt:lpstr>Factors that influence optimum productivity  (Taylor Jones, recruitment)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Pepple, Dennis G. (Dr.)</cp:lastModifiedBy>
  <cp:revision>40</cp:revision>
  <dcterms:created xsi:type="dcterms:W3CDTF">2020-04-06T13:34:42Z</dcterms:created>
  <dcterms:modified xsi:type="dcterms:W3CDTF">2023-01-16T11:37:26Z</dcterms:modified>
</cp:coreProperties>
</file>