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75" r:id="rId3"/>
    <p:sldId id="274" r:id="rId4"/>
    <p:sldId id="277" r:id="rId5"/>
    <p:sldId id="276" r:id="rId6"/>
    <p:sldId id="273" r:id="rId7"/>
    <p:sldId id="27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B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95" autoAdjust="0"/>
  </p:normalViewPr>
  <p:slideViewPr>
    <p:cSldViewPr snapToGrid="0">
      <p:cViewPr varScale="1">
        <p:scale>
          <a:sx n="110" d="100"/>
          <a:sy n="110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9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FC9CA-FAF6-44AA-9667-C8D3F3CB5DFE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B5EF69-6282-41D6-98DF-E801433AB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2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5EF69-6282-41D6-98DF-E801433ABD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19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YpprzSp-UY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HMoDt3nSH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0ADFFC45-3DC9-4433-926F-043E879D9DF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="" xmlns:a16="http://schemas.microsoft.com/office/drawing/2014/main" id="{B5F26A87-0610-435F-AA13-BD658385C9D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="" xmlns:a16="http://schemas.microsoft.com/office/drawing/2014/main" id="{E6321436-5AAD-4FB6-BB0D-316D4540E82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="" xmlns:a16="http://schemas.microsoft.com/office/drawing/2014/main" id="{94B0BD33-3D46-4F43-947A-825DFEF6106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="" xmlns:a16="http://schemas.microsoft.com/office/drawing/2014/main" id="{92E26C27-E1F5-47DC-9F83-469D196C55D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="" xmlns:a16="http://schemas.microsoft.com/office/drawing/2014/main" id="{95F944E7-2B4E-4AE2-B4DB-846FF8AE0B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="" xmlns:a16="http://schemas.microsoft.com/office/drawing/2014/main" id="{FF14952D-390F-46CC-B302-73DDD9C4160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="" xmlns:a16="http://schemas.microsoft.com/office/drawing/2014/main" id="{867CDE55-B22A-40D0-882A-9452919EEC2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="" xmlns:a16="http://schemas.microsoft.com/office/drawing/2014/main" id="{8C409231-C942-4808-B529-DAC32A7DB00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2402" y="1282701"/>
            <a:ext cx="5270993" cy="4307148"/>
          </a:xfrm>
        </p:spPr>
        <p:txBody>
          <a:bodyPr anchor="ctr">
            <a:normAutofit/>
          </a:bodyPr>
          <a:lstStyle/>
          <a:p>
            <a:pPr algn="l"/>
            <a:r>
              <a:rPr lang="en-GB" dirty="0" smtClean="0"/>
              <a:t>Political Correctness</a:t>
            </a:r>
            <a:endParaRPr lang="en-GB" dirty="0"/>
          </a:p>
        </p:txBody>
      </p:sp>
      <p:sp>
        <p:nvSpPr>
          <p:cNvPr id="21" name="Freeform: Shape 20">
            <a:extLst>
              <a:ext uri="{FF2B5EF4-FFF2-40B4-BE49-F238E27FC236}">
                <a16:creationId xmlns="" xmlns:a16="http://schemas.microsoft.com/office/drawing/2014/main" id="{69370F01-B8C9-4CE4-824C-92B2792E6ED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0" y="5589850"/>
            <a:ext cx="3946525" cy="1224956"/>
          </a:xfrm>
        </p:spPr>
        <p:txBody>
          <a:bodyPr anchor="b">
            <a:normAutofit/>
          </a:bodyPr>
          <a:lstStyle/>
          <a:p>
            <a:pPr algn="ctr"/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="" xmlns:a16="http://schemas.microsoft.com/office/drawing/2014/main" id="{7CC71A0F-38C3-4E91-B49F-7707C494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598" y="149376"/>
            <a:ext cx="38100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213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4214" t="26412" r="35215" b="34730"/>
          <a:stretch/>
        </p:blipFill>
        <p:spPr>
          <a:xfrm>
            <a:off x="870857" y="661851"/>
            <a:ext cx="7924800" cy="566586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140823" y="4929051"/>
            <a:ext cx="2290354" cy="1398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688080" y="4929051"/>
            <a:ext cx="2290354" cy="1398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235337" y="4929050"/>
            <a:ext cx="2290354" cy="1398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40824" y="661851"/>
            <a:ext cx="7449840" cy="836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74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3</a:t>
            </a:fld>
            <a:endParaRPr lang="en-GB"/>
          </a:p>
        </p:txBody>
      </p:sp>
      <p:pic>
        <p:nvPicPr>
          <p:cNvPr id="1026" name="Picture 2" descr="Image result for political correctness gone m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935" y="1406298"/>
            <a:ext cx="7878521" cy="415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538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YpprzSp-U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Discuss whether political correctness is an actual part of society or a figment of the imagination of bigots…</a:t>
            </a:r>
            <a:endParaRPr lang="en-GB" sz="48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9600" dirty="0"/>
              <a:t>Group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24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fHMoDt3nSHs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770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uwtsd">
            <a:extLst>
              <a:ext uri="{FF2B5EF4-FFF2-40B4-BE49-F238E27FC236}">
                <a16:creationId xmlns="" xmlns:a16="http://schemas.microsoft.com/office/drawing/2014/main" id="{548CE539-7463-4421-AADE-805096726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588" y="1244699"/>
            <a:ext cx="6887470" cy="275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199" y="4571999"/>
            <a:ext cx="7673801" cy="1087656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Any Questions?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="" xmlns:a16="http://schemas.microsoft.com/office/drawing/2014/main" id="{C7088133-3566-422A-AB07-8B768473F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4795" y="5659655"/>
            <a:ext cx="7599205" cy="61189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C.Newton-Evans@UWTSD.ac.uk</a:t>
            </a:r>
          </a:p>
        </p:txBody>
      </p:sp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32</Words>
  <Application>Microsoft Office PowerPoint</Application>
  <PresentationFormat>Widescreen</PresentationFormat>
  <Paragraphs>10</Paragraphs>
  <Slides>7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Political Correctness</vt:lpstr>
      <vt:lpstr>PowerPoint Presentation</vt:lpstr>
      <vt:lpstr>PowerPoint Presentation</vt:lpstr>
      <vt:lpstr>PowerPoint Presentation</vt:lpstr>
      <vt:lpstr>Discuss whether political correctness is an actual part of society or a figment of the imagination of bigots…</vt:lpstr>
      <vt:lpstr>PowerPoint Presentation</vt:lpstr>
      <vt:lpstr>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Communication: Sameness &amp; Difference</dc:title>
  <dc:creator>Cairn Newton-Evans</dc:creator>
  <cp:lastModifiedBy>Cairn Newton-Evans</cp:lastModifiedBy>
  <cp:revision>11</cp:revision>
  <dcterms:created xsi:type="dcterms:W3CDTF">2018-09-27T15:42:22Z</dcterms:created>
  <dcterms:modified xsi:type="dcterms:W3CDTF">2018-10-29T08:58:53Z</dcterms:modified>
</cp:coreProperties>
</file>