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5"/>
  </p:notesMasterIdLst>
  <p:sldIdLst>
    <p:sldId id="719" r:id="rId24"/>
    <p:sldId id="741" r:id="rId25"/>
    <p:sldId id="742" r:id="rId26"/>
    <p:sldId id="743" r:id="rId27"/>
    <p:sldId id="758" r:id="rId28"/>
    <p:sldId id="759" r:id="rId29"/>
    <p:sldId id="760" r:id="rId30"/>
    <p:sldId id="762" r:id="rId31"/>
    <p:sldId id="763" r:id="rId32"/>
    <p:sldId id="764" r:id="rId33"/>
    <p:sldId id="765"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75"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tableStyles" Target="tableStyles.xml"/><Relationship Id="rId21" Type="http://schemas.openxmlformats.org/officeDocument/2006/relationships/slideMaster" Target="slideMasters/slideMaster18.xml"/><Relationship Id="rId34" Type="http://schemas.openxmlformats.org/officeDocument/2006/relationships/slide" Target="slides/slide1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2AF1C77-CDB4-4D0F-A36F-B176F675BD69}"/>
    <pc:docChg chg="undo custSel addSld delSld modSld sldOrd">
      <pc:chgData name="Jenifer Prince Devaraj" userId="c3fb109c-09d1-42a6-93f4-69472d709861" providerId="ADAL" clId="{02AF1C77-CDB4-4D0F-A36F-B176F675BD69}" dt="2023-02-08T07:21:53.260" v="613" actId="20577"/>
      <pc:docMkLst>
        <pc:docMk/>
      </pc:docMkLst>
      <pc:sldChg chg="modSp mod">
        <pc:chgData name="Jenifer Prince Devaraj" userId="c3fb109c-09d1-42a6-93f4-69472d709861" providerId="ADAL" clId="{02AF1C77-CDB4-4D0F-A36F-B176F675BD69}" dt="2023-01-24T13:27:39.425" v="1" actId="20577"/>
        <pc:sldMkLst>
          <pc:docMk/>
          <pc:sldMk cId="3119007398" sldId="719"/>
        </pc:sldMkLst>
        <pc:spChg chg="mod">
          <ac:chgData name="Jenifer Prince Devaraj" userId="c3fb109c-09d1-42a6-93f4-69472d709861" providerId="ADAL" clId="{02AF1C77-CDB4-4D0F-A36F-B176F675BD69}" dt="2023-01-24T13:27:39.425" v="1" actId="20577"/>
          <ac:spMkLst>
            <pc:docMk/>
            <pc:sldMk cId="3119007398" sldId="719"/>
            <ac:spMk id="3" creationId="{AA205271-8453-0C56-CE04-6289558BCEE4}"/>
          </ac:spMkLst>
        </pc:spChg>
      </pc:sldChg>
      <pc:sldChg chg="addSp delSp modSp mod delAnim modAnim">
        <pc:chgData name="Jenifer Prince Devaraj" userId="c3fb109c-09d1-42a6-93f4-69472d709861" providerId="ADAL" clId="{02AF1C77-CDB4-4D0F-A36F-B176F675BD69}" dt="2023-02-01T20:11:55.847" v="460" actId="2710"/>
        <pc:sldMkLst>
          <pc:docMk/>
          <pc:sldMk cId="602369199" sldId="756"/>
        </pc:sldMkLst>
        <pc:spChg chg="del">
          <ac:chgData name="Jenifer Prince Devaraj" userId="c3fb109c-09d1-42a6-93f4-69472d709861" providerId="ADAL" clId="{02AF1C77-CDB4-4D0F-A36F-B176F675BD69}" dt="2023-01-24T13:34:27.316" v="3" actId="478"/>
          <ac:spMkLst>
            <pc:docMk/>
            <pc:sldMk cId="602369199" sldId="756"/>
            <ac:spMk id="3" creationId="{47DBAFC5-1CFA-321A-D6F6-A0E1937ABAA6}"/>
          </ac:spMkLst>
        </pc:spChg>
        <pc:spChg chg="add mod">
          <ac:chgData name="Jenifer Prince Devaraj" userId="c3fb109c-09d1-42a6-93f4-69472d709861" providerId="ADAL" clId="{02AF1C77-CDB4-4D0F-A36F-B176F675BD69}" dt="2023-02-01T20:10:58.054" v="451" actId="1076"/>
          <ac:spMkLst>
            <pc:docMk/>
            <pc:sldMk cId="602369199" sldId="756"/>
            <ac:spMk id="7" creationId="{F6C86058-CD3E-3930-DC27-BBB02C4E1F9E}"/>
          </ac:spMkLst>
        </pc:spChg>
        <pc:spChg chg="add del mod">
          <ac:chgData name="Jenifer Prince Devaraj" userId="c3fb109c-09d1-42a6-93f4-69472d709861" providerId="ADAL" clId="{02AF1C77-CDB4-4D0F-A36F-B176F675BD69}" dt="2023-01-24T13:34:31.187" v="4" actId="478"/>
          <ac:spMkLst>
            <pc:docMk/>
            <pc:sldMk cId="602369199" sldId="756"/>
            <ac:spMk id="8" creationId="{086B73C3-A939-9D83-D2E4-D6EE32465DA1}"/>
          </ac:spMkLst>
        </pc:spChg>
        <pc:spChg chg="add mod">
          <ac:chgData name="Jenifer Prince Devaraj" userId="c3fb109c-09d1-42a6-93f4-69472d709861" providerId="ADAL" clId="{02AF1C77-CDB4-4D0F-A36F-B176F675BD69}" dt="2023-02-01T20:11:21.681" v="453" actId="255"/>
          <ac:spMkLst>
            <pc:docMk/>
            <pc:sldMk cId="602369199" sldId="756"/>
            <ac:spMk id="9" creationId="{0BB415F4-56CE-6658-04C0-3AF93F094D7F}"/>
          </ac:spMkLst>
        </pc:spChg>
        <pc:spChg chg="add mod">
          <ac:chgData name="Jenifer Prince Devaraj" userId="c3fb109c-09d1-42a6-93f4-69472d709861" providerId="ADAL" clId="{02AF1C77-CDB4-4D0F-A36F-B176F675BD69}" dt="2023-02-01T20:11:46.495" v="458" actId="255"/>
          <ac:spMkLst>
            <pc:docMk/>
            <pc:sldMk cId="602369199" sldId="756"/>
            <ac:spMk id="11" creationId="{BB0AF3ED-6911-AE0E-8636-23FE8E64CA93}"/>
          </ac:spMkLst>
        </pc:spChg>
        <pc:spChg chg="add del mod">
          <ac:chgData name="Jenifer Prince Devaraj" userId="c3fb109c-09d1-42a6-93f4-69472d709861" providerId="ADAL" clId="{02AF1C77-CDB4-4D0F-A36F-B176F675BD69}" dt="2023-02-01T20:10:26.752" v="442" actId="478"/>
          <ac:spMkLst>
            <pc:docMk/>
            <pc:sldMk cId="602369199" sldId="756"/>
            <ac:spMk id="13" creationId="{50E76DEA-1097-4779-19D0-88C50481F895}"/>
          </ac:spMkLst>
        </pc:spChg>
        <pc:spChg chg="add del mod">
          <ac:chgData name="Jenifer Prince Devaraj" userId="c3fb109c-09d1-42a6-93f4-69472d709861" providerId="ADAL" clId="{02AF1C77-CDB4-4D0F-A36F-B176F675BD69}" dt="2023-02-01T20:10:34.073" v="444" actId="478"/>
          <ac:spMkLst>
            <pc:docMk/>
            <pc:sldMk cId="602369199" sldId="756"/>
            <ac:spMk id="15" creationId="{FC7C99FB-50F6-11F2-890D-59994A9267D7}"/>
          </ac:spMkLst>
        </pc:spChg>
        <pc:spChg chg="add mod">
          <ac:chgData name="Jenifer Prince Devaraj" userId="c3fb109c-09d1-42a6-93f4-69472d709861" providerId="ADAL" clId="{02AF1C77-CDB4-4D0F-A36F-B176F675BD69}" dt="2023-02-01T20:11:55.847" v="460" actId="2710"/>
          <ac:spMkLst>
            <pc:docMk/>
            <pc:sldMk cId="602369199" sldId="756"/>
            <ac:spMk id="17" creationId="{AB7B702E-87BE-BCA8-4CB7-5B07EFE99EAF}"/>
          </ac:spMkLst>
        </pc:spChg>
        <pc:picChg chg="add mod">
          <ac:chgData name="Jenifer Prince Devaraj" userId="c3fb109c-09d1-42a6-93f4-69472d709861" providerId="ADAL" clId="{02AF1C77-CDB4-4D0F-A36F-B176F675BD69}" dt="2023-02-01T20:10:37.347" v="445" actId="1076"/>
          <ac:picMkLst>
            <pc:docMk/>
            <pc:sldMk cId="602369199" sldId="756"/>
            <ac:picMk id="6" creationId="{3CE264B0-7E07-0DF7-0D50-4A7FB0E6132F}"/>
          </ac:picMkLst>
        </pc:picChg>
      </pc:sldChg>
      <pc:sldChg chg="addSp delSp modSp new mod ord">
        <pc:chgData name="Jenifer Prince Devaraj" userId="c3fb109c-09d1-42a6-93f4-69472d709861" providerId="ADAL" clId="{02AF1C77-CDB4-4D0F-A36F-B176F675BD69}" dt="2023-02-01T20:09:57.887" v="440" actId="255"/>
        <pc:sldMkLst>
          <pc:docMk/>
          <pc:sldMk cId="2037202359" sldId="757"/>
        </pc:sldMkLst>
        <pc:spChg chg="mod">
          <ac:chgData name="Jenifer Prince Devaraj" userId="c3fb109c-09d1-42a6-93f4-69472d709861" providerId="ADAL" clId="{02AF1C77-CDB4-4D0F-A36F-B176F675BD69}" dt="2023-02-01T20:09:36.698" v="432" actId="2711"/>
          <ac:spMkLst>
            <pc:docMk/>
            <pc:sldMk cId="2037202359" sldId="757"/>
            <ac:spMk id="2" creationId="{A643E121-3DE5-552E-CEB5-9DA1D2404165}"/>
          </ac:spMkLst>
        </pc:spChg>
        <pc:spChg chg="del">
          <ac:chgData name="Jenifer Prince Devaraj" userId="c3fb109c-09d1-42a6-93f4-69472d709861" providerId="ADAL" clId="{02AF1C77-CDB4-4D0F-A36F-B176F675BD69}" dt="2023-01-24T13:35:23.680" v="29" actId="478"/>
          <ac:spMkLst>
            <pc:docMk/>
            <pc:sldMk cId="2037202359" sldId="757"/>
            <ac:spMk id="3" creationId="{313B9265-7522-36E7-4AA8-9808E30F8137}"/>
          </ac:spMkLst>
        </pc:spChg>
        <pc:spChg chg="mod">
          <ac:chgData name="Jenifer Prince Devaraj" userId="c3fb109c-09d1-42a6-93f4-69472d709861" providerId="ADAL" clId="{02AF1C77-CDB4-4D0F-A36F-B176F675BD69}" dt="2023-02-01T20:09:36.698" v="432" actId="2711"/>
          <ac:spMkLst>
            <pc:docMk/>
            <pc:sldMk cId="2037202359" sldId="757"/>
            <ac:spMk id="4" creationId="{E8D21A76-5450-43B9-934D-34E9E046BE0D}"/>
          </ac:spMkLst>
        </pc:spChg>
        <pc:spChg chg="mod">
          <ac:chgData name="Jenifer Prince Devaraj" userId="c3fb109c-09d1-42a6-93f4-69472d709861" providerId="ADAL" clId="{02AF1C77-CDB4-4D0F-A36F-B176F675BD69}" dt="2023-02-01T20:09:36.698" v="432" actId="2711"/>
          <ac:spMkLst>
            <pc:docMk/>
            <pc:sldMk cId="2037202359" sldId="757"/>
            <ac:spMk id="5" creationId="{8AC9B525-4ADB-7956-E42D-B67D3384623E}"/>
          </ac:spMkLst>
        </pc:spChg>
        <pc:spChg chg="add mod">
          <ac:chgData name="Jenifer Prince Devaraj" userId="c3fb109c-09d1-42a6-93f4-69472d709861" providerId="ADAL" clId="{02AF1C77-CDB4-4D0F-A36F-B176F675BD69}" dt="2023-02-01T20:09:57.887" v="440" actId="255"/>
          <ac:spMkLst>
            <pc:docMk/>
            <pc:sldMk cId="2037202359" sldId="757"/>
            <ac:spMk id="6" creationId="{01C4D79F-5E7D-0834-9B81-CCEE1698C9EC}"/>
          </ac:spMkLst>
        </pc:spChg>
        <pc:spChg chg="add mod">
          <ac:chgData name="Jenifer Prince Devaraj" userId="c3fb109c-09d1-42a6-93f4-69472d709861" providerId="ADAL" clId="{02AF1C77-CDB4-4D0F-A36F-B176F675BD69}" dt="2023-02-01T20:09:36.698" v="432" actId="2711"/>
          <ac:spMkLst>
            <pc:docMk/>
            <pc:sldMk cId="2037202359" sldId="757"/>
            <ac:spMk id="7" creationId="{00B1A124-6CC1-AEA3-FC39-F3588FD074CA}"/>
          </ac:spMkLst>
        </pc:spChg>
      </pc:sldChg>
      <pc:sldChg chg="addSp modSp mod">
        <pc:chgData name="Jenifer Prince Devaraj" userId="c3fb109c-09d1-42a6-93f4-69472d709861" providerId="ADAL" clId="{02AF1C77-CDB4-4D0F-A36F-B176F675BD69}" dt="2023-02-01T20:13:57.060" v="485" actId="2711"/>
        <pc:sldMkLst>
          <pc:docMk/>
          <pc:sldMk cId="626539236" sldId="758"/>
        </pc:sldMkLst>
        <pc:spChg chg="add mod">
          <ac:chgData name="Jenifer Prince Devaraj" userId="c3fb109c-09d1-42a6-93f4-69472d709861" providerId="ADAL" clId="{02AF1C77-CDB4-4D0F-A36F-B176F675BD69}" dt="2023-02-01T20:13:25.704" v="478"/>
          <ac:spMkLst>
            <pc:docMk/>
            <pc:sldMk cId="626539236" sldId="758"/>
            <ac:spMk id="2" creationId="{6C18D534-C08A-2AB1-DA5F-8E1CD0EF2598}"/>
          </ac:spMkLst>
        </pc:spChg>
        <pc:spChg chg="mod">
          <ac:chgData name="Jenifer Prince Devaraj" userId="c3fb109c-09d1-42a6-93f4-69472d709861" providerId="ADAL" clId="{02AF1C77-CDB4-4D0F-A36F-B176F675BD69}" dt="2023-02-01T20:13:44.490" v="482" actId="1076"/>
          <ac:spMkLst>
            <pc:docMk/>
            <pc:sldMk cId="626539236" sldId="758"/>
            <ac:spMk id="8" creationId="{E329B30D-7247-A7AB-9DB8-596826D4964A}"/>
          </ac:spMkLst>
        </pc:spChg>
        <pc:spChg chg="mod">
          <ac:chgData name="Jenifer Prince Devaraj" userId="c3fb109c-09d1-42a6-93f4-69472d709861" providerId="ADAL" clId="{02AF1C77-CDB4-4D0F-A36F-B176F675BD69}" dt="2023-02-01T20:13:57.060" v="485" actId="2711"/>
          <ac:spMkLst>
            <pc:docMk/>
            <pc:sldMk cId="626539236" sldId="758"/>
            <ac:spMk id="9" creationId="{1D9EBE0C-1BD7-5FFF-5B82-72B30F3FB53A}"/>
          </ac:spMkLst>
        </pc:spChg>
      </pc:sldChg>
      <pc:sldChg chg="addSp modSp">
        <pc:chgData name="Jenifer Prince Devaraj" userId="c3fb109c-09d1-42a6-93f4-69472d709861" providerId="ADAL" clId="{02AF1C77-CDB4-4D0F-A36F-B176F675BD69}" dt="2023-02-01T20:14:05.638" v="486"/>
        <pc:sldMkLst>
          <pc:docMk/>
          <pc:sldMk cId="2592325656" sldId="759"/>
        </pc:sldMkLst>
        <pc:spChg chg="add mod">
          <ac:chgData name="Jenifer Prince Devaraj" userId="c3fb109c-09d1-42a6-93f4-69472d709861" providerId="ADAL" clId="{02AF1C77-CDB4-4D0F-A36F-B176F675BD69}" dt="2023-02-01T20:14:05.638" v="486"/>
          <ac:spMkLst>
            <pc:docMk/>
            <pc:sldMk cId="2592325656" sldId="759"/>
            <ac:spMk id="3" creationId="{17F4875F-F04E-5D63-968E-D80E0CDB4D4B}"/>
          </ac:spMkLst>
        </pc:spChg>
      </pc:sldChg>
      <pc:sldChg chg="addSp modSp mod">
        <pc:chgData name="Jenifer Prince Devaraj" userId="c3fb109c-09d1-42a6-93f4-69472d709861" providerId="ADAL" clId="{02AF1C77-CDB4-4D0F-A36F-B176F675BD69}" dt="2023-02-08T07:21:53.260" v="613" actId="20577"/>
        <pc:sldMkLst>
          <pc:docMk/>
          <pc:sldMk cId="536452085" sldId="760"/>
        </pc:sldMkLst>
        <pc:spChg chg="mod">
          <ac:chgData name="Jenifer Prince Devaraj" userId="c3fb109c-09d1-42a6-93f4-69472d709861" providerId="ADAL" clId="{02AF1C77-CDB4-4D0F-A36F-B176F675BD69}" dt="2023-02-01T20:15:34.609" v="503" actId="255"/>
          <ac:spMkLst>
            <pc:docMk/>
            <pc:sldMk cId="536452085" sldId="760"/>
            <ac:spMk id="2" creationId="{3E2F7918-B9D3-F8A5-A0CB-1B31B7764C0D}"/>
          </ac:spMkLst>
        </pc:spChg>
        <pc:spChg chg="add mod">
          <ac:chgData name="Jenifer Prince Devaraj" userId="c3fb109c-09d1-42a6-93f4-69472d709861" providerId="ADAL" clId="{02AF1C77-CDB4-4D0F-A36F-B176F675BD69}" dt="2023-02-01T20:14:27.673" v="489"/>
          <ac:spMkLst>
            <pc:docMk/>
            <pc:sldMk cId="536452085" sldId="760"/>
            <ac:spMk id="3" creationId="{4D3AEE2A-BD38-5D9E-24A2-243B74025D5C}"/>
          </ac:spMkLst>
        </pc:spChg>
        <pc:spChg chg="mod">
          <ac:chgData name="Jenifer Prince Devaraj" userId="c3fb109c-09d1-42a6-93f4-69472d709861" providerId="ADAL" clId="{02AF1C77-CDB4-4D0F-A36F-B176F675BD69}" dt="2023-02-08T07:21:53.260" v="613" actId="20577"/>
          <ac:spMkLst>
            <pc:docMk/>
            <pc:sldMk cId="536452085" sldId="760"/>
            <ac:spMk id="7" creationId="{479F2278-2FC9-E5B7-F2F5-56DCCCE49886}"/>
          </ac:spMkLst>
        </pc:spChg>
        <pc:spChg chg="mod">
          <ac:chgData name="Jenifer Prince Devaraj" userId="c3fb109c-09d1-42a6-93f4-69472d709861" providerId="ADAL" clId="{02AF1C77-CDB4-4D0F-A36F-B176F675BD69}" dt="2023-02-01T20:15:47.871" v="505" actId="1076"/>
          <ac:spMkLst>
            <pc:docMk/>
            <pc:sldMk cId="536452085" sldId="760"/>
            <ac:spMk id="8" creationId="{291D3802-724F-E82D-A27C-6657C5BE70DC}"/>
          </ac:spMkLst>
        </pc:spChg>
        <pc:spChg chg="mod">
          <ac:chgData name="Jenifer Prince Devaraj" userId="c3fb109c-09d1-42a6-93f4-69472d709861" providerId="ADAL" clId="{02AF1C77-CDB4-4D0F-A36F-B176F675BD69}" dt="2023-02-01T20:15:42.031" v="504" actId="1076"/>
          <ac:spMkLst>
            <pc:docMk/>
            <pc:sldMk cId="536452085" sldId="760"/>
            <ac:spMk id="10" creationId="{3D7A57A6-70F3-3B88-9074-9C6287AD821B}"/>
          </ac:spMkLst>
        </pc:spChg>
        <pc:spChg chg="mod">
          <ac:chgData name="Jenifer Prince Devaraj" userId="c3fb109c-09d1-42a6-93f4-69472d709861" providerId="ADAL" clId="{02AF1C77-CDB4-4D0F-A36F-B176F675BD69}" dt="2023-02-01T20:15:52.349" v="506" actId="14100"/>
          <ac:spMkLst>
            <pc:docMk/>
            <pc:sldMk cId="536452085" sldId="760"/>
            <ac:spMk id="12" creationId="{7A0D32DE-51F9-9B0A-9417-EDDCBAADC75E}"/>
          </ac:spMkLst>
        </pc:spChg>
      </pc:sldChg>
      <pc:sldChg chg="addSp modSp mod">
        <pc:chgData name="Jenifer Prince Devaraj" userId="c3fb109c-09d1-42a6-93f4-69472d709861" providerId="ADAL" clId="{02AF1C77-CDB4-4D0F-A36F-B176F675BD69}" dt="2023-02-01T20:20:46.708" v="568" actId="1076"/>
        <pc:sldMkLst>
          <pc:docMk/>
          <pc:sldMk cId="3901806978" sldId="761"/>
        </pc:sldMkLst>
        <pc:spChg chg="add mod">
          <ac:chgData name="Jenifer Prince Devaraj" userId="c3fb109c-09d1-42a6-93f4-69472d709861" providerId="ADAL" clId="{02AF1C77-CDB4-4D0F-A36F-B176F675BD69}" dt="2023-02-01T20:18:54.512" v="544"/>
          <ac:spMkLst>
            <pc:docMk/>
            <pc:sldMk cId="3901806978" sldId="761"/>
            <ac:spMk id="2" creationId="{282D3E2F-341B-17B7-7EE7-22F4055ACF69}"/>
          </ac:spMkLst>
        </pc:spChg>
        <pc:spChg chg="mod">
          <ac:chgData name="Jenifer Prince Devaraj" userId="c3fb109c-09d1-42a6-93f4-69472d709861" providerId="ADAL" clId="{02AF1C77-CDB4-4D0F-A36F-B176F675BD69}" dt="2023-02-01T20:20:03.633" v="562" actId="1076"/>
          <ac:spMkLst>
            <pc:docMk/>
            <pc:sldMk cId="3901806978" sldId="761"/>
            <ac:spMk id="4" creationId="{95F8149D-45E4-F250-A0AF-2D92C146F402}"/>
          </ac:spMkLst>
        </pc:spChg>
        <pc:spChg chg="mod">
          <ac:chgData name="Jenifer Prince Devaraj" userId="c3fb109c-09d1-42a6-93f4-69472d709861" providerId="ADAL" clId="{02AF1C77-CDB4-4D0F-A36F-B176F675BD69}" dt="2023-02-01T20:20:20.949" v="565" actId="1076"/>
          <ac:spMkLst>
            <pc:docMk/>
            <pc:sldMk cId="3901806978" sldId="761"/>
            <ac:spMk id="14" creationId="{274D05E2-4854-52F8-F18E-6E7132B19774}"/>
          </ac:spMkLst>
        </pc:spChg>
        <pc:spChg chg="mod">
          <ac:chgData name="Jenifer Prince Devaraj" userId="c3fb109c-09d1-42a6-93f4-69472d709861" providerId="ADAL" clId="{02AF1C77-CDB4-4D0F-A36F-B176F675BD69}" dt="2023-02-01T20:19:28.462" v="553" actId="1076"/>
          <ac:spMkLst>
            <pc:docMk/>
            <pc:sldMk cId="3901806978" sldId="761"/>
            <ac:spMk id="16" creationId="{E292260C-F526-0DE9-603F-9E9CD0CE83BF}"/>
          </ac:spMkLst>
        </pc:spChg>
        <pc:picChg chg="mod">
          <ac:chgData name="Jenifer Prince Devaraj" userId="c3fb109c-09d1-42a6-93f4-69472d709861" providerId="ADAL" clId="{02AF1C77-CDB4-4D0F-A36F-B176F675BD69}" dt="2023-02-01T20:20:31.392" v="566" actId="1076"/>
          <ac:picMkLst>
            <pc:docMk/>
            <pc:sldMk cId="3901806978" sldId="761"/>
            <ac:picMk id="7" creationId="{4E030D9B-1A7C-92BE-7F17-B8271AAE469C}"/>
          </ac:picMkLst>
        </pc:picChg>
        <pc:picChg chg="mod">
          <ac:chgData name="Jenifer Prince Devaraj" userId="c3fb109c-09d1-42a6-93f4-69472d709861" providerId="ADAL" clId="{02AF1C77-CDB4-4D0F-A36F-B176F675BD69}" dt="2023-02-01T20:20:46.708" v="568" actId="1076"/>
          <ac:picMkLst>
            <pc:docMk/>
            <pc:sldMk cId="3901806978" sldId="761"/>
            <ac:picMk id="9" creationId="{A7D530F5-2568-1BD4-0487-ED5B0664CA4D}"/>
          </ac:picMkLst>
        </pc:picChg>
      </pc:sldChg>
      <pc:sldChg chg="addSp modSp mod">
        <pc:chgData name="Jenifer Prince Devaraj" userId="c3fb109c-09d1-42a6-93f4-69472d709861" providerId="ADAL" clId="{02AF1C77-CDB4-4D0F-A36F-B176F675BD69}" dt="2023-02-01T20:16:57.648" v="521" actId="255"/>
        <pc:sldMkLst>
          <pc:docMk/>
          <pc:sldMk cId="3084162351" sldId="762"/>
        </pc:sldMkLst>
        <pc:spChg chg="mod">
          <ac:chgData name="Jenifer Prince Devaraj" userId="c3fb109c-09d1-42a6-93f4-69472d709861" providerId="ADAL" clId="{02AF1C77-CDB4-4D0F-A36F-B176F675BD69}" dt="2023-02-01T20:16:24.779" v="513" actId="255"/>
          <ac:spMkLst>
            <pc:docMk/>
            <pc:sldMk cId="3084162351" sldId="762"/>
            <ac:spMk id="2" creationId="{3E2F7918-B9D3-F8A5-A0CB-1B31B7764C0D}"/>
          </ac:spMkLst>
        </pc:spChg>
        <pc:spChg chg="add mod">
          <ac:chgData name="Jenifer Prince Devaraj" userId="c3fb109c-09d1-42a6-93f4-69472d709861" providerId="ADAL" clId="{02AF1C77-CDB4-4D0F-A36F-B176F675BD69}" dt="2023-02-01T20:16:02.525" v="508"/>
          <ac:spMkLst>
            <pc:docMk/>
            <pc:sldMk cId="3084162351" sldId="762"/>
            <ac:spMk id="3" creationId="{D58C44A7-FD57-E9AE-CCDD-639A68F827EA}"/>
          </ac:spMkLst>
        </pc:spChg>
        <pc:spChg chg="mod">
          <ac:chgData name="Jenifer Prince Devaraj" userId="c3fb109c-09d1-42a6-93f4-69472d709861" providerId="ADAL" clId="{02AF1C77-CDB4-4D0F-A36F-B176F675BD69}" dt="2023-02-01T20:16:07.916" v="509" actId="255"/>
          <ac:spMkLst>
            <pc:docMk/>
            <pc:sldMk cId="3084162351" sldId="762"/>
            <ac:spMk id="7" creationId="{479F2278-2FC9-E5B7-F2F5-56DCCCE49886}"/>
          </ac:spMkLst>
        </pc:spChg>
        <pc:spChg chg="mod">
          <ac:chgData name="Jenifer Prince Devaraj" userId="c3fb109c-09d1-42a6-93f4-69472d709861" providerId="ADAL" clId="{02AF1C77-CDB4-4D0F-A36F-B176F675BD69}" dt="2023-02-01T20:16:47.308" v="518" actId="255"/>
          <ac:spMkLst>
            <pc:docMk/>
            <pc:sldMk cId="3084162351" sldId="762"/>
            <ac:spMk id="8" creationId="{291D3802-724F-E82D-A27C-6657C5BE70DC}"/>
          </ac:spMkLst>
        </pc:spChg>
        <pc:spChg chg="mod">
          <ac:chgData name="Jenifer Prince Devaraj" userId="c3fb109c-09d1-42a6-93f4-69472d709861" providerId="ADAL" clId="{02AF1C77-CDB4-4D0F-A36F-B176F675BD69}" dt="2023-02-01T20:16:33.477" v="515" actId="255"/>
          <ac:spMkLst>
            <pc:docMk/>
            <pc:sldMk cId="3084162351" sldId="762"/>
            <ac:spMk id="10" creationId="{3D7A57A6-70F3-3B88-9074-9C6287AD821B}"/>
          </ac:spMkLst>
        </pc:spChg>
        <pc:spChg chg="mod">
          <ac:chgData name="Jenifer Prince Devaraj" userId="c3fb109c-09d1-42a6-93f4-69472d709861" providerId="ADAL" clId="{02AF1C77-CDB4-4D0F-A36F-B176F675BD69}" dt="2023-02-01T20:16:57.648" v="521" actId="255"/>
          <ac:spMkLst>
            <pc:docMk/>
            <pc:sldMk cId="3084162351" sldId="762"/>
            <ac:spMk id="12" creationId="{7A0D32DE-51F9-9B0A-9417-EDDCBAADC75E}"/>
          </ac:spMkLst>
        </pc:spChg>
        <pc:picChg chg="mod">
          <ac:chgData name="Jenifer Prince Devaraj" userId="c3fb109c-09d1-42a6-93f4-69472d709861" providerId="ADAL" clId="{02AF1C77-CDB4-4D0F-A36F-B176F675BD69}" dt="2023-02-01T20:16:18.309" v="511" actId="1076"/>
          <ac:picMkLst>
            <pc:docMk/>
            <pc:sldMk cId="3084162351" sldId="762"/>
            <ac:picMk id="13" creationId="{4433CACC-B384-EA56-A606-C64EEBA9188E}"/>
          </ac:picMkLst>
        </pc:picChg>
      </pc:sldChg>
      <pc:sldChg chg="addSp modSp mod">
        <pc:chgData name="Jenifer Prince Devaraj" userId="c3fb109c-09d1-42a6-93f4-69472d709861" providerId="ADAL" clId="{02AF1C77-CDB4-4D0F-A36F-B176F675BD69}" dt="2023-02-01T20:17:38.114" v="527" actId="1076"/>
        <pc:sldMkLst>
          <pc:docMk/>
          <pc:sldMk cId="1950406542" sldId="763"/>
        </pc:sldMkLst>
        <pc:spChg chg="add mod">
          <ac:chgData name="Jenifer Prince Devaraj" userId="c3fb109c-09d1-42a6-93f4-69472d709861" providerId="ADAL" clId="{02AF1C77-CDB4-4D0F-A36F-B176F675BD69}" dt="2023-02-01T20:17:05.767" v="522"/>
          <ac:spMkLst>
            <pc:docMk/>
            <pc:sldMk cId="1950406542" sldId="763"/>
            <ac:spMk id="2" creationId="{51777E7D-5ABC-3DBE-EC16-A45CBF3B953D}"/>
          </ac:spMkLst>
        </pc:spChg>
        <pc:spChg chg="mod">
          <ac:chgData name="Jenifer Prince Devaraj" userId="c3fb109c-09d1-42a6-93f4-69472d709861" providerId="ADAL" clId="{02AF1C77-CDB4-4D0F-A36F-B176F675BD69}" dt="2023-02-01T20:17:34.090" v="526" actId="1076"/>
          <ac:spMkLst>
            <pc:docMk/>
            <pc:sldMk cId="1950406542" sldId="763"/>
            <ac:spMk id="7" creationId="{479F2278-2FC9-E5B7-F2F5-56DCCCE49886}"/>
          </ac:spMkLst>
        </pc:spChg>
        <pc:picChg chg="mod">
          <ac:chgData name="Jenifer Prince Devaraj" userId="c3fb109c-09d1-42a6-93f4-69472d709861" providerId="ADAL" clId="{02AF1C77-CDB4-4D0F-A36F-B176F675BD69}" dt="2023-02-01T20:17:38.114" v="527" actId="1076"/>
          <ac:picMkLst>
            <pc:docMk/>
            <pc:sldMk cId="1950406542" sldId="763"/>
            <ac:picMk id="6" creationId="{2CC0D2A9-82FF-BF34-CA2E-057E2AE92AE2}"/>
          </ac:picMkLst>
        </pc:picChg>
      </pc:sldChg>
      <pc:sldChg chg="addSp modSp mod">
        <pc:chgData name="Jenifer Prince Devaraj" userId="c3fb109c-09d1-42a6-93f4-69472d709861" providerId="ADAL" clId="{02AF1C77-CDB4-4D0F-A36F-B176F675BD69}" dt="2023-02-01T20:18:47.565" v="543" actId="1076"/>
        <pc:sldMkLst>
          <pc:docMk/>
          <pc:sldMk cId="2528232606" sldId="764"/>
        </pc:sldMkLst>
        <pc:spChg chg="add mod">
          <ac:chgData name="Jenifer Prince Devaraj" userId="c3fb109c-09d1-42a6-93f4-69472d709861" providerId="ADAL" clId="{02AF1C77-CDB4-4D0F-A36F-B176F675BD69}" dt="2023-02-01T20:17:47.441" v="528"/>
          <ac:spMkLst>
            <pc:docMk/>
            <pc:sldMk cId="2528232606" sldId="764"/>
            <ac:spMk id="2" creationId="{9F8DB5C6-5CCD-A663-41AD-DAB8E5D4207B}"/>
          </ac:spMkLst>
        </pc:spChg>
        <pc:spChg chg="mod">
          <ac:chgData name="Jenifer Prince Devaraj" userId="c3fb109c-09d1-42a6-93f4-69472d709861" providerId="ADAL" clId="{02AF1C77-CDB4-4D0F-A36F-B176F675BD69}" dt="2023-02-01T20:17:59.678" v="530" actId="255"/>
          <ac:spMkLst>
            <pc:docMk/>
            <pc:sldMk cId="2528232606" sldId="764"/>
            <ac:spMk id="7" creationId="{479F2278-2FC9-E5B7-F2F5-56DCCCE49886}"/>
          </ac:spMkLst>
        </pc:spChg>
        <pc:spChg chg="mod">
          <ac:chgData name="Jenifer Prince Devaraj" userId="c3fb109c-09d1-42a6-93f4-69472d709861" providerId="ADAL" clId="{02AF1C77-CDB4-4D0F-A36F-B176F675BD69}" dt="2023-02-01T20:18:24.800" v="536" actId="255"/>
          <ac:spMkLst>
            <pc:docMk/>
            <pc:sldMk cId="2528232606" sldId="764"/>
            <ac:spMk id="15" creationId="{A895F9EB-FF7D-1B8B-20D2-471E5727FDDA}"/>
          </ac:spMkLst>
        </pc:spChg>
        <pc:spChg chg="mod">
          <ac:chgData name="Jenifer Prince Devaraj" userId="c3fb109c-09d1-42a6-93f4-69472d709861" providerId="ADAL" clId="{02AF1C77-CDB4-4D0F-A36F-B176F675BD69}" dt="2023-02-01T20:18:18.152" v="535" actId="255"/>
          <ac:spMkLst>
            <pc:docMk/>
            <pc:sldMk cId="2528232606" sldId="764"/>
            <ac:spMk id="19" creationId="{A542B88C-776D-5890-6938-EA224A086FDA}"/>
          </ac:spMkLst>
        </pc:spChg>
        <pc:picChg chg="mod">
          <ac:chgData name="Jenifer Prince Devaraj" userId="c3fb109c-09d1-42a6-93f4-69472d709861" providerId="ADAL" clId="{02AF1C77-CDB4-4D0F-A36F-B176F675BD69}" dt="2023-02-01T20:18:47.565" v="543" actId="1076"/>
          <ac:picMkLst>
            <pc:docMk/>
            <pc:sldMk cId="2528232606" sldId="764"/>
            <ac:picMk id="6" creationId="{8E131BA6-F4CF-42DD-B1CE-139B98271873}"/>
          </ac:picMkLst>
        </pc:picChg>
        <pc:picChg chg="mod">
          <ac:chgData name="Jenifer Prince Devaraj" userId="c3fb109c-09d1-42a6-93f4-69472d709861" providerId="ADAL" clId="{02AF1C77-CDB4-4D0F-A36F-B176F675BD69}" dt="2023-02-01T20:18:36.662" v="540" actId="14100"/>
          <ac:picMkLst>
            <pc:docMk/>
            <pc:sldMk cId="2528232606" sldId="764"/>
            <ac:picMk id="11" creationId="{37A93550-EF08-B92D-2337-746350FE39F6}"/>
          </ac:picMkLst>
        </pc:picChg>
      </pc:sldChg>
      <pc:sldChg chg="addSp delSp modSp mod">
        <pc:chgData name="Jenifer Prince Devaraj" userId="c3fb109c-09d1-42a6-93f4-69472d709861" providerId="ADAL" clId="{02AF1C77-CDB4-4D0F-A36F-B176F675BD69}" dt="2023-02-01T20:22:32.163" v="593" actId="14100"/>
        <pc:sldMkLst>
          <pc:docMk/>
          <pc:sldMk cId="3652569315" sldId="765"/>
        </pc:sldMkLst>
        <pc:spChg chg="mod">
          <ac:chgData name="Jenifer Prince Devaraj" userId="c3fb109c-09d1-42a6-93f4-69472d709861" providerId="ADAL" clId="{02AF1C77-CDB4-4D0F-A36F-B176F675BD69}" dt="2023-02-01T20:22:02.146" v="585" actId="14100"/>
          <ac:spMkLst>
            <pc:docMk/>
            <pc:sldMk cId="3652569315" sldId="765"/>
            <ac:spMk id="2" creationId="{61D0114F-1AE8-EA0F-FE18-0E788EAD2C2D}"/>
          </ac:spMkLst>
        </pc:spChg>
        <pc:spChg chg="add mod">
          <ac:chgData name="Jenifer Prince Devaraj" userId="c3fb109c-09d1-42a6-93f4-69472d709861" providerId="ADAL" clId="{02AF1C77-CDB4-4D0F-A36F-B176F675BD69}" dt="2023-02-01T20:21:09.814" v="573"/>
          <ac:spMkLst>
            <pc:docMk/>
            <pc:sldMk cId="3652569315" sldId="765"/>
            <ac:spMk id="3" creationId="{2A260C85-62BE-6BEB-81F7-3AB72F9FA232}"/>
          </ac:spMkLst>
        </pc:spChg>
        <pc:spChg chg="del mod">
          <ac:chgData name="Jenifer Prince Devaraj" userId="c3fb109c-09d1-42a6-93f4-69472d709861" providerId="ADAL" clId="{02AF1C77-CDB4-4D0F-A36F-B176F675BD69}" dt="2023-02-01T20:21:40.605" v="579" actId="478"/>
          <ac:spMkLst>
            <pc:docMk/>
            <pc:sldMk cId="3652569315" sldId="765"/>
            <ac:spMk id="10" creationId="{604C26EF-9226-4AB7-5E8F-00226634D720}"/>
          </ac:spMkLst>
        </pc:spChg>
        <pc:spChg chg="mod">
          <ac:chgData name="Jenifer Prince Devaraj" userId="c3fb109c-09d1-42a6-93f4-69472d709861" providerId="ADAL" clId="{02AF1C77-CDB4-4D0F-A36F-B176F675BD69}" dt="2023-02-01T20:22:32.163" v="593" actId="14100"/>
          <ac:spMkLst>
            <pc:docMk/>
            <pc:sldMk cId="3652569315" sldId="765"/>
            <ac:spMk id="12" creationId="{FF8E8E26-FCFB-568E-1E5F-56F4C76A590D}"/>
          </ac:spMkLst>
        </pc:spChg>
        <pc:picChg chg="mod">
          <ac:chgData name="Jenifer Prince Devaraj" userId="c3fb109c-09d1-42a6-93f4-69472d709861" providerId="ADAL" clId="{02AF1C77-CDB4-4D0F-A36F-B176F675BD69}" dt="2023-02-01T20:22:09.228" v="588" actId="1076"/>
          <ac:picMkLst>
            <pc:docMk/>
            <pc:sldMk cId="3652569315" sldId="765"/>
            <ac:picMk id="6" creationId="{7C24EED8-B94A-3C07-3237-2FB21A8ED12A}"/>
          </ac:picMkLst>
        </pc:picChg>
      </pc:sldChg>
      <pc:sldChg chg="addSp delSp modSp add mod delAnim">
        <pc:chgData name="Jenifer Prince Devaraj" userId="c3fb109c-09d1-42a6-93f4-69472d709861" providerId="ADAL" clId="{02AF1C77-CDB4-4D0F-A36F-B176F675BD69}" dt="2023-02-01T20:13:13.174" v="477" actId="1076"/>
        <pc:sldMkLst>
          <pc:docMk/>
          <pc:sldMk cId="2188662454" sldId="766"/>
        </pc:sldMkLst>
        <pc:spChg chg="add mod">
          <ac:chgData name="Jenifer Prince Devaraj" userId="c3fb109c-09d1-42a6-93f4-69472d709861" providerId="ADAL" clId="{02AF1C77-CDB4-4D0F-A36F-B176F675BD69}" dt="2023-02-01T20:12:51.445" v="473"/>
          <ac:spMkLst>
            <pc:docMk/>
            <pc:sldMk cId="2188662454" sldId="766"/>
            <ac:spMk id="3" creationId="{88D1F3DC-DB1D-907C-4243-F0BDB33E99EB}"/>
          </ac:spMkLst>
        </pc:spChg>
        <pc:spChg chg="mod">
          <ac:chgData name="Jenifer Prince Devaraj" userId="c3fb109c-09d1-42a6-93f4-69472d709861" providerId="ADAL" clId="{02AF1C77-CDB4-4D0F-A36F-B176F675BD69}" dt="2023-02-01T20:12:49.331" v="472" actId="255"/>
          <ac:spMkLst>
            <pc:docMk/>
            <pc:sldMk cId="2188662454" sldId="766"/>
            <ac:spMk id="9" creationId="{0BB415F4-56CE-6658-04C0-3AF93F094D7F}"/>
          </ac:spMkLst>
        </pc:spChg>
        <pc:spChg chg="del">
          <ac:chgData name="Jenifer Prince Devaraj" userId="c3fb109c-09d1-42a6-93f4-69472d709861" providerId="ADAL" clId="{02AF1C77-CDB4-4D0F-A36F-B176F675BD69}" dt="2023-02-01T20:12:03.289" v="461" actId="478"/>
          <ac:spMkLst>
            <pc:docMk/>
            <pc:sldMk cId="2188662454" sldId="766"/>
            <ac:spMk id="11" creationId="{BB0AF3ED-6911-AE0E-8636-23FE8E64CA93}"/>
          </ac:spMkLst>
        </pc:spChg>
        <pc:spChg chg="mod">
          <ac:chgData name="Jenifer Prince Devaraj" userId="c3fb109c-09d1-42a6-93f4-69472d709861" providerId="ADAL" clId="{02AF1C77-CDB4-4D0F-A36F-B176F675BD69}" dt="2023-02-01T20:13:13.174" v="477" actId="1076"/>
          <ac:spMkLst>
            <pc:docMk/>
            <pc:sldMk cId="2188662454" sldId="766"/>
            <ac:spMk id="13" creationId="{50E76DEA-1097-4779-19D0-88C50481F895}"/>
          </ac:spMkLst>
        </pc:spChg>
        <pc:spChg chg="del">
          <ac:chgData name="Jenifer Prince Devaraj" userId="c3fb109c-09d1-42a6-93f4-69472d709861" providerId="ADAL" clId="{02AF1C77-CDB4-4D0F-A36F-B176F675BD69}" dt="2023-02-01T20:12:11.939" v="463" actId="478"/>
          <ac:spMkLst>
            <pc:docMk/>
            <pc:sldMk cId="2188662454" sldId="766"/>
            <ac:spMk id="15" creationId="{FC7C99FB-50F6-11F2-890D-59994A9267D7}"/>
          </ac:spMkLst>
        </pc:spChg>
        <pc:spChg chg="del">
          <ac:chgData name="Jenifer Prince Devaraj" userId="c3fb109c-09d1-42a6-93f4-69472d709861" providerId="ADAL" clId="{02AF1C77-CDB4-4D0F-A36F-B176F675BD69}" dt="2023-02-01T20:12:08.884" v="462" actId="478"/>
          <ac:spMkLst>
            <pc:docMk/>
            <pc:sldMk cId="2188662454" sldId="766"/>
            <ac:spMk id="17" creationId="{AB7B702E-87BE-BCA8-4CB7-5B07EFE99EAF}"/>
          </ac:spMkLst>
        </pc:spChg>
        <pc:picChg chg="mod">
          <ac:chgData name="Jenifer Prince Devaraj" userId="c3fb109c-09d1-42a6-93f4-69472d709861" providerId="ADAL" clId="{02AF1C77-CDB4-4D0F-A36F-B176F675BD69}" dt="2023-02-01T20:13:03.658" v="474" actId="1076"/>
          <ac:picMkLst>
            <pc:docMk/>
            <pc:sldMk cId="2188662454" sldId="766"/>
            <ac:picMk id="6" creationId="{3CE264B0-7E07-0DF7-0D50-4A7FB0E6132F}"/>
          </ac:picMkLst>
        </pc:picChg>
      </pc:sldChg>
      <pc:sldChg chg="add del">
        <pc:chgData name="Jenifer Prince Devaraj" userId="c3fb109c-09d1-42a6-93f4-69472d709861" providerId="ADAL" clId="{02AF1C77-CDB4-4D0F-A36F-B176F675BD69}" dt="2023-02-01T20:20:58.281" v="572"/>
        <pc:sldMkLst>
          <pc:docMk/>
          <pc:sldMk cId="1356351120" sldId="767"/>
        </pc:sldMkLst>
      </pc:sldChg>
      <pc:sldChg chg="delSp modSp add mod">
        <pc:chgData name="Jenifer Prince Devaraj" userId="c3fb109c-09d1-42a6-93f4-69472d709861" providerId="ADAL" clId="{02AF1C77-CDB4-4D0F-A36F-B176F675BD69}" dt="2023-02-01T20:23:17.966" v="603" actId="1076"/>
        <pc:sldMkLst>
          <pc:docMk/>
          <pc:sldMk cId="1763618100" sldId="767"/>
        </pc:sldMkLst>
        <pc:spChg chg="mod">
          <ac:chgData name="Jenifer Prince Devaraj" userId="c3fb109c-09d1-42a6-93f4-69472d709861" providerId="ADAL" clId="{02AF1C77-CDB4-4D0F-A36F-B176F675BD69}" dt="2023-02-01T20:23:04.154" v="600" actId="14100"/>
          <ac:spMkLst>
            <pc:docMk/>
            <pc:sldMk cId="1763618100" sldId="767"/>
            <ac:spMk id="2" creationId="{61D0114F-1AE8-EA0F-FE18-0E788EAD2C2D}"/>
          </ac:spMkLst>
        </pc:spChg>
        <pc:spChg chg="mod">
          <ac:chgData name="Jenifer Prince Devaraj" userId="c3fb109c-09d1-42a6-93f4-69472d709861" providerId="ADAL" clId="{02AF1C77-CDB4-4D0F-A36F-B176F675BD69}" dt="2023-02-01T20:23:17.966" v="603" actId="1076"/>
          <ac:spMkLst>
            <pc:docMk/>
            <pc:sldMk cId="1763618100" sldId="767"/>
            <ac:spMk id="10" creationId="{604C26EF-9226-4AB7-5E8F-00226634D720}"/>
          </ac:spMkLst>
        </pc:spChg>
        <pc:spChg chg="del">
          <ac:chgData name="Jenifer Prince Devaraj" userId="c3fb109c-09d1-42a6-93f4-69472d709861" providerId="ADAL" clId="{02AF1C77-CDB4-4D0F-A36F-B176F675BD69}" dt="2023-02-01T20:22:44.155" v="594" actId="478"/>
          <ac:spMkLst>
            <pc:docMk/>
            <pc:sldMk cId="1763618100" sldId="767"/>
            <ac:spMk id="12" creationId="{FF8E8E26-FCFB-568E-1E5F-56F4C76A590D}"/>
          </ac:spMkLst>
        </pc:spChg>
        <pc:picChg chg="del">
          <ac:chgData name="Jenifer Prince Devaraj" userId="c3fb109c-09d1-42a6-93f4-69472d709861" providerId="ADAL" clId="{02AF1C77-CDB4-4D0F-A36F-B176F675BD69}" dt="2023-02-01T20:22:45.990" v="595" actId="478"/>
          <ac:picMkLst>
            <pc:docMk/>
            <pc:sldMk cId="1763618100" sldId="767"/>
            <ac:picMk id="6" creationId="{7C24EED8-B94A-3C07-3237-2FB21A8ED12A}"/>
          </ac:picMkLst>
        </pc:picChg>
      </pc:sldChg>
      <pc:sldChg chg="add del">
        <pc:chgData name="Jenifer Prince Devaraj" userId="c3fb109c-09d1-42a6-93f4-69472d709861" providerId="ADAL" clId="{02AF1C77-CDB4-4D0F-A36F-B176F675BD69}" dt="2023-02-01T20:20:57.729" v="571"/>
        <pc:sldMkLst>
          <pc:docMk/>
          <pc:sldMk cId="207065754" sldId="768"/>
        </pc:sldMkLst>
      </pc:sldChg>
    </pc:docChg>
  </pc:docChgLst>
  <pc:docChgLst>
    <pc:chgData name="Jenifer Prince Devaraj" userId="c3fb109c-09d1-42a6-93f4-69472d709861" providerId="ADAL" clId="{64C163B7-4D98-4E2D-856F-C05830356BD0}"/>
    <pc:docChg chg="undo custSel addSld modSld">
      <pc:chgData name="Jenifer Prince Devaraj" userId="c3fb109c-09d1-42a6-93f4-69472d709861" providerId="ADAL" clId="{64C163B7-4D98-4E2D-856F-C05830356BD0}" dt="2023-01-26T21:03:43.912" v="706"/>
      <pc:docMkLst>
        <pc:docMk/>
      </pc:docMkLst>
      <pc:sldChg chg="addSp modSp mod">
        <pc:chgData name="Jenifer Prince Devaraj" userId="c3fb109c-09d1-42a6-93f4-69472d709861" providerId="ADAL" clId="{64C163B7-4D98-4E2D-856F-C05830356BD0}" dt="2023-01-26T21:02:41.414" v="696"/>
        <pc:sldMkLst>
          <pc:docMk/>
          <pc:sldMk cId="602369199" sldId="756"/>
        </pc:sldMkLst>
        <pc:picChg chg="add mod">
          <ac:chgData name="Jenifer Prince Devaraj" userId="c3fb109c-09d1-42a6-93f4-69472d709861" providerId="ADAL" clId="{64C163B7-4D98-4E2D-856F-C05830356BD0}" dt="2023-01-26T21:02:41.414" v="696"/>
          <ac:picMkLst>
            <pc:docMk/>
            <pc:sldMk cId="602369199" sldId="756"/>
            <ac:picMk id="2" creationId="{1B38C731-94A0-CC14-1C43-0DCB347345A1}"/>
          </ac:picMkLst>
        </pc:picChg>
      </pc:sldChg>
      <pc:sldChg chg="modSp mod">
        <pc:chgData name="Jenifer Prince Devaraj" userId="c3fb109c-09d1-42a6-93f4-69472d709861" providerId="ADAL" clId="{64C163B7-4D98-4E2D-856F-C05830356BD0}" dt="2023-01-26T11:29:25.252" v="0" actId="14100"/>
        <pc:sldMkLst>
          <pc:docMk/>
          <pc:sldMk cId="2037202359" sldId="757"/>
        </pc:sldMkLst>
        <pc:spChg chg="mod">
          <ac:chgData name="Jenifer Prince Devaraj" userId="c3fb109c-09d1-42a6-93f4-69472d709861" providerId="ADAL" clId="{64C163B7-4D98-4E2D-856F-C05830356BD0}" dt="2023-01-26T11:29:25.252" v="0" actId="14100"/>
          <ac:spMkLst>
            <pc:docMk/>
            <pc:sldMk cId="2037202359" sldId="757"/>
            <ac:spMk id="4" creationId="{E8D21A76-5450-43B9-934D-34E9E046BE0D}"/>
          </ac:spMkLst>
        </pc:spChg>
      </pc:sldChg>
      <pc:sldChg chg="addSp delSp modSp mod">
        <pc:chgData name="Jenifer Prince Devaraj" userId="c3fb109c-09d1-42a6-93f4-69472d709861" providerId="ADAL" clId="{64C163B7-4D98-4E2D-856F-C05830356BD0}" dt="2023-01-26T21:02:53.387" v="697"/>
        <pc:sldMkLst>
          <pc:docMk/>
          <pc:sldMk cId="626539236" sldId="758"/>
        </pc:sldMkLst>
        <pc:spChg chg="mod">
          <ac:chgData name="Jenifer Prince Devaraj" userId="c3fb109c-09d1-42a6-93f4-69472d709861" providerId="ADAL" clId="{64C163B7-4D98-4E2D-856F-C05830356BD0}" dt="2023-01-26T13:52:39.573" v="242" actId="5793"/>
          <ac:spMkLst>
            <pc:docMk/>
            <pc:sldMk cId="626539236" sldId="758"/>
            <ac:spMk id="9" creationId="{1D9EBE0C-1BD7-5FFF-5B82-72B30F3FB53A}"/>
          </ac:spMkLst>
        </pc:spChg>
        <pc:picChg chg="add del mod">
          <ac:chgData name="Jenifer Prince Devaraj" userId="c3fb109c-09d1-42a6-93f4-69472d709861" providerId="ADAL" clId="{64C163B7-4D98-4E2D-856F-C05830356BD0}" dt="2023-01-26T21:02:22.438" v="693" actId="21"/>
          <ac:picMkLst>
            <pc:docMk/>
            <pc:sldMk cId="626539236" sldId="758"/>
            <ac:picMk id="3" creationId="{6F19C988-DDB9-E102-54E9-4948E98D57F4}"/>
          </ac:picMkLst>
        </pc:picChg>
        <pc:picChg chg="add mod">
          <ac:chgData name="Jenifer Prince Devaraj" userId="c3fb109c-09d1-42a6-93f4-69472d709861" providerId="ADAL" clId="{64C163B7-4D98-4E2D-856F-C05830356BD0}" dt="2023-01-26T21:02:53.387" v="697"/>
          <ac:picMkLst>
            <pc:docMk/>
            <pc:sldMk cId="626539236" sldId="758"/>
            <ac:picMk id="6" creationId="{A375FDDA-046F-1C71-CB50-420254E8EDD6}"/>
          </ac:picMkLst>
        </pc:picChg>
      </pc:sldChg>
      <pc:sldChg chg="addSp modSp mod">
        <pc:chgData name="Jenifer Prince Devaraj" userId="c3fb109c-09d1-42a6-93f4-69472d709861" providerId="ADAL" clId="{64C163B7-4D98-4E2D-856F-C05830356BD0}" dt="2023-01-26T21:03:12.319" v="700"/>
        <pc:sldMkLst>
          <pc:docMk/>
          <pc:sldMk cId="2592325656" sldId="759"/>
        </pc:sldMkLst>
        <pc:picChg chg="add mod">
          <ac:chgData name="Jenifer Prince Devaraj" userId="c3fb109c-09d1-42a6-93f4-69472d709861" providerId="ADAL" clId="{64C163B7-4D98-4E2D-856F-C05830356BD0}" dt="2023-01-26T21:03:12.319" v="700"/>
          <ac:picMkLst>
            <pc:docMk/>
            <pc:sldMk cId="2592325656" sldId="759"/>
            <ac:picMk id="2" creationId="{B2DD964E-7C44-F990-A0CC-A577AA635C44}"/>
          </ac:picMkLst>
        </pc:picChg>
      </pc:sldChg>
      <pc:sldChg chg="addSp modSp mod">
        <pc:chgData name="Jenifer Prince Devaraj" userId="c3fb109c-09d1-42a6-93f4-69472d709861" providerId="ADAL" clId="{64C163B7-4D98-4E2D-856F-C05830356BD0}" dt="2023-01-26T21:03:15.655" v="701"/>
        <pc:sldMkLst>
          <pc:docMk/>
          <pc:sldMk cId="536452085" sldId="760"/>
        </pc:sldMkLst>
        <pc:spChg chg="add mod">
          <ac:chgData name="Jenifer Prince Devaraj" userId="c3fb109c-09d1-42a6-93f4-69472d709861" providerId="ADAL" clId="{64C163B7-4D98-4E2D-856F-C05830356BD0}" dt="2023-01-26T11:52:22.185" v="40" actId="1076"/>
          <ac:spMkLst>
            <pc:docMk/>
            <pc:sldMk cId="536452085" sldId="760"/>
            <ac:spMk id="2" creationId="{3E2F7918-B9D3-F8A5-A0CB-1B31B7764C0D}"/>
          </ac:spMkLst>
        </pc:spChg>
        <pc:spChg chg="mod">
          <ac:chgData name="Jenifer Prince Devaraj" userId="c3fb109c-09d1-42a6-93f4-69472d709861" providerId="ADAL" clId="{64C163B7-4D98-4E2D-856F-C05830356BD0}" dt="2023-01-26T11:53:08.621" v="50" actId="14100"/>
          <ac:spMkLst>
            <pc:docMk/>
            <pc:sldMk cId="536452085" sldId="760"/>
            <ac:spMk id="4" creationId="{3A0F87B2-933D-4157-B222-081D7DD35A1C}"/>
          </ac:spMkLst>
        </pc:spChg>
        <pc:spChg chg="mod">
          <ac:chgData name="Jenifer Prince Devaraj" userId="c3fb109c-09d1-42a6-93f4-69472d709861" providerId="ADAL" clId="{64C163B7-4D98-4E2D-856F-C05830356BD0}" dt="2023-01-26T11:53:20.579" v="64" actId="20577"/>
          <ac:spMkLst>
            <pc:docMk/>
            <pc:sldMk cId="536452085" sldId="760"/>
            <ac:spMk id="7" creationId="{479F2278-2FC9-E5B7-F2F5-56DCCCE49886}"/>
          </ac:spMkLst>
        </pc:spChg>
        <pc:spChg chg="add mod">
          <ac:chgData name="Jenifer Prince Devaraj" userId="c3fb109c-09d1-42a6-93f4-69472d709861" providerId="ADAL" clId="{64C163B7-4D98-4E2D-856F-C05830356BD0}" dt="2023-01-26T11:52:29.135" v="42" actId="1076"/>
          <ac:spMkLst>
            <pc:docMk/>
            <pc:sldMk cId="536452085" sldId="760"/>
            <ac:spMk id="8" creationId="{291D3802-724F-E82D-A27C-6657C5BE70DC}"/>
          </ac:spMkLst>
        </pc:spChg>
        <pc:spChg chg="add mod">
          <ac:chgData name="Jenifer Prince Devaraj" userId="c3fb109c-09d1-42a6-93f4-69472d709861" providerId="ADAL" clId="{64C163B7-4D98-4E2D-856F-C05830356BD0}" dt="2023-01-26T11:52:25.575" v="41" actId="1076"/>
          <ac:spMkLst>
            <pc:docMk/>
            <pc:sldMk cId="536452085" sldId="760"/>
            <ac:spMk id="10" creationId="{3D7A57A6-70F3-3B88-9074-9C6287AD821B}"/>
          </ac:spMkLst>
        </pc:spChg>
        <pc:spChg chg="add mod">
          <ac:chgData name="Jenifer Prince Devaraj" userId="c3fb109c-09d1-42a6-93f4-69472d709861" providerId="ADAL" clId="{64C163B7-4D98-4E2D-856F-C05830356BD0}" dt="2023-01-26T11:53:03.790" v="49" actId="1076"/>
          <ac:spMkLst>
            <pc:docMk/>
            <pc:sldMk cId="536452085" sldId="760"/>
            <ac:spMk id="12" creationId="{7A0D32DE-51F9-9B0A-9417-EDDCBAADC75E}"/>
          </ac:spMkLst>
        </pc:spChg>
        <pc:picChg chg="mod">
          <ac:chgData name="Jenifer Prince Devaraj" userId="c3fb109c-09d1-42a6-93f4-69472d709861" providerId="ADAL" clId="{64C163B7-4D98-4E2D-856F-C05830356BD0}" dt="2023-01-26T11:41:23.240" v="1" actId="1076"/>
          <ac:picMkLst>
            <pc:docMk/>
            <pc:sldMk cId="536452085" sldId="760"/>
            <ac:picMk id="6" creationId="{EECB2ACA-A3EC-B792-017D-67AC0F8AD26C}"/>
          </ac:picMkLst>
        </pc:picChg>
        <pc:picChg chg="add mod">
          <ac:chgData name="Jenifer Prince Devaraj" userId="c3fb109c-09d1-42a6-93f4-69472d709861" providerId="ADAL" clId="{64C163B7-4D98-4E2D-856F-C05830356BD0}" dt="2023-01-26T21:03:15.655" v="701"/>
          <ac:picMkLst>
            <pc:docMk/>
            <pc:sldMk cId="536452085" sldId="760"/>
            <ac:picMk id="13" creationId="{24450C29-BA0D-49CB-38B5-26E8BF4FA3BB}"/>
          </ac:picMkLst>
        </pc:picChg>
      </pc:sldChg>
      <pc:sldChg chg="addSp delSp modSp new mod">
        <pc:chgData name="Jenifer Prince Devaraj" userId="c3fb109c-09d1-42a6-93f4-69472d709861" providerId="ADAL" clId="{64C163B7-4D98-4E2D-856F-C05830356BD0}" dt="2023-01-26T21:03:41.117" v="705"/>
        <pc:sldMkLst>
          <pc:docMk/>
          <pc:sldMk cId="3901806978" sldId="761"/>
        </pc:sldMkLst>
        <pc:spChg chg="del">
          <ac:chgData name="Jenifer Prince Devaraj" userId="c3fb109c-09d1-42a6-93f4-69472d709861" providerId="ADAL" clId="{64C163B7-4D98-4E2D-856F-C05830356BD0}" dt="2023-01-26T11:54:26.567" v="67" actId="478"/>
          <ac:spMkLst>
            <pc:docMk/>
            <pc:sldMk cId="3901806978" sldId="761"/>
            <ac:spMk id="2" creationId="{BAE15AD3-FC50-BA44-C696-6CB3AB841A2C}"/>
          </ac:spMkLst>
        </pc:spChg>
        <pc:spChg chg="del">
          <ac:chgData name="Jenifer Prince Devaraj" userId="c3fb109c-09d1-42a6-93f4-69472d709861" providerId="ADAL" clId="{64C163B7-4D98-4E2D-856F-C05830356BD0}" dt="2023-01-26T11:54:23.821" v="66" actId="478"/>
          <ac:spMkLst>
            <pc:docMk/>
            <pc:sldMk cId="3901806978" sldId="761"/>
            <ac:spMk id="3" creationId="{E4036722-8AEA-F9EB-C2DE-02A9B2B77C29}"/>
          </ac:spMkLst>
        </pc:spChg>
        <pc:spChg chg="mod">
          <ac:chgData name="Jenifer Prince Devaraj" userId="c3fb109c-09d1-42a6-93f4-69472d709861" providerId="ADAL" clId="{64C163B7-4D98-4E2D-856F-C05830356BD0}" dt="2023-01-26T20:37:16.055" v="552" actId="14100"/>
          <ac:spMkLst>
            <pc:docMk/>
            <pc:sldMk cId="3901806978" sldId="761"/>
            <ac:spMk id="4" creationId="{95F8149D-45E4-F250-A0AF-2D92C146F402}"/>
          </ac:spMkLst>
        </pc:spChg>
        <pc:spChg chg="add mod">
          <ac:chgData name="Jenifer Prince Devaraj" userId="c3fb109c-09d1-42a6-93f4-69472d709861" providerId="ADAL" clId="{64C163B7-4D98-4E2D-856F-C05830356BD0}" dt="2023-01-26T20:58:23.837" v="686" actId="1076"/>
          <ac:spMkLst>
            <pc:docMk/>
            <pc:sldMk cId="3901806978" sldId="761"/>
            <ac:spMk id="14" creationId="{274D05E2-4854-52F8-F18E-6E7132B19774}"/>
          </ac:spMkLst>
        </pc:spChg>
        <pc:spChg chg="add mod">
          <ac:chgData name="Jenifer Prince Devaraj" userId="c3fb109c-09d1-42a6-93f4-69472d709861" providerId="ADAL" clId="{64C163B7-4D98-4E2D-856F-C05830356BD0}" dt="2023-01-26T20:58:32.193" v="687" actId="255"/>
          <ac:spMkLst>
            <pc:docMk/>
            <pc:sldMk cId="3901806978" sldId="761"/>
            <ac:spMk id="16" creationId="{E292260C-F526-0DE9-603F-9E9CD0CE83BF}"/>
          </ac:spMkLst>
        </pc:spChg>
        <pc:picChg chg="add mod">
          <ac:chgData name="Jenifer Prince Devaraj" userId="c3fb109c-09d1-42a6-93f4-69472d709861" providerId="ADAL" clId="{64C163B7-4D98-4E2D-856F-C05830356BD0}" dt="2023-01-26T20:58:19.123" v="684" actId="1076"/>
          <ac:picMkLst>
            <pc:docMk/>
            <pc:sldMk cId="3901806978" sldId="761"/>
            <ac:picMk id="7" creationId="{4E030D9B-1A7C-92BE-7F17-B8271AAE469C}"/>
          </ac:picMkLst>
        </pc:picChg>
        <pc:picChg chg="add mod">
          <ac:chgData name="Jenifer Prince Devaraj" userId="c3fb109c-09d1-42a6-93f4-69472d709861" providerId="ADAL" clId="{64C163B7-4D98-4E2D-856F-C05830356BD0}" dt="2023-01-26T20:58:20.877" v="685" actId="1076"/>
          <ac:picMkLst>
            <pc:docMk/>
            <pc:sldMk cId="3901806978" sldId="761"/>
            <ac:picMk id="9" creationId="{A7D530F5-2568-1BD4-0487-ED5B0664CA4D}"/>
          </ac:picMkLst>
        </pc:picChg>
        <pc:picChg chg="add del">
          <ac:chgData name="Jenifer Prince Devaraj" userId="c3fb109c-09d1-42a6-93f4-69472d709861" providerId="ADAL" clId="{64C163B7-4D98-4E2D-856F-C05830356BD0}" dt="2023-01-26T18:20:29.405" v="251" actId="22"/>
          <ac:picMkLst>
            <pc:docMk/>
            <pc:sldMk cId="3901806978" sldId="761"/>
            <ac:picMk id="11" creationId="{25D85058-1FC8-CB39-A608-5A8EEDC4A176}"/>
          </ac:picMkLst>
        </pc:picChg>
        <pc:picChg chg="add del mod">
          <ac:chgData name="Jenifer Prince Devaraj" userId="c3fb109c-09d1-42a6-93f4-69472d709861" providerId="ADAL" clId="{64C163B7-4D98-4E2D-856F-C05830356BD0}" dt="2023-01-26T18:20:59.392" v="255" actId="478"/>
          <ac:picMkLst>
            <pc:docMk/>
            <pc:sldMk cId="3901806978" sldId="761"/>
            <ac:picMk id="13" creationId="{66A5014E-6B48-157D-2832-D2A1EAE76A6D}"/>
          </ac:picMkLst>
        </pc:picChg>
        <pc:picChg chg="add mod">
          <ac:chgData name="Jenifer Prince Devaraj" userId="c3fb109c-09d1-42a6-93f4-69472d709861" providerId="ADAL" clId="{64C163B7-4D98-4E2D-856F-C05830356BD0}" dt="2023-01-26T21:03:41.117" v="705"/>
          <ac:picMkLst>
            <pc:docMk/>
            <pc:sldMk cId="3901806978" sldId="761"/>
            <ac:picMk id="17" creationId="{6A2C6FF4-521D-1E76-3EEE-E988A8E880C0}"/>
          </ac:picMkLst>
        </pc:picChg>
      </pc:sldChg>
      <pc:sldChg chg="addSp delSp modSp add mod">
        <pc:chgData name="Jenifer Prince Devaraj" userId="c3fb109c-09d1-42a6-93f4-69472d709861" providerId="ADAL" clId="{64C163B7-4D98-4E2D-856F-C05830356BD0}" dt="2023-01-26T21:03:18.826" v="702"/>
        <pc:sldMkLst>
          <pc:docMk/>
          <pc:sldMk cId="3084162351" sldId="762"/>
        </pc:sldMkLst>
        <pc:spChg chg="mod">
          <ac:chgData name="Jenifer Prince Devaraj" userId="c3fb109c-09d1-42a6-93f4-69472d709861" providerId="ADAL" clId="{64C163B7-4D98-4E2D-856F-C05830356BD0}" dt="2023-01-26T12:20:18.874" v="91" actId="20577"/>
          <ac:spMkLst>
            <pc:docMk/>
            <pc:sldMk cId="3084162351" sldId="762"/>
            <ac:spMk id="2" creationId="{3E2F7918-B9D3-F8A5-A0CB-1B31B7764C0D}"/>
          </ac:spMkLst>
        </pc:spChg>
        <pc:spChg chg="mod">
          <ac:chgData name="Jenifer Prince Devaraj" userId="c3fb109c-09d1-42a6-93f4-69472d709861" providerId="ADAL" clId="{64C163B7-4D98-4E2D-856F-C05830356BD0}" dt="2023-01-26T12:43:42.454" v="182" actId="1076"/>
          <ac:spMkLst>
            <pc:docMk/>
            <pc:sldMk cId="3084162351" sldId="762"/>
            <ac:spMk id="7" creationId="{479F2278-2FC9-E5B7-F2F5-56DCCCE49886}"/>
          </ac:spMkLst>
        </pc:spChg>
        <pc:spChg chg="mod">
          <ac:chgData name="Jenifer Prince Devaraj" userId="c3fb109c-09d1-42a6-93f4-69472d709861" providerId="ADAL" clId="{64C163B7-4D98-4E2D-856F-C05830356BD0}" dt="2023-01-26T12:43:47.983" v="183" actId="1035"/>
          <ac:spMkLst>
            <pc:docMk/>
            <pc:sldMk cId="3084162351" sldId="762"/>
            <ac:spMk id="8" creationId="{291D3802-724F-E82D-A27C-6657C5BE70DC}"/>
          </ac:spMkLst>
        </pc:spChg>
        <pc:spChg chg="add del mod">
          <ac:chgData name="Jenifer Prince Devaraj" userId="c3fb109c-09d1-42a6-93f4-69472d709861" providerId="ADAL" clId="{64C163B7-4D98-4E2D-856F-C05830356BD0}" dt="2023-01-26T12:20:04.158" v="83" actId="478"/>
          <ac:spMkLst>
            <pc:docMk/>
            <pc:sldMk cId="3084162351" sldId="762"/>
            <ac:spMk id="9" creationId="{A69B1093-10D8-87EE-FAE6-68F06038F382}"/>
          </ac:spMkLst>
        </pc:spChg>
        <pc:spChg chg="mod">
          <ac:chgData name="Jenifer Prince Devaraj" userId="c3fb109c-09d1-42a6-93f4-69472d709861" providerId="ADAL" clId="{64C163B7-4D98-4E2D-856F-C05830356BD0}" dt="2023-01-26T12:22:27.655" v="127" actId="20577"/>
          <ac:spMkLst>
            <pc:docMk/>
            <pc:sldMk cId="3084162351" sldId="762"/>
            <ac:spMk id="12" creationId="{7A0D32DE-51F9-9B0A-9417-EDDCBAADC75E}"/>
          </ac:spMkLst>
        </pc:spChg>
        <pc:picChg chg="del">
          <ac:chgData name="Jenifer Prince Devaraj" userId="c3fb109c-09d1-42a6-93f4-69472d709861" providerId="ADAL" clId="{64C163B7-4D98-4E2D-856F-C05830356BD0}" dt="2023-01-26T12:16:47.534" v="78" actId="478"/>
          <ac:picMkLst>
            <pc:docMk/>
            <pc:sldMk cId="3084162351" sldId="762"/>
            <ac:picMk id="6" creationId="{EECB2ACA-A3EC-B792-017D-67AC0F8AD26C}"/>
          </ac:picMkLst>
        </pc:picChg>
        <pc:picChg chg="add mod">
          <ac:chgData name="Jenifer Prince Devaraj" userId="c3fb109c-09d1-42a6-93f4-69472d709861" providerId="ADAL" clId="{64C163B7-4D98-4E2D-856F-C05830356BD0}" dt="2023-01-26T12:16:52.557" v="80" actId="1076"/>
          <ac:picMkLst>
            <pc:docMk/>
            <pc:sldMk cId="3084162351" sldId="762"/>
            <ac:picMk id="13" creationId="{4433CACC-B384-EA56-A606-C64EEBA9188E}"/>
          </ac:picMkLst>
        </pc:picChg>
        <pc:picChg chg="add mod">
          <ac:chgData name="Jenifer Prince Devaraj" userId="c3fb109c-09d1-42a6-93f4-69472d709861" providerId="ADAL" clId="{64C163B7-4D98-4E2D-856F-C05830356BD0}" dt="2023-01-26T21:03:18.826" v="702"/>
          <ac:picMkLst>
            <pc:docMk/>
            <pc:sldMk cId="3084162351" sldId="762"/>
            <ac:picMk id="14" creationId="{6A7715BC-BE18-1096-A002-F85C9FEAE7E1}"/>
          </ac:picMkLst>
        </pc:picChg>
      </pc:sldChg>
      <pc:sldChg chg="addSp delSp modSp add mod">
        <pc:chgData name="Jenifer Prince Devaraj" userId="c3fb109c-09d1-42a6-93f4-69472d709861" providerId="ADAL" clId="{64C163B7-4D98-4E2D-856F-C05830356BD0}" dt="2023-01-26T21:03:26.400" v="703"/>
        <pc:sldMkLst>
          <pc:docMk/>
          <pc:sldMk cId="1950406542" sldId="763"/>
        </pc:sldMkLst>
        <pc:spChg chg="del mod">
          <ac:chgData name="Jenifer Prince Devaraj" userId="c3fb109c-09d1-42a6-93f4-69472d709861" providerId="ADAL" clId="{64C163B7-4D98-4E2D-856F-C05830356BD0}" dt="2023-01-26T12:44:20.827" v="187" actId="478"/>
          <ac:spMkLst>
            <pc:docMk/>
            <pc:sldMk cId="1950406542" sldId="763"/>
            <ac:spMk id="2" creationId="{3E2F7918-B9D3-F8A5-A0CB-1B31B7764C0D}"/>
          </ac:spMkLst>
        </pc:spChg>
        <pc:spChg chg="mod">
          <ac:chgData name="Jenifer Prince Devaraj" userId="c3fb109c-09d1-42a6-93f4-69472d709861" providerId="ADAL" clId="{64C163B7-4D98-4E2D-856F-C05830356BD0}" dt="2023-01-26T12:51:04.271" v="191" actId="255"/>
          <ac:spMkLst>
            <pc:docMk/>
            <pc:sldMk cId="1950406542" sldId="763"/>
            <ac:spMk id="7" creationId="{479F2278-2FC9-E5B7-F2F5-56DCCCE49886}"/>
          </ac:spMkLst>
        </pc:spChg>
        <pc:spChg chg="del">
          <ac:chgData name="Jenifer Prince Devaraj" userId="c3fb109c-09d1-42a6-93f4-69472d709861" providerId="ADAL" clId="{64C163B7-4D98-4E2D-856F-C05830356BD0}" dt="2023-01-26T12:44:25.898" v="189" actId="478"/>
          <ac:spMkLst>
            <pc:docMk/>
            <pc:sldMk cId="1950406542" sldId="763"/>
            <ac:spMk id="8" creationId="{291D3802-724F-E82D-A27C-6657C5BE70DC}"/>
          </ac:spMkLst>
        </pc:spChg>
        <pc:spChg chg="del">
          <ac:chgData name="Jenifer Prince Devaraj" userId="c3fb109c-09d1-42a6-93f4-69472d709861" providerId="ADAL" clId="{64C163B7-4D98-4E2D-856F-C05830356BD0}" dt="2023-01-26T12:44:23.229" v="188" actId="478"/>
          <ac:spMkLst>
            <pc:docMk/>
            <pc:sldMk cId="1950406542" sldId="763"/>
            <ac:spMk id="10" creationId="{3D7A57A6-70F3-3B88-9074-9C6287AD821B}"/>
          </ac:spMkLst>
        </pc:spChg>
        <pc:spChg chg="del">
          <ac:chgData name="Jenifer Prince Devaraj" userId="c3fb109c-09d1-42a6-93f4-69472d709861" providerId="ADAL" clId="{64C163B7-4D98-4E2D-856F-C05830356BD0}" dt="2023-01-26T12:44:28.440" v="190" actId="478"/>
          <ac:spMkLst>
            <pc:docMk/>
            <pc:sldMk cId="1950406542" sldId="763"/>
            <ac:spMk id="12" creationId="{7A0D32DE-51F9-9B0A-9417-EDDCBAADC75E}"/>
          </ac:spMkLst>
        </pc:spChg>
        <pc:picChg chg="add mod">
          <ac:chgData name="Jenifer Prince Devaraj" userId="c3fb109c-09d1-42a6-93f4-69472d709861" providerId="ADAL" clId="{64C163B7-4D98-4E2D-856F-C05830356BD0}" dt="2023-01-26T12:52:06.476" v="201" actId="1076"/>
          <ac:picMkLst>
            <pc:docMk/>
            <pc:sldMk cId="1950406542" sldId="763"/>
            <ac:picMk id="6" creationId="{2CC0D2A9-82FF-BF34-CA2E-057E2AE92AE2}"/>
          </ac:picMkLst>
        </pc:picChg>
        <pc:picChg chg="add mod">
          <ac:chgData name="Jenifer Prince Devaraj" userId="c3fb109c-09d1-42a6-93f4-69472d709861" providerId="ADAL" clId="{64C163B7-4D98-4E2D-856F-C05830356BD0}" dt="2023-01-26T21:03:26.400" v="703"/>
          <ac:picMkLst>
            <pc:docMk/>
            <pc:sldMk cId="1950406542" sldId="763"/>
            <ac:picMk id="9" creationId="{F8FE9F3E-8ABD-E1E2-D4E8-55FE055CAC20}"/>
          </ac:picMkLst>
        </pc:picChg>
        <pc:picChg chg="del">
          <ac:chgData name="Jenifer Prince Devaraj" userId="c3fb109c-09d1-42a6-93f4-69472d709861" providerId="ADAL" clId="{64C163B7-4D98-4E2D-856F-C05830356BD0}" dt="2023-01-26T12:44:13.797" v="185" actId="478"/>
          <ac:picMkLst>
            <pc:docMk/>
            <pc:sldMk cId="1950406542" sldId="763"/>
            <ac:picMk id="13" creationId="{4433CACC-B384-EA56-A606-C64EEBA9188E}"/>
          </ac:picMkLst>
        </pc:picChg>
      </pc:sldChg>
      <pc:sldChg chg="addSp delSp modSp add mod">
        <pc:chgData name="Jenifer Prince Devaraj" userId="c3fb109c-09d1-42a6-93f4-69472d709861" providerId="ADAL" clId="{64C163B7-4D98-4E2D-856F-C05830356BD0}" dt="2023-01-26T21:03:29.615" v="704"/>
        <pc:sldMkLst>
          <pc:docMk/>
          <pc:sldMk cId="2528232606" sldId="764"/>
        </pc:sldMkLst>
        <pc:spChg chg="del">
          <ac:chgData name="Jenifer Prince Devaraj" userId="c3fb109c-09d1-42a6-93f4-69472d709861" providerId="ADAL" clId="{64C163B7-4D98-4E2D-856F-C05830356BD0}" dt="2023-01-26T13:38:08.570" v="205" actId="478"/>
          <ac:spMkLst>
            <pc:docMk/>
            <pc:sldMk cId="2528232606" sldId="764"/>
            <ac:spMk id="2" creationId="{3E2F7918-B9D3-F8A5-A0CB-1B31B7764C0D}"/>
          </ac:spMkLst>
        </pc:spChg>
        <pc:spChg chg="del">
          <ac:chgData name="Jenifer Prince Devaraj" userId="c3fb109c-09d1-42a6-93f4-69472d709861" providerId="ADAL" clId="{64C163B7-4D98-4E2D-856F-C05830356BD0}" dt="2023-01-26T13:38:13.943" v="207" actId="478"/>
          <ac:spMkLst>
            <pc:docMk/>
            <pc:sldMk cId="2528232606" sldId="764"/>
            <ac:spMk id="8" creationId="{291D3802-724F-E82D-A27C-6657C5BE70DC}"/>
          </ac:spMkLst>
        </pc:spChg>
        <pc:spChg chg="del">
          <ac:chgData name="Jenifer Prince Devaraj" userId="c3fb109c-09d1-42a6-93f4-69472d709861" providerId="ADAL" clId="{64C163B7-4D98-4E2D-856F-C05830356BD0}" dt="2023-01-26T13:38:11.120" v="206" actId="478"/>
          <ac:spMkLst>
            <pc:docMk/>
            <pc:sldMk cId="2528232606" sldId="764"/>
            <ac:spMk id="10" creationId="{3D7A57A6-70F3-3B88-9074-9C6287AD821B}"/>
          </ac:spMkLst>
        </pc:spChg>
        <pc:spChg chg="del">
          <ac:chgData name="Jenifer Prince Devaraj" userId="c3fb109c-09d1-42a6-93f4-69472d709861" providerId="ADAL" clId="{64C163B7-4D98-4E2D-856F-C05830356BD0}" dt="2023-01-26T13:38:17.137" v="208" actId="478"/>
          <ac:spMkLst>
            <pc:docMk/>
            <pc:sldMk cId="2528232606" sldId="764"/>
            <ac:spMk id="12" creationId="{7A0D32DE-51F9-9B0A-9417-EDDCBAADC75E}"/>
          </ac:spMkLst>
        </pc:spChg>
        <pc:spChg chg="add mod">
          <ac:chgData name="Jenifer Prince Devaraj" userId="c3fb109c-09d1-42a6-93f4-69472d709861" providerId="ADAL" clId="{64C163B7-4D98-4E2D-856F-C05830356BD0}" dt="2023-01-26T13:52:07.267" v="223" actId="1076"/>
          <ac:spMkLst>
            <pc:docMk/>
            <pc:sldMk cId="2528232606" sldId="764"/>
            <ac:spMk id="15" creationId="{A895F9EB-FF7D-1B8B-20D2-471E5727FDDA}"/>
          </ac:spMkLst>
        </pc:spChg>
        <pc:spChg chg="add del">
          <ac:chgData name="Jenifer Prince Devaraj" userId="c3fb109c-09d1-42a6-93f4-69472d709861" providerId="ADAL" clId="{64C163B7-4D98-4E2D-856F-C05830356BD0}" dt="2023-01-26T13:51:45.763" v="219" actId="22"/>
          <ac:spMkLst>
            <pc:docMk/>
            <pc:sldMk cId="2528232606" sldId="764"/>
            <ac:spMk id="17" creationId="{232112E2-DA3D-4965-E55C-7D4A5EF09A04}"/>
          </ac:spMkLst>
        </pc:spChg>
        <pc:spChg chg="add mod">
          <ac:chgData name="Jenifer Prince Devaraj" userId="c3fb109c-09d1-42a6-93f4-69472d709861" providerId="ADAL" clId="{64C163B7-4D98-4E2D-856F-C05830356BD0}" dt="2023-01-26T13:52:03.276" v="222" actId="1076"/>
          <ac:spMkLst>
            <pc:docMk/>
            <pc:sldMk cId="2528232606" sldId="764"/>
            <ac:spMk id="19" creationId="{A542B88C-776D-5890-6938-EA224A086FDA}"/>
          </ac:spMkLst>
        </pc:spChg>
        <pc:picChg chg="add mod">
          <ac:chgData name="Jenifer Prince Devaraj" userId="c3fb109c-09d1-42a6-93f4-69472d709861" providerId="ADAL" clId="{64C163B7-4D98-4E2D-856F-C05830356BD0}" dt="2023-01-26T13:37:58.223" v="204" actId="1076"/>
          <ac:picMkLst>
            <pc:docMk/>
            <pc:sldMk cId="2528232606" sldId="764"/>
            <ac:picMk id="6" creationId="{8E131BA6-F4CF-42DD-B1CE-139B98271873}"/>
          </ac:picMkLst>
        </pc:picChg>
        <pc:picChg chg="add mod">
          <ac:chgData name="Jenifer Prince Devaraj" userId="c3fb109c-09d1-42a6-93f4-69472d709861" providerId="ADAL" clId="{64C163B7-4D98-4E2D-856F-C05830356BD0}" dt="2023-01-26T13:51:27.888" v="215" actId="1076"/>
          <ac:picMkLst>
            <pc:docMk/>
            <pc:sldMk cId="2528232606" sldId="764"/>
            <ac:picMk id="11" creationId="{37A93550-EF08-B92D-2337-746350FE39F6}"/>
          </ac:picMkLst>
        </pc:picChg>
        <pc:picChg chg="del">
          <ac:chgData name="Jenifer Prince Devaraj" userId="c3fb109c-09d1-42a6-93f4-69472d709861" providerId="ADAL" clId="{64C163B7-4D98-4E2D-856F-C05830356BD0}" dt="2023-01-26T13:37:54.444" v="202" actId="478"/>
          <ac:picMkLst>
            <pc:docMk/>
            <pc:sldMk cId="2528232606" sldId="764"/>
            <ac:picMk id="13" creationId="{4433CACC-B384-EA56-A606-C64EEBA9188E}"/>
          </ac:picMkLst>
        </pc:picChg>
        <pc:picChg chg="add mod">
          <ac:chgData name="Jenifer Prince Devaraj" userId="c3fb109c-09d1-42a6-93f4-69472d709861" providerId="ADAL" clId="{64C163B7-4D98-4E2D-856F-C05830356BD0}" dt="2023-01-26T21:03:29.615" v="704"/>
          <ac:picMkLst>
            <pc:docMk/>
            <pc:sldMk cId="2528232606" sldId="764"/>
            <ac:picMk id="20" creationId="{D0D96D48-4B3C-5EE6-4093-5E3ADEBBF0CD}"/>
          </ac:picMkLst>
        </pc:picChg>
      </pc:sldChg>
      <pc:sldChg chg="addSp delSp modSp add mod">
        <pc:chgData name="Jenifer Prince Devaraj" userId="c3fb109c-09d1-42a6-93f4-69472d709861" providerId="ADAL" clId="{64C163B7-4D98-4E2D-856F-C05830356BD0}" dt="2023-01-26T21:03:43.912" v="706"/>
        <pc:sldMkLst>
          <pc:docMk/>
          <pc:sldMk cId="3652569315" sldId="765"/>
        </pc:sldMkLst>
        <pc:spChg chg="add mod">
          <ac:chgData name="Jenifer Prince Devaraj" userId="c3fb109c-09d1-42a6-93f4-69472d709861" providerId="ADAL" clId="{64C163B7-4D98-4E2D-856F-C05830356BD0}" dt="2023-01-26T20:57:25.220" v="674" actId="1076"/>
          <ac:spMkLst>
            <pc:docMk/>
            <pc:sldMk cId="3652569315" sldId="765"/>
            <ac:spMk id="2" creationId="{61D0114F-1AE8-EA0F-FE18-0E788EAD2C2D}"/>
          </ac:spMkLst>
        </pc:spChg>
        <pc:spChg chg="mod">
          <ac:chgData name="Jenifer Prince Devaraj" userId="c3fb109c-09d1-42a6-93f4-69472d709861" providerId="ADAL" clId="{64C163B7-4D98-4E2D-856F-C05830356BD0}" dt="2023-01-26T18:21:23.558" v="256" actId="14100"/>
          <ac:spMkLst>
            <pc:docMk/>
            <pc:sldMk cId="3652569315" sldId="765"/>
            <ac:spMk id="4" creationId="{95F8149D-45E4-F250-A0AF-2D92C146F402}"/>
          </ac:spMkLst>
        </pc:spChg>
        <pc:spChg chg="add mod">
          <ac:chgData name="Jenifer Prince Devaraj" userId="c3fb109c-09d1-42a6-93f4-69472d709861" providerId="ADAL" clId="{64C163B7-4D98-4E2D-856F-C05830356BD0}" dt="2023-01-26T20:57:38.088" v="677" actId="1076"/>
          <ac:spMkLst>
            <pc:docMk/>
            <pc:sldMk cId="3652569315" sldId="765"/>
            <ac:spMk id="10" creationId="{604C26EF-9226-4AB7-5E8F-00226634D720}"/>
          </ac:spMkLst>
        </pc:spChg>
        <pc:spChg chg="add mod">
          <ac:chgData name="Jenifer Prince Devaraj" userId="c3fb109c-09d1-42a6-93f4-69472d709861" providerId="ADAL" clId="{64C163B7-4D98-4E2D-856F-C05830356BD0}" dt="2023-01-26T20:57:45.219" v="679" actId="20577"/>
          <ac:spMkLst>
            <pc:docMk/>
            <pc:sldMk cId="3652569315" sldId="765"/>
            <ac:spMk id="12" creationId="{FF8E8E26-FCFB-568E-1E5F-56F4C76A590D}"/>
          </ac:spMkLst>
        </pc:spChg>
        <pc:picChg chg="add mod">
          <ac:chgData name="Jenifer Prince Devaraj" userId="c3fb109c-09d1-42a6-93f4-69472d709861" providerId="ADAL" clId="{64C163B7-4D98-4E2D-856F-C05830356BD0}" dt="2023-01-26T20:57:50.894" v="681" actId="1076"/>
          <ac:picMkLst>
            <pc:docMk/>
            <pc:sldMk cId="3652569315" sldId="765"/>
            <ac:picMk id="6" creationId="{7C24EED8-B94A-3C07-3237-2FB21A8ED12A}"/>
          </ac:picMkLst>
        </pc:picChg>
        <pc:picChg chg="del">
          <ac:chgData name="Jenifer Prince Devaraj" userId="c3fb109c-09d1-42a6-93f4-69472d709861" providerId="ADAL" clId="{64C163B7-4D98-4E2D-856F-C05830356BD0}" dt="2023-01-26T20:30:00.726" v="545" actId="478"/>
          <ac:picMkLst>
            <pc:docMk/>
            <pc:sldMk cId="3652569315" sldId="765"/>
            <ac:picMk id="7" creationId="{4E030D9B-1A7C-92BE-7F17-B8271AAE469C}"/>
          </ac:picMkLst>
        </pc:picChg>
        <pc:picChg chg="del">
          <ac:chgData name="Jenifer Prince Devaraj" userId="c3fb109c-09d1-42a6-93f4-69472d709861" providerId="ADAL" clId="{64C163B7-4D98-4E2D-856F-C05830356BD0}" dt="2023-01-26T20:29:58.886" v="544" actId="478"/>
          <ac:picMkLst>
            <pc:docMk/>
            <pc:sldMk cId="3652569315" sldId="765"/>
            <ac:picMk id="9" creationId="{A7D530F5-2568-1BD4-0487-ED5B0664CA4D}"/>
          </ac:picMkLst>
        </pc:picChg>
        <pc:picChg chg="del mod">
          <ac:chgData name="Jenifer Prince Devaraj" userId="c3fb109c-09d1-42a6-93f4-69472d709861" providerId="ADAL" clId="{64C163B7-4D98-4E2D-856F-C05830356BD0}" dt="2023-01-26T20:45:15.230" v="557" actId="478"/>
          <ac:picMkLst>
            <pc:docMk/>
            <pc:sldMk cId="3652569315" sldId="765"/>
            <ac:picMk id="13" creationId="{66A5014E-6B48-157D-2832-D2A1EAE76A6D}"/>
          </ac:picMkLst>
        </pc:picChg>
        <pc:picChg chg="add mod">
          <ac:chgData name="Jenifer Prince Devaraj" userId="c3fb109c-09d1-42a6-93f4-69472d709861" providerId="ADAL" clId="{64C163B7-4D98-4E2D-856F-C05830356BD0}" dt="2023-01-26T21:03:43.912" v="706"/>
          <ac:picMkLst>
            <pc:docMk/>
            <pc:sldMk cId="3652569315" sldId="765"/>
            <ac:picMk id="14" creationId="{5E4A6DAA-61F2-DBA9-56CE-5E9ED0F0812D}"/>
          </ac:picMkLst>
        </pc:picChg>
      </pc:sldChg>
    </pc:docChg>
  </pc:docChgLst>
  <pc:docChgLst>
    <pc:chgData name="Jenifer Prince Devaraj" userId="S::j.prince-devaraj@uwtsd.ac.uk::c3fb109c-09d1-42a6-93f4-69472d709861" providerId="AD" clId="Web-{EED378FF-BC90-820A-B82F-A77CF2D01B67}"/>
    <pc:docChg chg="addSld modSld">
      <pc:chgData name="Jenifer Prince Devaraj" userId="S::j.prince-devaraj@uwtsd.ac.uk::c3fb109c-09d1-42a6-93f4-69472d709861" providerId="AD" clId="Web-{EED378FF-BC90-820A-B82F-A77CF2D01B67}" dt="2023-01-26T11:15:50.587" v="35" actId="14100"/>
      <pc:docMkLst>
        <pc:docMk/>
      </pc:docMkLst>
      <pc:sldChg chg="addSp delSp modSp new">
        <pc:chgData name="Jenifer Prince Devaraj" userId="S::j.prince-devaraj@uwtsd.ac.uk::c3fb109c-09d1-42a6-93f4-69472d709861" providerId="AD" clId="Web-{EED378FF-BC90-820A-B82F-A77CF2D01B67}" dt="2023-01-26T11:15:50.587" v="35" actId="14100"/>
        <pc:sldMkLst>
          <pc:docMk/>
          <pc:sldMk cId="626539236" sldId="758"/>
        </pc:sldMkLst>
        <pc:spChg chg="del">
          <ac:chgData name="Jenifer Prince Devaraj" userId="S::j.prince-devaraj@uwtsd.ac.uk::c3fb109c-09d1-42a6-93f4-69472d709861" providerId="AD" clId="Web-{EED378FF-BC90-820A-B82F-A77CF2D01B67}" dt="2023-01-26T11:00:52.066" v="1"/>
          <ac:spMkLst>
            <pc:docMk/>
            <pc:sldMk cId="626539236" sldId="758"/>
            <ac:spMk id="2" creationId="{0DDDBEE6-B205-8F0A-5C2E-9424BDC8C301}"/>
          </ac:spMkLst>
        </pc:spChg>
        <pc:spChg chg="del">
          <ac:chgData name="Jenifer Prince Devaraj" userId="S::j.prince-devaraj@uwtsd.ac.uk::c3fb109c-09d1-42a6-93f4-69472d709861" providerId="AD" clId="Web-{EED378FF-BC90-820A-B82F-A77CF2D01B67}" dt="2023-01-26T11:00:54.753" v="2"/>
          <ac:spMkLst>
            <pc:docMk/>
            <pc:sldMk cId="626539236" sldId="758"/>
            <ac:spMk id="3" creationId="{9EEDEAAE-838E-40BC-AB28-749BD83AB57A}"/>
          </ac:spMkLst>
        </pc:spChg>
        <pc:spChg chg="add mod">
          <ac:chgData name="Jenifer Prince Devaraj" userId="S::j.prince-devaraj@uwtsd.ac.uk::c3fb109c-09d1-42a6-93f4-69472d709861" providerId="AD" clId="Web-{EED378FF-BC90-820A-B82F-A77CF2D01B67}" dt="2023-01-26T11:15:26.430" v="24" actId="1076"/>
          <ac:spMkLst>
            <pc:docMk/>
            <pc:sldMk cId="626539236" sldId="758"/>
            <ac:spMk id="7" creationId="{479F2278-2FC9-E5B7-F2F5-56DCCCE49886}"/>
          </ac:spMkLst>
        </pc:spChg>
        <pc:spChg chg="add mod">
          <ac:chgData name="Jenifer Prince Devaraj" userId="S::j.prince-devaraj@uwtsd.ac.uk::c3fb109c-09d1-42a6-93f4-69472d709861" providerId="AD" clId="Web-{EED378FF-BC90-820A-B82F-A77CF2D01B67}" dt="2023-01-26T11:15:50.587" v="35" actId="14100"/>
          <ac:spMkLst>
            <pc:docMk/>
            <pc:sldMk cId="626539236" sldId="758"/>
            <ac:spMk id="8" creationId="{E329B30D-7247-A7AB-9DB8-596826D4964A}"/>
          </ac:spMkLst>
        </pc:spChg>
        <pc:picChg chg="add mod ord">
          <ac:chgData name="Jenifer Prince Devaraj" userId="S::j.prince-devaraj@uwtsd.ac.uk::c3fb109c-09d1-42a6-93f4-69472d709861" providerId="AD" clId="Web-{EED378FF-BC90-820A-B82F-A77CF2D01B67}" dt="2023-01-26T11:15:22.962" v="23" actId="1076"/>
          <ac:picMkLst>
            <pc:docMk/>
            <pc:sldMk cId="626539236" sldId="758"/>
            <ac:picMk id="6" creationId="{EECB2ACA-A3EC-B792-017D-67AC0F8AD26C}"/>
          </ac:picMkLst>
        </pc:picChg>
      </pc:sldChg>
    </pc:docChg>
  </pc:docChgLst>
  <pc:docChgLst>
    <pc:chgData name="Jenifer Prince Devaraj" userId="S::j.prince-devaraj@uwtsd.ac.uk::c3fb109c-09d1-42a6-93f4-69472d709861" providerId="AD" clId="Web-{EF6FA2CC-5E02-2AE6-CA3E-D468558A128D}"/>
    <pc:docChg chg="delSld modSld">
      <pc:chgData name="Jenifer Prince Devaraj" userId="S::j.prince-devaraj@uwtsd.ac.uk::c3fb109c-09d1-42a6-93f4-69472d709861" providerId="AD" clId="Web-{EF6FA2CC-5E02-2AE6-CA3E-D468558A128D}" dt="2023-02-08T13:26:59.436" v="10" actId="20577"/>
      <pc:docMkLst>
        <pc:docMk/>
      </pc:docMkLst>
      <pc:sldChg chg="modSp">
        <pc:chgData name="Jenifer Prince Devaraj" userId="S::j.prince-devaraj@uwtsd.ac.uk::c3fb109c-09d1-42a6-93f4-69472d709861" providerId="AD" clId="Web-{EF6FA2CC-5E02-2AE6-CA3E-D468558A128D}" dt="2023-02-08T13:26:59.436" v="10" actId="20577"/>
        <pc:sldMkLst>
          <pc:docMk/>
          <pc:sldMk cId="3119007398" sldId="719"/>
        </pc:sldMkLst>
        <pc:spChg chg="mod">
          <ac:chgData name="Jenifer Prince Devaraj" userId="S::j.prince-devaraj@uwtsd.ac.uk::c3fb109c-09d1-42a6-93f4-69472d709861" providerId="AD" clId="Web-{EF6FA2CC-5E02-2AE6-CA3E-D468558A128D}" dt="2023-02-08T13:26:59.436" v="10" actId="20577"/>
          <ac:spMkLst>
            <pc:docMk/>
            <pc:sldMk cId="3119007398" sldId="719"/>
            <ac:spMk id="3" creationId="{AA205271-8453-0C56-CE04-6289558BCEE4}"/>
          </ac:spMkLst>
        </pc:spChg>
      </pc:sldChg>
      <pc:sldChg chg="modSp">
        <pc:chgData name="Jenifer Prince Devaraj" userId="S::j.prince-devaraj@uwtsd.ac.uk::c3fb109c-09d1-42a6-93f4-69472d709861" providerId="AD" clId="Web-{EF6FA2CC-5E02-2AE6-CA3E-D468558A128D}" dt="2023-02-08T13:26:27.029" v="7" actId="20577"/>
        <pc:sldMkLst>
          <pc:docMk/>
          <pc:sldMk cId="2037202359" sldId="757"/>
        </pc:sldMkLst>
        <pc:spChg chg="mod">
          <ac:chgData name="Jenifer Prince Devaraj" userId="S::j.prince-devaraj@uwtsd.ac.uk::c3fb109c-09d1-42a6-93f4-69472d709861" providerId="AD" clId="Web-{EF6FA2CC-5E02-2AE6-CA3E-D468558A128D}" dt="2023-02-08T13:26:27.029" v="7" actId="20577"/>
          <ac:spMkLst>
            <pc:docMk/>
            <pc:sldMk cId="2037202359" sldId="757"/>
            <ac:spMk id="6" creationId="{01C4D79F-5E7D-0834-9B81-CCEE1698C9EC}"/>
          </ac:spMkLst>
        </pc:spChg>
      </pc:sldChg>
      <pc:sldChg chg="del">
        <pc:chgData name="Jenifer Prince Devaraj" userId="S::j.prince-devaraj@uwtsd.ac.uk::c3fb109c-09d1-42a6-93f4-69472d709861" providerId="AD" clId="Web-{EF6FA2CC-5E02-2AE6-CA3E-D468558A128D}" dt="2023-02-08T13:26:02.700" v="0"/>
        <pc:sldMkLst>
          <pc:docMk/>
          <pc:sldMk cId="3901806978" sldId="761"/>
        </pc:sldMkLst>
      </pc:sldChg>
      <pc:sldChg chg="del">
        <pc:chgData name="Jenifer Prince Devaraj" userId="S::j.prince-devaraj@uwtsd.ac.uk::c3fb109c-09d1-42a6-93f4-69472d709861" providerId="AD" clId="Web-{EF6FA2CC-5E02-2AE6-CA3E-D468558A128D}" dt="2023-02-08T13:26:04.685" v="1"/>
        <pc:sldMkLst>
          <pc:docMk/>
          <pc:sldMk cId="3652569315" sldId="765"/>
        </pc:sldMkLst>
      </pc:sldChg>
      <pc:sldChg chg="del">
        <pc:chgData name="Jenifer Prince Devaraj" userId="S::j.prince-devaraj@uwtsd.ac.uk::c3fb109c-09d1-42a6-93f4-69472d709861" providerId="AD" clId="Web-{EF6FA2CC-5E02-2AE6-CA3E-D468558A128D}" dt="2023-02-08T13:26:06.060" v="2"/>
        <pc:sldMkLst>
          <pc:docMk/>
          <pc:sldMk cId="1763618100" sldId="767"/>
        </pc:sldMkLst>
      </pc:sldChg>
    </pc:docChg>
  </pc:docChgLst>
  <pc:docChgLst>
    <pc:chgData name="Jenifer Prince Devaraj" userId="c3fb109c-09d1-42a6-93f4-69472d709861" providerId="ADAL" clId="{FFA074DE-3039-4116-BD88-7298FBA4ACED}"/>
    <pc:docChg chg="custSel modSld">
      <pc:chgData name="Jenifer Prince Devaraj" userId="c3fb109c-09d1-42a6-93f4-69472d709861" providerId="ADAL" clId="{FFA074DE-3039-4116-BD88-7298FBA4ACED}" dt="2024-01-30T15:21:16.866" v="1" actId="33524"/>
      <pc:docMkLst>
        <pc:docMk/>
      </pc:docMkLst>
      <pc:sldChg chg="modSp mod">
        <pc:chgData name="Jenifer Prince Devaraj" userId="c3fb109c-09d1-42a6-93f4-69472d709861" providerId="ADAL" clId="{FFA074DE-3039-4116-BD88-7298FBA4ACED}" dt="2024-01-30T15:21:16.866" v="1" actId="33524"/>
        <pc:sldMkLst>
          <pc:docMk/>
          <pc:sldMk cId="4119671289" sldId="741"/>
        </pc:sldMkLst>
        <pc:spChg chg="mod">
          <ac:chgData name="Jenifer Prince Devaraj" userId="c3fb109c-09d1-42a6-93f4-69472d709861" providerId="ADAL" clId="{FFA074DE-3039-4116-BD88-7298FBA4ACED}" dt="2024-01-30T15:21:16.866" v="1" actId="33524"/>
          <ac:spMkLst>
            <pc:docMk/>
            <pc:sldMk cId="4119671289" sldId="741"/>
            <ac:spMk id="11" creationId="{0954A2A6-006F-B370-CCFA-039213B9479D}"/>
          </ac:spMkLst>
        </pc:spChg>
      </pc:sldChg>
    </pc:docChg>
  </pc:docChgLst>
  <pc:docChgLst>
    <pc:chgData name="Jenifer Prince Devaraj" userId="S::j.prince-devaraj@uwtsd.ac.uk::c3fb109c-09d1-42a6-93f4-69472d709861" providerId="AD" clId="Web-{E6B875A3-CECF-DD17-596E-47EFF67CAF24}"/>
    <pc:docChg chg="addSld delSld modSld">
      <pc:chgData name="Jenifer Prince Devaraj" userId="S::j.prince-devaraj@uwtsd.ac.uk::c3fb109c-09d1-42a6-93f4-69472d709861" providerId="AD" clId="Web-{E6B875A3-CECF-DD17-596E-47EFF67CAF24}" dt="2023-01-26T11:27:15.702" v="147" actId="1076"/>
      <pc:docMkLst>
        <pc:docMk/>
      </pc:docMkLst>
      <pc:sldChg chg="modSp">
        <pc:chgData name="Jenifer Prince Devaraj" userId="S::j.prince-devaraj@uwtsd.ac.uk::c3fb109c-09d1-42a6-93f4-69472d709861" providerId="AD" clId="Web-{E6B875A3-CECF-DD17-596E-47EFF67CAF24}" dt="2023-01-26T11:22:33.508" v="129" actId="1076"/>
        <pc:sldMkLst>
          <pc:docMk/>
          <pc:sldMk cId="2037202359" sldId="757"/>
        </pc:sldMkLst>
        <pc:spChg chg="mod">
          <ac:chgData name="Jenifer Prince Devaraj" userId="S::j.prince-devaraj@uwtsd.ac.uk::c3fb109c-09d1-42a6-93f4-69472d709861" providerId="AD" clId="Web-{E6B875A3-CECF-DD17-596E-47EFF67CAF24}" dt="2023-01-26T11:22:26.993" v="128" actId="20577"/>
          <ac:spMkLst>
            <pc:docMk/>
            <pc:sldMk cId="2037202359" sldId="757"/>
            <ac:spMk id="2" creationId="{A643E121-3DE5-552E-CEB5-9DA1D2404165}"/>
          </ac:spMkLst>
        </pc:spChg>
        <pc:spChg chg="mod">
          <ac:chgData name="Jenifer Prince Devaraj" userId="S::j.prince-devaraj@uwtsd.ac.uk::c3fb109c-09d1-42a6-93f4-69472d709861" providerId="AD" clId="Web-{E6B875A3-CECF-DD17-596E-47EFF67CAF24}" dt="2023-01-26T11:22:33.508" v="129" actId="1076"/>
          <ac:spMkLst>
            <pc:docMk/>
            <pc:sldMk cId="2037202359" sldId="757"/>
            <ac:spMk id="6" creationId="{01C4D79F-5E7D-0834-9B81-CCEE1698C9EC}"/>
          </ac:spMkLst>
        </pc:spChg>
      </pc:sldChg>
      <pc:sldChg chg="addSp delSp modSp">
        <pc:chgData name="Jenifer Prince Devaraj" userId="S::j.prince-devaraj@uwtsd.ac.uk::c3fb109c-09d1-42a6-93f4-69472d709861" providerId="AD" clId="Web-{E6B875A3-CECF-DD17-596E-47EFF67CAF24}" dt="2023-01-26T11:21:49.336" v="111" actId="20577"/>
        <pc:sldMkLst>
          <pc:docMk/>
          <pc:sldMk cId="626539236" sldId="758"/>
        </pc:sldMkLst>
        <pc:spChg chg="add del mod">
          <ac:chgData name="Jenifer Prince Devaraj" userId="S::j.prince-devaraj@uwtsd.ac.uk::c3fb109c-09d1-42a6-93f4-69472d709861" providerId="AD" clId="Web-{E6B875A3-CECF-DD17-596E-47EFF67CAF24}" dt="2023-01-26T11:18:41.957" v="37"/>
          <ac:spMkLst>
            <pc:docMk/>
            <pc:sldMk cId="626539236" sldId="758"/>
            <ac:spMk id="3" creationId="{4F367A52-B45C-6352-AA5B-8E5E2E96BB6C}"/>
          </ac:spMkLst>
        </pc:spChg>
        <pc:spChg chg="mod">
          <ac:chgData name="Jenifer Prince Devaraj" userId="S::j.prince-devaraj@uwtsd.ac.uk::c3fb109c-09d1-42a6-93f4-69472d709861" providerId="AD" clId="Web-{E6B875A3-CECF-DD17-596E-47EFF67CAF24}" dt="2023-01-26T11:19:20.098" v="45" actId="1076"/>
          <ac:spMkLst>
            <pc:docMk/>
            <pc:sldMk cId="626539236" sldId="758"/>
            <ac:spMk id="4" creationId="{3A0F87B2-933D-4157-B222-081D7DD35A1C}"/>
          </ac:spMkLst>
        </pc:spChg>
        <pc:spChg chg="del mod">
          <ac:chgData name="Jenifer Prince Devaraj" userId="S::j.prince-devaraj@uwtsd.ac.uk::c3fb109c-09d1-42a6-93f4-69472d709861" providerId="AD" clId="Web-{E6B875A3-CECF-DD17-596E-47EFF67CAF24}" dt="2023-01-26T11:18:35.457" v="35"/>
          <ac:spMkLst>
            <pc:docMk/>
            <pc:sldMk cId="626539236" sldId="758"/>
            <ac:spMk id="7" creationId="{479F2278-2FC9-E5B7-F2F5-56DCCCE49886}"/>
          </ac:spMkLst>
        </pc:spChg>
        <pc:spChg chg="mod">
          <ac:chgData name="Jenifer Prince Devaraj" userId="S::j.prince-devaraj@uwtsd.ac.uk::c3fb109c-09d1-42a6-93f4-69472d709861" providerId="AD" clId="Web-{E6B875A3-CECF-DD17-596E-47EFF67CAF24}" dt="2023-01-26T11:19:34.645" v="46"/>
          <ac:spMkLst>
            <pc:docMk/>
            <pc:sldMk cId="626539236" sldId="758"/>
            <ac:spMk id="8" creationId="{E329B30D-7247-A7AB-9DB8-596826D4964A}"/>
          </ac:spMkLst>
        </pc:spChg>
        <pc:spChg chg="add mod">
          <ac:chgData name="Jenifer Prince Devaraj" userId="S::j.prince-devaraj@uwtsd.ac.uk::c3fb109c-09d1-42a6-93f4-69472d709861" providerId="AD" clId="Web-{E6B875A3-CECF-DD17-596E-47EFF67CAF24}" dt="2023-01-26T11:21:49.336" v="111" actId="20577"/>
          <ac:spMkLst>
            <pc:docMk/>
            <pc:sldMk cId="626539236" sldId="758"/>
            <ac:spMk id="9" creationId="{1D9EBE0C-1BD7-5FFF-5B82-72B30F3FB53A}"/>
          </ac:spMkLst>
        </pc:spChg>
        <pc:picChg chg="del mod">
          <ac:chgData name="Jenifer Prince Devaraj" userId="S::j.prince-devaraj@uwtsd.ac.uk::c3fb109c-09d1-42a6-93f4-69472d709861" providerId="AD" clId="Web-{E6B875A3-CECF-DD17-596E-47EFF67CAF24}" dt="2023-01-26T11:18:37.254" v="36"/>
          <ac:picMkLst>
            <pc:docMk/>
            <pc:sldMk cId="626539236" sldId="758"/>
            <ac:picMk id="6" creationId="{EECB2ACA-A3EC-B792-017D-67AC0F8AD26C}"/>
          </ac:picMkLst>
        </pc:picChg>
      </pc:sldChg>
      <pc:sldChg chg="addSp delSp modSp add replId">
        <pc:chgData name="Jenifer Prince Devaraj" userId="S::j.prince-devaraj@uwtsd.ac.uk::c3fb109c-09d1-42a6-93f4-69472d709861" providerId="AD" clId="Web-{E6B875A3-CECF-DD17-596E-47EFF67CAF24}" dt="2023-01-26T11:26:09.794" v="135" actId="14100"/>
        <pc:sldMkLst>
          <pc:docMk/>
          <pc:sldMk cId="2592325656" sldId="759"/>
        </pc:sldMkLst>
        <pc:spChg chg="add del mod">
          <ac:chgData name="Jenifer Prince Devaraj" userId="S::j.prince-devaraj@uwtsd.ac.uk::c3fb109c-09d1-42a6-93f4-69472d709861" providerId="AD" clId="Web-{E6B875A3-CECF-DD17-596E-47EFF67CAF24}" dt="2023-01-26T11:25:59.216" v="132"/>
          <ac:spMkLst>
            <pc:docMk/>
            <pc:sldMk cId="2592325656" sldId="759"/>
            <ac:spMk id="3" creationId="{15B53B30-5DC9-5043-7AEF-05BD540BAE1D}"/>
          </ac:spMkLst>
        </pc:spChg>
        <pc:spChg chg="mod">
          <ac:chgData name="Jenifer Prince Devaraj" userId="S::j.prince-devaraj@uwtsd.ac.uk::c3fb109c-09d1-42a6-93f4-69472d709861" providerId="AD" clId="Web-{E6B875A3-CECF-DD17-596E-47EFF67CAF24}" dt="2023-01-26T11:26:09.794" v="135" actId="14100"/>
          <ac:spMkLst>
            <pc:docMk/>
            <pc:sldMk cId="2592325656" sldId="759"/>
            <ac:spMk id="4" creationId="{3A0F87B2-933D-4157-B222-081D7DD35A1C}"/>
          </ac:spMkLst>
        </pc:spChg>
        <pc:spChg chg="del">
          <ac:chgData name="Jenifer Prince Devaraj" userId="S::j.prince-devaraj@uwtsd.ac.uk::c3fb109c-09d1-42a6-93f4-69472d709861" providerId="AD" clId="Web-{E6B875A3-CECF-DD17-596E-47EFF67CAF24}" dt="2023-01-26T11:21:59.336" v="113"/>
          <ac:spMkLst>
            <pc:docMk/>
            <pc:sldMk cId="2592325656" sldId="759"/>
            <ac:spMk id="7" creationId="{479F2278-2FC9-E5B7-F2F5-56DCCCE49886}"/>
          </ac:spMkLst>
        </pc:spChg>
        <pc:spChg chg="del">
          <ac:chgData name="Jenifer Prince Devaraj" userId="S::j.prince-devaraj@uwtsd.ac.uk::c3fb109c-09d1-42a6-93f4-69472d709861" providerId="AD" clId="Web-{E6B875A3-CECF-DD17-596E-47EFF67CAF24}" dt="2023-01-26T11:21:56.430" v="112"/>
          <ac:spMkLst>
            <pc:docMk/>
            <pc:sldMk cId="2592325656" sldId="759"/>
            <ac:spMk id="8" creationId="{E329B30D-7247-A7AB-9DB8-596826D4964A}"/>
          </ac:spMkLst>
        </pc:spChg>
        <pc:picChg chg="del">
          <ac:chgData name="Jenifer Prince Devaraj" userId="S::j.prince-devaraj@uwtsd.ac.uk::c3fb109c-09d1-42a6-93f4-69472d709861" providerId="AD" clId="Web-{E6B875A3-CECF-DD17-596E-47EFF67CAF24}" dt="2023-01-26T11:22:00.992" v="114"/>
          <ac:picMkLst>
            <pc:docMk/>
            <pc:sldMk cId="2592325656" sldId="759"/>
            <ac:picMk id="6" creationId="{EECB2ACA-A3EC-B792-017D-67AC0F8AD26C}"/>
          </ac:picMkLst>
        </pc:picChg>
        <pc:picChg chg="add mod ord">
          <ac:chgData name="Jenifer Prince Devaraj" userId="S::j.prince-devaraj@uwtsd.ac.uk::c3fb109c-09d1-42a6-93f4-69472d709861" providerId="AD" clId="Web-{E6B875A3-CECF-DD17-596E-47EFF67CAF24}" dt="2023-01-26T11:26:05.122" v="134" actId="14100"/>
          <ac:picMkLst>
            <pc:docMk/>
            <pc:sldMk cId="2592325656" sldId="759"/>
            <ac:picMk id="9" creationId="{08595C1B-9592-9F65-A653-BA6F0ECCB4A0}"/>
          </ac:picMkLst>
        </pc:picChg>
      </pc:sldChg>
      <pc:sldChg chg="new del">
        <pc:chgData name="Jenifer Prince Devaraj" userId="S::j.prince-devaraj@uwtsd.ac.uk::c3fb109c-09d1-42a6-93f4-69472d709861" providerId="AD" clId="Web-{E6B875A3-CECF-DD17-596E-47EFF67CAF24}" dt="2023-01-26T11:18:20.738" v="31"/>
        <pc:sldMkLst>
          <pc:docMk/>
          <pc:sldMk cId="3653529401" sldId="759"/>
        </pc:sldMkLst>
      </pc:sldChg>
      <pc:sldChg chg="delSp modSp add replId">
        <pc:chgData name="Jenifer Prince Devaraj" userId="S::j.prince-devaraj@uwtsd.ac.uk::c3fb109c-09d1-42a6-93f4-69472d709861" providerId="AD" clId="Web-{E6B875A3-CECF-DD17-596E-47EFF67CAF24}" dt="2023-01-26T11:27:15.702" v="147" actId="1076"/>
        <pc:sldMkLst>
          <pc:docMk/>
          <pc:sldMk cId="536452085" sldId="760"/>
        </pc:sldMkLst>
        <pc:spChg chg="mod">
          <ac:chgData name="Jenifer Prince Devaraj" userId="S::j.prince-devaraj@uwtsd.ac.uk::c3fb109c-09d1-42a6-93f4-69472d709861" providerId="AD" clId="Web-{E6B875A3-CECF-DD17-596E-47EFF67CAF24}" dt="2023-01-26T11:27:08.483" v="144" actId="20577"/>
          <ac:spMkLst>
            <pc:docMk/>
            <pc:sldMk cId="536452085" sldId="760"/>
            <ac:spMk id="7" creationId="{479F2278-2FC9-E5B7-F2F5-56DCCCE49886}"/>
          </ac:spMkLst>
        </pc:spChg>
        <pc:spChg chg="del">
          <ac:chgData name="Jenifer Prince Devaraj" userId="S::j.prince-devaraj@uwtsd.ac.uk::c3fb109c-09d1-42a6-93f4-69472d709861" providerId="AD" clId="Web-{E6B875A3-CECF-DD17-596E-47EFF67CAF24}" dt="2023-01-26T11:26:33.419" v="136"/>
          <ac:spMkLst>
            <pc:docMk/>
            <pc:sldMk cId="536452085" sldId="760"/>
            <ac:spMk id="8" creationId="{E329B30D-7247-A7AB-9DB8-596826D4964A}"/>
          </ac:spMkLst>
        </pc:spChg>
        <pc:picChg chg="mod">
          <ac:chgData name="Jenifer Prince Devaraj" userId="S::j.prince-devaraj@uwtsd.ac.uk::c3fb109c-09d1-42a6-93f4-69472d709861" providerId="AD" clId="Web-{E6B875A3-CECF-DD17-596E-47EFF67CAF24}" dt="2023-01-26T11:27:15.702" v="147" actId="1076"/>
          <ac:picMkLst>
            <pc:docMk/>
            <pc:sldMk cId="536452085" sldId="760"/>
            <ac:picMk id="6" creationId="{EECB2ACA-A3EC-B792-017D-67AC0F8AD26C}"/>
          </ac:picMkLst>
        </pc:picChg>
      </pc:sldChg>
    </pc:docChg>
  </pc:docChgLst>
  <pc:docChgLst>
    <pc:chgData name="Jenifer Prince Devaraj" userId="S::j.prince-devaraj@uwtsd.ac.uk::c3fb109c-09d1-42a6-93f4-69472d709861" providerId="AD" clId="Web-{F7BB701E-884B-5735-2603-5343E738E2C0}"/>
    <pc:docChg chg="delSld modSld">
      <pc:chgData name="Jenifer Prince Devaraj" userId="S::j.prince-devaraj@uwtsd.ac.uk::c3fb109c-09d1-42a6-93f4-69472d709861" providerId="AD" clId="Web-{F7BB701E-884B-5735-2603-5343E738E2C0}" dt="2023-02-07T14:57:04.623" v="3" actId="20577"/>
      <pc:docMkLst>
        <pc:docMk/>
      </pc:docMkLst>
      <pc:sldChg chg="del">
        <pc:chgData name="Jenifer Prince Devaraj" userId="S::j.prince-devaraj@uwtsd.ac.uk::c3fb109c-09d1-42a6-93f4-69472d709861" providerId="AD" clId="Web-{F7BB701E-884B-5735-2603-5343E738E2C0}" dt="2023-02-07T14:56:53.529" v="0"/>
        <pc:sldMkLst>
          <pc:docMk/>
          <pc:sldMk cId="602369199" sldId="756"/>
        </pc:sldMkLst>
      </pc:sldChg>
      <pc:sldChg chg="modSp">
        <pc:chgData name="Jenifer Prince Devaraj" userId="S::j.prince-devaraj@uwtsd.ac.uk::c3fb109c-09d1-42a6-93f4-69472d709861" providerId="AD" clId="Web-{F7BB701E-884B-5735-2603-5343E738E2C0}" dt="2023-02-07T14:57:04.623" v="3" actId="20577"/>
        <pc:sldMkLst>
          <pc:docMk/>
          <pc:sldMk cId="2037202359" sldId="757"/>
        </pc:sldMkLst>
        <pc:spChg chg="mod">
          <ac:chgData name="Jenifer Prince Devaraj" userId="S::j.prince-devaraj@uwtsd.ac.uk::c3fb109c-09d1-42a6-93f4-69472d709861" providerId="AD" clId="Web-{F7BB701E-884B-5735-2603-5343E738E2C0}" dt="2023-02-07T14:57:04.623" v="3" actId="20577"/>
          <ac:spMkLst>
            <pc:docMk/>
            <pc:sldMk cId="2037202359" sldId="757"/>
            <ac:spMk id="6" creationId="{01C4D79F-5E7D-0834-9B81-CCEE1698C9EC}"/>
          </ac:spMkLst>
        </pc:spChg>
      </pc:sldChg>
      <pc:sldChg chg="del">
        <pc:chgData name="Jenifer Prince Devaraj" userId="S::j.prince-devaraj@uwtsd.ac.uk::c3fb109c-09d1-42a6-93f4-69472d709861" providerId="AD" clId="Web-{F7BB701E-884B-5735-2603-5343E738E2C0}" dt="2023-02-07T14:56:55.732" v="1"/>
        <pc:sldMkLst>
          <pc:docMk/>
          <pc:sldMk cId="2188662454" sldId="766"/>
        </pc:sldMkLst>
      </pc:sldChg>
    </pc:docChg>
  </pc:docChgLst>
  <pc:docChgLst>
    <pc:chgData name="Jenifer Prince Devaraj" userId="S::j.prince-devaraj@uwtsd.ac.uk::c3fb109c-09d1-42a6-93f4-69472d709861" providerId="AD" clId="Web-{1704C6D3-497A-F9E2-CA23-9D3C10C86792}"/>
    <pc:docChg chg="modSld">
      <pc:chgData name="Jenifer Prince Devaraj" userId="S::j.prince-devaraj@uwtsd.ac.uk::c3fb109c-09d1-42a6-93f4-69472d709861" providerId="AD" clId="Web-{1704C6D3-497A-F9E2-CA23-9D3C10C86792}" dt="2023-01-26T21:32:17.628" v="8" actId="20577"/>
      <pc:docMkLst>
        <pc:docMk/>
      </pc:docMkLst>
      <pc:sldChg chg="modSp">
        <pc:chgData name="Jenifer Prince Devaraj" userId="S::j.prince-devaraj@uwtsd.ac.uk::c3fb109c-09d1-42a6-93f4-69472d709861" providerId="AD" clId="Web-{1704C6D3-497A-F9E2-CA23-9D3C10C86792}" dt="2023-01-26T21:32:17.628" v="8" actId="20577"/>
        <pc:sldMkLst>
          <pc:docMk/>
          <pc:sldMk cId="3119007398" sldId="719"/>
        </pc:sldMkLst>
        <pc:spChg chg="mod">
          <ac:chgData name="Jenifer Prince Devaraj" userId="S::j.prince-devaraj@uwtsd.ac.uk::c3fb109c-09d1-42a6-93f4-69472d709861" providerId="AD" clId="Web-{1704C6D3-497A-F9E2-CA23-9D3C10C86792}" dt="2023-01-26T21:32:17.628" v="8" actId="20577"/>
          <ac:spMkLst>
            <pc:docMk/>
            <pc:sldMk cId="3119007398" sldId="719"/>
            <ac:spMk id="3" creationId="{AA205271-8453-0C56-CE04-6289558BCEE4}"/>
          </ac:spMkLst>
        </pc:spChg>
      </pc:sldChg>
    </pc:docChg>
  </pc:docChgLst>
  <pc:docChgLst>
    <pc:chgData name="Jenifer Prince Devaraj" userId="S::j.prince-devaraj@uwtsd.ac.uk::c3fb109c-09d1-42a6-93f4-69472d709861" providerId="AD" clId="Web-{668F639E-D0C7-150E-DF65-C460A466856C}"/>
    <pc:docChg chg="addSld delSld">
      <pc:chgData name="Jenifer Prince Devaraj" userId="S::j.prince-devaraj@uwtsd.ac.uk::c3fb109c-09d1-42a6-93f4-69472d709861" providerId="AD" clId="Web-{668F639E-D0C7-150E-DF65-C460A466856C}" dt="2023-02-08T13:25:22.609" v="1"/>
      <pc:docMkLst>
        <pc:docMk/>
      </pc:docMkLst>
      <pc:sldChg chg="add del">
        <pc:chgData name="Jenifer Prince Devaraj" userId="S::j.prince-devaraj@uwtsd.ac.uk::c3fb109c-09d1-42a6-93f4-69472d709861" providerId="AD" clId="Web-{668F639E-D0C7-150E-DF65-C460A466856C}" dt="2023-02-08T13:25:22.609" v="1"/>
        <pc:sldMkLst>
          <pc:docMk/>
          <pc:sldMk cId="3901806978" sldId="761"/>
        </pc:sldMkLst>
      </pc:sldChg>
    </pc:docChg>
  </pc:docChgLst>
  <pc:docChgLst>
    <pc:chgData name="Jenifer Prince Devaraj" userId="c3fb109c-09d1-42a6-93f4-69472d709861" providerId="ADAL" clId="{7A9F6AEF-CBC5-4125-8D46-B7C47F389DE6}"/>
    <pc:docChg chg="undo custSel addSld delSld modSld sldOrd">
      <pc:chgData name="Jenifer Prince Devaraj" userId="c3fb109c-09d1-42a6-93f4-69472d709861" providerId="ADAL" clId="{7A9F6AEF-CBC5-4125-8D46-B7C47F389DE6}" dt="2023-10-10T06:26:44.285" v="67"/>
      <pc:docMkLst>
        <pc:docMk/>
      </pc:docMkLst>
      <pc:sldChg chg="addSp delSp modSp mod">
        <pc:chgData name="Jenifer Prince Devaraj" userId="c3fb109c-09d1-42a6-93f4-69472d709861" providerId="ADAL" clId="{7A9F6AEF-CBC5-4125-8D46-B7C47F389DE6}" dt="2023-10-10T06:23:20.592" v="28" actId="478"/>
        <pc:sldMkLst>
          <pc:docMk/>
          <pc:sldMk cId="3119007398" sldId="719"/>
        </pc:sldMkLst>
        <pc:spChg chg="del">
          <ac:chgData name="Jenifer Prince Devaraj" userId="c3fb109c-09d1-42a6-93f4-69472d709861" providerId="ADAL" clId="{7A9F6AEF-CBC5-4125-8D46-B7C47F389DE6}" dt="2023-10-10T06:23:17.050" v="25" actId="478"/>
          <ac:spMkLst>
            <pc:docMk/>
            <pc:sldMk cId="3119007398" sldId="719"/>
            <ac:spMk id="2" creationId="{5AF40EAB-6954-8B5E-C784-2A455332F66A}"/>
          </ac:spMkLst>
        </pc:spChg>
        <pc:spChg chg="del">
          <ac:chgData name="Jenifer Prince Devaraj" userId="c3fb109c-09d1-42a6-93f4-69472d709861" providerId="ADAL" clId="{7A9F6AEF-CBC5-4125-8D46-B7C47F389DE6}" dt="2023-10-10T06:22:48.843" v="0" actId="478"/>
          <ac:spMkLst>
            <pc:docMk/>
            <pc:sldMk cId="3119007398" sldId="719"/>
            <ac:spMk id="3" creationId="{AA205271-8453-0C56-CE04-6289558BCEE4}"/>
          </ac:spMkLst>
        </pc:spChg>
        <pc:spChg chg="add mod">
          <ac:chgData name="Jenifer Prince Devaraj" userId="c3fb109c-09d1-42a6-93f4-69472d709861" providerId="ADAL" clId="{7A9F6AEF-CBC5-4125-8D46-B7C47F389DE6}" dt="2023-10-10T06:23:01.233" v="24" actId="20577"/>
          <ac:spMkLst>
            <pc:docMk/>
            <pc:sldMk cId="3119007398" sldId="719"/>
            <ac:spMk id="4" creationId="{3C383E07-45E2-EB5D-ED8D-52954F6234A3}"/>
          </ac:spMkLst>
        </pc:spChg>
        <pc:spChg chg="add del mod">
          <ac:chgData name="Jenifer Prince Devaraj" userId="c3fb109c-09d1-42a6-93f4-69472d709861" providerId="ADAL" clId="{7A9F6AEF-CBC5-4125-8D46-B7C47F389DE6}" dt="2023-10-10T06:23:20.592" v="28" actId="478"/>
          <ac:spMkLst>
            <pc:docMk/>
            <pc:sldMk cId="3119007398" sldId="719"/>
            <ac:spMk id="6" creationId="{5714D814-5318-2D62-B0B8-0844A4DCDB22}"/>
          </ac:spMkLst>
        </pc:spChg>
        <pc:spChg chg="add mod">
          <ac:chgData name="Jenifer Prince Devaraj" userId="c3fb109c-09d1-42a6-93f4-69472d709861" providerId="ADAL" clId="{7A9F6AEF-CBC5-4125-8D46-B7C47F389DE6}" dt="2023-10-10T06:23:17.454" v="26"/>
          <ac:spMkLst>
            <pc:docMk/>
            <pc:sldMk cId="3119007398" sldId="719"/>
            <ac:spMk id="7" creationId="{A3972B7B-831A-C363-877B-3CA72E8947A3}"/>
          </ac:spMkLst>
        </pc:spChg>
      </pc:sldChg>
      <pc:sldChg chg="add del">
        <pc:chgData name="Jenifer Prince Devaraj" userId="c3fb109c-09d1-42a6-93f4-69472d709861" providerId="ADAL" clId="{7A9F6AEF-CBC5-4125-8D46-B7C47F389DE6}" dt="2023-10-10T06:26:26.958" v="61"/>
        <pc:sldMkLst>
          <pc:docMk/>
          <pc:sldMk cId="3610259114" sldId="728"/>
        </pc:sldMkLst>
      </pc:sldChg>
      <pc:sldChg chg="add">
        <pc:chgData name="Jenifer Prince Devaraj" userId="c3fb109c-09d1-42a6-93f4-69472d709861" providerId="ADAL" clId="{7A9F6AEF-CBC5-4125-8D46-B7C47F389DE6}" dt="2023-10-10T06:24:07.633" v="30"/>
        <pc:sldMkLst>
          <pc:docMk/>
          <pc:sldMk cId="4119671289" sldId="741"/>
        </pc:sldMkLst>
      </pc:sldChg>
      <pc:sldChg chg="add">
        <pc:chgData name="Jenifer Prince Devaraj" userId="c3fb109c-09d1-42a6-93f4-69472d709861" providerId="ADAL" clId="{7A9F6AEF-CBC5-4125-8D46-B7C47F389DE6}" dt="2023-10-10T06:24:07.633" v="30"/>
        <pc:sldMkLst>
          <pc:docMk/>
          <pc:sldMk cId="3085898078" sldId="742"/>
        </pc:sldMkLst>
      </pc:sldChg>
      <pc:sldChg chg="add">
        <pc:chgData name="Jenifer Prince Devaraj" userId="c3fb109c-09d1-42a6-93f4-69472d709861" providerId="ADAL" clId="{7A9F6AEF-CBC5-4125-8D46-B7C47F389DE6}" dt="2023-10-10T06:24:07.633" v="30"/>
        <pc:sldMkLst>
          <pc:docMk/>
          <pc:sldMk cId="3350690820" sldId="743"/>
        </pc:sldMkLst>
      </pc:sldChg>
      <pc:sldChg chg="del">
        <pc:chgData name="Jenifer Prince Devaraj" userId="c3fb109c-09d1-42a6-93f4-69472d709861" providerId="ADAL" clId="{7A9F6AEF-CBC5-4125-8D46-B7C47F389DE6}" dt="2023-10-10T06:23:43.222" v="29" actId="47"/>
        <pc:sldMkLst>
          <pc:docMk/>
          <pc:sldMk cId="2037202359" sldId="757"/>
        </pc:sldMkLst>
      </pc:sldChg>
      <pc:sldChg chg="addSp delSp modSp mod ord">
        <pc:chgData name="Jenifer Prince Devaraj" userId="c3fb109c-09d1-42a6-93f4-69472d709861" providerId="ADAL" clId="{7A9F6AEF-CBC5-4125-8D46-B7C47F389DE6}" dt="2023-10-10T06:26:03.069" v="54"/>
        <pc:sldMkLst>
          <pc:docMk/>
          <pc:sldMk cId="626539236" sldId="758"/>
        </pc:sldMkLst>
        <pc:spChg chg="del">
          <ac:chgData name="Jenifer Prince Devaraj" userId="c3fb109c-09d1-42a6-93f4-69472d709861" providerId="ADAL" clId="{7A9F6AEF-CBC5-4125-8D46-B7C47F389DE6}" dt="2023-10-10T06:24:26.187" v="34" actId="478"/>
          <ac:spMkLst>
            <pc:docMk/>
            <pc:sldMk cId="626539236" sldId="758"/>
            <ac:spMk id="2" creationId="{6C18D534-C08A-2AB1-DA5F-8E1CD0EF2598}"/>
          </ac:spMkLst>
        </pc:spChg>
        <pc:spChg chg="add mod">
          <ac:chgData name="Jenifer Prince Devaraj" userId="c3fb109c-09d1-42a6-93f4-69472d709861" providerId="ADAL" clId="{7A9F6AEF-CBC5-4125-8D46-B7C47F389DE6}" dt="2023-10-10T06:26:03.069" v="54"/>
          <ac:spMkLst>
            <pc:docMk/>
            <pc:sldMk cId="626539236" sldId="758"/>
            <ac:spMk id="3" creationId="{FF5CEC6C-61FD-E66B-B104-8E87CCB663E8}"/>
          </ac:spMkLst>
        </pc:spChg>
        <pc:spChg chg="del">
          <ac:chgData name="Jenifer Prince Devaraj" userId="c3fb109c-09d1-42a6-93f4-69472d709861" providerId="ADAL" clId="{7A9F6AEF-CBC5-4125-8D46-B7C47F389DE6}" dt="2023-10-10T06:24:33.811" v="37" actId="478"/>
          <ac:spMkLst>
            <pc:docMk/>
            <pc:sldMk cId="626539236" sldId="758"/>
            <ac:spMk id="4" creationId="{3A0F87B2-933D-4157-B222-081D7DD35A1C}"/>
          </ac:spMkLst>
        </pc:spChg>
        <pc:spChg chg="add mod">
          <ac:chgData name="Jenifer Prince Devaraj" userId="c3fb109c-09d1-42a6-93f4-69472d709861" providerId="ADAL" clId="{7A9F6AEF-CBC5-4125-8D46-B7C47F389DE6}" dt="2023-10-10T06:26:03.069" v="54"/>
          <ac:spMkLst>
            <pc:docMk/>
            <pc:sldMk cId="626539236" sldId="758"/>
            <ac:spMk id="7" creationId="{BFA5DB6D-DBB9-22DD-B51E-8E9D98BC8BE9}"/>
          </ac:spMkLst>
        </pc:spChg>
        <pc:spChg chg="add del">
          <ac:chgData name="Jenifer Prince Devaraj" userId="c3fb109c-09d1-42a6-93f4-69472d709861" providerId="ADAL" clId="{7A9F6AEF-CBC5-4125-8D46-B7C47F389DE6}" dt="2023-10-10T06:24:29.949" v="36" actId="478"/>
          <ac:spMkLst>
            <pc:docMk/>
            <pc:sldMk cId="626539236" sldId="758"/>
            <ac:spMk id="9" creationId="{1D9EBE0C-1BD7-5FFF-5B82-72B30F3FB53A}"/>
          </ac:spMkLst>
        </pc:spChg>
      </pc:sldChg>
      <pc:sldChg chg="addSp delSp modSp mod">
        <pc:chgData name="Jenifer Prince Devaraj" userId="c3fb109c-09d1-42a6-93f4-69472d709861" providerId="ADAL" clId="{7A9F6AEF-CBC5-4125-8D46-B7C47F389DE6}" dt="2023-10-10T06:26:06.201" v="55"/>
        <pc:sldMkLst>
          <pc:docMk/>
          <pc:sldMk cId="2592325656" sldId="759"/>
        </pc:sldMkLst>
        <pc:spChg chg="del mod">
          <ac:chgData name="Jenifer Prince Devaraj" userId="c3fb109c-09d1-42a6-93f4-69472d709861" providerId="ADAL" clId="{7A9F6AEF-CBC5-4125-8D46-B7C47F389DE6}" dt="2023-10-10T06:24:46.492" v="42" actId="478"/>
          <ac:spMkLst>
            <pc:docMk/>
            <pc:sldMk cId="2592325656" sldId="759"/>
            <ac:spMk id="3" creationId="{17F4875F-F04E-5D63-968E-D80E0CDB4D4B}"/>
          </ac:spMkLst>
        </pc:spChg>
        <pc:spChg chg="del">
          <ac:chgData name="Jenifer Prince Devaraj" userId="c3fb109c-09d1-42a6-93f4-69472d709861" providerId="ADAL" clId="{7A9F6AEF-CBC5-4125-8D46-B7C47F389DE6}" dt="2023-10-10T06:24:49.729" v="43" actId="478"/>
          <ac:spMkLst>
            <pc:docMk/>
            <pc:sldMk cId="2592325656" sldId="759"/>
            <ac:spMk id="4" creationId="{3A0F87B2-933D-4157-B222-081D7DD35A1C}"/>
          </ac:spMkLst>
        </pc:spChg>
        <pc:spChg chg="add del mod">
          <ac:chgData name="Jenifer Prince Devaraj" userId="c3fb109c-09d1-42a6-93f4-69472d709861" providerId="ADAL" clId="{7A9F6AEF-CBC5-4125-8D46-B7C47F389DE6}" dt="2023-10-10T06:24:40.889" v="39" actId="478"/>
          <ac:spMkLst>
            <pc:docMk/>
            <pc:sldMk cId="2592325656" sldId="759"/>
            <ac:spMk id="6" creationId="{52B0FF5A-AFA5-B1B8-BC8A-BEDAB9030D72}"/>
          </ac:spMkLst>
        </pc:spChg>
        <pc:spChg chg="add del mod">
          <ac:chgData name="Jenifer Prince Devaraj" userId="c3fb109c-09d1-42a6-93f4-69472d709861" providerId="ADAL" clId="{7A9F6AEF-CBC5-4125-8D46-B7C47F389DE6}" dt="2023-10-10T06:24:44.081" v="40" actId="478"/>
          <ac:spMkLst>
            <pc:docMk/>
            <pc:sldMk cId="2592325656" sldId="759"/>
            <ac:spMk id="7" creationId="{D162FAA4-2541-E5A1-7609-6F8F70DB80C3}"/>
          </ac:spMkLst>
        </pc:spChg>
        <pc:spChg chg="add mod">
          <ac:chgData name="Jenifer Prince Devaraj" userId="c3fb109c-09d1-42a6-93f4-69472d709861" providerId="ADAL" clId="{7A9F6AEF-CBC5-4125-8D46-B7C47F389DE6}" dt="2023-10-10T06:26:06.201" v="55"/>
          <ac:spMkLst>
            <pc:docMk/>
            <pc:sldMk cId="2592325656" sldId="759"/>
            <ac:spMk id="8" creationId="{895156A0-8C02-B1E7-AA50-063870B16AB2}"/>
          </ac:spMkLst>
        </pc:spChg>
        <pc:spChg chg="add mod">
          <ac:chgData name="Jenifer Prince Devaraj" userId="c3fb109c-09d1-42a6-93f4-69472d709861" providerId="ADAL" clId="{7A9F6AEF-CBC5-4125-8D46-B7C47F389DE6}" dt="2023-10-10T06:26:06.201" v="55"/>
          <ac:spMkLst>
            <pc:docMk/>
            <pc:sldMk cId="2592325656" sldId="759"/>
            <ac:spMk id="10" creationId="{9D25955D-8D5A-E579-86B1-FF4AC117EE12}"/>
          </ac:spMkLst>
        </pc:spChg>
      </pc:sldChg>
      <pc:sldChg chg="addSp delSp modSp mod">
        <pc:chgData name="Jenifer Prince Devaraj" userId="c3fb109c-09d1-42a6-93f4-69472d709861" providerId="ADAL" clId="{7A9F6AEF-CBC5-4125-8D46-B7C47F389DE6}" dt="2023-10-10T06:26:08.610" v="56"/>
        <pc:sldMkLst>
          <pc:docMk/>
          <pc:sldMk cId="536452085" sldId="760"/>
        </pc:sldMkLst>
        <pc:spChg chg="del">
          <ac:chgData name="Jenifer Prince Devaraj" userId="c3fb109c-09d1-42a6-93f4-69472d709861" providerId="ADAL" clId="{7A9F6AEF-CBC5-4125-8D46-B7C47F389DE6}" dt="2023-10-10T06:24:53.774" v="44" actId="478"/>
          <ac:spMkLst>
            <pc:docMk/>
            <pc:sldMk cId="536452085" sldId="760"/>
            <ac:spMk id="3" creationId="{4D3AEE2A-BD38-5D9E-24A2-243B74025D5C}"/>
          </ac:spMkLst>
        </pc:spChg>
        <pc:spChg chg="del">
          <ac:chgData name="Jenifer Prince Devaraj" userId="c3fb109c-09d1-42a6-93f4-69472d709861" providerId="ADAL" clId="{7A9F6AEF-CBC5-4125-8D46-B7C47F389DE6}" dt="2023-10-10T06:24:58.563" v="45" actId="478"/>
          <ac:spMkLst>
            <pc:docMk/>
            <pc:sldMk cId="536452085" sldId="760"/>
            <ac:spMk id="4" creationId="{3A0F87B2-933D-4157-B222-081D7DD35A1C}"/>
          </ac:spMkLst>
        </pc:spChg>
        <pc:spChg chg="add mod">
          <ac:chgData name="Jenifer Prince Devaraj" userId="c3fb109c-09d1-42a6-93f4-69472d709861" providerId="ADAL" clId="{7A9F6AEF-CBC5-4125-8D46-B7C47F389DE6}" dt="2023-10-10T06:26:08.610" v="56"/>
          <ac:spMkLst>
            <pc:docMk/>
            <pc:sldMk cId="536452085" sldId="760"/>
            <ac:spMk id="9" creationId="{DBABFEA1-E454-7115-5AC9-F21552400537}"/>
          </ac:spMkLst>
        </pc:spChg>
        <pc:spChg chg="add mod">
          <ac:chgData name="Jenifer Prince Devaraj" userId="c3fb109c-09d1-42a6-93f4-69472d709861" providerId="ADAL" clId="{7A9F6AEF-CBC5-4125-8D46-B7C47F389DE6}" dt="2023-10-10T06:26:08.610" v="56"/>
          <ac:spMkLst>
            <pc:docMk/>
            <pc:sldMk cId="536452085" sldId="760"/>
            <ac:spMk id="11" creationId="{C8536374-F10C-7785-0A94-C10DC0CAA15C}"/>
          </ac:spMkLst>
        </pc:spChg>
      </pc:sldChg>
      <pc:sldChg chg="addSp delSp modSp mod">
        <pc:chgData name="Jenifer Prince Devaraj" userId="c3fb109c-09d1-42a6-93f4-69472d709861" providerId="ADAL" clId="{7A9F6AEF-CBC5-4125-8D46-B7C47F389DE6}" dt="2023-10-10T06:26:10.919" v="57"/>
        <pc:sldMkLst>
          <pc:docMk/>
          <pc:sldMk cId="3084162351" sldId="762"/>
        </pc:sldMkLst>
        <pc:spChg chg="del mod">
          <ac:chgData name="Jenifer Prince Devaraj" userId="c3fb109c-09d1-42a6-93f4-69472d709861" providerId="ADAL" clId="{7A9F6AEF-CBC5-4125-8D46-B7C47F389DE6}" dt="2023-10-10T06:25:05.894" v="48" actId="478"/>
          <ac:spMkLst>
            <pc:docMk/>
            <pc:sldMk cId="3084162351" sldId="762"/>
            <ac:spMk id="3" creationId="{D58C44A7-FD57-E9AE-CCDD-639A68F827EA}"/>
          </ac:spMkLst>
        </pc:spChg>
        <pc:spChg chg="del">
          <ac:chgData name="Jenifer Prince Devaraj" userId="c3fb109c-09d1-42a6-93f4-69472d709861" providerId="ADAL" clId="{7A9F6AEF-CBC5-4125-8D46-B7C47F389DE6}" dt="2023-10-10T06:25:02.897" v="46" actId="478"/>
          <ac:spMkLst>
            <pc:docMk/>
            <pc:sldMk cId="3084162351" sldId="762"/>
            <ac:spMk id="4" creationId="{3A0F87B2-933D-4157-B222-081D7DD35A1C}"/>
          </ac:spMkLst>
        </pc:spChg>
        <pc:spChg chg="add mod">
          <ac:chgData name="Jenifer Prince Devaraj" userId="c3fb109c-09d1-42a6-93f4-69472d709861" providerId="ADAL" clId="{7A9F6AEF-CBC5-4125-8D46-B7C47F389DE6}" dt="2023-10-10T06:26:10.919" v="57"/>
          <ac:spMkLst>
            <pc:docMk/>
            <pc:sldMk cId="3084162351" sldId="762"/>
            <ac:spMk id="6" creationId="{5E3E69F9-A33A-4823-60DB-2B6A7A3174B7}"/>
          </ac:spMkLst>
        </pc:spChg>
        <pc:spChg chg="add mod">
          <ac:chgData name="Jenifer Prince Devaraj" userId="c3fb109c-09d1-42a6-93f4-69472d709861" providerId="ADAL" clId="{7A9F6AEF-CBC5-4125-8D46-B7C47F389DE6}" dt="2023-10-10T06:26:10.919" v="57"/>
          <ac:spMkLst>
            <pc:docMk/>
            <pc:sldMk cId="3084162351" sldId="762"/>
            <ac:spMk id="9" creationId="{4C616910-C26D-4CE5-B27D-01CBF062A3D6}"/>
          </ac:spMkLst>
        </pc:spChg>
      </pc:sldChg>
      <pc:sldChg chg="addSp delSp modSp mod">
        <pc:chgData name="Jenifer Prince Devaraj" userId="c3fb109c-09d1-42a6-93f4-69472d709861" providerId="ADAL" clId="{7A9F6AEF-CBC5-4125-8D46-B7C47F389DE6}" dt="2023-10-10T06:26:13.212" v="58"/>
        <pc:sldMkLst>
          <pc:docMk/>
          <pc:sldMk cId="1950406542" sldId="763"/>
        </pc:sldMkLst>
        <pc:spChg chg="del">
          <ac:chgData name="Jenifer Prince Devaraj" userId="c3fb109c-09d1-42a6-93f4-69472d709861" providerId="ADAL" clId="{7A9F6AEF-CBC5-4125-8D46-B7C47F389DE6}" dt="2023-10-10T06:25:14.986" v="50" actId="478"/>
          <ac:spMkLst>
            <pc:docMk/>
            <pc:sldMk cId="1950406542" sldId="763"/>
            <ac:spMk id="2" creationId="{51777E7D-5ABC-3DBE-EC16-A45CBF3B953D}"/>
          </ac:spMkLst>
        </pc:spChg>
        <pc:spChg chg="add mod">
          <ac:chgData name="Jenifer Prince Devaraj" userId="c3fb109c-09d1-42a6-93f4-69472d709861" providerId="ADAL" clId="{7A9F6AEF-CBC5-4125-8D46-B7C47F389DE6}" dt="2023-10-10T06:26:13.212" v="58"/>
          <ac:spMkLst>
            <pc:docMk/>
            <pc:sldMk cId="1950406542" sldId="763"/>
            <ac:spMk id="3" creationId="{57ADEF17-030E-FA73-0021-A70A20ACA514}"/>
          </ac:spMkLst>
        </pc:spChg>
        <pc:spChg chg="del">
          <ac:chgData name="Jenifer Prince Devaraj" userId="c3fb109c-09d1-42a6-93f4-69472d709861" providerId="ADAL" clId="{7A9F6AEF-CBC5-4125-8D46-B7C47F389DE6}" dt="2023-10-10T06:25:12.064" v="49" actId="478"/>
          <ac:spMkLst>
            <pc:docMk/>
            <pc:sldMk cId="1950406542" sldId="763"/>
            <ac:spMk id="4" creationId="{3A0F87B2-933D-4157-B222-081D7DD35A1C}"/>
          </ac:spMkLst>
        </pc:spChg>
        <pc:spChg chg="add mod">
          <ac:chgData name="Jenifer Prince Devaraj" userId="c3fb109c-09d1-42a6-93f4-69472d709861" providerId="ADAL" clId="{7A9F6AEF-CBC5-4125-8D46-B7C47F389DE6}" dt="2023-10-10T06:26:13.212" v="58"/>
          <ac:spMkLst>
            <pc:docMk/>
            <pc:sldMk cId="1950406542" sldId="763"/>
            <ac:spMk id="8" creationId="{934660B9-20B5-B6F2-E77F-E331517FD472}"/>
          </ac:spMkLst>
        </pc:spChg>
      </pc:sldChg>
      <pc:sldChg chg="addSp delSp modSp mod">
        <pc:chgData name="Jenifer Prince Devaraj" userId="c3fb109c-09d1-42a6-93f4-69472d709861" providerId="ADAL" clId="{7A9F6AEF-CBC5-4125-8D46-B7C47F389DE6}" dt="2023-10-10T06:26:15.623" v="59"/>
        <pc:sldMkLst>
          <pc:docMk/>
          <pc:sldMk cId="2528232606" sldId="764"/>
        </pc:sldMkLst>
        <pc:spChg chg="del mod">
          <ac:chgData name="Jenifer Prince Devaraj" userId="c3fb109c-09d1-42a6-93f4-69472d709861" providerId="ADAL" clId="{7A9F6AEF-CBC5-4125-8D46-B7C47F389DE6}" dt="2023-10-10T06:25:22.236" v="53" actId="478"/>
          <ac:spMkLst>
            <pc:docMk/>
            <pc:sldMk cId="2528232606" sldId="764"/>
            <ac:spMk id="2" creationId="{9F8DB5C6-5CCD-A663-41AD-DAB8E5D4207B}"/>
          </ac:spMkLst>
        </pc:spChg>
        <pc:spChg chg="add mod">
          <ac:chgData name="Jenifer Prince Devaraj" userId="c3fb109c-09d1-42a6-93f4-69472d709861" providerId="ADAL" clId="{7A9F6AEF-CBC5-4125-8D46-B7C47F389DE6}" dt="2023-10-10T06:26:15.623" v="59"/>
          <ac:spMkLst>
            <pc:docMk/>
            <pc:sldMk cId="2528232606" sldId="764"/>
            <ac:spMk id="3" creationId="{ECCD5661-F3C8-BEBD-C7C6-714D75563370}"/>
          </ac:spMkLst>
        </pc:spChg>
        <pc:spChg chg="del">
          <ac:chgData name="Jenifer Prince Devaraj" userId="c3fb109c-09d1-42a6-93f4-69472d709861" providerId="ADAL" clId="{7A9F6AEF-CBC5-4125-8D46-B7C47F389DE6}" dt="2023-10-10T06:25:19.631" v="51" actId="478"/>
          <ac:spMkLst>
            <pc:docMk/>
            <pc:sldMk cId="2528232606" sldId="764"/>
            <ac:spMk id="4" creationId="{3A0F87B2-933D-4157-B222-081D7DD35A1C}"/>
          </ac:spMkLst>
        </pc:spChg>
        <pc:spChg chg="add mod">
          <ac:chgData name="Jenifer Prince Devaraj" userId="c3fb109c-09d1-42a6-93f4-69472d709861" providerId="ADAL" clId="{7A9F6AEF-CBC5-4125-8D46-B7C47F389DE6}" dt="2023-10-10T06:26:15.623" v="59"/>
          <ac:spMkLst>
            <pc:docMk/>
            <pc:sldMk cId="2528232606" sldId="764"/>
            <ac:spMk id="8" creationId="{31762928-CC7E-A032-F6A2-F1983AF63256}"/>
          </ac:spMkLst>
        </pc:spChg>
      </pc:sldChg>
      <pc:sldChg chg="add del">
        <pc:chgData name="Jenifer Prince Devaraj" userId="c3fb109c-09d1-42a6-93f4-69472d709861" providerId="ADAL" clId="{7A9F6AEF-CBC5-4125-8D46-B7C47F389DE6}" dt="2023-10-10T06:24:16.463" v="33" actId="47"/>
        <pc:sldMkLst>
          <pc:docMk/>
          <pc:sldMk cId="1125152520" sldId="765"/>
        </pc:sldMkLst>
      </pc:sldChg>
      <pc:sldChg chg="addSp delSp modSp add mod ord">
        <pc:chgData name="Jenifer Prince Devaraj" userId="c3fb109c-09d1-42a6-93f4-69472d709861" providerId="ADAL" clId="{7A9F6AEF-CBC5-4125-8D46-B7C47F389DE6}" dt="2023-10-10T06:26:44.285" v="67"/>
        <pc:sldMkLst>
          <pc:docMk/>
          <pc:sldMk cId="3173912924" sldId="765"/>
        </pc:sldMkLst>
        <pc:spChg chg="add mod">
          <ac:chgData name="Jenifer Prince Devaraj" userId="c3fb109c-09d1-42a6-93f4-69472d709861" providerId="ADAL" clId="{7A9F6AEF-CBC5-4125-8D46-B7C47F389DE6}" dt="2023-10-10T06:26:44.285" v="67"/>
          <ac:spMkLst>
            <pc:docMk/>
            <pc:sldMk cId="3173912924" sldId="765"/>
            <ac:spMk id="2" creationId="{43B0EB31-2A87-4BB3-9DAE-4B5261C35B79}"/>
          </ac:spMkLst>
        </pc:spChg>
        <pc:spChg chg="del">
          <ac:chgData name="Jenifer Prince Devaraj" userId="c3fb109c-09d1-42a6-93f4-69472d709861" providerId="ADAL" clId="{7A9F6AEF-CBC5-4125-8D46-B7C47F389DE6}" dt="2023-10-10T06:26:41.275" v="65" actId="478"/>
          <ac:spMkLst>
            <pc:docMk/>
            <pc:sldMk cId="3173912924" sldId="765"/>
            <ac:spMk id="4" creationId="{3C383E07-45E2-EB5D-ED8D-52954F6234A3}"/>
          </ac:spMkLst>
        </pc:spChg>
        <pc:spChg chg="del">
          <ac:chgData name="Jenifer Prince Devaraj" userId="c3fb109c-09d1-42a6-93f4-69472d709861" providerId="ADAL" clId="{7A9F6AEF-CBC5-4125-8D46-B7C47F389DE6}" dt="2023-10-10T06:26:43.840" v="66" actId="478"/>
          <ac:spMkLst>
            <pc:docMk/>
            <pc:sldMk cId="3173912924" sldId="765"/>
            <ac:spMk id="7" creationId="{A3972B7B-831A-C363-877B-3CA72E8947A3}"/>
          </ac:spMkLst>
        </pc:spChg>
      </pc:sldChg>
      <pc:sldMasterChg chg="delSldLayout">
        <pc:chgData name="Jenifer Prince Devaraj" userId="c3fb109c-09d1-42a6-93f4-69472d709861" providerId="ADAL" clId="{7A9F6AEF-CBC5-4125-8D46-B7C47F389DE6}" dt="2023-10-10T06:24:16.463" v="33" actId="47"/>
        <pc:sldMasterMkLst>
          <pc:docMk/>
          <pc:sldMasterMk cId="3508390215" sldId="2147483661"/>
        </pc:sldMasterMkLst>
        <pc:sldLayoutChg chg="del">
          <pc:chgData name="Jenifer Prince Devaraj" userId="c3fb109c-09d1-42a6-93f4-69472d709861" providerId="ADAL" clId="{7A9F6AEF-CBC5-4125-8D46-B7C47F389DE6}" dt="2023-10-10T06:24:16.463" v="33" actId="47"/>
          <pc:sldLayoutMkLst>
            <pc:docMk/>
            <pc:sldMasterMk cId="3508390215" sldId="2147483661"/>
            <pc:sldLayoutMk cId="1296337161" sldId="214748379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30/01/2024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dirty="0"/>
          </a:p>
        </p:txBody>
      </p:sp>
    </p:spTree>
    <p:extLst>
      <p:ext uri="{BB962C8B-B14F-4D97-AF65-F5344CB8AC3E}">
        <p14:creationId xmlns:p14="http://schemas.microsoft.com/office/powerpoint/2010/main" val="2825474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dirty="0"/>
          </a:p>
        </p:txBody>
      </p:sp>
    </p:spTree>
    <p:extLst>
      <p:ext uri="{BB962C8B-B14F-4D97-AF65-F5344CB8AC3E}">
        <p14:creationId xmlns:p14="http://schemas.microsoft.com/office/powerpoint/2010/main" val="105200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21544193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1F7F842-EB39-44D5-BA63-D6C6D82B292D}" type="datetime1">
              <a:rPr lang="en-GB" smtClean="0"/>
              <a:t>30/01/2024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4EDB439-8C28-47B5-9176-E6565324007F}" type="datetime1">
              <a:rPr lang="en-GB" smtClean="0"/>
              <a:t>30/01/2024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8B360CD-D901-427C-8EA2-39493D75F597}" type="datetime1">
              <a:rPr lang="en-GB" smtClean="0"/>
              <a:t>30/01/2024</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0D9CC78-9509-4B83-A39C-70F1AE3DCE2F}" type="datetime1">
              <a:rPr lang="en-GB" smtClean="0"/>
              <a:t>30/01/2024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59773C8-2514-49A1-A4F2-265F89174084}" type="datetime1">
              <a:rPr lang="en-GB" smtClean="0"/>
              <a:t>30/01/2024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7BC8BD9-EBDC-4B8A-A5AD-ED19F09B1883}" type="datetime1">
              <a:rPr lang="en-GB" smtClean="0"/>
              <a:t>30/01/2024</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5E87912-D9E5-4F17-BA7A-2EAC892B8E5D}" type="datetime1">
              <a:rPr lang="en-GB" noProof="0" smtClean="0"/>
              <a:t>30/01/2024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6B2CE6B-BCA6-40D4-A632-328F3266AB05}" type="datetime1">
              <a:rPr lang="en-GB" smtClean="0"/>
              <a:t>30/01/2024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5F6E1D-1111-4802-A1A4-D6E20DCE4114}" type="datetime1">
              <a:rPr lang="en-GB" smtClean="0"/>
              <a:t>30/01/2024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AB6CB3A-C12D-43E5-8D15-4482AB9BA1AE}" type="datetime1">
              <a:rPr lang="en-GB" smtClean="0"/>
              <a:t>30/01/2024</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3012AD1-7F93-47FC-8C25-5DD15622B326}" type="datetime1">
              <a:rPr lang="en-GB" noProof="0" smtClean="0"/>
              <a:t>30/01/2024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8031A2C-9DE3-4310-BB88-995040B936C0}" type="datetime1">
              <a:rPr lang="en-GB" smtClean="0"/>
              <a:t>30/01/2024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A1428D-0325-460C-A77D-5E412900E834}" type="datetime1">
              <a:rPr lang="en-GB" smtClean="0"/>
              <a:t>30/01/2024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44DAF88-4D5F-4FCF-9D9B-9EA117099F8E}" type="datetime1">
              <a:rPr lang="en-GB" smtClean="0"/>
              <a:t>30/01/2024</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BFECB1D-F8F9-484F-BE4F-2ED9C98D8AD8}" type="datetime1">
              <a:rPr lang="en-GB" smtClean="0"/>
              <a:t>30/01/2024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8FCF9E4-D3CE-4976-B95D-A7735F796DBB}" type="datetime1">
              <a:rPr lang="en-GB" smtClean="0"/>
              <a:t>30/01/2024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DAA6DB-8AD2-458D-81F5-57001D851EE5}" type="datetime1">
              <a:rPr lang="en-GB" smtClean="0"/>
              <a:t>30/01/2024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5AA696C-5690-4DD1-9715-A54C36CDE96A}" type="datetime1">
              <a:rPr lang="en-GB" smtClean="0"/>
              <a:t>30/01/2024</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C41FA90-7308-4F40-8E4F-D1F345E497FF}" type="datetime1">
              <a:rPr lang="en-GB" noProof="0" smtClean="0"/>
              <a:t>30/01/2024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9465079-CBDD-4F22-A8EB-A1EC0490585A}" type="datetime1">
              <a:rPr lang="en-GB" smtClean="0"/>
              <a:t>30/01/2024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6F2AAE-3B1E-4FB5-9D75-697AE741ABEE}" type="datetime1">
              <a:rPr lang="en-GB" smtClean="0"/>
              <a:t>30/01/2024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B386974-C5D1-4F2F-9C82-DF7E1EE422E1}" type="datetime1">
              <a:rPr lang="en-GB" smtClean="0"/>
              <a:t>30/01/2024</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BAD4BA5-DDF2-44AD-B8B6-FA06A291BF49}" type="datetime1">
              <a:rPr lang="en-GB" noProof="0" smtClean="0"/>
              <a:t>30/01/2024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E520AB5-A061-4AEF-97DF-E0AD349EF473}" type="datetime1">
              <a:rPr lang="en-GB" smtClean="0"/>
              <a:t>30/01/2024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21E5E8-7DEC-431A-A25E-1DB05B3A65CB}" type="datetime1">
              <a:rPr lang="en-GB" smtClean="0"/>
              <a:t>30/01/2024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DB38F4B-CBCD-439A-AC71-8E1494684D99}" type="datetime1">
              <a:rPr lang="en-GB" smtClean="0"/>
              <a:t>30/01/2024</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D9FA70B-4B00-46C7-9EB3-E5C652D979FE}" type="datetime1">
              <a:rPr lang="en-GB" noProof="0" smtClean="0"/>
              <a:t>30/01/2024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CB1574D-05F1-4063-AC1E-7D7AA2D64EB1}" type="datetime1">
              <a:rPr lang="en-GB" smtClean="0"/>
              <a:t>30/01/2024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D841CA-FC20-4BB4-9F09-7086AE5CA8B8}" type="datetime1">
              <a:rPr lang="en-GB" smtClean="0"/>
              <a:t>30/01/2024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949977C-70E7-444E-B7F1-97106242B8FE}" type="datetime1">
              <a:rPr lang="en-GB" smtClean="0"/>
              <a:t>30/01/2024</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68D9770-10F6-4110-99D5-7533D340DF6A}" type="datetime1">
              <a:rPr lang="en-GB" noProof="0" smtClean="0"/>
              <a:t>30/01/2024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8931D0-D409-4D6F-96C9-C10586817FD4}" type="datetime1">
              <a:rPr lang="en-GB" smtClean="0"/>
              <a:t>30/01/2024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E2E57F-2112-47D2-A302-B182298EC533}" type="datetime1">
              <a:rPr lang="en-GB" smtClean="0"/>
              <a:t>30/01/2024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EE1E5A4-EDF5-4865-A779-DCC61DE00ED0}" type="datetime1">
              <a:rPr lang="en-GB" smtClean="0"/>
              <a:t>30/01/2024</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0197BB4-E323-4E25-9775-05C25B01658B}" type="datetime1">
              <a:rPr lang="en-GB" noProof="0" smtClean="0"/>
              <a:t>30/01/2024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60D1788-34C8-472F-B8E9-784881E8BC9C}" type="datetime1">
              <a:rPr lang="en-GB" smtClean="0"/>
              <a:t>30/01/2024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4CA605-4975-43EF-865F-65101FEEA395}" type="datetime1">
              <a:rPr lang="en-GB" smtClean="0"/>
              <a:t>30/01/2024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3932C53-F2A0-466C-9538-2C148B1EC80A}" type="datetime1">
              <a:rPr lang="en-GB" smtClean="0"/>
              <a:t>30/01/2024</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slide" Target="slide8.xml"/><Relationship Id="rId7" Type="http://schemas.openxmlformats.org/officeDocument/2006/relationships/hyperlink" Target="https://openclipart.org/detail/169040/windows-media-player-back-button-by-mightyman" TargetMode="External"/><Relationship Id="rId2" Type="http://schemas.openxmlformats.org/officeDocument/2006/relationships/slide" Target="slide7.xml"/><Relationship Id="rId1" Type="http://schemas.openxmlformats.org/officeDocument/2006/relationships/slideLayout" Target="../slideLayouts/slideLayout35.xml"/><Relationship Id="rId6" Type="http://schemas.openxmlformats.org/officeDocument/2006/relationships/image" Target="../media/image28.png"/><Relationship Id="rId5" Type="http://schemas.openxmlformats.org/officeDocument/2006/relationships/slide" Target="slide2.xml"/><Relationship Id="rId4" Type="http://schemas.openxmlformats.org/officeDocument/2006/relationships/slide" Target="slide9.xml"/></Relationships>
</file>

<file path=ppt/slides/_rels/slide6.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image" Target="../media/image29.gif"/><Relationship Id="rId1" Type="http://schemas.openxmlformats.org/officeDocument/2006/relationships/slideLayout" Target="../slideLayouts/slideLayout3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8" Type="http://schemas.openxmlformats.org/officeDocument/2006/relationships/hyperlink" Target="https://openclipart.org/detail/169040/windows-media-player-back-button-by-mightyman" TargetMode="External"/><Relationship Id="rId3" Type="http://schemas.openxmlformats.org/officeDocument/2006/relationships/image" Target="../media/image300.png"/><Relationship Id="rId7" Type="http://schemas.openxmlformats.org/officeDocument/2006/relationships/image" Target="../media/image28.png"/><Relationship Id="rId2" Type="http://schemas.openxmlformats.org/officeDocument/2006/relationships/image" Target="../media/image30.png"/><Relationship Id="rId1" Type="http://schemas.openxmlformats.org/officeDocument/2006/relationships/slideLayout" Target="../slideLayouts/slideLayout35.xml"/><Relationship Id="rId6" Type="http://schemas.openxmlformats.org/officeDocument/2006/relationships/slide" Target="slide2.xml"/><Relationship Id="rId5" Type="http://schemas.openxmlformats.org/officeDocument/2006/relationships/image" Target="../media/image32.png"/><Relationship Id="rId4" Type="http://schemas.openxmlformats.org/officeDocument/2006/relationships/image" Target="../media/image31.png"/></Relationships>
</file>

<file path=ppt/slides/_rels/slide8.xml.rels><?xml version="1.0" encoding="UTF-8" standalone="yes"?>
<Relationships xmlns="http://schemas.openxmlformats.org/package/2006/relationships"><Relationship Id="rId8" Type="http://schemas.openxmlformats.org/officeDocument/2006/relationships/hyperlink" Target="https://openclipart.org/detail/169040/windows-media-player-back-button-by-mightyman" TargetMode="External"/><Relationship Id="rId3" Type="http://schemas.openxmlformats.org/officeDocument/2006/relationships/image" Target="../media/image34.png"/><Relationship Id="rId7" Type="http://schemas.openxmlformats.org/officeDocument/2006/relationships/image" Target="../media/image28.png"/><Relationship Id="rId2" Type="http://schemas.openxmlformats.org/officeDocument/2006/relationships/image" Target="../media/image33.png"/><Relationship Id="rId1" Type="http://schemas.openxmlformats.org/officeDocument/2006/relationships/slideLayout" Target="../slideLayouts/slideLayout35.xml"/><Relationship Id="rId6" Type="http://schemas.openxmlformats.org/officeDocument/2006/relationships/slide" Target="slide2.xml"/><Relationship Id="rId5" Type="http://schemas.openxmlformats.org/officeDocument/2006/relationships/image" Target="../media/image36.png"/><Relationship Id="rId4" Type="http://schemas.openxmlformats.org/officeDocument/2006/relationships/image" Target="../media/image35.png"/></Relationships>
</file>

<file path=ppt/slides/_rels/slide9.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37.gif"/><Relationship Id="rId1" Type="http://schemas.openxmlformats.org/officeDocument/2006/relationships/slideLayout" Target="../slideLayouts/slideLayout3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8" Type="http://schemas.openxmlformats.org/officeDocument/2006/relationships/hyperlink" Target="https://openclipart.org/detail/169040/windows-media-player-back-button-by-mightyman" TargetMode="External"/><Relationship Id="rId3" Type="http://schemas.openxmlformats.org/officeDocument/2006/relationships/image" Target="../media/image39.png"/><Relationship Id="rId7" Type="http://schemas.openxmlformats.org/officeDocument/2006/relationships/image" Target="../media/image28.png"/><Relationship Id="rId2" Type="http://schemas.openxmlformats.org/officeDocument/2006/relationships/image" Target="../media/image38.png"/><Relationship Id="rId1" Type="http://schemas.openxmlformats.org/officeDocument/2006/relationships/slideLayout" Target="../slideLayouts/slideLayout35.xml"/><Relationship Id="rId6" Type="http://schemas.openxmlformats.org/officeDocument/2006/relationships/slide" Target="slide2.xml"/><Relationship Id="rId5" Type="http://schemas.openxmlformats.org/officeDocument/2006/relationships/image" Target="../media/image41.png"/><Relationship Id="rId4" Type="http://schemas.openxmlformats.org/officeDocument/2006/relationships/image" Target="../media/image4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3C383E07-45E2-EB5D-ED8D-52954F6234A3}"/>
              </a:ext>
            </a:extLst>
          </p:cNvPr>
          <p:cNvSpPr txBox="1">
            <a:spLocks/>
          </p:cNvSpPr>
          <p:nvPr/>
        </p:nvSpPr>
        <p:spPr>
          <a:xfrm>
            <a:off x="1823594" y="171688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latin typeface="Arial"/>
                <a:ea typeface="Calibri" panose="020F0502020204030204" pitchFamily="34" charset="0"/>
                <a:cs typeface="Arial"/>
              </a:rPr>
              <a:t>Module Name	: Electronics I</a:t>
            </a:r>
          </a:p>
          <a:p>
            <a:r>
              <a:rPr lang="en-GB" sz="2400" b="1" dirty="0">
                <a:latin typeface="Arial"/>
                <a:ea typeface="Calibri" panose="020F0502020204030204" pitchFamily="34" charset="0"/>
                <a:cs typeface="Arial"/>
              </a:rPr>
              <a:t>Module Code	: ACDB5002</a:t>
            </a:r>
          </a:p>
          <a:p>
            <a:r>
              <a:rPr lang="en-GB" sz="2400" b="1" dirty="0">
                <a:latin typeface="Arial"/>
                <a:cs typeface="Arial"/>
              </a:rPr>
              <a:t>Lecture 		: 4 </a:t>
            </a:r>
          </a:p>
          <a:p>
            <a:r>
              <a:rPr lang="en-GB" sz="2400" b="1" dirty="0">
                <a:latin typeface="Arial"/>
                <a:cs typeface="Arial"/>
              </a:rPr>
              <a:t>Topic			: Capacitors as Filters</a:t>
            </a:r>
          </a:p>
          <a:p>
            <a:endParaRPr lang="en-GB" sz="2400" b="1" dirty="0">
              <a:latin typeface="Arial" panose="020B0604020202020204" pitchFamily="34" charset="0"/>
              <a:cs typeface="Arial"/>
            </a:endParaRPr>
          </a:p>
        </p:txBody>
      </p:sp>
      <p:sp>
        <p:nvSpPr>
          <p:cNvPr id="7" name="Content Placeholder 1">
            <a:extLst>
              <a:ext uri="{FF2B5EF4-FFF2-40B4-BE49-F238E27FC236}">
                <a16:creationId xmlns:a16="http://schemas.microsoft.com/office/drawing/2014/main" id="{A3972B7B-831A-C363-877B-3CA72E8947A3}"/>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6" name="Title 1">
            <a:extLst>
              <a:ext uri="{FF2B5EF4-FFF2-40B4-BE49-F238E27FC236}">
                <a16:creationId xmlns:a16="http://schemas.microsoft.com/office/drawing/2014/main" id="{6B8EA7E8-01AF-47F4-3267-EB6E52169FB3}"/>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8" name="TextBox 17">
            <a:extLst>
              <a:ext uri="{FF2B5EF4-FFF2-40B4-BE49-F238E27FC236}">
                <a16:creationId xmlns:a16="http://schemas.microsoft.com/office/drawing/2014/main" id="{B4F14FEE-C5C2-3C32-C5C8-E3C2FFF36DDB}"/>
              </a:ext>
            </a:extLst>
          </p:cNvPr>
          <p:cNvSpPr txBox="1"/>
          <p:nvPr/>
        </p:nvSpPr>
        <p:spPr>
          <a:xfrm>
            <a:off x="0" y="972386"/>
            <a:ext cx="11826240" cy="739690"/>
          </a:xfrm>
          <a:prstGeom prst="rect">
            <a:avLst/>
          </a:prstGeom>
          <a:noFill/>
        </p:spPr>
        <p:txBody>
          <a:bodyPr wrap="square">
            <a:spAutoFit/>
          </a:bodyPr>
          <a:lstStyle/>
          <a:p>
            <a:pPr algn="just">
              <a:lnSpc>
                <a:spcPct val="150000"/>
              </a:lnSpc>
            </a:pPr>
            <a:r>
              <a:rPr lang="en-GB" sz="3200" b="1" i="0" dirty="0">
                <a:solidFill>
                  <a:srgbClr val="414042"/>
                </a:solidFill>
                <a:effectLst/>
                <a:latin typeface="Cambria" panose="02040503050406030204" pitchFamily="18" charset="0"/>
                <a:ea typeface="Cambria" panose="02040503050406030204" pitchFamily="18" charset="0"/>
              </a:rPr>
              <a:t>Filter</a:t>
            </a:r>
            <a:endParaRPr lang="en-GB" sz="3200" b="1" dirty="0">
              <a:latin typeface="Cambria" panose="02040503050406030204" pitchFamily="18" charset="0"/>
              <a:ea typeface="Cambria" panose="02040503050406030204" pitchFamily="18" charset="0"/>
            </a:endParaRPr>
          </a:p>
        </p:txBody>
      </p:sp>
      <p:sp>
        <p:nvSpPr>
          <p:cNvPr id="2" name="Footer Placeholder 3">
            <a:extLst>
              <a:ext uri="{FF2B5EF4-FFF2-40B4-BE49-F238E27FC236}">
                <a16:creationId xmlns:a16="http://schemas.microsoft.com/office/drawing/2014/main" id="{1A10B929-B302-0CBE-19F9-228636F7F8EA}"/>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pic>
        <p:nvPicPr>
          <p:cNvPr id="7" name="Picture 6">
            <a:extLst>
              <a:ext uri="{FF2B5EF4-FFF2-40B4-BE49-F238E27FC236}">
                <a16:creationId xmlns:a16="http://schemas.microsoft.com/office/drawing/2014/main" id="{683DA7E6-00AC-0898-38D2-C6767D4BFB94}"/>
              </a:ext>
            </a:extLst>
          </p:cNvPr>
          <p:cNvPicPr>
            <a:picLocks noChangeAspect="1"/>
          </p:cNvPicPr>
          <p:nvPr/>
        </p:nvPicPr>
        <p:blipFill>
          <a:blip r:embed="rId3"/>
          <a:stretch>
            <a:fillRect/>
          </a:stretch>
        </p:blipFill>
        <p:spPr>
          <a:xfrm>
            <a:off x="6767636" y="2595262"/>
            <a:ext cx="5348164" cy="2159618"/>
          </a:xfrm>
          <a:prstGeom prst="rect">
            <a:avLst/>
          </a:prstGeom>
        </p:spPr>
      </p:pic>
      <p:sp>
        <p:nvSpPr>
          <p:cNvPr id="11" name="TextBox 10">
            <a:extLst>
              <a:ext uri="{FF2B5EF4-FFF2-40B4-BE49-F238E27FC236}">
                <a16:creationId xmlns:a16="http://schemas.microsoft.com/office/drawing/2014/main" id="{0954A2A6-006F-B370-CCFA-039213B9479D}"/>
              </a:ext>
            </a:extLst>
          </p:cNvPr>
          <p:cNvSpPr txBox="1"/>
          <p:nvPr/>
        </p:nvSpPr>
        <p:spPr>
          <a:xfrm>
            <a:off x="0" y="1618844"/>
            <a:ext cx="7147560" cy="4610365"/>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dirty="0">
                <a:latin typeface="Calibri "/>
              </a:rPr>
              <a:t>A</a:t>
            </a:r>
            <a:r>
              <a:rPr lang="en-GB" sz="2200" b="0" i="0" dirty="0">
                <a:effectLst/>
                <a:latin typeface="Calibri "/>
              </a:rPr>
              <a:t> capacitor can store an electrical charge on its plates, and we can use this ability to help smooth out some of the pulsating waveform. </a:t>
            </a:r>
          </a:p>
          <a:p>
            <a:pPr marL="285750" indent="-285750" algn="just">
              <a:lnSpc>
                <a:spcPct val="150000"/>
              </a:lnSpc>
              <a:buFont typeface="Arial" panose="020B0604020202020204" pitchFamily="34" charset="0"/>
              <a:buChar char="•"/>
            </a:pPr>
            <a:r>
              <a:rPr lang="en-GB" sz="2200" b="0" i="0" dirty="0">
                <a:effectLst/>
                <a:latin typeface="Calibri "/>
              </a:rPr>
              <a:t>The capacitor, </a:t>
            </a:r>
            <a:r>
              <a:rPr lang="en-GB" sz="2200" b="0" i="0" u="none" strike="noStrike" dirty="0">
                <a:effectLst/>
                <a:latin typeface="Calibri "/>
              </a:rPr>
              <a:t>C1</a:t>
            </a:r>
            <a:r>
              <a:rPr lang="en-GB" sz="2200" b="0" i="0" dirty="0">
                <a:effectLst/>
                <a:latin typeface="Calibri "/>
              </a:rPr>
              <a:t>, usually called a smoothing capacitor, becomes charged up by the current flowing through the forward biased diode during the positive half cycle. </a:t>
            </a:r>
            <a:endParaRPr lang="en-GB" sz="2200" dirty="0">
              <a:latin typeface="Calibri "/>
            </a:endParaRPr>
          </a:p>
          <a:p>
            <a:pPr marL="285750" indent="-285750" algn="just">
              <a:lnSpc>
                <a:spcPct val="150000"/>
              </a:lnSpc>
              <a:buFont typeface="Arial" panose="020B0604020202020204" pitchFamily="34" charset="0"/>
              <a:buChar char="•"/>
            </a:pPr>
            <a:r>
              <a:rPr lang="en-GB" sz="2200" b="0" i="0" dirty="0">
                <a:effectLst/>
                <a:latin typeface="Calibri "/>
              </a:rPr>
              <a:t>At some point the output voltage from </a:t>
            </a:r>
            <a:r>
              <a:rPr lang="en-GB" sz="2200" b="0" i="0" u="none" strike="noStrike" dirty="0">
                <a:effectLst/>
                <a:latin typeface="Calibri "/>
              </a:rPr>
              <a:t>T1</a:t>
            </a:r>
            <a:r>
              <a:rPr lang="en-GB" sz="2200" b="0" i="0" dirty="0">
                <a:effectLst/>
                <a:latin typeface="Calibri "/>
              </a:rPr>
              <a:t> crosses over zero and supplies the negative half cycle which reverse biases the diode into cut-off. </a:t>
            </a:r>
          </a:p>
        </p:txBody>
      </p:sp>
    </p:spTree>
    <p:extLst>
      <p:ext uri="{BB962C8B-B14F-4D97-AF65-F5344CB8AC3E}">
        <p14:creationId xmlns:p14="http://schemas.microsoft.com/office/powerpoint/2010/main" val="4119671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18" name="TextBox 17">
            <a:extLst>
              <a:ext uri="{FF2B5EF4-FFF2-40B4-BE49-F238E27FC236}">
                <a16:creationId xmlns:a16="http://schemas.microsoft.com/office/drawing/2014/main" id="{B4F14FEE-C5C2-3C32-C5C8-E3C2FFF36DDB}"/>
              </a:ext>
            </a:extLst>
          </p:cNvPr>
          <p:cNvSpPr txBox="1"/>
          <p:nvPr/>
        </p:nvSpPr>
        <p:spPr>
          <a:xfrm>
            <a:off x="60960" y="1135725"/>
            <a:ext cx="11826240" cy="739690"/>
          </a:xfrm>
          <a:prstGeom prst="rect">
            <a:avLst/>
          </a:prstGeom>
          <a:noFill/>
        </p:spPr>
        <p:txBody>
          <a:bodyPr wrap="square">
            <a:spAutoFit/>
          </a:bodyPr>
          <a:lstStyle/>
          <a:p>
            <a:pPr algn="just">
              <a:lnSpc>
                <a:spcPct val="150000"/>
              </a:lnSpc>
            </a:pPr>
            <a:r>
              <a:rPr lang="en-GB" sz="3200" b="1" i="0" dirty="0">
                <a:solidFill>
                  <a:srgbClr val="414042"/>
                </a:solidFill>
                <a:effectLst/>
                <a:latin typeface="Cambria" panose="02040503050406030204" pitchFamily="18" charset="0"/>
                <a:ea typeface="Cambria" panose="02040503050406030204" pitchFamily="18" charset="0"/>
              </a:rPr>
              <a:t>Filter</a:t>
            </a:r>
            <a:endParaRPr lang="en-GB" sz="3200" b="1" dirty="0">
              <a:latin typeface="Cambria" panose="02040503050406030204" pitchFamily="18" charset="0"/>
              <a:ea typeface="Cambria" panose="02040503050406030204" pitchFamily="18" charset="0"/>
            </a:endParaRPr>
          </a:p>
        </p:txBody>
      </p:sp>
      <p:sp>
        <p:nvSpPr>
          <p:cNvPr id="2" name="Footer Placeholder 3">
            <a:extLst>
              <a:ext uri="{FF2B5EF4-FFF2-40B4-BE49-F238E27FC236}">
                <a16:creationId xmlns:a16="http://schemas.microsoft.com/office/drawing/2014/main" id="{1A10B929-B302-0CBE-19F9-228636F7F8EA}"/>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pic>
        <p:nvPicPr>
          <p:cNvPr id="7" name="Picture 6">
            <a:extLst>
              <a:ext uri="{FF2B5EF4-FFF2-40B4-BE49-F238E27FC236}">
                <a16:creationId xmlns:a16="http://schemas.microsoft.com/office/drawing/2014/main" id="{683DA7E6-00AC-0898-38D2-C6767D4BFB94}"/>
              </a:ext>
            </a:extLst>
          </p:cNvPr>
          <p:cNvPicPr>
            <a:picLocks noChangeAspect="1"/>
          </p:cNvPicPr>
          <p:nvPr/>
        </p:nvPicPr>
        <p:blipFill>
          <a:blip r:embed="rId3"/>
          <a:stretch>
            <a:fillRect/>
          </a:stretch>
        </p:blipFill>
        <p:spPr>
          <a:xfrm>
            <a:off x="6579957" y="2339022"/>
            <a:ext cx="5398527" cy="2179955"/>
          </a:xfrm>
          <a:prstGeom prst="rect">
            <a:avLst/>
          </a:prstGeom>
        </p:spPr>
      </p:pic>
      <p:sp>
        <p:nvSpPr>
          <p:cNvPr id="11" name="TextBox 10">
            <a:extLst>
              <a:ext uri="{FF2B5EF4-FFF2-40B4-BE49-F238E27FC236}">
                <a16:creationId xmlns:a16="http://schemas.microsoft.com/office/drawing/2014/main" id="{0954A2A6-006F-B370-CCFA-039213B9479D}"/>
              </a:ext>
            </a:extLst>
          </p:cNvPr>
          <p:cNvSpPr txBox="1"/>
          <p:nvPr/>
        </p:nvSpPr>
        <p:spPr>
          <a:xfrm>
            <a:off x="60960" y="1928724"/>
            <a:ext cx="6426200" cy="410253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solidFill>
                  <a:srgbClr val="414042"/>
                </a:solidFill>
                <a:effectLst/>
                <a:latin typeface="Calibri "/>
              </a:rPr>
              <a:t>During this half cycle, capacitor </a:t>
            </a:r>
            <a:r>
              <a:rPr lang="en-GB" sz="2200" b="0" i="0" u="none" strike="noStrike" dirty="0">
                <a:solidFill>
                  <a:srgbClr val="414143"/>
                </a:solidFill>
                <a:effectLst/>
                <a:latin typeface="Calibri "/>
              </a:rPr>
              <a:t>C1</a:t>
            </a:r>
            <a:r>
              <a:rPr lang="en-GB" sz="2200" b="0" i="0" dirty="0">
                <a:solidFill>
                  <a:srgbClr val="414042"/>
                </a:solidFill>
                <a:effectLst/>
                <a:latin typeface="Calibri "/>
              </a:rPr>
              <a:t> is supplying all the current to the load and discharges itself at a rate determined by the loads time constant.</a:t>
            </a:r>
          </a:p>
          <a:p>
            <a:pPr marL="285750" indent="-285750" algn="just">
              <a:lnSpc>
                <a:spcPct val="150000"/>
              </a:lnSpc>
              <a:buFont typeface="Arial" panose="020B0604020202020204" pitchFamily="34" charset="0"/>
              <a:buChar char="•"/>
            </a:pPr>
            <a:r>
              <a:rPr lang="en-GB" sz="2200" b="0" i="0" dirty="0">
                <a:solidFill>
                  <a:srgbClr val="414042"/>
                </a:solidFill>
                <a:effectLst/>
                <a:latin typeface="Calibri "/>
              </a:rPr>
              <a:t>On the next positive half cycle, transformer </a:t>
            </a:r>
            <a:r>
              <a:rPr lang="en-GB" sz="2200" b="0" i="0" u="none" strike="noStrike" dirty="0">
                <a:solidFill>
                  <a:srgbClr val="414143"/>
                </a:solidFill>
                <a:effectLst/>
                <a:latin typeface="Calibri "/>
              </a:rPr>
              <a:t>T1</a:t>
            </a:r>
            <a:r>
              <a:rPr lang="en-GB" sz="2200" b="0" i="0" dirty="0">
                <a:solidFill>
                  <a:srgbClr val="414042"/>
                </a:solidFill>
                <a:effectLst/>
                <a:latin typeface="Calibri "/>
              </a:rPr>
              <a:t> takes over control again supplying power to the load and continues to do so until the output voltage from </a:t>
            </a:r>
            <a:r>
              <a:rPr lang="en-GB" sz="2200" b="0" i="0" u="none" strike="noStrike" dirty="0">
                <a:solidFill>
                  <a:srgbClr val="414143"/>
                </a:solidFill>
                <a:effectLst/>
                <a:latin typeface="Calibri "/>
              </a:rPr>
              <a:t>T1</a:t>
            </a:r>
            <a:r>
              <a:rPr lang="en-GB" sz="2200" b="0" i="0" dirty="0">
                <a:solidFill>
                  <a:srgbClr val="414042"/>
                </a:solidFill>
                <a:effectLst/>
                <a:latin typeface="Calibri "/>
              </a:rPr>
              <a:t> returns to its positive peak value once again. </a:t>
            </a:r>
          </a:p>
        </p:txBody>
      </p:sp>
      <p:sp>
        <p:nvSpPr>
          <p:cNvPr id="3" name="Title 1">
            <a:extLst>
              <a:ext uri="{FF2B5EF4-FFF2-40B4-BE49-F238E27FC236}">
                <a16:creationId xmlns:a16="http://schemas.microsoft.com/office/drawing/2014/main" id="{C0D26B2F-EECA-9982-2C03-DCEA703D6022}"/>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Tree>
    <p:extLst>
      <p:ext uri="{BB962C8B-B14F-4D97-AF65-F5344CB8AC3E}">
        <p14:creationId xmlns:p14="http://schemas.microsoft.com/office/powerpoint/2010/main" val="3085898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
        <p:nvSpPr>
          <p:cNvPr id="18" name="TextBox 17">
            <a:extLst>
              <a:ext uri="{FF2B5EF4-FFF2-40B4-BE49-F238E27FC236}">
                <a16:creationId xmlns:a16="http://schemas.microsoft.com/office/drawing/2014/main" id="{B4F14FEE-C5C2-3C32-C5C8-E3C2FFF36DDB}"/>
              </a:ext>
            </a:extLst>
          </p:cNvPr>
          <p:cNvSpPr txBox="1"/>
          <p:nvPr/>
        </p:nvSpPr>
        <p:spPr>
          <a:xfrm>
            <a:off x="60960" y="1135725"/>
            <a:ext cx="11826240" cy="739690"/>
          </a:xfrm>
          <a:prstGeom prst="rect">
            <a:avLst/>
          </a:prstGeom>
          <a:noFill/>
        </p:spPr>
        <p:txBody>
          <a:bodyPr wrap="square">
            <a:spAutoFit/>
          </a:bodyPr>
          <a:lstStyle/>
          <a:p>
            <a:pPr algn="just">
              <a:lnSpc>
                <a:spcPct val="150000"/>
              </a:lnSpc>
            </a:pPr>
            <a:r>
              <a:rPr lang="en-GB" sz="3200" b="1" i="0" dirty="0">
                <a:solidFill>
                  <a:srgbClr val="414042"/>
                </a:solidFill>
                <a:effectLst/>
                <a:latin typeface="Cambria" panose="02040503050406030204" pitchFamily="18" charset="0"/>
                <a:ea typeface="Cambria" panose="02040503050406030204" pitchFamily="18" charset="0"/>
              </a:rPr>
              <a:t>Filter</a:t>
            </a:r>
            <a:endParaRPr lang="en-GB" sz="3200" b="1" dirty="0">
              <a:latin typeface="Cambria" panose="02040503050406030204" pitchFamily="18" charset="0"/>
              <a:ea typeface="Cambria" panose="02040503050406030204" pitchFamily="18" charset="0"/>
            </a:endParaRPr>
          </a:p>
        </p:txBody>
      </p:sp>
      <p:sp>
        <p:nvSpPr>
          <p:cNvPr id="2" name="Footer Placeholder 3">
            <a:extLst>
              <a:ext uri="{FF2B5EF4-FFF2-40B4-BE49-F238E27FC236}">
                <a16:creationId xmlns:a16="http://schemas.microsoft.com/office/drawing/2014/main" id="{1A10B929-B302-0CBE-19F9-228636F7F8EA}"/>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pic>
        <p:nvPicPr>
          <p:cNvPr id="4" name="Picture 3">
            <a:extLst>
              <a:ext uri="{FF2B5EF4-FFF2-40B4-BE49-F238E27FC236}">
                <a16:creationId xmlns:a16="http://schemas.microsoft.com/office/drawing/2014/main" id="{A787E412-6D1D-3B91-E3A6-58E001F3312C}"/>
              </a:ext>
            </a:extLst>
          </p:cNvPr>
          <p:cNvPicPr>
            <a:picLocks noChangeAspect="1"/>
          </p:cNvPicPr>
          <p:nvPr/>
        </p:nvPicPr>
        <p:blipFill>
          <a:blip r:embed="rId3"/>
          <a:stretch>
            <a:fillRect/>
          </a:stretch>
        </p:blipFill>
        <p:spPr>
          <a:xfrm>
            <a:off x="2301240" y="1505570"/>
            <a:ext cx="5827712" cy="4677405"/>
          </a:xfrm>
          <a:prstGeom prst="rect">
            <a:avLst/>
          </a:prstGeom>
        </p:spPr>
      </p:pic>
      <p:sp>
        <p:nvSpPr>
          <p:cNvPr id="8" name="Title 1">
            <a:extLst>
              <a:ext uri="{FF2B5EF4-FFF2-40B4-BE49-F238E27FC236}">
                <a16:creationId xmlns:a16="http://schemas.microsoft.com/office/drawing/2014/main" id="{FF1D0B35-51E3-AAE7-435B-E20EE85DAAE6}"/>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Tree>
    <p:extLst>
      <p:ext uri="{BB962C8B-B14F-4D97-AF65-F5344CB8AC3E}">
        <p14:creationId xmlns:p14="http://schemas.microsoft.com/office/powerpoint/2010/main" val="3350690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8" name="TextBox 7">
            <a:extLst>
              <a:ext uri="{FF2B5EF4-FFF2-40B4-BE49-F238E27FC236}">
                <a16:creationId xmlns:a16="http://schemas.microsoft.com/office/drawing/2014/main" id="{E329B30D-7247-A7AB-9DB8-596826D4964A}"/>
              </a:ext>
            </a:extLst>
          </p:cNvPr>
          <p:cNvSpPr txBox="1"/>
          <p:nvPr/>
        </p:nvSpPr>
        <p:spPr>
          <a:xfrm>
            <a:off x="0" y="1093874"/>
            <a:ext cx="11950514" cy="27937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b="1" dirty="0">
                <a:latin typeface="Cambria" panose="02040503050406030204" pitchFamily="18" charset="0"/>
                <a:ea typeface="Cambria" panose="02040503050406030204" pitchFamily="18" charset="0"/>
                <a:cs typeface="Calibri"/>
              </a:rPr>
              <a:t>Passive Filters</a:t>
            </a:r>
            <a:endParaRPr lang="en-US" sz="2400" dirty="0">
              <a:latin typeface="Cambria" panose="02040503050406030204" pitchFamily="18" charset="0"/>
              <a:ea typeface="Cambria" panose="02040503050406030204" pitchFamily="18" charset="0"/>
            </a:endParaRPr>
          </a:p>
          <a:p>
            <a:pPr lvl="1">
              <a:lnSpc>
                <a:spcPct val="150000"/>
              </a:lnSpc>
            </a:pPr>
            <a:r>
              <a:rPr lang="en-US" sz="2400" dirty="0">
                <a:latin typeface="Cambria" panose="02040503050406030204" pitchFamily="18" charset="0"/>
                <a:ea typeface="Cambria" panose="02040503050406030204" pitchFamily="18" charset="0"/>
                <a:cs typeface="+mn-lt"/>
              </a:rPr>
              <a:t>Passive filters. Passive implementations of linear filters are based on combinations of resistors (R), inductors (L) and capacitors (C). These types are collectively known as passive filters because they do not depend upon  an external power supply and/or they do not contain active components such as transistors</a:t>
            </a:r>
          </a:p>
        </p:txBody>
      </p:sp>
      <p:sp>
        <p:nvSpPr>
          <p:cNvPr id="9" name="TextBox 8">
            <a:extLst>
              <a:ext uri="{FF2B5EF4-FFF2-40B4-BE49-F238E27FC236}">
                <a16:creationId xmlns:a16="http://schemas.microsoft.com/office/drawing/2014/main" id="{1D9EBE0C-1BD7-5FFF-5B82-72B30F3FB53A}"/>
              </a:ext>
            </a:extLst>
          </p:cNvPr>
          <p:cNvSpPr txBox="1"/>
          <p:nvPr/>
        </p:nvSpPr>
        <p:spPr>
          <a:xfrm>
            <a:off x="644378" y="3909896"/>
            <a:ext cx="4469423" cy="27937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a:latin typeface="Cambria" panose="02040503050406030204" pitchFamily="18" charset="0"/>
                <a:ea typeface="Cambria" panose="02040503050406030204" pitchFamily="18" charset="0"/>
                <a:cs typeface="Calibri"/>
              </a:rPr>
              <a:t>Types Of Filters </a:t>
            </a:r>
            <a:endParaRPr lang="en-US" sz="2400">
              <a:latin typeface="Cambria" panose="02040503050406030204" pitchFamily="18" charset="0"/>
              <a:ea typeface="Cambria" panose="02040503050406030204" pitchFamily="18" charset="0"/>
            </a:endParaRPr>
          </a:p>
          <a:p>
            <a:pPr marL="742950" indent="-285750">
              <a:lnSpc>
                <a:spcPct val="150000"/>
              </a:lnSpc>
              <a:buFont typeface="Arial"/>
              <a:buChar char="•"/>
            </a:pPr>
            <a:r>
              <a:rPr lang="en-US" sz="2400">
                <a:latin typeface="Cambria" panose="02040503050406030204" pitchFamily="18" charset="0"/>
                <a:ea typeface="Cambria" panose="02040503050406030204" pitchFamily="18" charset="0"/>
                <a:cs typeface="Calibri"/>
                <a:hlinkClick r:id="rId2" action="ppaction://hlinksldjump"/>
              </a:rPr>
              <a:t>Low Pass Filter (LPF)</a:t>
            </a:r>
            <a:endParaRPr lang="en-US" sz="2400">
              <a:latin typeface="Cambria" panose="02040503050406030204" pitchFamily="18" charset="0"/>
              <a:ea typeface="Cambria" panose="02040503050406030204" pitchFamily="18" charset="0"/>
              <a:cs typeface="Calibri"/>
            </a:endParaRPr>
          </a:p>
          <a:p>
            <a:pPr marL="742950" indent="-285750">
              <a:lnSpc>
                <a:spcPct val="150000"/>
              </a:lnSpc>
              <a:buFont typeface="Arial"/>
              <a:buChar char="•"/>
            </a:pPr>
            <a:r>
              <a:rPr lang="en-US" sz="2400">
                <a:latin typeface="Cambria" panose="02040503050406030204" pitchFamily="18" charset="0"/>
                <a:ea typeface="Cambria" panose="02040503050406030204" pitchFamily="18" charset="0"/>
                <a:cs typeface="Calibri"/>
                <a:hlinkClick r:id="rId3" action="ppaction://hlinksldjump"/>
              </a:rPr>
              <a:t>High Pass Filter (HPF)</a:t>
            </a:r>
            <a:endParaRPr lang="en-US" sz="2400">
              <a:latin typeface="Cambria" panose="02040503050406030204" pitchFamily="18" charset="0"/>
              <a:ea typeface="Cambria" panose="02040503050406030204" pitchFamily="18" charset="0"/>
              <a:cs typeface="Calibri"/>
            </a:endParaRPr>
          </a:p>
          <a:p>
            <a:pPr marL="742950" indent="-285750">
              <a:lnSpc>
                <a:spcPct val="150000"/>
              </a:lnSpc>
              <a:buFont typeface="Arial"/>
              <a:buChar char="•"/>
            </a:pPr>
            <a:r>
              <a:rPr lang="en-US" sz="2400">
                <a:latin typeface="Cambria" panose="02040503050406030204" pitchFamily="18" charset="0"/>
                <a:ea typeface="Cambria" panose="02040503050406030204" pitchFamily="18" charset="0"/>
                <a:cs typeface="Calibri"/>
                <a:hlinkClick r:id="rId4" action="ppaction://hlinksldjump"/>
              </a:rPr>
              <a:t>Band Pass Filter (BPF)</a:t>
            </a:r>
            <a:endParaRPr lang="en-US" sz="2400">
              <a:latin typeface="Cambria" panose="02040503050406030204" pitchFamily="18" charset="0"/>
              <a:ea typeface="Cambria" panose="02040503050406030204" pitchFamily="18" charset="0"/>
              <a:cs typeface="Calibri"/>
            </a:endParaRPr>
          </a:p>
          <a:p>
            <a:pPr marL="457200">
              <a:lnSpc>
                <a:spcPct val="150000"/>
              </a:lnSpc>
            </a:pPr>
            <a:endParaRPr lang="en-US" sz="2400">
              <a:latin typeface="Cambria" panose="02040503050406030204" pitchFamily="18" charset="0"/>
              <a:ea typeface="Cambria" panose="02040503050406030204" pitchFamily="18" charset="0"/>
              <a:cs typeface="Calibri"/>
            </a:endParaRPr>
          </a:p>
        </p:txBody>
      </p:sp>
      <p:pic>
        <p:nvPicPr>
          <p:cNvPr id="6" name="Picture 5" descr="Icon&#10;&#10;Description automatically generated">
            <a:hlinkClick r:id="rId5" action="ppaction://hlinksldjump"/>
            <a:extLst>
              <a:ext uri="{FF2B5EF4-FFF2-40B4-BE49-F238E27FC236}">
                <a16:creationId xmlns:a16="http://schemas.microsoft.com/office/drawing/2014/main" id="{A375FDDA-046F-1C71-CB50-420254E8EDD6}"/>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760452" y="6143959"/>
            <a:ext cx="421557" cy="421557"/>
          </a:xfrm>
          <a:prstGeom prst="rect">
            <a:avLst/>
          </a:prstGeom>
        </p:spPr>
      </p:pic>
      <p:sp>
        <p:nvSpPr>
          <p:cNvPr id="3" name="Title 1">
            <a:extLst>
              <a:ext uri="{FF2B5EF4-FFF2-40B4-BE49-F238E27FC236}">
                <a16:creationId xmlns:a16="http://schemas.microsoft.com/office/drawing/2014/main" id="{FF5CEC6C-61FD-E66B-B104-8E87CCB663E8}"/>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7" name="Footer Placeholder 3">
            <a:extLst>
              <a:ext uri="{FF2B5EF4-FFF2-40B4-BE49-F238E27FC236}">
                <a16:creationId xmlns:a16="http://schemas.microsoft.com/office/drawing/2014/main" id="{BFA5DB6D-DBB9-22DD-B51E-8E9D98BC8BE9}"/>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626539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6</a:t>
            </a:fld>
            <a:endParaRPr lang="en-GB"/>
          </a:p>
        </p:txBody>
      </p:sp>
      <p:pic>
        <p:nvPicPr>
          <p:cNvPr id="9" name="Picture 9">
            <a:extLst>
              <a:ext uri="{FF2B5EF4-FFF2-40B4-BE49-F238E27FC236}">
                <a16:creationId xmlns:a16="http://schemas.microsoft.com/office/drawing/2014/main" id="{08595C1B-9592-9F65-A653-BA6F0ECCB4A0}"/>
              </a:ext>
            </a:extLst>
          </p:cNvPr>
          <p:cNvPicPr>
            <a:picLocks noGrp="1" noChangeAspect="1"/>
          </p:cNvPicPr>
          <p:nvPr>
            <p:ph idx="1"/>
          </p:nvPr>
        </p:nvPicPr>
        <p:blipFill>
          <a:blip r:embed="rId2"/>
          <a:stretch>
            <a:fillRect/>
          </a:stretch>
        </p:blipFill>
        <p:spPr>
          <a:xfrm>
            <a:off x="1938647" y="1417749"/>
            <a:ext cx="7745887" cy="4356391"/>
          </a:xfrm>
        </p:spPr>
      </p:pic>
      <p:pic>
        <p:nvPicPr>
          <p:cNvPr id="2" name="Picture 1" descr="Icon&#10;&#10;Description automatically generated">
            <a:hlinkClick r:id="rId3" action="ppaction://hlinksldjump"/>
            <a:extLst>
              <a:ext uri="{FF2B5EF4-FFF2-40B4-BE49-F238E27FC236}">
                <a16:creationId xmlns:a16="http://schemas.microsoft.com/office/drawing/2014/main" id="{B2DD964E-7C44-F990-A0CC-A577AA635C4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760452" y="6143959"/>
            <a:ext cx="421557" cy="421557"/>
          </a:xfrm>
          <a:prstGeom prst="rect">
            <a:avLst/>
          </a:prstGeom>
        </p:spPr>
      </p:pic>
      <p:sp>
        <p:nvSpPr>
          <p:cNvPr id="8" name="Title 1">
            <a:extLst>
              <a:ext uri="{FF2B5EF4-FFF2-40B4-BE49-F238E27FC236}">
                <a16:creationId xmlns:a16="http://schemas.microsoft.com/office/drawing/2014/main" id="{895156A0-8C02-B1E7-AA50-063870B16AB2}"/>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0" name="Footer Placeholder 3">
            <a:extLst>
              <a:ext uri="{FF2B5EF4-FFF2-40B4-BE49-F238E27FC236}">
                <a16:creationId xmlns:a16="http://schemas.microsoft.com/office/drawing/2014/main" id="{9D25955D-8D5A-E579-86B1-FF4AC117EE12}"/>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592325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 picture containing text, clock&#10;&#10;Description automatically generated">
            <a:extLst>
              <a:ext uri="{FF2B5EF4-FFF2-40B4-BE49-F238E27FC236}">
                <a16:creationId xmlns:a16="http://schemas.microsoft.com/office/drawing/2014/main" id="{EECB2ACA-A3EC-B792-017D-67AC0F8AD26C}"/>
              </a:ext>
            </a:extLst>
          </p:cNvPr>
          <p:cNvPicPr>
            <a:picLocks noGrp="1" noChangeAspect="1"/>
          </p:cNvPicPr>
          <p:nvPr>
            <p:ph idx="1"/>
          </p:nvPr>
        </p:nvPicPr>
        <p:blipFill>
          <a:blip r:embed="rId2"/>
          <a:stretch>
            <a:fillRect/>
          </a:stretch>
        </p:blipFill>
        <p:spPr>
          <a:xfrm>
            <a:off x="577644" y="3349444"/>
            <a:ext cx="4135728" cy="2531235"/>
          </a:xfrm>
        </p:spPr>
      </p:pic>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130936" y="1293838"/>
            <a:ext cx="11930128"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Low Pass Filter </a:t>
            </a:r>
            <a:endParaRPr lang="en-US" sz="3200" b="1" dirty="0">
              <a:latin typeface="Cambria"/>
              <a:ea typeface="Lato"/>
              <a:cs typeface="Calibri" panose="020F0502020204030204"/>
            </a:endParaRPr>
          </a:p>
          <a:p>
            <a:endParaRPr lang="en-US" sz="2400" b="1" dirty="0">
              <a:latin typeface="Cambria"/>
              <a:ea typeface="Lato"/>
              <a:cs typeface="Lato"/>
            </a:endParaRPr>
          </a:p>
          <a:p>
            <a:r>
              <a:rPr lang="en-US" sz="2400" dirty="0">
                <a:latin typeface="Cambria"/>
                <a:ea typeface="Lato"/>
                <a:cs typeface="Lato"/>
              </a:rPr>
              <a:t>The low pass filter only allows low-frequency signals from 0Hz to its cut-off frequency, </a:t>
            </a:r>
            <a:r>
              <a:rPr lang="en-US" sz="2400" dirty="0" err="1">
                <a:latin typeface="Cambria"/>
                <a:ea typeface="Lato"/>
                <a:cs typeface="Lato"/>
              </a:rPr>
              <a:t>ƒc</a:t>
            </a:r>
            <a:r>
              <a:rPr lang="en-US" sz="2400" dirty="0">
                <a:latin typeface="Cambria"/>
                <a:ea typeface="Lato"/>
                <a:cs typeface="Lato"/>
              </a:rPr>
              <a:t> point to pass while blocking those any </a:t>
            </a:r>
            <a:r>
              <a:rPr lang="en-US" sz="2400">
                <a:latin typeface="Cambria"/>
                <a:ea typeface="Lato"/>
                <a:cs typeface="Lato"/>
              </a:rPr>
              <a:t>higher frequency.</a:t>
            </a:r>
            <a:endParaRPr lang="en-US" sz="2400" dirty="0">
              <a:latin typeface="Cambria"/>
              <a:ea typeface="Cambria"/>
              <a:cs typeface="Calibri"/>
            </a:endParaRP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3E2F7918-B9D3-F8A5-A0CB-1B31B7764C0D}"/>
                  </a:ext>
                </a:extLst>
              </p:cNvPr>
              <p:cNvSpPr txBox="1"/>
              <p:nvPr/>
            </p:nvSpPr>
            <p:spPr>
              <a:xfrm>
                <a:off x="5867398" y="3058208"/>
                <a:ext cx="3019425" cy="1070421"/>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200" i="1">
                              <a:effectLst/>
                              <a:latin typeface="Cambria Math" panose="02040503050406030204" pitchFamily="18" charset="0"/>
                              <a:ea typeface="Calibri" panose="020F0502020204030204" pitchFamily="34" charset="0"/>
                              <a:cs typeface="Times New Roman" panose="02020603050405020304" pitchFamily="18" charset="0"/>
                            </a:rPr>
                            <m:t>𝑋𝑐</m:t>
                          </m:r>
                        </m:num>
                        <m:den>
                          <m:r>
                            <a:rPr lang="en-US" sz="2200" i="1">
                              <a:effectLst/>
                              <a:latin typeface="Cambria Math" panose="02040503050406030204" pitchFamily="18" charset="0"/>
                              <a:ea typeface="Calibri" panose="020F0502020204030204" pitchFamily="34" charset="0"/>
                              <a:cs typeface="Cambria Math" panose="02040503050406030204" pitchFamily="18" charset="0"/>
                            </a:rPr>
                            <m:t>𝑋𝑐</m:t>
                          </m:r>
                          <m:r>
                            <a:rPr lang="en-US" sz="2200" i="1">
                              <a:effectLst/>
                              <a:latin typeface="Cambria Math" panose="02040503050406030204" pitchFamily="18" charset="0"/>
                              <a:ea typeface="Calibri" panose="020F0502020204030204" pitchFamily="34" charset="0"/>
                              <a:cs typeface="Cambria Math" panose="02040503050406030204" pitchFamily="18" charset="0"/>
                            </a:rPr>
                            <m:t>+</m:t>
                          </m:r>
                          <m:r>
                            <a:rPr lang="en-US" sz="2200" i="1">
                              <a:effectLst/>
                              <a:latin typeface="Cambria Math" panose="02040503050406030204" pitchFamily="18" charset="0"/>
                              <a:ea typeface="Calibri" panose="020F0502020204030204" pitchFamily="34" charset="0"/>
                              <a:cs typeface="Cambria Math" panose="02040503050406030204" pitchFamily="18" charset="0"/>
                            </a:rPr>
                            <m:t>𝑅</m:t>
                          </m:r>
                        </m:den>
                      </m:f>
                      <m:r>
                        <a:rPr lang="en-US" sz="2200" i="1">
                          <a:effectLst/>
                          <a:latin typeface="Cambria Math" panose="02040503050406030204" pitchFamily="18" charset="0"/>
                          <a:ea typeface="Calibri" panose="020F0502020204030204" pitchFamily="34" charset="0"/>
                          <a:cs typeface="Times New Roman" panose="02020603050405020304" pitchFamily="18" charset="0"/>
                        </a:rPr>
                        <m:t>∗</m:t>
                      </m:r>
                      <m:r>
                        <a:rPr lang="en-US" sz="2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2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2200" dirty="0">
                  <a:effectLst/>
                  <a:latin typeface="Cambria" panose="02040503050406030204" pitchFamily="18" charset="0"/>
                  <a:ea typeface="Cambria" panose="02040503050406030204" pitchFamily="18" charset="0"/>
                  <a:cs typeface="Times New Roman" panose="02020603050405020304" pitchFamily="18" charset="0"/>
                </a:endParaRPr>
              </a:p>
              <a:p>
                <a:endParaRPr lang="en-US" sz="2200" dirty="0">
                  <a:latin typeface="Cambria" panose="02040503050406030204" pitchFamily="18" charset="0"/>
                  <a:ea typeface="Cambria" panose="02040503050406030204" pitchFamily="18" charset="0"/>
                </a:endParaRPr>
              </a:p>
            </p:txBody>
          </p:sp>
        </mc:Choice>
        <mc:Fallback xmlns="">
          <p:sp>
            <p:nvSpPr>
              <p:cNvPr id="2" name="TextBox 1">
                <a:extLst>
                  <a:ext uri="{FF2B5EF4-FFF2-40B4-BE49-F238E27FC236}">
                    <a16:creationId xmlns:a16="http://schemas.microsoft.com/office/drawing/2014/main" id="{3E2F7918-B9D3-F8A5-A0CB-1B31B7764C0D}"/>
                  </a:ext>
                </a:extLst>
              </p:cNvPr>
              <p:cNvSpPr txBox="1">
                <a:spLocks noRot="1" noChangeAspect="1" noMove="1" noResize="1" noEditPoints="1" noAdjustHandles="1" noChangeArrowheads="1" noChangeShapeType="1" noTextEdit="1"/>
              </p:cNvSpPr>
              <p:nvPr/>
            </p:nvSpPr>
            <p:spPr>
              <a:xfrm>
                <a:off x="5867398" y="3058208"/>
                <a:ext cx="3019425" cy="1070421"/>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291D3802-724F-E82D-A27C-6657C5BE70DC}"/>
                  </a:ext>
                </a:extLst>
              </p:cNvPr>
              <p:cNvSpPr txBox="1"/>
              <p:nvPr/>
            </p:nvSpPr>
            <p:spPr>
              <a:xfrm>
                <a:off x="6024564" y="4443348"/>
                <a:ext cx="6167436" cy="615874"/>
              </a:xfrm>
              <a:prstGeom prst="rect">
                <a:avLst/>
              </a:prstGeom>
              <a:noFill/>
            </p:spPr>
            <p:txBody>
              <a:bodyPr wrap="square">
                <a:spAutoFit/>
              </a:bodyPr>
              <a:lstStyle/>
              <a:p>
                <a:r>
                  <a:rPr lang="en-US" sz="2400" dirty="0">
                    <a:latin typeface="Cambria" panose="02040503050406030204" pitchFamily="18" charset="0"/>
                    <a:ea typeface="Cambria" panose="02040503050406030204" pitchFamily="18" charset="0"/>
                  </a:rPr>
                  <a:t>We Know that </a:t>
                </a:r>
                <a14:m>
                  <m:oMath xmlns:m="http://schemas.openxmlformats.org/officeDocument/2006/math">
                    <m:r>
                      <a:rPr lang="en-US" sz="2400" i="1" smtClean="0">
                        <a:latin typeface="Cambria Math" panose="02040503050406030204" pitchFamily="18" charset="0"/>
                      </a:rPr>
                      <m:t>𝑋𝑐</m:t>
                    </m:r>
                    <m:r>
                      <a:rPr lang="en-US" sz="2400" i="0">
                        <a:latin typeface="Cambria Math" panose="02040503050406030204" pitchFamily="18" charset="0"/>
                      </a:rPr>
                      <m:t>= </m:t>
                    </m:r>
                    <m:f>
                      <m:fPr>
                        <m:ctrlPr>
                          <a:rPr lang="en-US" sz="2400" i="1">
                            <a:solidFill>
                              <a:srgbClr val="836967"/>
                            </a:solidFill>
                            <a:latin typeface="Cambria Math" panose="02040503050406030204" pitchFamily="18" charset="0"/>
                          </a:rPr>
                        </m:ctrlPr>
                      </m:fPr>
                      <m:num>
                        <m:r>
                          <a:rPr lang="en-US" sz="2400" i="0">
                            <a:latin typeface="Cambria Math" panose="02040503050406030204" pitchFamily="18" charset="0"/>
                          </a:rPr>
                          <m:t>1</m:t>
                        </m:r>
                      </m:num>
                      <m:den>
                        <m:r>
                          <a:rPr lang="en-US" sz="2400" i="1">
                            <a:latin typeface="Cambria Math" panose="02040503050406030204" pitchFamily="18" charset="0"/>
                          </a:rPr>
                          <m:t>𝜔</m:t>
                        </m:r>
                        <m:r>
                          <a:rPr lang="en-US" sz="2400" i="1">
                            <a:latin typeface="Cambria Math" panose="02040503050406030204" pitchFamily="18" charset="0"/>
                          </a:rPr>
                          <m:t>𝑐</m:t>
                        </m:r>
                      </m:den>
                    </m:f>
                  </m:oMath>
                </a14:m>
                <a:endParaRPr lang="en-US" sz="2400" dirty="0">
                  <a:latin typeface="Cambria" panose="02040503050406030204" pitchFamily="18" charset="0"/>
                  <a:ea typeface="Cambria" panose="02040503050406030204" pitchFamily="18" charset="0"/>
                </a:endParaRPr>
              </a:p>
            </p:txBody>
          </p:sp>
        </mc:Choice>
        <mc:Fallback xmlns="">
          <p:sp>
            <p:nvSpPr>
              <p:cNvPr id="8" name="TextBox 7">
                <a:extLst>
                  <a:ext uri="{FF2B5EF4-FFF2-40B4-BE49-F238E27FC236}">
                    <a16:creationId xmlns:a16="http://schemas.microsoft.com/office/drawing/2014/main" id="{291D3802-724F-E82D-A27C-6657C5BE70DC}"/>
                  </a:ext>
                </a:extLst>
              </p:cNvPr>
              <p:cNvSpPr txBox="1">
                <a:spLocks noRot="1" noChangeAspect="1" noMove="1" noResize="1" noEditPoints="1" noAdjustHandles="1" noChangeArrowheads="1" noChangeShapeType="1" noTextEdit="1"/>
              </p:cNvSpPr>
              <p:nvPr/>
            </p:nvSpPr>
            <p:spPr>
              <a:xfrm>
                <a:off x="6024564" y="4443348"/>
                <a:ext cx="6167436" cy="615874"/>
              </a:xfrm>
              <a:prstGeom prst="rect">
                <a:avLst/>
              </a:prstGeom>
              <a:blipFill>
                <a:blip r:embed="rId4"/>
                <a:stretch>
                  <a:fillRect l="-1482" b="-7921"/>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D7A57A6-70F3-3B88-9074-9C6287AD821B}"/>
                  </a:ext>
                </a:extLst>
              </p:cNvPr>
              <p:cNvSpPr txBox="1"/>
              <p:nvPr/>
            </p:nvSpPr>
            <p:spPr>
              <a:xfrm>
                <a:off x="5629144" y="3889042"/>
                <a:ext cx="6167436" cy="461665"/>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sz="2400" i="1" smtClean="0">
                          <a:latin typeface="Cambria Math" panose="02040503050406030204" pitchFamily="18" charset="0"/>
                        </a:rPr>
                        <m:t>𝑋𝑐</m:t>
                      </m:r>
                      <m:r>
                        <a:rPr lang="en-US" sz="2400" i="0">
                          <a:latin typeface="Cambria Math" panose="02040503050406030204" pitchFamily="18" charset="0"/>
                        </a:rPr>
                        <m:t> </m:t>
                      </m:r>
                      <m:r>
                        <a:rPr lang="en-US" sz="2400" i="1">
                          <a:latin typeface="Cambria Math" panose="02040503050406030204" pitchFamily="18" charset="0"/>
                        </a:rPr>
                        <m:t>𝑖𝑠</m:t>
                      </m:r>
                      <m:r>
                        <a:rPr lang="en-US" sz="2400" i="0">
                          <a:latin typeface="Cambria Math" panose="02040503050406030204" pitchFamily="18" charset="0"/>
                        </a:rPr>
                        <m:t>  </m:t>
                      </m:r>
                      <m:r>
                        <a:rPr lang="en-US" sz="2400" i="1">
                          <a:latin typeface="Cambria Math" panose="02040503050406030204" pitchFamily="18" charset="0"/>
                        </a:rPr>
                        <m:t>𝑡h𝑒</m:t>
                      </m:r>
                      <m:r>
                        <a:rPr lang="en-US" sz="2400" i="0">
                          <a:latin typeface="Cambria Math" panose="02040503050406030204" pitchFamily="18" charset="0"/>
                        </a:rPr>
                        <m:t> </m:t>
                      </m:r>
                      <m:r>
                        <a:rPr lang="en-US" sz="2400" i="1">
                          <a:latin typeface="Cambria Math" panose="02040503050406030204" pitchFamily="18" charset="0"/>
                        </a:rPr>
                        <m:t>𝑅𝑒𝑎𝑐𝑡𝑎𝑛𝑐𝑒</m:t>
                      </m:r>
                      <m:r>
                        <a:rPr lang="en-US" sz="2400" i="0">
                          <a:latin typeface="Cambria Math" panose="02040503050406030204" pitchFamily="18" charset="0"/>
                        </a:rPr>
                        <m:t> </m:t>
                      </m:r>
                      <m:r>
                        <a:rPr lang="en-US" sz="2400" i="1">
                          <a:latin typeface="Cambria Math" panose="02040503050406030204" pitchFamily="18" charset="0"/>
                        </a:rPr>
                        <m:t>𝑂𝑓</m:t>
                      </m:r>
                      <m:r>
                        <a:rPr lang="en-US" sz="2400" i="0">
                          <a:latin typeface="Cambria Math" panose="02040503050406030204" pitchFamily="18" charset="0"/>
                        </a:rPr>
                        <m:t> </m:t>
                      </m:r>
                      <m:r>
                        <a:rPr lang="en-US" sz="2400" i="1">
                          <a:latin typeface="Cambria Math" panose="02040503050406030204" pitchFamily="18" charset="0"/>
                        </a:rPr>
                        <m:t>𝑡h𝑒</m:t>
                      </m:r>
                      <m:r>
                        <a:rPr lang="en-US" sz="2400" i="0">
                          <a:latin typeface="Cambria Math" panose="02040503050406030204" pitchFamily="18" charset="0"/>
                        </a:rPr>
                        <m:t> </m:t>
                      </m:r>
                      <m:r>
                        <a:rPr lang="en-US" sz="2400" i="1">
                          <a:latin typeface="Cambria Math" panose="02040503050406030204" pitchFamily="18" charset="0"/>
                        </a:rPr>
                        <m:t>𝐶𝑎𝑝𝑎𝑐𝑖𝑡𝑜𝑟</m:t>
                      </m:r>
                    </m:oMath>
                  </m:oMathPara>
                </a14:m>
                <a:endParaRPr lang="en-US" sz="2400" dirty="0"/>
              </a:p>
            </p:txBody>
          </p:sp>
        </mc:Choice>
        <mc:Fallback xmlns="">
          <p:sp>
            <p:nvSpPr>
              <p:cNvPr id="10" name="TextBox 9">
                <a:extLst>
                  <a:ext uri="{FF2B5EF4-FFF2-40B4-BE49-F238E27FC236}">
                    <a16:creationId xmlns:a16="http://schemas.microsoft.com/office/drawing/2014/main" id="{3D7A57A6-70F3-3B88-9074-9C6287AD821B}"/>
                  </a:ext>
                </a:extLst>
              </p:cNvPr>
              <p:cNvSpPr txBox="1">
                <a:spLocks noRot="1" noChangeAspect="1" noMove="1" noResize="1" noEditPoints="1" noAdjustHandles="1" noChangeArrowheads="1" noChangeShapeType="1" noTextEdit="1"/>
              </p:cNvSpPr>
              <p:nvPr/>
            </p:nvSpPr>
            <p:spPr>
              <a:xfrm>
                <a:off x="5629144" y="3889042"/>
                <a:ext cx="6167436" cy="461665"/>
              </a:xfrm>
              <a:prstGeom prst="rect">
                <a:avLst/>
              </a:prstGeom>
              <a:blipFill>
                <a:blip r:embed="rId5"/>
                <a:stretch>
                  <a:fillRect b="-17105"/>
                </a:stretch>
              </a:blipFill>
            </p:spPr>
            <p:txBody>
              <a:bodyPr/>
              <a:lstStyle/>
              <a:p>
                <a:r>
                  <a:rPr lang="en-GB">
                    <a:noFill/>
                  </a:rPr>
                  <a:t> </a:t>
                </a:r>
              </a:p>
            </p:txBody>
          </p:sp>
        </mc:Fallback>
      </mc:AlternateContent>
      <p:sp>
        <p:nvSpPr>
          <p:cNvPr id="12" name="TextBox 11">
            <a:extLst>
              <a:ext uri="{FF2B5EF4-FFF2-40B4-BE49-F238E27FC236}">
                <a16:creationId xmlns:a16="http://schemas.microsoft.com/office/drawing/2014/main" id="{7A0D32DE-51F9-9B0A-9417-EDDCBAADC75E}"/>
              </a:ext>
            </a:extLst>
          </p:cNvPr>
          <p:cNvSpPr txBox="1"/>
          <p:nvPr/>
        </p:nvSpPr>
        <p:spPr>
          <a:xfrm>
            <a:off x="4754880" y="5109866"/>
            <a:ext cx="7487561" cy="853888"/>
          </a:xfrm>
          <a:prstGeom prst="rect">
            <a:avLst/>
          </a:prstGeom>
          <a:noFill/>
        </p:spPr>
        <p:txBody>
          <a:bodyPr wrap="square">
            <a:spAutoFit/>
          </a:bodyPr>
          <a:lstStyle/>
          <a:p>
            <a:pPr marL="0" marR="0">
              <a:lnSpc>
                <a:spcPct val="107000"/>
              </a:lnSpc>
              <a:spcBef>
                <a:spcPts val="0"/>
              </a:spcBef>
              <a:spcAft>
                <a:spcPts val="800"/>
              </a:spcAft>
              <a:tabLst>
                <a:tab pos="1021080" algn="l"/>
              </a:tabLst>
            </a:pPr>
            <a:r>
              <a:rPr lang="en-US" sz="24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24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2400" dirty="0">
                <a:effectLst/>
                <a:latin typeface="Cambria" panose="02040503050406030204" pitchFamily="18" charset="0"/>
                <a:ea typeface="Cambria" panose="02040503050406030204" pitchFamily="18" charset="0"/>
                <a:cs typeface="Times New Roman" panose="02020603050405020304" pitchFamily="18" charset="0"/>
              </a:rPr>
              <a:t>increases, the value of the reactance reduces, hence output will also reduce.</a:t>
            </a:r>
          </a:p>
        </p:txBody>
      </p:sp>
      <p:pic>
        <p:nvPicPr>
          <p:cNvPr id="13" name="Picture 12" descr="Icon&#10;&#10;Description automatically generated">
            <a:hlinkClick r:id="rId6" action="ppaction://hlinksldjump"/>
            <a:extLst>
              <a:ext uri="{FF2B5EF4-FFF2-40B4-BE49-F238E27FC236}">
                <a16:creationId xmlns:a16="http://schemas.microsoft.com/office/drawing/2014/main" id="{24450C29-BA0D-49CB-38B5-26E8BF4FA3BB}"/>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760452" y="6143959"/>
            <a:ext cx="421557" cy="421557"/>
          </a:xfrm>
          <a:prstGeom prst="rect">
            <a:avLst/>
          </a:prstGeom>
        </p:spPr>
      </p:pic>
      <p:sp>
        <p:nvSpPr>
          <p:cNvPr id="9" name="Title 1">
            <a:extLst>
              <a:ext uri="{FF2B5EF4-FFF2-40B4-BE49-F238E27FC236}">
                <a16:creationId xmlns:a16="http://schemas.microsoft.com/office/drawing/2014/main" id="{DBABFEA1-E454-7115-5AC9-F2155240053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11" name="Footer Placeholder 3">
            <a:extLst>
              <a:ext uri="{FF2B5EF4-FFF2-40B4-BE49-F238E27FC236}">
                <a16:creationId xmlns:a16="http://schemas.microsoft.com/office/drawing/2014/main" id="{C8536374-F10C-7785-0A94-C10DC0CAA15C}"/>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536452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130936" y="1189041"/>
            <a:ext cx="11930128" cy="18704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3200" b="1" dirty="0">
                <a:latin typeface="Cambria" panose="02040503050406030204" pitchFamily="18" charset="0"/>
                <a:ea typeface="Cambria" panose="02040503050406030204" pitchFamily="18" charset="0"/>
                <a:cs typeface="Lato"/>
              </a:rPr>
              <a:t>High  Pass Filter </a:t>
            </a:r>
            <a:endParaRPr lang="en-US" sz="3200" b="1" dirty="0">
              <a:latin typeface="Cambria" panose="02040503050406030204" pitchFamily="18" charset="0"/>
              <a:ea typeface="Cambria" panose="02040503050406030204" pitchFamily="18" charset="0"/>
              <a:cs typeface="Calibri" panose="020F0502020204030204"/>
            </a:endParaRPr>
          </a:p>
          <a:p>
            <a:pPr>
              <a:lnSpc>
                <a:spcPct val="150000"/>
              </a:lnSpc>
            </a:pPr>
            <a:r>
              <a:rPr lang="en-US" sz="2400" dirty="0">
                <a:latin typeface="Cambria" panose="02040503050406030204" pitchFamily="18" charset="0"/>
                <a:ea typeface="Cambria" panose="02040503050406030204" pitchFamily="18" charset="0"/>
              </a:rPr>
              <a:t>T</a:t>
            </a:r>
            <a:r>
              <a:rPr lang="en-US" sz="2400" b="0" i="0" dirty="0">
                <a:effectLst/>
                <a:latin typeface="Cambria" panose="02040503050406030204" pitchFamily="18" charset="0"/>
                <a:ea typeface="Cambria" panose="02040503050406030204" pitchFamily="18" charset="0"/>
              </a:rPr>
              <a:t>he high pass filter only allows high-frequency signals from its cut-off frequency, </a:t>
            </a:r>
            <a:r>
              <a:rPr lang="en-US" sz="2400" b="0" i="0" dirty="0" err="1">
                <a:effectLst/>
                <a:latin typeface="Cambria" panose="02040503050406030204" pitchFamily="18" charset="0"/>
                <a:ea typeface="Cambria" panose="02040503050406030204" pitchFamily="18" charset="0"/>
              </a:rPr>
              <a:t>ƒc</a:t>
            </a:r>
            <a:r>
              <a:rPr lang="en-US" sz="2400" b="0" i="0" dirty="0">
                <a:effectLst/>
                <a:latin typeface="Cambria" panose="02040503050406030204" pitchFamily="18" charset="0"/>
                <a:ea typeface="Cambria" panose="02040503050406030204" pitchFamily="18" charset="0"/>
              </a:rPr>
              <a:t> point, and higher to infinity to pass through while blocking those any lower.</a:t>
            </a:r>
            <a:endParaRPr lang="en-US" sz="2400" dirty="0">
              <a:latin typeface="Cambria" panose="02040503050406030204" pitchFamily="18" charset="0"/>
              <a:ea typeface="Cambria" panose="02040503050406030204" pitchFamily="18" charset="0"/>
              <a:cs typeface="Calibri"/>
            </a:endParaRP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3E2F7918-B9D3-F8A5-A0CB-1B31B7764C0D}"/>
                  </a:ext>
                </a:extLst>
              </p:cNvPr>
              <p:cNvSpPr txBox="1"/>
              <p:nvPr/>
            </p:nvSpPr>
            <p:spPr>
              <a:xfrm>
                <a:off x="5867398" y="3048827"/>
                <a:ext cx="3019425" cy="1070421"/>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𝑅</m:t>
                          </m:r>
                        </m:num>
                        <m:den>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𝑅</m:t>
                          </m:r>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 </m:t>
                          </m:r>
                          <m:r>
                            <a:rPr lang="en-US" sz="2200" i="1">
                              <a:effectLst/>
                              <a:latin typeface="Cambria Math" panose="02040503050406030204" pitchFamily="18" charset="0"/>
                              <a:ea typeface="Calibri" panose="020F0502020204030204" pitchFamily="34" charset="0"/>
                              <a:cs typeface="Cambria Math" panose="02040503050406030204" pitchFamily="18" charset="0"/>
                            </a:rPr>
                            <m:t>𝑋𝑐</m:t>
                          </m:r>
                        </m:den>
                      </m:f>
                      <m:r>
                        <a:rPr lang="en-US" sz="2200" i="1">
                          <a:effectLst/>
                          <a:latin typeface="Cambria Math" panose="02040503050406030204" pitchFamily="18" charset="0"/>
                          <a:ea typeface="Calibri" panose="020F0502020204030204" pitchFamily="34" charset="0"/>
                          <a:cs typeface="Times New Roman" panose="02020603050405020304" pitchFamily="18" charset="0"/>
                        </a:rPr>
                        <m:t>∗</m:t>
                      </m:r>
                      <m:r>
                        <a:rPr lang="en-US" sz="2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2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220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a:p>
            </p:txBody>
          </p:sp>
        </mc:Choice>
        <mc:Fallback xmlns="">
          <p:sp>
            <p:nvSpPr>
              <p:cNvPr id="2" name="TextBox 1">
                <a:extLst>
                  <a:ext uri="{FF2B5EF4-FFF2-40B4-BE49-F238E27FC236}">
                    <a16:creationId xmlns:a16="http://schemas.microsoft.com/office/drawing/2014/main" id="{3E2F7918-B9D3-F8A5-A0CB-1B31B7764C0D}"/>
                  </a:ext>
                </a:extLst>
              </p:cNvPr>
              <p:cNvSpPr txBox="1">
                <a:spLocks noRot="1" noChangeAspect="1" noMove="1" noResize="1" noEditPoints="1" noAdjustHandles="1" noChangeArrowheads="1" noChangeShapeType="1" noTextEdit="1"/>
              </p:cNvSpPr>
              <p:nvPr/>
            </p:nvSpPr>
            <p:spPr>
              <a:xfrm>
                <a:off x="5867398" y="3048827"/>
                <a:ext cx="3019425" cy="1070421"/>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291D3802-724F-E82D-A27C-6657C5BE70DC}"/>
                  </a:ext>
                </a:extLst>
              </p:cNvPr>
              <p:cNvSpPr txBox="1"/>
              <p:nvPr/>
            </p:nvSpPr>
            <p:spPr>
              <a:xfrm>
                <a:off x="5674864" y="4309209"/>
                <a:ext cx="6167436" cy="572273"/>
              </a:xfrm>
              <a:prstGeom prst="rect">
                <a:avLst/>
              </a:prstGeom>
              <a:noFill/>
            </p:spPr>
            <p:txBody>
              <a:bodyPr wrap="square">
                <a:spAutoFit/>
              </a:bodyPr>
              <a:lstStyle/>
              <a:p>
                <a:r>
                  <a:rPr lang="en-US" sz="2200" dirty="0">
                    <a:latin typeface="Cambria" panose="02040503050406030204" pitchFamily="18" charset="0"/>
                    <a:ea typeface="Cambria" panose="02040503050406030204" pitchFamily="18" charset="0"/>
                  </a:rPr>
                  <a:t>We Know that </a:t>
                </a:r>
                <a14:m>
                  <m:oMath xmlns:m="http://schemas.openxmlformats.org/officeDocument/2006/math">
                    <m:r>
                      <a:rPr lang="en-US" sz="2200" i="1" smtClean="0">
                        <a:latin typeface="Cambria Math" panose="02040503050406030204" pitchFamily="18" charset="0"/>
                      </a:rPr>
                      <m:t>𝑋𝑐</m:t>
                    </m:r>
                    <m:r>
                      <a:rPr lang="en-US" sz="2200" i="0">
                        <a:latin typeface="Cambria Math" panose="02040503050406030204" pitchFamily="18" charset="0"/>
                      </a:rPr>
                      <m:t>= </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1">
                            <a:latin typeface="Cambria Math" panose="02040503050406030204" pitchFamily="18" charset="0"/>
                          </a:rPr>
                          <m:t>𝜔</m:t>
                        </m:r>
                        <m:r>
                          <a:rPr lang="en-US" sz="2200" i="1">
                            <a:latin typeface="Cambria Math" panose="02040503050406030204" pitchFamily="18" charset="0"/>
                          </a:rPr>
                          <m:t>𝑐</m:t>
                        </m:r>
                      </m:den>
                    </m:f>
                  </m:oMath>
                </a14:m>
                <a:endParaRPr lang="en-US" sz="2200" dirty="0">
                  <a:latin typeface="Cambria" panose="02040503050406030204" pitchFamily="18" charset="0"/>
                  <a:ea typeface="Cambria" panose="02040503050406030204" pitchFamily="18" charset="0"/>
                </a:endParaRPr>
              </a:p>
            </p:txBody>
          </p:sp>
        </mc:Choice>
        <mc:Fallback xmlns="">
          <p:sp>
            <p:nvSpPr>
              <p:cNvPr id="8" name="TextBox 7">
                <a:extLst>
                  <a:ext uri="{FF2B5EF4-FFF2-40B4-BE49-F238E27FC236}">
                    <a16:creationId xmlns:a16="http://schemas.microsoft.com/office/drawing/2014/main" id="{291D3802-724F-E82D-A27C-6657C5BE70DC}"/>
                  </a:ext>
                </a:extLst>
              </p:cNvPr>
              <p:cNvSpPr txBox="1">
                <a:spLocks noRot="1" noChangeAspect="1" noMove="1" noResize="1" noEditPoints="1" noAdjustHandles="1" noChangeArrowheads="1" noChangeShapeType="1" noTextEdit="1"/>
              </p:cNvSpPr>
              <p:nvPr/>
            </p:nvSpPr>
            <p:spPr>
              <a:xfrm>
                <a:off x="5674864" y="4309209"/>
                <a:ext cx="6167436" cy="572273"/>
              </a:xfrm>
              <a:prstGeom prst="rect">
                <a:avLst/>
              </a:prstGeom>
              <a:blipFill>
                <a:blip r:embed="rId3"/>
                <a:stretch>
                  <a:fillRect l="-1285" b="-6383"/>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D7A57A6-70F3-3B88-9074-9C6287AD821B}"/>
                  </a:ext>
                </a:extLst>
              </p:cNvPr>
              <p:cNvSpPr txBox="1"/>
              <p:nvPr/>
            </p:nvSpPr>
            <p:spPr>
              <a:xfrm>
                <a:off x="5014573" y="3852626"/>
                <a:ext cx="6167436"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sz="2200" i="1" smtClean="0">
                          <a:latin typeface="Cambria Math" panose="02040503050406030204" pitchFamily="18" charset="0"/>
                        </a:rPr>
                        <m:t>𝑋𝑐</m:t>
                      </m:r>
                      <m:r>
                        <a:rPr lang="en-US" sz="2200" i="0">
                          <a:latin typeface="Cambria Math" panose="02040503050406030204" pitchFamily="18" charset="0"/>
                        </a:rPr>
                        <m:t> </m:t>
                      </m:r>
                      <m:r>
                        <a:rPr lang="en-US" sz="2200" i="1">
                          <a:latin typeface="Cambria Math" panose="02040503050406030204" pitchFamily="18" charset="0"/>
                        </a:rPr>
                        <m:t>𝑖𝑠</m:t>
                      </m:r>
                      <m:r>
                        <a:rPr lang="en-US" sz="2200" i="0">
                          <a:latin typeface="Cambria Math" panose="02040503050406030204" pitchFamily="18" charset="0"/>
                        </a:rPr>
                        <m:t>  </m:t>
                      </m:r>
                      <m:r>
                        <a:rPr lang="en-US" sz="2200" i="1">
                          <a:latin typeface="Cambria Math" panose="02040503050406030204" pitchFamily="18" charset="0"/>
                        </a:rPr>
                        <m:t>𝑡h𝑒</m:t>
                      </m:r>
                      <m:r>
                        <a:rPr lang="en-US" sz="2200" i="0">
                          <a:latin typeface="Cambria Math" panose="02040503050406030204" pitchFamily="18" charset="0"/>
                        </a:rPr>
                        <m:t> </m:t>
                      </m:r>
                      <m:r>
                        <a:rPr lang="en-US" sz="2200" i="1">
                          <a:latin typeface="Cambria Math" panose="02040503050406030204" pitchFamily="18" charset="0"/>
                        </a:rPr>
                        <m:t>𝑅𝑒𝑎𝑐𝑡𝑎𝑛𝑐𝑒</m:t>
                      </m:r>
                      <m:r>
                        <a:rPr lang="en-US" sz="2200" i="0">
                          <a:latin typeface="Cambria Math" panose="02040503050406030204" pitchFamily="18" charset="0"/>
                        </a:rPr>
                        <m:t> </m:t>
                      </m:r>
                      <m:r>
                        <a:rPr lang="en-US" sz="2200" i="1">
                          <a:latin typeface="Cambria Math" panose="02040503050406030204" pitchFamily="18" charset="0"/>
                        </a:rPr>
                        <m:t>𝑂𝑓</m:t>
                      </m:r>
                      <m:r>
                        <a:rPr lang="en-US" sz="2200" i="0">
                          <a:latin typeface="Cambria Math" panose="02040503050406030204" pitchFamily="18" charset="0"/>
                        </a:rPr>
                        <m:t> </m:t>
                      </m:r>
                      <m:r>
                        <a:rPr lang="en-US" sz="2200" i="1">
                          <a:latin typeface="Cambria Math" panose="02040503050406030204" pitchFamily="18" charset="0"/>
                        </a:rPr>
                        <m:t>𝑡h𝑒</m:t>
                      </m:r>
                      <m:r>
                        <a:rPr lang="en-US" sz="2200" i="0">
                          <a:latin typeface="Cambria Math" panose="02040503050406030204" pitchFamily="18" charset="0"/>
                        </a:rPr>
                        <m:t> </m:t>
                      </m:r>
                      <m:r>
                        <a:rPr lang="en-US" sz="2200" i="1">
                          <a:latin typeface="Cambria Math" panose="02040503050406030204" pitchFamily="18" charset="0"/>
                        </a:rPr>
                        <m:t>𝐶𝑎𝑝𝑎𝑐𝑖𝑡𝑜𝑟</m:t>
                      </m:r>
                    </m:oMath>
                  </m:oMathPara>
                </a14:m>
                <a:endParaRPr lang="en-US" sz="2200" dirty="0"/>
              </a:p>
            </p:txBody>
          </p:sp>
        </mc:Choice>
        <mc:Fallback xmlns="">
          <p:sp>
            <p:nvSpPr>
              <p:cNvPr id="10" name="TextBox 9">
                <a:extLst>
                  <a:ext uri="{FF2B5EF4-FFF2-40B4-BE49-F238E27FC236}">
                    <a16:creationId xmlns:a16="http://schemas.microsoft.com/office/drawing/2014/main" id="{3D7A57A6-70F3-3B88-9074-9C6287AD821B}"/>
                  </a:ext>
                </a:extLst>
              </p:cNvPr>
              <p:cNvSpPr txBox="1">
                <a:spLocks noRot="1" noChangeAspect="1" noMove="1" noResize="1" noEditPoints="1" noAdjustHandles="1" noChangeArrowheads="1" noChangeShapeType="1" noTextEdit="1"/>
              </p:cNvSpPr>
              <p:nvPr/>
            </p:nvSpPr>
            <p:spPr>
              <a:xfrm>
                <a:off x="5014573" y="3852626"/>
                <a:ext cx="6167436" cy="430887"/>
              </a:xfrm>
              <a:prstGeom prst="rect">
                <a:avLst/>
              </a:prstGeom>
              <a:blipFill>
                <a:blip r:embed="rId4"/>
                <a:stretch>
                  <a:fillRect b="-15493"/>
                </a:stretch>
              </a:blipFill>
            </p:spPr>
            <p:txBody>
              <a:bodyPr/>
              <a:lstStyle/>
              <a:p>
                <a:r>
                  <a:rPr lang="en-GB">
                    <a:noFill/>
                  </a:rPr>
                  <a:t> </a:t>
                </a:r>
              </a:p>
            </p:txBody>
          </p:sp>
        </mc:Fallback>
      </mc:AlternateContent>
      <p:sp>
        <p:nvSpPr>
          <p:cNvPr id="12" name="TextBox 11">
            <a:extLst>
              <a:ext uri="{FF2B5EF4-FFF2-40B4-BE49-F238E27FC236}">
                <a16:creationId xmlns:a16="http://schemas.microsoft.com/office/drawing/2014/main" id="{7A0D32DE-51F9-9B0A-9417-EDDCBAADC75E}"/>
              </a:ext>
            </a:extLst>
          </p:cNvPr>
          <p:cNvSpPr txBox="1"/>
          <p:nvPr/>
        </p:nvSpPr>
        <p:spPr>
          <a:xfrm>
            <a:off x="5460085" y="5143637"/>
            <a:ext cx="6853475" cy="428259"/>
          </a:xfrm>
          <a:prstGeom prst="rect">
            <a:avLst/>
          </a:prstGeom>
          <a:noFill/>
        </p:spPr>
        <p:txBody>
          <a:bodyPr wrap="square">
            <a:spAutoFit/>
          </a:bodyPr>
          <a:lstStyle/>
          <a:p>
            <a:pPr marL="0" marR="0">
              <a:lnSpc>
                <a:spcPct val="107000"/>
              </a:lnSpc>
              <a:spcBef>
                <a:spcPts val="0"/>
              </a:spcBef>
              <a:spcAft>
                <a:spcPts val="800"/>
              </a:spcAft>
              <a:tabLst>
                <a:tab pos="1021080" algn="l"/>
              </a:tabLst>
            </a:pPr>
            <a:r>
              <a:rPr lang="en-US" sz="22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22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2200" dirty="0">
                <a:effectLst/>
                <a:latin typeface="Cambria" panose="02040503050406030204" pitchFamily="18" charset="0"/>
                <a:ea typeface="Cambria" panose="02040503050406030204" pitchFamily="18" charset="0"/>
                <a:cs typeface="Times New Roman" panose="02020603050405020304" pitchFamily="18" charset="0"/>
              </a:rPr>
              <a:t>increases, the value of the output will increase.</a:t>
            </a:r>
          </a:p>
        </p:txBody>
      </p:sp>
      <p:pic>
        <p:nvPicPr>
          <p:cNvPr id="13" name="Picture 12">
            <a:extLst>
              <a:ext uri="{FF2B5EF4-FFF2-40B4-BE49-F238E27FC236}">
                <a16:creationId xmlns:a16="http://schemas.microsoft.com/office/drawing/2014/main" id="{4433CACC-B384-EA56-A606-C64EEBA9188E}"/>
              </a:ext>
            </a:extLst>
          </p:cNvPr>
          <p:cNvPicPr>
            <a:picLocks noChangeAspect="1"/>
          </p:cNvPicPr>
          <p:nvPr/>
        </p:nvPicPr>
        <p:blipFill>
          <a:blip r:embed="rId5"/>
          <a:stretch>
            <a:fillRect/>
          </a:stretch>
        </p:blipFill>
        <p:spPr>
          <a:xfrm>
            <a:off x="450367" y="3342640"/>
            <a:ext cx="4538041" cy="2418080"/>
          </a:xfrm>
          <a:prstGeom prst="rect">
            <a:avLst/>
          </a:prstGeom>
        </p:spPr>
      </p:pic>
      <p:pic>
        <p:nvPicPr>
          <p:cNvPr id="14" name="Picture 13" descr="Icon&#10;&#10;Description automatically generated">
            <a:hlinkClick r:id="rId6" action="ppaction://hlinksldjump"/>
            <a:extLst>
              <a:ext uri="{FF2B5EF4-FFF2-40B4-BE49-F238E27FC236}">
                <a16:creationId xmlns:a16="http://schemas.microsoft.com/office/drawing/2014/main" id="{6A7715BC-BE18-1096-A002-F85C9FEAE7E1}"/>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760452" y="6143959"/>
            <a:ext cx="421557" cy="421557"/>
          </a:xfrm>
          <a:prstGeom prst="rect">
            <a:avLst/>
          </a:prstGeom>
        </p:spPr>
      </p:pic>
      <p:sp>
        <p:nvSpPr>
          <p:cNvPr id="6" name="Title 1">
            <a:extLst>
              <a:ext uri="{FF2B5EF4-FFF2-40B4-BE49-F238E27FC236}">
                <a16:creationId xmlns:a16="http://schemas.microsoft.com/office/drawing/2014/main" id="{5E3E69F9-A33A-4823-60DB-2B6A7A3174B7}"/>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9" name="Footer Placeholder 3">
            <a:extLst>
              <a:ext uri="{FF2B5EF4-FFF2-40B4-BE49-F238E27FC236}">
                <a16:creationId xmlns:a16="http://schemas.microsoft.com/office/drawing/2014/main" id="{4C616910-C26D-4CE5-B27D-01CBF062A3D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084162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056692"/>
            <a:ext cx="11930128" cy="21782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Band  Pass Filter </a:t>
            </a:r>
            <a:endParaRPr lang="en-US" sz="3200" b="1" dirty="0">
              <a:latin typeface="Cambria"/>
              <a:ea typeface="Lato"/>
              <a:cs typeface="Calibri" panose="020F0502020204030204"/>
            </a:endParaRPr>
          </a:p>
          <a:p>
            <a:pPr algn="just">
              <a:lnSpc>
                <a:spcPct val="150000"/>
              </a:lnSpc>
            </a:pPr>
            <a:r>
              <a:rPr lang="en-US" sz="2400" dirty="0">
                <a:latin typeface="Cambria" panose="02040503050406030204" pitchFamily="18" charset="0"/>
                <a:ea typeface="Cambria" panose="02040503050406030204" pitchFamily="18" charset="0"/>
              </a:rPr>
              <a:t>T</a:t>
            </a:r>
            <a:r>
              <a:rPr lang="en-US" sz="2400" b="0" i="0" dirty="0">
                <a:effectLst/>
                <a:latin typeface="Cambria" panose="02040503050406030204" pitchFamily="18" charset="0"/>
                <a:ea typeface="Cambria" panose="02040503050406030204" pitchFamily="18" charset="0"/>
              </a:rPr>
              <a:t>he bandpass filter allows signals falling within a certain frequency band set up between two points to pass through while blocking both the lower and higher frequencies on either side of this frequency band.</a:t>
            </a:r>
            <a:endParaRPr lang="en-US" sz="2400" dirty="0">
              <a:latin typeface="Cambria" panose="02040503050406030204" pitchFamily="18" charset="0"/>
              <a:ea typeface="Cambria" panose="02040503050406030204" pitchFamily="18" charset="0"/>
              <a:cs typeface="Calibri"/>
            </a:endParaRPr>
          </a:p>
        </p:txBody>
      </p:sp>
      <p:pic>
        <p:nvPicPr>
          <p:cNvPr id="6" name="Picture 5" descr="A picture containing background pattern&#10;&#10;Description automatically generated">
            <a:extLst>
              <a:ext uri="{FF2B5EF4-FFF2-40B4-BE49-F238E27FC236}">
                <a16:creationId xmlns:a16="http://schemas.microsoft.com/office/drawing/2014/main" id="{2CC0D2A9-82FF-BF34-CA2E-057E2AE92AE2}"/>
              </a:ext>
            </a:extLst>
          </p:cNvPr>
          <p:cNvPicPr>
            <a:picLocks noChangeAspect="1"/>
          </p:cNvPicPr>
          <p:nvPr/>
        </p:nvPicPr>
        <p:blipFill>
          <a:blip r:embed="rId2"/>
          <a:stretch>
            <a:fillRect/>
          </a:stretch>
        </p:blipFill>
        <p:spPr>
          <a:xfrm>
            <a:off x="4080792" y="2667000"/>
            <a:ext cx="6600381" cy="3733821"/>
          </a:xfrm>
          <a:prstGeom prst="rect">
            <a:avLst/>
          </a:prstGeom>
        </p:spPr>
      </p:pic>
      <p:pic>
        <p:nvPicPr>
          <p:cNvPr id="9" name="Picture 8" descr="Icon&#10;&#10;Description automatically generated">
            <a:hlinkClick r:id="rId3" action="ppaction://hlinksldjump"/>
            <a:extLst>
              <a:ext uri="{FF2B5EF4-FFF2-40B4-BE49-F238E27FC236}">
                <a16:creationId xmlns:a16="http://schemas.microsoft.com/office/drawing/2014/main" id="{F8FE9F3E-8ABD-E1E2-D4E8-55FE055CAC2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760452" y="6143959"/>
            <a:ext cx="421557" cy="421557"/>
          </a:xfrm>
          <a:prstGeom prst="rect">
            <a:avLst/>
          </a:prstGeom>
        </p:spPr>
      </p:pic>
      <p:sp>
        <p:nvSpPr>
          <p:cNvPr id="3" name="Title 1">
            <a:extLst>
              <a:ext uri="{FF2B5EF4-FFF2-40B4-BE49-F238E27FC236}">
                <a16:creationId xmlns:a16="http://schemas.microsoft.com/office/drawing/2014/main" id="{57ADEF17-030E-FA73-0021-A70A20ACA514}"/>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8" name="Footer Placeholder 3">
            <a:extLst>
              <a:ext uri="{FF2B5EF4-FFF2-40B4-BE49-F238E27FC236}">
                <a16:creationId xmlns:a16="http://schemas.microsoft.com/office/drawing/2014/main" id="{934660B9-20B5-B6F2-E77F-E331517FD472}"/>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950406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153212"/>
            <a:ext cx="11930128" cy="21782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Band  Pass Filter </a:t>
            </a:r>
            <a:endParaRPr lang="en-US" sz="3200" b="1" dirty="0">
              <a:latin typeface="Cambria"/>
              <a:ea typeface="Lato"/>
              <a:cs typeface="Calibri" panose="020F0502020204030204"/>
            </a:endParaRPr>
          </a:p>
          <a:p>
            <a:pPr algn="just">
              <a:lnSpc>
                <a:spcPct val="150000"/>
              </a:lnSpc>
            </a:pPr>
            <a:r>
              <a:rPr lang="en-US" sz="2400" dirty="0">
                <a:latin typeface="Cambria" panose="02040503050406030204" pitchFamily="18" charset="0"/>
                <a:ea typeface="Cambria" panose="02040503050406030204" pitchFamily="18" charset="0"/>
              </a:rPr>
              <a:t>T</a:t>
            </a:r>
            <a:r>
              <a:rPr lang="en-US" sz="2400" b="0" i="0" dirty="0">
                <a:effectLst/>
                <a:latin typeface="Cambria" panose="02040503050406030204" pitchFamily="18" charset="0"/>
                <a:ea typeface="Cambria" panose="02040503050406030204" pitchFamily="18" charset="0"/>
              </a:rPr>
              <a:t>he bandpass filter allows signals falling within a certain frequency band set up between two points to pass through while blocking both the lower and higher frequencies on either side of this frequency band.</a:t>
            </a:r>
            <a:endParaRPr lang="en-US" sz="2400" dirty="0">
              <a:latin typeface="Cambria" panose="02040503050406030204" pitchFamily="18" charset="0"/>
              <a:ea typeface="Cambria" panose="02040503050406030204" pitchFamily="18" charset="0"/>
              <a:cs typeface="Calibri"/>
            </a:endParaRPr>
          </a:p>
        </p:txBody>
      </p:sp>
      <p:pic>
        <p:nvPicPr>
          <p:cNvPr id="6" name="Picture 5">
            <a:extLst>
              <a:ext uri="{FF2B5EF4-FFF2-40B4-BE49-F238E27FC236}">
                <a16:creationId xmlns:a16="http://schemas.microsoft.com/office/drawing/2014/main" id="{8E131BA6-F4CF-42DD-B1CE-139B98271873}"/>
              </a:ext>
            </a:extLst>
          </p:cNvPr>
          <p:cNvPicPr>
            <a:picLocks noChangeAspect="1"/>
          </p:cNvPicPr>
          <p:nvPr/>
        </p:nvPicPr>
        <p:blipFill>
          <a:blip r:embed="rId2"/>
          <a:stretch>
            <a:fillRect/>
          </a:stretch>
        </p:blipFill>
        <p:spPr>
          <a:xfrm>
            <a:off x="740410" y="3429000"/>
            <a:ext cx="4415790" cy="2223562"/>
          </a:xfrm>
          <a:prstGeom prst="rect">
            <a:avLst/>
          </a:prstGeom>
        </p:spPr>
      </p:pic>
      <p:pic>
        <p:nvPicPr>
          <p:cNvPr id="11" name="Picture 10">
            <a:extLst>
              <a:ext uri="{FF2B5EF4-FFF2-40B4-BE49-F238E27FC236}">
                <a16:creationId xmlns:a16="http://schemas.microsoft.com/office/drawing/2014/main" id="{37A93550-EF08-B92D-2337-746350FE39F6}"/>
              </a:ext>
            </a:extLst>
          </p:cNvPr>
          <p:cNvPicPr>
            <a:picLocks noChangeAspect="1"/>
          </p:cNvPicPr>
          <p:nvPr/>
        </p:nvPicPr>
        <p:blipFill>
          <a:blip r:embed="rId3"/>
          <a:stretch>
            <a:fillRect/>
          </a:stretch>
        </p:blipFill>
        <p:spPr>
          <a:xfrm>
            <a:off x="6983588" y="2759472"/>
            <a:ext cx="4126372" cy="2418749"/>
          </a:xfrm>
          <a:prstGeom prst="rect">
            <a:avLst/>
          </a:prstGeom>
        </p:spPr>
      </p:pic>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A895F9EB-FF7D-1B8B-20D2-471E5727FDDA}"/>
                  </a:ext>
                </a:extLst>
              </p:cNvPr>
              <p:cNvSpPr txBox="1"/>
              <p:nvPr/>
            </p:nvSpPr>
            <p:spPr>
              <a:xfrm>
                <a:off x="4327370" y="5178222"/>
                <a:ext cx="6167534" cy="783741"/>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sz="2200" i="1" smtClean="0">
                              <a:solidFill>
                                <a:srgbClr val="836967"/>
                              </a:solidFill>
                              <a:latin typeface="Cambria Math" panose="02040503050406030204" pitchFamily="18" charset="0"/>
                            </a:rPr>
                          </m:ctrlPr>
                        </m:sSubPr>
                        <m:e>
                          <m:r>
                            <a:rPr lang="en-US" sz="2200" i="1">
                              <a:latin typeface="Cambria Math" panose="02040503050406030204" pitchFamily="18" charset="0"/>
                            </a:rPr>
                            <m:t>𝑓</m:t>
                          </m:r>
                        </m:e>
                        <m:sub>
                          <m:r>
                            <a:rPr lang="en-US" sz="2200" i="1">
                              <a:latin typeface="Cambria Math" panose="02040503050406030204" pitchFamily="18" charset="0"/>
                            </a:rPr>
                            <m:t>𝑐</m:t>
                          </m:r>
                          <m:r>
                            <a:rPr lang="en-US" sz="2200" i="0">
                              <a:latin typeface="Cambria Math" panose="02040503050406030204" pitchFamily="18" charset="0"/>
                            </a:rPr>
                            <m:t>1 </m:t>
                          </m:r>
                        </m:sub>
                      </m:sSub>
                      <m:r>
                        <a:rPr lang="en-US" sz="2200" i="0">
                          <a:latin typeface="Cambria Math" panose="02040503050406030204" pitchFamily="18" charset="0"/>
                        </a:rPr>
                        <m:t>=</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0">
                              <a:latin typeface="Cambria Math" panose="02040503050406030204" pitchFamily="18" charset="0"/>
                            </a:rPr>
                            <m:t>2</m:t>
                          </m:r>
                          <m:r>
                            <a:rPr lang="en-US" sz="2200" i="1">
                              <a:latin typeface="Cambria Math" panose="02040503050406030204" pitchFamily="18" charset="0"/>
                            </a:rPr>
                            <m:t>𝜋</m:t>
                          </m:r>
                          <m:sSub>
                            <m:sSubPr>
                              <m:ctrlPr>
                                <a:rPr lang="en-US" sz="2200" i="1">
                                  <a:solidFill>
                                    <a:srgbClr val="836967"/>
                                  </a:solidFill>
                                  <a:latin typeface="Cambria Math" panose="02040503050406030204" pitchFamily="18" charset="0"/>
                                </a:rPr>
                              </m:ctrlPr>
                            </m:sSubPr>
                            <m:e>
                              <m:sSub>
                                <m:sSubPr>
                                  <m:ctrlPr>
                                    <a:rPr lang="en-US" sz="2200" i="1">
                                      <a:solidFill>
                                        <a:srgbClr val="836967"/>
                                      </a:solidFill>
                                      <a:latin typeface="Cambria Math" panose="02040503050406030204" pitchFamily="18" charset="0"/>
                                    </a:rPr>
                                  </m:ctrlPr>
                                </m:sSubPr>
                                <m:e>
                                  <m:r>
                                    <a:rPr lang="en-US" sz="2200" i="1">
                                      <a:latin typeface="Cambria Math" panose="02040503050406030204" pitchFamily="18" charset="0"/>
                                    </a:rPr>
                                    <m:t>𝑅</m:t>
                                  </m:r>
                                </m:e>
                                <m:sub>
                                  <m:r>
                                    <a:rPr lang="en-US" sz="2200" i="0">
                                      <a:latin typeface="Cambria Math" panose="02040503050406030204" pitchFamily="18" charset="0"/>
                                    </a:rPr>
                                    <m:t>1</m:t>
                                  </m:r>
                                </m:sub>
                              </m:sSub>
                              <m:r>
                                <a:rPr lang="en-US" sz="2200" i="1">
                                  <a:latin typeface="Cambria Math" panose="02040503050406030204" pitchFamily="18" charset="0"/>
                                </a:rPr>
                                <m:t>𝐶</m:t>
                              </m:r>
                            </m:e>
                            <m:sub>
                              <m:r>
                                <a:rPr lang="en-US" sz="2200" i="0">
                                  <a:latin typeface="Cambria Math" panose="02040503050406030204" pitchFamily="18" charset="0"/>
                                </a:rPr>
                                <m:t>1</m:t>
                              </m:r>
                            </m:sub>
                          </m:sSub>
                        </m:den>
                      </m:f>
                    </m:oMath>
                  </m:oMathPara>
                </a14:m>
                <a:endParaRPr lang="en-US" sz="2200" dirty="0"/>
              </a:p>
            </p:txBody>
          </p:sp>
        </mc:Choice>
        <mc:Fallback xmlns="">
          <p:sp>
            <p:nvSpPr>
              <p:cNvPr id="15" name="TextBox 14">
                <a:extLst>
                  <a:ext uri="{FF2B5EF4-FFF2-40B4-BE49-F238E27FC236}">
                    <a16:creationId xmlns:a16="http://schemas.microsoft.com/office/drawing/2014/main" id="{A895F9EB-FF7D-1B8B-20D2-471E5727FDDA}"/>
                  </a:ext>
                </a:extLst>
              </p:cNvPr>
              <p:cNvSpPr txBox="1">
                <a:spLocks noRot="1" noChangeAspect="1" noMove="1" noResize="1" noEditPoints="1" noAdjustHandles="1" noChangeArrowheads="1" noChangeShapeType="1" noTextEdit="1"/>
              </p:cNvSpPr>
              <p:nvPr/>
            </p:nvSpPr>
            <p:spPr>
              <a:xfrm>
                <a:off x="4327370" y="5178222"/>
                <a:ext cx="6167534" cy="783741"/>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A542B88C-776D-5890-6938-EA224A086FDA}"/>
                  </a:ext>
                </a:extLst>
              </p:cNvPr>
              <p:cNvSpPr txBox="1"/>
              <p:nvPr/>
            </p:nvSpPr>
            <p:spPr>
              <a:xfrm>
                <a:off x="7105652" y="5129643"/>
                <a:ext cx="6167534" cy="783741"/>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sz="2200" i="1" smtClean="0">
                              <a:solidFill>
                                <a:srgbClr val="836967"/>
                              </a:solidFill>
                              <a:latin typeface="Cambria Math" panose="02040503050406030204" pitchFamily="18" charset="0"/>
                            </a:rPr>
                          </m:ctrlPr>
                        </m:sSubPr>
                        <m:e>
                          <m:r>
                            <a:rPr lang="en-US" sz="2200" i="1">
                              <a:latin typeface="Cambria Math" panose="02040503050406030204" pitchFamily="18" charset="0"/>
                            </a:rPr>
                            <m:t>𝑓</m:t>
                          </m:r>
                        </m:e>
                        <m:sub>
                          <m:r>
                            <a:rPr lang="en-US" sz="2200" i="1">
                              <a:latin typeface="Cambria Math" panose="02040503050406030204" pitchFamily="18" charset="0"/>
                            </a:rPr>
                            <m:t>𝑐</m:t>
                          </m:r>
                          <m:r>
                            <a:rPr lang="en-US" sz="2200" i="0">
                              <a:latin typeface="Cambria Math" panose="02040503050406030204" pitchFamily="18" charset="0"/>
                            </a:rPr>
                            <m:t>2 </m:t>
                          </m:r>
                        </m:sub>
                      </m:sSub>
                      <m:r>
                        <a:rPr lang="en-US" sz="2200" i="0">
                          <a:latin typeface="Cambria Math" panose="02040503050406030204" pitchFamily="18" charset="0"/>
                        </a:rPr>
                        <m:t>=</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0">
                              <a:latin typeface="Cambria Math" panose="02040503050406030204" pitchFamily="18" charset="0"/>
                            </a:rPr>
                            <m:t>2</m:t>
                          </m:r>
                          <m:r>
                            <a:rPr lang="en-US" sz="2200" i="1">
                              <a:latin typeface="Cambria Math" panose="02040503050406030204" pitchFamily="18" charset="0"/>
                            </a:rPr>
                            <m:t>𝜋</m:t>
                          </m:r>
                          <m:sSub>
                            <m:sSubPr>
                              <m:ctrlPr>
                                <a:rPr lang="en-US" sz="2200" i="1">
                                  <a:solidFill>
                                    <a:srgbClr val="836967"/>
                                  </a:solidFill>
                                  <a:latin typeface="Cambria Math" panose="02040503050406030204" pitchFamily="18" charset="0"/>
                                </a:rPr>
                              </m:ctrlPr>
                            </m:sSubPr>
                            <m:e>
                              <m:sSub>
                                <m:sSubPr>
                                  <m:ctrlPr>
                                    <a:rPr lang="en-US" sz="2200" i="1">
                                      <a:solidFill>
                                        <a:srgbClr val="836967"/>
                                      </a:solidFill>
                                      <a:latin typeface="Cambria Math" panose="02040503050406030204" pitchFamily="18" charset="0"/>
                                    </a:rPr>
                                  </m:ctrlPr>
                                </m:sSubPr>
                                <m:e>
                                  <m:r>
                                    <a:rPr lang="en-US" sz="2200" i="1">
                                      <a:latin typeface="Cambria Math" panose="02040503050406030204" pitchFamily="18" charset="0"/>
                                    </a:rPr>
                                    <m:t>𝑅</m:t>
                                  </m:r>
                                </m:e>
                                <m:sub>
                                  <m:r>
                                    <a:rPr lang="en-US" sz="2200" i="0">
                                      <a:latin typeface="Cambria Math" panose="02040503050406030204" pitchFamily="18" charset="0"/>
                                    </a:rPr>
                                    <m:t>2</m:t>
                                  </m:r>
                                </m:sub>
                              </m:sSub>
                              <m:r>
                                <a:rPr lang="en-US" sz="2200" i="1">
                                  <a:latin typeface="Cambria Math" panose="02040503050406030204" pitchFamily="18" charset="0"/>
                                </a:rPr>
                                <m:t>𝐶</m:t>
                              </m:r>
                            </m:e>
                            <m:sub>
                              <m:r>
                                <a:rPr lang="en-US" sz="2200" i="0">
                                  <a:latin typeface="Cambria Math" panose="02040503050406030204" pitchFamily="18" charset="0"/>
                                </a:rPr>
                                <m:t>2</m:t>
                              </m:r>
                            </m:sub>
                          </m:sSub>
                        </m:den>
                      </m:f>
                    </m:oMath>
                  </m:oMathPara>
                </a14:m>
                <a:endParaRPr lang="en-US" sz="2200"/>
              </a:p>
            </p:txBody>
          </p:sp>
        </mc:Choice>
        <mc:Fallback xmlns="">
          <p:sp>
            <p:nvSpPr>
              <p:cNvPr id="19" name="TextBox 18">
                <a:extLst>
                  <a:ext uri="{FF2B5EF4-FFF2-40B4-BE49-F238E27FC236}">
                    <a16:creationId xmlns:a16="http://schemas.microsoft.com/office/drawing/2014/main" id="{A542B88C-776D-5890-6938-EA224A086FDA}"/>
                  </a:ext>
                </a:extLst>
              </p:cNvPr>
              <p:cNvSpPr txBox="1">
                <a:spLocks noRot="1" noChangeAspect="1" noMove="1" noResize="1" noEditPoints="1" noAdjustHandles="1" noChangeArrowheads="1" noChangeShapeType="1" noTextEdit="1"/>
              </p:cNvSpPr>
              <p:nvPr/>
            </p:nvSpPr>
            <p:spPr>
              <a:xfrm>
                <a:off x="7105652" y="5129643"/>
                <a:ext cx="6167534" cy="783741"/>
              </a:xfrm>
              <a:prstGeom prst="rect">
                <a:avLst/>
              </a:prstGeom>
              <a:blipFill>
                <a:blip r:embed="rId5"/>
                <a:stretch>
                  <a:fillRect/>
                </a:stretch>
              </a:blipFill>
            </p:spPr>
            <p:txBody>
              <a:bodyPr/>
              <a:lstStyle/>
              <a:p>
                <a:r>
                  <a:rPr lang="en-GB">
                    <a:noFill/>
                  </a:rPr>
                  <a:t> </a:t>
                </a:r>
              </a:p>
            </p:txBody>
          </p:sp>
        </mc:Fallback>
      </mc:AlternateContent>
      <p:pic>
        <p:nvPicPr>
          <p:cNvPr id="20" name="Picture 19" descr="Icon&#10;&#10;Description automatically generated">
            <a:hlinkClick r:id="rId6" action="ppaction://hlinksldjump"/>
            <a:extLst>
              <a:ext uri="{FF2B5EF4-FFF2-40B4-BE49-F238E27FC236}">
                <a16:creationId xmlns:a16="http://schemas.microsoft.com/office/drawing/2014/main" id="{D0D96D48-4B3C-5EE6-4093-5E3ADEBBF0C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760452" y="6143959"/>
            <a:ext cx="421557" cy="421557"/>
          </a:xfrm>
          <a:prstGeom prst="rect">
            <a:avLst/>
          </a:prstGeom>
        </p:spPr>
      </p:pic>
      <p:sp>
        <p:nvSpPr>
          <p:cNvPr id="3" name="Title 1">
            <a:extLst>
              <a:ext uri="{FF2B5EF4-FFF2-40B4-BE49-F238E27FC236}">
                <a16:creationId xmlns:a16="http://schemas.microsoft.com/office/drawing/2014/main" id="{ECCD5661-F3C8-BEBD-C7C6-714D75563370}"/>
              </a:ext>
            </a:extLst>
          </p:cNvPr>
          <p:cNvSpPr txBox="1">
            <a:spLocks/>
          </p:cNvSpPr>
          <p:nvPr/>
        </p:nvSpPr>
        <p:spPr>
          <a:xfrm>
            <a:off x="3481737" y="-84887"/>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Capacitors as Filter</a:t>
            </a:r>
            <a:endParaRPr lang="en-US" dirty="0">
              <a:solidFill>
                <a:schemeClr val="bg1"/>
              </a:solidFill>
            </a:endParaRPr>
          </a:p>
        </p:txBody>
      </p:sp>
      <p:sp>
        <p:nvSpPr>
          <p:cNvPr id="8" name="Footer Placeholder 3">
            <a:extLst>
              <a:ext uri="{FF2B5EF4-FFF2-40B4-BE49-F238E27FC236}">
                <a16:creationId xmlns:a16="http://schemas.microsoft.com/office/drawing/2014/main" id="{31762928-CC7E-A032-F6A2-F1983AF63256}"/>
              </a:ext>
            </a:extLst>
          </p:cNvPr>
          <p:cNvSpPr>
            <a:spLocks noGrp="1"/>
          </p:cNvSpPr>
          <p:nvPr>
            <p:ph type="ftr" sz="quarter" idx="11"/>
          </p:nvPr>
        </p:nvSpPr>
        <p:spPr>
          <a:xfrm>
            <a:off x="140390" y="6640973"/>
            <a:ext cx="7096539" cy="480701"/>
          </a:xfrm>
        </p:spPr>
        <p:txBody>
          <a:bodyPr/>
          <a:lstStyle/>
          <a:p>
            <a:r>
              <a:rPr lang="en-GB" sz="800" b="1" i="1" dirty="0"/>
              <a:t>UWTSD Lectures / ACDB5002 – </a:t>
            </a:r>
            <a:r>
              <a:rPr lang="en-GB" sz="800" b="1" i="1" kern="0" dirty="0">
                <a:effectLst/>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528232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3B0EB31-2A87-4BB3-9DAE-4B5261C35B79}"/>
              </a:ext>
            </a:extLst>
          </p:cNvPr>
          <p:cNvSpPr txBox="1">
            <a:spLocks/>
          </p:cNvSpPr>
          <p:nvPr/>
        </p:nvSpPr>
        <p:spPr>
          <a:xfrm>
            <a:off x="5034154" y="332944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317391292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618</Words>
  <Application>Microsoft Office PowerPoint</Application>
  <PresentationFormat>Widescreen</PresentationFormat>
  <Paragraphs>83</Paragraphs>
  <Slides>11</Slides>
  <Notes>3</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11</vt:i4>
      </vt:variant>
    </vt:vector>
  </HeadingPairs>
  <TitlesOfParts>
    <vt:vector size="37" baseType="lpstr">
      <vt:lpstr>Calibri </vt: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13</cp:revision>
  <dcterms:created xsi:type="dcterms:W3CDTF">2021-03-09T15:35:42Z</dcterms:created>
  <dcterms:modified xsi:type="dcterms:W3CDTF">2024-01-30T15:21:21Z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