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76" r:id="rId7"/>
    <p:sldId id="261" r:id="rId8"/>
    <p:sldId id="262" r:id="rId9"/>
    <p:sldId id="263" r:id="rId10"/>
    <p:sldId id="288" r:id="rId11"/>
    <p:sldId id="289" r:id="rId12"/>
    <p:sldId id="264" r:id="rId13"/>
    <p:sldId id="265" r:id="rId14"/>
    <p:sldId id="266" r:id="rId15"/>
    <p:sldId id="286" r:id="rId16"/>
    <p:sldId id="287" r:id="rId17"/>
    <p:sldId id="275" r:id="rId18"/>
    <p:sldId id="274" r:id="rId19"/>
    <p:sldId id="268" r:id="rId20"/>
    <p:sldId id="270" r:id="rId21"/>
    <p:sldId id="272" r:id="rId22"/>
    <p:sldId id="273" r:id="rId23"/>
    <p:sldId id="269" r:id="rId24"/>
    <p:sldId id="271" r:id="rId25"/>
    <p:sldId id="267" r:id="rId26"/>
    <p:sldId id="285" r:id="rId27"/>
    <p:sldId id="277" r:id="rId28"/>
    <p:sldId id="280" r:id="rId29"/>
    <p:sldId id="282" r:id="rId30"/>
    <p:sldId id="283" r:id="rId31"/>
    <p:sldId id="284" r:id="rId32"/>
    <p:sldId id="290" r:id="rId33"/>
    <p:sldId id="278" r:id="rId34"/>
    <p:sldId id="279" r:id="rId35"/>
    <p:sldId id="281" r:id="rId36"/>
    <p:sldId id="291" r:id="rId37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9373"/>
    <p:restoredTop sz="94522"/>
  </p:normalViewPr>
  <p:slideViewPr>
    <p:cSldViewPr snapToGrid="0" snapToObjects="1">
      <p:cViewPr varScale="1">
        <p:scale>
          <a:sx n="117" d="100"/>
          <a:sy n="117" d="100"/>
        </p:scale>
        <p:origin x="1840" y="16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viewProps" Target="viewProps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306250-7A08-0D4D-B0EA-9714C5071434}" type="datetimeFigureOut">
              <a:rPr lang="en-US" smtClean="0"/>
              <a:t>1/28/21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1EE371-01C8-7A4C-8B9B-4BABED0C52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48773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306250-7A08-0D4D-B0EA-9714C5071434}" type="datetimeFigureOut">
              <a:rPr lang="en-US" smtClean="0"/>
              <a:t>1/28/21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1EE371-01C8-7A4C-8B9B-4BABED0C52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31129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306250-7A08-0D4D-B0EA-9714C5071434}" type="datetimeFigureOut">
              <a:rPr lang="en-US" smtClean="0"/>
              <a:t>1/28/21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1EE371-01C8-7A4C-8B9B-4BABED0C52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25315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306250-7A08-0D4D-B0EA-9714C5071434}" type="datetimeFigureOut">
              <a:rPr lang="en-US" smtClean="0"/>
              <a:t>1/28/21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1EE371-01C8-7A4C-8B9B-4BABED0C52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245303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306250-7A08-0D4D-B0EA-9714C5071434}" type="datetimeFigureOut">
              <a:rPr lang="en-US" smtClean="0"/>
              <a:t>1/28/21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1EE371-01C8-7A4C-8B9B-4BABED0C52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4933240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306250-7A08-0D4D-B0EA-9714C5071434}" type="datetimeFigureOut">
              <a:rPr lang="en-US" smtClean="0"/>
              <a:t>1/28/21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1EE371-01C8-7A4C-8B9B-4BABED0C52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97380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306250-7A08-0D4D-B0EA-9714C5071434}" type="datetimeFigureOut">
              <a:rPr lang="en-US" smtClean="0"/>
              <a:t>1/28/21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1EE371-01C8-7A4C-8B9B-4BABED0C52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6002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306250-7A08-0D4D-B0EA-9714C5071434}" type="datetimeFigureOut">
              <a:rPr lang="en-US" smtClean="0"/>
              <a:t>1/28/21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1EE371-01C8-7A4C-8B9B-4BABED0C52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00441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306250-7A08-0D4D-B0EA-9714C5071434}" type="datetimeFigureOut">
              <a:rPr lang="en-US" smtClean="0"/>
              <a:t>1/28/21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1EE371-01C8-7A4C-8B9B-4BABED0C52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037747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306250-7A08-0D4D-B0EA-9714C5071434}" type="datetimeFigureOut">
              <a:rPr lang="en-US" smtClean="0"/>
              <a:t>1/28/21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1EE371-01C8-7A4C-8B9B-4BABED0C52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16391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306250-7A08-0D4D-B0EA-9714C5071434}" type="datetimeFigureOut">
              <a:rPr lang="en-US" smtClean="0"/>
              <a:t>1/28/21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1EE371-01C8-7A4C-8B9B-4BABED0C52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33470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C306250-7A08-0D4D-B0EA-9714C5071434}" type="datetimeFigureOut">
              <a:rPr lang="en-US" smtClean="0"/>
              <a:t>1/28/21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B1EE371-01C8-7A4C-8B9B-4BABED0C52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75494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tif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tiff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tiff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tiff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tiff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tiff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tiff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tiff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tiff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tiff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tiff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tiff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tiff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tiff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tiff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tiff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tiff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tiff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tiff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tiff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tiff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tiff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tiff"/><Relationship Id="rId2" Type="http://schemas.openxmlformats.org/officeDocument/2006/relationships/image" Target="../media/image34.tiff"/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Editorial</a:t>
            </a:r>
            <a:br>
              <a:rPr lang="en-US" dirty="0"/>
            </a:br>
            <a:r>
              <a:rPr lang="en-US" dirty="0"/>
              <a:t>Illustration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10820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55800" y="0"/>
            <a:ext cx="5225143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2266053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43100" y="0"/>
            <a:ext cx="523511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5490845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828800" y="0"/>
            <a:ext cx="5482014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2953962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81000"/>
            <a:ext cx="9144000" cy="60900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2598671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29763"/>
            <a:ext cx="9144000" cy="63984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789801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879600" y="0"/>
            <a:ext cx="536567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756306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47800" y="0"/>
            <a:ext cx="623454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1691723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55700" y="0"/>
            <a:ext cx="6809014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958962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714399AB-3F9C-3C43-B82C-F42FF8EAEFF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2000" y="622300"/>
            <a:ext cx="7620000" cy="5613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266694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D6000F6C-54F8-4E4A-B319-0434D44C066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57752" y="0"/>
            <a:ext cx="542849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2626595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2000" y="787400"/>
            <a:ext cx="7620000" cy="5270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1220837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35100" y="0"/>
            <a:ext cx="6250781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440917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22300"/>
            <a:ext cx="9144000" cy="55981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7170776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8D4AF031-4907-9D46-9228-1CEA45DCFE4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4609" y="380999"/>
            <a:ext cx="8803230" cy="60742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821053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AC0D7121-AA35-1E49-A9E5-6A4C2B1804D9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6105744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286571" y="0"/>
            <a:ext cx="4570857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4961450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00250" y="0"/>
            <a:ext cx="51435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8873285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00250" y="0"/>
            <a:ext cx="51435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1098160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09823" y="0"/>
            <a:ext cx="5324354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5054743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148840" y="0"/>
            <a:ext cx="484632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313838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143000" y="0"/>
            <a:ext cx="6858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57980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998963" y="0"/>
            <a:ext cx="5146073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0598007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058070" y="0"/>
            <a:ext cx="5027859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570161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21426" y="-98368"/>
            <a:ext cx="5321177" cy="70980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991100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6CF8F4EF-F9D7-B14C-9052-5CDE4B6C51E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72231" y="620487"/>
            <a:ext cx="9216231" cy="5181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41576284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22333" y="0"/>
            <a:ext cx="5099333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1623856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14649" y="0"/>
            <a:ext cx="5114701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9544483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>
            <a:extLst>
              <a:ext uri="{FF2B5EF4-FFF2-40B4-BE49-F238E27FC236}">
                <a16:creationId xmlns:a16="http://schemas.microsoft.com/office/drawing/2014/main" id="{8D416F14-0888-A14C-882D-EC2E9CC1EDE3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4419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243C39B4-893A-7240-AD64-604D347316DC}"/>
              </a:ext>
            </a:extLst>
          </p:cNvPr>
          <p:cNvSpPr/>
          <p:nvPr/>
        </p:nvSpPr>
        <p:spPr>
          <a:xfrm>
            <a:off x="4000369" y="3244334"/>
            <a:ext cx="114326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buFont typeface="+mj-lt"/>
              <a:buAutoNum type="arabicPeriod"/>
            </a:pPr>
            <a:r>
              <a:rPr lang="en-GB" dirty="0">
                <a:solidFill>
                  <a:srgbClr val="323130"/>
                </a:solidFill>
                <a:latin typeface="Segoe UI" panose="020B0502040204020203" pitchFamily="34" charset="0"/>
              </a:rPr>
              <a:t>My files</a:t>
            </a:r>
            <a:endParaRPr lang="en-GB" b="0" i="0" u="none" strike="noStrike" dirty="0">
              <a:solidFill>
                <a:srgbClr val="323130"/>
              </a:solidFill>
              <a:effectLst/>
              <a:latin typeface="Segoe UI" panose="020B0502040204020203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572FC65-CFF3-4440-B539-5DC18E4158C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4500" y="222250"/>
            <a:ext cx="8255000" cy="641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51413280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3C8C27F5-08B2-8E49-BC70-E4FED802F60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" y="-45719"/>
            <a:ext cx="9083842" cy="69037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50311574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C89D67EE-676C-754E-980C-B0E19077A40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000" y="450850"/>
            <a:ext cx="8890000" cy="5956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88368696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923AD0C9-FE23-F548-8355-7A78C8C6347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0167" y="359229"/>
            <a:ext cx="8856305" cy="61068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57714803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30104"/>
            <a:ext cx="9144000" cy="67977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44674117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393700"/>
            <a:ext cx="9144000" cy="60452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51033950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 descr="pinion | Is the World Ready for the Coronavirus? - The New York Times"/>
          <p:cNvSpPr>
            <a:spLocks noChangeAspect="1" noChangeArrowheads="1"/>
          </p:cNvSpPr>
          <p:nvPr/>
        </p:nvSpPr>
        <p:spPr bwMode="auto">
          <a:xfrm>
            <a:off x="-1" y="-1"/>
            <a:ext cx="6486861" cy="64868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87928" y="-58272"/>
            <a:ext cx="5895895" cy="3301701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87928" y="3243429"/>
            <a:ext cx="5895895" cy="42272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39152938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medical » &lt;? bloginfo('name'); ?&gt;">
            <a:extLst>
              <a:ext uri="{FF2B5EF4-FFF2-40B4-BE49-F238E27FC236}">
                <a16:creationId xmlns:a16="http://schemas.microsoft.com/office/drawing/2014/main" id="{69DF998A-6EC7-5A45-BE9C-9306A311395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046288" y="0"/>
            <a:ext cx="5051425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5118984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1517</TotalTime>
  <Words>5</Words>
  <Application>Microsoft Macintosh PowerPoint</Application>
  <PresentationFormat>On-screen Show (4:3)</PresentationFormat>
  <Paragraphs>2</Paragraphs>
  <Slides>36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36</vt:i4>
      </vt:variant>
    </vt:vector>
  </HeadingPairs>
  <TitlesOfParts>
    <vt:vector size="40" baseType="lpstr">
      <vt:lpstr>Arial</vt:lpstr>
      <vt:lpstr>Calibri</vt:lpstr>
      <vt:lpstr>Segoe UI</vt:lpstr>
      <vt:lpstr>Office Theme</vt:lpstr>
      <vt:lpstr>Editorial Illustration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Manager/>
  <Company>SMU</Company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Editorial Illustration</dc:title>
  <dc:subject/>
  <dc:creator>Jonathan Williams</dc:creator>
  <cp:keywords/>
  <dc:description/>
  <cp:lastModifiedBy>Jonathan Williams</cp:lastModifiedBy>
  <cp:revision>17</cp:revision>
  <dcterms:created xsi:type="dcterms:W3CDTF">2016-02-18T11:44:29Z</dcterms:created>
  <dcterms:modified xsi:type="dcterms:W3CDTF">2021-01-28T09:48:39Z</dcterms:modified>
  <cp:category/>
</cp:coreProperties>
</file>