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56" r:id="rId5"/>
    <p:sldId id="257" r:id="rId6"/>
    <p:sldId id="259" r:id="rId7"/>
    <p:sldId id="262" r:id="rId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97" d="100"/>
          <a:sy n="97" d="100"/>
        </p:scale>
        <p:origin x="74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1FEFCE-6AB6-47AD-A860-13FED5FF4757}"/>
              </a:ext>
            </a:extLst>
          </p:cNvPr>
          <p:cNvSpPr txBox="1"/>
          <p:nvPr/>
        </p:nvSpPr>
        <p:spPr>
          <a:xfrm>
            <a:off x="-219652" y="4132384"/>
            <a:ext cx="936365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000" b="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Ideas to promote inclusive leadership in Early Years settings:</a:t>
            </a:r>
            <a:endParaRPr lang="en-GB" sz="2000" b="1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060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35FE6-FC3C-4047-A6B8-F83072FEA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277" y="0"/>
            <a:ext cx="7886700" cy="1325563"/>
          </a:xfrm>
        </p:spPr>
        <p:txBody>
          <a:bodyPr/>
          <a:lstStyle/>
          <a:p>
            <a:r>
              <a:rPr lang="en-GB" dirty="0"/>
              <a:t>Attitudes: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BC01A-549B-4DD3-8543-9E0C2D073F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9277" y="1149717"/>
            <a:ext cx="7627327" cy="435133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change attitudes of staff?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should be included in policies in EY environments?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encourage thinking about different cultures?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ensure we are not biased or discriminatory?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check our own discriminatory behaviour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language do we use?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be “allies” and practice “allyship”?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promote anti-racist practice?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promote anti-discrimination in the EY settings?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challenge our team members on their attitudes?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challenge children’s beliefs and attitudes about one another?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challenge professional attitudes?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905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9D696-AB64-4543-94B1-267D8BF4F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2903"/>
            <a:ext cx="7886700" cy="1325563"/>
          </a:xfrm>
        </p:spPr>
        <p:txBody>
          <a:bodyPr/>
          <a:lstStyle/>
          <a:p>
            <a:r>
              <a:rPr lang="en-GB" dirty="0"/>
              <a:t>Environment: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31B0D-6451-412D-AFFA-047C749065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53331"/>
            <a:ext cx="8058150" cy="435133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in the EY environment can promote inclusivity?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celebrate differences and uniqueness?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books are available to children that show their belonging?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children know they are included in the EY environment?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make sure that our EY environment reflects the communities that we serve and live in?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resources are used in the EY environment that show children that we understand them and that they feel they belong?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parents know they belong in the EY setting?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make sure that families and / or children feel they have an equal voice in meetings?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promote fathering in the EY setting?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promote safe spaces where children and adults can speak up when they think that something is unfair?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315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68A9C-E964-4335-A9F5-3BB26DAED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46" y="-298938"/>
            <a:ext cx="7886700" cy="1325563"/>
          </a:xfrm>
        </p:spPr>
        <p:txBody>
          <a:bodyPr/>
          <a:lstStyle/>
          <a:p>
            <a:r>
              <a:rPr lang="en-GB" dirty="0"/>
              <a:t>Practices: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8C73F-5CBD-443F-BAFE-C7E5A9B07A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073" y="691416"/>
            <a:ext cx="7987812" cy="4351338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practices need to be implemented to ensure inclusivity?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make sure that we are not discriminating?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promote curiosity about others?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promote cultural intelligence in the EY workforce?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admit mistakes and learn from them?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include those with a different culture than the more traditionally represented groups?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much emphasis do we give to cultural practices and important calendar dates?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engage with parents to ensure inclusivity?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ensure we are part of the community outside of the EY room?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advocate more for children?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challenge dominant views of families to ensure they are included in the EY setting?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invite engagement and dialogue?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foster transparent decision making?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understand and engage with resistance?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support challenging behaviour from children and families when they do not feel heard or seen?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make sure that inclusion connects with the mission and vision of the EY space?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976090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58FD6D93-CD54-4ADE-9F73-119BC1B8B659}" vid="{47553256-7483-4926-B802-20B1EB73DF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CDA590-EBE5-4141-977D-D24A3CA49DF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3784240-18A7-42E0-ADDF-D06FBB4F3A1B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customXml/itemProps3.xml><?xml version="1.0" encoding="utf-8"?>
<ds:datastoreItem xmlns:ds="http://schemas.openxmlformats.org/officeDocument/2006/customXml" ds:itemID="{E4ED697D-8A58-4050-9C66-93218470EF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13</TotalTime>
  <Words>463</Words>
  <Application>Microsoft Office PowerPoint</Application>
  <PresentationFormat>On-screen Show (4:3)</PresentationFormat>
  <Paragraphs>43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Theme1</vt:lpstr>
      <vt:lpstr>PowerPoint Presentation</vt:lpstr>
      <vt:lpstr>Attitudes:</vt:lpstr>
      <vt:lpstr>Environment:</vt:lpstr>
      <vt:lpstr>Practices: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Pitman</dc:creator>
  <cp:lastModifiedBy>Debra Odeh</cp:lastModifiedBy>
  <cp:revision>3</cp:revision>
  <dcterms:created xsi:type="dcterms:W3CDTF">2021-11-08T12:08:41Z</dcterms:created>
  <dcterms:modified xsi:type="dcterms:W3CDTF">2024-11-17T23:31:19Z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</Properties>
</file>