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16"/>
  </p:notesMasterIdLst>
  <p:handoutMasterIdLst>
    <p:handoutMasterId r:id="rId17"/>
  </p:handoutMasterIdLst>
  <p:sldIdLst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7" r:id="rId13"/>
    <p:sldId id="296" r:id="rId14"/>
    <p:sldId id="29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000000"/>
    <a:srgbClr val="292C48"/>
    <a:srgbClr val="2C2D39"/>
    <a:srgbClr val="242630"/>
    <a:srgbClr val="2A1F43"/>
    <a:srgbClr val="0C1B43"/>
    <a:srgbClr val="1D2225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474" autoAdjust="0"/>
  </p:normalViewPr>
  <p:slideViewPr>
    <p:cSldViewPr snapToGrid="0" snapToObjects="1">
      <p:cViewPr varScale="1">
        <p:scale>
          <a:sx n="79" d="100"/>
          <a:sy n="79" d="100"/>
        </p:scale>
        <p:origin x="72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rna Villegas" userId="701f27a4efb5b644" providerId="LiveId" clId="{2BC4904E-5399-45FA-968B-F0F09414DACC}"/>
    <pc:docChg chg="undo custSel addSld modSld sldOrd">
      <pc:chgData name="Myrna Villegas" userId="701f27a4efb5b644" providerId="LiveId" clId="{2BC4904E-5399-45FA-968B-F0F09414DACC}" dt="2026-03-15T19:33:11.686" v="1480" actId="20577"/>
      <pc:docMkLst>
        <pc:docMk/>
      </pc:docMkLst>
      <pc:sldChg chg="modSp mod">
        <pc:chgData name="Myrna Villegas" userId="701f27a4efb5b644" providerId="LiveId" clId="{2BC4904E-5399-45FA-968B-F0F09414DACC}" dt="2026-03-15T19:28:52.845" v="1475" actId="34135"/>
        <pc:sldMkLst>
          <pc:docMk/>
          <pc:sldMk cId="2582319626" sldId="288"/>
        </pc:sldMkLst>
        <pc:spChg chg="mod">
          <ac:chgData name="Myrna Villegas" userId="701f27a4efb5b644" providerId="LiveId" clId="{2BC4904E-5399-45FA-968B-F0F09414DACC}" dt="2026-03-15T19:28:52.845" v="1475" actId="34135"/>
          <ac:spMkLst>
            <pc:docMk/>
            <pc:sldMk cId="2582319626" sldId="288"/>
            <ac:spMk id="17" creationId="{3D0CB20F-6AE1-1AD7-2AA5-50FACF083EFD}"/>
          </ac:spMkLst>
        </pc:spChg>
      </pc:sldChg>
      <pc:sldChg chg="modSp mod">
        <pc:chgData name="Myrna Villegas" userId="701f27a4efb5b644" providerId="LiveId" clId="{2BC4904E-5399-45FA-968B-F0F09414DACC}" dt="2026-03-09T21:15:03.300" v="1160" actId="20577"/>
        <pc:sldMkLst>
          <pc:docMk/>
          <pc:sldMk cId="810883301" sldId="289"/>
        </pc:sldMkLst>
        <pc:spChg chg="mod">
          <ac:chgData name="Myrna Villegas" userId="701f27a4efb5b644" providerId="LiveId" clId="{2BC4904E-5399-45FA-968B-F0F09414DACC}" dt="2026-03-09T18:36:58.832" v="0" actId="34135"/>
          <ac:spMkLst>
            <pc:docMk/>
            <pc:sldMk cId="810883301" sldId="289"/>
            <ac:spMk id="2" creationId="{684CEA74-8AD7-E6F3-6FE5-D3DBAEE51D5A}"/>
          </ac:spMkLst>
        </pc:spChg>
        <pc:spChg chg="mod">
          <ac:chgData name="Myrna Villegas" userId="701f27a4efb5b644" providerId="LiveId" clId="{2BC4904E-5399-45FA-968B-F0F09414DACC}" dt="2026-03-09T21:15:03.300" v="1160" actId="20577"/>
          <ac:spMkLst>
            <pc:docMk/>
            <pc:sldMk cId="810883301" sldId="289"/>
            <ac:spMk id="3" creationId="{752EE43F-D3D3-9B7F-DBB5-F0D932ED0B82}"/>
          </ac:spMkLst>
        </pc:spChg>
        <pc:cxnChg chg="mod">
          <ac:chgData name="Myrna Villegas" userId="701f27a4efb5b644" providerId="LiveId" clId="{2BC4904E-5399-45FA-968B-F0F09414DACC}" dt="2026-03-09T18:36:58.832" v="0" actId="34135"/>
          <ac:cxnSpMkLst>
            <pc:docMk/>
            <pc:sldMk cId="810883301" sldId="289"/>
            <ac:cxnSpMk id="4" creationId="{B4E50166-E986-13B5-79C1-4BDF901A9FD5}"/>
          </ac:cxnSpMkLst>
        </pc:cxnChg>
      </pc:sldChg>
      <pc:sldChg chg="addSp delSp modSp mod">
        <pc:chgData name="Myrna Villegas" userId="701f27a4efb5b644" providerId="LiveId" clId="{2BC4904E-5399-45FA-968B-F0F09414DACC}" dt="2026-03-14T10:55:07.647" v="1443" actId="34135"/>
        <pc:sldMkLst>
          <pc:docMk/>
          <pc:sldMk cId="2411047572" sldId="290"/>
        </pc:sldMkLst>
        <pc:spChg chg="mod">
          <ac:chgData name="Myrna Villegas" userId="701f27a4efb5b644" providerId="LiveId" clId="{2BC4904E-5399-45FA-968B-F0F09414DACC}" dt="2026-03-14T10:55:07.647" v="1443" actId="34135"/>
          <ac:spMkLst>
            <pc:docMk/>
            <pc:sldMk cId="2411047572" sldId="290"/>
            <ac:spMk id="3" creationId="{0DDE0338-4EDE-7E5A-A335-0498F2A98B66}"/>
          </ac:spMkLst>
        </pc:spChg>
        <pc:spChg chg="add del">
          <ac:chgData name="Myrna Villegas" userId="701f27a4efb5b644" providerId="LiveId" clId="{2BC4904E-5399-45FA-968B-F0F09414DACC}" dt="2026-03-14T10:53:30.500" v="1436" actId="22"/>
          <ac:spMkLst>
            <pc:docMk/>
            <pc:sldMk cId="2411047572" sldId="290"/>
            <ac:spMk id="4" creationId="{D752A594-9570-8797-257D-9AE34E68AB8B}"/>
          </ac:spMkLst>
        </pc:spChg>
        <pc:spChg chg="mod">
          <ac:chgData name="Myrna Villegas" userId="701f27a4efb5b644" providerId="LiveId" clId="{2BC4904E-5399-45FA-968B-F0F09414DACC}" dt="2026-03-14T10:55:07.647" v="1443" actId="34135"/>
          <ac:spMkLst>
            <pc:docMk/>
            <pc:sldMk cId="2411047572" sldId="290"/>
            <ac:spMk id="6" creationId="{EEB5743E-D11B-74AE-2DDB-438FB4DF2BC6}"/>
          </ac:spMkLst>
        </pc:spChg>
        <pc:cxnChg chg="mod">
          <ac:chgData name="Myrna Villegas" userId="701f27a4efb5b644" providerId="LiveId" clId="{2BC4904E-5399-45FA-968B-F0F09414DACC}" dt="2026-03-14T10:55:07.647" v="1443" actId="34135"/>
          <ac:cxnSpMkLst>
            <pc:docMk/>
            <pc:sldMk cId="2411047572" sldId="290"/>
            <ac:cxnSpMk id="8" creationId="{33510728-5EC2-DD79-CE8C-A9F55C9E97BA}"/>
          </ac:cxnSpMkLst>
        </pc:cxnChg>
      </pc:sldChg>
      <pc:sldChg chg="modSp mod">
        <pc:chgData name="Myrna Villegas" userId="701f27a4efb5b644" providerId="LiveId" clId="{2BC4904E-5399-45FA-968B-F0F09414DACC}" dt="2026-03-09T21:27:02.257" v="1271" actId="12"/>
        <pc:sldMkLst>
          <pc:docMk/>
          <pc:sldMk cId="3942975138" sldId="291"/>
        </pc:sldMkLst>
        <pc:spChg chg="mod">
          <ac:chgData name="Myrna Villegas" userId="701f27a4efb5b644" providerId="LiveId" clId="{2BC4904E-5399-45FA-968B-F0F09414DACC}" dt="2026-03-09T21:27:02.257" v="1271" actId="12"/>
          <ac:spMkLst>
            <pc:docMk/>
            <pc:sldMk cId="3942975138" sldId="291"/>
            <ac:spMk id="3" creationId="{8B75AD53-EB5C-C470-0D79-23B7AE996931}"/>
          </ac:spMkLst>
        </pc:spChg>
        <pc:spChg chg="mod">
          <ac:chgData name="Myrna Villegas" userId="701f27a4efb5b644" providerId="LiveId" clId="{2BC4904E-5399-45FA-968B-F0F09414DACC}" dt="2026-03-09T21:13:19.674" v="1148" actId="34135"/>
          <ac:spMkLst>
            <pc:docMk/>
            <pc:sldMk cId="3942975138" sldId="291"/>
            <ac:spMk id="6" creationId="{D6121F55-5D06-C46A-EFAC-19A3F6F93F4A}"/>
          </ac:spMkLst>
        </pc:spChg>
        <pc:cxnChg chg="mod">
          <ac:chgData name="Myrna Villegas" userId="701f27a4efb5b644" providerId="LiveId" clId="{2BC4904E-5399-45FA-968B-F0F09414DACC}" dt="2026-03-09T21:13:19.674" v="1148" actId="34135"/>
          <ac:cxnSpMkLst>
            <pc:docMk/>
            <pc:sldMk cId="3942975138" sldId="291"/>
            <ac:cxnSpMk id="7" creationId="{7C00322E-DE8E-2895-B9D3-C43179C26560}"/>
          </ac:cxnSpMkLst>
        </pc:cxnChg>
      </pc:sldChg>
      <pc:sldChg chg="addSp modSp mod">
        <pc:chgData name="Myrna Villegas" userId="701f27a4efb5b644" providerId="LiveId" clId="{2BC4904E-5399-45FA-968B-F0F09414DACC}" dt="2026-03-14T09:22:25.731" v="1281" actId="34135"/>
        <pc:sldMkLst>
          <pc:docMk/>
          <pc:sldMk cId="640704722" sldId="292"/>
        </pc:sldMkLst>
        <pc:spChg chg="mod">
          <ac:chgData name="Myrna Villegas" userId="701f27a4efb5b644" providerId="LiveId" clId="{2BC4904E-5399-45FA-968B-F0F09414DACC}" dt="2026-03-14T09:22:25.731" v="1281" actId="34135"/>
          <ac:spMkLst>
            <pc:docMk/>
            <pc:sldMk cId="640704722" sldId="292"/>
            <ac:spMk id="8" creationId="{9BDC5E70-C3BC-0FFA-5413-7C5158F283D4}"/>
          </ac:spMkLst>
        </pc:spChg>
        <pc:spChg chg="mod">
          <ac:chgData name="Myrna Villegas" userId="701f27a4efb5b644" providerId="LiveId" clId="{2BC4904E-5399-45FA-968B-F0F09414DACC}" dt="2026-03-14T09:22:25.731" v="1281" actId="34135"/>
          <ac:spMkLst>
            <pc:docMk/>
            <pc:sldMk cId="640704722" sldId="292"/>
            <ac:spMk id="9" creationId="{401BFCF8-42D3-B9FB-86C9-688188828EFD}"/>
          </ac:spMkLst>
        </pc:spChg>
        <pc:spChg chg="add mod">
          <ac:chgData name="Myrna Villegas" userId="701f27a4efb5b644" providerId="LiveId" clId="{2BC4904E-5399-45FA-968B-F0F09414DACC}" dt="2026-03-14T09:22:25.731" v="1281" actId="34135"/>
          <ac:spMkLst>
            <pc:docMk/>
            <pc:sldMk cId="640704722" sldId="292"/>
            <ac:spMk id="10" creationId="{B2394C63-F87D-573D-DF0A-067B33B82C1A}"/>
          </ac:spMkLst>
        </pc:spChg>
        <pc:cxnChg chg="add mod">
          <ac:chgData name="Myrna Villegas" userId="701f27a4efb5b644" providerId="LiveId" clId="{2BC4904E-5399-45FA-968B-F0F09414DACC}" dt="2026-03-14T09:22:25.731" v="1281" actId="34135"/>
          <ac:cxnSpMkLst>
            <pc:docMk/>
            <pc:sldMk cId="640704722" sldId="292"/>
            <ac:cxnSpMk id="11" creationId="{0D3F909D-20EA-68DE-6876-7589B2403E63}"/>
          </ac:cxnSpMkLst>
        </pc:cxnChg>
      </pc:sldChg>
      <pc:sldChg chg="addSp delSp modSp mod">
        <pc:chgData name="Myrna Villegas" userId="701f27a4efb5b644" providerId="LiveId" clId="{2BC4904E-5399-45FA-968B-F0F09414DACC}" dt="2026-03-14T11:50:38.515" v="1472" actId="34135"/>
        <pc:sldMkLst>
          <pc:docMk/>
          <pc:sldMk cId="4084800656" sldId="293"/>
        </pc:sldMkLst>
        <pc:spChg chg="add mod">
          <ac:chgData name="Myrna Villegas" userId="701f27a4efb5b644" providerId="LiveId" clId="{2BC4904E-5399-45FA-968B-F0F09414DACC}" dt="2026-03-14T11:50:38.515" v="1472" actId="34135"/>
          <ac:spMkLst>
            <pc:docMk/>
            <pc:sldMk cId="4084800656" sldId="293"/>
            <ac:spMk id="3" creationId="{D7BC52E7-61E5-0E18-3A0F-0D233B76B55D}"/>
          </ac:spMkLst>
        </pc:spChg>
        <pc:spChg chg="add mod">
          <ac:chgData name="Myrna Villegas" userId="701f27a4efb5b644" providerId="LiveId" clId="{2BC4904E-5399-45FA-968B-F0F09414DACC}" dt="2026-03-14T11:50:38.515" v="1472" actId="34135"/>
          <ac:spMkLst>
            <pc:docMk/>
            <pc:sldMk cId="4084800656" sldId="293"/>
            <ac:spMk id="8" creationId="{D905EC6D-D3E4-659C-549A-8D08BA537D51}"/>
          </ac:spMkLst>
        </pc:spChg>
        <pc:spChg chg="add del mod">
          <ac:chgData name="Myrna Villegas" userId="701f27a4efb5b644" providerId="LiveId" clId="{2BC4904E-5399-45FA-968B-F0F09414DACC}" dt="2026-03-14T09:58:08.898" v="1308" actId="478"/>
          <ac:spMkLst>
            <pc:docMk/>
            <pc:sldMk cId="4084800656" sldId="293"/>
            <ac:spMk id="9" creationId="{8A4B9D40-9256-5E4E-A021-29E7479E4B74}"/>
          </ac:spMkLst>
        </pc:spChg>
        <pc:spChg chg="add mod">
          <ac:chgData name="Myrna Villegas" userId="701f27a4efb5b644" providerId="LiveId" clId="{2BC4904E-5399-45FA-968B-F0F09414DACC}" dt="2026-03-14T11:50:38.515" v="1472" actId="34135"/>
          <ac:spMkLst>
            <pc:docMk/>
            <pc:sldMk cId="4084800656" sldId="293"/>
            <ac:spMk id="10" creationId="{FC116F29-F99D-650F-3837-E1F9854820FC}"/>
          </ac:spMkLst>
        </pc:spChg>
        <pc:cxnChg chg="add mod">
          <ac:chgData name="Myrna Villegas" userId="701f27a4efb5b644" providerId="LiveId" clId="{2BC4904E-5399-45FA-968B-F0F09414DACC}" dt="2026-03-14T11:50:38.515" v="1472" actId="34135"/>
          <ac:cxnSpMkLst>
            <pc:docMk/>
            <pc:sldMk cId="4084800656" sldId="293"/>
            <ac:cxnSpMk id="11" creationId="{C92A5A24-DAD4-56A8-B378-3AE393FD4C04}"/>
          </ac:cxnSpMkLst>
        </pc:cxnChg>
      </pc:sldChg>
      <pc:sldChg chg="addSp delSp modSp mod">
        <pc:chgData name="Myrna Villegas" userId="701f27a4efb5b644" providerId="LiveId" clId="{2BC4904E-5399-45FA-968B-F0F09414DACC}" dt="2026-03-15T19:30:26.474" v="1479" actId="34135"/>
        <pc:sldMkLst>
          <pc:docMk/>
          <pc:sldMk cId="613719057" sldId="294"/>
        </pc:sldMkLst>
        <pc:spChg chg="add mod">
          <ac:chgData name="Myrna Villegas" userId="701f27a4efb5b644" providerId="LiveId" clId="{2BC4904E-5399-45FA-968B-F0F09414DACC}" dt="2026-03-15T19:29:56.317" v="1477" actId="34135"/>
          <ac:spMkLst>
            <pc:docMk/>
            <pc:sldMk cId="613719057" sldId="294"/>
            <ac:spMk id="2" creationId="{8427ED9F-064A-21F9-540B-BD5B5A9ECF7D}"/>
          </ac:spMkLst>
        </pc:spChg>
        <pc:spChg chg="add mod">
          <ac:chgData name="Myrna Villegas" userId="701f27a4efb5b644" providerId="LiveId" clId="{2BC4904E-5399-45FA-968B-F0F09414DACC}" dt="2026-03-15T19:30:26.474" v="1479" actId="34135"/>
          <ac:spMkLst>
            <pc:docMk/>
            <pc:sldMk cId="613719057" sldId="294"/>
            <ac:spMk id="8" creationId="{FB5E983A-741B-3D4E-8769-A513AD3C2E20}"/>
          </ac:spMkLst>
        </pc:spChg>
        <pc:spChg chg="add mod">
          <ac:chgData name="Myrna Villegas" userId="701f27a4efb5b644" providerId="LiveId" clId="{2BC4904E-5399-45FA-968B-F0F09414DACC}" dt="2026-03-15T19:29:48.840" v="1476" actId="34135"/>
          <ac:spMkLst>
            <pc:docMk/>
            <pc:sldMk cId="613719057" sldId="294"/>
            <ac:spMk id="9" creationId="{9354B50C-F448-F544-0D27-9F1C67A74093}"/>
          </ac:spMkLst>
        </pc:spChg>
        <pc:cxnChg chg="add mod">
          <ac:chgData name="Myrna Villegas" userId="701f27a4efb5b644" providerId="LiveId" clId="{2BC4904E-5399-45FA-968B-F0F09414DACC}" dt="2026-03-15T19:30:01.141" v="1478" actId="34135"/>
          <ac:cxnSpMkLst>
            <pc:docMk/>
            <pc:sldMk cId="613719057" sldId="294"/>
            <ac:cxnSpMk id="10" creationId="{B1EF9826-3EF3-4FE0-30B4-631670168A76}"/>
          </ac:cxnSpMkLst>
        </pc:cxnChg>
      </pc:sldChg>
      <pc:sldChg chg="addSp delSp modSp mod">
        <pc:chgData name="Myrna Villegas" userId="701f27a4efb5b644" providerId="LiveId" clId="{2BC4904E-5399-45FA-968B-F0F09414DACC}" dt="2026-03-09T21:12:21.514" v="1144" actId="34135"/>
        <pc:sldMkLst>
          <pc:docMk/>
          <pc:sldMk cId="4135934036" sldId="295"/>
        </pc:sldMkLst>
        <pc:spChg chg="add mod">
          <ac:chgData name="Myrna Villegas" userId="701f27a4efb5b644" providerId="LiveId" clId="{2BC4904E-5399-45FA-968B-F0F09414DACC}" dt="2026-03-09T20:53:42.616" v="909" actId="34136"/>
          <ac:spMkLst>
            <pc:docMk/>
            <pc:sldMk cId="4135934036" sldId="295"/>
            <ac:spMk id="28" creationId="{D1D03785-744E-0F25-F21F-8CEAB5A4DB02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29" creationId="{96BE1F82-B17A-76F7-9CF6-D226D5B8EE65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30" creationId="{919A6D20-B15F-FDB5-9141-EDDB72C36547}"/>
          </ac:spMkLst>
        </pc:spChg>
        <pc:spChg chg="add mod">
          <ac:chgData name="Myrna Villegas" userId="701f27a4efb5b644" providerId="LiveId" clId="{2BC4904E-5399-45FA-968B-F0F09414DACC}" dt="2026-03-09T20:52:54.280" v="908" actId="20577"/>
          <ac:spMkLst>
            <pc:docMk/>
            <pc:sldMk cId="4135934036" sldId="295"/>
            <ac:spMk id="31" creationId="{E7341AFD-E7B9-C8BB-F13D-2175BCE2E2EB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32" creationId="{F685956F-F4A2-19AE-2B28-8668F84161EF}"/>
          </ac:spMkLst>
        </pc:spChg>
        <pc:spChg chg="add mod">
          <ac:chgData name="Myrna Villegas" userId="701f27a4efb5b644" providerId="LiveId" clId="{2BC4904E-5399-45FA-968B-F0F09414DACC}" dt="2026-03-09T20:53:42.616" v="909" actId="34136"/>
          <ac:spMkLst>
            <pc:docMk/>
            <pc:sldMk cId="4135934036" sldId="295"/>
            <ac:spMk id="33" creationId="{50D5130E-7346-4F0B-E723-831B00B0D452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34" creationId="{5CB7F70D-0B2D-A219-111F-0CFA1F343FC8}"/>
          </ac:spMkLst>
        </pc:spChg>
        <pc:spChg chg="add mod">
          <ac:chgData name="Myrna Villegas" userId="701f27a4efb5b644" providerId="LiveId" clId="{2BC4904E-5399-45FA-968B-F0F09414DACC}" dt="2026-03-09T19:29:31.965" v="405" actId="20577"/>
          <ac:spMkLst>
            <pc:docMk/>
            <pc:sldMk cId="4135934036" sldId="295"/>
            <ac:spMk id="54" creationId="{FA0990F5-A053-8EE1-9FF3-2EFD590DAE26}"/>
          </ac:spMkLst>
        </pc:spChg>
        <pc:spChg chg="add mod">
          <ac:chgData name="Myrna Villegas" userId="701f27a4efb5b644" providerId="LiveId" clId="{2BC4904E-5399-45FA-968B-F0F09414DACC}" dt="2026-03-09T20:53:42.616" v="909" actId="34136"/>
          <ac:spMkLst>
            <pc:docMk/>
            <pc:sldMk cId="4135934036" sldId="295"/>
            <ac:spMk id="58" creationId="{CBEE594E-3BE4-D92F-9B61-BD66A8F88394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62" creationId="{1F5A45E8-9E57-A74B-6014-DFA36F1EE628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66" creationId="{95AAF2EA-D5DC-F0EC-F94B-275ACCFEF777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67" creationId="{45E8A127-6720-9C25-07D9-6B8DDE8A6DF7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69" creationId="{14149213-C67E-B637-D310-52950F403B21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71" creationId="{948ACC98-B114-31ED-55B0-7819D0DB69C2}"/>
          </ac:spMkLst>
        </pc:spChg>
        <pc:spChg chg="add mod">
          <ac:chgData name="Myrna Villegas" userId="701f27a4efb5b644" providerId="LiveId" clId="{2BC4904E-5399-45FA-968B-F0F09414DACC}" dt="2026-03-09T21:12:21.514" v="1144" actId="34135"/>
          <ac:spMkLst>
            <pc:docMk/>
            <pc:sldMk cId="4135934036" sldId="295"/>
            <ac:spMk id="72" creationId="{8912F1A5-C965-9E61-5835-E4B3E0803063}"/>
          </ac:spMkLst>
        </pc:spChg>
        <pc:cxnChg chg="add mod">
          <ac:chgData name="Myrna Villegas" userId="701f27a4efb5b644" providerId="LiveId" clId="{2BC4904E-5399-45FA-968B-F0F09414DACC}" dt="2026-03-09T19:14:33.798" v="227" actId="14100"/>
          <ac:cxnSpMkLst>
            <pc:docMk/>
            <pc:sldMk cId="4135934036" sldId="295"/>
            <ac:cxnSpMk id="27" creationId="{B2A4D5DD-C273-7E33-64B6-888D95C8CE23}"/>
          </ac:cxnSpMkLst>
        </pc:cxnChg>
        <pc:cxnChg chg="add mod">
          <ac:chgData name="Myrna Villegas" userId="701f27a4efb5b644" providerId="LiveId" clId="{2BC4904E-5399-45FA-968B-F0F09414DACC}" dt="2026-03-09T19:22:15.602" v="266" actId="692"/>
          <ac:cxnSpMkLst>
            <pc:docMk/>
            <pc:sldMk cId="4135934036" sldId="295"/>
            <ac:cxnSpMk id="38" creationId="{15580845-96F1-A697-7890-B1A7BD870E46}"/>
          </ac:cxnSpMkLst>
        </pc:cxnChg>
        <pc:cxnChg chg="add mod">
          <ac:chgData name="Myrna Villegas" userId="701f27a4efb5b644" providerId="LiveId" clId="{2BC4904E-5399-45FA-968B-F0F09414DACC}" dt="2026-03-09T19:24:39.838" v="292" actId="14100"/>
          <ac:cxnSpMkLst>
            <pc:docMk/>
            <pc:sldMk cId="4135934036" sldId="295"/>
            <ac:cxnSpMk id="39" creationId="{7D2B2BA7-6D96-A1DA-2662-DF9FBEE10554}"/>
          </ac:cxnSpMkLst>
        </pc:cxnChg>
        <pc:cxnChg chg="add mod ord">
          <ac:chgData name="Myrna Villegas" userId="701f27a4efb5b644" providerId="LiveId" clId="{2BC4904E-5399-45FA-968B-F0F09414DACC}" dt="2026-03-09T19:47:00.528" v="720" actId="167"/>
          <ac:cxnSpMkLst>
            <pc:docMk/>
            <pc:sldMk cId="4135934036" sldId="295"/>
            <ac:cxnSpMk id="40" creationId="{C134BB01-B0C9-65A0-8733-5296C31DE95E}"/>
          </ac:cxnSpMkLst>
        </pc:cxnChg>
        <pc:cxnChg chg="add mod">
          <ac:chgData name="Myrna Villegas" userId="701f27a4efb5b644" providerId="LiveId" clId="{2BC4904E-5399-45FA-968B-F0F09414DACC}" dt="2026-03-09T20:54:33.704" v="915" actId="1076"/>
          <ac:cxnSpMkLst>
            <pc:docMk/>
            <pc:sldMk cId="4135934036" sldId="295"/>
            <ac:cxnSpMk id="41" creationId="{12218388-2D40-07B1-B495-B1F6D9931E60}"/>
          </ac:cxnSpMkLst>
        </pc:cxnChg>
        <pc:cxnChg chg="add mod">
          <ac:chgData name="Myrna Villegas" userId="701f27a4efb5b644" providerId="LiveId" clId="{2BC4904E-5399-45FA-968B-F0F09414DACC}" dt="2026-03-09T19:24:15.769" v="289" actId="1076"/>
          <ac:cxnSpMkLst>
            <pc:docMk/>
            <pc:sldMk cId="4135934036" sldId="295"/>
            <ac:cxnSpMk id="42" creationId="{3A001CEF-6837-4327-4CBD-5B75D8D003BD}"/>
          </ac:cxnSpMkLst>
        </pc:cxnChg>
        <pc:cxnChg chg="add mod">
          <ac:chgData name="Myrna Villegas" userId="701f27a4efb5b644" providerId="LiveId" clId="{2BC4904E-5399-45FA-968B-F0F09414DACC}" dt="2026-03-09T19:22:34.993" v="272" actId="1076"/>
          <ac:cxnSpMkLst>
            <pc:docMk/>
            <pc:sldMk cId="4135934036" sldId="295"/>
            <ac:cxnSpMk id="43" creationId="{099B1C96-8B02-AEB8-AA86-A8EC83E3FED8}"/>
          </ac:cxnSpMkLst>
        </pc:cxnChg>
        <pc:cxnChg chg="add mod">
          <ac:chgData name="Myrna Villegas" userId="701f27a4efb5b644" providerId="LiveId" clId="{2BC4904E-5399-45FA-968B-F0F09414DACC}" dt="2026-03-09T19:30:06.575" v="411" actId="692"/>
          <ac:cxnSpMkLst>
            <pc:docMk/>
            <pc:sldMk cId="4135934036" sldId="295"/>
            <ac:cxnSpMk id="56" creationId="{DC1467F1-CC74-A75F-C56C-45DD88D51186}"/>
          </ac:cxnSpMkLst>
        </pc:cxnChg>
        <pc:cxnChg chg="add mod">
          <ac:chgData name="Myrna Villegas" userId="701f27a4efb5b644" providerId="LiveId" clId="{2BC4904E-5399-45FA-968B-F0F09414DACC}" dt="2026-03-09T19:30:17.596" v="413" actId="1076"/>
          <ac:cxnSpMkLst>
            <pc:docMk/>
            <pc:sldMk cId="4135934036" sldId="295"/>
            <ac:cxnSpMk id="57" creationId="{0068E3E5-68FD-E185-D86B-B1B0A25758E5}"/>
          </ac:cxnSpMkLst>
        </pc:cxnChg>
        <pc:cxnChg chg="add mod">
          <ac:chgData name="Myrna Villegas" userId="701f27a4efb5b644" providerId="LiveId" clId="{2BC4904E-5399-45FA-968B-F0F09414DACC}" dt="2026-03-09T19:40:14.952" v="529" actId="1076"/>
          <ac:cxnSpMkLst>
            <pc:docMk/>
            <pc:sldMk cId="4135934036" sldId="295"/>
            <ac:cxnSpMk id="59" creationId="{DF586A71-83F4-21A6-8752-D3E630291081}"/>
          </ac:cxnSpMkLst>
        </pc:cxnChg>
        <pc:cxnChg chg="add mod">
          <ac:chgData name="Myrna Villegas" userId="701f27a4efb5b644" providerId="LiveId" clId="{2BC4904E-5399-45FA-968B-F0F09414DACC}" dt="2026-03-09T19:32:50.782" v="442" actId="1076"/>
          <ac:cxnSpMkLst>
            <pc:docMk/>
            <pc:sldMk cId="4135934036" sldId="295"/>
            <ac:cxnSpMk id="60" creationId="{84B417C8-01DA-1CB7-ED0D-8A5B6D0EC4DE}"/>
          </ac:cxnSpMkLst>
        </pc:cxnChg>
        <pc:cxnChg chg="add mod">
          <ac:chgData name="Myrna Villegas" userId="701f27a4efb5b644" providerId="LiveId" clId="{2BC4904E-5399-45FA-968B-F0F09414DACC}" dt="2026-03-09T19:40:25.583" v="531" actId="1076"/>
          <ac:cxnSpMkLst>
            <pc:docMk/>
            <pc:sldMk cId="4135934036" sldId="295"/>
            <ac:cxnSpMk id="63" creationId="{07C4AA1D-9918-487D-A207-E3A70E18F717}"/>
          </ac:cxnSpMkLst>
        </pc:cxnChg>
        <pc:cxnChg chg="add mod">
          <ac:chgData name="Myrna Villegas" userId="701f27a4efb5b644" providerId="LiveId" clId="{2BC4904E-5399-45FA-968B-F0F09414DACC}" dt="2026-03-09T19:40:49.255" v="535" actId="1076"/>
          <ac:cxnSpMkLst>
            <pc:docMk/>
            <pc:sldMk cId="4135934036" sldId="295"/>
            <ac:cxnSpMk id="64" creationId="{64C4A067-BFC8-31DA-14CC-68B4F592A73B}"/>
          </ac:cxnSpMkLst>
        </pc:cxnChg>
        <pc:cxnChg chg="add mod">
          <ac:chgData name="Myrna Villegas" userId="701f27a4efb5b644" providerId="LiveId" clId="{2BC4904E-5399-45FA-968B-F0F09414DACC}" dt="2026-03-09T20:54:11.602" v="912" actId="14100"/>
          <ac:cxnSpMkLst>
            <pc:docMk/>
            <pc:sldMk cId="4135934036" sldId="295"/>
            <ac:cxnSpMk id="73" creationId="{4A576833-0EED-AF9E-1EC7-615B06B8CE0F}"/>
          </ac:cxnSpMkLst>
        </pc:cxnChg>
        <pc:cxnChg chg="add mod">
          <ac:chgData name="Myrna Villegas" userId="701f27a4efb5b644" providerId="LiveId" clId="{2BC4904E-5399-45FA-968B-F0F09414DACC}" dt="2026-03-09T20:55:57.237" v="923" actId="14100"/>
          <ac:cxnSpMkLst>
            <pc:docMk/>
            <pc:sldMk cId="4135934036" sldId="295"/>
            <ac:cxnSpMk id="75" creationId="{1FA14CEB-4F79-EFED-AB11-66A8D0DE57F8}"/>
          </ac:cxnSpMkLst>
        </pc:cxnChg>
        <pc:cxnChg chg="add mod">
          <ac:chgData name="Myrna Villegas" userId="701f27a4efb5b644" providerId="LiveId" clId="{2BC4904E-5399-45FA-968B-F0F09414DACC}" dt="2026-03-09T20:56:39.718" v="930" actId="14100"/>
          <ac:cxnSpMkLst>
            <pc:docMk/>
            <pc:sldMk cId="4135934036" sldId="295"/>
            <ac:cxnSpMk id="79" creationId="{86E0CB53-54DB-E45C-7942-26EA6C59CA69}"/>
          </ac:cxnSpMkLst>
        </pc:cxnChg>
        <pc:cxnChg chg="add mod">
          <ac:chgData name="Myrna Villegas" userId="701f27a4efb5b644" providerId="LiveId" clId="{2BC4904E-5399-45FA-968B-F0F09414DACC}" dt="2026-03-09T20:56:54.885" v="933" actId="14100"/>
          <ac:cxnSpMkLst>
            <pc:docMk/>
            <pc:sldMk cId="4135934036" sldId="295"/>
            <ac:cxnSpMk id="84" creationId="{6B31211A-478B-D9CE-FD61-4EB8412C7C4F}"/>
          </ac:cxnSpMkLst>
        </pc:cxnChg>
        <pc:cxnChg chg="add mod">
          <ac:chgData name="Myrna Villegas" userId="701f27a4efb5b644" providerId="LiveId" clId="{2BC4904E-5399-45FA-968B-F0F09414DACC}" dt="2026-03-09T20:57:11.626" v="935" actId="1076"/>
          <ac:cxnSpMkLst>
            <pc:docMk/>
            <pc:sldMk cId="4135934036" sldId="295"/>
            <ac:cxnSpMk id="86" creationId="{607F80A1-2D47-9094-7CE9-856AFC58EFAA}"/>
          </ac:cxnSpMkLst>
        </pc:cxnChg>
        <pc:cxnChg chg="add mod">
          <ac:chgData name="Myrna Villegas" userId="701f27a4efb5b644" providerId="LiveId" clId="{2BC4904E-5399-45FA-968B-F0F09414DACC}" dt="2026-03-09T20:57:20.606" v="937" actId="1076"/>
          <ac:cxnSpMkLst>
            <pc:docMk/>
            <pc:sldMk cId="4135934036" sldId="295"/>
            <ac:cxnSpMk id="87" creationId="{1BF57245-803B-A9DA-220B-30C93875DD48}"/>
          </ac:cxnSpMkLst>
        </pc:cxnChg>
      </pc:sldChg>
      <pc:sldChg chg="addSp delSp modSp mod">
        <pc:chgData name="Myrna Villegas" userId="701f27a4efb5b644" providerId="LiveId" clId="{2BC4904E-5399-45FA-968B-F0F09414DACC}" dt="2026-03-15T19:33:11.686" v="1480" actId="20577"/>
        <pc:sldMkLst>
          <pc:docMk/>
          <pc:sldMk cId="3310215036" sldId="296"/>
        </pc:sldMkLst>
        <pc:spChg chg="add mod">
          <ac:chgData name="Myrna Villegas" userId="701f27a4efb5b644" providerId="LiveId" clId="{2BC4904E-5399-45FA-968B-F0F09414DACC}" dt="2026-03-15T19:33:11.686" v="1480" actId="20577"/>
          <ac:spMkLst>
            <pc:docMk/>
            <pc:sldMk cId="3310215036" sldId="296"/>
            <ac:spMk id="8" creationId="{7B42536E-923D-BDB8-15F8-190AA1F85203}"/>
          </ac:spMkLst>
        </pc:spChg>
        <pc:spChg chg="add mod">
          <ac:chgData name="Myrna Villegas" userId="701f27a4efb5b644" providerId="LiveId" clId="{2BC4904E-5399-45FA-968B-F0F09414DACC}" dt="2026-03-09T21:11:34.002" v="1142" actId="34135"/>
          <ac:spMkLst>
            <pc:docMk/>
            <pc:sldMk cId="3310215036" sldId="296"/>
            <ac:spMk id="9" creationId="{94FA0A89-2C4B-1711-C2FF-A32AC117016E}"/>
          </ac:spMkLst>
        </pc:spChg>
        <pc:cxnChg chg="add mod">
          <ac:chgData name="Myrna Villegas" userId="701f27a4efb5b644" providerId="LiveId" clId="{2BC4904E-5399-45FA-968B-F0F09414DACC}" dt="2026-03-09T21:11:34.002" v="1142" actId="34135"/>
          <ac:cxnSpMkLst>
            <pc:docMk/>
            <pc:sldMk cId="3310215036" sldId="296"/>
            <ac:cxnSpMk id="10" creationId="{F123907F-4A6E-E899-5105-D60B1638C097}"/>
          </ac:cxnSpMkLst>
        </pc:cxnChg>
      </pc:sldChg>
      <pc:sldChg chg="addSp delSp modSp mod ord">
        <pc:chgData name="Myrna Villegas" userId="701f27a4efb5b644" providerId="LiveId" clId="{2BC4904E-5399-45FA-968B-F0F09414DACC}" dt="2026-03-09T21:11:52.543" v="1143" actId="34135"/>
        <pc:sldMkLst>
          <pc:docMk/>
          <pc:sldMk cId="1393809974" sldId="297"/>
        </pc:sldMkLst>
        <pc:spChg chg="add mod">
          <ac:chgData name="Myrna Villegas" userId="701f27a4efb5b644" providerId="LiveId" clId="{2BC4904E-5399-45FA-968B-F0F09414DACC}" dt="2026-03-09T21:11:52.543" v="1143" actId="34135"/>
          <ac:spMkLst>
            <pc:docMk/>
            <pc:sldMk cId="1393809974" sldId="297"/>
            <ac:spMk id="8" creationId="{58F9659B-4C38-CBD1-D480-BCEAC14C1AD2}"/>
          </ac:spMkLst>
        </pc:spChg>
        <pc:spChg chg="add mod">
          <ac:chgData name="Myrna Villegas" userId="701f27a4efb5b644" providerId="LiveId" clId="{2BC4904E-5399-45FA-968B-F0F09414DACC}" dt="2026-03-09T21:11:52.543" v="1143" actId="34135"/>
          <ac:spMkLst>
            <pc:docMk/>
            <pc:sldMk cId="1393809974" sldId="297"/>
            <ac:spMk id="9" creationId="{522AB23B-8AD3-553F-EAEE-545364AF0052}"/>
          </ac:spMkLst>
        </pc:spChg>
        <pc:cxnChg chg="add mod">
          <ac:chgData name="Myrna Villegas" userId="701f27a4efb5b644" providerId="LiveId" clId="{2BC4904E-5399-45FA-968B-F0F09414DACC}" dt="2026-03-09T21:11:52.543" v="1143" actId="34135"/>
          <ac:cxnSpMkLst>
            <pc:docMk/>
            <pc:sldMk cId="1393809974" sldId="297"/>
            <ac:cxnSpMk id="10" creationId="{460C8566-CD7A-5369-9F5F-B7A89BE9AA92}"/>
          </ac:cxnSpMkLst>
        </pc:cxnChg>
      </pc:sldChg>
      <pc:sldChg chg="modSp add mod modTransition modAnim">
        <pc:chgData name="Myrna Villegas" userId="701f27a4efb5b644" providerId="LiveId" clId="{2BC4904E-5399-45FA-968B-F0F09414DACC}" dt="2026-03-14T10:59:02.367" v="1446"/>
        <pc:sldMkLst>
          <pc:docMk/>
          <pc:sldMk cId="1695685366" sldId="298"/>
        </pc:sldMkLst>
        <pc:spChg chg="mod">
          <ac:chgData name="Myrna Villegas" userId="701f27a4efb5b644" providerId="LiveId" clId="{2BC4904E-5399-45FA-968B-F0F09414DACC}" dt="2026-03-09T21:07:35.697" v="1116" actId="1076"/>
          <ac:spMkLst>
            <pc:docMk/>
            <pc:sldMk cId="1695685366" sldId="298"/>
            <ac:spMk id="2" creationId="{7EDDF5B6-3C06-9224-204E-79D89E0B4DF5}"/>
          </ac:spMkLst>
        </pc:spChg>
        <pc:spChg chg="mod">
          <ac:chgData name="Myrna Villegas" userId="701f27a4efb5b644" providerId="LiveId" clId="{2BC4904E-5399-45FA-968B-F0F09414DACC}" dt="2026-03-09T21:07:25.496" v="1115" actId="113"/>
          <ac:spMkLst>
            <pc:docMk/>
            <pc:sldMk cId="1695685366" sldId="298"/>
            <ac:spMk id="3" creationId="{5EC9D850-306A-A15F-406F-71CC99CE1E2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271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FA637AC-751E-9E9D-7175-A0FADF858F5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645920"/>
            <a:ext cx="7772400" cy="4572000"/>
          </a:xfrm>
        </p:spPr>
        <p:txBody>
          <a:bodyPr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baseline="0">
                <a:solidFill>
                  <a:schemeClr val="tx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731520"/>
            <a:ext cx="6858000" cy="731520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 b="0" i="0">
                <a:solidFill>
                  <a:schemeClr val="tx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altLang="ja-JP" noProof="0"/>
              <a:t>Click to edit Master subtitle style</a:t>
            </a:r>
            <a:endParaRPr lang="en-US" altLang="ja-JP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31E1467-7F21-7E40-BF7A-27FECC27EFB8}"/>
              </a:ext>
            </a:extLst>
          </p:cNvPr>
          <p:cNvGrpSpPr/>
          <p:nvPr userDrawn="1"/>
        </p:nvGrpSpPr>
        <p:grpSpPr>
          <a:xfrm>
            <a:off x="8208409" y="591476"/>
            <a:ext cx="3257061" cy="3329423"/>
            <a:chOff x="8490839" y="413500"/>
            <a:chExt cx="3257061" cy="3329423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7D81FEF9-779F-20FF-5FC1-5D766A2935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8341911">
              <a:off x="9344585" y="677068"/>
              <a:ext cx="2057606" cy="2724154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9CCC497C-E1BC-E9FA-71FF-2422756A4A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11767570">
              <a:off x="10241214" y="491479"/>
              <a:ext cx="529789" cy="55016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C3B983FC-FFFB-72DC-76ED-D5B4822D91D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965259" y="450169"/>
              <a:ext cx="782641" cy="812743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14DFC72-C039-4990-8FBE-CD9655DD6B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13252117" flipH="1">
              <a:off x="8490839" y="413500"/>
              <a:ext cx="782641" cy="812743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C9D146A-74DD-B2C2-3952-AFC3A7AE5A8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13566579">
              <a:off x="11156191" y="3188887"/>
              <a:ext cx="543582" cy="5644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14A4B7E5-B9DF-4656-97A9-2E604E49E20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60195EE-CFED-7B58-C5A5-E6E1E87B304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914400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E18BAB-7B25-780A-BE65-350200AA4D7A}"/>
              </a:ext>
            </a:extLst>
          </p:cNvPr>
          <p:cNvGrpSpPr/>
          <p:nvPr userDrawn="1"/>
        </p:nvGrpSpPr>
        <p:grpSpPr>
          <a:xfrm>
            <a:off x="577213" y="507265"/>
            <a:ext cx="3844662" cy="3928902"/>
            <a:chOff x="797347" y="638844"/>
            <a:chExt cx="3729519" cy="381123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D24158F-3B6B-E5FD-893D-E161110F443C}"/>
                </a:ext>
              </a:extLst>
            </p:cNvPr>
            <p:cNvSpPr/>
            <p:nvPr/>
          </p:nvSpPr>
          <p:spPr>
            <a:xfrm>
              <a:off x="1285729" y="1158795"/>
              <a:ext cx="2771335" cy="277133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55E909EE-5132-14BC-E20E-412B591A616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96138">
              <a:off x="797347" y="2793821"/>
              <a:ext cx="2505773" cy="142219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6888180-4AC6-A959-2940-10BF0CA4042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15926" y="638844"/>
              <a:ext cx="3710940" cy="38112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822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FE40C8E-7A79-6285-A56D-54B714BE562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639420" y="731520"/>
            <a:ext cx="10913161" cy="1371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3258B21D-A539-48D1-461B-7C16E045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203704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1D1FCDB-AFA4-5977-8DBB-07E6F6BDD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2203704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5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73152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159AF6-DC73-3F3B-4DE1-FF96E102AD91}"/>
              </a:ext>
            </a:extLst>
          </p:cNvPr>
          <p:cNvGrpSpPr/>
          <p:nvPr userDrawn="1"/>
        </p:nvGrpSpPr>
        <p:grpSpPr>
          <a:xfrm>
            <a:off x="5151782" y="718837"/>
            <a:ext cx="6448714" cy="1109963"/>
            <a:chOff x="5151782" y="718837"/>
            <a:chExt cx="6448714" cy="1109963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F27E39F-E57E-E1BA-1D9F-200F07AF3D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33966" r="30980"/>
            <a:stretch/>
          </p:blipFill>
          <p:spPr>
            <a:xfrm flipV="1">
              <a:off x="5151782" y="731520"/>
              <a:ext cx="3060401" cy="1097280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AE6E711D-4BC1-A8B6-96F6-4D100948D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67374"/>
            <a:stretch/>
          </p:blipFill>
          <p:spPr>
            <a:xfrm flipV="1">
              <a:off x="8752114" y="731520"/>
              <a:ext cx="2848382" cy="1097280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2966DB51-3326-B7CD-79CC-419B0BAA4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21001933">
              <a:off x="8148575" y="718837"/>
              <a:ext cx="716638" cy="7442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6097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" y="2340864"/>
            <a:ext cx="3849624" cy="3840480"/>
          </a:xfrm>
        </p:spPr>
        <p:txBody>
          <a:bodyPr lIns="0" tIns="0" rIns="0" bIns="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F250DD-8A39-BA2C-52AA-D45675F76B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9900" y="2341563"/>
            <a:ext cx="5815584" cy="4524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550408" y="2794683"/>
            <a:ext cx="5696712" cy="3532965"/>
          </a:xfrm>
        </p:spPr>
        <p:txBody>
          <a:bodyPr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A209F-9796-B2AD-2E33-AE47DA0240A3}"/>
              </a:ext>
            </a:extLst>
          </p:cNvPr>
          <p:cNvCxnSpPr/>
          <p:nvPr userDrawn="1"/>
        </p:nvCxnSpPr>
        <p:spPr>
          <a:xfrm>
            <a:off x="5043951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03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119E5E-F8F1-0767-C2E4-4F21FEBD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554480"/>
            <a:ext cx="6400800" cy="210312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3840480"/>
            <a:ext cx="6400800" cy="22860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2423177-D8B7-2418-2C26-96BD628397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0376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58A9C5B8-2990-93CB-7146-611D366766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2738" r="35243"/>
          <a:stretch/>
        </p:blipFill>
        <p:spPr>
          <a:xfrm>
            <a:off x="740233" y="470266"/>
            <a:ext cx="2562499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92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5CB646E-623F-ACC0-0BCC-D09DB046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2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AE407CB-377A-BED8-EF6C-5B5B9D236E9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6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77439"/>
            <a:ext cx="2834640" cy="3657599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61688" y="2377440"/>
            <a:ext cx="6986016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987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41248" y="2377440"/>
            <a:ext cx="10515600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4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560320"/>
            <a:ext cx="6400800" cy="365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15784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2EFE84E-0920-FAF1-6CA8-DC5A96D2F870}"/>
              </a:ext>
            </a:extLst>
          </p:cNvPr>
          <p:cNvGrpSpPr/>
          <p:nvPr userDrawn="1"/>
        </p:nvGrpSpPr>
        <p:grpSpPr>
          <a:xfrm rot="15816438">
            <a:off x="615660" y="629558"/>
            <a:ext cx="1484669" cy="1452524"/>
            <a:chOff x="5437042" y="654465"/>
            <a:chExt cx="1484669" cy="1452524"/>
          </a:xfrm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E01DCE20-09C5-0306-8775-265D4CF977D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4939004">
              <a:off x="5444492" y="657537"/>
              <a:ext cx="387385" cy="402285"/>
            </a:xfrm>
            <a:prstGeom prst="rect">
              <a:avLst/>
            </a:prstGeom>
          </p:spPr>
        </p:pic>
        <p:pic>
          <p:nvPicPr>
            <p:cNvPr id="20" name="Graphic 19">
              <a:extLst>
                <a:ext uri="{FF2B5EF4-FFF2-40B4-BE49-F238E27FC236}">
                  <a16:creationId xmlns:a16="http://schemas.microsoft.com/office/drawing/2014/main" id="{92584158-AAE2-FED3-948E-78EE07EE2C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9194546">
              <a:off x="6479159" y="654465"/>
              <a:ext cx="442552" cy="459573"/>
            </a:xfrm>
            <a:prstGeom prst="rect">
              <a:avLst/>
            </a:prstGeom>
          </p:spPr>
        </p:pic>
        <p:pic>
          <p:nvPicPr>
            <p:cNvPr id="21" name="Graphic 20">
              <a:extLst>
                <a:ext uri="{FF2B5EF4-FFF2-40B4-BE49-F238E27FC236}">
                  <a16:creationId xmlns:a16="http://schemas.microsoft.com/office/drawing/2014/main" id="{722E4E58-0AB1-23E3-BD3F-B997103B9D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715989">
              <a:off x="5893647" y="1267000"/>
              <a:ext cx="808878" cy="8399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1715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2340864"/>
            <a:ext cx="5486400" cy="3749040"/>
          </a:xfrm>
        </p:spPr>
        <p:txBody>
          <a:bodyPr lIns="91440" tIns="45720" rIns="91440" bIns="45720" anchor="t" anchorCtr="0"/>
          <a:lstStyle>
            <a:lvl1pPr marL="512064" indent="-512064">
              <a:buClr>
                <a:schemeClr val="tx1"/>
              </a:buClr>
              <a:buSzPct val="100000"/>
              <a:buFont typeface="+mj-lt"/>
              <a:buAutoNum type="arabicPeriod"/>
              <a:defRPr sz="1800"/>
            </a:lvl1pPr>
            <a:lvl2pPr marL="1028700" indent="-342900">
              <a:buClr>
                <a:schemeClr val="tx1"/>
              </a:buClr>
              <a:buSzPct val="100000"/>
              <a:buFont typeface="+mj-lt"/>
              <a:buAutoNum type="alphaLcPeriod"/>
              <a:defRPr sz="1600"/>
            </a:lvl2pPr>
            <a:lvl3pPr marL="1543050" indent="-400050">
              <a:buClr>
                <a:schemeClr val="tx1"/>
              </a:buClr>
              <a:buSzPct val="100000"/>
              <a:buFont typeface="+mj-lt"/>
              <a:buAutoNum type="romanLcPeriod"/>
              <a:defRPr sz="1600"/>
            </a:lvl3pPr>
            <a:lvl4pPr marL="1943100" indent="-342900">
              <a:buClr>
                <a:schemeClr val="tx1"/>
              </a:buClr>
              <a:buSzPct val="100000"/>
              <a:buFont typeface="+mj-lt"/>
              <a:buAutoNum type="arabicParenR"/>
              <a:defRPr sz="1600"/>
            </a:lvl4pPr>
            <a:lvl5pPr marL="2400300" indent="-342900">
              <a:buClr>
                <a:schemeClr val="tx1"/>
              </a:buClr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885432" y="2340864"/>
            <a:ext cx="2834640" cy="3840480"/>
          </a:xfrm>
        </p:spPr>
        <p:txBody>
          <a:bodyPr anchor="t" anchorCtr="0"/>
          <a:lstStyle>
            <a:lvl1pPr marL="0" indent="0">
              <a:buClr>
                <a:schemeClr val="accent1"/>
              </a:buClr>
              <a:buSzPct val="90000"/>
              <a:buNone/>
              <a:defRPr sz="1800"/>
            </a:lvl1pPr>
            <a:lvl2pPr marL="457200" indent="-228600">
              <a:buClr>
                <a:schemeClr val="accent1"/>
              </a:buClr>
              <a:buSzPct val="90000"/>
              <a:defRPr sz="1600"/>
            </a:lvl2pPr>
            <a:lvl3pPr marL="914400" indent="-228600">
              <a:buClr>
                <a:schemeClr val="accent1"/>
              </a:buClr>
              <a:buSzPct val="90000"/>
              <a:defRPr sz="1600"/>
            </a:lvl3pPr>
            <a:lvl4pPr marL="13716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D4B7AC-0A74-D081-4126-7D5BB0DF978A}"/>
              </a:ext>
            </a:extLst>
          </p:cNvPr>
          <p:cNvCxnSpPr/>
          <p:nvPr userDrawn="1"/>
        </p:nvCxnSpPr>
        <p:spPr>
          <a:xfrm>
            <a:off x="6478854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B193C94A-0AB2-B395-E722-487D1EB8A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69293"/>
          <a:stretch/>
        </p:blipFill>
        <p:spPr>
          <a:xfrm rot="16200000">
            <a:off x="9209319" y="2954216"/>
            <a:ext cx="3351115" cy="1371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B79E72A1-BF08-EE06-7D8C-4AA04F7849E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5533699" flipH="1">
            <a:off x="10582146" y="593463"/>
            <a:ext cx="831783" cy="863775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A906E1-E32B-5A1F-2D56-B49187E0F22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6066301" flipH="1" flipV="1">
            <a:off x="10582146" y="5416335"/>
            <a:ext cx="831783" cy="86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89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4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4A504C4-F594-8A14-20FD-71ABDA846B4B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5303520" cy="4023360"/>
          </a:xfrm>
        </p:spPr>
        <p:txBody>
          <a:bodyPr lIns="0" rIns="0">
            <a:normAutofit/>
          </a:bodyPr>
          <a:lstStyle>
            <a:lvl1pPr algn="ctr"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0" indent="0">
              <a:buNone/>
              <a:defRPr sz="20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EECEFCD-B1A9-DF64-DD0A-FB2E7AE952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37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54339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06A8E3A-8DBF-0542-BC99-444DCA0CC2C2}" type="datetimeFigureOut">
              <a:rPr lang="en-US" smtClean="0"/>
              <a:pPr/>
              <a:t>3/14/2026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254339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254339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3" r:id="rId2"/>
    <p:sldLayoutId id="2147483695" r:id="rId3"/>
    <p:sldLayoutId id="2147483694" r:id="rId4"/>
    <p:sldLayoutId id="2147483696" r:id="rId5"/>
    <p:sldLayoutId id="2147483704" r:id="rId6"/>
    <p:sldLayoutId id="2147483698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0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0" kern="1200" spc="150" baseline="0">
          <a:solidFill>
            <a:schemeClr val="tx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globalassets/media/knowledge/knowledge-hub/factsheets/pestle-analysis-factsheet_20221230T092611.pdf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globalassets/media/knowledge/knowledge-hub/factsheets/pestle-analysis-factsheet_20221230T092611.pdf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globalassets/media/knowledge/knowledge-hub/factsheets/pestle-analysis-factsheet_20221230T092611.pdf" TargetMode="External"/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bgmcgroup.com/exploring-the-fishbone-diagram-types-advantages-drawbacks-and-revealing-the-six-ms-of-change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3D0CB20F-6AE1-1AD7-2AA5-50FACF083EF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1534709" y="1143000"/>
            <a:ext cx="7772400" cy="4572000"/>
          </a:xfrm>
        </p:spPr>
        <p:txBody>
          <a:bodyPr lIns="0" tIns="0" rIns="0" bIns="0">
            <a:normAutofit/>
          </a:bodyPr>
          <a:lstStyle/>
          <a:p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 PROBLEM SOLVING AND DECISSION MAKING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LCLM4004_LON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MYRNA  VILLEGAS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2512501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PROF. TOYIN ADISA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 : Presentation</a:t>
            </a:r>
            <a:b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19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CEA74-8AD7-E6F3-6FE5-D3DBAEE51D5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423558" y="1872497"/>
            <a:ext cx="3872848" cy="1849839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EE43F-D3D3-9B7F-DBB5-F0D932ED0B8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5195087" y="731519"/>
            <a:ext cx="6207481" cy="4876261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and Context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E50166-E986-13B5-79C1-4BDF901A9FD5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745746" y="731519"/>
            <a:ext cx="0" cy="458671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0883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2F563A-04E1-5778-E7A6-11AF5A399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E0338-4EDE-7E5A-A335-0498F2A98B6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3827532" y="705624"/>
            <a:ext cx="7413195" cy="4023360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Green Haven Florists is an independent flower shop located in Norwich, UK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Established by Liam and Priya Patel in 2016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Known for its bespoke designs and sustainable ethos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Currently facing survival crisis and declining in-store sales.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Objective: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Investigate the factors that are impacting customer experience and reducing in‑store sales.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B5743E-D11B-74AE-2DDB-438FB4DF2BC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3154" y="1894889"/>
            <a:ext cx="27998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3510728-5EC2-DD79-CE8C-A9F55C9E97B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560496" y="705624"/>
            <a:ext cx="0" cy="41593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04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C0CB74-6BFE-F4D6-1CF4-10F8BF4D6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5AD53-EB5C-C470-0D79-23B7AE99693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4539631" y="909545"/>
            <a:ext cx="7188074" cy="4023360"/>
          </a:xfrm>
        </p:spPr>
        <p:txBody>
          <a:bodyPr>
            <a:normAutofit lnSpcReduction="10000"/>
          </a:bodyPr>
          <a:lstStyle/>
          <a:p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Founded in Norwich, UK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Owners: Liam and Priya Patel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/>
              <a:t>Sells bespoke floral arrangement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ea typeface="+mn-lt"/>
                <a:cs typeface="+mn-lt"/>
              </a:rPr>
              <a:t>Strong community ties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ea typeface="+mn-lt"/>
                <a:cs typeface="+mn-lt"/>
              </a:rPr>
              <a:t>Use eco-friendly packaging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b="1" dirty="0">
                <a:ea typeface="+mn-lt"/>
                <a:cs typeface="+mn-lt"/>
              </a:rPr>
              <a:t>A traditional retailer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121F55-5D06-C46A-EFAC-19A3F6F93F4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64295" y="2333297"/>
            <a:ext cx="30900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C00322E-DE8E-2895-B9D3-C43179C2656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013603" y="773599"/>
            <a:ext cx="0" cy="41593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975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11F9C4-1D03-1453-C7A6-29D7E195E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BDC5E70-C3BC-0FFA-5413-7C5158F283D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193628" y="563195"/>
            <a:ext cx="7998372" cy="44676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WHO: Liam and Priya Patel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WHAT: Decline in in-store sales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WHEN:  Over the past 12 months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WHERE: Norwich, UK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WHY: Lack of digital presence, and online competitors.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HOW: Declined in foot traffic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MUCH: 30% drop in in-store sales.</a:t>
            </a: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1BFCF8-42D3-B9FB-86C9-688188828EF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34120" y="1331939"/>
            <a:ext cx="2249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PROBLEM: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NATURE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394C63-F87D-573D-DF0A-067B33B82C1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66800" y="5202895"/>
            <a:ext cx="100584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“The 5W2H method is a simple yet powerful framework for asking the right questions to fully understand a situation or the root causes of a problem.”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(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StrategyPunk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2023)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D3F909D-20EA-68DE-6876-7589B2403E6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493043" y="774812"/>
            <a:ext cx="0" cy="41593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704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CC6A4-AF4E-AEC8-E6DC-E463B16E80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905EC6D-D3E4-659C-549A-8D08BA537D5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180849" y="889136"/>
            <a:ext cx="69321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  POLITICAL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Legislation: UK sustainability rules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2.  ECONOMIC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Inflation: Rising prices for flowers and operational costs.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3.  SOCIAL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Shift to Convenience: Consumers prioritise online shopping.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116F29-F99D-650F-3837-E1F9854820F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13844" y="1874020"/>
            <a:ext cx="28296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2A5A24-DAD4-56A8-B378-3AE393FD4C04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660835" y="773168"/>
            <a:ext cx="0" cy="340203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7BC52E7-61E5-0E18-3A0F-0D233B76B55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86226" y="4363936"/>
            <a:ext cx="1021954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 A PESTLE analysis studies the key external factors (Political, Economic, Sociological, Technological, Legal and Environmental) that influence an organisation.”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(CIPD 2021, p. 1).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4800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B6B8BC-1325-8666-D4A4-BA220514C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B5E983A-741B-3D4E-8769-A513AD3C2E2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44995" y="755236"/>
            <a:ext cx="62154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 startAt="4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Outdated Digital Infrastructure: Outdated website and weak social media presence.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AutoNum type="arabicPeriod" startAt="5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Intellectual property: Bespoke arrangement designs are not legally protected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AutoNum type="arabicPeriod" startAt="6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ENVIRONTMEMNT FACTORS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Costs: Consumer demands for eco-conscious businesses.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54B50C-F448-F544-0D27-9F1C67A7409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3791" y="1710168"/>
            <a:ext cx="3262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1EF9826-3EF3-4FE0-30B4-631670168A7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001656" y="655455"/>
            <a:ext cx="0" cy="39570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427ED9F-064A-21F9-540B-BD5B5A9ECF7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86226" y="4824666"/>
            <a:ext cx="1021954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 A PESTLE analysis studies the key external factors (Political, Economic, Sociological, Technological, Legal and Environmental) that influence an organisation.”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(CIPD 2021, p. 1).  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719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DC14C-4281-F202-D95A-8B69D601B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C134BB01-B0C9-65A0-8733-5296C31DE95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V="1">
            <a:off x="5364893" y="3867667"/>
            <a:ext cx="786710" cy="123154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2A4D5DD-C273-7E33-64B6-888D95C8CE2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063578" y="3731741"/>
            <a:ext cx="72904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Arrow: Pentagon 27">
            <a:extLst>
              <a:ext uri="{FF2B5EF4-FFF2-40B4-BE49-F238E27FC236}">
                <a16:creationId xmlns:a16="http://schemas.microsoft.com/office/drawing/2014/main" id="{D1D03785-744E-0F25-F21F-8CEAB5A4DB0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354065" y="2780289"/>
            <a:ext cx="2323070" cy="1828782"/>
          </a:xfrm>
          <a:prstGeom prst="homePlate">
            <a:avLst/>
          </a:prstGeom>
          <a:solidFill>
            <a:srgbClr val="F8F8F8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in-store sales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BE1F82-B17A-76F7-9CF6-D226D5B8EE65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912443" y="1705231"/>
            <a:ext cx="2323070" cy="50664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9A6D20-B15F-FDB5-9141-EDDB72C3654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462216" y="5053892"/>
            <a:ext cx="2323070" cy="5066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7341AFD-E7B9-C8BB-F13D-2175BCE2E2E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934465" y="5053892"/>
            <a:ext cx="2323070" cy="5066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SERVICES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5956F-F4A2-19AE-2B28-8668F84161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548715" y="1705231"/>
            <a:ext cx="2323070" cy="5066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OPERATION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0D5130E-7346-4F0B-E723-831B00B0D45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4666736" y="1705231"/>
            <a:ext cx="2323070" cy="50664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CB7F70D-0B2D-A219-111F-0CFA1F343FC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7912443" y="5053890"/>
            <a:ext cx="2323070" cy="5066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COMPETITOR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15580845-96F1-A697-7890-B1A7BD870E46}"/>
              </a:ext>
            </a:extLst>
          </p:cNvPr>
          <p:cNvCxnSpPr>
            <a:cxnSpLocks noGrp="1" noRot="1" noMove="1" noResize="1" noEditPoints="1" noAdjustHandles="1" noChangeArrowheads="1" noChangeShapeType="1"/>
            <a:stCxn id="32" idx="2"/>
          </p:cNvCxnSpPr>
          <p:nvPr/>
        </p:nvCxnSpPr>
        <p:spPr>
          <a:xfrm>
            <a:off x="2710250" y="2211873"/>
            <a:ext cx="774355" cy="138394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7D2B2BA7-6D96-A1DA-2662-DF9FBEE10554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V="1">
            <a:off x="8019536" y="3867667"/>
            <a:ext cx="829961" cy="118622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12218388-2D40-07B1-B495-B1F6D9931E60}"/>
              </a:ext>
            </a:extLst>
          </p:cNvPr>
          <p:cNvCxnSpPr>
            <a:cxnSpLocks noGrp="1" noRot="1" noMove="1" noResize="1" noEditPoints="1" noAdjustHandles="1" noChangeArrowheads="1" noChangeShapeType="1"/>
            <a:stCxn id="30" idx="0"/>
          </p:cNvCxnSpPr>
          <p:nvPr/>
        </p:nvCxnSpPr>
        <p:spPr>
          <a:xfrm flipV="1">
            <a:off x="2623751" y="3884141"/>
            <a:ext cx="860854" cy="1169751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A001CEF-6837-4327-4CBD-5B75D8D003BD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8038071" y="2211871"/>
            <a:ext cx="774355" cy="138394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99B1C96-8B02-AEB8-AA86-A8EC83E3FED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377248" y="2211872"/>
            <a:ext cx="774355" cy="138394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FA0990F5-A053-8EE1-9FF3-2EFD590DAE2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33169" y="2409591"/>
            <a:ext cx="20017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Flower price</a:t>
            </a:r>
          </a:p>
          <a:p>
            <a:r>
              <a:rPr lang="en-GB" dirty="0"/>
              <a:t>Packaging cost</a:t>
            </a:r>
          </a:p>
          <a:p>
            <a:endParaRPr lang="en-GB" dirty="0"/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C1467F1-CC74-A75F-C56C-45DD88D5118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224216" y="2594919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0068E3E5-68FD-E185-D86B-B1B0A25758E5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380734" y="2903842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CBEE594E-3BE4-D92F-9B61-BD66A8F883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040661" y="2332685"/>
            <a:ext cx="17876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closure</a:t>
            </a:r>
          </a:p>
          <a:p>
            <a:r>
              <a:rPr lang="en-GB" dirty="0"/>
              <a:t>     Low foot traffic</a:t>
            </a: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DF586A71-83F4-21A6-8752-D3E630291081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278391" y="3172283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84B417C8-01DA-1CB7-ED0D-8A5B6D0EC4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934465" y="2794350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1F5A45E8-9E57-A74B-6014-DFA36F1EE62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79060" y="2371641"/>
            <a:ext cx="21253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Convenience preference</a:t>
            </a:r>
          </a:p>
          <a:p>
            <a:r>
              <a:rPr lang="en-GB" dirty="0"/>
              <a:t>    Unmet needs</a:t>
            </a:r>
          </a:p>
          <a:p>
            <a:endParaRPr lang="en-GB" dirty="0"/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07C4AA1D-9918-487D-A207-E3A70E18F717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776519" y="2871256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64C4A067-BFC8-31DA-14CC-68B4F592A73B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8131777" y="3172283"/>
            <a:ext cx="261552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95AAF2EA-D5DC-F0EC-F94B-275ACCFEF77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33169" y="4176584"/>
            <a:ext cx="2133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  <a:p>
            <a:r>
              <a:rPr lang="en-GB" dirty="0"/>
              <a:t>Poor social media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5E8A127-6720-9C25-07D9-6B8DDE8A6DF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08407" y="4176584"/>
            <a:ext cx="213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Lack of promotions</a:t>
            </a:r>
          </a:p>
          <a:p>
            <a:r>
              <a:rPr lang="en-GB" dirty="0"/>
              <a:t>Delivery service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14149213-C67E-B637-D310-52950F403B2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79060" y="3891513"/>
            <a:ext cx="19688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Trendy boutique</a:t>
            </a:r>
          </a:p>
          <a:p>
            <a:endParaRPr lang="en-GB" dirty="0"/>
          </a:p>
          <a:p>
            <a:r>
              <a:rPr lang="en-GB" dirty="0"/>
              <a:t>National chain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48ACC98-B114-31ED-55B0-7819D0DB69C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91279" y="461437"/>
            <a:ext cx="9720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912F1A5-C965-9E61-5835-E4B3E0803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72527" y="5808342"/>
            <a:ext cx="1115815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“Fishbone Diagram, also known as the Ishikawa or Cause and Effect diagram, is a powerful tool for systematic problem solving and process improvement.” </a:t>
            </a:r>
            <a:r>
              <a:rPr lang="en-GB" b="1" dirty="0">
                <a:hlinkClick r:id="rId2"/>
              </a:rPr>
              <a:t>(BGMC, 2024).</a:t>
            </a:r>
            <a:endParaRPr lang="en-GB" dirty="0"/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4A576833-0EED-AF9E-1EC7-615B06B8CE0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623751" y="4390772"/>
            <a:ext cx="32951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1FA14CEB-4F79-EFED-AB11-66A8D0DE57F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2623751" y="4621750"/>
            <a:ext cx="243017" cy="1690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86E0CB53-54DB-E45C-7942-26EA6C59CA69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542007" y="4355243"/>
            <a:ext cx="216241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6B31211A-478B-D9CE-FD61-4EB8412C7C4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177482" y="4664085"/>
            <a:ext cx="430428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607F80A1-2D47-9094-7CE9-856AFC58EFA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961871" y="4214370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BF57245-803B-A9DA-220B-30C93875DD48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669426" y="4761847"/>
            <a:ext cx="486034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934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58E7C-F232-817A-5294-0A3BC3F79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8F9659B-4C38-CBD1-D480-BCEAC14C1AD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53762" y="2408285"/>
            <a:ext cx="31880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KEY FINDING </a:t>
            </a:r>
          </a:p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2AB23B-8AD3-553F-EAEE-545364AF005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412259" y="1334530"/>
            <a:ext cx="5634682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REDUCE HIGH STREET FOOT TRAFFIC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INCREASED COMPETITION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OUTDATED DIGITAL INFASTRUCTURE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60C8566-CD7A-5369-9F5F-B7A89BE9AA9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4779722" y="830363"/>
            <a:ext cx="0" cy="41593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809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99E0A-56D0-A5B6-8125-EE27ADB8C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B42536E-923D-BDB8-15F8-190AA1F8520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83459" y="1791730"/>
            <a:ext cx="798246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StrategyPunk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(2023)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The 5W2H Method: A Simple Framework for Asking the Right Questions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https://www.strategypunk.com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(Accessed: 2 March 2026).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CIPD (2021)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PESTLE analysis factsheet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 Available at: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(Accessed: 2 March 2026).</a:t>
            </a:r>
            <a:r>
              <a:rPr lang="en-GB" dirty="0"/>
              <a:t>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BGMC(2024)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Exploring the Fishbone Diagram: Types, Advantages, Drawbacks, and Revealing the Six M’s of Change.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https://bgmcgroup.com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(Accessed: 3 March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2026).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FA0A89-2C4B-1711-C2FF-A32AC117016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6076" y="2838170"/>
            <a:ext cx="2409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23907F-4A6E-E899-5105-D60B1638C097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408123" y="1114568"/>
            <a:ext cx="0" cy="415930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2150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F5247-B3A4-EE2E-74F4-0D218C2FB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DF5B6-3C06-9224-204E-79D89E0B4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22" y="-594360"/>
            <a:ext cx="5303520" cy="4023360"/>
          </a:xfrm>
        </p:spPr>
        <p:txBody>
          <a:bodyPr>
            <a:normAutofit/>
          </a:bodyPr>
          <a:lstStyle/>
          <a:p>
            <a:r>
              <a:rPr lang="en-US" b="1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9D850-306A-A15F-406F-71CC99CE1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>
            <a:normAutofit/>
          </a:bodyPr>
          <a:lstStyle/>
          <a:p>
            <a:r>
              <a:rPr lang="en-US" sz="32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9568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Creative Gradient ">
  <a:themeElements>
    <a:clrScheme name="Cherry Blossoms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CC3059"/>
      </a:accent1>
      <a:accent2>
        <a:srgbClr val="839985"/>
      </a:accent2>
      <a:accent3>
        <a:srgbClr val="FC9FAD"/>
      </a:accent3>
      <a:accent4>
        <a:srgbClr val="EED6AA"/>
      </a:accent4>
      <a:accent5>
        <a:srgbClr val="191C30"/>
      </a:accent5>
      <a:accent6>
        <a:srgbClr val="6E774E"/>
      </a:accent6>
      <a:hlink>
        <a:srgbClr val="E7456B"/>
      </a:hlink>
      <a:folHlink>
        <a:srgbClr val="F0C55F"/>
      </a:folHlink>
    </a:clrScheme>
    <a:fontScheme name="Custom 33">
      <a:majorFont>
        <a:latin typeface="Perpetua Titling M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176810_win32_EF_v3" id="{23AE6A88-72AF-46C7-89B7-449EB9FADA56}" vid="{778CED17-04A8-4798-A8A2-38679DD162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9A2D85B-06BE-42C0-9F9D-010F2E25A6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021479C-C6C8-4A13-8A99-BC01E1880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06D6625-0C6A-47B9-9FF8-70FAB9A23E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2350</TotalTime>
  <Words>601</Words>
  <Application>Microsoft Office PowerPoint</Application>
  <PresentationFormat>Widescreen</PresentationFormat>
  <Paragraphs>96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Perpetua Titling MT</vt:lpstr>
      <vt:lpstr>Wingdings</vt:lpstr>
      <vt:lpstr>Creative Gradient </vt:lpstr>
      <vt:lpstr>MODULE NAME:  PROBLEM SOLVING AND DECISSION MAKING  MODULE CODE: LCLM4004_LON  STUDENT NAME: MYRNA  VILLEGAS  STUDENT NUMBER: 2512501  LECTURER : PROF. TOYIN ADISA  Assignment 1 : Presentation </vt:lpstr>
      <vt:lpstr>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Myrna Bangona Villegas (2512501)</dc:creator>
  <cp:lastModifiedBy>Myrna Bangona Villegas (2512501)</cp:lastModifiedBy>
  <cp:revision>1</cp:revision>
  <dcterms:created xsi:type="dcterms:W3CDTF">2026-03-09T16:45:07Z</dcterms:created>
  <dcterms:modified xsi:type="dcterms:W3CDTF">2026-03-15T19:33:25Z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