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84" autoAdjust="0"/>
    <p:restoredTop sz="94694"/>
  </p:normalViewPr>
  <p:slideViewPr>
    <p:cSldViewPr snapToGrid="0">
      <p:cViewPr varScale="1">
        <p:scale>
          <a:sx n="121" d="100"/>
          <a:sy n="121" d="100"/>
        </p:scale>
        <p:origin x="78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4FDC14-BAEA-344E-9A0C-C2BEC5AC4A2B}" type="doc">
      <dgm:prSet loTypeId="urn:microsoft.com/office/officeart/2005/8/layout/vProcess5" loCatId="" qsTypeId="urn:microsoft.com/office/officeart/2005/8/quickstyle/simple1" qsCatId="simple" csTypeId="urn:microsoft.com/office/officeart/2005/8/colors/accent1_5" csCatId="accent1" phldr="1"/>
      <dgm:spPr/>
      <dgm:t>
        <a:bodyPr/>
        <a:lstStyle/>
        <a:p>
          <a:endParaRPr lang="en-GB"/>
        </a:p>
      </dgm:t>
    </dgm:pt>
    <dgm:pt modelId="{2DD74F27-B00D-9043-AE63-7684A1DB1B87}">
      <dgm:prSet phldrT="[Text]"/>
      <dgm:spPr/>
      <dgm:t>
        <a:bodyPr/>
        <a:lstStyle/>
        <a:p>
          <a:r>
            <a:rPr lang="en-GB" dirty="0"/>
            <a:t>Identify</a:t>
          </a:r>
        </a:p>
      </dgm:t>
    </dgm:pt>
    <dgm:pt modelId="{562E41C0-1369-2748-90D6-B464241C9359}" type="parTrans" cxnId="{3A47CD2F-DB00-D247-B2FF-076800FB58F0}">
      <dgm:prSet/>
      <dgm:spPr/>
      <dgm:t>
        <a:bodyPr/>
        <a:lstStyle/>
        <a:p>
          <a:endParaRPr lang="en-GB"/>
        </a:p>
      </dgm:t>
    </dgm:pt>
    <dgm:pt modelId="{927AA436-F690-B849-9299-CC6EA79BA8C1}" type="sibTrans" cxnId="{3A47CD2F-DB00-D247-B2FF-076800FB58F0}">
      <dgm:prSet/>
      <dgm:spPr>
        <a:ln>
          <a:solidFill>
            <a:schemeClr val="tx1">
              <a:alpha val="90000"/>
            </a:schemeClr>
          </a:solidFill>
        </a:ln>
      </dgm:spPr>
      <dgm:t>
        <a:bodyPr/>
        <a:lstStyle/>
        <a:p>
          <a:endParaRPr lang="en-GB"/>
        </a:p>
      </dgm:t>
    </dgm:pt>
    <dgm:pt modelId="{45694178-23C7-2F43-B76B-58275C10A4EE}">
      <dgm:prSet phldrT="[Text]"/>
      <dgm:spPr/>
      <dgm:t>
        <a:bodyPr/>
        <a:lstStyle/>
        <a:p>
          <a:r>
            <a:rPr lang="en-GB" dirty="0"/>
            <a:t>Protect</a:t>
          </a:r>
        </a:p>
      </dgm:t>
    </dgm:pt>
    <dgm:pt modelId="{FA29D8D4-F8BC-8140-A333-875D57AC1455}" type="parTrans" cxnId="{DD1FFA51-B9D4-B340-9913-9C93F17DD047}">
      <dgm:prSet/>
      <dgm:spPr/>
      <dgm:t>
        <a:bodyPr/>
        <a:lstStyle/>
        <a:p>
          <a:endParaRPr lang="en-GB"/>
        </a:p>
      </dgm:t>
    </dgm:pt>
    <dgm:pt modelId="{7A6066CC-4C69-804C-BD3A-0BE559824614}" type="sibTrans" cxnId="{DD1FFA51-B9D4-B340-9913-9C93F17DD047}">
      <dgm:prSet/>
      <dgm:spPr>
        <a:ln>
          <a:solidFill>
            <a:schemeClr val="tx1">
              <a:alpha val="90000"/>
            </a:schemeClr>
          </a:solidFill>
        </a:ln>
      </dgm:spPr>
      <dgm:t>
        <a:bodyPr/>
        <a:lstStyle/>
        <a:p>
          <a:endParaRPr lang="en-GB"/>
        </a:p>
      </dgm:t>
    </dgm:pt>
    <dgm:pt modelId="{D84152D2-4CBF-9B45-B09F-D95232FBFEC5}">
      <dgm:prSet phldrT="[Text]"/>
      <dgm:spPr/>
      <dgm:t>
        <a:bodyPr/>
        <a:lstStyle/>
        <a:p>
          <a:r>
            <a:rPr lang="en-GB" dirty="0"/>
            <a:t>Detect</a:t>
          </a:r>
        </a:p>
      </dgm:t>
    </dgm:pt>
    <dgm:pt modelId="{918131EE-FA9E-934E-8739-8633D797D4E4}" type="parTrans" cxnId="{4EE319CE-662B-6540-BA2C-BA02407C27F0}">
      <dgm:prSet/>
      <dgm:spPr/>
      <dgm:t>
        <a:bodyPr/>
        <a:lstStyle/>
        <a:p>
          <a:endParaRPr lang="en-GB"/>
        </a:p>
      </dgm:t>
    </dgm:pt>
    <dgm:pt modelId="{31A9819C-4B1E-F541-9354-F7379C353E02}" type="sibTrans" cxnId="{4EE319CE-662B-6540-BA2C-BA02407C27F0}">
      <dgm:prSet/>
      <dgm:spPr>
        <a:ln>
          <a:solidFill>
            <a:schemeClr val="tx1">
              <a:alpha val="90000"/>
            </a:schemeClr>
          </a:solidFill>
        </a:ln>
      </dgm:spPr>
      <dgm:t>
        <a:bodyPr/>
        <a:lstStyle/>
        <a:p>
          <a:endParaRPr lang="en-GB"/>
        </a:p>
      </dgm:t>
    </dgm:pt>
    <dgm:pt modelId="{8FE72C83-8EFA-2145-AE40-3736FC7F2E69}">
      <dgm:prSet/>
      <dgm:spPr/>
      <dgm:t>
        <a:bodyPr/>
        <a:lstStyle/>
        <a:p>
          <a:r>
            <a:rPr lang="en-GB" dirty="0"/>
            <a:t>Respond</a:t>
          </a:r>
        </a:p>
      </dgm:t>
    </dgm:pt>
    <dgm:pt modelId="{B7B40378-ED88-C442-8106-BCFCFE796B69}" type="parTrans" cxnId="{3DC62F9C-2C53-4D45-A9BD-F76A036F2723}">
      <dgm:prSet/>
      <dgm:spPr/>
      <dgm:t>
        <a:bodyPr/>
        <a:lstStyle/>
        <a:p>
          <a:endParaRPr lang="en-GB"/>
        </a:p>
      </dgm:t>
    </dgm:pt>
    <dgm:pt modelId="{B3442F88-BA4A-7D43-96C1-18B568BF71B0}" type="sibTrans" cxnId="{3DC62F9C-2C53-4D45-A9BD-F76A036F2723}">
      <dgm:prSet/>
      <dgm:spPr>
        <a:ln>
          <a:solidFill>
            <a:schemeClr val="tx1">
              <a:alpha val="90000"/>
            </a:schemeClr>
          </a:solidFill>
        </a:ln>
      </dgm:spPr>
      <dgm:t>
        <a:bodyPr/>
        <a:lstStyle/>
        <a:p>
          <a:endParaRPr lang="en-GB"/>
        </a:p>
      </dgm:t>
    </dgm:pt>
    <dgm:pt modelId="{F6F560C6-53F8-8840-882C-37F58AC6B28C}">
      <dgm:prSet/>
      <dgm:spPr/>
      <dgm:t>
        <a:bodyPr/>
        <a:lstStyle/>
        <a:p>
          <a:r>
            <a:rPr lang="en-GB" dirty="0"/>
            <a:t>Recover</a:t>
          </a:r>
        </a:p>
      </dgm:t>
    </dgm:pt>
    <dgm:pt modelId="{AC538503-FB37-C94C-93B2-FB4150A819DB}" type="parTrans" cxnId="{9F1853A5-5802-214C-BE0B-61B7A5F38788}">
      <dgm:prSet/>
      <dgm:spPr/>
      <dgm:t>
        <a:bodyPr/>
        <a:lstStyle/>
        <a:p>
          <a:endParaRPr lang="en-GB"/>
        </a:p>
      </dgm:t>
    </dgm:pt>
    <dgm:pt modelId="{119802BA-3716-8F41-A748-F1A1AD92A633}" type="sibTrans" cxnId="{9F1853A5-5802-214C-BE0B-61B7A5F38788}">
      <dgm:prSet/>
      <dgm:spPr/>
      <dgm:t>
        <a:bodyPr/>
        <a:lstStyle/>
        <a:p>
          <a:endParaRPr lang="en-GB"/>
        </a:p>
      </dgm:t>
    </dgm:pt>
    <dgm:pt modelId="{B9B3D22A-8BCC-034B-9194-3C2E5A625B91}" type="pres">
      <dgm:prSet presAssocID="{6C4FDC14-BAEA-344E-9A0C-C2BEC5AC4A2B}" presName="outerComposite" presStyleCnt="0">
        <dgm:presLayoutVars>
          <dgm:chMax val="5"/>
          <dgm:dir/>
          <dgm:resizeHandles val="exact"/>
        </dgm:presLayoutVars>
      </dgm:prSet>
      <dgm:spPr/>
    </dgm:pt>
    <dgm:pt modelId="{5E110AB6-5A0A-7E46-ADFC-D8B9B7152B87}" type="pres">
      <dgm:prSet presAssocID="{6C4FDC14-BAEA-344E-9A0C-C2BEC5AC4A2B}" presName="dummyMaxCanvas" presStyleCnt="0">
        <dgm:presLayoutVars/>
      </dgm:prSet>
      <dgm:spPr/>
    </dgm:pt>
    <dgm:pt modelId="{E7C2152E-A4DF-464A-8D02-8B2EF32C2FDB}" type="pres">
      <dgm:prSet presAssocID="{6C4FDC14-BAEA-344E-9A0C-C2BEC5AC4A2B}" presName="FiveNodes_1" presStyleLbl="node1" presStyleIdx="0" presStyleCnt="5">
        <dgm:presLayoutVars>
          <dgm:bulletEnabled val="1"/>
        </dgm:presLayoutVars>
      </dgm:prSet>
      <dgm:spPr/>
    </dgm:pt>
    <dgm:pt modelId="{735C5028-B03E-FA43-A778-6B544D5BB0C1}" type="pres">
      <dgm:prSet presAssocID="{6C4FDC14-BAEA-344E-9A0C-C2BEC5AC4A2B}" presName="FiveNodes_2" presStyleLbl="node1" presStyleIdx="1" presStyleCnt="5">
        <dgm:presLayoutVars>
          <dgm:bulletEnabled val="1"/>
        </dgm:presLayoutVars>
      </dgm:prSet>
      <dgm:spPr/>
    </dgm:pt>
    <dgm:pt modelId="{B83D79F1-658D-5543-B4F1-5E88C164F861}" type="pres">
      <dgm:prSet presAssocID="{6C4FDC14-BAEA-344E-9A0C-C2BEC5AC4A2B}" presName="FiveNodes_3" presStyleLbl="node1" presStyleIdx="2" presStyleCnt="5">
        <dgm:presLayoutVars>
          <dgm:bulletEnabled val="1"/>
        </dgm:presLayoutVars>
      </dgm:prSet>
      <dgm:spPr/>
    </dgm:pt>
    <dgm:pt modelId="{4D71B38D-1A29-724B-A20B-0E35C3A17501}" type="pres">
      <dgm:prSet presAssocID="{6C4FDC14-BAEA-344E-9A0C-C2BEC5AC4A2B}" presName="FiveNodes_4" presStyleLbl="node1" presStyleIdx="3" presStyleCnt="5">
        <dgm:presLayoutVars>
          <dgm:bulletEnabled val="1"/>
        </dgm:presLayoutVars>
      </dgm:prSet>
      <dgm:spPr/>
    </dgm:pt>
    <dgm:pt modelId="{4BFB9F5D-CCCD-2C45-AFCF-735B96FC89EF}" type="pres">
      <dgm:prSet presAssocID="{6C4FDC14-BAEA-344E-9A0C-C2BEC5AC4A2B}" presName="FiveNodes_5" presStyleLbl="node1" presStyleIdx="4" presStyleCnt="5">
        <dgm:presLayoutVars>
          <dgm:bulletEnabled val="1"/>
        </dgm:presLayoutVars>
      </dgm:prSet>
      <dgm:spPr/>
    </dgm:pt>
    <dgm:pt modelId="{176B4E96-7C0A-3E40-BF28-6F04CAA27013}" type="pres">
      <dgm:prSet presAssocID="{6C4FDC14-BAEA-344E-9A0C-C2BEC5AC4A2B}" presName="FiveConn_1-2" presStyleLbl="fgAccFollowNode1" presStyleIdx="0" presStyleCnt="4">
        <dgm:presLayoutVars>
          <dgm:bulletEnabled val="1"/>
        </dgm:presLayoutVars>
      </dgm:prSet>
      <dgm:spPr/>
    </dgm:pt>
    <dgm:pt modelId="{61571369-B934-364E-9898-16006AED6E92}" type="pres">
      <dgm:prSet presAssocID="{6C4FDC14-BAEA-344E-9A0C-C2BEC5AC4A2B}" presName="FiveConn_2-3" presStyleLbl="fgAccFollowNode1" presStyleIdx="1" presStyleCnt="4">
        <dgm:presLayoutVars>
          <dgm:bulletEnabled val="1"/>
        </dgm:presLayoutVars>
      </dgm:prSet>
      <dgm:spPr/>
    </dgm:pt>
    <dgm:pt modelId="{3EBF5A03-790B-1C47-8B8B-F3F399FA2187}" type="pres">
      <dgm:prSet presAssocID="{6C4FDC14-BAEA-344E-9A0C-C2BEC5AC4A2B}" presName="FiveConn_3-4" presStyleLbl="fgAccFollowNode1" presStyleIdx="2" presStyleCnt="4">
        <dgm:presLayoutVars>
          <dgm:bulletEnabled val="1"/>
        </dgm:presLayoutVars>
      </dgm:prSet>
      <dgm:spPr/>
    </dgm:pt>
    <dgm:pt modelId="{9FB1389B-E231-CA44-8BAB-3F3326F76515}" type="pres">
      <dgm:prSet presAssocID="{6C4FDC14-BAEA-344E-9A0C-C2BEC5AC4A2B}" presName="FiveConn_4-5" presStyleLbl="fgAccFollowNode1" presStyleIdx="3" presStyleCnt="4">
        <dgm:presLayoutVars>
          <dgm:bulletEnabled val="1"/>
        </dgm:presLayoutVars>
      </dgm:prSet>
      <dgm:spPr/>
    </dgm:pt>
    <dgm:pt modelId="{DBC5CB96-3917-B445-8F92-104667053ED2}" type="pres">
      <dgm:prSet presAssocID="{6C4FDC14-BAEA-344E-9A0C-C2BEC5AC4A2B}" presName="FiveNodes_1_text" presStyleLbl="node1" presStyleIdx="4" presStyleCnt="5">
        <dgm:presLayoutVars>
          <dgm:bulletEnabled val="1"/>
        </dgm:presLayoutVars>
      </dgm:prSet>
      <dgm:spPr/>
    </dgm:pt>
    <dgm:pt modelId="{D61C6588-9D6F-6643-83CC-DBCF600E31D9}" type="pres">
      <dgm:prSet presAssocID="{6C4FDC14-BAEA-344E-9A0C-C2BEC5AC4A2B}" presName="FiveNodes_2_text" presStyleLbl="node1" presStyleIdx="4" presStyleCnt="5">
        <dgm:presLayoutVars>
          <dgm:bulletEnabled val="1"/>
        </dgm:presLayoutVars>
      </dgm:prSet>
      <dgm:spPr/>
    </dgm:pt>
    <dgm:pt modelId="{33860E8E-EFC4-834D-9375-D004FED1612B}" type="pres">
      <dgm:prSet presAssocID="{6C4FDC14-BAEA-344E-9A0C-C2BEC5AC4A2B}" presName="FiveNodes_3_text" presStyleLbl="node1" presStyleIdx="4" presStyleCnt="5">
        <dgm:presLayoutVars>
          <dgm:bulletEnabled val="1"/>
        </dgm:presLayoutVars>
      </dgm:prSet>
      <dgm:spPr/>
    </dgm:pt>
    <dgm:pt modelId="{93E4ABDD-D29D-0244-8DA2-79CE76979EBD}" type="pres">
      <dgm:prSet presAssocID="{6C4FDC14-BAEA-344E-9A0C-C2BEC5AC4A2B}" presName="FiveNodes_4_text" presStyleLbl="node1" presStyleIdx="4" presStyleCnt="5">
        <dgm:presLayoutVars>
          <dgm:bulletEnabled val="1"/>
        </dgm:presLayoutVars>
      </dgm:prSet>
      <dgm:spPr/>
    </dgm:pt>
    <dgm:pt modelId="{0B967E75-2DA7-C342-A995-3109A40D904C}" type="pres">
      <dgm:prSet presAssocID="{6C4FDC14-BAEA-344E-9A0C-C2BEC5AC4A2B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BB2B990F-D0B1-0848-A588-7165A06096B6}" type="presOf" srcId="{927AA436-F690-B849-9299-CC6EA79BA8C1}" destId="{176B4E96-7C0A-3E40-BF28-6F04CAA27013}" srcOrd="0" destOrd="0" presId="urn:microsoft.com/office/officeart/2005/8/layout/vProcess5"/>
    <dgm:cxn modelId="{418CCF0F-33A8-0847-ABAC-0174CF62F6A9}" type="presOf" srcId="{7A6066CC-4C69-804C-BD3A-0BE559824614}" destId="{61571369-B934-364E-9898-16006AED6E92}" srcOrd="0" destOrd="0" presId="urn:microsoft.com/office/officeart/2005/8/layout/vProcess5"/>
    <dgm:cxn modelId="{CF43E526-1EDB-9A45-A315-60A1086A4D04}" type="presOf" srcId="{8FE72C83-8EFA-2145-AE40-3736FC7F2E69}" destId="{4D71B38D-1A29-724B-A20B-0E35C3A17501}" srcOrd="0" destOrd="0" presId="urn:microsoft.com/office/officeart/2005/8/layout/vProcess5"/>
    <dgm:cxn modelId="{3A47CD2F-DB00-D247-B2FF-076800FB58F0}" srcId="{6C4FDC14-BAEA-344E-9A0C-C2BEC5AC4A2B}" destId="{2DD74F27-B00D-9043-AE63-7684A1DB1B87}" srcOrd="0" destOrd="0" parTransId="{562E41C0-1369-2748-90D6-B464241C9359}" sibTransId="{927AA436-F690-B849-9299-CC6EA79BA8C1}"/>
    <dgm:cxn modelId="{712FD92F-D928-A344-8149-A494DF274354}" type="presOf" srcId="{45694178-23C7-2F43-B76B-58275C10A4EE}" destId="{D61C6588-9D6F-6643-83CC-DBCF600E31D9}" srcOrd="1" destOrd="0" presId="urn:microsoft.com/office/officeart/2005/8/layout/vProcess5"/>
    <dgm:cxn modelId="{DD1FFA51-B9D4-B340-9913-9C93F17DD047}" srcId="{6C4FDC14-BAEA-344E-9A0C-C2BEC5AC4A2B}" destId="{45694178-23C7-2F43-B76B-58275C10A4EE}" srcOrd="1" destOrd="0" parTransId="{FA29D8D4-F8BC-8140-A333-875D57AC1455}" sibTransId="{7A6066CC-4C69-804C-BD3A-0BE559824614}"/>
    <dgm:cxn modelId="{B70A3453-2094-3C4C-A2DD-A895B2AB490A}" type="presOf" srcId="{D84152D2-4CBF-9B45-B09F-D95232FBFEC5}" destId="{33860E8E-EFC4-834D-9375-D004FED1612B}" srcOrd="1" destOrd="0" presId="urn:microsoft.com/office/officeart/2005/8/layout/vProcess5"/>
    <dgm:cxn modelId="{BF0C6F56-91A3-514F-83D3-26CC65123AD6}" type="presOf" srcId="{2DD74F27-B00D-9043-AE63-7684A1DB1B87}" destId="{DBC5CB96-3917-B445-8F92-104667053ED2}" srcOrd="1" destOrd="0" presId="urn:microsoft.com/office/officeart/2005/8/layout/vProcess5"/>
    <dgm:cxn modelId="{EF437872-FCED-494F-8AE9-E52104FD3686}" type="presOf" srcId="{6C4FDC14-BAEA-344E-9A0C-C2BEC5AC4A2B}" destId="{B9B3D22A-8BCC-034B-9194-3C2E5A625B91}" srcOrd="0" destOrd="0" presId="urn:microsoft.com/office/officeart/2005/8/layout/vProcess5"/>
    <dgm:cxn modelId="{62854593-0DA5-9E4F-A520-452A10250082}" type="presOf" srcId="{D84152D2-4CBF-9B45-B09F-D95232FBFEC5}" destId="{B83D79F1-658D-5543-B4F1-5E88C164F861}" srcOrd="0" destOrd="0" presId="urn:microsoft.com/office/officeart/2005/8/layout/vProcess5"/>
    <dgm:cxn modelId="{3DC62F9C-2C53-4D45-A9BD-F76A036F2723}" srcId="{6C4FDC14-BAEA-344E-9A0C-C2BEC5AC4A2B}" destId="{8FE72C83-8EFA-2145-AE40-3736FC7F2E69}" srcOrd="3" destOrd="0" parTransId="{B7B40378-ED88-C442-8106-BCFCFE796B69}" sibTransId="{B3442F88-BA4A-7D43-96C1-18B568BF71B0}"/>
    <dgm:cxn modelId="{9F1853A5-5802-214C-BE0B-61B7A5F38788}" srcId="{6C4FDC14-BAEA-344E-9A0C-C2BEC5AC4A2B}" destId="{F6F560C6-53F8-8840-882C-37F58AC6B28C}" srcOrd="4" destOrd="0" parTransId="{AC538503-FB37-C94C-93B2-FB4150A819DB}" sibTransId="{119802BA-3716-8F41-A748-F1A1AD92A633}"/>
    <dgm:cxn modelId="{E3A0D0A6-239F-9245-A911-47C70DF1B71C}" type="presOf" srcId="{2DD74F27-B00D-9043-AE63-7684A1DB1B87}" destId="{E7C2152E-A4DF-464A-8D02-8B2EF32C2FDB}" srcOrd="0" destOrd="0" presId="urn:microsoft.com/office/officeart/2005/8/layout/vProcess5"/>
    <dgm:cxn modelId="{2027F1AD-C0C7-BE46-9506-8E18E9EEBF3F}" type="presOf" srcId="{F6F560C6-53F8-8840-882C-37F58AC6B28C}" destId="{0B967E75-2DA7-C342-A995-3109A40D904C}" srcOrd="1" destOrd="0" presId="urn:microsoft.com/office/officeart/2005/8/layout/vProcess5"/>
    <dgm:cxn modelId="{75AB7FBA-B91D-2547-9C9A-AD447236BD81}" type="presOf" srcId="{31A9819C-4B1E-F541-9354-F7379C353E02}" destId="{3EBF5A03-790B-1C47-8B8B-F3F399FA2187}" srcOrd="0" destOrd="0" presId="urn:microsoft.com/office/officeart/2005/8/layout/vProcess5"/>
    <dgm:cxn modelId="{C43C1BBE-F56A-754E-9831-30DE5A145B8A}" type="presOf" srcId="{F6F560C6-53F8-8840-882C-37F58AC6B28C}" destId="{4BFB9F5D-CCCD-2C45-AFCF-735B96FC89EF}" srcOrd="0" destOrd="0" presId="urn:microsoft.com/office/officeart/2005/8/layout/vProcess5"/>
    <dgm:cxn modelId="{4EE319CE-662B-6540-BA2C-BA02407C27F0}" srcId="{6C4FDC14-BAEA-344E-9A0C-C2BEC5AC4A2B}" destId="{D84152D2-4CBF-9B45-B09F-D95232FBFEC5}" srcOrd="2" destOrd="0" parTransId="{918131EE-FA9E-934E-8739-8633D797D4E4}" sibTransId="{31A9819C-4B1E-F541-9354-F7379C353E02}"/>
    <dgm:cxn modelId="{BD4FC8CF-3A32-6E46-A3CB-A1FD260B0B72}" type="presOf" srcId="{45694178-23C7-2F43-B76B-58275C10A4EE}" destId="{735C5028-B03E-FA43-A778-6B544D5BB0C1}" srcOrd="0" destOrd="0" presId="urn:microsoft.com/office/officeart/2005/8/layout/vProcess5"/>
    <dgm:cxn modelId="{CFA113E6-D54C-F841-9A99-3E470D0DDBBA}" type="presOf" srcId="{8FE72C83-8EFA-2145-AE40-3736FC7F2E69}" destId="{93E4ABDD-D29D-0244-8DA2-79CE76979EBD}" srcOrd="1" destOrd="0" presId="urn:microsoft.com/office/officeart/2005/8/layout/vProcess5"/>
    <dgm:cxn modelId="{7BAF30FC-8858-634F-B1A1-BF0B72C7CEF5}" type="presOf" srcId="{B3442F88-BA4A-7D43-96C1-18B568BF71B0}" destId="{9FB1389B-E231-CA44-8BAB-3F3326F76515}" srcOrd="0" destOrd="0" presId="urn:microsoft.com/office/officeart/2005/8/layout/vProcess5"/>
    <dgm:cxn modelId="{EE8D511E-7C71-B14C-A2A7-A601835D3590}" type="presParOf" srcId="{B9B3D22A-8BCC-034B-9194-3C2E5A625B91}" destId="{5E110AB6-5A0A-7E46-ADFC-D8B9B7152B87}" srcOrd="0" destOrd="0" presId="urn:microsoft.com/office/officeart/2005/8/layout/vProcess5"/>
    <dgm:cxn modelId="{F24DDCAE-F751-EC4E-B8A3-073D87E5A712}" type="presParOf" srcId="{B9B3D22A-8BCC-034B-9194-3C2E5A625B91}" destId="{E7C2152E-A4DF-464A-8D02-8B2EF32C2FDB}" srcOrd="1" destOrd="0" presId="urn:microsoft.com/office/officeart/2005/8/layout/vProcess5"/>
    <dgm:cxn modelId="{3CA72D23-B9B6-B44A-A52C-C6C4BACE4B1B}" type="presParOf" srcId="{B9B3D22A-8BCC-034B-9194-3C2E5A625B91}" destId="{735C5028-B03E-FA43-A778-6B544D5BB0C1}" srcOrd="2" destOrd="0" presId="urn:microsoft.com/office/officeart/2005/8/layout/vProcess5"/>
    <dgm:cxn modelId="{FA922970-5215-7342-BE29-A2EA0B56802D}" type="presParOf" srcId="{B9B3D22A-8BCC-034B-9194-3C2E5A625B91}" destId="{B83D79F1-658D-5543-B4F1-5E88C164F861}" srcOrd="3" destOrd="0" presId="urn:microsoft.com/office/officeart/2005/8/layout/vProcess5"/>
    <dgm:cxn modelId="{244DD36B-FACA-6A47-8336-6BFCFB635426}" type="presParOf" srcId="{B9B3D22A-8BCC-034B-9194-3C2E5A625B91}" destId="{4D71B38D-1A29-724B-A20B-0E35C3A17501}" srcOrd="4" destOrd="0" presId="urn:microsoft.com/office/officeart/2005/8/layout/vProcess5"/>
    <dgm:cxn modelId="{AA33ECF7-3337-9A4F-A9AE-8710B8AC09E5}" type="presParOf" srcId="{B9B3D22A-8BCC-034B-9194-3C2E5A625B91}" destId="{4BFB9F5D-CCCD-2C45-AFCF-735B96FC89EF}" srcOrd="5" destOrd="0" presId="urn:microsoft.com/office/officeart/2005/8/layout/vProcess5"/>
    <dgm:cxn modelId="{4213CA1A-D116-B94A-BAAB-2C3E52DDBDA2}" type="presParOf" srcId="{B9B3D22A-8BCC-034B-9194-3C2E5A625B91}" destId="{176B4E96-7C0A-3E40-BF28-6F04CAA27013}" srcOrd="6" destOrd="0" presId="urn:microsoft.com/office/officeart/2005/8/layout/vProcess5"/>
    <dgm:cxn modelId="{76B2C088-9574-864B-A576-99FC978294BC}" type="presParOf" srcId="{B9B3D22A-8BCC-034B-9194-3C2E5A625B91}" destId="{61571369-B934-364E-9898-16006AED6E92}" srcOrd="7" destOrd="0" presId="urn:microsoft.com/office/officeart/2005/8/layout/vProcess5"/>
    <dgm:cxn modelId="{D564839D-CA3F-534E-8AB6-703AF9895F3D}" type="presParOf" srcId="{B9B3D22A-8BCC-034B-9194-3C2E5A625B91}" destId="{3EBF5A03-790B-1C47-8B8B-F3F399FA2187}" srcOrd="8" destOrd="0" presId="urn:microsoft.com/office/officeart/2005/8/layout/vProcess5"/>
    <dgm:cxn modelId="{D70BAF1B-C7A9-A045-8E1D-C2C178898925}" type="presParOf" srcId="{B9B3D22A-8BCC-034B-9194-3C2E5A625B91}" destId="{9FB1389B-E231-CA44-8BAB-3F3326F76515}" srcOrd="9" destOrd="0" presId="urn:microsoft.com/office/officeart/2005/8/layout/vProcess5"/>
    <dgm:cxn modelId="{0827CE87-2802-D846-9AC4-F8877E7C859D}" type="presParOf" srcId="{B9B3D22A-8BCC-034B-9194-3C2E5A625B91}" destId="{DBC5CB96-3917-B445-8F92-104667053ED2}" srcOrd="10" destOrd="0" presId="urn:microsoft.com/office/officeart/2005/8/layout/vProcess5"/>
    <dgm:cxn modelId="{D61405E8-2A07-B74B-BB86-EC67811F381A}" type="presParOf" srcId="{B9B3D22A-8BCC-034B-9194-3C2E5A625B91}" destId="{D61C6588-9D6F-6643-83CC-DBCF600E31D9}" srcOrd="11" destOrd="0" presId="urn:microsoft.com/office/officeart/2005/8/layout/vProcess5"/>
    <dgm:cxn modelId="{7BEA32C0-61E6-9342-9F3F-1BD3D3EC5452}" type="presParOf" srcId="{B9B3D22A-8BCC-034B-9194-3C2E5A625B91}" destId="{33860E8E-EFC4-834D-9375-D004FED1612B}" srcOrd="12" destOrd="0" presId="urn:microsoft.com/office/officeart/2005/8/layout/vProcess5"/>
    <dgm:cxn modelId="{9E3F350C-8AE9-CA4B-9A60-4578F7410741}" type="presParOf" srcId="{B9B3D22A-8BCC-034B-9194-3C2E5A625B91}" destId="{93E4ABDD-D29D-0244-8DA2-79CE76979EBD}" srcOrd="13" destOrd="0" presId="urn:microsoft.com/office/officeart/2005/8/layout/vProcess5"/>
    <dgm:cxn modelId="{B594F31B-8F08-1540-AAF4-EEA0BCA9DC99}" type="presParOf" srcId="{B9B3D22A-8BCC-034B-9194-3C2E5A625B91}" destId="{0B967E75-2DA7-C342-A995-3109A40D904C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EB9CF4E-E271-C044-B902-33CD69A01E6C}" type="doc">
      <dgm:prSet loTypeId="urn:microsoft.com/office/officeart/2008/layout/HorizontalMultiLevelHierarchy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A784D7D-3CAD-3240-ACCC-C3A654474036}">
      <dgm:prSet phldrT="[Text]" custT="1"/>
      <dgm:spPr/>
      <dgm:t>
        <a:bodyPr/>
        <a:lstStyle/>
        <a:p>
          <a:r>
            <a:rPr lang="en-GB" sz="2800" dirty="0"/>
            <a:t>Impact Analysis</a:t>
          </a:r>
        </a:p>
      </dgm:t>
    </dgm:pt>
    <dgm:pt modelId="{BEF7E175-6A31-7A4A-902C-3F0F6B9B9E4F}" type="parTrans" cxnId="{863F973E-A9F7-2245-B90E-39F74F80AD48}">
      <dgm:prSet/>
      <dgm:spPr/>
      <dgm:t>
        <a:bodyPr/>
        <a:lstStyle/>
        <a:p>
          <a:endParaRPr lang="en-GB"/>
        </a:p>
      </dgm:t>
    </dgm:pt>
    <dgm:pt modelId="{A3AD441D-33EF-4846-BBA1-20A9ACE8BA3A}" type="sibTrans" cxnId="{863F973E-A9F7-2245-B90E-39F74F80AD48}">
      <dgm:prSet/>
      <dgm:spPr/>
      <dgm:t>
        <a:bodyPr/>
        <a:lstStyle/>
        <a:p>
          <a:endParaRPr lang="en-GB"/>
        </a:p>
      </dgm:t>
    </dgm:pt>
    <dgm:pt modelId="{122283EF-DC1C-FA46-865A-AA1B6562901D}">
      <dgm:prSet phldrT="[Text]" custT="1"/>
      <dgm:spPr/>
      <dgm:t>
        <a:bodyPr/>
        <a:lstStyle/>
        <a:p>
          <a:r>
            <a:rPr lang="en-GB" sz="2400" dirty="0"/>
            <a:t>Incident Response Plan (IRP)</a:t>
          </a:r>
        </a:p>
      </dgm:t>
    </dgm:pt>
    <dgm:pt modelId="{612F9FA4-B1D9-E347-97D4-1F598BC39765}" type="parTrans" cxnId="{AAEFB33A-7684-C840-85FF-8429E1C82AFF}">
      <dgm:prSet/>
      <dgm:spPr/>
      <dgm:t>
        <a:bodyPr/>
        <a:lstStyle/>
        <a:p>
          <a:endParaRPr lang="en-GB"/>
        </a:p>
      </dgm:t>
    </dgm:pt>
    <dgm:pt modelId="{6EFF3D30-1216-5F4B-9023-33A6A3E6392B}" type="sibTrans" cxnId="{AAEFB33A-7684-C840-85FF-8429E1C82AFF}">
      <dgm:prSet/>
      <dgm:spPr/>
      <dgm:t>
        <a:bodyPr/>
        <a:lstStyle/>
        <a:p>
          <a:endParaRPr lang="en-GB"/>
        </a:p>
      </dgm:t>
    </dgm:pt>
    <dgm:pt modelId="{64BFC5D5-166D-794D-9FC8-6DDD91E50857}">
      <dgm:prSet phldrT="[Text]" custT="1"/>
      <dgm:spPr/>
      <dgm:t>
        <a:bodyPr/>
        <a:lstStyle/>
        <a:p>
          <a:r>
            <a:rPr lang="en-GB" sz="2400" dirty="0"/>
            <a:t>Disaster Recovery Plan (DRP)</a:t>
          </a:r>
        </a:p>
      </dgm:t>
    </dgm:pt>
    <dgm:pt modelId="{9D0B1059-D8C9-994F-A0CE-B19573374597}" type="parTrans" cxnId="{EDE16FCA-A121-6342-A836-7067035BE5D4}">
      <dgm:prSet/>
      <dgm:spPr/>
      <dgm:t>
        <a:bodyPr/>
        <a:lstStyle/>
        <a:p>
          <a:endParaRPr lang="en-GB"/>
        </a:p>
      </dgm:t>
    </dgm:pt>
    <dgm:pt modelId="{45429CD7-47BD-1843-8971-1A94FE88FB8A}" type="sibTrans" cxnId="{EDE16FCA-A121-6342-A836-7067035BE5D4}">
      <dgm:prSet/>
      <dgm:spPr/>
      <dgm:t>
        <a:bodyPr/>
        <a:lstStyle/>
        <a:p>
          <a:endParaRPr lang="en-GB"/>
        </a:p>
      </dgm:t>
    </dgm:pt>
    <dgm:pt modelId="{65796D3F-1401-3943-9E01-375E3552EFEB}">
      <dgm:prSet phldrT="[Text]" custT="1"/>
      <dgm:spPr/>
      <dgm:t>
        <a:bodyPr/>
        <a:lstStyle/>
        <a:p>
          <a:r>
            <a:rPr lang="en-GB" sz="2400" dirty="0"/>
            <a:t>Business Continuity Plan (BCP)</a:t>
          </a:r>
        </a:p>
      </dgm:t>
    </dgm:pt>
    <dgm:pt modelId="{A4A2A8D3-F4A0-5E48-8A95-E15A343E2B5C}" type="parTrans" cxnId="{9A214710-3904-3E4A-B49E-1ED7D698DCB3}">
      <dgm:prSet/>
      <dgm:spPr/>
      <dgm:t>
        <a:bodyPr/>
        <a:lstStyle/>
        <a:p>
          <a:endParaRPr lang="en-GB"/>
        </a:p>
      </dgm:t>
    </dgm:pt>
    <dgm:pt modelId="{F7BE2AED-5C14-9E43-B96E-6D5EEF00A4A0}" type="sibTrans" cxnId="{9A214710-3904-3E4A-B49E-1ED7D698DCB3}">
      <dgm:prSet/>
      <dgm:spPr/>
      <dgm:t>
        <a:bodyPr/>
        <a:lstStyle/>
        <a:p>
          <a:endParaRPr lang="en-GB"/>
        </a:p>
      </dgm:t>
    </dgm:pt>
    <dgm:pt modelId="{6F1528A6-C41B-944F-B24F-921AB9767195}" type="pres">
      <dgm:prSet presAssocID="{4EB9CF4E-E271-C044-B902-33CD69A01E6C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6EB6C850-4C83-6948-B2C0-23342AE9CFB7}" type="pres">
      <dgm:prSet presAssocID="{EA784D7D-3CAD-3240-ACCC-C3A654474036}" presName="root1" presStyleCnt="0"/>
      <dgm:spPr/>
    </dgm:pt>
    <dgm:pt modelId="{8670A2D9-EB8D-A249-A2A8-218853FDFFA1}" type="pres">
      <dgm:prSet presAssocID="{EA784D7D-3CAD-3240-ACCC-C3A654474036}" presName="LevelOneTextNode" presStyleLbl="node0" presStyleIdx="0" presStyleCnt="1" custScaleY="68287">
        <dgm:presLayoutVars>
          <dgm:chPref val="3"/>
        </dgm:presLayoutVars>
      </dgm:prSet>
      <dgm:spPr/>
    </dgm:pt>
    <dgm:pt modelId="{AB048849-53CE-1143-BC8E-6DEBABFE5E5F}" type="pres">
      <dgm:prSet presAssocID="{EA784D7D-3CAD-3240-ACCC-C3A654474036}" presName="level2hierChild" presStyleCnt="0"/>
      <dgm:spPr/>
    </dgm:pt>
    <dgm:pt modelId="{7111AEE4-2214-E041-A58E-53CD08F609BC}" type="pres">
      <dgm:prSet presAssocID="{612F9FA4-B1D9-E347-97D4-1F598BC39765}" presName="conn2-1" presStyleLbl="parChTrans1D2" presStyleIdx="0" presStyleCnt="3"/>
      <dgm:spPr/>
    </dgm:pt>
    <dgm:pt modelId="{6AA65811-4E0D-1740-901E-6EDDB3CEA8D0}" type="pres">
      <dgm:prSet presAssocID="{612F9FA4-B1D9-E347-97D4-1F598BC39765}" presName="connTx" presStyleLbl="parChTrans1D2" presStyleIdx="0" presStyleCnt="3"/>
      <dgm:spPr/>
    </dgm:pt>
    <dgm:pt modelId="{47B6EDA8-1087-4F4C-9A89-B00B2EB741C3}" type="pres">
      <dgm:prSet presAssocID="{122283EF-DC1C-FA46-865A-AA1B6562901D}" presName="root2" presStyleCnt="0"/>
      <dgm:spPr/>
    </dgm:pt>
    <dgm:pt modelId="{CD884630-A647-7E44-9E36-2A32FD21D8D6}" type="pres">
      <dgm:prSet presAssocID="{122283EF-DC1C-FA46-865A-AA1B6562901D}" presName="LevelTwoTextNode" presStyleLbl="node2" presStyleIdx="0" presStyleCnt="3" custScaleX="122811">
        <dgm:presLayoutVars>
          <dgm:chPref val="3"/>
        </dgm:presLayoutVars>
      </dgm:prSet>
      <dgm:spPr/>
    </dgm:pt>
    <dgm:pt modelId="{0F5C1A92-9E68-B04C-8E19-5D04CA992A33}" type="pres">
      <dgm:prSet presAssocID="{122283EF-DC1C-FA46-865A-AA1B6562901D}" presName="level3hierChild" presStyleCnt="0"/>
      <dgm:spPr/>
    </dgm:pt>
    <dgm:pt modelId="{65B634BA-6477-F046-89F9-C68BCC4E1969}" type="pres">
      <dgm:prSet presAssocID="{9D0B1059-D8C9-994F-A0CE-B19573374597}" presName="conn2-1" presStyleLbl="parChTrans1D2" presStyleIdx="1" presStyleCnt="3"/>
      <dgm:spPr/>
    </dgm:pt>
    <dgm:pt modelId="{F150F80B-13E7-174B-8369-88AF3C338FC3}" type="pres">
      <dgm:prSet presAssocID="{9D0B1059-D8C9-994F-A0CE-B19573374597}" presName="connTx" presStyleLbl="parChTrans1D2" presStyleIdx="1" presStyleCnt="3"/>
      <dgm:spPr/>
    </dgm:pt>
    <dgm:pt modelId="{5D7E3B69-9CCF-0842-B2E5-8C08A1E0E9A1}" type="pres">
      <dgm:prSet presAssocID="{64BFC5D5-166D-794D-9FC8-6DDD91E50857}" presName="root2" presStyleCnt="0"/>
      <dgm:spPr/>
    </dgm:pt>
    <dgm:pt modelId="{592918AB-8020-2D47-AAEC-87122CCC5436}" type="pres">
      <dgm:prSet presAssocID="{64BFC5D5-166D-794D-9FC8-6DDD91E50857}" presName="LevelTwoTextNode" presStyleLbl="node2" presStyleIdx="1" presStyleCnt="3" custScaleX="124978">
        <dgm:presLayoutVars>
          <dgm:chPref val="3"/>
        </dgm:presLayoutVars>
      </dgm:prSet>
      <dgm:spPr/>
    </dgm:pt>
    <dgm:pt modelId="{ED486C26-6BA5-2546-BF1A-0C133AA611C5}" type="pres">
      <dgm:prSet presAssocID="{64BFC5D5-166D-794D-9FC8-6DDD91E50857}" presName="level3hierChild" presStyleCnt="0"/>
      <dgm:spPr/>
    </dgm:pt>
    <dgm:pt modelId="{F21EEDB9-9060-1242-B475-9D6A1BC7F83B}" type="pres">
      <dgm:prSet presAssocID="{A4A2A8D3-F4A0-5E48-8A95-E15A343E2B5C}" presName="conn2-1" presStyleLbl="parChTrans1D2" presStyleIdx="2" presStyleCnt="3"/>
      <dgm:spPr/>
    </dgm:pt>
    <dgm:pt modelId="{32E121A1-BFC8-1D46-B383-38E7ECF59CEF}" type="pres">
      <dgm:prSet presAssocID="{A4A2A8D3-F4A0-5E48-8A95-E15A343E2B5C}" presName="connTx" presStyleLbl="parChTrans1D2" presStyleIdx="2" presStyleCnt="3"/>
      <dgm:spPr/>
    </dgm:pt>
    <dgm:pt modelId="{2540492B-0C2F-634A-9996-A6A6819F3D55}" type="pres">
      <dgm:prSet presAssocID="{65796D3F-1401-3943-9E01-375E3552EFEB}" presName="root2" presStyleCnt="0"/>
      <dgm:spPr/>
    </dgm:pt>
    <dgm:pt modelId="{C20897E2-41DE-804B-B552-A27A064DE121}" type="pres">
      <dgm:prSet presAssocID="{65796D3F-1401-3943-9E01-375E3552EFEB}" presName="LevelTwoTextNode" presStyleLbl="node2" presStyleIdx="2" presStyleCnt="3" custScaleX="127144">
        <dgm:presLayoutVars>
          <dgm:chPref val="3"/>
        </dgm:presLayoutVars>
      </dgm:prSet>
      <dgm:spPr/>
    </dgm:pt>
    <dgm:pt modelId="{E55E2945-A1EB-0441-9198-B02E820E91C0}" type="pres">
      <dgm:prSet presAssocID="{65796D3F-1401-3943-9E01-375E3552EFEB}" presName="level3hierChild" presStyleCnt="0"/>
      <dgm:spPr/>
    </dgm:pt>
  </dgm:ptLst>
  <dgm:cxnLst>
    <dgm:cxn modelId="{9A214710-3904-3E4A-B49E-1ED7D698DCB3}" srcId="{EA784D7D-3CAD-3240-ACCC-C3A654474036}" destId="{65796D3F-1401-3943-9E01-375E3552EFEB}" srcOrd="2" destOrd="0" parTransId="{A4A2A8D3-F4A0-5E48-8A95-E15A343E2B5C}" sibTransId="{F7BE2AED-5C14-9E43-B96E-6D5EEF00A4A0}"/>
    <dgm:cxn modelId="{AF25252E-9168-3642-AEED-20F722B1ED67}" type="presOf" srcId="{64BFC5D5-166D-794D-9FC8-6DDD91E50857}" destId="{592918AB-8020-2D47-AAEC-87122CCC5436}" srcOrd="0" destOrd="0" presId="urn:microsoft.com/office/officeart/2008/layout/HorizontalMultiLevelHierarchy"/>
    <dgm:cxn modelId="{AAEFB33A-7684-C840-85FF-8429E1C82AFF}" srcId="{EA784D7D-3CAD-3240-ACCC-C3A654474036}" destId="{122283EF-DC1C-FA46-865A-AA1B6562901D}" srcOrd="0" destOrd="0" parTransId="{612F9FA4-B1D9-E347-97D4-1F598BC39765}" sibTransId="{6EFF3D30-1216-5F4B-9023-33A6A3E6392B}"/>
    <dgm:cxn modelId="{863F973E-A9F7-2245-B90E-39F74F80AD48}" srcId="{4EB9CF4E-E271-C044-B902-33CD69A01E6C}" destId="{EA784D7D-3CAD-3240-ACCC-C3A654474036}" srcOrd="0" destOrd="0" parTransId="{BEF7E175-6A31-7A4A-902C-3F0F6B9B9E4F}" sibTransId="{A3AD441D-33EF-4846-BBA1-20A9ACE8BA3A}"/>
    <dgm:cxn modelId="{7D551A4E-C191-994A-9EFF-2892FEDE77DE}" type="presOf" srcId="{4EB9CF4E-E271-C044-B902-33CD69A01E6C}" destId="{6F1528A6-C41B-944F-B24F-921AB9767195}" srcOrd="0" destOrd="0" presId="urn:microsoft.com/office/officeart/2008/layout/HorizontalMultiLevelHierarchy"/>
    <dgm:cxn modelId="{FBACDD64-5E6C-F64A-9259-C02F931FB67C}" type="presOf" srcId="{122283EF-DC1C-FA46-865A-AA1B6562901D}" destId="{CD884630-A647-7E44-9E36-2A32FD21D8D6}" srcOrd="0" destOrd="0" presId="urn:microsoft.com/office/officeart/2008/layout/HorizontalMultiLevelHierarchy"/>
    <dgm:cxn modelId="{683C4D6B-020C-FA4A-BF85-A37CF47475C2}" type="presOf" srcId="{612F9FA4-B1D9-E347-97D4-1F598BC39765}" destId="{7111AEE4-2214-E041-A58E-53CD08F609BC}" srcOrd="0" destOrd="0" presId="urn:microsoft.com/office/officeart/2008/layout/HorizontalMultiLevelHierarchy"/>
    <dgm:cxn modelId="{CCDC0F8C-7D31-7348-82C1-98A52E456E63}" type="presOf" srcId="{9D0B1059-D8C9-994F-A0CE-B19573374597}" destId="{F150F80B-13E7-174B-8369-88AF3C338FC3}" srcOrd="1" destOrd="0" presId="urn:microsoft.com/office/officeart/2008/layout/HorizontalMultiLevelHierarchy"/>
    <dgm:cxn modelId="{4989049E-8FE1-534F-A8C0-B57A1F5AB9E4}" type="presOf" srcId="{9D0B1059-D8C9-994F-A0CE-B19573374597}" destId="{65B634BA-6477-F046-89F9-C68BCC4E1969}" srcOrd="0" destOrd="0" presId="urn:microsoft.com/office/officeart/2008/layout/HorizontalMultiLevelHierarchy"/>
    <dgm:cxn modelId="{8DE82CB0-4591-0341-A7F5-E88BE30243A2}" type="presOf" srcId="{65796D3F-1401-3943-9E01-375E3552EFEB}" destId="{C20897E2-41DE-804B-B552-A27A064DE121}" srcOrd="0" destOrd="0" presId="urn:microsoft.com/office/officeart/2008/layout/HorizontalMultiLevelHierarchy"/>
    <dgm:cxn modelId="{A65587BC-1861-C64A-AC6B-13A9EE4596C7}" type="presOf" srcId="{EA784D7D-3CAD-3240-ACCC-C3A654474036}" destId="{8670A2D9-EB8D-A249-A2A8-218853FDFFA1}" srcOrd="0" destOrd="0" presId="urn:microsoft.com/office/officeart/2008/layout/HorizontalMultiLevelHierarchy"/>
    <dgm:cxn modelId="{EDE16FCA-A121-6342-A836-7067035BE5D4}" srcId="{EA784D7D-3CAD-3240-ACCC-C3A654474036}" destId="{64BFC5D5-166D-794D-9FC8-6DDD91E50857}" srcOrd="1" destOrd="0" parTransId="{9D0B1059-D8C9-994F-A0CE-B19573374597}" sibTransId="{45429CD7-47BD-1843-8971-1A94FE88FB8A}"/>
    <dgm:cxn modelId="{CF0D1DF3-D85D-094D-B816-9EC0544CB7D2}" type="presOf" srcId="{A4A2A8D3-F4A0-5E48-8A95-E15A343E2B5C}" destId="{F21EEDB9-9060-1242-B475-9D6A1BC7F83B}" srcOrd="0" destOrd="0" presId="urn:microsoft.com/office/officeart/2008/layout/HorizontalMultiLevelHierarchy"/>
    <dgm:cxn modelId="{13E074F6-9B63-6643-B5B8-0F9E1B0275AC}" type="presOf" srcId="{612F9FA4-B1D9-E347-97D4-1F598BC39765}" destId="{6AA65811-4E0D-1740-901E-6EDDB3CEA8D0}" srcOrd="1" destOrd="0" presId="urn:microsoft.com/office/officeart/2008/layout/HorizontalMultiLevelHierarchy"/>
    <dgm:cxn modelId="{4B937CFC-09B9-284D-9506-2BBA6BBC40B6}" type="presOf" srcId="{A4A2A8D3-F4A0-5E48-8A95-E15A343E2B5C}" destId="{32E121A1-BFC8-1D46-B383-38E7ECF59CEF}" srcOrd="1" destOrd="0" presId="urn:microsoft.com/office/officeart/2008/layout/HorizontalMultiLevelHierarchy"/>
    <dgm:cxn modelId="{E735FA3C-A009-364A-8946-8BA5E2EDBE74}" type="presParOf" srcId="{6F1528A6-C41B-944F-B24F-921AB9767195}" destId="{6EB6C850-4C83-6948-B2C0-23342AE9CFB7}" srcOrd="0" destOrd="0" presId="urn:microsoft.com/office/officeart/2008/layout/HorizontalMultiLevelHierarchy"/>
    <dgm:cxn modelId="{7951B8C7-A1AF-5842-9A1C-337C82FDBADA}" type="presParOf" srcId="{6EB6C850-4C83-6948-B2C0-23342AE9CFB7}" destId="{8670A2D9-EB8D-A249-A2A8-218853FDFFA1}" srcOrd="0" destOrd="0" presId="urn:microsoft.com/office/officeart/2008/layout/HorizontalMultiLevelHierarchy"/>
    <dgm:cxn modelId="{3FADCCF4-E86C-3F40-8AEE-CD7ACDD83ECA}" type="presParOf" srcId="{6EB6C850-4C83-6948-B2C0-23342AE9CFB7}" destId="{AB048849-53CE-1143-BC8E-6DEBABFE5E5F}" srcOrd="1" destOrd="0" presId="urn:microsoft.com/office/officeart/2008/layout/HorizontalMultiLevelHierarchy"/>
    <dgm:cxn modelId="{ACB307DA-0D2D-9446-A1CD-0E72AAD090F0}" type="presParOf" srcId="{AB048849-53CE-1143-BC8E-6DEBABFE5E5F}" destId="{7111AEE4-2214-E041-A58E-53CD08F609BC}" srcOrd="0" destOrd="0" presId="urn:microsoft.com/office/officeart/2008/layout/HorizontalMultiLevelHierarchy"/>
    <dgm:cxn modelId="{26FDAF97-5BB7-894A-A0B9-9F9C150C5FF3}" type="presParOf" srcId="{7111AEE4-2214-E041-A58E-53CD08F609BC}" destId="{6AA65811-4E0D-1740-901E-6EDDB3CEA8D0}" srcOrd="0" destOrd="0" presId="urn:microsoft.com/office/officeart/2008/layout/HorizontalMultiLevelHierarchy"/>
    <dgm:cxn modelId="{A1AF536B-C7CA-7C4B-A42B-432CC61A7638}" type="presParOf" srcId="{AB048849-53CE-1143-BC8E-6DEBABFE5E5F}" destId="{47B6EDA8-1087-4F4C-9A89-B00B2EB741C3}" srcOrd="1" destOrd="0" presId="urn:microsoft.com/office/officeart/2008/layout/HorizontalMultiLevelHierarchy"/>
    <dgm:cxn modelId="{017A1819-DE27-4049-ADF0-58FA9CEE4FF5}" type="presParOf" srcId="{47B6EDA8-1087-4F4C-9A89-B00B2EB741C3}" destId="{CD884630-A647-7E44-9E36-2A32FD21D8D6}" srcOrd="0" destOrd="0" presId="urn:microsoft.com/office/officeart/2008/layout/HorizontalMultiLevelHierarchy"/>
    <dgm:cxn modelId="{8368038A-00D7-D341-910E-9BC5F1AC2189}" type="presParOf" srcId="{47B6EDA8-1087-4F4C-9A89-B00B2EB741C3}" destId="{0F5C1A92-9E68-B04C-8E19-5D04CA992A33}" srcOrd="1" destOrd="0" presId="urn:microsoft.com/office/officeart/2008/layout/HorizontalMultiLevelHierarchy"/>
    <dgm:cxn modelId="{63C80C35-2401-0147-A1D3-FD9D7C836AEA}" type="presParOf" srcId="{AB048849-53CE-1143-BC8E-6DEBABFE5E5F}" destId="{65B634BA-6477-F046-89F9-C68BCC4E1969}" srcOrd="2" destOrd="0" presId="urn:microsoft.com/office/officeart/2008/layout/HorizontalMultiLevelHierarchy"/>
    <dgm:cxn modelId="{423851F0-17FF-9043-A2C2-BD0BCD9AE465}" type="presParOf" srcId="{65B634BA-6477-F046-89F9-C68BCC4E1969}" destId="{F150F80B-13E7-174B-8369-88AF3C338FC3}" srcOrd="0" destOrd="0" presId="urn:microsoft.com/office/officeart/2008/layout/HorizontalMultiLevelHierarchy"/>
    <dgm:cxn modelId="{9B250CC8-D59D-3846-AB33-EAF2299B231A}" type="presParOf" srcId="{AB048849-53CE-1143-BC8E-6DEBABFE5E5F}" destId="{5D7E3B69-9CCF-0842-B2E5-8C08A1E0E9A1}" srcOrd="3" destOrd="0" presId="urn:microsoft.com/office/officeart/2008/layout/HorizontalMultiLevelHierarchy"/>
    <dgm:cxn modelId="{60AC6599-9854-7B4C-ACAC-E436076C2D68}" type="presParOf" srcId="{5D7E3B69-9CCF-0842-B2E5-8C08A1E0E9A1}" destId="{592918AB-8020-2D47-AAEC-87122CCC5436}" srcOrd="0" destOrd="0" presId="urn:microsoft.com/office/officeart/2008/layout/HorizontalMultiLevelHierarchy"/>
    <dgm:cxn modelId="{1B3FFB28-719A-084A-A3DF-B36D6D3F90BE}" type="presParOf" srcId="{5D7E3B69-9CCF-0842-B2E5-8C08A1E0E9A1}" destId="{ED486C26-6BA5-2546-BF1A-0C133AA611C5}" srcOrd="1" destOrd="0" presId="urn:microsoft.com/office/officeart/2008/layout/HorizontalMultiLevelHierarchy"/>
    <dgm:cxn modelId="{057A0249-C6B3-8C4F-B10D-5A029798BEC0}" type="presParOf" srcId="{AB048849-53CE-1143-BC8E-6DEBABFE5E5F}" destId="{F21EEDB9-9060-1242-B475-9D6A1BC7F83B}" srcOrd="4" destOrd="0" presId="urn:microsoft.com/office/officeart/2008/layout/HorizontalMultiLevelHierarchy"/>
    <dgm:cxn modelId="{FCF73651-DD06-8446-96FB-7A1EFC37CFA7}" type="presParOf" srcId="{F21EEDB9-9060-1242-B475-9D6A1BC7F83B}" destId="{32E121A1-BFC8-1D46-B383-38E7ECF59CEF}" srcOrd="0" destOrd="0" presId="urn:microsoft.com/office/officeart/2008/layout/HorizontalMultiLevelHierarchy"/>
    <dgm:cxn modelId="{01867E2A-DEB2-2E41-BE90-57120FA884E7}" type="presParOf" srcId="{AB048849-53CE-1143-BC8E-6DEBABFE5E5F}" destId="{2540492B-0C2F-634A-9996-A6A6819F3D55}" srcOrd="5" destOrd="0" presId="urn:microsoft.com/office/officeart/2008/layout/HorizontalMultiLevelHierarchy"/>
    <dgm:cxn modelId="{2D89CED1-2248-D241-B4BB-523C4FE09C90}" type="presParOf" srcId="{2540492B-0C2F-634A-9996-A6A6819F3D55}" destId="{C20897E2-41DE-804B-B552-A27A064DE121}" srcOrd="0" destOrd="0" presId="urn:microsoft.com/office/officeart/2008/layout/HorizontalMultiLevelHierarchy"/>
    <dgm:cxn modelId="{E507ED4B-0611-CD41-B50D-4430FA632DB7}" type="presParOf" srcId="{2540492B-0C2F-634A-9996-A6A6819F3D55}" destId="{E55E2945-A1EB-0441-9198-B02E820E91C0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C2152E-A4DF-464A-8D02-8B2EF32C2FDB}">
      <dsp:nvSpPr>
        <dsp:cNvPr id="0" name=""/>
        <dsp:cNvSpPr/>
      </dsp:nvSpPr>
      <dsp:spPr>
        <a:xfrm>
          <a:off x="0" y="0"/>
          <a:ext cx="6258560" cy="88544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Identify</a:t>
          </a:r>
        </a:p>
      </dsp:txBody>
      <dsp:txXfrm>
        <a:off x="25934" y="25934"/>
        <a:ext cx="5199499" cy="833575"/>
      </dsp:txXfrm>
    </dsp:sp>
    <dsp:sp modelId="{735C5028-B03E-FA43-A778-6B544D5BB0C1}">
      <dsp:nvSpPr>
        <dsp:cNvPr id="0" name=""/>
        <dsp:cNvSpPr/>
      </dsp:nvSpPr>
      <dsp:spPr>
        <a:xfrm>
          <a:off x="467359" y="1008422"/>
          <a:ext cx="6258560" cy="88544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hueOff val="0"/>
            <a:satOff val="0"/>
            <a:lumOff val="0"/>
            <a:alphaOff val="-1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Protect</a:t>
          </a:r>
        </a:p>
      </dsp:txBody>
      <dsp:txXfrm>
        <a:off x="493293" y="1034356"/>
        <a:ext cx="5163793" cy="833575"/>
      </dsp:txXfrm>
    </dsp:sp>
    <dsp:sp modelId="{B83D79F1-658D-5543-B4F1-5E88C164F861}">
      <dsp:nvSpPr>
        <dsp:cNvPr id="0" name=""/>
        <dsp:cNvSpPr/>
      </dsp:nvSpPr>
      <dsp:spPr>
        <a:xfrm>
          <a:off x="934719" y="2016844"/>
          <a:ext cx="6258560" cy="88544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hueOff val="0"/>
            <a:satOff val="0"/>
            <a:lumOff val="0"/>
            <a:alphaOff val="-2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Detect</a:t>
          </a:r>
        </a:p>
      </dsp:txBody>
      <dsp:txXfrm>
        <a:off x="960653" y="2042778"/>
        <a:ext cx="5163793" cy="833575"/>
      </dsp:txXfrm>
    </dsp:sp>
    <dsp:sp modelId="{4D71B38D-1A29-724B-A20B-0E35C3A17501}">
      <dsp:nvSpPr>
        <dsp:cNvPr id="0" name=""/>
        <dsp:cNvSpPr/>
      </dsp:nvSpPr>
      <dsp:spPr>
        <a:xfrm>
          <a:off x="1402079" y="3025266"/>
          <a:ext cx="6258560" cy="88544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hueOff val="0"/>
            <a:satOff val="0"/>
            <a:lumOff val="0"/>
            <a:alphaOff val="-3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Respond</a:t>
          </a:r>
        </a:p>
      </dsp:txBody>
      <dsp:txXfrm>
        <a:off x="1428013" y="3051200"/>
        <a:ext cx="5163793" cy="833575"/>
      </dsp:txXfrm>
    </dsp:sp>
    <dsp:sp modelId="{4BFB9F5D-CCCD-2C45-AFCF-735B96FC89EF}">
      <dsp:nvSpPr>
        <dsp:cNvPr id="0" name=""/>
        <dsp:cNvSpPr/>
      </dsp:nvSpPr>
      <dsp:spPr>
        <a:xfrm>
          <a:off x="1869439" y="4033689"/>
          <a:ext cx="6258560" cy="88544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hueOff val="0"/>
            <a:satOff val="0"/>
            <a:lumOff val="0"/>
            <a:alphaOff val="-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Recover</a:t>
          </a:r>
        </a:p>
      </dsp:txBody>
      <dsp:txXfrm>
        <a:off x="1895373" y="4059623"/>
        <a:ext cx="5163793" cy="833575"/>
      </dsp:txXfrm>
    </dsp:sp>
    <dsp:sp modelId="{176B4E96-7C0A-3E40-BF28-6F04CAA27013}">
      <dsp:nvSpPr>
        <dsp:cNvPr id="0" name=""/>
        <dsp:cNvSpPr/>
      </dsp:nvSpPr>
      <dsp:spPr>
        <a:xfrm>
          <a:off x="5683021" y="646865"/>
          <a:ext cx="575538" cy="57553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tx1">
              <a:alpha val="9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600" kern="1200"/>
        </a:p>
      </dsp:txBody>
      <dsp:txXfrm>
        <a:off x="5812517" y="646865"/>
        <a:ext cx="316546" cy="433092"/>
      </dsp:txXfrm>
    </dsp:sp>
    <dsp:sp modelId="{61571369-B934-364E-9898-16006AED6E92}">
      <dsp:nvSpPr>
        <dsp:cNvPr id="0" name=""/>
        <dsp:cNvSpPr/>
      </dsp:nvSpPr>
      <dsp:spPr>
        <a:xfrm>
          <a:off x="6150381" y="1655288"/>
          <a:ext cx="575538" cy="57553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-13333"/>
          </a:schemeClr>
        </a:solidFill>
        <a:ln w="19050" cap="flat" cmpd="sng" algn="ctr">
          <a:solidFill>
            <a:schemeClr val="tx1">
              <a:alpha val="9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600" kern="1200"/>
        </a:p>
      </dsp:txBody>
      <dsp:txXfrm>
        <a:off x="6279877" y="1655288"/>
        <a:ext cx="316546" cy="433092"/>
      </dsp:txXfrm>
    </dsp:sp>
    <dsp:sp modelId="{3EBF5A03-790B-1C47-8B8B-F3F399FA2187}">
      <dsp:nvSpPr>
        <dsp:cNvPr id="0" name=""/>
        <dsp:cNvSpPr/>
      </dsp:nvSpPr>
      <dsp:spPr>
        <a:xfrm>
          <a:off x="6617741" y="2648953"/>
          <a:ext cx="575538" cy="57553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-26667"/>
          </a:schemeClr>
        </a:solidFill>
        <a:ln w="19050" cap="flat" cmpd="sng" algn="ctr">
          <a:solidFill>
            <a:schemeClr val="tx1">
              <a:alpha val="9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600" kern="1200"/>
        </a:p>
      </dsp:txBody>
      <dsp:txXfrm>
        <a:off x="6747237" y="2648953"/>
        <a:ext cx="316546" cy="433092"/>
      </dsp:txXfrm>
    </dsp:sp>
    <dsp:sp modelId="{9FB1389B-E231-CA44-8BAB-3F3326F76515}">
      <dsp:nvSpPr>
        <dsp:cNvPr id="0" name=""/>
        <dsp:cNvSpPr/>
      </dsp:nvSpPr>
      <dsp:spPr>
        <a:xfrm>
          <a:off x="7085101" y="3667213"/>
          <a:ext cx="575538" cy="57553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-40000"/>
          </a:schemeClr>
        </a:solidFill>
        <a:ln w="19050" cap="flat" cmpd="sng" algn="ctr">
          <a:solidFill>
            <a:schemeClr val="tx1">
              <a:alpha val="9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600" kern="1200"/>
        </a:p>
      </dsp:txBody>
      <dsp:txXfrm>
        <a:off x="7214597" y="3667213"/>
        <a:ext cx="316546" cy="4330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1EEDB9-9060-1242-B475-9D6A1BC7F83B}">
      <dsp:nvSpPr>
        <dsp:cNvPr id="0" name=""/>
        <dsp:cNvSpPr/>
      </dsp:nvSpPr>
      <dsp:spPr>
        <a:xfrm>
          <a:off x="2094310" y="2709333"/>
          <a:ext cx="675382" cy="128693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37691" y="0"/>
              </a:lnTo>
              <a:lnTo>
                <a:pt x="337691" y="1286933"/>
              </a:lnTo>
              <a:lnTo>
                <a:pt x="675382" y="1286933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395667" y="3316465"/>
        <a:ext cx="72669" cy="72669"/>
      </dsp:txXfrm>
    </dsp:sp>
    <dsp:sp modelId="{65B634BA-6477-F046-89F9-C68BCC4E1969}">
      <dsp:nvSpPr>
        <dsp:cNvPr id="0" name=""/>
        <dsp:cNvSpPr/>
      </dsp:nvSpPr>
      <dsp:spPr>
        <a:xfrm>
          <a:off x="2094310" y="2663613"/>
          <a:ext cx="67538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75382" y="45720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415117" y="2692448"/>
        <a:ext cx="33769" cy="33769"/>
      </dsp:txXfrm>
    </dsp:sp>
    <dsp:sp modelId="{7111AEE4-2214-E041-A58E-53CD08F609BC}">
      <dsp:nvSpPr>
        <dsp:cNvPr id="0" name=""/>
        <dsp:cNvSpPr/>
      </dsp:nvSpPr>
      <dsp:spPr>
        <a:xfrm>
          <a:off x="2094310" y="1422400"/>
          <a:ext cx="675382" cy="1286933"/>
        </a:xfrm>
        <a:custGeom>
          <a:avLst/>
          <a:gdLst/>
          <a:ahLst/>
          <a:cxnLst/>
          <a:rect l="0" t="0" r="0" b="0"/>
          <a:pathLst>
            <a:path>
              <a:moveTo>
                <a:pt x="0" y="1286933"/>
              </a:moveTo>
              <a:lnTo>
                <a:pt x="337691" y="1286933"/>
              </a:lnTo>
              <a:lnTo>
                <a:pt x="337691" y="0"/>
              </a:lnTo>
              <a:lnTo>
                <a:pt x="675382" y="0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395667" y="2029532"/>
        <a:ext cx="72669" cy="72669"/>
      </dsp:txXfrm>
    </dsp:sp>
    <dsp:sp modelId="{8670A2D9-EB8D-A249-A2A8-218853FDFFA1}">
      <dsp:nvSpPr>
        <dsp:cNvPr id="0" name=""/>
        <dsp:cNvSpPr/>
      </dsp:nvSpPr>
      <dsp:spPr>
        <a:xfrm rot="16200000">
          <a:off x="-270585" y="2194560"/>
          <a:ext cx="3700245" cy="102954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Impact Analysis</a:t>
          </a:r>
        </a:p>
      </dsp:txBody>
      <dsp:txXfrm>
        <a:off x="-270585" y="2194560"/>
        <a:ext cx="3700245" cy="1029546"/>
      </dsp:txXfrm>
    </dsp:sp>
    <dsp:sp modelId="{CD884630-A647-7E44-9E36-2A32FD21D8D6}">
      <dsp:nvSpPr>
        <dsp:cNvPr id="0" name=""/>
        <dsp:cNvSpPr/>
      </dsp:nvSpPr>
      <dsp:spPr>
        <a:xfrm>
          <a:off x="2769693" y="907626"/>
          <a:ext cx="4147220" cy="102954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Incident Response Plan (IRP)</a:t>
          </a:r>
        </a:p>
      </dsp:txBody>
      <dsp:txXfrm>
        <a:off x="2769693" y="907626"/>
        <a:ext cx="4147220" cy="1029546"/>
      </dsp:txXfrm>
    </dsp:sp>
    <dsp:sp modelId="{592918AB-8020-2D47-AAEC-87122CCC5436}">
      <dsp:nvSpPr>
        <dsp:cNvPr id="0" name=""/>
        <dsp:cNvSpPr/>
      </dsp:nvSpPr>
      <dsp:spPr>
        <a:xfrm>
          <a:off x="2769693" y="2194560"/>
          <a:ext cx="4220398" cy="102954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Disaster Recovery Plan (DRP)</a:t>
          </a:r>
        </a:p>
      </dsp:txBody>
      <dsp:txXfrm>
        <a:off x="2769693" y="2194560"/>
        <a:ext cx="4220398" cy="1029546"/>
      </dsp:txXfrm>
    </dsp:sp>
    <dsp:sp modelId="{C20897E2-41DE-804B-B552-A27A064DE121}">
      <dsp:nvSpPr>
        <dsp:cNvPr id="0" name=""/>
        <dsp:cNvSpPr/>
      </dsp:nvSpPr>
      <dsp:spPr>
        <a:xfrm>
          <a:off x="2769693" y="3481493"/>
          <a:ext cx="4293542" cy="102954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Business Continuity Plan (BCP)</a:t>
          </a:r>
        </a:p>
      </dsp:txBody>
      <dsp:txXfrm>
        <a:off x="2769693" y="3481493"/>
        <a:ext cx="4293542" cy="10295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5BCDB-0EBD-1C53-C00D-791B719AFB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5C4102-05EE-D72B-45D6-D71982DE1C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F983B7-46AA-624B-C4EE-DA59C5E87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D779C-BD69-8244-820E-394646FCE6AE}" type="datetimeFigureOut">
              <a:rPr lang="en-US" smtClean="0"/>
              <a:t>7/30/24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41F5C1-839B-F21E-21AA-ED34D7E1FB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DF8C43-EA2A-835C-A962-29460F89F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B6A45-BD9B-844C-A03F-4B73E9CD8F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9156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43F59-728A-A0D7-1715-F5867C2E54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ED2D54-0606-E947-E936-1C1E73CACD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E38B66-9732-F83D-DF38-61D94646E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D779C-BD69-8244-820E-394646FCE6AE}" type="datetimeFigureOut">
              <a:rPr lang="en-US" smtClean="0"/>
              <a:t>7/30/24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165617-C318-AEF4-8DF9-508D5576D6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098A27-B381-AB7D-8EB6-EBD003B89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B6A45-BD9B-844C-A03F-4B73E9CD8F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88191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BE2FC-EB4A-F28C-3A08-C1CE1DBD6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E46C55-099B-3EAF-E795-273D03A9BD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398841-E2AA-EF38-8E16-A0D58472A3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D779C-BD69-8244-820E-394646FCE6AE}" type="datetimeFigureOut">
              <a:rPr lang="en-US" smtClean="0"/>
              <a:t>7/30/24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AFD47C-D245-F4D3-A8C9-CDA9996CF4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440405-88F3-6CC4-D349-FF17617D76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B6A45-BD9B-844C-A03F-4B73E9CD8F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8715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7AC31-8FDB-DBBC-5493-EDA4F80BB8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EAAF6D-AF7C-5DFA-DE9F-52B27BD5E7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FA563-1046-062E-8DB1-6796449A63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B63CCD-C31F-BA6F-7046-6BCE624898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D779C-BD69-8244-820E-394646FCE6AE}" type="datetimeFigureOut">
              <a:rPr lang="en-US" smtClean="0"/>
              <a:t>7/30/24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413478-FDC6-0DED-1682-379ADA65E3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D88AA7-771F-A822-08F1-AFA30D6547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B6A45-BD9B-844C-A03F-4B73E9CD8F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1962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DEC762-43B6-C1AE-2356-AF869128B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B44D06-B7C8-F906-EF55-1C5AFA1BA5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73BFAA-4456-69F1-ED9E-7AE9BBAC4B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45395F4-2F12-FF71-812B-4072A0DEDF6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DBB9407-8992-847A-D203-782A6FE746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771376-8581-FDC6-F53A-B388F3096C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D779C-BD69-8244-820E-394646FCE6AE}" type="datetimeFigureOut">
              <a:rPr lang="en-US" smtClean="0"/>
              <a:t>7/30/24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FBCD4F-9348-BBDC-1CD5-9D30269428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46EBCF1-F6F4-AC1F-DA17-8250FC079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B6A45-BD9B-844C-A03F-4B73E9CD8F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0249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BA8BC-DA3C-B23D-E425-A7DB755272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885B94C-2159-2D46-6C8A-5AAB42911F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D779C-BD69-8244-820E-394646FCE6AE}" type="datetimeFigureOut">
              <a:rPr lang="en-US" smtClean="0"/>
              <a:t>7/30/24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59CF703-D7E2-3128-D4E6-EB619B75D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B6CECC-3E27-2572-61FA-29BCD2BEA8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B6A45-BD9B-844C-A03F-4B73E9CD8F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4722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A11AB2E-ED44-23D0-26F0-6D3179F7E9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D779C-BD69-8244-820E-394646FCE6AE}" type="datetimeFigureOut">
              <a:rPr lang="en-US" smtClean="0"/>
              <a:t>7/30/24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8FEE2E-C51A-A3AD-2C3A-67B2ACB1D5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C17677-2756-638B-8A84-FA946FFEA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B6A45-BD9B-844C-A03F-4B73E9CD8F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96478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F1EBB-25DA-BACD-91BE-3CFF219E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1050F-0F58-FB86-DE7E-A1B2E0BAB3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69B778-7F19-0D63-59D3-1F198E3B8E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B4065B-832B-C23E-165F-7B0C59950A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D779C-BD69-8244-820E-394646FCE6AE}" type="datetimeFigureOut">
              <a:rPr lang="en-US" smtClean="0"/>
              <a:t>7/30/24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F30A65-F5AE-4766-A923-7D53F7D52F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92745A-186E-898D-1C4B-9E87333739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B6A45-BD9B-844C-A03F-4B73E9CD8F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1901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06E64-3A97-F29E-BAC0-997450F158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F3CAA06-ACCB-3F0B-B7A1-51AB6CFBDC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470461-EB07-A419-BA1B-816F5DE171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C8031C-2ABB-C117-FBB2-3DC3B6E69B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D779C-BD69-8244-820E-394646FCE6AE}" type="datetimeFigureOut">
              <a:rPr lang="en-US" smtClean="0"/>
              <a:t>7/30/24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6B5147-F317-7171-01A9-040AFDE7A1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503D7D-A57F-E9BC-829C-19184BF9F8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B6A45-BD9B-844C-A03F-4B73E9CD8F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80402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638DA-E433-F2DC-E145-0514A12AB0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956FFD9-72AE-DA68-ABFA-EB19AB432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3A3D90-62BF-85CD-3C2C-964F2300EC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D779C-BD69-8244-820E-394646FCE6AE}" type="datetimeFigureOut">
              <a:rPr lang="en-US" smtClean="0"/>
              <a:t>7/30/24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A94BA8-3BD0-6323-15BC-90C8227101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8FF94D-32D5-B758-56DD-4351585845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B6A45-BD9B-844C-A03F-4B73E9CD8F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85303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DD91D15-74C2-2726-CA87-E730AD239A8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BC1070-149D-F898-8441-1438A0220B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261569-3F7E-031B-D962-80CC4A2E43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D779C-BD69-8244-820E-394646FCE6AE}" type="datetimeFigureOut">
              <a:rPr lang="en-US" smtClean="0"/>
              <a:t>7/30/24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3FEEF9-7E0E-EE07-6C3F-665927D9CC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3790AC-2B64-4DD4-C368-EF0D3B11A3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B6A45-BD9B-844C-A03F-4B73E9CD8F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14929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95719FE-F60C-F92B-2F0F-8AEEB50C3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8B39AF-5790-D18D-40D2-F52CA1535B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6894C1-4FCF-01E7-134A-A324AD43A00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F1D779C-BD69-8244-820E-394646FCE6AE}" type="datetimeFigureOut">
              <a:rPr lang="en-US" smtClean="0"/>
              <a:t>7/30/24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F1C689-C5E9-387D-CD03-BCE24260C2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09853D-C640-9ACE-149D-25FB57B08F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24B6A45-BD9B-844C-A03F-4B73E9CD8F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9401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sv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12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82817DE-1C6F-202D-4C5A-121D7DBDDBD0}"/>
              </a:ext>
            </a:extLst>
          </p:cNvPr>
          <p:cNvSpPr/>
          <p:nvPr/>
        </p:nvSpPr>
        <p:spPr>
          <a:xfrm>
            <a:off x="1670221" y="1972720"/>
            <a:ext cx="8806249" cy="208944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681455A-2CCF-2869-A0F8-ED00922F5356}"/>
              </a:ext>
            </a:extLst>
          </p:cNvPr>
          <p:cNvSpPr/>
          <p:nvPr/>
        </p:nvSpPr>
        <p:spPr>
          <a:xfrm>
            <a:off x="1670221" y="4605561"/>
            <a:ext cx="8905103" cy="208945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24CE0-D326-9C39-71E0-FC3E9EA29976}"/>
              </a:ext>
            </a:extLst>
          </p:cNvPr>
          <p:cNvSpPr txBox="1"/>
          <p:nvPr/>
        </p:nvSpPr>
        <p:spPr>
          <a:xfrm>
            <a:off x="1572360" y="1261335"/>
            <a:ext cx="1870841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dirty="0"/>
              <a:t>Access Door 1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DD3FA48-C077-9113-F132-E1D9F479A45C}"/>
              </a:ext>
            </a:extLst>
          </p:cNvPr>
          <p:cNvSpPr/>
          <p:nvPr/>
        </p:nvSpPr>
        <p:spPr>
          <a:xfrm>
            <a:off x="1907414" y="1891334"/>
            <a:ext cx="409904" cy="40990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9F8C066-FF6D-A1CC-EFAF-42582B9D51B7}"/>
              </a:ext>
            </a:extLst>
          </p:cNvPr>
          <p:cNvSpPr/>
          <p:nvPr/>
        </p:nvSpPr>
        <p:spPr>
          <a:xfrm>
            <a:off x="1907414" y="4524176"/>
            <a:ext cx="409904" cy="40990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0936080-4D19-4B08-2EF9-87DB2CDF40EA}"/>
              </a:ext>
            </a:extLst>
          </p:cNvPr>
          <p:cNvSpPr/>
          <p:nvPr/>
        </p:nvSpPr>
        <p:spPr>
          <a:xfrm rot="2709751">
            <a:off x="1799103" y="2978275"/>
            <a:ext cx="2570206" cy="18535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21974B19-DFF1-7FC2-73EE-917C75E497BD}"/>
              </a:ext>
            </a:extLst>
          </p:cNvPr>
          <p:cNvSpPr/>
          <p:nvPr/>
        </p:nvSpPr>
        <p:spPr>
          <a:xfrm>
            <a:off x="9111853" y="1891334"/>
            <a:ext cx="409904" cy="40990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035DEE56-F78C-0F5A-0147-C6EAB500B9E7}"/>
              </a:ext>
            </a:extLst>
          </p:cNvPr>
          <p:cNvSpPr/>
          <p:nvPr/>
        </p:nvSpPr>
        <p:spPr>
          <a:xfrm>
            <a:off x="9111853" y="4524176"/>
            <a:ext cx="409904" cy="40990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31D13F9-E6FD-2345-BE94-55D61565B6E7}"/>
              </a:ext>
            </a:extLst>
          </p:cNvPr>
          <p:cNvSpPr/>
          <p:nvPr/>
        </p:nvSpPr>
        <p:spPr>
          <a:xfrm rot="5400000">
            <a:off x="8031699" y="3320032"/>
            <a:ext cx="2570206" cy="18535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3A8D472-0E7D-600D-A854-12B60361D5AE}"/>
              </a:ext>
            </a:extLst>
          </p:cNvPr>
          <p:cNvSpPr txBox="1"/>
          <p:nvPr/>
        </p:nvSpPr>
        <p:spPr>
          <a:xfrm>
            <a:off x="4396946" y="2957220"/>
            <a:ext cx="3855307" cy="923330"/>
          </a:xfrm>
          <a:prstGeom prst="rect">
            <a:avLst/>
          </a:prstGeom>
          <a:ln>
            <a:noFill/>
            <a:prstDash val="sysDash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dirty="0"/>
              <a:t>Trap – Secured area.</a:t>
            </a:r>
          </a:p>
          <a:p>
            <a:pPr algn="ctr"/>
            <a:r>
              <a:rPr lang="en-US" dirty="0"/>
              <a:t> Access door 1 must be closed before access door 2 can be opened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CA29FCD-8BBE-F3C3-5AD8-BE630A7A3DA8}"/>
              </a:ext>
            </a:extLst>
          </p:cNvPr>
          <p:cNvSpPr txBox="1"/>
          <p:nvPr/>
        </p:nvSpPr>
        <p:spPr>
          <a:xfrm>
            <a:off x="8381381" y="1254345"/>
            <a:ext cx="1870841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dirty="0"/>
              <a:t>Access Door 2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1030DDB-2C85-59CA-5017-19D82F0814B4}"/>
              </a:ext>
            </a:extLst>
          </p:cNvPr>
          <p:cNvSpPr txBox="1"/>
          <p:nvPr/>
        </p:nvSpPr>
        <p:spPr>
          <a:xfrm>
            <a:off x="1715530" y="5307400"/>
            <a:ext cx="8760940" cy="369332"/>
          </a:xfrm>
          <a:prstGeom prst="rect">
            <a:avLst/>
          </a:prstGeom>
          <a:ln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dirty="0"/>
              <a:t>Doors can be operated with security pass / keys or physical checks by security officers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39DE814-4EB8-993A-1948-E3E5A68E05A6}"/>
              </a:ext>
            </a:extLst>
          </p:cNvPr>
          <p:cNvSpPr txBox="1"/>
          <p:nvPr/>
        </p:nvSpPr>
        <p:spPr>
          <a:xfrm>
            <a:off x="332013" y="279456"/>
            <a:ext cx="34692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accent4">
                    <a:lumMod val="50000"/>
                  </a:schemeClr>
                </a:solidFill>
              </a:rPr>
              <a:t>Man Trap Example</a:t>
            </a:r>
          </a:p>
        </p:txBody>
      </p:sp>
    </p:spTree>
    <p:extLst>
      <p:ext uri="{BB962C8B-B14F-4D97-AF65-F5344CB8AC3E}">
        <p14:creationId xmlns:p14="http://schemas.microsoft.com/office/powerpoint/2010/main" val="10113361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EFB8F19-E4B9-9A5A-E505-42C08D81A9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1352881"/>
              </p:ext>
            </p:extLst>
          </p:nvPr>
        </p:nvGraphicFramePr>
        <p:xfrm>
          <a:off x="838200" y="1825625"/>
          <a:ext cx="10515597" cy="36898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199">
                  <a:extLst>
                    <a:ext uri="{9D8B030D-6E8A-4147-A177-3AD203B41FA5}">
                      <a16:colId xmlns:a16="http://schemas.microsoft.com/office/drawing/2014/main" val="3834458122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393040491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2175856201"/>
                    </a:ext>
                  </a:extLst>
                </a:gridCol>
              </a:tblGrid>
              <a:tr h="922465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Traditional Single Sprinkler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Mist Single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Sprinkler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97269373"/>
                  </a:ext>
                </a:extLst>
              </a:tr>
              <a:tr h="922465">
                <a:tc>
                  <a:txBody>
                    <a:bodyPr/>
                    <a:lstStyle/>
                    <a:p>
                      <a:pPr lvl="0" algn="r"/>
                      <a:r>
                        <a:rPr lang="en-US" dirty="0"/>
                        <a:t>Coverage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25 Meter Squared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16 Meter Squared</a:t>
                      </a:r>
                    </a:p>
                    <a:p>
                      <a:pPr algn="ctr"/>
                      <a:endParaRPr lang="en-US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82712427"/>
                  </a:ext>
                </a:extLst>
              </a:tr>
              <a:tr h="922465">
                <a:tc>
                  <a:txBody>
                    <a:bodyPr/>
                    <a:lstStyle/>
                    <a:p>
                      <a:pPr lvl="0" algn="r"/>
                      <a:r>
                        <a:rPr lang="en-US" dirty="0"/>
                        <a:t>Water Depth After 30 mins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61.2 mm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11.25mm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87192340"/>
                  </a:ext>
                </a:extLst>
              </a:tr>
              <a:tr h="922465">
                <a:tc>
                  <a:txBody>
                    <a:bodyPr/>
                    <a:lstStyle/>
                    <a:p>
                      <a:pPr lvl="0" algn="r"/>
                      <a:r>
                        <a:rPr lang="en-US" dirty="0"/>
                        <a:t>Volume Of Water After 30 mins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1500 liters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180 liters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53795535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2AA6BE65-57A4-0CDD-68AF-F42E67E03AAC}"/>
              </a:ext>
            </a:extLst>
          </p:cNvPr>
          <p:cNvSpPr txBox="1"/>
          <p:nvPr/>
        </p:nvSpPr>
        <p:spPr>
          <a:xfrm>
            <a:off x="332013" y="279456"/>
            <a:ext cx="3273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accent4">
                    <a:lumMod val="50000"/>
                  </a:schemeClr>
                </a:solidFill>
              </a:rPr>
              <a:t>Sprinkler Systems</a:t>
            </a:r>
          </a:p>
        </p:txBody>
      </p:sp>
    </p:spTree>
    <p:extLst>
      <p:ext uri="{BB962C8B-B14F-4D97-AF65-F5344CB8AC3E}">
        <p14:creationId xmlns:p14="http://schemas.microsoft.com/office/powerpoint/2010/main" val="32847258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 descr="Electric Tower with solid fill">
            <a:extLst>
              <a:ext uri="{FF2B5EF4-FFF2-40B4-BE49-F238E27FC236}">
                <a16:creationId xmlns:a16="http://schemas.microsoft.com/office/drawing/2014/main" id="{48EFFCA5-503A-62DA-8D85-48D2C01C15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00447" y="1994725"/>
            <a:ext cx="914400" cy="914400"/>
          </a:xfrm>
          <a:prstGeom prst="rect">
            <a:avLst/>
          </a:prstGeom>
        </p:spPr>
      </p:pic>
      <p:pic>
        <p:nvPicPr>
          <p:cNvPr id="5" name="Graphic 4" descr="Battery charging with solid fill">
            <a:extLst>
              <a:ext uri="{FF2B5EF4-FFF2-40B4-BE49-F238E27FC236}">
                <a16:creationId xmlns:a16="http://schemas.microsoft.com/office/drawing/2014/main" id="{F1514144-0506-39AC-955D-9BD832DF1F7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614057" y="3809910"/>
            <a:ext cx="914400" cy="914400"/>
          </a:xfrm>
          <a:prstGeom prst="rect">
            <a:avLst/>
          </a:prstGeom>
        </p:spPr>
      </p:pic>
      <p:pic>
        <p:nvPicPr>
          <p:cNvPr id="7" name="Graphic 6" descr="Toggle outline">
            <a:extLst>
              <a:ext uri="{FF2B5EF4-FFF2-40B4-BE49-F238E27FC236}">
                <a16:creationId xmlns:a16="http://schemas.microsoft.com/office/drawing/2014/main" id="{E598523D-3C51-99C1-1F5E-FF6A0FDA6B5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932022" y="1569902"/>
            <a:ext cx="914400" cy="914400"/>
          </a:xfrm>
          <a:prstGeom prst="rect">
            <a:avLst/>
          </a:prstGeom>
        </p:spPr>
      </p:pic>
      <p:pic>
        <p:nvPicPr>
          <p:cNvPr id="11" name="Graphic 10" descr="Toggle with solid fill">
            <a:extLst>
              <a:ext uri="{FF2B5EF4-FFF2-40B4-BE49-F238E27FC236}">
                <a16:creationId xmlns:a16="http://schemas.microsoft.com/office/drawing/2014/main" id="{EEB6E6DC-D5D1-2FB4-B790-79B42FA3949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932022" y="3759745"/>
            <a:ext cx="914400" cy="914400"/>
          </a:xfrm>
          <a:prstGeom prst="rect">
            <a:avLst/>
          </a:prstGeom>
        </p:spPr>
      </p:pic>
      <p:pic>
        <p:nvPicPr>
          <p:cNvPr id="13" name="Graphic 12" descr="Server outline">
            <a:extLst>
              <a:ext uri="{FF2B5EF4-FFF2-40B4-BE49-F238E27FC236}">
                <a16:creationId xmlns:a16="http://schemas.microsoft.com/office/drawing/2014/main" id="{EC118FBD-CE53-7A4C-8B9C-A123D7BCEFC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9596846" y="2377440"/>
            <a:ext cx="914400" cy="914400"/>
          </a:xfrm>
          <a:prstGeom prst="rect">
            <a:avLst/>
          </a:prstGeom>
        </p:spPr>
      </p:pic>
      <p:pic>
        <p:nvPicPr>
          <p:cNvPr id="15" name="Graphic 14" descr="Full battery outline">
            <a:extLst>
              <a:ext uri="{FF2B5EF4-FFF2-40B4-BE49-F238E27FC236}">
                <a16:creationId xmlns:a16="http://schemas.microsoft.com/office/drawing/2014/main" id="{005AB101-9D14-210F-60DE-045672AE89E4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3614057" y="2183856"/>
            <a:ext cx="914400" cy="9144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17559E4-A283-8F57-6B93-B6F60880A5BD}"/>
              </a:ext>
            </a:extLst>
          </p:cNvPr>
          <p:cNvSpPr txBox="1"/>
          <p:nvPr/>
        </p:nvSpPr>
        <p:spPr>
          <a:xfrm>
            <a:off x="3485606" y="2928439"/>
            <a:ext cx="11364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Charger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0A3C92A-81C8-291D-D1C3-D3AED419F639}"/>
              </a:ext>
            </a:extLst>
          </p:cNvPr>
          <p:cNvSpPr txBox="1"/>
          <p:nvPr/>
        </p:nvSpPr>
        <p:spPr>
          <a:xfrm>
            <a:off x="3485606" y="4630341"/>
            <a:ext cx="11364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Battery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75EF9BA-A84D-D638-33F4-98F16E1D3A18}"/>
              </a:ext>
            </a:extLst>
          </p:cNvPr>
          <p:cNvSpPr txBox="1"/>
          <p:nvPr/>
        </p:nvSpPr>
        <p:spPr>
          <a:xfrm>
            <a:off x="6405154" y="4630341"/>
            <a:ext cx="20791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UPS Switch | Default Set To </a:t>
            </a:r>
            <a:r>
              <a:rPr lang="en-US" b="1" dirty="0">
                <a:solidFill>
                  <a:srgbClr val="FF0000"/>
                </a:solidFill>
              </a:rPr>
              <a:t>OFF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023ED24-61AA-525A-6568-23183787ECBE}"/>
              </a:ext>
            </a:extLst>
          </p:cNvPr>
          <p:cNvSpPr txBox="1"/>
          <p:nvPr/>
        </p:nvSpPr>
        <p:spPr>
          <a:xfrm>
            <a:off x="6405154" y="2451925"/>
            <a:ext cx="20791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Mains Switch | Default Set To </a:t>
            </a:r>
            <a:r>
              <a:rPr lang="en-US" b="1" dirty="0">
                <a:solidFill>
                  <a:schemeClr val="accent6">
                    <a:lumMod val="75000"/>
                  </a:schemeClr>
                </a:solidFill>
              </a:rPr>
              <a:t>ON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BA87CDB-2568-E08E-6F29-67542A0592C4}"/>
              </a:ext>
            </a:extLst>
          </p:cNvPr>
          <p:cNvSpPr txBox="1"/>
          <p:nvPr/>
        </p:nvSpPr>
        <p:spPr>
          <a:xfrm>
            <a:off x="9075420" y="3242995"/>
            <a:ext cx="19572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Equipment e.g. Servers, Cameras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E159617-7C9B-DAA2-5B5A-B6439DAA350B}"/>
              </a:ext>
            </a:extLst>
          </p:cNvPr>
          <p:cNvSpPr txBox="1"/>
          <p:nvPr/>
        </p:nvSpPr>
        <p:spPr>
          <a:xfrm>
            <a:off x="1159328" y="2922508"/>
            <a:ext cx="13422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Grid Power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6029875-BDB7-05DC-CC00-2BE9F48EA030}"/>
              </a:ext>
            </a:extLst>
          </p:cNvPr>
          <p:cNvSpPr txBox="1"/>
          <p:nvPr/>
        </p:nvSpPr>
        <p:spPr>
          <a:xfrm>
            <a:off x="332013" y="279456"/>
            <a:ext cx="28161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accent4">
                    <a:lumMod val="50000"/>
                  </a:schemeClr>
                </a:solidFill>
              </a:rPr>
              <a:t>UPS Flow Chart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F5F13729-1DCF-329C-ED25-050C9D8807EF}"/>
              </a:ext>
            </a:extLst>
          </p:cNvPr>
          <p:cNvCxnSpPr/>
          <p:nvPr/>
        </p:nvCxnSpPr>
        <p:spPr>
          <a:xfrm>
            <a:off x="2584269" y="2664822"/>
            <a:ext cx="901337" cy="0"/>
          </a:xfrm>
          <a:prstGeom prst="straightConnector1">
            <a:avLst/>
          </a:prstGeom>
          <a:ln w="38100"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5BCF74B7-8E45-E174-ADA3-CE7345C0500E}"/>
              </a:ext>
            </a:extLst>
          </p:cNvPr>
          <p:cNvCxnSpPr>
            <a:cxnSpLocks/>
          </p:cNvCxnSpPr>
          <p:nvPr/>
        </p:nvCxnSpPr>
        <p:spPr>
          <a:xfrm>
            <a:off x="4735287" y="2664822"/>
            <a:ext cx="1669867" cy="0"/>
          </a:xfrm>
          <a:prstGeom prst="straightConnector1">
            <a:avLst/>
          </a:prstGeom>
          <a:ln w="38100"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0DCD110B-1387-F3AB-3DC0-AFF9858739DB}"/>
              </a:ext>
            </a:extLst>
          </p:cNvPr>
          <p:cNvCxnSpPr>
            <a:cxnSpLocks/>
          </p:cNvCxnSpPr>
          <p:nvPr/>
        </p:nvCxnSpPr>
        <p:spPr>
          <a:xfrm>
            <a:off x="8375470" y="2660467"/>
            <a:ext cx="1221376" cy="4355"/>
          </a:xfrm>
          <a:prstGeom prst="straightConnector1">
            <a:avLst/>
          </a:prstGeom>
          <a:ln w="38100"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BBCCC57A-2E28-13D3-7510-032D0213B380}"/>
              </a:ext>
            </a:extLst>
          </p:cNvPr>
          <p:cNvCxnSpPr>
            <a:cxnSpLocks/>
          </p:cNvCxnSpPr>
          <p:nvPr/>
        </p:nvCxnSpPr>
        <p:spPr>
          <a:xfrm>
            <a:off x="4029890" y="3291840"/>
            <a:ext cx="0" cy="583473"/>
          </a:xfrm>
          <a:prstGeom prst="straightConnector1">
            <a:avLst/>
          </a:prstGeom>
          <a:ln w="38100"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AC65F0EE-4A0E-8C75-E9D1-9EF21E4ADFA7}"/>
              </a:ext>
            </a:extLst>
          </p:cNvPr>
          <p:cNvCxnSpPr>
            <a:cxnSpLocks/>
          </p:cNvCxnSpPr>
          <p:nvPr/>
        </p:nvCxnSpPr>
        <p:spPr>
          <a:xfrm>
            <a:off x="4735287" y="4267199"/>
            <a:ext cx="1669867" cy="0"/>
          </a:xfrm>
          <a:prstGeom prst="straightConnector1">
            <a:avLst/>
          </a:prstGeom>
          <a:ln w="38100"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A158919A-AF88-788A-8B12-C5DA0FE4A9F7}"/>
              </a:ext>
            </a:extLst>
          </p:cNvPr>
          <p:cNvCxnSpPr>
            <a:cxnSpLocks/>
          </p:cNvCxnSpPr>
          <p:nvPr/>
        </p:nvCxnSpPr>
        <p:spPr>
          <a:xfrm>
            <a:off x="8151224" y="4284526"/>
            <a:ext cx="1902822" cy="0"/>
          </a:xfrm>
          <a:prstGeom prst="straightConnector1">
            <a:avLst/>
          </a:prstGeom>
          <a:ln w="38100">
            <a:tailEnd type="oval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1FCBBF57-28B5-8646-AA9B-32F3223BFAC7}"/>
              </a:ext>
            </a:extLst>
          </p:cNvPr>
          <p:cNvCxnSpPr>
            <a:cxnSpLocks/>
          </p:cNvCxnSpPr>
          <p:nvPr/>
        </p:nvCxnSpPr>
        <p:spPr>
          <a:xfrm flipV="1">
            <a:off x="10054046" y="4005852"/>
            <a:ext cx="0" cy="278674"/>
          </a:xfrm>
          <a:prstGeom prst="straightConnector1">
            <a:avLst/>
          </a:prstGeom>
          <a:ln w="38100"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17094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id="{56029875-BDB7-05DC-CC00-2BE9F48EA030}"/>
              </a:ext>
            </a:extLst>
          </p:cNvPr>
          <p:cNvSpPr txBox="1"/>
          <p:nvPr/>
        </p:nvSpPr>
        <p:spPr>
          <a:xfrm>
            <a:off x="332013" y="279456"/>
            <a:ext cx="52063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accent4">
                    <a:lumMod val="50000"/>
                  </a:schemeClr>
                </a:solidFill>
              </a:rPr>
              <a:t>Information Security Unit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DB2A5FC-8A95-252C-572E-ED98B4D78554}"/>
              </a:ext>
            </a:extLst>
          </p:cNvPr>
          <p:cNvSpPr/>
          <p:nvPr/>
        </p:nvSpPr>
        <p:spPr>
          <a:xfrm>
            <a:off x="4928470" y="1097280"/>
            <a:ext cx="2203607" cy="116586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Chief Information Security Officer (CISO)</a:t>
            </a:r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0C49806-3557-6037-350F-3D84FFBC2672}"/>
              </a:ext>
            </a:extLst>
          </p:cNvPr>
          <p:cNvSpPr/>
          <p:nvPr/>
        </p:nvSpPr>
        <p:spPr>
          <a:xfrm>
            <a:off x="1478362" y="1097280"/>
            <a:ext cx="2203605" cy="116586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Chief Information Officer (CIO)</a:t>
            </a:r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AABE8CD-82C6-FEF0-D08C-8F6D30FCF8D3}"/>
              </a:ext>
            </a:extLst>
          </p:cNvPr>
          <p:cNvSpPr/>
          <p:nvPr/>
        </p:nvSpPr>
        <p:spPr>
          <a:xfrm>
            <a:off x="242411" y="3063241"/>
            <a:ext cx="2203606" cy="116586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Policy</a:t>
            </a:r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EE8A0C9-C9FD-6222-CE3B-4EBD1B17C26A}"/>
              </a:ext>
            </a:extLst>
          </p:cNvPr>
          <p:cNvSpPr/>
          <p:nvPr/>
        </p:nvSpPr>
        <p:spPr>
          <a:xfrm>
            <a:off x="2591594" y="3063240"/>
            <a:ext cx="2203607" cy="116586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Security</a:t>
            </a:r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BFF0C5F-D19E-6A11-5313-81C0B5234B6D}"/>
              </a:ext>
            </a:extLst>
          </p:cNvPr>
          <p:cNvSpPr/>
          <p:nvPr/>
        </p:nvSpPr>
        <p:spPr>
          <a:xfrm>
            <a:off x="4939901" y="3063240"/>
            <a:ext cx="2203607" cy="116586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Risk Assessments &amp; Incident Response</a:t>
            </a:r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4CC8CDF-FF94-9960-26B3-79D2D35DAC4B}"/>
              </a:ext>
            </a:extLst>
          </p:cNvPr>
          <p:cNvSpPr/>
          <p:nvPr/>
        </p:nvSpPr>
        <p:spPr>
          <a:xfrm>
            <a:off x="7288208" y="3063240"/>
            <a:ext cx="2203607" cy="116586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System Administrators</a:t>
            </a:r>
            <a:endParaRPr lang="en-GB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4EED647-36B9-F361-A3BD-08B70C70D64A}"/>
              </a:ext>
            </a:extLst>
          </p:cNvPr>
          <p:cNvSpPr/>
          <p:nvPr/>
        </p:nvSpPr>
        <p:spPr>
          <a:xfrm>
            <a:off x="9625085" y="3063240"/>
            <a:ext cx="2203606" cy="116586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Compliance and Governance</a:t>
            </a:r>
            <a:endParaRPr lang="en-GB" dirty="0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C9B5941C-06F4-60B9-86D7-DBF53519FDEF}"/>
              </a:ext>
            </a:extLst>
          </p:cNvPr>
          <p:cNvCxnSpPr>
            <a:stCxn id="8" idx="3"/>
            <a:endCxn id="4" idx="1"/>
          </p:cNvCxnSpPr>
          <p:nvPr/>
        </p:nvCxnSpPr>
        <p:spPr>
          <a:xfrm>
            <a:off x="3681967" y="1680210"/>
            <a:ext cx="1246503" cy="0"/>
          </a:xfrm>
          <a:prstGeom prst="line">
            <a:avLst/>
          </a:prstGeom>
          <a:ln w="285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26BF7140-1232-04B2-247C-219B47E172B9}"/>
              </a:ext>
            </a:extLst>
          </p:cNvPr>
          <p:cNvCxnSpPr>
            <a:cxnSpLocks/>
          </p:cNvCxnSpPr>
          <p:nvPr/>
        </p:nvCxnSpPr>
        <p:spPr>
          <a:xfrm>
            <a:off x="1345091" y="2632710"/>
            <a:ext cx="9393227" cy="0"/>
          </a:xfrm>
          <a:prstGeom prst="line">
            <a:avLst/>
          </a:prstGeom>
          <a:ln w="285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5A180ADB-8F82-1CF2-F27C-47F8318C6DBD}"/>
              </a:ext>
            </a:extLst>
          </p:cNvPr>
          <p:cNvCxnSpPr>
            <a:cxnSpLocks/>
          </p:cNvCxnSpPr>
          <p:nvPr/>
        </p:nvCxnSpPr>
        <p:spPr>
          <a:xfrm>
            <a:off x="1357303" y="2632710"/>
            <a:ext cx="0" cy="384810"/>
          </a:xfrm>
          <a:prstGeom prst="line">
            <a:avLst/>
          </a:prstGeom>
          <a:ln w="285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A5EE405E-AD36-3E92-0357-D158647E89FB}"/>
              </a:ext>
            </a:extLst>
          </p:cNvPr>
          <p:cNvCxnSpPr>
            <a:cxnSpLocks/>
          </p:cNvCxnSpPr>
          <p:nvPr/>
        </p:nvCxnSpPr>
        <p:spPr>
          <a:xfrm>
            <a:off x="10738318" y="2638425"/>
            <a:ext cx="0" cy="384810"/>
          </a:xfrm>
          <a:prstGeom prst="line">
            <a:avLst/>
          </a:prstGeom>
          <a:ln w="285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3E617BB5-DFF6-24B6-4709-6427EDA3445F}"/>
              </a:ext>
            </a:extLst>
          </p:cNvPr>
          <p:cNvCxnSpPr>
            <a:cxnSpLocks/>
          </p:cNvCxnSpPr>
          <p:nvPr/>
        </p:nvCxnSpPr>
        <p:spPr>
          <a:xfrm>
            <a:off x="3751490" y="2632710"/>
            <a:ext cx="0" cy="384810"/>
          </a:xfrm>
          <a:prstGeom prst="line">
            <a:avLst/>
          </a:prstGeom>
          <a:ln w="285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7E751958-E5D8-72A2-7076-DD6FD5591EBB}"/>
              </a:ext>
            </a:extLst>
          </p:cNvPr>
          <p:cNvCxnSpPr>
            <a:cxnSpLocks/>
          </p:cNvCxnSpPr>
          <p:nvPr/>
        </p:nvCxnSpPr>
        <p:spPr>
          <a:xfrm>
            <a:off x="6031216" y="2632710"/>
            <a:ext cx="0" cy="384810"/>
          </a:xfrm>
          <a:prstGeom prst="line">
            <a:avLst/>
          </a:prstGeom>
          <a:ln w="285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F754F1EF-FAE5-3B64-43C9-DF2A1EF254BF}"/>
              </a:ext>
            </a:extLst>
          </p:cNvPr>
          <p:cNvCxnSpPr>
            <a:cxnSpLocks/>
          </p:cNvCxnSpPr>
          <p:nvPr/>
        </p:nvCxnSpPr>
        <p:spPr>
          <a:xfrm>
            <a:off x="8425244" y="2632710"/>
            <a:ext cx="0" cy="384810"/>
          </a:xfrm>
          <a:prstGeom prst="line">
            <a:avLst/>
          </a:prstGeom>
          <a:ln w="285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F19A66C0-9C8B-992D-8856-C1EC833AB602}"/>
              </a:ext>
            </a:extLst>
          </p:cNvPr>
          <p:cNvCxnSpPr>
            <a:cxnSpLocks/>
          </p:cNvCxnSpPr>
          <p:nvPr/>
        </p:nvCxnSpPr>
        <p:spPr>
          <a:xfrm>
            <a:off x="6030273" y="2263140"/>
            <a:ext cx="0" cy="384810"/>
          </a:xfrm>
          <a:prstGeom prst="line">
            <a:avLst/>
          </a:prstGeom>
          <a:ln w="285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4" name="Right Brace 43">
            <a:extLst>
              <a:ext uri="{FF2B5EF4-FFF2-40B4-BE49-F238E27FC236}">
                <a16:creationId xmlns:a16="http://schemas.microsoft.com/office/drawing/2014/main" id="{FDA929B3-F2F5-2DBE-3C16-B2B44C16B0F3}"/>
              </a:ext>
            </a:extLst>
          </p:cNvPr>
          <p:cNvSpPr/>
          <p:nvPr/>
        </p:nvSpPr>
        <p:spPr>
          <a:xfrm rot="5400000">
            <a:off x="5981391" y="33810"/>
            <a:ext cx="316181" cy="9555317"/>
          </a:xfrm>
          <a:prstGeom prst="rightBrace">
            <a:avLst>
              <a:gd name="adj1" fmla="val 0"/>
              <a:gd name="adj2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88ADFAA4-0D84-B6A1-931A-E553557CDD22}"/>
              </a:ext>
            </a:extLst>
          </p:cNvPr>
          <p:cNvSpPr/>
          <p:nvPr/>
        </p:nvSpPr>
        <p:spPr>
          <a:xfrm>
            <a:off x="4731026" y="5053626"/>
            <a:ext cx="1408455" cy="1165860"/>
          </a:xfrm>
          <a:prstGeom prst="rect">
            <a:avLst/>
          </a:prstGeom>
          <a:ln>
            <a:noFill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rgbClr val="0070C0"/>
                </a:solidFill>
              </a:rPr>
              <a:t>End </a:t>
            </a:r>
          </a:p>
          <a:p>
            <a:pPr algn="ctr"/>
            <a:r>
              <a:rPr lang="en-US" sz="3200" b="1" dirty="0">
                <a:solidFill>
                  <a:srgbClr val="0070C0"/>
                </a:solidFill>
              </a:rPr>
              <a:t>Users</a:t>
            </a:r>
            <a:endParaRPr lang="en-GB" sz="3200" b="1" dirty="0">
              <a:solidFill>
                <a:srgbClr val="0070C0"/>
              </a:solidFill>
            </a:endParaRPr>
          </a:p>
        </p:txBody>
      </p:sp>
      <p:pic>
        <p:nvPicPr>
          <p:cNvPr id="47" name="Graphic 46" descr="Group of people with solid fill">
            <a:extLst>
              <a:ext uri="{FF2B5EF4-FFF2-40B4-BE49-F238E27FC236}">
                <a16:creationId xmlns:a16="http://schemas.microsoft.com/office/drawing/2014/main" id="{FC046C22-0D3C-3B7A-6196-9D922FF297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39481" y="5179356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7062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id="{56029875-BDB7-05DC-CC00-2BE9F48EA030}"/>
              </a:ext>
            </a:extLst>
          </p:cNvPr>
          <p:cNvSpPr txBox="1"/>
          <p:nvPr/>
        </p:nvSpPr>
        <p:spPr>
          <a:xfrm>
            <a:off x="332013" y="279456"/>
            <a:ext cx="52063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accent4">
                    <a:lumMod val="50000"/>
                  </a:schemeClr>
                </a:solidFill>
              </a:rPr>
              <a:t>Policy and Procedures</a:t>
            </a:r>
          </a:p>
        </p:txBody>
      </p:sp>
      <p:sp>
        <p:nvSpPr>
          <p:cNvPr id="2" name="Isosceles Triangle 1">
            <a:extLst>
              <a:ext uri="{FF2B5EF4-FFF2-40B4-BE49-F238E27FC236}">
                <a16:creationId xmlns:a16="http://schemas.microsoft.com/office/drawing/2014/main" id="{5DF450E4-CD98-0635-7250-E240E2F3CD1B}"/>
              </a:ext>
            </a:extLst>
          </p:cNvPr>
          <p:cNvSpPr/>
          <p:nvPr/>
        </p:nvSpPr>
        <p:spPr>
          <a:xfrm>
            <a:off x="5239036" y="1457115"/>
            <a:ext cx="5796793" cy="4723002"/>
          </a:xfrm>
          <a:prstGeom prst="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F54E53F-D890-7F20-ED13-09BAA61832C0}"/>
              </a:ext>
            </a:extLst>
          </p:cNvPr>
          <p:cNvSpPr txBox="1"/>
          <p:nvPr/>
        </p:nvSpPr>
        <p:spPr>
          <a:xfrm>
            <a:off x="1138362" y="4759076"/>
            <a:ext cx="4157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Practice &amp; Guidance</a:t>
            </a:r>
            <a:endParaRPr lang="en-GB" sz="32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8A0567-A6CA-9833-1843-8B913A9AD025}"/>
              </a:ext>
            </a:extLst>
          </p:cNvPr>
          <p:cNvSpPr txBox="1"/>
          <p:nvPr/>
        </p:nvSpPr>
        <p:spPr>
          <a:xfrm>
            <a:off x="1138363" y="3629146"/>
            <a:ext cx="21046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/>
              <a:t>Standards</a:t>
            </a:r>
            <a:endParaRPr lang="en-GB" sz="3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81E1D8-4A00-A3CD-137D-9B7B062C520F}"/>
              </a:ext>
            </a:extLst>
          </p:cNvPr>
          <p:cNvSpPr txBox="1"/>
          <p:nvPr/>
        </p:nvSpPr>
        <p:spPr>
          <a:xfrm>
            <a:off x="1146881" y="1929837"/>
            <a:ext cx="13129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/>
              <a:t>Policy</a:t>
            </a:r>
            <a:endParaRPr lang="en-GB" sz="32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E108DEB-EE21-226D-9ED2-8CA7F789F9C7}"/>
              </a:ext>
            </a:extLst>
          </p:cNvPr>
          <p:cNvSpPr txBox="1"/>
          <p:nvPr/>
        </p:nvSpPr>
        <p:spPr>
          <a:xfrm>
            <a:off x="6875682" y="5343851"/>
            <a:ext cx="26741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How Do I?</a:t>
            </a:r>
            <a:endParaRPr lang="en-GB" sz="2400" b="1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91D7D33-30E6-7515-E66E-2CC1676F8FD5}"/>
              </a:ext>
            </a:extLst>
          </p:cNvPr>
          <p:cNvSpPr txBox="1"/>
          <p:nvPr/>
        </p:nvSpPr>
        <p:spPr>
          <a:xfrm>
            <a:off x="6903741" y="3829772"/>
            <a:ext cx="24673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What Is Required?</a:t>
            </a:r>
            <a:endParaRPr lang="en-GB" sz="2400" b="1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507DAB0-002E-EE1B-850B-09C02FE3DE32}"/>
              </a:ext>
            </a:extLst>
          </p:cNvPr>
          <p:cNvSpPr txBox="1"/>
          <p:nvPr/>
        </p:nvSpPr>
        <p:spPr>
          <a:xfrm>
            <a:off x="7335198" y="2313462"/>
            <a:ext cx="16179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Why Is This Required?</a:t>
            </a:r>
            <a:endParaRPr lang="en-GB" sz="2400" b="1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A9DC05-957F-18AA-3BB4-E1094D66F57A}"/>
              </a:ext>
            </a:extLst>
          </p:cNvPr>
          <p:cNvSpPr txBox="1"/>
          <p:nvPr/>
        </p:nvSpPr>
        <p:spPr>
          <a:xfrm>
            <a:off x="1138361" y="5283501"/>
            <a:ext cx="39743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Identifies what steps should be taken to comply with policy with guidance and recommendation examples.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0DC3EEF-31FD-C243-C1E1-8EA44C8DCD00}"/>
              </a:ext>
            </a:extLst>
          </p:cNvPr>
          <p:cNvSpPr txBox="1"/>
          <p:nvPr/>
        </p:nvSpPr>
        <p:spPr>
          <a:xfrm>
            <a:off x="1138362" y="4201993"/>
            <a:ext cx="43559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Set of rules which can be measured.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960C1C2-A2E5-D785-AE14-CC14BE0E7035}"/>
              </a:ext>
            </a:extLst>
          </p:cNvPr>
          <p:cNvSpPr txBox="1"/>
          <p:nvPr/>
        </p:nvSpPr>
        <p:spPr>
          <a:xfrm>
            <a:off x="1146880" y="2502138"/>
            <a:ext cx="43559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Outlines issues and scope set out by management.</a:t>
            </a:r>
            <a:endParaRPr lang="en-GB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1B0DF0B-9BBD-FC67-E1C6-2BFB093E8E63}"/>
              </a:ext>
            </a:extLst>
          </p:cNvPr>
          <p:cNvCxnSpPr>
            <a:cxnSpLocks/>
          </p:cNvCxnSpPr>
          <p:nvPr/>
        </p:nvCxnSpPr>
        <p:spPr>
          <a:xfrm flipH="1">
            <a:off x="5915772" y="4842346"/>
            <a:ext cx="5025225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7E8BB8B-47BC-6D88-04C6-BD80DF69721A}"/>
              </a:ext>
            </a:extLst>
          </p:cNvPr>
          <p:cNvCxnSpPr>
            <a:cxnSpLocks/>
          </p:cNvCxnSpPr>
          <p:nvPr/>
        </p:nvCxnSpPr>
        <p:spPr>
          <a:xfrm flipH="1">
            <a:off x="5798118" y="3629146"/>
            <a:ext cx="5025225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56602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id="{56029875-BDB7-05DC-CC00-2BE9F48EA030}"/>
              </a:ext>
            </a:extLst>
          </p:cNvPr>
          <p:cNvSpPr txBox="1"/>
          <p:nvPr/>
        </p:nvSpPr>
        <p:spPr>
          <a:xfrm>
            <a:off x="332013" y="279456"/>
            <a:ext cx="52063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accent4">
                    <a:lumMod val="50000"/>
                  </a:schemeClr>
                </a:solidFill>
              </a:rPr>
              <a:t>NIST Core Functions</a:t>
            </a:r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B76075F4-112B-EF89-C234-786B42557CE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69866240"/>
              </p:ext>
            </p:extLst>
          </p:nvPr>
        </p:nvGraphicFramePr>
        <p:xfrm>
          <a:off x="2032000" y="1219200"/>
          <a:ext cx="8128000" cy="4919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452750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id="{56029875-BDB7-05DC-CC00-2BE9F48EA030}"/>
              </a:ext>
            </a:extLst>
          </p:cNvPr>
          <p:cNvSpPr txBox="1"/>
          <p:nvPr/>
        </p:nvSpPr>
        <p:spPr>
          <a:xfrm>
            <a:off x="437117" y="364612"/>
            <a:ext cx="52063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accent4">
                    <a:lumMod val="50000"/>
                  </a:schemeClr>
                </a:solidFill>
              </a:rPr>
              <a:t>Contingency Planning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7B5F7D02-F016-151C-9E55-57EAFAF2286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33700348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550750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2112</TotalTime>
  <Words>219</Words>
  <Application>Microsoft Macintosh PowerPoint</Application>
  <PresentationFormat>Widescreen</PresentationFormat>
  <Paragraphs>57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Jonathan Wilcox (2206641)</dc:creator>
  <cp:lastModifiedBy>Jonathan Wilcox (2206641)</cp:lastModifiedBy>
  <cp:revision>13</cp:revision>
  <dcterms:created xsi:type="dcterms:W3CDTF">2024-07-10T05:01:13Z</dcterms:created>
  <dcterms:modified xsi:type="dcterms:W3CDTF">2024-07-30T12:04:59Z</dcterms:modified>
</cp:coreProperties>
</file>