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7"/>
  </p:notesMasterIdLst>
  <p:sldIdLst>
    <p:sldId id="256" r:id="rId3"/>
    <p:sldId id="260" r:id="rId4"/>
    <p:sldId id="258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6F774-9766-493D-95D6-393E48FBAE42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E6AA35-5FA5-4E9E-AD62-B384A21D8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80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902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290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>
              <a:spcBef>
                <a:spcPct val="0"/>
              </a:spcBef>
            </a:pPr>
            <a:fld id="{DCE9715F-D434-451C-9D02-FF50BFBF67F4}" type="slidenum">
              <a:rPr lang="en-US" altLang="en-US">
                <a:solidFill>
                  <a:prstClr val="black"/>
                </a:solidFill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182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870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345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325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2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805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51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687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114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47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5283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9679D-8689-44DC-B2DE-B05F916139E4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3363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E6E571-E615-485F-A6C1-03E3ACA07D5F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1DD94B-11E0-417B-96E3-4BACDA2CC8CF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298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890237-7195-4BA8-8BC1-6AC213250B1A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1444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46FEB2-F0F0-4C8B-A5F4-0D4A53A2AC08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6134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6ED29-301B-4C97-93CB-5E8E8B4DB290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0677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ADF6DB-5940-41F0-B0FD-DB712E28ABE6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9443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07D3BB-A2BB-4EEC-B72C-A05AD5EAA88B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5598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B62F5-E518-4DED-A44B-F479AB7BF4C2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6761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5518BF-1EDC-4339-B3AB-DC535A60226E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0235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1CE197-723C-4375-B533-4D01BC070A23}" type="slidenum">
              <a:rPr lang="en-U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820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4D42B-49A9-4B49-8161-521446E3460F}" type="datetimeFigureOut">
              <a:rPr lang="en-GB" smtClean="0"/>
              <a:t>04/11/2015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843C-BC59-411E-994C-EF725697C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52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03C1C42-745E-4555-882B-451E5FD3D975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36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rensrightswales.org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gov.wales/topics/educationandskills/skillsandtraining/youthengagement/?lang=en" TargetMode="External"/><Relationship Id="rId4" Type="http://schemas.openxmlformats.org/officeDocument/2006/relationships/hyperlink" Target="http://www.wales.gov.uk/topics/educationandskills/skillsandtraining/nationalyouth-work-strategy-for-wales/?lang=en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470025"/>
          </a:xfrm>
        </p:spPr>
        <p:txBody>
          <a:bodyPr/>
          <a:lstStyle/>
          <a:p>
            <a:r>
              <a:rPr lang="en-GB" dirty="0" smtClean="0"/>
              <a:t>Directed Study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752600"/>
          </a:xfrm>
        </p:spPr>
        <p:txBody>
          <a:bodyPr/>
          <a:lstStyle/>
          <a:p>
            <a:pPr algn="just"/>
            <a:r>
              <a:rPr lang="en-GB" dirty="0" smtClean="0"/>
              <a:t>To be undertaken in the 3</a:t>
            </a:r>
            <a:r>
              <a:rPr lang="en-GB" baseline="30000" dirty="0" smtClean="0"/>
              <a:t>rd</a:t>
            </a:r>
            <a:r>
              <a:rPr lang="en-GB" dirty="0" smtClean="0"/>
              <a:t> hour of today’s lecture, and also next week (12</a:t>
            </a:r>
            <a:r>
              <a:rPr lang="en-GB" baseline="30000" dirty="0" smtClean="0"/>
              <a:t>th</a:t>
            </a:r>
            <a:r>
              <a:rPr lang="en-GB" dirty="0" smtClean="0"/>
              <a:t> November)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194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DIRECTED STUDY:</a:t>
            </a:r>
            <a:b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</a:b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Part 1</a:t>
            </a:r>
            <a:r>
              <a:rPr lang="en-GB" altLang="en-US" sz="3600" b="1" dirty="0" smtClean="0"/>
              <a:t>	</a:t>
            </a:r>
          </a:p>
        </p:txBody>
      </p:sp>
      <p:sp>
        <p:nvSpPr>
          <p:cNvPr id="64515" name="Rectangle 5"/>
          <p:cNvSpPr>
            <a:spLocks noGrp="1" noChangeArrowheads="1"/>
          </p:cNvSpPr>
          <p:nvPr>
            <p:ph idx="1"/>
          </p:nvPr>
        </p:nvSpPr>
        <p:spPr>
          <a:xfrm>
            <a:off x="430213" y="1422400"/>
            <a:ext cx="8229600" cy="517495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000" dirty="0" smtClean="0"/>
              <a:t>In our lecture before Reading Week you were asked to examine the following, and consider their key points, and </a:t>
            </a:r>
            <a:r>
              <a:rPr lang="en-GB" altLang="en-US" sz="2000" dirty="0" smtClean="0"/>
              <a:t>What do they mean in relation to youth work practice:</a:t>
            </a:r>
            <a:endParaRPr lang="en-GB" altLang="en-US" sz="2000" dirty="0"/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endParaRPr lang="en-GB" altLang="en-US" sz="2000" dirty="0" smtClean="0"/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dirty="0" smtClean="0"/>
              <a:t>United </a:t>
            </a:r>
            <a:r>
              <a:rPr lang="en-GB" altLang="en-US" sz="2000" dirty="0" smtClean="0"/>
              <a:t>Nations Convention on the Rights of the Child (UNCRC) </a:t>
            </a:r>
            <a:r>
              <a:rPr lang="en-GB" altLang="en-US" sz="2000" dirty="0" smtClean="0">
                <a:hlinkClick r:id="rId3"/>
              </a:rPr>
              <a:t>www.childrensrightswales.org.uk</a:t>
            </a:r>
            <a:endParaRPr lang="en-GB" altLang="en-US" sz="2000" dirty="0" smtClean="0"/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dirty="0" smtClean="0"/>
              <a:t>National Youth Work Strategy (2014-18) </a:t>
            </a:r>
            <a:r>
              <a:rPr lang="en-GB" altLang="en-US" sz="2000" dirty="0" smtClean="0">
                <a:hlinkClick r:id="rId4"/>
              </a:rPr>
              <a:t>www.wales.gov.uk/topics/educationandskills/skillsandtraining/nationalyouth-work-strategy-for-wales/?lang=en</a:t>
            </a:r>
            <a:endParaRPr lang="en-GB" altLang="en-US" sz="2000" dirty="0" smtClean="0"/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dirty="0" smtClean="0"/>
              <a:t>Priorities for Youth Improving Young People’s Lives through Youth Work (Department of Education Northern Ireland, 2013)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dirty="0" smtClean="0"/>
              <a:t>Youth Engagement and Progression Framework </a:t>
            </a:r>
            <a:r>
              <a:rPr lang="en-GB" altLang="en-US" sz="2000" dirty="0" smtClean="0">
                <a:hlinkClick r:id="rId5"/>
              </a:rPr>
              <a:t>http://gov.wales/topics/educationandskills/skillsandtraining/youthengagement/?lang=en</a:t>
            </a:r>
            <a:endParaRPr lang="en-GB" altLang="en-US" sz="2000" dirty="0" smtClean="0"/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endParaRPr lang="en-GB" altLang="en-US" sz="2000" dirty="0" smtClean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000" b="1" dirty="0" smtClean="0"/>
              <a:t>In your groups, please share your findings and present these findings at the beginning of our lecture on the 19</a:t>
            </a:r>
            <a:r>
              <a:rPr lang="en-GB" altLang="en-US" sz="2000" b="1" baseline="30000" dirty="0" smtClean="0"/>
              <a:t>th</a:t>
            </a:r>
            <a:r>
              <a:rPr lang="en-GB" altLang="en-US" sz="2000" b="1" dirty="0" smtClean="0"/>
              <a:t> November</a:t>
            </a:r>
            <a:endParaRPr lang="en-GB" altLang="en-US" sz="2000" b="1" dirty="0" smtClean="0"/>
          </a:p>
          <a:p>
            <a:pPr marL="533400" indent="-533400" eaLnBrk="1" hangingPunct="1">
              <a:lnSpc>
                <a:spcPct val="90000"/>
              </a:lnSpc>
            </a:pPr>
            <a:endParaRPr lang="en-GB" altLang="en-US" sz="1600" dirty="0" smtClean="0"/>
          </a:p>
          <a:p>
            <a:pPr marL="533400" indent="-533400" eaLnBrk="1" hangingPunct="1">
              <a:lnSpc>
                <a:spcPct val="90000"/>
              </a:lnSpc>
            </a:pPr>
            <a:endParaRPr lang="en-GB" altLang="en-US" sz="1600" dirty="0" smtClean="0"/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endParaRPr lang="en-GB" altLang="en-US" sz="1600" dirty="0" smtClean="0"/>
          </a:p>
          <a:p>
            <a:pPr marL="533400" indent="-533400"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50479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DIRECTED STUDY:</a:t>
            </a:r>
            <a:br>
              <a:rPr lang="en-GB" b="1" dirty="0" smtClean="0"/>
            </a:br>
            <a:r>
              <a:rPr lang="en-GB" b="1" dirty="0" smtClean="0"/>
              <a:t>Part 2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1997839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Design a poster to display in your youth project which highlights young people's rights (focus on the UNCRC). 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Bring your posters to our lecture on the 19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1852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DIRECTED STUDY:</a:t>
            </a:r>
            <a:br>
              <a:rPr lang="en-GB" b="1" dirty="0" smtClean="0"/>
            </a:br>
            <a:r>
              <a:rPr lang="en-GB" b="1" dirty="0" smtClean="0"/>
              <a:t>Part 3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1841242"/>
            <a:ext cx="820891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Please begin to consider your ideas </a:t>
            </a:r>
            <a:r>
              <a:rPr lang="en-GB" sz="3200" smtClean="0"/>
              <a:t>for your group </a:t>
            </a:r>
            <a:r>
              <a:rPr lang="en-GB" sz="3200" dirty="0" smtClean="0"/>
              <a:t>assessment:</a:t>
            </a:r>
          </a:p>
          <a:p>
            <a:endParaRPr lang="en-GB" sz="3200" dirty="0" smtClean="0"/>
          </a:p>
          <a:p>
            <a:r>
              <a:rPr lang="en-GB" sz="3200" b="1" dirty="0" smtClean="0"/>
              <a:t>Design and deliver a 30 minute session to tackle an equality issue identified by the young people within your youth work practice.</a:t>
            </a:r>
          </a:p>
          <a:p>
            <a:endParaRPr lang="en-GB" sz="3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Each group will meet with me after our lecture on the 19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November to share initial ideas.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85196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209</Words>
  <Application>Microsoft Office PowerPoint</Application>
  <PresentationFormat>On-screen Show (4:3)</PresentationFormat>
  <Paragraphs>23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Office Theme</vt:lpstr>
      <vt:lpstr>Default Design</vt:lpstr>
      <vt:lpstr>Directed Study</vt:lpstr>
      <vt:lpstr>DIRECTED STUDY: Part 1 </vt:lpstr>
      <vt:lpstr>DIRECTED STUDY: Part 2</vt:lpstr>
      <vt:lpstr>DIRECTED STUDY: Part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Directed Study</dc:title>
  <dc:creator>Administrator</dc:creator>
  <cp:lastModifiedBy>Administrator</cp:lastModifiedBy>
  <cp:revision>2</cp:revision>
  <dcterms:created xsi:type="dcterms:W3CDTF">2015-11-04T20:40:46Z</dcterms:created>
  <dcterms:modified xsi:type="dcterms:W3CDTF">2015-11-04T20:55:20Z</dcterms:modified>
</cp:coreProperties>
</file>