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4.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DEED966-33CB-0D98-C8CD-AB7F20ED7E34}" v="198" dt="2026-01-25T22:30:45.67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becca Francis-Davies" userId="S::r.francis-davies@uwtsd.ac.uk::caf69e2c-2198-47a4-8268-c57958bd4ca9" providerId="AD" clId="Web-{CD36B594-9BB1-B76F-BECA-C6AD3BBED8C6}"/>
    <pc:docChg chg="addSld delSld modSld">
      <pc:chgData name="Rebecca Francis-Davies" userId="S::r.francis-davies@uwtsd.ac.uk::caf69e2c-2198-47a4-8268-c57958bd4ca9" providerId="AD" clId="Web-{CD36B594-9BB1-B76F-BECA-C6AD3BBED8C6}" dt="2026-01-23T15:54:58.957" v="2877" actId="20577"/>
      <pc:docMkLst>
        <pc:docMk/>
      </pc:docMkLst>
      <pc:sldChg chg="addSp delSp modSp new mod setBg">
        <pc:chgData name="Rebecca Francis-Davies" userId="S::r.francis-davies@uwtsd.ac.uk::caf69e2c-2198-47a4-8268-c57958bd4ca9" providerId="AD" clId="Web-{CD36B594-9BB1-B76F-BECA-C6AD3BBED8C6}" dt="2026-01-23T14:32:29.829" v="303"/>
        <pc:sldMkLst>
          <pc:docMk/>
          <pc:sldMk cId="4282781694" sldId="261"/>
        </pc:sldMkLst>
        <pc:spChg chg="mod">
          <ac:chgData name="Rebecca Francis-Davies" userId="S::r.francis-davies@uwtsd.ac.uk::caf69e2c-2198-47a4-8268-c57958bd4ca9" providerId="AD" clId="Web-{CD36B594-9BB1-B76F-BECA-C6AD3BBED8C6}" dt="2026-01-23T14:32:29.829" v="303"/>
          <ac:spMkLst>
            <pc:docMk/>
            <pc:sldMk cId="4282781694" sldId="261"/>
            <ac:spMk id="2" creationId="{EDD2047E-6A0C-AB7F-0279-79725BAE1996}"/>
          </ac:spMkLst>
        </pc:spChg>
        <pc:spChg chg="add">
          <ac:chgData name="Rebecca Francis-Davies" userId="S::r.francis-davies@uwtsd.ac.uk::caf69e2c-2198-47a4-8268-c57958bd4ca9" providerId="AD" clId="Web-{CD36B594-9BB1-B76F-BECA-C6AD3BBED8C6}" dt="2026-01-23T14:32:29.829" v="303"/>
          <ac:spMkLst>
            <pc:docMk/>
            <pc:sldMk cId="4282781694" sldId="261"/>
            <ac:spMk id="9" creationId="{DBDA151C-5770-45E4-AAFF-59E7F403866D}"/>
          </ac:spMkLst>
        </pc:spChg>
        <pc:graphicFrameChg chg="add">
          <ac:chgData name="Rebecca Francis-Davies" userId="S::r.francis-davies@uwtsd.ac.uk::caf69e2c-2198-47a4-8268-c57958bd4ca9" providerId="AD" clId="Web-{CD36B594-9BB1-B76F-BECA-C6AD3BBED8C6}" dt="2026-01-23T14:32:29.829" v="303"/>
          <ac:graphicFrameMkLst>
            <pc:docMk/>
            <pc:sldMk cId="4282781694" sldId="261"/>
            <ac:graphicFrameMk id="5" creationId="{FE3EF624-F18B-3B59-BE7B-45C58D822868}"/>
          </ac:graphicFrameMkLst>
        </pc:graphicFrameChg>
        <pc:cxnChg chg="add">
          <ac:chgData name="Rebecca Francis-Davies" userId="S::r.francis-davies@uwtsd.ac.uk::caf69e2c-2198-47a4-8268-c57958bd4ca9" providerId="AD" clId="Web-{CD36B594-9BB1-B76F-BECA-C6AD3BBED8C6}" dt="2026-01-23T14:32:29.829" v="303"/>
          <ac:cxnSpMkLst>
            <pc:docMk/>
            <pc:sldMk cId="4282781694" sldId="261"/>
            <ac:cxnSpMk id="11" creationId="{05ADA91C-AD52-A530-A898-AD6E69874598}"/>
          </ac:cxnSpMkLst>
        </pc:cxnChg>
      </pc:sldChg>
      <pc:sldChg chg="addSp modSp new mod setBg modNotes">
        <pc:chgData name="Rebecca Francis-Davies" userId="S::r.francis-davies@uwtsd.ac.uk::caf69e2c-2198-47a4-8268-c57958bd4ca9" providerId="AD" clId="Web-{CD36B594-9BB1-B76F-BECA-C6AD3BBED8C6}" dt="2026-01-23T14:41:47.041" v="946"/>
        <pc:sldMkLst>
          <pc:docMk/>
          <pc:sldMk cId="751208378" sldId="262"/>
        </pc:sldMkLst>
        <pc:spChg chg="mod">
          <ac:chgData name="Rebecca Francis-Davies" userId="S::r.francis-davies@uwtsd.ac.uk::caf69e2c-2198-47a4-8268-c57958bd4ca9" providerId="AD" clId="Web-{CD36B594-9BB1-B76F-BECA-C6AD3BBED8C6}" dt="2026-01-23T14:41:47.041" v="946"/>
          <ac:spMkLst>
            <pc:docMk/>
            <pc:sldMk cId="751208378" sldId="262"/>
            <ac:spMk id="2" creationId="{978313C6-078B-59DF-F70E-5F6EB2A0A4EB}"/>
          </ac:spMkLst>
        </pc:spChg>
        <pc:spChg chg="mod">
          <ac:chgData name="Rebecca Francis-Davies" userId="S::r.francis-davies@uwtsd.ac.uk::caf69e2c-2198-47a4-8268-c57958bd4ca9" providerId="AD" clId="Web-{CD36B594-9BB1-B76F-BECA-C6AD3BBED8C6}" dt="2026-01-23T14:41:47.041" v="946"/>
          <ac:spMkLst>
            <pc:docMk/>
            <pc:sldMk cId="751208378" sldId="262"/>
            <ac:spMk id="3" creationId="{C2795958-8366-F13F-AF2C-31B311607992}"/>
          </ac:spMkLst>
        </pc:spChg>
        <pc:spChg chg="add">
          <ac:chgData name="Rebecca Francis-Davies" userId="S::r.francis-davies@uwtsd.ac.uk::caf69e2c-2198-47a4-8268-c57958bd4ca9" providerId="AD" clId="Web-{CD36B594-9BB1-B76F-BECA-C6AD3BBED8C6}" dt="2026-01-23T14:41:47.041" v="946"/>
          <ac:spMkLst>
            <pc:docMk/>
            <pc:sldMk cId="751208378" sldId="262"/>
            <ac:spMk id="9" creationId="{744CAA32-F237-419C-A2DD-43C28D920D3C}"/>
          </ac:spMkLst>
        </pc:spChg>
        <pc:picChg chg="add">
          <ac:chgData name="Rebecca Francis-Davies" userId="S::r.francis-davies@uwtsd.ac.uk::caf69e2c-2198-47a4-8268-c57958bd4ca9" providerId="AD" clId="Web-{CD36B594-9BB1-B76F-BECA-C6AD3BBED8C6}" dt="2026-01-23T14:41:47.041" v="946"/>
          <ac:picMkLst>
            <pc:docMk/>
            <pc:sldMk cId="751208378" sldId="262"/>
            <ac:picMk id="5" creationId="{43E1F1D0-491D-B728-028C-B79DC577D467}"/>
          </ac:picMkLst>
        </pc:picChg>
        <pc:cxnChg chg="add">
          <ac:chgData name="Rebecca Francis-Davies" userId="S::r.francis-davies@uwtsd.ac.uk::caf69e2c-2198-47a4-8268-c57958bd4ca9" providerId="AD" clId="Web-{CD36B594-9BB1-B76F-BECA-C6AD3BBED8C6}" dt="2026-01-23T14:41:47.041" v="946"/>
          <ac:cxnSpMkLst>
            <pc:docMk/>
            <pc:sldMk cId="751208378" sldId="262"/>
            <ac:cxnSpMk id="11" creationId="{753FE100-D0AB-4AE2-824B-60CFA31EC6A2}"/>
          </ac:cxnSpMkLst>
        </pc:cxnChg>
      </pc:sldChg>
      <pc:sldChg chg="addSp delSp modSp new mod setBg">
        <pc:chgData name="Rebecca Francis-Davies" userId="S::r.francis-davies@uwtsd.ac.uk::caf69e2c-2198-47a4-8268-c57958bd4ca9" providerId="AD" clId="Web-{CD36B594-9BB1-B76F-BECA-C6AD3BBED8C6}" dt="2026-01-23T15:15:32.328" v="1163"/>
        <pc:sldMkLst>
          <pc:docMk/>
          <pc:sldMk cId="1615498397" sldId="263"/>
        </pc:sldMkLst>
        <pc:spChg chg="mod">
          <ac:chgData name="Rebecca Francis-Davies" userId="S::r.francis-davies@uwtsd.ac.uk::caf69e2c-2198-47a4-8268-c57958bd4ca9" providerId="AD" clId="Web-{CD36B594-9BB1-B76F-BECA-C6AD3BBED8C6}" dt="2026-01-23T15:15:32.328" v="1163"/>
          <ac:spMkLst>
            <pc:docMk/>
            <pc:sldMk cId="1615498397" sldId="263"/>
            <ac:spMk id="2" creationId="{16F605DF-AC07-A71B-BD26-36F84B508975}"/>
          </ac:spMkLst>
        </pc:spChg>
        <pc:spChg chg="add">
          <ac:chgData name="Rebecca Francis-Davies" userId="S::r.francis-davies@uwtsd.ac.uk::caf69e2c-2198-47a4-8268-c57958bd4ca9" providerId="AD" clId="Web-{CD36B594-9BB1-B76F-BECA-C6AD3BBED8C6}" dt="2026-01-23T15:15:32.328" v="1163"/>
          <ac:spMkLst>
            <pc:docMk/>
            <pc:sldMk cId="1615498397" sldId="263"/>
            <ac:spMk id="9" creationId="{DBDA151C-5770-45E4-AAFF-59E7F403866D}"/>
          </ac:spMkLst>
        </pc:spChg>
        <pc:graphicFrameChg chg="add">
          <ac:chgData name="Rebecca Francis-Davies" userId="S::r.francis-davies@uwtsd.ac.uk::caf69e2c-2198-47a4-8268-c57958bd4ca9" providerId="AD" clId="Web-{CD36B594-9BB1-B76F-BECA-C6AD3BBED8C6}" dt="2026-01-23T15:15:32.328" v="1163"/>
          <ac:graphicFrameMkLst>
            <pc:docMk/>
            <pc:sldMk cId="1615498397" sldId="263"/>
            <ac:graphicFrameMk id="5" creationId="{E3DD329A-3E4D-22EA-E634-416B18F2DFC8}"/>
          </ac:graphicFrameMkLst>
        </pc:graphicFrameChg>
        <pc:cxnChg chg="add">
          <ac:chgData name="Rebecca Francis-Davies" userId="S::r.francis-davies@uwtsd.ac.uk::caf69e2c-2198-47a4-8268-c57958bd4ca9" providerId="AD" clId="Web-{CD36B594-9BB1-B76F-BECA-C6AD3BBED8C6}" dt="2026-01-23T15:15:32.328" v="1163"/>
          <ac:cxnSpMkLst>
            <pc:docMk/>
            <pc:sldMk cId="1615498397" sldId="263"/>
            <ac:cxnSpMk id="11" creationId="{05ADA91C-AD52-A530-A898-AD6E69874598}"/>
          </ac:cxnSpMkLst>
        </pc:cxnChg>
      </pc:sldChg>
      <pc:sldChg chg="addSp delSp modSp new mod setBg">
        <pc:chgData name="Rebecca Francis-Davies" userId="S::r.francis-davies@uwtsd.ac.uk::caf69e2c-2198-47a4-8268-c57958bd4ca9" providerId="AD" clId="Web-{CD36B594-9BB1-B76F-BECA-C6AD3BBED8C6}" dt="2026-01-23T15:18:29.393" v="1337"/>
        <pc:sldMkLst>
          <pc:docMk/>
          <pc:sldMk cId="181163374" sldId="264"/>
        </pc:sldMkLst>
        <pc:spChg chg="mod">
          <ac:chgData name="Rebecca Francis-Davies" userId="S::r.francis-davies@uwtsd.ac.uk::caf69e2c-2198-47a4-8268-c57958bd4ca9" providerId="AD" clId="Web-{CD36B594-9BB1-B76F-BECA-C6AD3BBED8C6}" dt="2026-01-23T15:18:29.393" v="1337"/>
          <ac:spMkLst>
            <pc:docMk/>
            <pc:sldMk cId="181163374" sldId="264"/>
            <ac:spMk id="2" creationId="{9436A200-264D-DC0D-05EF-7E3B803B0368}"/>
          </ac:spMkLst>
        </pc:spChg>
        <pc:spChg chg="add">
          <ac:chgData name="Rebecca Francis-Davies" userId="S::r.francis-davies@uwtsd.ac.uk::caf69e2c-2198-47a4-8268-c57958bd4ca9" providerId="AD" clId="Web-{CD36B594-9BB1-B76F-BECA-C6AD3BBED8C6}" dt="2026-01-23T15:18:29.393" v="1337"/>
          <ac:spMkLst>
            <pc:docMk/>
            <pc:sldMk cId="181163374" sldId="264"/>
            <ac:spMk id="9" creationId="{063F27BC-7079-4FF7-8F7C-ABC82FA3C247}"/>
          </ac:spMkLst>
        </pc:spChg>
        <pc:graphicFrameChg chg="add">
          <ac:chgData name="Rebecca Francis-Davies" userId="S::r.francis-davies@uwtsd.ac.uk::caf69e2c-2198-47a4-8268-c57958bd4ca9" providerId="AD" clId="Web-{CD36B594-9BB1-B76F-BECA-C6AD3BBED8C6}" dt="2026-01-23T15:18:29.393" v="1337"/>
          <ac:graphicFrameMkLst>
            <pc:docMk/>
            <pc:sldMk cId="181163374" sldId="264"/>
            <ac:graphicFrameMk id="5" creationId="{C505109C-21B1-1CA2-EE52-74661EE00E95}"/>
          </ac:graphicFrameMkLst>
        </pc:graphicFrameChg>
        <pc:cxnChg chg="add">
          <ac:chgData name="Rebecca Francis-Davies" userId="S::r.francis-davies@uwtsd.ac.uk::caf69e2c-2198-47a4-8268-c57958bd4ca9" providerId="AD" clId="Web-{CD36B594-9BB1-B76F-BECA-C6AD3BBED8C6}" dt="2026-01-23T15:18:29.393" v="1337"/>
          <ac:cxnSpMkLst>
            <pc:docMk/>
            <pc:sldMk cId="181163374" sldId="264"/>
            <ac:cxnSpMk id="11" creationId="{40BBF191-9CC8-4313-B1CA-8DF1A53AE4F9}"/>
          </ac:cxnSpMkLst>
        </pc:cxnChg>
      </pc:sldChg>
      <pc:sldChg chg="addSp modSp new mod setBg">
        <pc:chgData name="Rebecca Francis-Davies" userId="S::r.francis-davies@uwtsd.ac.uk::caf69e2c-2198-47a4-8268-c57958bd4ca9" providerId="AD" clId="Web-{CD36B594-9BB1-B76F-BECA-C6AD3BBED8C6}" dt="2026-01-23T15:21:43.610" v="1473"/>
        <pc:sldMkLst>
          <pc:docMk/>
          <pc:sldMk cId="1025920653" sldId="265"/>
        </pc:sldMkLst>
        <pc:spChg chg="mod">
          <ac:chgData name="Rebecca Francis-Davies" userId="S::r.francis-davies@uwtsd.ac.uk::caf69e2c-2198-47a4-8268-c57958bd4ca9" providerId="AD" clId="Web-{CD36B594-9BB1-B76F-BECA-C6AD3BBED8C6}" dt="2026-01-23T15:21:43.610" v="1473"/>
          <ac:spMkLst>
            <pc:docMk/>
            <pc:sldMk cId="1025920653" sldId="265"/>
            <ac:spMk id="2" creationId="{04D3246D-2C6C-CB0A-93A0-407CF7F292E4}"/>
          </ac:spMkLst>
        </pc:spChg>
        <pc:spChg chg="mod">
          <ac:chgData name="Rebecca Francis-Davies" userId="S::r.francis-davies@uwtsd.ac.uk::caf69e2c-2198-47a4-8268-c57958bd4ca9" providerId="AD" clId="Web-{CD36B594-9BB1-B76F-BECA-C6AD3BBED8C6}" dt="2026-01-23T15:21:43.610" v="1473"/>
          <ac:spMkLst>
            <pc:docMk/>
            <pc:sldMk cId="1025920653" sldId="265"/>
            <ac:spMk id="3" creationId="{05DB4D40-977B-2092-0635-F2D5113CDA5B}"/>
          </ac:spMkLst>
        </pc:spChg>
        <pc:spChg chg="add">
          <ac:chgData name="Rebecca Francis-Davies" userId="S::r.francis-davies@uwtsd.ac.uk::caf69e2c-2198-47a4-8268-c57958bd4ca9" providerId="AD" clId="Web-{CD36B594-9BB1-B76F-BECA-C6AD3BBED8C6}" dt="2026-01-23T15:21:43.610" v="1473"/>
          <ac:spMkLst>
            <pc:docMk/>
            <pc:sldMk cId="1025920653" sldId="265"/>
            <ac:spMk id="9" creationId="{744CAA32-F237-419C-A2DD-43C28D920D3C}"/>
          </ac:spMkLst>
        </pc:spChg>
        <pc:picChg chg="add">
          <ac:chgData name="Rebecca Francis-Davies" userId="S::r.francis-davies@uwtsd.ac.uk::caf69e2c-2198-47a4-8268-c57958bd4ca9" providerId="AD" clId="Web-{CD36B594-9BB1-B76F-BECA-C6AD3BBED8C6}" dt="2026-01-23T15:21:43.610" v="1473"/>
          <ac:picMkLst>
            <pc:docMk/>
            <pc:sldMk cId="1025920653" sldId="265"/>
            <ac:picMk id="5" creationId="{46A84915-B4DB-B283-E452-43EAAC887FAE}"/>
          </ac:picMkLst>
        </pc:picChg>
        <pc:cxnChg chg="add">
          <ac:chgData name="Rebecca Francis-Davies" userId="S::r.francis-davies@uwtsd.ac.uk::caf69e2c-2198-47a4-8268-c57958bd4ca9" providerId="AD" clId="Web-{CD36B594-9BB1-B76F-BECA-C6AD3BBED8C6}" dt="2026-01-23T15:21:43.610" v="1473"/>
          <ac:cxnSpMkLst>
            <pc:docMk/>
            <pc:sldMk cId="1025920653" sldId="265"/>
            <ac:cxnSpMk id="11" creationId="{691422F5-4221-4812-AFD9-5479C6D60AD9}"/>
          </ac:cxnSpMkLst>
        </pc:cxnChg>
      </pc:sldChg>
      <pc:sldChg chg="addSp modSp new mod setBg">
        <pc:chgData name="Rebecca Francis-Davies" userId="S::r.francis-davies@uwtsd.ac.uk::caf69e2c-2198-47a4-8268-c57958bd4ca9" providerId="AD" clId="Web-{CD36B594-9BB1-B76F-BECA-C6AD3BBED8C6}" dt="2026-01-23T15:25:55.731" v="1710"/>
        <pc:sldMkLst>
          <pc:docMk/>
          <pc:sldMk cId="4072704448" sldId="266"/>
        </pc:sldMkLst>
        <pc:spChg chg="mod">
          <ac:chgData name="Rebecca Francis-Davies" userId="S::r.francis-davies@uwtsd.ac.uk::caf69e2c-2198-47a4-8268-c57958bd4ca9" providerId="AD" clId="Web-{CD36B594-9BB1-B76F-BECA-C6AD3BBED8C6}" dt="2026-01-23T15:25:55.731" v="1710"/>
          <ac:spMkLst>
            <pc:docMk/>
            <pc:sldMk cId="4072704448" sldId="266"/>
            <ac:spMk id="2" creationId="{20D3C630-D432-F648-D911-AB14DF0CB1B0}"/>
          </ac:spMkLst>
        </pc:spChg>
        <pc:spChg chg="mod">
          <ac:chgData name="Rebecca Francis-Davies" userId="S::r.francis-davies@uwtsd.ac.uk::caf69e2c-2198-47a4-8268-c57958bd4ca9" providerId="AD" clId="Web-{CD36B594-9BB1-B76F-BECA-C6AD3BBED8C6}" dt="2026-01-23T15:25:55.731" v="1710"/>
          <ac:spMkLst>
            <pc:docMk/>
            <pc:sldMk cId="4072704448" sldId="266"/>
            <ac:spMk id="3" creationId="{AFE339BD-EB85-2289-3C14-BC42C374D939}"/>
          </ac:spMkLst>
        </pc:spChg>
        <pc:spChg chg="add">
          <ac:chgData name="Rebecca Francis-Davies" userId="S::r.francis-davies@uwtsd.ac.uk::caf69e2c-2198-47a4-8268-c57958bd4ca9" providerId="AD" clId="Web-{CD36B594-9BB1-B76F-BECA-C6AD3BBED8C6}" dt="2026-01-23T15:25:55.731" v="1710"/>
          <ac:spMkLst>
            <pc:docMk/>
            <pc:sldMk cId="4072704448" sldId="266"/>
            <ac:spMk id="9" creationId="{744CAA32-F237-419C-A2DD-43C28D920D3C}"/>
          </ac:spMkLst>
        </pc:spChg>
        <pc:picChg chg="add">
          <ac:chgData name="Rebecca Francis-Davies" userId="S::r.francis-davies@uwtsd.ac.uk::caf69e2c-2198-47a4-8268-c57958bd4ca9" providerId="AD" clId="Web-{CD36B594-9BB1-B76F-BECA-C6AD3BBED8C6}" dt="2026-01-23T15:25:55.731" v="1710"/>
          <ac:picMkLst>
            <pc:docMk/>
            <pc:sldMk cId="4072704448" sldId="266"/>
            <ac:picMk id="5" creationId="{0771942D-6CED-2B73-1638-F5425BAE94F9}"/>
          </ac:picMkLst>
        </pc:picChg>
        <pc:cxnChg chg="add">
          <ac:chgData name="Rebecca Francis-Davies" userId="S::r.francis-davies@uwtsd.ac.uk::caf69e2c-2198-47a4-8268-c57958bd4ca9" providerId="AD" clId="Web-{CD36B594-9BB1-B76F-BECA-C6AD3BBED8C6}" dt="2026-01-23T15:25:55.731" v="1710"/>
          <ac:cxnSpMkLst>
            <pc:docMk/>
            <pc:sldMk cId="4072704448" sldId="266"/>
            <ac:cxnSpMk id="11" creationId="{753FE100-D0AB-4AE2-824B-60CFA31EC6A2}"/>
          </ac:cxnSpMkLst>
        </pc:cxnChg>
      </pc:sldChg>
      <pc:sldChg chg="addSp modSp new mod setBg modNotes">
        <pc:chgData name="Rebecca Francis-Davies" userId="S::r.francis-davies@uwtsd.ac.uk::caf69e2c-2198-47a4-8268-c57958bd4ca9" providerId="AD" clId="Web-{CD36B594-9BB1-B76F-BECA-C6AD3BBED8C6}" dt="2026-01-23T15:32:45.457" v="1954"/>
        <pc:sldMkLst>
          <pc:docMk/>
          <pc:sldMk cId="1832429807" sldId="267"/>
        </pc:sldMkLst>
        <pc:spChg chg="mod">
          <ac:chgData name="Rebecca Francis-Davies" userId="S::r.francis-davies@uwtsd.ac.uk::caf69e2c-2198-47a4-8268-c57958bd4ca9" providerId="AD" clId="Web-{CD36B594-9BB1-B76F-BECA-C6AD3BBED8C6}" dt="2026-01-23T15:32:45.457" v="1954"/>
          <ac:spMkLst>
            <pc:docMk/>
            <pc:sldMk cId="1832429807" sldId="267"/>
            <ac:spMk id="2" creationId="{AEFE9BAD-A744-04A2-927D-B691E5AEEB62}"/>
          </ac:spMkLst>
        </pc:spChg>
        <pc:spChg chg="mod">
          <ac:chgData name="Rebecca Francis-Davies" userId="S::r.francis-davies@uwtsd.ac.uk::caf69e2c-2198-47a4-8268-c57958bd4ca9" providerId="AD" clId="Web-{CD36B594-9BB1-B76F-BECA-C6AD3BBED8C6}" dt="2026-01-23T15:32:45.457" v="1954"/>
          <ac:spMkLst>
            <pc:docMk/>
            <pc:sldMk cId="1832429807" sldId="267"/>
            <ac:spMk id="3" creationId="{7C1D7076-C1DC-8589-AE18-23E8BFCDF633}"/>
          </ac:spMkLst>
        </pc:spChg>
        <pc:spChg chg="add">
          <ac:chgData name="Rebecca Francis-Davies" userId="S::r.francis-davies@uwtsd.ac.uk::caf69e2c-2198-47a4-8268-c57958bd4ca9" providerId="AD" clId="Web-{CD36B594-9BB1-B76F-BECA-C6AD3BBED8C6}" dt="2026-01-23T15:32:45.457" v="1954"/>
          <ac:spMkLst>
            <pc:docMk/>
            <pc:sldMk cId="1832429807" sldId="267"/>
            <ac:spMk id="9" creationId="{744CAA32-F237-419C-A2DD-43C28D920D3C}"/>
          </ac:spMkLst>
        </pc:spChg>
        <pc:picChg chg="add">
          <ac:chgData name="Rebecca Francis-Davies" userId="S::r.francis-davies@uwtsd.ac.uk::caf69e2c-2198-47a4-8268-c57958bd4ca9" providerId="AD" clId="Web-{CD36B594-9BB1-B76F-BECA-C6AD3BBED8C6}" dt="2026-01-23T15:32:45.457" v="1954"/>
          <ac:picMkLst>
            <pc:docMk/>
            <pc:sldMk cId="1832429807" sldId="267"/>
            <ac:picMk id="5" creationId="{B6025F89-E7C5-4378-E260-E3984F33B7CE}"/>
          </ac:picMkLst>
        </pc:picChg>
        <pc:cxnChg chg="add">
          <ac:chgData name="Rebecca Francis-Davies" userId="S::r.francis-davies@uwtsd.ac.uk::caf69e2c-2198-47a4-8268-c57958bd4ca9" providerId="AD" clId="Web-{CD36B594-9BB1-B76F-BECA-C6AD3BBED8C6}" dt="2026-01-23T15:32:45.457" v="1954"/>
          <ac:cxnSpMkLst>
            <pc:docMk/>
            <pc:sldMk cId="1832429807" sldId="267"/>
            <ac:cxnSpMk id="11" creationId="{753FE100-D0AB-4AE2-824B-60CFA31EC6A2}"/>
          </ac:cxnSpMkLst>
        </pc:cxnChg>
      </pc:sldChg>
      <pc:sldChg chg="addSp delSp modSp new mod setBg">
        <pc:chgData name="Rebecca Francis-Davies" userId="S::r.francis-davies@uwtsd.ac.uk::caf69e2c-2198-47a4-8268-c57958bd4ca9" providerId="AD" clId="Web-{CD36B594-9BB1-B76F-BECA-C6AD3BBED8C6}" dt="2026-01-23T15:34:24.427" v="2028"/>
        <pc:sldMkLst>
          <pc:docMk/>
          <pc:sldMk cId="1813140876" sldId="268"/>
        </pc:sldMkLst>
        <pc:spChg chg="mod">
          <ac:chgData name="Rebecca Francis-Davies" userId="S::r.francis-davies@uwtsd.ac.uk::caf69e2c-2198-47a4-8268-c57958bd4ca9" providerId="AD" clId="Web-{CD36B594-9BB1-B76F-BECA-C6AD3BBED8C6}" dt="2026-01-23T15:34:24.427" v="2028"/>
          <ac:spMkLst>
            <pc:docMk/>
            <pc:sldMk cId="1813140876" sldId="268"/>
            <ac:spMk id="2" creationId="{31F362AE-055D-FF7B-3A7A-5D14915E57E2}"/>
          </ac:spMkLst>
        </pc:spChg>
        <pc:spChg chg="add">
          <ac:chgData name="Rebecca Francis-Davies" userId="S::r.francis-davies@uwtsd.ac.uk::caf69e2c-2198-47a4-8268-c57958bd4ca9" providerId="AD" clId="Web-{CD36B594-9BB1-B76F-BECA-C6AD3BBED8C6}" dt="2026-01-23T15:34:24.427" v="2028"/>
          <ac:spMkLst>
            <pc:docMk/>
            <pc:sldMk cId="1813140876" sldId="268"/>
            <ac:spMk id="9" creationId="{DBDA151C-5770-45E4-AAFF-59E7F403866D}"/>
          </ac:spMkLst>
        </pc:spChg>
        <pc:graphicFrameChg chg="add">
          <ac:chgData name="Rebecca Francis-Davies" userId="S::r.francis-davies@uwtsd.ac.uk::caf69e2c-2198-47a4-8268-c57958bd4ca9" providerId="AD" clId="Web-{CD36B594-9BB1-B76F-BECA-C6AD3BBED8C6}" dt="2026-01-23T15:34:24.427" v="2028"/>
          <ac:graphicFrameMkLst>
            <pc:docMk/>
            <pc:sldMk cId="1813140876" sldId="268"/>
            <ac:graphicFrameMk id="5" creationId="{704ACA72-171F-D257-7CA7-EC32C77D70E1}"/>
          </ac:graphicFrameMkLst>
        </pc:graphicFrameChg>
        <pc:cxnChg chg="add">
          <ac:chgData name="Rebecca Francis-Davies" userId="S::r.francis-davies@uwtsd.ac.uk::caf69e2c-2198-47a4-8268-c57958bd4ca9" providerId="AD" clId="Web-{CD36B594-9BB1-B76F-BECA-C6AD3BBED8C6}" dt="2026-01-23T15:34:24.427" v="2028"/>
          <ac:cxnSpMkLst>
            <pc:docMk/>
            <pc:sldMk cId="1813140876" sldId="268"/>
            <ac:cxnSpMk id="11" creationId="{05ADA91C-AD52-A530-A898-AD6E69874598}"/>
          </ac:cxnSpMkLst>
        </pc:cxnChg>
      </pc:sldChg>
      <pc:sldChg chg="addSp delSp modSp new mod setBg">
        <pc:chgData name="Rebecca Francis-Davies" userId="S::r.francis-davies@uwtsd.ac.uk::caf69e2c-2198-47a4-8268-c57958bd4ca9" providerId="AD" clId="Web-{CD36B594-9BB1-B76F-BECA-C6AD3BBED8C6}" dt="2026-01-23T15:37:34.686" v="2179"/>
        <pc:sldMkLst>
          <pc:docMk/>
          <pc:sldMk cId="3402920219" sldId="269"/>
        </pc:sldMkLst>
        <pc:spChg chg="mod">
          <ac:chgData name="Rebecca Francis-Davies" userId="S::r.francis-davies@uwtsd.ac.uk::caf69e2c-2198-47a4-8268-c57958bd4ca9" providerId="AD" clId="Web-{CD36B594-9BB1-B76F-BECA-C6AD3BBED8C6}" dt="2026-01-23T15:37:34.686" v="2179"/>
          <ac:spMkLst>
            <pc:docMk/>
            <pc:sldMk cId="3402920219" sldId="269"/>
            <ac:spMk id="2" creationId="{4D8916B7-2CE1-39EC-63A3-4A7C1219A4C1}"/>
          </ac:spMkLst>
        </pc:spChg>
        <pc:spChg chg="add">
          <ac:chgData name="Rebecca Francis-Davies" userId="S::r.francis-davies@uwtsd.ac.uk::caf69e2c-2198-47a4-8268-c57958bd4ca9" providerId="AD" clId="Web-{CD36B594-9BB1-B76F-BECA-C6AD3BBED8C6}" dt="2026-01-23T15:37:34.686" v="2179"/>
          <ac:spMkLst>
            <pc:docMk/>
            <pc:sldMk cId="3402920219" sldId="269"/>
            <ac:spMk id="9" creationId="{DBDA151C-5770-45E4-AAFF-59E7F403866D}"/>
          </ac:spMkLst>
        </pc:spChg>
        <pc:graphicFrameChg chg="add">
          <ac:chgData name="Rebecca Francis-Davies" userId="S::r.francis-davies@uwtsd.ac.uk::caf69e2c-2198-47a4-8268-c57958bd4ca9" providerId="AD" clId="Web-{CD36B594-9BB1-B76F-BECA-C6AD3BBED8C6}" dt="2026-01-23T15:37:34.686" v="2179"/>
          <ac:graphicFrameMkLst>
            <pc:docMk/>
            <pc:sldMk cId="3402920219" sldId="269"/>
            <ac:graphicFrameMk id="5" creationId="{18C2A0D2-3AC1-CE25-BDD3-0F9CADF90DAE}"/>
          </ac:graphicFrameMkLst>
        </pc:graphicFrameChg>
        <pc:cxnChg chg="add">
          <ac:chgData name="Rebecca Francis-Davies" userId="S::r.francis-davies@uwtsd.ac.uk::caf69e2c-2198-47a4-8268-c57958bd4ca9" providerId="AD" clId="Web-{CD36B594-9BB1-B76F-BECA-C6AD3BBED8C6}" dt="2026-01-23T15:37:34.686" v="2179"/>
          <ac:cxnSpMkLst>
            <pc:docMk/>
            <pc:sldMk cId="3402920219" sldId="269"/>
            <ac:cxnSpMk id="11" creationId="{E62D3963-2153-4637-96E6-E31BD2CE5D0D}"/>
          </ac:cxnSpMkLst>
        </pc:cxnChg>
      </pc:sldChg>
      <pc:sldChg chg="addSp delSp modSp new mod setBg modNotes">
        <pc:chgData name="Rebecca Francis-Davies" userId="S::r.francis-davies@uwtsd.ac.uk::caf69e2c-2198-47a4-8268-c57958bd4ca9" providerId="AD" clId="Web-{CD36B594-9BB1-B76F-BECA-C6AD3BBED8C6}" dt="2026-01-23T15:48:48.414" v="2353"/>
        <pc:sldMkLst>
          <pc:docMk/>
          <pc:sldMk cId="1218816107" sldId="270"/>
        </pc:sldMkLst>
        <pc:spChg chg="mod">
          <ac:chgData name="Rebecca Francis-Davies" userId="S::r.francis-davies@uwtsd.ac.uk::caf69e2c-2198-47a4-8268-c57958bd4ca9" providerId="AD" clId="Web-{CD36B594-9BB1-B76F-BECA-C6AD3BBED8C6}" dt="2026-01-23T15:48:19.023" v="2342"/>
          <ac:spMkLst>
            <pc:docMk/>
            <pc:sldMk cId="1218816107" sldId="270"/>
            <ac:spMk id="2" creationId="{07DAB86D-0B34-48E2-79D1-9E85BBB2B712}"/>
          </ac:spMkLst>
        </pc:spChg>
        <pc:spChg chg="add">
          <ac:chgData name="Rebecca Francis-Davies" userId="S::r.francis-davies@uwtsd.ac.uk::caf69e2c-2198-47a4-8268-c57958bd4ca9" providerId="AD" clId="Web-{CD36B594-9BB1-B76F-BECA-C6AD3BBED8C6}" dt="2026-01-23T15:48:19.023" v="2342"/>
          <ac:spMkLst>
            <pc:docMk/>
            <pc:sldMk cId="1218816107" sldId="270"/>
            <ac:spMk id="9" creationId="{DBDA151C-5770-45E4-AAFF-59E7F403866D}"/>
          </ac:spMkLst>
        </pc:spChg>
        <pc:graphicFrameChg chg="add">
          <ac:chgData name="Rebecca Francis-Davies" userId="S::r.francis-davies@uwtsd.ac.uk::caf69e2c-2198-47a4-8268-c57958bd4ca9" providerId="AD" clId="Web-{CD36B594-9BB1-B76F-BECA-C6AD3BBED8C6}" dt="2026-01-23T15:48:19.023" v="2342"/>
          <ac:graphicFrameMkLst>
            <pc:docMk/>
            <pc:sldMk cId="1218816107" sldId="270"/>
            <ac:graphicFrameMk id="5" creationId="{DEE58C41-5D87-5AF0-89FC-7A2F5FCF818C}"/>
          </ac:graphicFrameMkLst>
        </pc:graphicFrameChg>
        <pc:cxnChg chg="add">
          <ac:chgData name="Rebecca Francis-Davies" userId="S::r.francis-davies@uwtsd.ac.uk::caf69e2c-2198-47a4-8268-c57958bd4ca9" providerId="AD" clId="Web-{CD36B594-9BB1-B76F-BECA-C6AD3BBED8C6}" dt="2026-01-23T15:48:19.023" v="2342"/>
          <ac:cxnSpMkLst>
            <pc:docMk/>
            <pc:sldMk cId="1218816107" sldId="270"/>
            <ac:cxnSpMk id="11" creationId="{05ADA91C-AD52-A530-A898-AD6E69874598}"/>
          </ac:cxnSpMkLst>
        </pc:cxnChg>
      </pc:sldChg>
      <pc:sldChg chg="addSp delSp modSp new mod setBg">
        <pc:chgData name="Rebecca Francis-Davies" userId="S::r.francis-davies@uwtsd.ac.uk::caf69e2c-2198-47a4-8268-c57958bd4ca9" providerId="AD" clId="Web-{CD36B594-9BB1-B76F-BECA-C6AD3BBED8C6}" dt="2026-01-23T15:50:58.369" v="2485"/>
        <pc:sldMkLst>
          <pc:docMk/>
          <pc:sldMk cId="1789745512" sldId="271"/>
        </pc:sldMkLst>
        <pc:spChg chg="mod">
          <ac:chgData name="Rebecca Francis-Davies" userId="S::r.francis-davies@uwtsd.ac.uk::caf69e2c-2198-47a4-8268-c57958bd4ca9" providerId="AD" clId="Web-{CD36B594-9BB1-B76F-BECA-C6AD3BBED8C6}" dt="2026-01-23T15:50:58.369" v="2485"/>
          <ac:spMkLst>
            <pc:docMk/>
            <pc:sldMk cId="1789745512" sldId="271"/>
            <ac:spMk id="2" creationId="{2B50392A-F5CD-18E3-D748-77C398E0E070}"/>
          </ac:spMkLst>
        </pc:spChg>
        <pc:spChg chg="add">
          <ac:chgData name="Rebecca Francis-Davies" userId="S::r.francis-davies@uwtsd.ac.uk::caf69e2c-2198-47a4-8268-c57958bd4ca9" providerId="AD" clId="Web-{CD36B594-9BB1-B76F-BECA-C6AD3BBED8C6}" dt="2026-01-23T15:50:58.369" v="2485"/>
          <ac:spMkLst>
            <pc:docMk/>
            <pc:sldMk cId="1789745512" sldId="271"/>
            <ac:spMk id="9" creationId="{DBDA151C-5770-45E4-AAFF-59E7F403866D}"/>
          </ac:spMkLst>
        </pc:spChg>
        <pc:graphicFrameChg chg="add">
          <ac:chgData name="Rebecca Francis-Davies" userId="S::r.francis-davies@uwtsd.ac.uk::caf69e2c-2198-47a4-8268-c57958bd4ca9" providerId="AD" clId="Web-{CD36B594-9BB1-B76F-BECA-C6AD3BBED8C6}" dt="2026-01-23T15:50:58.369" v="2485"/>
          <ac:graphicFrameMkLst>
            <pc:docMk/>
            <pc:sldMk cId="1789745512" sldId="271"/>
            <ac:graphicFrameMk id="5" creationId="{68E849DB-2505-8040-FE84-C983891B7D80}"/>
          </ac:graphicFrameMkLst>
        </pc:graphicFrameChg>
        <pc:cxnChg chg="add">
          <ac:chgData name="Rebecca Francis-Davies" userId="S::r.francis-davies@uwtsd.ac.uk::caf69e2c-2198-47a4-8268-c57958bd4ca9" providerId="AD" clId="Web-{CD36B594-9BB1-B76F-BECA-C6AD3BBED8C6}" dt="2026-01-23T15:50:58.369" v="2485"/>
          <ac:cxnSpMkLst>
            <pc:docMk/>
            <pc:sldMk cId="1789745512" sldId="271"/>
            <ac:cxnSpMk id="11" creationId="{05ADA91C-AD52-A530-A898-AD6E69874598}"/>
          </ac:cxnSpMkLst>
        </pc:cxnChg>
      </pc:sldChg>
      <pc:sldChg chg="addSp delSp modSp new mod setBg">
        <pc:chgData name="Rebecca Francis-Davies" userId="S::r.francis-davies@uwtsd.ac.uk::caf69e2c-2198-47a4-8268-c57958bd4ca9" providerId="AD" clId="Web-{CD36B594-9BB1-B76F-BECA-C6AD3BBED8C6}" dt="2026-01-23T15:52:54.635" v="2675"/>
        <pc:sldMkLst>
          <pc:docMk/>
          <pc:sldMk cId="2235515539" sldId="272"/>
        </pc:sldMkLst>
        <pc:spChg chg="mod">
          <ac:chgData name="Rebecca Francis-Davies" userId="S::r.francis-davies@uwtsd.ac.uk::caf69e2c-2198-47a4-8268-c57958bd4ca9" providerId="AD" clId="Web-{CD36B594-9BB1-B76F-BECA-C6AD3BBED8C6}" dt="2026-01-23T15:52:54.635" v="2675"/>
          <ac:spMkLst>
            <pc:docMk/>
            <pc:sldMk cId="2235515539" sldId="272"/>
            <ac:spMk id="2" creationId="{D368CEDB-7339-4F63-2A51-6C260364EB94}"/>
          </ac:spMkLst>
        </pc:spChg>
        <pc:spChg chg="add">
          <ac:chgData name="Rebecca Francis-Davies" userId="S::r.francis-davies@uwtsd.ac.uk::caf69e2c-2198-47a4-8268-c57958bd4ca9" providerId="AD" clId="Web-{CD36B594-9BB1-B76F-BECA-C6AD3BBED8C6}" dt="2026-01-23T15:52:54.635" v="2675"/>
          <ac:spMkLst>
            <pc:docMk/>
            <pc:sldMk cId="2235515539" sldId="272"/>
            <ac:spMk id="9" creationId="{DBDA151C-5770-45E4-AAFF-59E7F403866D}"/>
          </ac:spMkLst>
        </pc:spChg>
        <pc:graphicFrameChg chg="add">
          <ac:chgData name="Rebecca Francis-Davies" userId="S::r.francis-davies@uwtsd.ac.uk::caf69e2c-2198-47a4-8268-c57958bd4ca9" providerId="AD" clId="Web-{CD36B594-9BB1-B76F-BECA-C6AD3BBED8C6}" dt="2026-01-23T15:52:54.635" v="2675"/>
          <ac:graphicFrameMkLst>
            <pc:docMk/>
            <pc:sldMk cId="2235515539" sldId="272"/>
            <ac:graphicFrameMk id="5" creationId="{CFD5DC75-929E-BC46-151B-A16A6BD22956}"/>
          </ac:graphicFrameMkLst>
        </pc:graphicFrameChg>
        <pc:cxnChg chg="add">
          <ac:chgData name="Rebecca Francis-Davies" userId="S::r.francis-davies@uwtsd.ac.uk::caf69e2c-2198-47a4-8268-c57958bd4ca9" providerId="AD" clId="Web-{CD36B594-9BB1-B76F-BECA-C6AD3BBED8C6}" dt="2026-01-23T15:52:54.635" v="2675"/>
          <ac:cxnSpMkLst>
            <pc:docMk/>
            <pc:sldMk cId="2235515539" sldId="272"/>
            <ac:cxnSpMk id="11" creationId="{05ADA91C-AD52-A530-A898-AD6E69874598}"/>
          </ac:cxnSpMkLst>
        </pc:cxnChg>
      </pc:sldChg>
      <pc:sldChg chg="addSp modSp new mod setBg">
        <pc:chgData name="Rebecca Francis-Davies" userId="S::r.francis-davies@uwtsd.ac.uk::caf69e2c-2198-47a4-8268-c57958bd4ca9" providerId="AD" clId="Web-{CD36B594-9BB1-B76F-BECA-C6AD3BBED8C6}" dt="2026-01-23T15:54:32.627" v="2832"/>
        <pc:sldMkLst>
          <pc:docMk/>
          <pc:sldMk cId="3483323884" sldId="273"/>
        </pc:sldMkLst>
        <pc:spChg chg="mod">
          <ac:chgData name="Rebecca Francis-Davies" userId="S::r.francis-davies@uwtsd.ac.uk::caf69e2c-2198-47a4-8268-c57958bd4ca9" providerId="AD" clId="Web-{CD36B594-9BB1-B76F-BECA-C6AD3BBED8C6}" dt="2026-01-23T15:54:32.627" v="2832"/>
          <ac:spMkLst>
            <pc:docMk/>
            <pc:sldMk cId="3483323884" sldId="273"/>
            <ac:spMk id="2" creationId="{CEEA9A66-FD26-CBBA-F6BB-3DDC8EE5AFCC}"/>
          </ac:spMkLst>
        </pc:spChg>
        <pc:spChg chg="mod">
          <ac:chgData name="Rebecca Francis-Davies" userId="S::r.francis-davies@uwtsd.ac.uk::caf69e2c-2198-47a4-8268-c57958bd4ca9" providerId="AD" clId="Web-{CD36B594-9BB1-B76F-BECA-C6AD3BBED8C6}" dt="2026-01-23T15:54:32.627" v="2832"/>
          <ac:spMkLst>
            <pc:docMk/>
            <pc:sldMk cId="3483323884" sldId="273"/>
            <ac:spMk id="3" creationId="{3CD8550B-FE0E-061F-CE95-7B69B640CCF6}"/>
          </ac:spMkLst>
        </pc:spChg>
        <pc:spChg chg="add">
          <ac:chgData name="Rebecca Francis-Davies" userId="S::r.francis-davies@uwtsd.ac.uk::caf69e2c-2198-47a4-8268-c57958bd4ca9" providerId="AD" clId="Web-{CD36B594-9BB1-B76F-BECA-C6AD3BBED8C6}" dt="2026-01-23T15:54:32.627" v="2832"/>
          <ac:spMkLst>
            <pc:docMk/>
            <pc:sldMk cId="3483323884" sldId="273"/>
            <ac:spMk id="9" creationId="{744CAA32-F237-419C-A2DD-43C28D920D3C}"/>
          </ac:spMkLst>
        </pc:spChg>
        <pc:picChg chg="add">
          <ac:chgData name="Rebecca Francis-Davies" userId="S::r.francis-davies@uwtsd.ac.uk::caf69e2c-2198-47a4-8268-c57958bd4ca9" providerId="AD" clId="Web-{CD36B594-9BB1-B76F-BECA-C6AD3BBED8C6}" dt="2026-01-23T15:54:32.627" v="2832"/>
          <ac:picMkLst>
            <pc:docMk/>
            <pc:sldMk cId="3483323884" sldId="273"/>
            <ac:picMk id="5" creationId="{A6AB7D53-5484-25B1-D248-297C9A6B5648}"/>
          </ac:picMkLst>
        </pc:picChg>
        <pc:cxnChg chg="add">
          <ac:chgData name="Rebecca Francis-Davies" userId="S::r.francis-davies@uwtsd.ac.uk::caf69e2c-2198-47a4-8268-c57958bd4ca9" providerId="AD" clId="Web-{CD36B594-9BB1-B76F-BECA-C6AD3BBED8C6}" dt="2026-01-23T15:54:32.627" v="2832"/>
          <ac:cxnSpMkLst>
            <pc:docMk/>
            <pc:sldMk cId="3483323884" sldId="273"/>
            <ac:cxnSpMk id="11" creationId="{753FE100-D0AB-4AE2-824B-60CFA31EC6A2}"/>
          </ac:cxnSpMkLst>
        </pc:cxnChg>
      </pc:sldChg>
      <pc:sldChg chg="modSp new">
        <pc:chgData name="Rebecca Francis-Davies" userId="S::r.francis-davies@uwtsd.ac.uk::caf69e2c-2198-47a4-8268-c57958bd4ca9" providerId="AD" clId="Web-{CD36B594-9BB1-B76F-BECA-C6AD3BBED8C6}" dt="2026-01-23T15:54:58.957" v="2877" actId="20577"/>
        <pc:sldMkLst>
          <pc:docMk/>
          <pc:sldMk cId="3008760293" sldId="274"/>
        </pc:sldMkLst>
        <pc:spChg chg="mod">
          <ac:chgData name="Rebecca Francis-Davies" userId="S::r.francis-davies@uwtsd.ac.uk::caf69e2c-2198-47a4-8268-c57958bd4ca9" providerId="AD" clId="Web-{CD36B594-9BB1-B76F-BECA-C6AD3BBED8C6}" dt="2026-01-23T15:54:58.957" v="2877" actId="20577"/>
          <ac:spMkLst>
            <pc:docMk/>
            <pc:sldMk cId="3008760293" sldId="274"/>
            <ac:spMk id="2" creationId="{8CE4D33E-552E-CB3E-8169-28341E7E90E1}"/>
          </ac:spMkLst>
        </pc:spChg>
      </pc:sldChg>
    </pc:docChg>
  </pc:docChgLst>
  <pc:docChgLst>
    <pc:chgData name="Rebecca Francis-Davies" userId="S::r.francis-davies@uwtsd.ac.uk::caf69e2c-2198-47a4-8268-c57958bd4ca9" providerId="AD" clId="Web-{5A4A0453-686E-1D2D-01EE-7F3D345B4D1F}"/>
    <pc:docChg chg="addSld modSld addMainMaster delMainMaster">
      <pc:chgData name="Rebecca Francis-Davies" userId="S::r.francis-davies@uwtsd.ac.uk::caf69e2c-2198-47a4-8268-c57958bd4ca9" providerId="AD" clId="Web-{5A4A0453-686E-1D2D-01EE-7F3D345B4D1F}" dt="2026-01-22T15:52:11.696" v="445" actId="20577"/>
      <pc:docMkLst>
        <pc:docMk/>
      </pc:docMkLst>
      <pc:sldChg chg="addSp modSp mod setBg modClrScheme setClrOvrMap chgLayout">
        <pc:chgData name="Rebecca Francis-Davies" userId="S::r.francis-davies@uwtsd.ac.uk::caf69e2c-2198-47a4-8268-c57958bd4ca9" providerId="AD" clId="Web-{5A4A0453-686E-1D2D-01EE-7F3D345B4D1F}" dt="2026-01-22T15:37:52.996" v="29"/>
        <pc:sldMkLst>
          <pc:docMk/>
          <pc:sldMk cId="109857222" sldId="256"/>
        </pc:sldMkLst>
        <pc:spChg chg="mod">
          <ac:chgData name="Rebecca Francis-Davies" userId="S::r.francis-davies@uwtsd.ac.uk::caf69e2c-2198-47a4-8268-c57958bd4ca9" providerId="AD" clId="Web-{5A4A0453-686E-1D2D-01EE-7F3D345B4D1F}" dt="2026-01-22T15:37:52.996" v="29"/>
          <ac:spMkLst>
            <pc:docMk/>
            <pc:sldMk cId="109857222" sldId="256"/>
            <ac:spMk id="2" creationId="{00000000-0000-0000-0000-000000000000}"/>
          </ac:spMkLst>
        </pc:spChg>
        <pc:spChg chg="mod">
          <ac:chgData name="Rebecca Francis-Davies" userId="S::r.francis-davies@uwtsd.ac.uk::caf69e2c-2198-47a4-8268-c57958bd4ca9" providerId="AD" clId="Web-{5A4A0453-686E-1D2D-01EE-7F3D345B4D1F}" dt="2026-01-22T15:37:52.996" v="29"/>
          <ac:spMkLst>
            <pc:docMk/>
            <pc:sldMk cId="109857222" sldId="256"/>
            <ac:spMk id="3" creationId="{00000000-0000-0000-0000-000000000000}"/>
          </ac:spMkLst>
        </pc:spChg>
        <pc:spChg chg="add">
          <ac:chgData name="Rebecca Francis-Davies" userId="S::r.francis-davies@uwtsd.ac.uk::caf69e2c-2198-47a4-8268-c57958bd4ca9" providerId="AD" clId="Web-{5A4A0453-686E-1D2D-01EE-7F3D345B4D1F}" dt="2026-01-22T15:37:52.996" v="29"/>
          <ac:spMkLst>
            <pc:docMk/>
            <pc:sldMk cId="109857222" sldId="256"/>
            <ac:spMk id="9" creationId="{19F9BF86-FE94-4517-B97D-026C7515E589}"/>
          </ac:spMkLst>
        </pc:spChg>
        <pc:spChg chg="add">
          <ac:chgData name="Rebecca Francis-Davies" userId="S::r.francis-davies@uwtsd.ac.uk::caf69e2c-2198-47a4-8268-c57958bd4ca9" providerId="AD" clId="Web-{5A4A0453-686E-1D2D-01EE-7F3D345B4D1F}" dt="2026-01-22T15:37:52.996" v="29"/>
          <ac:spMkLst>
            <pc:docMk/>
            <pc:sldMk cId="109857222" sldId="256"/>
            <ac:spMk id="11" creationId="{D50741CA-59A3-4426-8205-D763C968E879}"/>
          </ac:spMkLst>
        </pc:spChg>
        <pc:picChg chg="add">
          <ac:chgData name="Rebecca Francis-Davies" userId="S::r.francis-davies@uwtsd.ac.uk::caf69e2c-2198-47a4-8268-c57958bd4ca9" providerId="AD" clId="Web-{5A4A0453-686E-1D2D-01EE-7F3D345B4D1F}" dt="2026-01-22T15:37:52.996" v="29"/>
          <ac:picMkLst>
            <pc:docMk/>
            <pc:sldMk cId="109857222" sldId="256"/>
            <ac:picMk id="4" creationId="{721934AE-F718-8FE1-1B36-60A62318D36C}"/>
          </ac:picMkLst>
        </pc:picChg>
        <pc:cxnChg chg="add">
          <ac:chgData name="Rebecca Francis-Davies" userId="S::r.francis-davies@uwtsd.ac.uk::caf69e2c-2198-47a4-8268-c57958bd4ca9" providerId="AD" clId="Web-{5A4A0453-686E-1D2D-01EE-7F3D345B4D1F}" dt="2026-01-22T15:37:52.996" v="29"/>
          <ac:cxnSpMkLst>
            <pc:docMk/>
            <pc:sldMk cId="109857222" sldId="256"/>
            <ac:cxnSpMk id="13" creationId="{B05D162C-996E-4B39-A3EF-DB9D0EEF2E33}"/>
          </ac:cxnSpMkLst>
        </pc:cxnChg>
      </pc:sldChg>
      <pc:sldChg chg="addSp modSp new mod setBg modNotes">
        <pc:chgData name="Rebecca Francis-Davies" userId="S::r.francis-davies@uwtsd.ac.uk::caf69e2c-2198-47a4-8268-c57958bd4ca9" providerId="AD" clId="Web-{5A4A0453-686E-1D2D-01EE-7F3D345B4D1F}" dt="2026-01-22T15:41:54.731" v="108"/>
        <pc:sldMkLst>
          <pc:docMk/>
          <pc:sldMk cId="1471767225" sldId="257"/>
        </pc:sldMkLst>
        <pc:spChg chg="mod">
          <ac:chgData name="Rebecca Francis-Davies" userId="S::r.francis-davies@uwtsd.ac.uk::caf69e2c-2198-47a4-8268-c57958bd4ca9" providerId="AD" clId="Web-{5A4A0453-686E-1D2D-01EE-7F3D345B4D1F}" dt="2026-01-22T15:41:54.731" v="108"/>
          <ac:spMkLst>
            <pc:docMk/>
            <pc:sldMk cId="1471767225" sldId="257"/>
            <ac:spMk id="2" creationId="{A42E4A52-6384-BE3E-2EB7-A0927B6AA190}"/>
          </ac:spMkLst>
        </pc:spChg>
        <pc:spChg chg="mod">
          <ac:chgData name="Rebecca Francis-Davies" userId="S::r.francis-davies@uwtsd.ac.uk::caf69e2c-2198-47a4-8268-c57958bd4ca9" providerId="AD" clId="Web-{5A4A0453-686E-1D2D-01EE-7F3D345B4D1F}" dt="2026-01-22T15:41:54.731" v="108"/>
          <ac:spMkLst>
            <pc:docMk/>
            <pc:sldMk cId="1471767225" sldId="257"/>
            <ac:spMk id="3" creationId="{6FC6BEA8-DB44-AD0C-CDCE-D55F4E0879A0}"/>
          </ac:spMkLst>
        </pc:spChg>
        <pc:spChg chg="add">
          <ac:chgData name="Rebecca Francis-Davies" userId="S::r.francis-davies@uwtsd.ac.uk::caf69e2c-2198-47a4-8268-c57958bd4ca9" providerId="AD" clId="Web-{5A4A0453-686E-1D2D-01EE-7F3D345B4D1F}" dt="2026-01-22T15:41:54.731" v="108"/>
          <ac:spMkLst>
            <pc:docMk/>
            <pc:sldMk cId="1471767225" sldId="257"/>
            <ac:spMk id="9" creationId="{744CAA32-F237-419C-A2DD-43C28D920D3C}"/>
          </ac:spMkLst>
        </pc:spChg>
        <pc:picChg chg="add">
          <ac:chgData name="Rebecca Francis-Davies" userId="S::r.francis-davies@uwtsd.ac.uk::caf69e2c-2198-47a4-8268-c57958bd4ca9" providerId="AD" clId="Web-{5A4A0453-686E-1D2D-01EE-7F3D345B4D1F}" dt="2026-01-22T15:41:54.731" v="108"/>
          <ac:picMkLst>
            <pc:docMk/>
            <pc:sldMk cId="1471767225" sldId="257"/>
            <ac:picMk id="5" creationId="{BCDCB456-8B30-879D-3BE9-82B5E6C93576}"/>
          </ac:picMkLst>
        </pc:picChg>
        <pc:cxnChg chg="add">
          <ac:chgData name="Rebecca Francis-Davies" userId="S::r.francis-davies@uwtsd.ac.uk::caf69e2c-2198-47a4-8268-c57958bd4ca9" providerId="AD" clId="Web-{5A4A0453-686E-1D2D-01EE-7F3D345B4D1F}" dt="2026-01-22T15:41:54.731" v="108"/>
          <ac:cxnSpMkLst>
            <pc:docMk/>
            <pc:sldMk cId="1471767225" sldId="257"/>
            <ac:cxnSpMk id="11" creationId="{753FE100-D0AB-4AE2-824B-60CFA31EC6A2}"/>
          </ac:cxnSpMkLst>
        </pc:cxnChg>
      </pc:sldChg>
      <pc:sldChg chg="addSp modSp new mod setBg">
        <pc:chgData name="Rebecca Francis-Davies" userId="S::r.francis-davies@uwtsd.ac.uk::caf69e2c-2198-47a4-8268-c57958bd4ca9" providerId="AD" clId="Web-{5A4A0453-686E-1D2D-01EE-7F3D345B4D1F}" dt="2026-01-22T15:44:32.861" v="183"/>
        <pc:sldMkLst>
          <pc:docMk/>
          <pc:sldMk cId="857329890" sldId="258"/>
        </pc:sldMkLst>
        <pc:spChg chg="mod">
          <ac:chgData name="Rebecca Francis-Davies" userId="S::r.francis-davies@uwtsd.ac.uk::caf69e2c-2198-47a4-8268-c57958bd4ca9" providerId="AD" clId="Web-{5A4A0453-686E-1D2D-01EE-7F3D345B4D1F}" dt="2026-01-22T15:44:32.861" v="183"/>
          <ac:spMkLst>
            <pc:docMk/>
            <pc:sldMk cId="857329890" sldId="258"/>
            <ac:spMk id="2" creationId="{56AD2862-6F32-C433-5A30-D77717E6F5D3}"/>
          </ac:spMkLst>
        </pc:spChg>
        <pc:spChg chg="mod">
          <ac:chgData name="Rebecca Francis-Davies" userId="S::r.francis-davies@uwtsd.ac.uk::caf69e2c-2198-47a4-8268-c57958bd4ca9" providerId="AD" clId="Web-{5A4A0453-686E-1D2D-01EE-7F3D345B4D1F}" dt="2026-01-22T15:44:32.861" v="183"/>
          <ac:spMkLst>
            <pc:docMk/>
            <pc:sldMk cId="857329890" sldId="258"/>
            <ac:spMk id="3" creationId="{3A89241B-2600-BDEE-AD9E-46DCF6AC24F8}"/>
          </ac:spMkLst>
        </pc:spChg>
        <pc:spChg chg="add">
          <ac:chgData name="Rebecca Francis-Davies" userId="S::r.francis-davies@uwtsd.ac.uk::caf69e2c-2198-47a4-8268-c57958bd4ca9" providerId="AD" clId="Web-{5A4A0453-686E-1D2D-01EE-7F3D345B4D1F}" dt="2026-01-22T15:44:32.861" v="183"/>
          <ac:spMkLst>
            <pc:docMk/>
            <pc:sldMk cId="857329890" sldId="258"/>
            <ac:spMk id="9" creationId="{744CAA32-F237-419C-A2DD-43C28D920D3C}"/>
          </ac:spMkLst>
        </pc:spChg>
        <pc:picChg chg="add">
          <ac:chgData name="Rebecca Francis-Davies" userId="S::r.francis-davies@uwtsd.ac.uk::caf69e2c-2198-47a4-8268-c57958bd4ca9" providerId="AD" clId="Web-{5A4A0453-686E-1D2D-01EE-7F3D345B4D1F}" dt="2026-01-22T15:44:32.861" v="183"/>
          <ac:picMkLst>
            <pc:docMk/>
            <pc:sldMk cId="857329890" sldId="258"/>
            <ac:picMk id="5" creationId="{367D1DA0-9454-3B58-F5A7-53F3A2B05D7A}"/>
          </ac:picMkLst>
        </pc:picChg>
        <pc:cxnChg chg="add">
          <ac:chgData name="Rebecca Francis-Davies" userId="S::r.francis-davies@uwtsd.ac.uk::caf69e2c-2198-47a4-8268-c57958bd4ca9" providerId="AD" clId="Web-{5A4A0453-686E-1D2D-01EE-7F3D345B4D1F}" dt="2026-01-22T15:44:32.861" v="183"/>
          <ac:cxnSpMkLst>
            <pc:docMk/>
            <pc:sldMk cId="857329890" sldId="258"/>
            <ac:cxnSpMk id="11" creationId="{753FE100-D0AB-4AE2-824B-60CFA31EC6A2}"/>
          </ac:cxnSpMkLst>
        </pc:cxnChg>
      </pc:sldChg>
      <pc:sldChg chg="addSp delSp modSp new mod setBg">
        <pc:chgData name="Rebecca Francis-Davies" userId="S::r.francis-davies@uwtsd.ac.uk::caf69e2c-2198-47a4-8268-c57958bd4ca9" providerId="AD" clId="Web-{5A4A0453-686E-1D2D-01EE-7F3D345B4D1F}" dt="2026-01-22T15:46:29.833" v="268"/>
        <pc:sldMkLst>
          <pc:docMk/>
          <pc:sldMk cId="204601872" sldId="259"/>
        </pc:sldMkLst>
        <pc:spChg chg="mod">
          <ac:chgData name="Rebecca Francis-Davies" userId="S::r.francis-davies@uwtsd.ac.uk::caf69e2c-2198-47a4-8268-c57958bd4ca9" providerId="AD" clId="Web-{5A4A0453-686E-1D2D-01EE-7F3D345B4D1F}" dt="2026-01-22T15:46:29.833" v="268"/>
          <ac:spMkLst>
            <pc:docMk/>
            <pc:sldMk cId="204601872" sldId="259"/>
            <ac:spMk id="2" creationId="{E430F7AA-0AD7-9F3C-0A04-F302156DD2FF}"/>
          </ac:spMkLst>
        </pc:spChg>
        <pc:spChg chg="add">
          <ac:chgData name="Rebecca Francis-Davies" userId="S::r.francis-davies@uwtsd.ac.uk::caf69e2c-2198-47a4-8268-c57958bd4ca9" providerId="AD" clId="Web-{5A4A0453-686E-1D2D-01EE-7F3D345B4D1F}" dt="2026-01-22T15:46:29.833" v="268"/>
          <ac:spMkLst>
            <pc:docMk/>
            <pc:sldMk cId="204601872" sldId="259"/>
            <ac:spMk id="9" creationId="{DBDA151C-5770-45E4-AAFF-59E7F403866D}"/>
          </ac:spMkLst>
        </pc:spChg>
        <pc:graphicFrameChg chg="add">
          <ac:chgData name="Rebecca Francis-Davies" userId="S::r.francis-davies@uwtsd.ac.uk::caf69e2c-2198-47a4-8268-c57958bd4ca9" providerId="AD" clId="Web-{5A4A0453-686E-1D2D-01EE-7F3D345B4D1F}" dt="2026-01-22T15:46:29.833" v="268"/>
          <ac:graphicFrameMkLst>
            <pc:docMk/>
            <pc:sldMk cId="204601872" sldId="259"/>
            <ac:graphicFrameMk id="5" creationId="{724D96AA-8D16-F3E4-C00A-B6C04B0F3D31}"/>
          </ac:graphicFrameMkLst>
        </pc:graphicFrameChg>
        <pc:cxnChg chg="add">
          <ac:chgData name="Rebecca Francis-Davies" userId="S::r.francis-davies@uwtsd.ac.uk::caf69e2c-2198-47a4-8268-c57958bd4ca9" providerId="AD" clId="Web-{5A4A0453-686E-1D2D-01EE-7F3D345B4D1F}" dt="2026-01-22T15:46:29.833" v="268"/>
          <ac:cxnSpMkLst>
            <pc:docMk/>
            <pc:sldMk cId="204601872" sldId="259"/>
            <ac:cxnSpMk id="11" creationId="{E62D3963-2153-4637-96E6-E31BD2CE5D0D}"/>
          </ac:cxnSpMkLst>
        </pc:cxnChg>
      </pc:sldChg>
      <pc:sldChg chg="addSp delSp modSp new mod setBg">
        <pc:chgData name="Rebecca Francis-Davies" userId="S::r.francis-davies@uwtsd.ac.uk::caf69e2c-2198-47a4-8268-c57958bd4ca9" providerId="AD" clId="Web-{5A4A0453-686E-1D2D-01EE-7F3D345B4D1F}" dt="2026-01-22T15:47:57.943" v="325"/>
        <pc:sldMkLst>
          <pc:docMk/>
          <pc:sldMk cId="1141468959" sldId="260"/>
        </pc:sldMkLst>
        <pc:spChg chg="mod">
          <ac:chgData name="Rebecca Francis-Davies" userId="S::r.francis-davies@uwtsd.ac.uk::caf69e2c-2198-47a4-8268-c57958bd4ca9" providerId="AD" clId="Web-{5A4A0453-686E-1D2D-01EE-7F3D345B4D1F}" dt="2026-01-22T15:47:57.943" v="325"/>
          <ac:spMkLst>
            <pc:docMk/>
            <pc:sldMk cId="1141468959" sldId="260"/>
            <ac:spMk id="2" creationId="{2565A9C6-65FE-7CDC-B15E-B7608252FE57}"/>
          </ac:spMkLst>
        </pc:spChg>
        <pc:spChg chg="add">
          <ac:chgData name="Rebecca Francis-Davies" userId="S::r.francis-davies@uwtsd.ac.uk::caf69e2c-2198-47a4-8268-c57958bd4ca9" providerId="AD" clId="Web-{5A4A0453-686E-1D2D-01EE-7F3D345B4D1F}" dt="2026-01-22T15:47:57.943" v="325"/>
          <ac:spMkLst>
            <pc:docMk/>
            <pc:sldMk cId="1141468959" sldId="260"/>
            <ac:spMk id="9" creationId="{DBDA151C-5770-45E4-AAFF-59E7F403866D}"/>
          </ac:spMkLst>
        </pc:spChg>
        <pc:graphicFrameChg chg="add">
          <ac:chgData name="Rebecca Francis-Davies" userId="S::r.francis-davies@uwtsd.ac.uk::caf69e2c-2198-47a4-8268-c57958bd4ca9" providerId="AD" clId="Web-{5A4A0453-686E-1D2D-01EE-7F3D345B4D1F}" dt="2026-01-22T15:47:57.943" v="325"/>
          <ac:graphicFrameMkLst>
            <pc:docMk/>
            <pc:sldMk cId="1141468959" sldId="260"/>
            <ac:graphicFrameMk id="5" creationId="{49E32300-DEA7-BEFB-09CE-20F186A803DE}"/>
          </ac:graphicFrameMkLst>
        </pc:graphicFrameChg>
        <pc:cxnChg chg="add">
          <ac:chgData name="Rebecca Francis-Davies" userId="S::r.francis-davies@uwtsd.ac.uk::caf69e2c-2198-47a4-8268-c57958bd4ca9" providerId="AD" clId="Web-{5A4A0453-686E-1D2D-01EE-7F3D345B4D1F}" dt="2026-01-22T15:47:57.943" v="325"/>
          <ac:cxnSpMkLst>
            <pc:docMk/>
            <pc:sldMk cId="1141468959" sldId="260"/>
            <ac:cxnSpMk id="11" creationId="{05ADA91C-AD52-A530-A898-AD6E69874598}"/>
          </ac:cxnSpMkLst>
        </pc:cxnChg>
      </pc:sldChg>
      <pc:sldMasterChg chg="add addSldLayout">
        <pc:chgData name="Rebecca Francis-Davies" userId="S::r.francis-davies@uwtsd.ac.uk::caf69e2c-2198-47a4-8268-c57958bd4ca9" providerId="AD" clId="Web-{5A4A0453-686E-1D2D-01EE-7F3D345B4D1F}" dt="2026-01-22T15:37:52.996" v="29"/>
        <pc:sldMasterMkLst>
          <pc:docMk/>
          <pc:sldMasterMk cId="273455749" sldId="2147483672"/>
        </pc:sldMasterMkLst>
        <pc:sldLayoutChg chg="add">
          <pc:chgData name="Rebecca Francis-Davies" userId="S::r.francis-davies@uwtsd.ac.uk::caf69e2c-2198-47a4-8268-c57958bd4ca9" providerId="AD" clId="Web-{5A4A0453-686E-1D2D-01EE-7F3D345B4D1F}" dt="2026-01-22T15:37:52.996" v="29"/>
          <pc:sldLayoutMkLst>
            <pc:docMk/>
            <pc:sldMasterMk cId="273455749" sldId="2147483672"/>
            <pc:sldLayoutMk cId="3806634046" sldId="2147483673"/>
          </pc:sldLayoutMkLst>
        </pc:sldLayoutChg>
        <pc:sldLayoutChg chg="add">
          <pc:chgData name="Rebecca Francis-Davies" userId="S::r.francis-davies@uwtsd.ac.uk::caf69e2c-2198-47a4-8268-c57958bd4ca9" providerId="AD" clId="Web-{5A4A0453-686E-1D2D-01EE-7F3D345B4D1F}" dt="2026-01-22T15:37:52.996" v="29"/>
          <pc:sldLayoutMkLst>
            <pc:docMk/>
            <pc:sldMasterMk cId="273455749" sldId="2147483672"/>
            <pc:sldLayoutMk cId="2692999082" sldId="2147483674"/>
          </pc:sldLayoutMkLst>
        </pc:sldLayoutChg>
        <pc:sldLayoutChg chg="add">
          <pc:chgData name="Rebecca Francis-Davies" userId="S::r.francis-davies@uwtsd.ac.uk::caf69e2c-2198-47a4-8268-c57958bd4ca9" providerId="AD" clId="Web-{5A4A0453-686E-1D2D-01EE-7F3D345B4D1F}" dt="2026-01-22T15:37:52.996" v="29"/>
          <pc:sldLayoutMkLst>
            <pc:docMk/>
            <pc:sldMasterMk cId="273455749" sldId="2147483672"/>
            <pc:sldLayoutMk cId="443736427" sldId="2147483675"/>
          </pc:sldLayoutMkLst>
        </pc:sldLayoutChg>
        <pc:sldLayoutChg chg="add">
          <pc:chgData name="Rebecca Francis-Davies" userId="S::r.francis-davies@uwtsd.ac.uk::caf69e2c-2198-47a4-8268-c57958bd4ca9" providerId="AD" clId="Web-{5A4A0453-686E-1D2D-01EE-7F3D345B4D1F}" dt="2026-01-22T15:37:52.996" v="29"/>
          <pc:sldLayoutMkLst>
            <pc:docMk/>
            <pc:sldMasterMk cId="273455749" sldId="2147483672"/>
            <pc:sldLayoutMk cId="3357897913" sldId="2147483676"/>
          </pc:sldLayoutMkLst>
        </pc:sldLayoutChg>
        <pc:sldLayoutChg chg="add">
          <pc:chgData name="Rebecca Francis-Davies" userId="S::r.francis-davies@uwtsd.ac.uk::caf69e2c-2198-47a4-8268-c57958bd4ca9" providerId="AD" clId="Web-{5A4A0453-686E-1D2D-01EE-7F3D345B4D1F}" dt="2026-01-22T15:37:52.996" v="29"/>
          <pc:sldLayoutMkLst>
            <pc:docMk/>
            <pc:sldMasterMk cId="273455749" sldId="2147483672"/>
            <pc:sldLayoutMk cId="1018578972" sldId="2147483677"/>
          </pc:sldLayoutMkLst>
        </pc:sldLayoutChg>
        <pc:sldLayoutChg chg="add">
          <pc:chgData name="Rebecca Francis-Davies" userId="S::r.francis-davies@uwtsd.ac.uk::caf69e2c-2198-47a4-8268-c57958bd4ca9" providerId="AD" clId="Web-{5A4A0453-686E-1D2D-01EE-7F3D345B4D1F}" dt="2026-01-22T15:37:52.996" v="29"/>
          <pc:sldLayoutMkLst>
            <pc:docMk/>
            <pc:sldMasterMk cId="273455749" sldId="2147483672"/>
            <pc:sldLayoutMk cId="1116770120" sldId="2147483678"/>
          </pc:sldLayoutMkLst>
        </pc:sldLayoutChg>
        <pc:sldLayoutChg chg="add">
          <pc:chgData name="Rebecca Francis-Davies" userId="S::r.francis-davies@uwtsd.ac.uk::caf69e2c-2198-47a4-8268-c57958bd4ca9" providerId="AD" clId="Web-{5A4A0453-686E-1D2D-01EE-7F3D345B4D1F}" dt="2026-01-22T15:37:52.996" v="29"/>
          <pc:sldLayoutMkLst>
            <pc:docMk/>
            <pc:sldMasterMk cId="273455749" sldId="2147483672"/>
            <pc:sldLayoutMk cId="2332559105" sldId="2147483679"/>
          </pc:sldLayoutMkLst>
        </pc:sldLayoutChg>
        <pc:sldLayoutChg chg="add">
          <pc:chgData name="Rebecca Francis-Davies" userId="S::r.francis-davies@uwtsd.ac.uk::caf69e2c-2198-47a4-8268-c57958bd4ca9" providerId="AD" clId="Web-{5A4A0453-686E-1D2D-01EE-7F3D345B4D1F}" dt="2026-01-22T15:37:52.996" v="29"/>
          <pc:sldLayoutMkLst>
            <pc:docMk/>
            <pc:sldMasterMk cId="273455749" sldId="2147483672"/>
            <pc:sldLayoutMk cId="393397096" sldId="2147483680"/>
          </pc:sldLayoutMkLst>
        </pc:sldLayoutChg>
        <pc:sldLayoutChg chg="add">
          <pc:chgData name="Rebecca Francis-Davies" userId="S::r.francis-davies@uwtsd.ac.uk::caf69e2c-2198-47a4-8268-c57958bd4ca9" providerId="AD" clId="Web-{5A4A0453-686E-1D2D-01EE-7F3D345B4D1F}" dt="2026-01-22T15:37:52.996" v="29"/>
          <pc:sldLayoutMkLst>
            <pc:docMk/>
            <pc:sldMasterMk cId="273455749" sldId="2147483672"/>
            <pc:sldLayoutMk cId="877205981" sldId="2147483681"/>
          </pc:sldLayoutMkLst>
        </pc:sldLayoutChg>
        <pc:sldLayoutChg chg="add">
          <pc:chgData name="Rebecca Francis-Davies" userId="S::r.francis-davies@uwtsd.ac.uk::caf69e2c-2198-47a4-8268-c57958bd4ca9" providerId="AD" clId="Web-{5A4A0453-686E-1D2D-01EE-7F3D345B4D1F}" dt="2026-01-22T15:37:52.996" v="29"/>
          <pc:sldLayoutMkLst>
            <pc:docMk/>
            <pc:sldMasterMk cId="273455749" sldId="2147483672"/>
            <pc:sldLayoutMk cId="1946749431" sldId="2147483682"/>
          </pc:sldLayoutMkLst>
        </pc:sldLayoutChg>
        <pc:sldLayoutChg chg="add">
          <pc:chgData name="Rebecca Francis-Davies" userId="S::r.francis-davies@uwtsd.ac.uk::caf69e2c-2198-47a4-8268-c57958bd4ca9" providerId="AD" clId="Web-{5A4A0453-686E-1D2D-01EE-7F3D345B4D1F}" dt="2026-01-22T15:37:52.996" v="29"/>
          <pc:sldLayoutMkLst>
            <pc:docMk/>
            <pc:sldMasterMk cId="273455749" sldId="2147483672"/>
            <pc:sldLayoutMk cId="2373116718" sldId="2147483683"/>
          </pc:sldLayoutMkLst>
        </pc:sldLayoutChg>
      </pc:sldMasterChg>
    </pc:docChg>
  </pc:docChgLst>
  <pc:docChgLst>
    <pc:chgData name="Rebecca Francis-Davies" userId="S::r.francis-davies@uwtsd.ac.uk::caf69e2c-2198-47a4-8268-c57958bd4ca9" providerId="AD" clId="Web-{BDEED966-33CB-0D98-C8CD-AB7F20ED7E34}"/>
    <pc:docChg chg="addSld modSld">
      <pc:chgData name="Rebecca Francis-Davies" userId="S::r.francis-davies@uwtsd.ac.uk::caf69e2c-2198-47a4-8268-c57958bd4ca9" providerId="AD" clId="Web-{BDEED966-33CB-0D98-C8CD-AB7F20ED7E34}" dt="2026-01-25T22:31:10.897" v="226"/>
      <pc:docMkLst>
        <pc:docMk/>
      </pc:docMkLst>
      <pc:sldChg chg="addSp delSp modSp mod setBg">
        <pc:chgData name="Rebecca Francis-Davies" userId="S::r.francis-davies@uwtsd.ac.uk::caf69e2c-2198-47a4-8268-c57958bd4ca9" providerId="AD" clId="Web-{BDEED966-33CB-0D98-C8CD-AB7F20ED7E34}" dt="2026-01-25T22:04:01.813" v="6"/>
        <pc:sldMkLst>
          <pc:docMk/>
          <pc:sldMk cId="3008760293" sldId="274"/>
        </pc:sldMkLst>
        <pc:spChg chg="mod">
          <ac:chgData name="Rebecca Francis-Davies" userId="S::r.francis-davies@uwtsd.ac.uk::caf69e2c-2198-47a4-8268-c57958bd4ca9" providerId="AD" clId="Web-{BDEED966-33CB-0D98-C8CD-AB7F20ED7E34}" dt="2026-01-25T22:04:01.813" v="6"/>
          <ac:spMkLst>
            <pc:docMk/>
            <pc:sldMk cId="3008760293" sldId="274"/>
            <ac:spMk id="2" creationId="{8CE4D33E-552E-CB3E-8169-28341E7E90E1}"/>
          </ac:spMkLst>
        </pc:spChg>
        <pc:spChg chg="mod">
          <ac:chgData name="Rebecca Francis-Davies" userId="S::r.francis-davies@uwtsd.ac.uk::caf69e2c-2198-47a4-8268-c57958bd4ca9" providerId="AD" clId="Web-{BDEED966-33CB-0D98-C8CD-AB7F20ED7E34}" dt="2026-01-25T22:04:01.813" v="6"/>
          <ac:spMkLst>
            <pc:docMk/>
            <pc:sldMk cId="3008760293" sldId="274"/>
            <ac:spMk id="3" creationId="{6F55E3C9-4AED-1305-A66A-B83CB1837D48}"/>
          </ac:spMkLst>
        </pc:spChg>
        <pc:spChg chg="add del">
          <ac:chgData name="Rebecca Francis-Davies" userId="S::r.francis-davies@uwtsd.ac.uk::caf69e2c-2198-47a4-8268-c57958bd4ca9" providerId="AD" clId="Web-{BDEED966-33CB-0D98-C8CD-AB7F20ED7E34}" dt="2026-01-25T22:04:01.813" v="6"/>
          <ac:spMkLst>
            <pc:docMk/>
            <pc:sldMk cId="3008760293" sldId="274"/>
            <ac:spMk id="10" creationId="{DBDA151C-5770-45E4-AAFF-59E7F403866D}"/>
          </ac:spMkLst>
        </pc:spChg>
        <pc:spChg chg="add">
          <ac:chgData name="Rebecca Francis-Davies" userId="S::r.francis-davies@uwtsd.ac.uk::caf69e2c-2198-47a4-8268-c57958bd4ca9" providerId="AD" clId="Web-{BDEED966-33CB-0D98-C8CD-AB7F20ED7E34}" dt="2026-01-25T22:04:01.813" v="6"/>
          <ac:spMkLst>
            <pc:docMk/>
            <pc:sldMk cId="3008760293" sldId="274"/>
            <ac:spMk id="17" creationId="{744CAA32-F237-419C-A2DD-43C28D920D3C}"/>
          </ac:spMkLst>
        </pc:spChg>
        <pc:picChg chg="add mod ord">
          <ac:chgData name="Rebecca Francis-Davies" userId="S::r.francis-davies@uwtsd.ac.uk::caf69e2c-2198-47a4-8268-c57958bd4ca9" providerId="AD" clId="Web-{BDEED966-33CB-0D98-C8CD-AB7F20ED7E34}" dt="2026-01-25T22:04:01.813" v="6"/>
          <ac:picMkLst>
            <pc:docMk/>
            <pc:sldMk cId="3008760293" sldId="274"/>
            <ac:picMk id="7" creationId="{41CC94F7-FF50-7929-27BD-7D49D0E1319B}"/>
          </ac:picMkLst>
        </pc:picChg>
        <pc:cxnChg chg="add del">
          <ac:chgData name="Rebecca Francis-Davies" userId="S::r.francis-davies@uwtsd.ac.uk::caf69e2c-2198-47a4-8268-c57958bd4ca9" providerId="AD" clId="Web-{BDEED966-33CB-0D98-C8CD-AB7F20ED7E34}" dt="2026-01-25T22:04:01.813" v="6"/>
          <ac:cxnSpMkLst>
            <pc:docMk/>
            <pc:sldMk cId="3008760293" sldId="274"/>
            <ac:cxnSpMk id="12" creationId="{2EA0F4A6-3CC9-C9E2-BA02-58FA29F7DD8E}"/>
          </ac:cxnSpMkLst>
        </pc:cxnChg>
        <pc:cxnChg chg="add">
          <ac:chgData name="Rebecca Francis-Davies" userId="S::r.francis-davies@uwtsd.ac.uk::caf69e2c-2198-47a4-8268-c57958bd4ca9" providerId="AD" clId="Web-{BDEED966-33CB-0D98-C8CD-AB7F20ED7E34}" dt="2026-01-25T22:04:01.813" v="6"/>
          <ac:cxnSpMkLst>
            <pc:docMk/>
            <pc:sldMk cId="3008760293" sldId="274"/>
            <ac:cxnSpMk id="19" creationId="{753FE100-D0AB-4AE2-824B-60CFA31EC6A2}"/>
          </ac:cxnSpMkLst>
        </pc:cxnChg>
      </pc:sldChg>
      <pc:sldChg chg="addSp delSp modSp new mod setBg setClrOvrMap">
        <pc:chgData name="Rebecca Francis-Davies" userId="S::r.francis-davies@uwtsd.ac.uk::caf69e2c-2198-47a4-8268-c57958bd4ca9" providerId="AD" clId="Web-{BDEED966-33CB-0D98-C8CD-AB7F20ED7E34}" dt="2026-01-25T22:13:20.913" v="47" actId="20577"/>
        <pc:sldMkLst>
          <pc:docMk/>
          <pc:sldMk cId="502235700" sldId="275"/>
        </pc:sldMkLst>
        <pc:spChg chg="mod">
          <ac:chgData name="Rebecca Francis-Davies" userId="S::r.francis-davies@uwtsd.ac.uk::caf69e2c-2198-47a4-8268-c57958bd4ca9" providerId="AD" clId="Web-{BDEED966-33CB-0D98-C8CD-AB7F20ED7E34}" dt="2026-01-25T22:13:20.913" v="47" actId="20577"/>
          <ac:spMkLst>
            <pc:docMk/>
            <pc:sldMk cId="502235700" sldId="275"/>
            <ac:spMk id="2" creationId="{CC7867EA-A1C8-15B3-B512-5DF859A87230}"/>
          </ac:spMkLst>
        </pc:spChg>
        <pc:spChg chg="del">
          <ac:chgData name="Rebecca Francis-Davies" userId="S::r.francis-davies@uwtsd.ac.uk::caf69e2c-2198-47a4-8268-c57958bd4ca9" providerId="AD" clId="Web-{BDEED966-33CB-0D98-C8CD-AB7F20ED7E34}" dt="2026-01-25T22:08:12.671" v="40"/>
          <ac:spMkLst>
            <pc:docMk/>
            <pc:sldMk cId="502235700" sldId="275"/>
            <ac:spMk id="3" creationId="{B103D353-6955-5863-D354-889FFE8C61D6}"/>
          </ac:spMkLst>
        </pc:spChg>
        <pc:spChg chg="add del">
          <ac:chgData name="Rebecca Francis-Davies" userId="S::r.francis-davies@uwtsd.ac.uk::caf69e2c-2198-47a4-8268-c57958bd4ca9" providerId="AD" clId="Web-{BDEED966-33CB-0D98-C8CD-AB7F20ED7E34}" dt="2026-01-25T22:08:29.187" v="45"/>
          <ac:spMkLst>
            <pc:docMk/>
            <pc:sldMk cId="502235700" sldId="275"/>
            <ac:spMk id="11" creationId="{C52FAB7B-42C1-46AA-9C68-7AD281066C60}"/>
          </ac:spMkLst>
        </pc:spChg>
        <pc:spChg chg="add del">
          <ac:chgData name="Rebecca Francis-Davies" userId="S::r.francis-davies@uwtsd.ac.uk::caf69e2c-2198-47a4-8268-c57958bd4ca9" providerId="AD" clId="Web-{BDEED966-33CB-0D98-C8CD-AB7F20ED7E34}" dt="2026-01-25T22:08:29.187" v="45"/>
          <ac:spMkLst>
            <pc:docMk/>
            <pc:sldMk cId="502235700" sldId="275"/>
            <ac:spMk id="13" creationId="{F905206B-651D-4874-B365-85CC5F9C844C}"/>
          </ac:spMkLst>
        </pc:spChg>
        <pc:spChg chg="add del">
          <ac:chgData name="Rebecca Francis-Davies" userId="S::r.francis-davies@uwtsd.ac.uk::caf69e2c-2198-47a4-8268-c57958bd4ca9" providerId="AD" clId="Web-{BDEED966-33CB-0D98-C8CD-AB7F20ED7E34}" dt="2026-01-25T22:08:29.156" v="44"/>
          <ac:spMkLst>
            <pc:docMk/>
            <pc:sldMk cId="502235700" sldId="275"/>
            <ac:spMk id="22" creationId="{19F9BF86-FE94-4517-B97D-026C7515E589}"/>
          </ac:spMkLst>
        </pc:spChg>
        <pc:spChg chg="add del">
          <ac:chgData name="Rebecca Francis-Davies" userId="S::r.francis-davies@uwtsd.ac.uk::caf69e2c-2198-47a4-8268-c57958bd4ca9" providerId="AD" clId="Web-{BDEED966-33CB-0D98-C8CD-AB7F20ED7E34}" dt="2026-01-25T22:08:29.156" v="44"/>
          <ac:spMkLst>
            <pc:docMk/>
            <pc:sldMk cId="502235700" sldId="275"/>
            <ac:spMk id="24" creationId="{9E9D00D9-C4F5-471E-BE2C-126CB112A6BD}"/>
          </ac:spMkLst>
        </pc:spChg>
        <pc:spChg chg="add">
          <ac:chgData name="Rebecca Francis-Davies" userId="S::r.francis-davies@uwtsd.ac.uk::caf69e2c-2198-47a4-8268-c57958bd4ca9" providerId="AD" clId="Web-{BDEED966-33CB-0D98-C8CD-AB7F20ED7E34}" dt="2026-01-25T22:08:29.187" v="45"/>
          <ac:spMkLst>
            <pc:docMk/>
            <pc:sldMk cId="502235700" sldId="275"/>
            <ac:spMk id="29" creationId="{19F9BF86-FE94-4517-B97D-026C7515E589}"/>
          </ac:spMkLst>
        </pc:spChg>
        <pc:spChg chg="add">
          <ac:chgData name="Rebecca Francis-Davies" userId="S::r.francis-davies@uwtsd.ac.uk::caf69e2c-2198-47a4-8268-c57958bd4ca9" providerId="AD" clId="Web-{BDEED966-33CB-0D98-C8CD-AB7F20ED7E34}" dt="2026-01-25T22:08:29.187" v="45"/>
          <ac:spMkLst>
            <pc:docMk/>
            <pc:sldMk cId="502235700" sldId="275"/>
            <ac:spMk id="30" creationId="{0AF66B7C-69F6-439C-A508-14C94AF6BA8C}"/>
          </ac:spMkLst>
        </pc:spChg>
        <pc:picChg chg="add mod">
          <ac:chgData name="Rebecca Francis-Davies" userId="S::r.francis-davies@uwtsd.ac.uk::caf69e2c-2198-47a4-8268-c57958bd4ca9" providerId="AD" clId="Web-{BDEED966-33CB-0D98-C8CD-AB7F20ED7E34}" dt="2026-01-25T22:08:29.187" v="45"/>
          <ac:picMkLst>
            <pc:docMk/>
            <pc:sldMk cId="502235700" sldId="275"/>
            <ac:picMk id="5" creationId="{83BAA192-FA37-348D-0CA0-BBA8C60CE6FE}"/>
          </ac:picMkLst>
        </pc:picChg>
        <pc:cxnChg chg="add del">
          <ac:chgData name="Rebecca Francis-Davies" userId="S::r.francis-davies@uwtsd.ac.uk::caf69e2c-2198-47a4-8268-c57958bd4ca9" providerId="AD" clId="Web-{BDEED966-33CB-0D98-C8CD-AB7F20ED7E34}" dt="2026-01-25T22:08:29.187" v="45"/>
          <ac:cxnSpMkLst>
            <pc:docMk/>
            <pc:sldMk cId="502235700" sldId="275"/>
            <ac:cxnSpMk id="9" creationId="{118E06E4-607B-144B-382B-AD3D06B1EE8C}"/>
          </ac:cxnSpMkLst>
        </pc:cxnChg>
        <pc:cxnChg chg="add del">
          <ac:chgData name="Rebecca Francis-Davies" userId="S::r.francis-davies@uwtsd.ac.uk::caf69e2c-2198-47a4-8268-c57958bd4ca9" providerId="AD" clId="Web-{BDEED966-33CB-0D98-C8CD-AB7F20ED7E34}" dt="2026-01-25T22:08:29.187" v="45"/>
          <ac:cxnSpMkLst>
            <pc:docMk/>
            <pc:sldMk cId="502235700" sldId="275"/>
            <ac:cxnSpMk id="15" creationId="{F0CE0765-E93C-4D37-9D5F-D464EFB10FA7}"/>
          </ac:cxnSpMkLst>
        </pc:cxnChg>
        <pc:cxnChg chg="add del">
          <ac:chgData name="Rebecca Francis-Davies" userId="S::r.francis-davies@uwtsd.ac.uk::caf69e2c-2198-47a4-8268-c57958bd4ca9" providerId="AD" clId="Web-{BDEED966-33CB-0D98-C8CD-AB7F20ED7E34}" dt="2026-01-25T22:08:29.156" v="44"/>
          <ac:cxnSpMkLst>
            <pc:docMk/>
            <pc:sldMk cId="502235700" sldId="275"/>
            <ac:cxnSpMk id="20" creationId="{118E06E4-607B-144B-382B-AD3D06B1EE8C}"/>
          </ac:cxnSpMkLst>
        </pc:cxnChg>
        <pc:cxnChg chg="add del">
          <ac:chgData name="Rebecca Francis-Davies" userId="S::r.francis-davies@uwtsd.ac.uk::caf69e2c-2198-47a4-8268-c57958bd4ca9" providerId="AD" clId="Web-{BDEED966-33CB-0D98-C8CD-AB7F20ED7E34}" dt="2026-01-25T22:08:29.156" v="44"/>
          <ac:cxnSpMkLst>
            <pc:docMk/>
            <pc:sldMk cId="502235700" sldId="275"/>
            <ac:cxnSpMk id="26" creationId="{97CC2FE6-3AD0-4131-B4BC-1F4D65E25E13}"/>
          </ac:cxnSpMkLst>
        </pc:cxnChg>
        <pc:cxnChg chg="add">
          <ac:chgData name="Rebecca Francis-Davies" userId="S::r.francis-davies@uwtsd.ac.uk::caf69e2c-2198-47a4-8268-c57958bd4ca9" providerId="AD" clId="Web-{BDEED966-33CB-0D98-C8CD-AB7F20ED7E34}" dt="2026-01-25T22:08:29.187" v="45"/>
          <ac:cxnSpMkLst>
            <pc:docMk/>
            <pc:sldMk cId="502235700" sldId="275"/>
            <ac:cxnSpMk id="28" creationId="{118E06E4-607B-144B-382B-AD3D06B1EE8C}"/>
          </ac:cxnSpMkLst>
        </pc:cxnChg>
        <pc:cxnChg chg="add">
          <ac:chgData name="Rebecca Francis-Davies" userId="S::r.francis-davies@uwtsd.ac.uk::caf69e2c-2198-47a4-8268-c57958bd4ca9" providerId="AD" clId="Web-{BDEED966-33CB-0D98-C8CD-AB7F20ED7E34}" dt="2026-01-25T22:08:29.187" v="45"/>
          <ac:cxnSpMkLst>
            <pc:docMk/>
            <pc:sldMk cId="502235700" sldId="275"/>
            <ac:cxnSpMk id="31" creationId="{97CC2FE6-3AD0-4131-B4BC-1F4D65E25E13}"/>
          </ac:cxnSpMkLst>
        </pc:cxnChg>
      </pc:sldChg>
      <pc:sldChg chg="addSp delSp modSp new mod setBg">
        <pc:chgData name="Rebecca Francis-Davies" userId="S::r.francis-davies@uwtsd.ac.uk::caf69e2c-2198-47a4-8268-c57958bd4ca9" providerId="AD" clId="Web-{BDEED966-33CB-0D98-C8CD-AB7F20ED7E34}" dt="2026-01-25T22:25:20.900" v="121" actId="20577"/>
        <pc:sldMkLst>
          <pc:docMk/>
          <pc:sldMk cId="2527976636" sldId="276"/>
        </pc:sldMkLst>
        <pc:spChg chg="mod">
          <ac:chgData name="Rebecca Francis-Davies" userId="S::r.francis-davies@uwtsd.ac.uk::caf69e2c-2198-47a4-8268-c57958bd4ca9" providerId="AD" clId="Web-{BDEED966-33CB-0D98-C8CD-AB7F20ED7E34}" dt="2026-01-25T22:25:20.900" v="121" actId="20577"/>
          <ac:spMkLst>
            <pc:docMk/>
            <pc:sldMk cId="2527976636" sldId="276"/>
            <ac:spMk id="2" creationId="{02E55383-F0C9-D717-ECF9-F1CBECED04AA}"/>
          </ac:spMkLst>
        </pc:spChg>
        <pc:spChg chg="del mod">
          <ac:chgData name="Rebecca Francis-Davies" userId="S::r.francis-davies@uwtsd.ac.uk::caf69e2c-2198-47a4-8268-c57958bd4ca9" providerId="AD" clId="Web-{BDEED966-33CB-0D98-C8CD-AB7F20ED7E34}" dt="2026-01-25T22:24:06.040" v="103"/>
          <ac:spMkLst>
            <pc:docMk/>
            <pc:sldMk cId="2527976636" sldId="276"/>
            <ac:spMk id="3" creationId="{91BA4561-D0CB-F09B-7233-EC5271D3B389}"/>
          </ac:spMkLst>
        </pc:spChg>
        <pc:spChg chg="add">
          <ac:chgData name="Rebecca Francis-Davies" userId="S::r.francis-davies@uwtsd.ac.uk::caf69e2c-2198-47a4-8268-c57958bd4ca9" providerId="AD" clId="Web-{BDEED966-33CB-0D98-C8CD-AB7F20ED7E34}" dt="2026-01-25T22:24:06.040" v="103"/>
          <ac:spMkLst>
            <pc:docMk/>
            <pc:sldMk cId="2527976636" sldId="276"/>
            <ac:spMk id="9" creationId="{21C69525-1BE4-4BA0-A23C-3BB6C162EFB9}"/>
          </ac:spMkLst>
        </pc:spChg>
        <pc:graphicFrameChg chg="add modGraphic">
          <ac:chgData name="Rebecca Francis-Davies" userId="S::r.francis-davies@uwtsd.ac.uk::caf69e2c-2198-47a4-8268-c57958bd4ca9" providerId="AD" clId="Web-{BDEED966-33CB-0D98-C8CD-AB7F20ED7E34}" dt="2026-01-25T22:25:03.728" v="117" actId="20577"/>
          <ac:graphicFrameMkLst>
            <pc:docMk/>
            <pc:sldMk cId="2527976636" sldId="276"/>
            <ac:graphicFrameMk id="5" creationId="{D54CCB55-4F21-A443-C6AA-86018676580F}"/>
          </ac:graphicFrameMkLst>
        </pc:graphicFrameChg>
        <pc:cxnChg chg="add">
          <ac:chgData name="Rebecca Francis-Davies" userId="S::r.francis-davies@uwtsd.ac.uk::caf69e2c-2198-47a4-8268-c57958bd4ca9" providerId="AD" clId="Web-{BDEED966-33CB-0D98-C8CD-AB7F20ED7E34}" dt="2026-01-25T22:24:06.040" v="103"/>
          <ac:cxnSpMkLst>
            <pc:docMk/>
            <pc:sldMk cId="2527976636" sldId="276"/>
            <ac:cxnSpMk id="11" creationId="{B68AF875-C18B-4B48-AE4C-A63FD3CEFB11}"/>
          </ac:cxnSpMkLst>
        </pc:cxnChg>
      </pc:sldChg>
      <pc:sldChg chg="addSp delSp modSp new mod setBg">
        <pc:chgData name="Rebecca Francis-Davies" userId="S::r.francis-davies@uwtsd.ac.uk::caf69e2c-2198-47a4-8268-c57958bd4ca9" providerId="AD" clId="Web-{BDEED966-33CB-0D98-C8CD-AB7F20ED7E34}" dt="2026-01-25T22:25:57.104" v="143"/>
        <pc:sldMkLst>
          <pc:docMk/>
          <pc:sldMk cId="3053677693" sldId="277"/>
        </pc:sldMkLst>
        <pc:spChg chg="mod">
          <ac:chgData name="Rebecca Francis-Davies" userId="S::r.francis-davies@uwtsd.ac.uk::caf69e2c-2198-47a4-8268-c57958bd4ca9" providerId="AD" clId="Web-{BDEED966-33CB-0D98-C8CD-AB7F20ED7E34}" dt="2026-01-25T22:25:57.104" v="143"/>
          <ac:spMkLst>
            <pc:docMk/>
            <pc:sldMk cId="3053677693" sldId="277"/>
            <ac:spMk id="2" creationId="{B05781D3-800F-D91B-4EC0-1DE4CE2D0AC0}"/>
          </ac:spMkLst>
        </pc:spChg>
        <pc:spChg chg="del">
          <ac:chgData name="Rebecca Francis-Davies" userId="S::r.francis-davies@uwtsd.ac.uk::caf69e2c-2198-47a4-8268-c57958bd4ca9" providerId="AD" clId="Web-{BDEED966-33CB-0D98-C8CD-AB7F20ED7E34}" dt="2026-01-25T22:25:57.104" v="143"/>
          <ac:spMkLst>
            <pc:docMk/>
            <pc:sldMk cId="3053677693" sldId="277"/>
            <ac:spMk id="3" creationId="{E5133333-1F99-3DD9-548D-4AAB1B813DEC}"/>
          </ac:spMkLst>
        </pc:spChg>
        <pc:spChg chg="add">
          <ac:chgData name="Rebecca Francis-Davies" userId="S::r.francis-davies@uwtsd.ac.uk::caf69e2c-2198-47a4-8268-c57958bd4ca9" providerId="AD" clId="Web-{BDEED966-33CB-0D98-C8CD-AB7F20ED7E34}" dt="2026-01-25T22:25:57.104" v="143"/>
          <ac:spMkLst>
            <pc:docMk/>
            <pc:sldMk cId="3053677693" sldId="277"/>
            <ac:spMk id="10" creationId="{19F9BF86-FE94-4517-B97D-026C7515E589}"/>
          </ac:spMkLst>
        </pc:spChg>
        <pc:cxnChg chg="add">
          <ac:chgData name="Rebecca Francis-Davies" userId="S::r.francis-davies@uwtsd.ac.uk::caf69e2c-2198-47a4-8268-c57958bd4ca9" providerId="AD" clId="Web-{BDEED966-33CB-0D98-C8CD-AB7F20ED7E34}" dt="2026-01-25T22:25:57.104" v="143"/>
          <ac:cxnSpMkLst>
            <pc:docMk/>
            <pc:sldMk cId="3053677693" sldId="277"/>
            <ac:cxnSpMk id="8" creationId="{118E06E4-607B-144B-382B-AD3D06B1EE8C}"/>
          </ac:cxnSpMkLst>
        </pc:cxnChg>
        <pc:cxnChg chg="add">
          <ac:chgData name="Rebecca Francis-Davies" userId="S::r.francis-davies@uwtsd.ac.uk::caf69e2c-2198-47a4-8268-c57958bd4ca9" providerId="AD" clId="Web-{BDEED966-33CB-0D98-C8CD-AB7F20ED7E34}" dt="2026-01-25T22:25:57.104" v="143"/>
          <ac:cxnSpMkLst>
            <pc:docMk/>
            <pc:sldMk cId="3053677693" sldId="277"/>
            <ac:cxnSpMk id="12" creationId="{5E10C1D6-7EDE-467F-89EA-E0244EB62381}"/>
          </ac:cxnSpMkLst>
        </pc:cxnChg>
      </pc:sldChg>
      <pc:sldChg chg="addSp modSp new mod setBg">
        <pc:chgData name="Rebecca Francis-Davies" userId="S::r.francis-davies@uwtsd.ac.uk::caf69e2c-2198-47a4-8268-c57958bd4ca9" providerId="AD" clId="Web-{BDEED966-33CB-0D98-C8CD-AB7F20ED7E34}" dt="2026-01-25T22:31:10.897" v="226"/>
        <pc:sldMkLst>
          <pc:docMk/>
          <pc:sldMk cId="561079863" sldId="278"/>
        </pc:sldMkLst>
        <pc:spChg chg="mod">
          <ac:chgData name="Rebecca Francis-Davies" userId="S::r.francis-davies@uwtsd.ac.uk::caf69e2c-2198-47a4-8268-c57958bd4ca9" providerId="AD" clId="Web-{BDEED966-33CB-0D98-C8CD-AB7F20ED7E34}" dt="2026-01-25T22:31:10.897" v="226"/>
          <ac:spMkLst>
            <pc:docMk/>
            <pc:sldMk cId="561079863" sldId="278"/>
            <ac:spMk id="2" creationId="{854950EE-C094-0DAC-E910-CF72C5C9A986}"/>
          </ac:spMkLst>
        </pc:spChg>
        <pc:spChg chg="mod">
          <ac:chgData name="Rebecca Francis-Davies" userId="S::r.francis-davies@uwtsd.ac.uk::caf69e2c-2198-47a4-8268-c57958bd4ca9" providerId="AD" clId="Web-{BDEED966-33CB-0D98-C8CD-AB7F20ED7E34}" dt="2026-01-25T22:31:10.897" v="226"/>
          <ac:spMkLst>
            <pc:docMk/>
            <pc:sldMk cId="561079863" sldId="278"/>
            <ac:spMk id="3" creationId="{7BE0C304-2DAE-7080-B6C0-FFD68C28A7E0}"/>
          </ac:spMkLst>
        </pc:spChg>
        <pc:spChg chg="add">
          <ac:chgData name="Rebecca Francis-Davies" userId="S::r.francis-davies@uwtsd.ac.uk::caf69e2c-2198-47a4-8268-c57958bd4ca9" providerId="AD" clId="Web-{BDEED966-33CB-0D98-C8CD-AB7F20ED7E34}" dt="2026-01-25T22:31:10.897" v="226"/>
          <ac:spMkLst>
            <pc:docMk/>
            <pc:sldMk cId="561079863" sldId="278"/>
            <ac:spMk id="9" creationId="{744CAA32-F237-419C-A2DD-43C28D920D3C}"/>
          </ac:spMkLst>
        </pc:spChg>
        <pc:picChg chg="add">
          <ac:chgData name="Rebecca Francis-Davies" userId="S::r.francis-davies@uwtsd.ac.uk::caf69e2c-2198-47a4-8268-c57958bd4ca9" providerId="AD" clId="Web-{BDEED966-33CB-0D98-C8CD-AB7F20ED7E34}" dt="2026-01-25T22:31:10.897" v="226"/>
          <ac:picMkLst>
            <pc:docMk/>
            <pc:sldMk cId="561079863" sldId="278"/>
            <ac:picMk id="5" creationId="{FAB137D2-16D0-4E8C-0420-9B98FD9BCC54}"/>
          </ac:picMkLst>
        </pc:picChg>
        <pc:cxnChg chg="add">
          <ac:chgData name="Rebecca Francis-Davies" userId="S::r.francis-davies@uwtsd.ac.uk::caf69e2c-2198-47a4-8268-c57958bd4ca9" providerId="AD" clId="Web-{BDEED966-33CB-0D98-C8CD-AB7F20ED7E34}" dt="2026-01-25T22:31:10.897" v="226"/>
          <ac:cxnSpMkLst>
            <pc:docMk/>
            <pc:sldMk cId="561079863" sldId="278"/>
            <ac:cxnSpMk id="11" creationId="{691422F5-4221-4812-AFD9-5479C6D60AD9}"/>
          </ac:cxnSpMkLst>
        </pc:cxnChg>
      </pc:sldChg>
    </pc:docChg>
  </pc:docChgLst>
</pc:chgInfo>
</file>

<file path=ppt/diagrams/_rels/data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ata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ata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4" Type="http://schemas.openxmlformats.org/officeDocument/2006/relationships/image" Target="../media/image22.svg"/></Relationships>
</file>

<file path=ppt/diagrams/_rels/data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svg"/><Relationship Id="rId1" Type="http://schemas.openxmlformats.org/officeDocument/2006/relationships/image" Target="../media/image23.png"/><Relationship Id="rId4" Type="http://schemas.openxmlformats.org/officeDocument/2006/relationships/image" Target="../media/image26.svg"/></Relationships>
</file>

<file path=ppt/diagrams/_rels/data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diagrams/_rels/data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4.svg"/><Relationship Id="rId1" Type="http://schemas.openxmlformats.org/officeDocument/2006/relationships/image" Target="../media/image33.png"/><Relationship Id="rId6" Type="http://schemas.openxmlformats.org/officeDocument/2006/relationships/image" Target="../media/image36.svg"/><Relationship Id="rId5" Type="http://schemas.openxmlformats.org/officeDocument/2006/relationships/image" Target="../media/image35.png"/><Relationship Id="rId4" Type="http://schemas.openxmlformats.org/officeDocument/2006/relationships/image" Target="../media/image30.svg"/></Relationships>
</file>

<file path=ppt/diagrams/_rels/drawing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rawing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4" Type="http://schemas.openxmlformats.org/officeDocument/2006/relationships/image" Target="../media/image22.svg"/></Relationships>
</file>

<file path=ppt/diagrams/_rels/drawing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svg"/><Relationship Id="rId1" Type="http://schemas.openxmlformats.org/officeDocument/2006/relationships/image" Target="../media/image23.png"/><Relationship Id="rId4" Type="http://schemas.openxmlformats.org/officeDocument/2006/relationships/image" Target="../media/image26.svg"/></Relationships>
</file>

<file path=ppt/diagrams/_rels/drawing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diagrams/_rels/drawing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4.svg"/><Relationship Id="rId1" Type="http://schemas.openxmlformats.org/officeDocument/2006/relationships/image" Target="../media/image33.png"/><Relationship Id="rId6" Type="http://schemas.openxmlformats.org/officeDocument/2006/relationships/image" Target="../media/image36.svg"/><Relationship Id="rId5" Type="http://schemas.openxmlformats.org/officeDocument/2006/relationships/image" Target="../media/image35.png"/><Relationship Id="rId4" Type="http://schemas.openxmlformats.org/officeDocument/2006/relationships/image" Target="../media/image30.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3BB0533-AA1F-4D7E-BC38-DD5199313D0A}" type="doc">
      <dgm:prSet loTypeId="urn:microsoft.com/office/officeart/2016/7/layout/LinearBlockProcessNumbered" loCatId="process" qsTypeId="urn:microsoft.com/office/officeart/2005/8/quickstyle/simple1" qsCatId="simple" csTypeId="urn:microsoft.com/office/officeart/2005/8/colors/colorful1" csCatId="colorful"/>
      <dgm:spPr/>
      <dgm:t>
        <a:bodyPr/>
        <a:lstStyle/>
        <a:p>
          <a:endParaRPr lang="en-US"/>
        </a:p>
      </dgm:t>
    </dgm:pt>
    <dgm:pt modelId="{5CCA8234-9B68-43F8-8285-EB3972FA7F97}">
      <dgm:prSet/>
      <dgm:spPr/>
      <dgm:t>
        <a:bodyPr/>
        <a:lstStyle/>
        <a:p>
          <a:r>
            <a:rPr lang="en-US"/>
            <a:t>Emerging issues in People Management</a:t>
          </a:r>
        </a:p>
      </dgm:t>
    </dgm:pt>
    <dgm:pt modelId="{25E3DA71-96F0-4806-B959-C309A02BE6B2}" type="parTrans" cxnId="{7F6976EB-A5A1-42A8-8C45-7047347DFE6B}">
      <dgm:prSet/>
      <dgm:spPr/>
      <dgm:t>
        <a:bodyPr/>
        <a:lstStyle/>
        <a:p>
          <a:endParaRPr lang="en-US"/>
        </a:p>
      </dgm:t>
    </dgm:pt>
    <dgm:pt modelId="{F22E6163-958E-4D22-8703-848CC9E6E106}" type="sibTrans" cxnId="{7F6976EB-A5A1-42A8-8C45-7047347DFE6B}">
      <dgm:prSet phldrT="01" phldr="0"/>
      <dgm:spPr/>
      <dgm:t>
        <a:bodyPr/>
        <a:lstStyle/>
        <a:p>
          <a:r>
            <a:rPr lang="en-US"/>
            <a:t>01</a:t>
          </a:r>
        </a:p>
      </dgm:t>
    </dgm:pt>
    <dgm:pt modelId="{67984683-3854-4FAE-9163-869620F3AA6C}">
      <dgm:prSet/>
      <dgm:spPr/>
      <dgm:t>
        <a:bodyPr/>
        <a:lstStyle/>
        <a:p>
          <a:r>
            <a:rPr lang="en-US"/>
            <a:t>Critically evaluate business environments and the impact on resourcing</a:t>
          </a:r>
        </a:p>
      </dgm:t>
    </dgm:pt>
    <dgm:pt modelId="{753EAB12-0B37-473D-9CC1-2F685B823DFD}" type="parTrans" cxnId="{59688F6D-D843-48CB-A4A7-7B0E88722DF4}">
      <dgm:prSet/>
      <dgm:spPr/>
      <dgm:t>
        <a:bodyPr/>
        <a:lstStyle/>
        <a:p>
          <a:endParaRPr lang="en-US"/>
        </a:p>
      </dgm:t>
    </dgm:pt>
    <dgm:pt modelId="{4682067D-5C04-4610-93F9-F9FD6253DA86}" type="sibTrans" cxnId="{59688F6D-D843-48CB-A4A7-7B0E88722DF4}">
      <dgm:prSet phldrT="02" phldr="0"/>
      <dgm:spPr/>
      <dgm:t>
        <a:bodyPr/>
        <a:lstStyle/>
        <a:p>
          <a:r>
            <a:rPr lang="en-US"/>
            <a:t>02</a:t>
          </a:r>
        </a:p>
      </dgm:t>
    </dgm:pt>
    <dgm:pt modelId="{28A63FF2-E7F7-4C76-A909-27FB1AF1AB5C}">
      <dgm:prSet/>
      <dgm:spPr/>
      <dgm:t>
        <a:bodyPr/>
        <a:lstStyle/>
        <a:p>
          <a:r>
            <a:rPr lang="en-US"/>
            <a:t>Propose a leadership strategy that values people while optimising organisational success</a:t>
          </a:r>
        </a:p>
      </dgm:t>
    </dgm:pt>
    <dgm:pt modelId="{47E81E65-12AC-4FD9-8F43-33FB3778C41E}" type="parTrans" cxnId="{5C9081A4-B599-404D-BBF1-FFA8E806B186}">
      <dgm:prSet/>
      <dgm:spPr/>
      <dgm:t>
        <a:bodyPr/>
        <a:lstStyle/>
        <a:p>
          <a:endParaRPr lang="en-US"/>
        </a:p>
      </dgm:t>
    </dgm:pt>
    <dgm:pt modelId="{51B0921C-CB85-444C-88B3-D812B28F594D}" type="sibTrans" cxnId="{5C9081A4-B599-404D-BBF1-FFA8E806B186}">
      <dgm:prSet phldrT="03" phldr="0"/>
      <dgm:spPr/>
      <dgm:t>
        <a:bodyPr/>
        <a:lstStyle/>
        <a:p>
          <a:r>
            <a:rPr lang="en-US"/>
            <a:t>03</a:t>
          </a:r>
        </a:p>
      </dgm:t>
    </dgm:pt>
    <dgm:pt modelId="{9B0CB345-C262-4352-B8FC-FAAB5F485B15}" type="pres">
      <dgm:prSet presAssocID="{13BB0533-AA1F-4D7E-BC38-DD5199313D0A}" presName="Name0" presStyleCnt="0">
        <dgm:presLayoutVars>
          <dgm:animLvl val="lvl"/>
          <dgm:resizeHandles val="exact"/>
        </dgm:presLayoutVars>
      </dgm:prSet>
      <dgm:spPr/>
    </dgm:pt>
    <dgm:pt modelId="{5EFF2D9D-9F3E-4B33-9565-DFA82CB378A5}" type="pres">
      <dgm:prSet presAssocID="{5CCA8234-9B68-43F8-8285-EB3972FA7F97}" presName="compositeNode" presStyleCnt="0">
        <dgm:presLayoutVars>
          <dgm:bulletEnabled val="1"/>
        </dgm:presLayoutVars>
      </dgm:prSet>
      <dgm:spPr/>
    </dgm:pt>
    <dgm:pt modelId="{C40FA21D-9F99-48AF-9604-42AC1E0AA409}" type="pres">
      <dgm:prSet presAssocID="{5CCA8234-9B68-43F8-8285-EB3972FA7F97}" presName="bgRect" presStyleLbl="alignNode1" presStyleIdx="0" presStyleCnt="3"/>
      <dgm:spPr/>
    </dgm:pt>
    <dgm:pt modelId="{1F2175C1-FF32-4E17-A8D1-42D61CED5B1C}" type="pres">
      <dgm:prSet presAssocID="{F22E6163-958E-4D22-8703-848CC9E6E106}" presName="sibTransNodeRect" presStyleLbl="alignNode1" presStyleIdx="0" presStyleCnt="3">
        <dgm:presLayoutVars>
          <dgm:chMax val="0"/>
          <dgm:bulletEnabled val="1"/>
        </dgm:presLayoutVars>
      </dgm:prSet>
      <dgm:spPr/>
    </dgm:pt>
    <dgm:pt modelId="{885F3531-E48D-4033-B270-5764AA5170CC}" type="pres">
      <dgm:prSet presAssocID="{5CCA8234-9B68-43F8-8285-EB3972FA7F97}" presName="nodeRect" presStyleLbl="alignNode1" presStyleIdx="0" presStyleCnt="3">
        <dgm:presLayoutVars>
          <dgm:bulletEnabled val="1"/>
        </dgm:presLayoutVars>
      </dgm:prSet>
      <dgm:spPr/>
    </dgm:pt>
    <dgm:pt modelId="{BC03B195-1508-4637-870C-C51118987E0A}" type="pres">
      <dgm:prSet presAssocID="{F22E6163-958E-4D22-8703-848CC9E6E106}" presName="sibTrans" presStyleCnt="0"/>
      <dgm:spPr/>
    </dgm:pt>
    <dgm:pt modelId="{6800CD8A-71E9-42C9-BC57-292CAA4451B7}" type="pres">
      <dgm:prSet presAssocID="{67984683-3854-4FAE-9163-869620F3AA6C}" presName="compositeNode" presStyleCnt="0">
        <dgm:presLayoutVars>
          <dgm:bulletEnabled val="1"/>
        </dgm:presLayoutVars>
      </dgm:prSet>
      <dgm:spPr/>
    </dgm:pt>
    <dgm:pt modelId="{2E6B7600-8BFA-4D62-AF76-82A4737DE365}" type="pres">
      <dgm:prSet presAssocID="{67984683-3854-4FAE-9163-869620F3AA6C}" presName="bgRect" presStyleLbl="alignNode1" presStyleIdx="1" presStyleCnt="3"/>
      <dgm:spPr/>
    </dgm:pt>
    <dgm:pt modelId="{AAB8D823-F604-456F-8A63-EB326DAE04A7}" type="pres">
      <dgm:prSet presAssocID="{4682067D-5C04-4610-93F9-F9FD6253DA86}" presName="sibTransNodeRect" presStyleLbl="alignNode1" presStyleIdx="1" presStyleCnt="3">
        <dgm:presLayoutVars>
          <dgm:chMax val="0"/>
          <dgm:bulletEnabled val="1"/>
        </dgm:presLayoutVars>
      </dgm:prSet>
      <dgm:spPr/>
    </dgm:pt>
    <dgm:pt modelId="{C9420A5C-B2CB-45EA-9B60-B8DD94FC3DB3}" type="pres">
      <dgm:prSet presAssocID="{67984683-3854-4FAE-9163-869620F3AA6C}" presName="nodeRect" presStyleLbl="alignNode1" presStyleIdx="1" presStyleCnt="3">
        <dgm:presLayoutVars>
          <dgm:bulletEnabled val="1"/>
        </dgm:presLayoutVars>
      </dgm:prSet>
      <dgm:spPr/>
    </dgm:pt>
    <dgm:pt modelId="{D29374FE-CF5F-414A-8BB2-1130002C4D1B}" type="pres">
      <dgm:prSet presAssocID="{4682067D-5C04-4610-93F9-F9FD6253DA86}" presName="sibTrans" presStyleCnt="0"/>
      <dgm:spPr/>
    </dgm:pt>
    <dgm:pt modelId="{139C0EE2-2858-4A3D-8CD8-3081CCDD9D6D}" type="pres">
      <dgm:prSet presAssocID="{28A63FF2-E7F7-4C76-A909-27FB1AF1AB5C}" presName="compositeNode" presStyleCnt="0">
        <dgm:presLayoutVars>
          <dgm:bulletEnabled val="1"/>
        </dgm:presLayoutVars>
      </dgm:prSet>
      <dgm:spPr/>
    </dgm:pt>
    <dgm:pt modelId="{CEDFD584-8353-4E93-AC1B-D741B4BF6A5F}" type="pres">
      <dgm:prSet presAssocID="{28A63FF2-E7F7-4C76-A909-27FB1AF1AB5C}" presName="bgRect" presStyleLbl="alignNode1" presStyleIdx="2" presStyleCnt="3"/>
      <dgm:spPr/>
    </dgm:pt>
    <dgm:pt modelId="{9BC9F7D9-D7CC-4CED-8731-142A8750CB18}" type="pres">
      <dgm:prSet presAssocID="{51B0921C-CB85-444C-88B3-D812B28F594D}" presName="sibTransNodeRect" presStyleLbl="alignNode1" presStyleIdx="2" presStyleCnt="3">
        <dgm:presLayoutVars>
          <dgm:chMax val="0"/>
          <dgm:bulletEnabled val="1"/>
        </dgm:presLayoutVars>
      </dgm:prSet>
      <dgm:spPr/>
    </dgm:pt>
    <dgm:pt modelId="{C99A3587-CB49-4347-AABD-8261B284926C}" type="pres">
      <dgm:prSet presAssocID="{28A63FF2-E7F7-4C76-A909-27FB1AF1AB5C}" presName="nodeRect" presStyleLbl="alignNode1" presStyleIdx="2" presStyleCnt="3">
        <dgm:presLayoutVars>
          <dgm:bulletEnabled val="1"/>
        </dgm:presLayoutVars>
      </dgm:prSet>
      <dgm:spPr/>
    </dgm:pt>
  </dgm:ptLst>
  <dgm:cxnLst>
    <dgm:cxn modelId="{57CDB71C-3833-420C-BC74-1176F618439E}" type="presOf" srcId="{F22E6163-958E-4D22-8703-848CC9E6E106}" destId="{1F2175C1-FF32-4E17-A8D1-42D61CED5B1C}" srcOrd="0" destOrd="0" presId="urn:microsoft.com/office/officeart/2016/7/layout/LinearBlockProcessNumbered"/>
    <dgm:cxn modelId="{FE329F65-DAE2-4852-9886-3D3C79945CDA}" type="presOf" srcId="{5CCA8234-9B68-43F8-8285-EB3972FA7F97}" destId="{C40FA21D-9F99-48AF-9604-42AC1E0AA409}" srcOrd="0" destOrd="0" presId="urn:microsoft.com/office/officeart/2016/7/layout/LinearBlockProcessNumbered"/>
    <dgm:cxn modelId="{5CC6DB45-9443-4AE6-82C1-9CF18CB76706}" type="presOf" srcId="{4682067D-5C04-4610-93F9-F9FD6253DA86}" destId="{AAB8D823-F604-456F-8A63-EB326DAE04A7}" srcOrd="0" destOrd="0" presId="urn:microsoft.com/office/officeart/2016/7/layout/LinearBlockProcessNumbered"/>
    <dgm:cxn modelId="{5D022B69-5B61-42A5-A0C8-B72063372AB2}" type="presOf" srcId="{28A63FF2-E7F7-4C76-A909-27FB1AF1AB5C}" destId="{C99A3587-CB49-4347-AABD-8261B284926C}" srcOrd="1" destOrd="0" presId="urn:microsoft.com/office/officeart/2016/7/layout/LinearBlockProcessNumbered"/>
    <dgm:cxn modelId="{59688F6D-D843-48CB-A4A7-7B0E88722DF4}" srcId="{13BB0533-AA1F-4D7E-BC38-DD5199313D0A}" destId="{67984683-3854-4FAE-9163-869620F3AA6C}" srcOrd="1" destOrd="0" parTransId="{753EAB12-0B37-473D-9CC1-2F685B823DFD}" sibTransId="{4682067D-5C04-4610-93F9-F9FD6253DA86}"/>
    <dgm:cxn modelId="{2E70888E-7373-4BC8-9C7A-6A01213F7886}" type="presOf" srcId="{28A63FF2-E7F7-4C76-A909-27FB1AF1AB5C}" destId="{CEDFD584-8353-4E93-AC1B-D741B4BF6A5F}" srcOrd="0" destOrd="0" presId="urn:microsoft.com/office/officeart/2016/7/layout/LinearBlockProcessNumbered"/>
    <dgm:cxn modelId="{E28CBE9E-BC4F-48F2-AAF6-E39F0330B5A5}" type="presOf" srcId="{5CCA8234-9B68-43F8-8285-EB3972FA7F97}" destId="{885F3531-E48D-4033-B270-5764AA5170CC}" srcOrd="1" destOrd="0" presId="urn:microsoft.com/office/officeart/2016/7/layout/LinearBlockProcessNumbered"/>
    <dgm:cxn modelId="{5C9081A4-B599-404D-BBF1-FFA8E806B186}" srcId="{13BB0533-AA1F-4D7E-BC38-DD5199313D0A}" destId="{28A63FF2-E7F7-4C76-A909-27FB1AF1AB5C}" srcOrd="2" destOrd="0" parTransId="{47E81E65-12AC-4FD9-8F43-33FB3778C41E}" sibTransId="{51B0921C-CB85-444C-88B3-D812B28F594D}"/>
    <dgm:cxn modelId="{CF8924B6-0902-47CF-8442-C5EA2F716EF1}" type="presOf" srcId="{67984683-3854-4FAE-9163-869620F3AA6C}" destId="{2E6B7600-8BFA-4D62-AF76-82A4737DE365}" srcOrd="0" destOrd="0" presId="urn:microsoft.com/office/officeart/2016/7/layout/LinearBlockProcessNumbered"/>
    <dgm:cxn modelId="{4DC3B7C1-4343-4890-931E-5AAF99508A61}" type="presOf" srcId="{67984683-3854-4FAE-9163-869620F3AA6C}" destId="{C9420A5C-B2CB-45EA-9B60-B8DD94FC3DB3}" srcOrd="1" destOrd="0" presId="urn:microsoft.com/office/officeart/2016/7/layout/LinearBlockProcessNumbered"/>
    <dgm:cxn modelId="{F716C0C8-CEA6-43F9-968D-CC2BAEF9C58C}" type="presOf" srcId="{13BB0533-AA1F-4D7E-BC38-DD5199313D0A}" destId="{9B0CB345-C262-4352-B8FC-FAAB5F485B15}" srcOrd="0" destOrd="0" presId="urn:microsoft.com/office/officeart/2016/7/layout/LinearBlockProcessNumbered"/>
    <dgm:cxn modelId="{805904D6-5501-45CE-AC96-DFBDD8B1B603}" type="presOf" srcId="{51B0921C-CB85-444C-88B3-D812B28F594D}" destId="{9BC9F7D9-D7CC-4CED-8731-142A8750CB18}" srcOrd="0" destOrd="0" presId="urn:microsoft.com/office/officeart/2016/7/layout/LinearBlockProcessNumbered"/>
    <dgm:cxn modelId="{7F6976EB-A5A1-42A8-8C45-7047347DFE6B}" srcId="{13BB0533-AA1F-4D7E-BC38-DD5199313D0A}" destId="{5CCA8234-9B68-43F8-8285-EB3972FA7F97}" srcOrd="0" destOrd="0" parTransId="{25E3DA71-96F0-4806-B959-C309A02BE6B2}" sibTransId="{F22E6163-958E-4D22-8703-848CC9E6E106}"/>
    <dgm:cxn modelId="{352C09D1-73CA-4FCF-B242-F6802BC0C5B9}" type="presParOf" srcId="{9B0CB345-C262-4352-B8FC-FAAB5F485B15}" destId="{5EFF2D9D-9F3E-4B33-9565-DFA82CB378A5}" srcOrd="0" destOrd="0" presId="urn:microsoft.com/office/officeart/2016/7/layout/LinearBlockProcessNumbered"/>
    <dgm:cxn modelId="{B040D7E1-07C7-4376-B7F4-EFCEA7C76C2E}" type="presParOf" srcId="{5EFF2D9D-9F3E-4B33-9565-DFA82CB378A5}" destId="{C40FA21D-9F99-48AF-9604-42AC1E0AA409}" srcOrd="0" destOrd="0" presId="urn:microsoft.com/office/officeart/2016/7/layout/LinearBlockProcessNumbered"/>
    <dgm:cxn modelId="{FD5AA8CE-3F02-44BA-8E3C-D312A62E9FBB}" type="presParOf" srcId="{5EFF2D9D-9F3E-4B33-9565-DFA82CB378A5}" destId="{1F2175C1-FF32-4E17-A8D1-42D61CED5B1C}" srcOrd="1" destOrd="0" presId="urn:microsoft.com/office/officeart/2016/7/layout/LinearBlockProcessNumbered"/>
    <dgm:cxn modelId="{E9E44EB4-7254-4B91-ADFF-97637E40B8E2}" type="presParOf" srcId="{5EFF2D9D-9F3E-4B33-9565-DFA82CB378A5}" destId="{885F3531-E48D-4033-B270-5764AA5170CC}" srcOrd="2" destOrd="0" presId="urn:microsoft.com/office/officeart/2016/7/layout/LinearBlockProcessNumbered"/>
    <dgm:cxn modelId="{01B1629E-BCDE-472B-A8C3-93DCFE07A575}" type="presParOf" srcId="{9B0CB345-C262-4352-B8FC-FAAB5F485B15}" destId="{BC03B195-1508-4637-870C-C51118987E0A}" srcOrd="1" destOrd="0" presId="urn:microsoft.com/office/officeart/2016/7/layout/LinearBlockProcessNumbered"/>
    <dgm:cxn modelId="{FAFC5CEC-A807-4F73-AE0D-3F7458A7AD7C}" type="presParOf" srcId="{9B0CB345-C262-4352-B8FC-FAAB5F485B15}" destId="{6800CD8A-71E9-42C9-BC57-292CAA4451B7}" srcOrd="2" destOrd="0" presId="urn:microsoft.com/office/officeart/2016/7/layout/LinearBlockProcessNumbered"/>
    <dgm:cxn modelId="{CB08D8AF-C1AF-4919-AAE4-48009DD928C0}" type="presParOf" srcId="{6800CD8A-71E9-42C9-BC57-292CAA4451B7}" destId="{2E6B7600-8BFA-4D62-AF76-82A4737DE365}" srcOrd="0" destOrd="0" presId="urn:microsoft.com/office/officeart/2016/7/layout/LinearBlockProcessNumbered"/>
    <dgm:cxn modelId="{2CFD3D97-A2FC-454A-971B-78E2E6885829}" type="presParOf" srcId="{6800CD8A-71E9-42C9-BC57-292CAA4451B7}" destId="{AAB8D823-F604-456F-8A63-EB326DAE04A7}" srcOrd="1" destOrd="0" presId="urn:microsoft.com/office/officeart/2016/7/layout/LinearBlockProcessNumbered"/>
    <dgm:cxn modelId="{C8C6EAAA-BA3E-4C10-9563-2825A31EB628}" type="presParOf" srcId="{6800CD8A-71E9-42C9-BC57-292CAA4451B7}" destId="{C9420A5C-B2CB-45EA-9B60-B8DD94FC3DB3}" srcOrd="2" destOrd="0" presId="urn:microsoft.com/office/officeart/2016/7/layout/LinearBlockProcessNumbered"/>
    <dgm:cxn modelId="{C6D1A797-62FE-4C89-BB2B-C2560536A1B4}" type="presParOf" srcId="{9B0CB345-C262-4352-B8FC-FAAB5F485B15}" destId="{D29374FE-CF5F-414A-8BB2-1130002C4D1B}" srcOrd="3" destOrd="0" presId="urn:microsoft.com/office/officeart/2016/7/layout/LinearBlockProcessNumbered"/>
    <dgm:cxn modelId="{9BB70DF1-AD05-4823-A809-26779EC31DCD}" type="presParOf" srcId="{9B0CB345-C262-4352-B8FC-FAAB5F485B15}" destId="{139C0EE2-2858-4A3D-8CD8-3081CCDD9D6D}" srcOrd="4" destOrd="0" presId="urn:microsoft.com/office/officeart/2016/7/layout/LinearBlockProcessNumbered"/>
    <dgm:cxn modelId="{92ECD991-7114-42A2-B1EE-D87FB06D445F}" type="presParOf" srcId="{139C0EE2-2858-4A3D-8CD8-3081CCDD9D6D}" destId="{CEDFD584-8353-4E93-AC1B-D741B4BF6A5F}" srcOrd="0" destOrd="0" presId="urn:microsoft.com/office/officeart/2016/7/layout/LinearBlockProcessNumbered"/>
    <dgm:cxn modelId="{C028EDC3-0B41-417A-BBF2-FE3A97CF5906}" type="presParOf" srcId="{139C0EE2-2858-4A3D-8CD8-3081CCDD9D6D}" destId="{9BC9F7D9-D7CC-4CED-8731-142A8750CB18}" srcOrd="1" destOrd="0" presId="urn:microsoft.com/office/officeart/2016/7/layout/LinearBlockProcessNumbered"/>
    <dgm:cxn modelId="{1413F685-6DAE-4EE5-94F1-0B3F58B67529}" type="presParOf" srcId="{139C0EE2-2858-4A3D-8CD8-3081CCDD9D6D}" destId="{C99A3587-CB49-4347-AABD-8261B284926C}" srcOrd="2" destOrd="0" presId="urn:microsoft.com/office/officeart/2016/7/layout/LinearBlock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6DF0737-1FA8-40E0-95AA-66C9B5992977}" type="doc">
      <dgm:prSet loTypeId="urn:microsoft.com/office/officeart/2016/7/layout/BasicLinearProcessNumbered" loCatId="process" qsTypeId="urn:microsoft.com/office/officeart/2005/8/quickstyle/simple1" qsCatId="simple" csTypeId="urn:microsoft.com/office/officeart/2005/8/colors/colorful1" csCatId="colorful"/>
      <dgm:spPr/>
      <dgm:t>
        <a:bodyPr/>
        <a:lstStyle/>
        <a:p>
          <a:endParaRPr lang="en-US"/>
        </a:p>
      </dgm:t>
    </dgm:pt>
    <dgm:pt modelId="{88AE9F1F-FA94-4CFC-B99D-46793465DE5C}">
      <dgm:prSet/>
      <dgm:spPr/>
      <dgm:t>
        <a:bodyPr/>
        <a:lstStyle/>
        <a:p>
          <a:r>
            <a:rPr lang="en-US"/>
            <a:t>One 2,500 word report (deadline 27th March 2026)</a:t>
          </a:r>
        </a:p>
      </dgm:t>
    </dgm:pt>
    <dgm:pt modelId="{3563641A-1841-4C39-B1F7-F4873E219738}" type="parTrans" cxnId="{2197E1C8-47D4-452B-9DA0-BC5D36534857}">
      <dgm:prSet/>
      <dgm:spPr/>
      <dgm:t>
        <a:bodyPr/>
        <a:lstStyle/>
        <a:p>
          <a:endParaRPr lang="en-US"/>
        </a:p>
      </dgm:t>
    </dgm:pt>
    <dgm:pt modelId="{6570C63C-1FC8-41CF-91BC-9925BDAE0446}" type="sibTrans" cxnId="{2197E1C8-47D4-452B-9DA0-BC5D36534857}">
      <dgm:prSet phldrT="1" phldr="0"/>
      <dgm:spPr/>
      <dgm:t>
        <a:bodyPr/>
        <a:lstStyle/>
        <a:p>
          <a:r>
            <a:rPr lang="en-US"/>
            <a:t>1</a:t>
          </a:r>
        </a:p>
      </dgm:t>
    </dgm:pt>
    <dgm:pt modelId="{845843C1-B023-4299-8C13-6E9EB4871091}">
      <dgm:prSet/>
      <dgm:spPr/>
      <dgm:t>
        <a:bodyPr/>
        <a:lstStyle/>
        <a:p>
          <a:r>
            <a:rPr lang="en-US"/>
            <a:t>One 15 minute presentation 23rd March 2026 (Swansea) 27th March 2026 (Cardiff)</a:t>
          </a:r>
        </a:p>
      </dgm:t>
    </dgm:pt>
    <dgm:pt modelId="{0D2AB691-DDFE-4912-BB98-D17919DA4071}" type="parTrans" cxnId="{D185341E-635B-40F3-88E5-F952654790CB}">
      <dgm:prSet/>
      <dgm:spPr/>
      <dgm:t>
        <a:bodyPr/>
        <a:lstStyle/>
        <a:p>
          <a:endParaRPr lang="en-US"/>
        </a:p>
      </dgm:t>
    </dgm:pt>
    <dgm:pt modelId="{ABEA50FB-051E-4D2F-B5F0-F1EE6FD2A63A}" type="sibTrans" cxnId="{D185341E-635B-40F3-88E5-F952654790CB}">
      <dgm:prSet phldrT="2" phldr="0"/>
      <dgm:spPr/>
      <dgm:t>
        <a:bodyPr/>
        <a:lstStyle/>
        <a:p>
          <a:r>
            <a:rPr lang="en-US"/>
            <a:t>2</a:t>
          </a:r>
        </a:p>
      </dgm:t>
    </dgm:pt>
    <dgm:pt modelId="{4B2E7CA3-5EC7-4CDD-9064-F06707CB6159}" type="pres">
      <dgm:prSet presAssocID="{36DF0737-1FA8-40E0-95AA-66C9B5992977}" presName="Name0" presStyleCnt="0">
        <dgm:presLayoutVars>
          <dgm:animLvl val="lvl"/>
          <dgm:resizeHandles val="exact"/>
        </dgm:presLayoutVars>
      </dgm:prSet>
      <dgm:spPr/>
    </dgm:pt>
    <dgm:pt modelId="{E42374C5-82D8-42CF-BC9F-69CF8330D50B}" type="pres">
      <dgm:prSet presAssocID="{88AE9F1F-FA94-4CFC-B99D-46793465DE5C}" presName="compositeNode" presStyleCnt="0">
        <dgm:presLayoutVars>
          <dgm:bulletEnabled val="1"/>
        </dgm:presLayoutVars>
      </dgm:prSet>
      <dgm:spPr/>
    </dgm:pt>
    <dgm:pt modelId="{0A2165FB-7189-4880-86AE-B5D6AA433B09}" type="pres">
      <dgm:prSet presAssocID="{88AE9F1F-FA94-4CFC-B99D-46793465DE5C}" presName="bgRect" presStyleLbl="bgAccFollowNode1" presStyleIdx="0" presStyleCnt="2"/>
      <dgm:spPr/>
    </dgm:pt>
    <dgm:pt modelId="{1A4A46B1-73B1-48AE-B16B-0EA1703EFB39}" type="pres">
      <dgm:prSet presAssocID="{6570C63C-1FC8-41CF-91BC-9925BDAE0446}" presName="sibTransNodeCircle" presStyleLbl="alignNode1" presStyleIdx="0" presStyleCnt="4">
        <dgm:presLayoutVars>
          <dgm:chMax val="0"/>
          <dgm:bulletEnabled/>
        </dgm:presLayoutVars>
      </dgm:prSet>
      <dgm:spPr/>
    </dgm:pt>
    <dgm:pt modelId="{ADFF2792-66C3-4BC6-AD34-951E7E91A335}" type="pres">
      <dgm:prSet presAssocID="{88AE9F1F-FA94-4CFC-B99D-46793465DE5C}" presName="bottomLine" presStyleLbl="alignNode1" presStyleIdx="1" presStyleCnt="4">
        <dgm:presLayoutVars/>
      </dgm:prSet>
      <dgm:spPr/>
    </dgm:pt>
    <dgm:pt modelId="{885135F3-6214-4EF5-AD81-106A746A1B16}" type="pres">
      <dgm:prSet presAssocID="{88AE9F1F-FA94-4CFC-B99D-46793465DE5C}" presName="nodeText" presStyleLbl="bgAccFollowNode1" presStyleIdx="0" presStyleCnt="2">
        <dgm:presLayoutVars>
          <dgm:bulletEnabled val="1"/>
        </dgm:presLayoutVars>
      </dgm:prSet>
      <dgm:spPr/>
    </dgm:pt>
    <dgm:pt modelId="{B98EC921-1B30-4C34-B040-902FF465FC45}" type="pres">
      <dgm:prSet presAssocID="{6570C63C-1FC8-41CF-91BC-9925BDAE0446}" presName="sibTrans" presStyleCnt="0"/>
      <dgm:spPr/>
    </dgm:pt>
    <dgm:pt modelId="{1C385673-4539-4BF0-814E-08C96EA3DA22}" type="pres">
      <dgm:prSet presAssocID="{845843C1-B023-4299-8C13-6E9EB4871091}" presName="compositeNode" presStyleCnt="0">
        <dgm:presLayoutVars>
          <dgm:bulletEnabled val="1"/>
        </dgm:presLayoutVars>
      </dgm:prSet>
      <dgm:spPr/>
    </dgm:pt>
    <dgm:pt modelId="{AA9BCEFD-9607-4CC7-9F12-F9E556971ECF}" type="pres">
      <dgm:prSet presAssocID="{845843C1-B023-4299-8C13-6E9EB4871091}" presName="bgRect" presStyleLbl="bgAccFollowNode1" presStyleIdx="1" presStyleCnt="2"/>
      <dgm:spPr/>
    </dgm:pt>
    <dgm:pt modelId="{DFB2DCEC-803F-4B13-96C9-FD2C019A3446}" type="pres">
      <dgm:prSet presAssocID="{ABEA50FB-051E-4D2F-B5F0-F1EE6FD2A63A}" presName="sibTransNodeCircle" presStyleLbl="alignNode1" presStyleIdx="2" presStyleCnt="4">
        <dgm:presLayoutVars>
          <dgm:chMax val="0"/>
          <dgm:bulletEnabled/>
        </dgm:presLayoutVars>
      </dgm:prSet>
      <dgm:spPr/>
    </dgm:pt>
    <dgm:pt modelId="{BA25A7CC-B02F-4677-BFDF-8FF4188ADC58}" type="pres">
      <dgm:prSet presAssocID="{845843C1-B023-4299-8C13-6E9EB4871091}" presName="bottomLine" presStyleLbl="alignNode1" presStyleIdx="3" presStyleCnt="4">
        <dgm:presLayoutVars/>
      </dgm:prSet>
      <dgm:spPr/>
    </dgm:pt>
    <dgm:pt modelId="{CB06F035-0AFB-4A41-8EEE-41A815968031}" type="pres">
      <dgm:prSet presAssocID="{845843C1-B023-4299-8C13-6E9EB4871091}" presName="nodeText" presStyleLbl="bgAccFollowNode1" presStyleIdx="1" presStyleCnt="2">
        <dgm:presLayoutVars>
          <dgm:bulletEnabled val="1"/>
        </dgm:presLayoutVars>
      </dgm:prSet>
      <dgm:spPr/>
    </dgm:pt>
  </dgm:ptLst>
  <dgm:cxnLst>
    <dgm:cxn modelId="{98A0FD01-5DA0-4609-960A-D22B4A3DA8D8}" type="presOf" srcId="{36DF0737-1FA8-40E0-95AA-66C9B5992977}" destId="{4B2E7CA3-5EC7-4CDD-9064-F06707CB6159}" srcOrd="0" destOrd="0" presId="urn:microsoft.com/office/officeart/2016/7/layout/BasicLinearProcessNumbered"/>
    <dgm:cxn modelId="{D185341E-635B-40F3-88E5-F952654790CB}" srcId="{36DF0737-1FA8-40E0-95AA-66C9B5992977}" destId="{845843C1-B023-4299-8C13-6E9EB4871091}" srcOrd="1" destOrd="0" parTransId="{0D2AB691-DDFE-4912-BB98-D17919DA4071}" sibTransId="{ABEA50FB-051E-4D2F-B5F0-F1EE6FD2A63A}"/>
    <dgm:cxn modelId="{39ABA439-4120-4871-9C1F-DDCAEE5DC21D}" type="presOf" srcId="{ABEA50FB-051E-4D2F-B5F0-F1EE6FD2A63A}" destId="{DFB2DCEC-803F-4B13-96C9-FD2C019A3446}" srcOrd="0" destOrd="0" presId="urn:microsoft.com/office/officeart/2016/7/layout/BasicLinearProcessNumbered"/>
    <dgm:cxn modelId="{CB7DB75A-65C3-4788-813B-B71513F18B42}" type="presOf" srcId="{845843C1-B023-4299-8C13-6E9EB4871091}" destId="{AA9BCEFD-9607-4CC7-9F12-F9E556971ECF}" srcOrd="0" destOrd="0" presId="urn:microsoft.com/office/officeart/2016/7/layout/BasicLinearProcessNumbered"/>
    <dgm:cxn modelId="{A8938887-A9A3-4EE5-90B9-E2A30C58A16E}" type="presOf" srcId="{845843C1-B023-4299-8C13-6E9EB4871091}" destId="{CB06F035-0AFB-4A41-8EEE-41A815968031}" srcOrd="1" destOrd="0" presId="urn:microsoft.com/office/officeart/2016/7/layout/BasicLinearProcessNumbered"/>
    <dgm:cxn modelId="{77D5519B-5CBF-45DD-97EA-18D7BD0E3DDB}" type="presOf" srcId="{6570C63C-1FC8-41CF-91BC-9925BDAE0446}" destId="{1A4A46B1-73B1-48AE-B16B-0EA1703EFB39}" srcOrd="0" destOrd="0" presId="urn:microsoft.com/office/officeart/2016/7/layout/BasicLinearProcessNumbered"/>
    <dgm:cxn modelId="{2197E1C8-47D4-452B-9DA0-BC5D36534857}" srcId="{36DF0737-1FA8-40E0-95AA-66C9B5992977}" destId="{88AE9F1F-FA94-4CFC-B99D-46793465DE5C}" srcOrd="0" destOrd="0" parTransId="{3563641A-1841-4C39-B1F7-F4873E219738}" sibTransId="{6570C63C-1FC8-41CF-91BC-9925BDAE0446}"/>
    <dgm:cxn modelId="{C6152DD7-3613-4805-9B52-68D99EBEAF77}" type="presOf" srcId="{88AE9F1F-FA94-4CFC-B99D-46793465DE5C}" destId="{0A2165FB-7189-4880-86AE-B5D6AA433B09}" srcOrd="0" destOrd="0" presId="urn:microsoft.com/office/officeart/2016/7/layout/BasicLinearProcessNumbered"/>
    <dgm:cxn modelId="{0F62B9DB-2A8A-4CF2-85F2-1D58E41643CE}" type="presOf" srcId="{88AE9F1F-FA94-4CFC-B99D-46793465DE5C}" destId="{885135F3-6214-4EF5-AD81-106A746A1B16}" srcOrd="1" destOrd="0" presId="urn:microsoft.com/office/officeart/2016/7/layout/BasicLinearProcessNumbered"/>
    <dgm:cxn modelId="{D197B8CA-229B-4350-9A1C-9F3127749883}" type="presParOf" srcId="{4B2E7CA3-5EC7-4CDD-9064-F06707CB6159}" destId="{E42374C5-82D8-42CF-BC9F-69CF8330D50B}" srcOrd="0" destOrd="0" presId="urn:microsoft.com/office/officeart/2016/7/layout/BasicLinearProcessNumbered"/>
    <dgm:cxn modelId="{526186BA-2A75-456D-8B87-3F4DCB6BF826}" type="presParOf" srcId="{E42374C5-82D8-42CF-BC9F-69CF8330D50B}" destId="{0A2165FB-7189-4880-86AE-B5D6AA433B09}" srcOrd="0" destOrd="0" presId="urn:microsoft.com/office/officeart/2016/7/layout/BasicLinearProcessNumbered"/>
    <dgm:cxn modelId="{FA485BD9-DAF9-41D9-9D93-431D75FD9096}" type="presParOf" srcId="{E42374C5-82D8-42CF-BC9F-69CF8330D50B}" destId="{1A4A46B1-73B1-48AE-B16B-0EA1703EFB39}" srcOrd="1" destOrd="0" presId="urn:microsoft.com/office/officeart/2016/7/layout/BasicLinearProcessNumbered"/>
    <dgm:cxn modelId="{33D1E909-DE5A-4619-B45F-C278C6036E76}" type="presParOf" srcId="{E42374C5-82D8-42CF-BC9F-69CF8330D50B}" destId="{ADFF2792-66C3-4BC6-AD34-951E7E91A335}" srcOrd="2" destOrd="0" presId="urn:microsoft.com/office/officeart/2016/7/layout/BasicLinearProcessNumbered"/>
    <dgm:cxn modelId="{AB46FC89-2D2D-43DB-87F1-34C5E8C8F38F}" type="presParOf" srcId="{E42374C5-82D8-42CF-BC9F-69CF8330D50B}" destId="{885135F3-6214-4EF5-AD81-106A746A1B16}" srcOrd="3" destOrd="0" presId="urn:microsoft.com/office/officeart/2016/7/layout/BasicLinearProcessNumbered"/>
    <dgm:cxn modelId="{37D6BA00-C2FC-4E30-B87D-D49A37EE824E}" type="presParOf" srcId="{4B2E7CA3-5EC7-4CDD-9064-F06707CB6159}" destId="{B98EC921-1B30-4C34-B040-902FF465FC45}" srcOrd="1" destOrd="0" presId="urn:microsoft.com/office/officeart/2016/7/layout/BasicLinearProcessNumbered"/>
    <dgm:cxn modelId="{A73D11E7-A1F3-4F92-BF5B-85B8E56D48AA}" type="presParOf" srcId="{4B2E7CA3-5EC7-4CDD-9064-F06707CB6159}" destId="{1C385673-4539-4BF0-814E-08C96EA3DA22}" srcOrd="2" destOrd="0" presId="urn:microsoft.com/office/officeart/2016/7/layout/BasicLinearProcessNumbered"/>
    <dgm:cxn modelId="{E08A0000-1347-4BE5-94F8-A9464D59187E}" type="presParOf" srcId="{1C385673-4539-4BF0-814E-08C96EA3DA22}" destId="{AA9BCEFD-9607-4CC7-9F12-F9E556971ECF}" srcOrd="0" destOrd="0" presId="urn:microsoft.com/office/officeart/2016/7/layout/BasicLinearProcessNumbered"/>
    <dgm:cxn modelId="{6FFF11FC-A5C1-4DB3-B565-52EDD5AA62B6}" type="presParOf" srcId="{1C385673-4539-4BF0-814E-08C96EA3DA22}" destId="{DFB2DCEC-803F-4B13-96C9-FD2C019A3446}" srcOrd="1" destOrd="0" presId="urn:microsoft.com/office/officeart/2016/7/layout/BasicLinearProcessNumbered"/>
    <dgm:cxn modelId="{B64B17A6-0BB1-4898-981B-B47E9240360F}" type="presParOf" srcId="{1C385673-4539-4BF0-814E-08C96EA3DA22}" destId="{BA25A7CC-B02F-4677-BFDF-8FF4188ADC58}" srcOrd="2" destOrd="0" presId="urn:microsoft.com/office/officeart/2016/7/layout/BasicLinearProcessNumbered"/>
    <dgm:cxn modelId="{35909055-B650-4191-94A0-4C8BFF21EC83}" type="presParOf" srcId="{1C385673-4539-4BF0-814E-08C96EA3DA22}" destId="{CB06F035-0AFB-4A41-8EEE-41A815968031}" srcOrd="3" destOrd="0" presId="urn:microsoft.com/office/officeart/2016/7/layout/BasicLinear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EE99105-E682-4174-8B56-DEFDF161BF33}"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50B32F1A-0936-46E7-94F9-ACF5499207EC}">
      <dgm:prSet/>
      <dgm:spPr/>
      <dgm:t>
        <a:bodyPr/>
        <a:lstStyle/>
        <a:p>
          <a:r>
            <a:rPr lang="en-US"/>
            <a:t>The now Employment Rights Act 2025 represents the largest upgrade in employment rights in a generation</a:t>
          </a:r>
        </a:p>
      </dgm:t>
    </dgm:pt>
    <dgm:pt modelId="{92632F0A-22CA-4293-82FD-4A84694853E3}" type="parTrans" cxnId="{7D17AE6A-FC63-4F42-9DEC-CFE8E3CD50AC}">
      <dgm:prSet/>
      <dgm:spPr/>
      <dgm:t>
        <a:bodyPr/>
        <a:lstStyle/>
        <a:p>
          <a:endParaRPr lang="en-US"/>
        </a:p>
      </dgm:t>
    </dgm:pt>
    <dgm:pt modelId="{E97D29FF-04C5-4C1F-94A8-04CC3C9A3CE8}" type="sibTrans" cxnId="{7D17AE6A-FC63-4F42-9DEC-CFE8E3CD50AC}">
      <dgm:prSet/>
      <dgm:spPr/>
      <dgm:t>
        <a:bodyPr/>
        <a:lstStyle/>
        <a:p>
          <a:endParaRPr lang="en-US"/>
        </a:p>
      </dgm:t>
    </dgm:pt>
    <dgm:pt modelId="{1E4D1D8C-104D-4B50-A7B7-2B20BFE1449A}">
      <dgm:prSet/>
      <dgm:spPr/>
      <dgm:t>
        <a:bodyPr/>
        <a:lstStyle/>
        <a:p>
          <a:r>
            <a:rPr lang="en-US"/>
            <a:t>A new Fair Work Agency will consolidate enforcement bodies into one single agency</a:t>
          </a:r>
        </a:p>
      </dgm:t>
    </dgm:pt>
    <dgm:pt modelId="{D4E7FD5C-98F0-4928-A2CA-F760E8CD1816}" type="parTrans" cxnId="{BD33F279-93DC-4E2F-8A59-328A051E1175}">
      <dgm:prSet/>
      <dgm:spPr/>
      <dgm:t>
        <a:bodyPr/>
        <a:lstStyle/>
        <a:p>
          <a:endParaRPr lang="en-US"/>
        </a:p>
      </dgm:t>
    </dgm:pt>
    <dgm:pt modelId="{BE2B228D-A49A-4D5D-97F7-D4625C3A7D90}" type="sibTrans" cxnId="{BD33F279-93DC-4E2F-8A59-328A051E1175}">
      <dgm:prSet/>
      <dgm:spPr/>
      <dgm:t>
        <a:bodyPr/>
        <a:lstStyle/>
        <a:p>
          <a:endParaRPr lang="en-US"/>
        </a:p>
      </dgm:t>
    </dgm:pt>
    <dgm:pt modelId="{D767C895-1641-494B-923D-82E0AD022916}">
      <dgm:prSet/>
      <dgm:spPr/>
      <dgm:t>
        <a:bodyPr/>
        <a:lstStyle/>
        <a:p>
          <a:r>
            <a:rPr lang="en-US"/>
            <a:t>Post-Brexit immigration rules and a tightening restriction on overseas recruitment </a:t>
          </a:r>
        </a:p>
      </dgm:t>
    </dgm:pt>
    <dgm:pt modelId="{C855A04F-25BB-463F-8F4A-B69D8927D8E6}" type="parTrans" cxnId="{629E5A11-2C1C-42C5-8FED-B0BACDA0CD42}">
      <dgm:prSet/>
      <dgm:spPr/>
      <dgm:t>
        <a:bodyPr/>
        <a:lstStyle/>
        <a:p>
          <a:endParaRPr lang="en-US"/>
        </a:p>
      </dgm:t>
    </dgm:pt>
    <dgm:pt modelId="{6211FA52-F8BF-4770-B66C-8FDE73A23AE8}" type="sibTrans" cxnId="{629E5A11-2C1C-42C5-8FED-B0BACDA0CD42}">
      <dgm:prSet/>
      <dgm:spPr/>
      <dgm:t>
        <a:bodyPr/>
        <a:lstStyle/>
        <a:p>
          <a:endParaRPr lang="en-US"/>
        </a:p>
      </dgm:t>
    </dgm:pt>
    <dgm:pt modelId="{45AE45B2-C5AB-420C-A9B1-9A9120B12D41}" type="pres">
      <dgm:prSet presAssocID="{5EE99105-E682-4174-8B56-DEFDF161BF33}" presName="root" presStyleCnt="0">
        <dgm:presLayoutVars>
          <dgm:dir/>
          <dgm:resizeHandles val="exact"/>
        </dgm:presLayoutVars>
      </dgm:prSet>
      <dgm:spPr/>
    </dgm:pt>
    <dgm:pt modelId="{B7406C29-92FA-4A7A-BE69-B2EF232541DE}" type="pres">
      <dgm:prSet presAssocID="{50B32F1A-0936-46E7-94F9-ACF5499207EC}" presName="compNode" presStyleCnt="0"/>
      <dgm:spPr/>
    </dgm:pt>
    <dgm:pt modelId="{70FDFD81-BCA5-40A5-8F88-535EBC9E6647}" type="pres">
      <dgm:prSet presAssocID="{50B32F1A-0936-46E7-94F9-ACF5499207EC}" presName="bgRect" presStyleLbl="bgShp" presStyleIdx="0" presStyleCnt="3"/>
      <dgm:spPr/>
    </dgm:pt>
    <dgm:pt modelId="{A9DC7A3B-2B65-4A30-8A41-EA82787FA0D9}" type="pres">
      <dgm:prSet presAssocID="{50B32F1A-0936-46E7-94F9-ACF5499207EC}"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avel"/>
        </a:ext>
      </dgm:extLst>
    </dgm:pt>
    <dgm:pt modelId="{87FCCDF7-4DC2-44E2-AEAC-05A2B4E04881}" type="pres">
      <dgm:prSet presAssocID="{50B32F1A-0936-46E7-94F9-ACF5499207EC}" presName="spaceRect" presStyleCnt="0"/>
      <dgm:spPr/>
    </dgm:pt>
    <dgm:pt modelId="{449D6726-2D93-4392-944C-858840C55DC0}" type="pres">
      <dgm:prSet presAssocID="{50B32F1A-0936-46E7-94F9-ACF5499207EC}" presName="parTx" presStyleLbl="revTx" presStyleIdx="0" presStyleCnt="3">
        <dgm:presLayoutVars>
          <dgm:chMax val="0"/>
          <dgm:chPref val="0"/>
        </dgm:presLayoutVars>
      </dgm:prSet>
      <dgm:spPr/>
    </dgm:pt>
    <dgm:pt modelId="{97721AD6-5F48-4ECC-8AF8-85ACAEB142F9}" type="pres">
      <dgm:prSet presAssocID="{E97D29FF-04C5-4C1F-94A8-04CC3C9A3CE8}" presName="sibTrans" presStyleCnt="0"/>
      <dgm:spPr/>
    </dgm:pt>
    <dgm:pt modelId="{CAFE94F4-49D6-4F7B-BBCD-C247DD97091E}" type="pres">
      <dgm:prSet presAssocID="{1E4D1D8C-104D-4B50-A7B7-2B20BFE1449A}" presName="compNode" presStyleCnt="0"/>
      <dgm:spPr/>
    </dgm:pt>
    <dgm:pt modelId="{52EE2724-7065-429D-9809-4B468607D095}" type="pres">
      <dgm:prSet presAssocID="{1E4D1D8C-104D-4B50-A7B7-2B20BFE1449A}" presName="bgRect" presStyleLbl="bgShp" presStyleIdx="1" presStyleCnt="3"/>
      <dgm:spPr/>
    </dgm:pt>
    <dgm:pt modelId="{7F0EC58F-C6D5-456A-932A-D06B70937E11}" type="pres">
      <dgm:prSet presAssocID="{1E4D1D8C-104D-4B50-A7B7-2B20BFE1449A}"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ales of Justice"/>
        </a:ext>
      </dgm:extLst>
    </dgm:pt>
    <dgm:pt modelId="{6763FD86-5D93-4306-A169-983AEEF09499}" type="pres">
      <dgm:prSet presAssocID="{1E4D1D8C-104D-4B50-A7B7-2B20BFE1449A}" presName="spaceRect" presStyleCnt="0"/>
      <dgm:spPr/>
    </dgm:pt>
    <dgm:pt modelId="{CE2CF6C9-0912-4195-91D5-098985A98C4B}" type="pres">
      <dgm:prSet presAssocID="{1E4D1D8C-104D-4B50-A7B7-2B20BFE1449A}" presName="parTx" presStyleLbl="revTx" presStyleIdx="1" presStyleCnt="3">
        <dgm:presLayoutVars>
          <dgm:chMax val="0"/>
          <dgm:chPref val="0"/>
        </dgm:presLayoutVars>
      </dgm:prSet>
      <dgm:spPr/>
    </dgm:pt>
    <dgm:pt modelId="{CBDFF918-3534-4305-8B6A-64E373908006}" type="pres">
      <dgm:prSet presAssocID="{BE2B228D-A49A-4D5D-97F7-D4625C3A7D90}" presName="sibTrans" presStyleCnt="0"/>
      <dgm:spPr/>
    </dgm:pt>
    <dgm:pt modelId="{6BDF3BEF-034E-4258-B427-32D8A70123A7}" type="pres">
      <dgm:prSet presAssocID="{D767C895-1641-494B-923D-82E0AD022916}" presName="compNode" presStyleCnt="0"/>
      <dgm:spPr/>
    </dgm:pt>
    <dgm:pt modelId="{DAD08795-6A1E-4373-8236-9203D1D67C04}" type="pres">
      <dgm:prSet presAssocID="{D767C895-1641-494B-923D-82E0AD022916}" presName="bgRect" presStyleLbl="bgShp" presStyleIdx="2" presStyleCnt="3"/>
      <dgm:spPr/>
    </dgm:pt>
    <dgm:pt modelId="{169F23CE-8DAD-4757-9560-C14DA578D335}" type="pres">
      <dgm:prSet presAssocID="{D767C895-1641-494B-923D-82E0AD022916}"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Judge"/>
        </a:ext>
      </dgm:extLst>
    </dgm:pt>
    <dgm:pt modelId="{F8598B6E-32AB-46F4-A479-F9167012D2BA}" type="pres">
      <dgm:prSet presAssocID="{D767C895-1641-494B-923D-82E0AD022916}" presName="spaceRect" presStyleCnt="0"/>
      <dgm:spPr/>
    </dgm:pt>
    <dgm:pt modelId="{EAA754FC-76E5-4D87-9E2E-6413054C4329}" type="pres">
      <dgm:prSet presAssocID="{D767C895-1641-494B-923D-82E0AD022916}" presName="parTx" presStyleLbl="revTx" presStyleIdx="2" presStyleCnt="3">
        <dgm:presLayoutVars>
          <dgm:chMax val="0"/>
          <dgm:chPref val="0"/>
        </dgm:presLayoutVars>
      </dgm:prSet>
      <dgm:spPr/>
    </dgm:pt>
  </dgm:ptLst>
  <dgm:cxnLst>
    <dgm:cxn modelId="{629E5A11-2C1C-42C5-8FED-B0BACDA0CD42}" srcId="{5EE99105-E682-4174-8B56-DEFDF161BF33}" destId="{D767C895-1641-494B-923D-82E0AD022916}" srcOrd="2" destOrd="0" parTransId="{C855A04F-25BB-463F-8F4A-B69D8927D8E6}" sibTransId="{6211FA52-F8BF-4770-B66C-8FDE73A23AE8}"/>
    <dgm:cxn modelId="{A1711D62-D62E-422A-96EA-E238371B85A6}" type="presOf" srcId="{50B32F1A-0936-46E7-94F9-ACF5499207EC}" destId="{449D6726-2D93-4392-944C-858840C55DC0}" srcOrd="0" destOrd="0" presId="urn:microsoft.com/office/officeart/2018/2/layout/IconVerticalSolidList"/>
    <dgm:cxn modelId="{2C1F5A49-7A2B-4E51-B604-8ED9BAE103C7}" type="presOf" srcId="{5EE99105-E682-4174-8B56-DEFDF161BF33}" destId="{45AE45B2-C5AB-420C-A9B1-9A9120B12D41}" srcOrd="0" destOrd="0" presId="urn:microsoft.com/office/officeart/2018/2/layout/IconVerticalSolidList"/>
    <dgm:cxn modelId="{7D17AE6A-FC63-4F42-9DEC-CFE8E3CD50AC}" srcId="{5EE99105-E682-4174-8B56-DEFDF161BF33}" destId="{50B32F1A-0936-46E7-94F9-ACF5499207EC}" srcOrd="0" destOrd="0" parTransId="{92632F0A-22CA-4293-82FD-4A84694853E3}" sibTransId="{E97D29FF-04C5-4C1F-94A8-04CC3C9A3CE8}"/>
    <dgm:cxn modelId="{BD33F279-93DC-4E2F-8A59-328A051E1175}" srcId="{5EE99105-E682-4174-8B56-DEFDF161BF33}" destId="{1E4D1D8C-104D-4B50-A7B7-2B20BFE1449A}" srcOrd="1" destOrd="0" parTransId="{D4E7FD5C-98F0-4928-A2CA-F760E8CD1816}" sibTransId="{BE2B228D-A49A-4D5D-97F7-D4625C3A7D90}"/>
    <dgm:cxn modelId="{CA9E96DE-76D7-43E9-8961-FCFFC3CA396D}" type="presOf" srcId="{1E4D1D8C-104D-4B50-A7B7-2B20BFE1449A}" destId="{CE2CF6C9-0912-4195-91D5-098985A98C4B}" srcOrd="0" destOrd="0" presId="urn:microsoft.com/office/officeart/2018/2/layout/IconVerticalSolidList"/>
    <dgm:cxn modelId="{3E7B23F8-9788-4BE7-B1B6-744DEBE5C644}" type="presOf" srcId="{D767C895-1641-494B-923D-82E0AD022916}" destId="{EAA754FC-76E5-4D87-9E2E-6413054C4329}" srcOrd="0" destOrd="0" presId="urn:microsoft.com/office/officeart/2018/2/layout/IconVerticalSolidList"/>
    <dgm:cxn modelId="{F7756F62-AC78-47F5-81F6-53D98372CA96}" type="presParOf" srcId="{45AE45B2-C5AB-420C-A9B1-9A9120B12D41}" destId="{B7406C29-92FA-4A7A-BE69-B2EF232541DE}" srcOrd="0" destOrd="0" presId="urn:microsoft.com/office/officeart/2018/2/layout/IconVerticalSolidList"/>
    <dgm:cxn modelId="{879833CC-EAF9-4BB6-95F2-8959BA030C29}" type="presParOf" srcId="{B7406C29-92FA-4A7A-BE69-B2EF232541DE}" destId="{70FDFD81-BCA5-40A5-8F88-535EBC9E6647}" srcOrd="0" destOrd="0" presId="urn:microsoft.com/office/officeart/2018/2/layout/IconVerticalSolidList"/>
    <dgm:cxn modelId="{C2D2B558-1EBB-4688-AAFA-E37AEA07BEE9}" type="presParOf" srcId="{B7406C29-92FA-4A7A-BE69-B2EF232541DE}" destId="{A9DC7A3B-2B65-4A30-8A41-EA82787FA0D9}" srcOrd="1" destOrd="0" presId="urn:microsoft.com/office/officeart/2018/2/layout/IconVerticalSolidList"/>
    <dgm:cxn modelId="{849FB199-746E-4241-9921-FED753166E5B}" type="presParOf" srcId="{B7406C29-92FA-4A7A-BE69-B2EF232541DE}" destId="{87FCCDF7-4DC2-44E2-AEAC-05A2B4E04881}" srcOrd="2" destOrd="0" presId="urn:microsoft.com/office/officeart/2018/2/layout/IconVerticalSolidList"/>
    <dgm:cxn modelId="{B9485206-F204-4EB5-927D-64EA0031931D}" type="presParOf" srcId="{B7406C29-92FA-4A7A-BE69-B2EF232541DE}" destId="{449D6726-2D93-4392-944C-858840C55DC0}" srcOrd="3" destOrd="0" presId="urn:microsoft.com/office/officeart/2018/2/layout/IconVerticalSolidList"/>
    <dgm:cxn modelId="{447ADE84-D41C-4016-B33B-1B0F0713D45F}" type="presParOf" srcId="{45AE45B2-C5AB-420C-A9B1-9A9120B12D41}" destId="{97721AD6-5F48-4ECC-8AF8-85ACAEB142F9}" srcOrd="1" destOrd="0" presId="urn:microsoft.com/office/officeart/2018/2/layout/IconVerticalSolidList"/>
    <dgm:cxn modelId="{E91AB027-6472-4D5E-B0B8-D460E509CE55}" type="presParOf" srcId="{45AE45B2-C5AB-420C-A9B1-9A9120B12D41}" destId="{CAFE94F4-49D6-4F7B-BBCD-C247DD97091E}" srcOrd="2" destOrd="0" presId="urn:microsoft.com/office/officeart/2018/2/layout/IconVerticalSolidList"/>
    <dgm:cxn modelId="{594CF609-13A7-4F9F-8E69-0C60EC1E851C}" type="presParOf" srcId="{CAFE94F4-49D6-4F7B-BBCD-C247DD97091E}" destId="{52EE2724-7065-429D-9809-4B468607D095}" srcOrd="0" destOrd="0" presId="urn:microsoft.com/office/officeart/2018/2/layout/IconVerticalSolidList"/>
    <dgm:cxn modelId="{5E30B346-853C-4343-BEED-21FEC96C386F}" type="presParOf" srcId="{CAFE94F4-49D6-4F7B-BBCD-C247DD97091E}" destId="{7F0EC58F-C6D5-456A-932A-D06B70937E11}" srcOrd="1" destOrd="0" presId="urn:microsoft.com/office/officeart/2018/2/layout/IconVerticalSolidList"/>
    <dgm:cxn modelId="{0513A35F-F9C4-458C-B7DA-899F87D9CBA4}" type="presParOf" srcId="{CAFE94F4-49D6-4F7B-BBCD-C247DD97091E}" destId="{6763FD86-5D93-4306-A169-983AEEF09499}" srcOrd="2" destOrd="0" presId="urn:microsoft.com/office/officeart/2018/2/layout/IconVerticalSolidList"/>
    <dgm:cxn modelId="{6ED4AFDA-D6DC-4ECD-AD67-E1C6FCF6134C}" type="presParOf" srcId="{CAFE94F4-49D6-4F7B-BBCD-C247DD97091E}" destId="{CE2CF6C9-0912-4195-91D5-098985A98C4B}" srcOrd="3" destOrd="0" presId="urn:microsoft.com/office/officeart/2018/2/layout/IconVerticalSolidList"/>
    <dgm:cxn modelId="{917FE03E-9268-45AA-95A4-81264CA651EC}" type="presParOf" srcId="{45AE45B2-C5AB-420C-A9B1-9A9120B12D41}" destId="{CBDFF918-3534-4305-8B6A-64E373908006}" srcOrd="3" destOrd="0" presId="urn:microsoft.com/office/officeart/2018/2/layout/IconVerticalSolidList"/>
    <dgm:cxn modelId="{32B8E1CF-5AC2-4BCF-81CB-F38BC318A8F0}" type="presParOf" srcId="{45AE45B2-C5AB-420C-A9B1-9A9120B12D41}" destId="{6BDF3BEF-034E-4258-B427-32D8A70123A7}" srcOrd="4" destOrd="0" presId="urn:microsoft.com/office/officeart/2018/2/layout/IconVerticalSolidList"/>
    <dgm:cxn modelId="{1198C5CD-600E-48E1-9C2E-49D2CFC2BB01}" type="presParOf" srcId="{6BDF3BEF-034E-4258-B427-32D8A70123A7}" destId="{DAD08795-6A1E-4373-8236-9203D1D67C04}" srcOrd="0" destOrd="0" presId="urn:microsoft.com/office/officeart/2018/2/layout/IconVerticalSolidList"/>
    <dgm:cxn modelId="{1D7DEBF8-6591-44AA-AEA8-ADDB8FE6A360}" type="presParOf" srcId="{6BDF3BEF-034E-4258-B427-32D8A70123A7}" destId="{169F23CE-8DAD-4757-9560-C14DA578D335}" srcOrd="1" destOrd="0" presId="urn:microsoft.com/office/officeart/2018/2/layout/IconVerticalSolidList"/>
    <dgm:cxn modelId="{180E7F43-3B38-4930-A21A-410437EAE690}" type="presParOf" srcId="{6BDF3BEF-034E-4258-B427-32D8A70123A7}" destId="{F8598B6E-32AB-46F4-A479-F9167012D2BA}" srcOrd="2" destOrd="0" presId="urn:microsoft.com/office/officeart/2018/2/layout/IconVerticalSolidList"/>
    <dgm:cxn modelId="{F840ED2B-5BD1-4AEE-9A57-FE74AC06ADE9}" type="presParOf" srcId="{6BDF3BEF-034E-4258-B427-32D8A70123A7}" destId="{EAA754FC-76E5-4D87-9E2E-6413054C432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FEC7A02-2E6A-40B1-BC73-9714242F6F69}"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03DFC51-0796-47BF-B38D-3D2364B92E5F}">
      <dgm:prSet/>
      <dgm:spPr/>
      <dgm:t>
        <a:bodyPr/>
        <a:lstStyle/>
        <a:p>
          <a:r>
            <a:rPr lang="en-US"/>
            <a:t>Workers increasingly prioritise flexibility, work-life balance, and job security</a:t>
          </a:r>
        </a:p>
      </dgm:t>
    </dgm:pt>
    <dgm:pt modelId="{AC36895C-1CF9-4AAB-AEB6-B818E8B0FFC4}" type="parTrans" cxnId="{6B52FA16-49C3-468F-92F3-B7B13143540C}">
      <dgm:prSet/>
      <dgm:spPr/>
      <dgm:t>
        <a:bodyPr/>
        <a:lstStyle/>
        <a:p>
          <a:endParaRPr lang="en-US"/>
        </a:p>
      </dgm:t>
    </dgm:pt>
    <dgm:pt modelId="{490F475B-F514-44FA-933F-5A8565A4A321}" type="sibTrans" cxnId="{6B52FA16-49C3-468F-92F3-B7B13143540C}">
      <dgm:prSet/>
      <dgm:spPr/>
      <dgm:t>
        <a:bodyPr/>
        <a:lstStyle/>
        <a:p>
          <a:endParaRPr lang="en-US"/>
        </a:p>
      </dgm:t>
    </dgm:pt>
    <dgm:pt modelId="{6A070C32-AD16-4B27-8348-057A57CF9B21}">
      <dgm:prSet/>
      <dgm:spPr/>
      <dgm:t>
        <a:bodyPr/>
        <a:lstStyle/>
        <a:p>
          <a:r>
            <a:rPr lang="en-US"/>
            <a:t>Mental health and wellbeing have moved centre stage, with employers investing in wellbeing to support retention and productivity </a:t>
          </a:r>
        </a:p>
      </dgm:t>
    </dgm:pt>
    <dgm:pt modelId="{FAAA49AD-0312-466B-850D-2961B3CC62FB}" type="parTrans" cxnId="{64D35714-1BC6-424C-AA59-C038CEA9EAEC}">
      <dgm:prSet/>
      <dgm:spPr/>
      <dgm:t>
        <a:bodyPr/>
        <a:lstStyle/>
        <a:p>
          <a:endParaRPr lang="en-US"/>
        </a:p>
      </dgm:t>
    </dgm:pt>
    <dgm:pt modelId="{2B7BB764-EFA1-432B-B886-9306F0F68ECF}" type="sibTrans" cxnId="{64D35714-1BC6-424C-AA59-C038CEA9EAEC}">
      <dgm:prSet/>
      <dgm:spPr/>
      <dgm:t>
        <a:bodyPr/>
        <a:lstStyle/>
        <a:p>
          <a:endParaRPr lang="en-US"/>
        </a:p>
      </dgm:t>
    </dgm:pt>
    <dgm:pt modelId="{CE73EC89-548A-4DBB-844E-827618005E27}">
      <dgm:prSet/>
      <dgm:spPr/>
      <dgm:t>
        <a:bodyPr/>
        <a:lstStyle/>
        <a:p>
          <a:r>
            <a:rPr lang="en-US"/>
            <a:t>Demographic pressures, including the ageing population are intensifying pressures in some industries</a:t>
          </a:r>
        </a:p>
      </dgm:t>
    </dgm:pt>
    <dgm:pt modelId="{DB7993AF-6B41-4ECA-8298-62A6AEA1E821}" type="parTrans" cxnId="{E2891D77-6DC9-406C-9CAD-DBEFFF1DA8EB}">
      <dgm:prSet/>
      <dgm:spPr/>
      <dgm:t>
        <a:bodyPr/>
        <a:lstStyle/>
        <a:p>
          <a:endParaRPr lang="en-US"/>
        </a:p>
      </dgm:t>
    </dgm:pt>
    <dgm:pt modelId="{F3990622-4234-41C4-9C57-48B2EE244F4B}" type="sibTrans" cxnId="{E2891D77-6DC9-406C-9CAD-DBEFFF1DA8EB}">
      <dgm:prSet/>
      <dgm:spPr/>
      <dgm:t>
        <a:bodyPr/>
        <a:lstStyle/>
        <a:p>
          <a:endParaRPr lang="en-US"/>
        </a:p>
      </dgm:t>
    </dgm:pt>
    <dgm:pt modelId="{61F50730-4A98-4F6F-8B19-F6857986274C}" type="pres">
      <dgm:prSet presAssocID="{FFEC7A02-2E6A-40B1-BC73-9714242F6F69}" presName="root" presStyleCnt="0">
        <dgm:presLayoutVars>
          <dgm:dir/>
          <dgm:resizeHandles val="exact"/>
        </dgm:presLayoutVars>
      </dgm:prSet>
      <dgm:spPr/>
    </dgm:pt>
    <dgm:pt modelId="{035F72F1-0D6B-449E-BA25-767B1BDDB8F0}" type="pres">
      <dgm:prSet presAssocID="{903DFC51-0796-47BF-B38D-3D2364B92E5F}" presName="compNode" presStyleCnt="0"/>
      <dgm:spPr/>
    </dgm:pt>
    <dgm:pt modelId="{53C5FAD4-EC0E-45EF-B5C3-1FE9A8A73EB8}" type="pres">
      <dgm:prSet presAssocID="{903DFC51-0796-47BF-B38D-3D2364B92E5F}" presName="bgRect" presStyleLbl="bgShp" presStyleIdx="0" presStyleCnt="3"/>
      <dgm:spPr/>
    </dgm:pt>
    <dgm:pt modelId="{D8FAED8D-6CB1-483B-B3E3-94A2897D1FC7}" type="pres">
      <dgm:prSet presAssocID="{903DFC51-0796-47BF-B38D-3D2364B92E5F}"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roup Success"/>
        </a:ext>
      </dgm:extLst>
    </dgm:pt>
    <dgm:pt modelId="{3909F05E-05BE-48EE-B1BF-8ECFBA21E70B}" type="pres">
      <dgm:prSet presAssocID="{903DFC51-0796-47BF-B38D-3D2364B92E5F}" presName="spaceRect" presStyleCnt="0"/>
      <dgm:spPr/>
    </dgm:pt>
    <dgm:pt modelId="{079CDF7F-113B-4CF3-B31F-90D222950B6D}" type="pres">
      <dgm:prSet presAssocID="{903DFC51-0796-47BF-B38D-3D2364B92E5F}" presName="parTx" presStyleLbl="revTx" presStyleIdx="0" presStyleCnt="3">
        <dgm:presLayoutVars>
          <dgm:chMax val="0"/>
          <dgm:chPref val="0"/>
        </dgm:presLayoutVars>
      </dgm:prSet>
      <dgm:spPr/>
    </dgm:pt>
    <dgm:pt modelId="{2E4814C7-DBBC-4B4B-92C5-303BCB23B810}" type="pres">
      <dgm:prSet presAssocID="{490F475B-F514-44FA-933F-5A8565A4A321}" presName="sibTrans" presStyleCnt="0"/>
      <dgm:spPr/>
    </dgm:pt>
    <dgm:pt modelId="{358653B1-6361-4524-9B96-C3A98959BB3A}" type="pres">
      <dgm:prSet presAssocID="{6A070C32-AD16-4B27-8348-057A57CF9B21}" presName="compNode" presStyleCnt="0"/>
      <dgm:spPr/>
    </dgm:pt>
    <dgm:pt modelId="{4D01D184-0BCD-4166-9094-16849AEFF96C}" type="pres">
      <dgm:prSet presAssocID="{6A070C32-AD16-4B27-8348-057A57CF9B21}" presName="bgRect" presStyleLbl="bgShp" presStyleIdx="1" presStyleCnt="3"/>
      <dgm:spPr/>
    </dgm:pt>
    <dgm:pt modelId="{7A9FFA31-44F9-400C-9631-B50DEB49EDD9}" type="pres">
      <dgm:prSet presAssocID="{6A070C32-AD16-4B27-8348-057A57CF9B21}"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rain in head"/>
        </a:ext>
      </dgm:extLst>
    </dgm:pt>
    <dgm:pt modelId="{2D2D3C0D-C487-4B55-A892-BB1291F896A4}" type="pres">
      <dgm:prSet presAssocID="{6A070C32-AD16-4B27-8348-057A57CF9B21}" presName="spaceRect" presStyleCnt="0"/>
      <dgm:spPr/>
    </dgm:pt>
    <dgm:pt modelId="{9EA30E14-6EF4-44F9-8E67-AEE07C4F6B41}" type="pres">
      <dgm:prSet presAssocID="{6A070C32-AD16-4B27-8348-057A57CF9B21}" presName="parTx" presStyleLbl="revTx" presStyleIdx="1" presStyleCnt="3">
        <dgm:presLayoutVars>
          <dgm:chMax val="0"/>
          <dgm:chPref val="0"/>
        </dgm:presLayoutVars>
      </dgm:prSet>
      <dgm:spPr/>
    </dgm:pt>
    <dgm:pt modelId="{3E65B7CD-5C95-434A-9992-6DF18FD28C6B}" type="pres">
      <dgm:prSet presAssocID="{2B7BB764-EFA1-432B-B886-9306F0F68ECF}" presName="sibTrans" presStyleCnt="0"/>
      <dgm:spPr/>
    </dgm:pt>
    <dgm:pt modelId="{F8DF27FC-4C33-4F7D-945C-5A6B246ED7DA}" type="pres">
      <dgm:prSet presAssocID="{CE73EC89-548A-4DBB-844E-827618005E27}" presName="compNode" presStyleCnt="0"/>
      <dgm:spPr/>
    </dgm:pt>
    <dgm:pt modelId="{8EA92E06-48F7-4E15-85E7-3E2132B9108D}" type="pres">
      <dgm:prSet presAssocID="{CE73EC89-548A-4DBB-844E-827618005E27}" presName="bgRect" presStyleLbl="bgShp" presStyleIdx="2" presStyleCnt="3"/>
      <dgm:spPr/>
    </dgm:pt>
    <dgm:pt modelId="{818693F3-A63B-482B-A605-5BDBA0820948}" type="pres">
      <dgm:prSet presAssocID="{CE73EC89-548A-4DBB-844E-827618005E27}"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erson with Cane"/>
        </a:ext>
      </dgm:extLst>
    </dgm:pt>
    <dgm:pt modelId="{B3604B6F-5D6C-4774-A875-CBFBE9ADFEB5}" type="pres">
      <dgm:prSet presAssocID="{CE73EC89-548A-4DBB-844E-827618005E27}" presName="spaceRect" presStyleCnt="0"/>
      <dgm:spPr/>
    </dgm:pt>
    <dgm:pt modelId="{A9F7FB7E-4543-4573-BEA3-D6A8443D713D}" type="pres">
      <dgm:prSet presAssocID="{CE73EC89-548A-4DBB-844E-827618005E27}" presName="parTx" presStyleLbl="revTx" presStyleIdx="2" presStyleCnt="3">
        <dgm:presLayoutVars>
          <dgm:chMax val="0"/>
          <dgm:chPref val="0"/>
        </dgm:presLayoutVars>
      </dgm:prSet>
      <dgm:spPr/>
    </dgm:pt>
  </dgm:ptLst>
  <dgm:cxnLst>
    <dgm:cxn modelId="{64D35714-1BC6-424C-AA59-C038CEA9EAEC}" srcId="{FFEC7A02-2E6A-40B1-BC73-9714242F6F69}" destId="{6A070C32-AD16-4B27-8348-057A57CF9B21}" srcOrd="1" destOrd="0" parTransId="{FAAA49AD-0312-466B-850D-2961B3CC62FB}" sibTransId="{2B7BB764-EFA1-432B-B886-9306F0F68ECF}"/>
    <dgm:cxn modelId="{6B52FA16-49C3-468F-92F3-B7B13143540C}" srcId="{FFEC7A02-2E6A-40B1-BC73-9714242F6F69}" destId="{903DFC51-0796-47BF-B38D-3D2364B92E5F}" srcOrd="0" destOrd="0" parTransId="{AC36895C-1CF9-4AAB-AEB6-B818E8B0FFC4}" sibTransId="{490F475B-F514-44FA-933F-5A8565A4A321}"/>
    <dgm:cxn modelId="{9BC41268-B472-4D8D-8758-111DFDAB897C}" type="presOf" srcId="{6A070C32-AD16-4B27-8348-057A57CF9B21}" destId="{9EA30E14-6EF4-44F9-8E67-AEE07C4F6B41}" srcOrd="0" destOrd="0" presId="urn:microsoft.com/office/officeart/2018/2/layout/IconVerticalSolidList"/>
    <dgm:cxn modelId="{3AC6C176-4D01-446E-A49B-DB9F5F858C74}" type="presOf" srcId="{903DFC51-0796-47BF-B38D-3D2364B92E5F}" destId="{079CDF7F-113B-4CF3-B31F-90D222950B6D}" srcOrd="0" destOrd="0" presId="urn:microsoft.com/office/officeart/2018/2/layout/IconVerticalSolidList"/>
    <dgm:cxn modelId="{E2891D77-6DC9-406C-9CAD-DBEFFF1DA8EB}" srcId="{FFEC7A02-2E6A-40B1-BC73-9714242F6F69}" destId="{CE73EC89-548A-4DBB-844E-827618005E27}" srcOrd="2" destOrd="0" parTransId="{DB7993AF-6B41-4ECA-8298-62A6AEA1E821}" sibTransId="{F3990622-4234-41C4-9C57-48B2EE244F4B}"/>
    <dgm:cxn modelId="{0D74DBA0-AB44-40F8-9329-879F5AC0EA91}" type="presOf" srcId="{FFEC7A02-2E6A-40B1-BC73-9714242F6F69}" destId="{61F50730-4A98-4F6F-8B19-F6857986274C}" srcOrd="0" destOrd="0" presId="urn:microsoft.com/office/officeart/2018/2/layout/IconVerticalSolidList"/>
    <dgm:cxn modelId="{ADD84CA2-C0A1-47BC-BE47-5273D949B654}" type="presOf" srcId="{CE73EC89-548A-4DBB-844E-827618005E27}" destId="{A9F7FB7E-4543-4573-BEA3-D6A8443D713D}" srcOrd="0" destOrd="0" presId="urn:microsoft.com/office/officeart/2018/2/layout/IconVerticalSolidList"/>
    <dgm:cxn modelId="{616741D7-AD61-4B9A-B36F-61312E8550A7}" type="presParOf" srcId="{61F50730-4A98-4F6F-8B19-F6857986274C}" destId="{035F72F1-0D6B-449E-BA25-767B1BDDB8F0}" srcOrd="0" destOrd="0" presId="urn:microsoft.com/office/officeart/2018/2/layout/IconVerticalSolidList"/>
    <dgm:cxn modelId="{5057DDCF-AE3F-426F-B629-E48A602E10E1}" type="presParOf" srcId="{035F72F1-0D6B-449E-BA25-767B1BDDB8F0}" destId="{53C5FAD4-EC0E-45EF-B5C3-1FE9A8A73EB8}" srcOrd="0" destOrd="0" presId="urn:microsoft.com/office/officeart/2018/2/layout/IconVerticalSolidList"/>
    <dgm:cxn modelId="{824AE73D-A455-4445-B943-183D4942CF18}" type="presParOf" srcId="{035F72F1-0D6B-449E-BA25-767B1BDDB8F0}" destId="{D8FAED8D-6CB1-483B-B3E3-94A2897D1FC7}" srcOrd="1" destOrd="0" presId="urn:microsoft.com/office/officeart/2018/2/layout/IconVerticalSolidList"/>
    <dgm:cxn modelId="{5328BA1A-A47E-4287-836A-F2BF781BC20F}" type="presParOf" srcId="{035F72F1-0D6B-449E-BA25-767B1BDDB8F0}" destId="{3909F05E-05BE-48EE-B1BF-8ECFBA21E70B}" srcOrd="2" destOrd="0" presId="urn:microsoft.com/office/officeart/2018/2/layout/IconVerticalSolidList"/>
    <dgm:cxn modelId="{A4C0CBC5-C03A-4014-8971-38F658DFB6F4}" type="presParOf" srcId="{035F72F1-0D6B-449E-BA25-767B1BDDB8F0}" destId="{079CDF7F-113B-4CF3-B31F-90D222950B6D}" srcOrd="3" destOrd="0" presId="urn:microsoft.com/office/officeart/2018/2/layout/IconVerticalSolidList"/>
    <dgm:cxn modelId="{E91EBAC9-70E3-452D-BCFB-734D219D1F7E}" type="presParOf" srcId="{61F50730-4A98-4F6F-8B19-F6857986274C}" destId="{2E4814C7-DBBC-4B4B-92C5-303BCB23B810}" srcOrd="1" destOrd="0" presId="urn:microsoft.com/office/officeart/2018/2/layout/IconVerticalSolidList"/>
    <dgm:cxn modelId="{734A897D-D2C6-4101-8F00-1CA8C7E91D81}" type="presParOf" srcId="{61F50730-4A98-4F6F-8B19-F6857986274C}" destId="{358653B1-6361-4524-9B96-C3A98959BB3A}" srcOrd="2" destOrd="0" presId="urn:microsoft.com/office/officeart/2018/2/layout/IconVerticalSolidList"/>
    <dgm:cxn modelId="{66EAC3D7-189E-4D6D-85FE-6F9E8857B329}" type="presParOf" srcId="{358653B1-6361-4524-9B96-C3A98959BB3A}" destId="{4D01D184-0BCD-4166-9094-16849AEFF96C}" srcOrd="0" destOrd="0" presId="urn:microsoft.com/office/officeart/2018/2/layout/IconVerticalSolidList"/>
    <dgm:cxn modelId="{52C9DAD9-8A16-4E8F-BABC-2AF77A514F59}" type="presParOf" srcId="{358653B1-6361-4524-9B96-C3A98959BB3A}" destId="{7A9FFA31-44F9-400C-9631-B50DEB49EDD9}" srcOrd="1" destOrd="0" presId="urn:microsoft.com/office/officeart/2018/2/layout/IconVerticalSolidList"/>
    <dgm:cxn modelId="{621C3FD7-5101-48C9-B6BC-264B7F61A964}" type="presParOf" srcId="{358653B1-6361-4524-9B96-C3A98959BB3A}" destId="{2D2D3C0D-C487-4B55-A892-BB1291F896A4}" srcOrd="2" destOrd="0" presId="urn:microsoft.com/office/officeart/2018/2/layout/IconVerticalSolidList"/>
    <dgm:cxn modelId="{F385232D-7DC5-4060-AA68-06891D18FB5F}" type="presParOf" srcId="{358653B1-6361-4524-9B96-C3A98959BB3A}" destId="{9EA30E14-6EF4-44F9-8E67-AEE07C4F6B41}" srcOrd="3" destOrd="0" presId="urn:microsoft.com/office/officeart/2018/2/layout/IconVerticalSolidList"/>
    <dgm:cxn modelId="{2E43917B-9A05-4EB9-8740-82E631FB1B39}" type="presParOf" srcId="{61F50730-4A98-4F6F-8B19-F6857986274C}" destId="{3E65B7CD-5C95-434A-9992-6DF18FD28C6B}" srcOrd="3" destOrd="0" presId="urn:microsoft.com/office/officeart/2018/2/layout/IconVerticalSolidList"/>
    <dgm:cxn modelId="{E2F7A553-0DF3-4518-B6C4-1CD17A9E62CB}" type="presParOf" srcId="{61F50730-4A98-4F6F-8B19-F6857986274C}" destId="{F8DF27FC-4C33-4F7D-945C-5A6B246ED7DA}" srcOrd="4" destOrd="0" presId="urn:microsoft.com/office/officeart/2018/2/layout/IconVerticalSolidList"/>
    <dgm:cxn modelId="{E3E49416-E05A-48A7-888D-1CED42EDEA54}" type="presParOf" srcId="{F8DF27FC-4C33-4F7D-945C-5A6B246ED7DA}" destId="{8EA92E06-48F7-4E15-85E7-3E2132B9108D}" srcOrd="0" destOrd="0" presId="urn:microsoft.com/office/officeart/2018/2/layout/IconVerticalSolidList"/>
    <dgm:cxn modelId="{0ECF54C2-393A-42CE-963A-6E75D1982A44}" type="presParOf" srcId="{F8DF27FC-4C33-4F7D-945C-5A6B246ED7DA}" destId="{818693F3-A63B-482B-A605-5BDBA0820948}" srcOrd="1" destOrd="0" presId="urn:microsoft.com/office/officeart/2018/2/layout/IconVerticalSolidList"/>
    <dgm:cxn modelId="{87500C4A-24FD-4036-AFD1-D34B07CE5E62}" type="presParOf" srcId="{F8DF27FC-4C33-4F7D-945C-5A6B246ED7DA}" destId="{B3604B6F-5D6C-4774-A875-CBFBE9ADFEB5}" srcOrd="2" destOrd="0" presId="urn:microsoft.com/office/officeart/2018/2/layout/IconVerticalSolidList"/>
    <dgm:cxn modelId="{643B19B6-1837-402D-92E8-BAD8FB219D79}" type="presParOf" srcId="{F8DF27FC-4C33-4F7D-945C-5A6B246ED7DA}" destId="{A9F7FB7E-4543-4573-BEA3-D6A8443D713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868FF7C-A315-40C3-9FCD-8C4E961A71CB}"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5A669A6A-651E-4048-A8E6-799DD12747A3}">
      <dgm:prSet/>
      <dgm:spPr/>
      <dgm:t>
        <a:bodyPr/>
        <a:lstStyle/>
        <a:p>
          <a:r>
            <a:rPr lang="en-US"/>
            <a:t>AI and automation are widely adopted. Automation is expected to affect around 2million jobs by 2027 while creating around 2.4 million rles, particularly in digital, analytical and high-touch human interaction roles.  </a:t>
          </a:r>
        </a:p>
      </dgm:t>
    </dgm:pt>
    <dgm:pt modelId="{5D1ED49F-FCF2-4E90-8DBE-EF0BD821E05B}" type="parTrans" cxnId="{D29D3DCD-4789-4804-B6EC-BAFCA68A84B2}">
      <dgm:prSet/>
      <dgm:spPr/>
      <dgm:t>
        <a:bodyPr/>
        <a:lstStyle/>
        <a:p>
          <a:endParaRPr lang="en-US"/>
        </a:p>
      </dgm:t>
    </dgm:pt>
    <dgm:pt modelId="{42D7F090-3A17-420C-AE84-59D44E9FE13A}" type="sibTrans" cxnId="{D29D3DCD-4789-4804-B6EC-BAFCA68A84B2}">
      <dgm:prSet/>
      <dgm:spPr/>
      <dgm:t>
        <a:bodyPr/>
        <a:lstStyle/>
        <a:p>
          <a:endParaRPr lang="en-US"/>
        </a:p>
      </dgm:t>
    </dgm:pt>
    <dgm:pt modelId="{FEFB01A0-7CA5-4B18-B487-4F9B739F56F3}">
      <dgm:prSet/>
      <dgm:spPr/>
      <dgm:t>
        <a:bodyPr/>
        <a:lstStyle/>
        <a:p>
          <a:r>
            <a:rPr lang="en-US"/>
            <a:t>Data-driven HR technologies as an enabler, but also raise ethical and regulatory questions around bias in decision-making</a:t>
          </a:r>
        </a:p>
      </dgm:t>
    </dgm:pt>
    <dgm:pt modelId="{2C408DD5-D2FF-48CD-939E-599D97879256}" type="parTrans" cxnId="{FB5C21A8-36DC-4E7A-BD19-68114B617E00}">
      <dgm:prSet/>
      <dgm:spPr/>
      <dgm:t>
        <a:bodyPr/>
        <a:lstStyle/>
        <a:p>
          <a:endParaRPr lang="en-US"/>
        </a:p>
      </dgm:t>
    </dgm:pt>
    <dgm:pt modelId="{625BF0ED-B673-4F9B-8632-87DCB15C8B9D}" type="sibTrans" cxnId="{FB5C21A8-36DC-4E7A-BD19-68114B617E00}">
      <dgm:prSet/>
      <dgm:spPr/>
      <dgm:t>
        <a:bodyPr/>
        <a:lstStyle/>
        <a:p>
          <a:endParaRPr lang="en-US"/>
        </a:p>
      </dgm:t>
    </dgm:pt>
    <dgm:pt modelId="{92EA865E-2F74-4BE9-9578-036029B98721}" type="pres">
      <dgm:prSet presAssocID="{A868FF7C-A315-40C3-9FCD-8C4E961A71CB}" presName="linear" presStyleCnt="0">
        <dgm:presLayoutVars>
          <dgm:animLvl val="lvl"/>
          <dgm:resizeHandles val="exact"/>
        </dgm:presLayoutVars>
      </dgm:prSet>
      <dgm:spPr/>
    </dgm:pt>
    <dgm:pt modelId="{D373015A-3594-4532-8421-0D5205B8A9EF}" type="pres">
      <dgm:prSet presAssocID="{5A669A6A-651E-4048-A8E6-799DD12747A3}" presName="parentText" presStyleLbl="node1" presStyleIdx="0" presStyleCnt="2">
        <dgm:presLayoutVars>
          <dgm:chMax val="0"/>
          <dgm:bulletEnabled val="1"/>
        </dgm:presLayoutVars>
      </dgm:prSet>
      <dgm:spPr/>
    </dgm:pt>
    <dgm:pt modelId="{DE5CDC8C-18BF-4246-B595-6F241A888A5C}" type="pres">
      <dgm:prSet presAssocID="{42D7F090-3A17-420C-AE84-59D44E9FE13A}" presName="spacer" presStyleCnt="0"/>
      <dgm:spPr/>
    </dgm:pt>
    <dgm:pt modelId="{4A9D638D-2F49-4575-AEFF-77DD41D4D144}" type="pres">
      <dgm:prSet presAssocID="{FEFB01A0-7CA5-4B18-B487-4F9B739F56F3}" presName="parentText" presStyleLbl="node1" presStyleIdx="1" presStyleCnt="2">
        <dgm:presLayoutVars>
          <dgm:chMax val="0"/>
          <dgm:bulletEnabled val="1"/>
        </dgm:presLayoutVars>
      </dgm:prSet>
      <dgm:spPr/>
    </dgm:pt>
  </dgm:ptLst>
  <dgm:cxnLst>
    <dgm:cxn modelId="{1227637E-C4DC-4F04-A104-5ED5418EC417}" type="presOf" srcId="{FEFB01A0-7CA5-4B18-B487-4F9B739F56F3}" destId="{4A9D638D-2F49-4575-AEFF-77DD41D4D144}" srcOrd="0" destOrd="0" presId="urn:microsoft.com/office/officeart/2005/8/layout/vList2"/>
    <dgm:cxn modelId="{7FCF8880-4E88-4541-A9B8-79079389957A}" type="presOf" srcId="{A868FF7C-A315-40C3-9FCD-8C4E961A71CB}" destId="{92EA865E-2F74-4BE9-9578-036029B98721}" srcOrd="0" destOrd="0" presId="urn:microsoft.com/office/officeart/2005/8/layout/vList2"/>
    <dgm:cxn modelId="{86FB79A3-4D13-465A-9436-9476FE4A2B62}" type="presOf" srcId="{5A669A6A-651E-4048-A8E6-799DD12747A3}" destId="{D373015A-3594-4532-8421-0D5205B8A9EF}" srcOrd="0" destOrd="0" presId="urn:microsoft.com/office/officeart/2005/8/layout/vList2"/>
    <dgm:cxn modelId="{FB5C21A8-36DC-4E7A-BD19-68114B617E00}" srcId="{A868FF7C-A315-40C3-9FCD-8C4E961A71CB}" destId="{FEFB01A0-7CA5-4B18-B487-4F9B739F56F3}" srcOrd="1" destOrd="0" parTransId="{2C408DD5-D2FF-48CD-939E-599D97879256}" sibTransId="{625BF0ED-B673-4F9B-8632-87DCB15C8B9D}"/>
    <dgm:cxn modelId="{D29D3DCD-4789-4804-B6EC-BAFCA68A84B2}" srcId="{A868FF7C-A315-40C3-9FCD-8C4E961A71CB}" destId="{5A669A6A-651E-4048-A8E6-799DD12747A3}" srcOrd="0" destOrd="0" parTransId="{5D1ED49F-FCF2-4E90-8DBE-EF0BD821E05B}" sibTransId="{42D7F090-3A17-420C-AE84-59D44E9FE13A}"/>
    <dgm:cxn modelId="{1C6F13BA-53F5-4722-9100-6ED04ABC2D43}" type="presParOf" srcId="{92EA865E-2F74-4BE9-9578-036029B98721}" destId="{D373015A-3594-4532-8421-0D5205B8A9EF}" srcOrd="0" destOrd="0" presId="urn:microsoft.com/office/officeart/2005/8/layout/vList2"/>
    <dgm:cxn modelId="{87E98E50-711D-44F0-B583-AD7AF91A8410}" type="presParOf" srcId="{92EA865E-2F74-4BE9-9578-036029B98721}" destId="{DE5CDC8C-18BF-4246-B595-6F241A888A5C}" srcOrd="1" destOrd="0" presId="urn:microsoft.com/office/officeart/2005/8/layout/vList2"/>
    <dgm:cxn modelId="{8C09B6D2-6804-4715-891E-D37E51F492AE}" type="presParOf" srcId="{92EA865E-2F74-4BE9-9578-036029B98721}" destId="{4A9D638D-2F49-4575-AEFF-77DD41D4D144}"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4F516EC-CBEA-4BB4-9D28-DE719F5A3730}"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201776F3-8C1D-48EA-8D3F-4E3C1C977C84}">
      <dgm:prSet/>
      <dgm:spPr/>
      <dgm:t>
        <a:bodyPr/>
        <a:lstStyle/>
        <a:p>
          <a:r>
            <a:rPr lang="en-US"/>
            <a:t>Simple, and easy to digest</a:t>
          </a:r>
        </a:p>
      </dgm:t>
    </dgm:pt>
    <dgm:pt modelId="{316C5C9E-A690-4A9C-9196-C6E3EA73269A}" type="parTrans" cxnId="{686EA000-08A7-4905-A343-5F7308608048}">
      <dgm:prSet/>
      <dgm:spPr/>
      <dgm:t>
        <a:bodyPr/>
        <a:lstStyle/>
        <a:p>
          <a:endParaRPr lang="en-US"/>
        </a:p>
      </dgm:t>
    </dgm:pt>
    <dgm:pt modelId="{9EA87DB7-19F0-4ACE-BAD6-07973B2FEBD7}" type="sibTrans" cxnId="{686EA000-08A7-4905-A343-5F7308608048}">
      <dgm:prSet/>
      <dgm:spPr/>
      <dgm:t>
        <a:bodyPr/>
        <a:lstStyle/>
        <a:p>
          <a:endParaRPr lang="en-US"/>
        </a:p>
      </dgm:t>
    </dgm:pt>
    <dgm:pt modelId="{B611129C-B8D6-4129-A895-56B0BB2A8541}">
      <dgm:prSet/>
      <dgm:spPr/>
      <dgm:t>
        <a:bodyPr/>
        <a:lstStyle/>
        <a:p>
          <a:r>
            <a:rPr lang="en-US"/>
            <a:t>Supports a variety of decision-making, such as HRM, risk management and organisational resilience</a:t>
          </a:r>
        </a:p>
      </dgm:t>
    </dgm:pt>
    <dgm:pt modelId="{5D8A1E22-E3AD-4904-B971-D1E0090454D4}" type="parTrans" cxnId="{58B8A720-37D0-4E37-9521-25411DBC3516}">
      <dgm:prSet/>
      <dgm:spPr/>
      <dgm:t>
        <a:bodyPr/>
        <a:lstStyle/>
        <a:p>
          <a:endParaRPr lang="en-US"/>
        </a:p>
      </dgm:t>
    </dgm:pt>
    <dgm:pt modelId="{33CE114B-6D89-4FE7-9024-0E5A63BB1A12}" type="sibTrans" cxnId="{58B8A720-37D0-4E37-9521-25411DBC3516}">
      <dgm:prSet/>
      <dgm:spPr/>
      <dgm:t>
        <a:bodyPr/>
        <a:lstStyle/>
        <a:p>
          <a:endParaRPr lang="en-US"/>
        </a:p>
      </dgm:t>
    </dgm:pt>
    <dgm:pt modelId="{DFE448A0-5630-4EF6-9DAA-0A023D6BA2A9}" type="pres">
      <dgm:prSet presAssocID="{84F516EC-CBEA-4BB4-9D28-DE719F5A3730}" presName="root" presStyleCnt="0">
        <dgm:presLayoutVars>
          <dgm:dir/>
          <dgm:resizeHandles val="exact"/>
        </dgm:presLayoutVars>
      </dgm:prSet>
      <dgm:spPr/>
    </dgm:pt>
    <dgm:pt modelId="{4D604E50-7510-414B-9219-BF6999F459E5}" type="pres">
      <dgm:prSet presAssocID="{201776F3-8C1D-48EA-8D3F-4E3C1C977C84}" presName="compNode" presStyleCnt="0"/>
      <dgm:spPr/>
    </dgm:pt>
    <dgm:pt modelId="{72FDD64E-200E-4463-AE51-14BD261C1E5E}" type="pres">
      <dgm:prSet presAssocID="{201776F3-8C1D-48EA-8D3F-4E3C1C977C84}" presName="bgRect" presStyleLbl="bgShp" presStyleIdx="0" presStyleCnt="2"/>
      <dgm:spPr/>
    </dgm:pt>
    <dgm:pt modelId="{5C9DE0C4-6FF5-48E2-BE7D-EC1D35C17C72}" type="pres">
      <dgm:prSet presAssocID="{201776F3-8C1D-48EA-8D3F-4E3C1C977C84}"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omach"/>
        </a:ext>
      </dgm:extLst>
    </dgm:pt>
    <dgm:pt modelId="{706BC767-B77D-4608-94C7-0A8FD6A1A843}" type="pres">
      <dgm:prSet presAssocID="{201776F3-8C1D-48EA-8D3F-4E3C1C977C84}" presName="spaceRect" presStyleCnt="0"/>
      <dgm:spPr/>
    </dgm:pt>
    <dgm:pt modelId="{5F95017C-C783-4D66-935E-CAF82E3D397F}" type="pres">
      <dgm:prSet presAssocID="{201776F3-8C1D-48EA-8D3F-4E3C1C977C84}" presName="parTx" presStyleLbl="revTx" presStyleIdx="0" presStyleCnt="2">
        <dgm:presLayoutVars>
          <dgm:chMax val="0"/>
          <dgm:chPref val="0"/>
        </dgm:presLayoutVars>
      </dgm:prSet>
      <dgm:spPr/>
    </dgm:pt>
    <dgm:pt modelId="{C3FBF6EB-88D7-4B15-BAE4-14B8695CC98E}" type="pres">
      <dgm:prSet presAssocID="{9EA87DB7-19F0-4ACE-BAD6-07973B2FEBD7}" presName="sibTrans" presStyleCnt="0"/>
      <dgm:spPr/>
    </dgm:pt>
    <dgm:pt modelId="{F42EB366-706E-4C6F-8DED-1ECC4EB12CA8}" type="pres">
      <dgm:prSet presAssocID="{B611129C-B8D6-4129-A895-56B0BB2A8541}" presName="compNode" presStyleCnt="0"/>
      <dgm:spPr/>
    </dgm:pt>
    <dgm:pt modelId="{AD35C73B-3346-4F39-8072-963765B69A5A}" type="pres">
      <dgm:prSet presAssocID="{B611129C-B8D6-4129-A895-56B0BB2A8541}" presName="bgRect" presStyleLbl="bgShp" presStyleIdx="1" presStyleCnt="2"/>
      <dgm:spPr/>
    </dgm:pt>
    <dgm:pt modelId="{B351EEF2-0A4A-4741-8F5B-BFA1736411EC}" type="pres">
      <dgm:prSet presAssocID="{B611129C-B8D6-4129-A895-56B0BB2A8541}"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sers"/>
        </a:ext>
      </dgm:extLst>
    </dgm:pt>
    <dgm:pt modelId="{2F50663F-61B4-47B9-9FEA-58B323B22F8B}" type="pres">
      <dgm:prSet presAssocID="{B611129C-B8D6-4129-A895-56B0BB2A8541}" presName="spaceRect" presStyleCnt="0"/>
      <dgm:spPr/>
    </dgm:pt>
    <dgm:pt modelId="{C4D7022E-947A-4A4D-9851-DE9477EC01FF}" type="pres">
      <dgm:prSet presAssocID="{B611129C-B8D6-4129-A895-56B0BB2A8541}" presName="parTx" presStyleLbl="revTx" presStyleIdx="1" presStyleCnt="2">
        <dgm:presLayoutVars>
          <dgm:chMax val="0"/>
          <dgm:chPref val="0"/>
        </dgm:presLayoutVars>
      </dgm:prSet>
      <dgm:spPr/>
    </dgm:pt>
  </dgm:ptLst>
  <dgm:cxnLst>
    <dgm:cxn modelId="{686EA000-08A7-4905-A343-5F7308608048}" srcId="{84F516EC-CBEA-4BB4-9D28-DE719F5A3730}" destId="{201776F3-8C1D-48EA-8D3F-4E3C1C977C84}" srcOrd="0" destOrd="0" parTransId="{316C5C9E-A690-4A9C-9196-C6E3EA73269A}" sibTransId="{9EA87DB7-19F0-4ACE-BAD6-07973B2FEBD7}"/>
    <dgm:cxn modelId="{58B8A720-37D0-4E37-9521-25411DBC3516}" srcId="{84F516EC-CBEA-4BB4-9D28-DE719F5A3730}" destId="{B611129C-B8D6-4129-A895-56B0BB2A8541}" srcOrd="1" destOrd="0" parTransId="{5D8A1E22-E3AD-4904-B971-D1E0090454D4}" sibTransId="{33CE114B-6D89-4FE7-9024-0E5A63BB1A12}"/>
    <dgm:cxn modelId="{D7C91C99-5035-4651-AA77-A96417B2F863}" type="presOf" srcId="{B611129C-B8D6-4129-A895-56B0BB2A8541}" destId="{C4D7022E-947A-4A4D-9851-DE9477EC01FF}" srcOrd="0" destOrd="0" presId="urn:microsoft.com/office/officeart/2018/2/layout/IconVerticalSolidList"/>
    <dgm:cxn modelId="{5C5BEED4-446C-482A-9F13-FA0C9CB46521}" type="presOf" srcId="{84F516EC-CBEA-4BB4-9D28-DE719F5A3730}" destId="{DFE448A0-5630-4EF6-9DAA-0A023D6BA2A9}" srcOrd="0" destOrd="0" presId="urn:microsoft.com/office/officeart/2018/2/layout/IconVerticalSolidList"/>
    <dgm:cxn modelId="{7BDDFEEA-A200-41D4-8199-02D08883F535}" type="presOf" srcId="{201776F3-8C1D-48EA-8D3F-4E3C1C977C84}" destId="{5F95017C-C783-4D66-935E-CAF82E3D397F}" srcOrd="0" destOrd="0" presId="urn:microsoft.com/office/officeart/2018/2/layout/IconVerticalSolidList"/>
    <dgm:cxn modelId="{8CAB9483-B337-4473-A6E8-CD596D1A7E5F}" type="presParOf" srcId="{DFE448A0-5630-4EF6-9DAA-0A023D6BA2A9}" destId="{4D604E50-7510-414B-9219-BF6999F459E5}" srcOrd="0" destOrd="0" presId="urn:microsoft.com/office/officeart/2018/2/layout/IconVerticalSolidList"/>
    <dgm:cxn modelId="{12EDD86D-97F2-4DE7-930D-4C70914A5C20}" type="presParOf" srcId="{4D604E50-7510-414B-9219-BF6999F459E5}" destId="{72FDD64E-200E-4463-AE51-14BD261C1E5E}" srcOrd="0" destOrd="0" presId="urn:microsoft.com/office/officeart/2018/2/layout/IconVerticalSolidList"/>
    <dgm:cxn modelId="{7289FF2A-2655-47E3-A773-4F229277201C}" type="presParOf" srcId="{4D604E50-7510-414B-9219-BF6999F459E5}" destId="{5C9DE0C4-6FF5-48E2-BE7D-EC1D35C17C72}" srcOrd="1" destOrd="0" presId="urn:microsoft.com/office/officeart/2018/2/layout/IconVerticalSolidList"/>
    <dgm:cxn modelId="{51880119-E152-448F-A5CE-B36A8FF5F0E3}" type="presParOf" srcId="{4D604E50-7510-414B-9219-BF6999F459E5}" destId="{706BC767-B77D-4608-94C7-0A8FD6A1A843}" srcOrd="2" destOrd="0" presId="urn:microsoft.com/office/officeart/2018/2/layout/IconVerticalSolidList"/>
    <dgm:cxn modelId="{E9A542A7-4E3E-4A5C-9208-74F5E6839C5C}" type="presParOf" srcId="{4D604E50-7510-414B-9219-BF6999F459E5}" destId="{5F95017C-C783-4D66-935E-CAF82E3D397F}" srcOrd="3" destOrd="0" presId="urn:microsoft.com/office/officeart/2018/2/layout/IconVerticalSolidList"/>
    <dgm:cxn modelId="{0898AC07-3D10-412B-AA31-89E869A5C6C2}" type="presParOf" srcId="{DFE448A0-5630-4EF6-9DAA-0A023D6BA2A9}" destId="{C3FBF6EB-88D7-4B15-BAE4-14B8695CC98E}" srcOrd="1" destOrd="0" presId="urn:microsoft.com/office/officeart/2018/2/layout/IconVerticalSolidList"/>
    <dgm:cxn modelId="{481B67B5-5BF8-44FA-98BF-B793FAE5437A}" type="presParOf" srcId="{DFE448A0-5630-4EF6-9DAA-0A023D6BA2A9}" destId="{F42EB366-706E-4C6F-8DED-1ECC4EB12CA8}" srcOrd="2" destOrd="0" presId="urn:microsoft.com/office/officeart/2018/2/layout/IconVerticalSolidList"/>
    <dgm:cxn modelId="{1A22BDCB-9439-4285-92FD-F7D0308C84D5}" type="presParOf" srcId="{F42EB366-706E-4C6F-8DED-1ECC4EB12CA8}" destId="{AD35C73B-3346-4F39-8072-963765B69A5A}" srcOrd="0" destOrd="0" presId="urn:microsoft.com/office/officeart/2018/2/layout/IconVerticalSolidList"/>
    <dgm:cxn modelId="{4E95CD3C-6EFE-48AB-AC16-70DE166BEE04}" type="presParOf" srcId="{F42EB366-706E-4C6F-8DED-1ECC4EB12CA8}" destId="{B351EEF2-0A4A-4741-8F5B-BFA1736411EC}" srcOrd="1" destOrd="0" presId="urn:microsoft.com/office/officeart/2018/2/layout/IconVerticalSolidList"/>
    <dgm:cxn modelId="{8E18F36B-4A09-423F-8D8B-7386A4D82F2C}" type="presParOf" srcId="{F42EB366-706E-4C6F-8DED-1ECC4EB12CA8}" destId="{2F50663F-61B4-47B9-9FEA-58B323B22F8B}" srcOrd="2" destOrd="0" presId="urn:microsoft.com/office/officeart/2018/2/layout/IconVerticalSolidList"/>
    <dgm:cxn modelId="{DF29FC62-27D0-45AF-B87A-144893F164CC}" type="presParOf" srcId="{F42EB366-706E-4C6F-8DED-1ECC4EB12CA8}" destId="{C4D7022E-947A-4A4D-9851-DE9477EC01FF}"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C9DB92C-9C8B-4BFD-807A-E083E79AB958}" type="doc">
      <dgm:prSet loTypeId="urn:microsoft.com/office/officeart/2016/7/layout/LinearBlockProcessNumbered" loCatId="process" qsTypeId="urn:microsoft.com/office/officeart/2005/8/quickstyle/simple1" qsCatId="simple" csTypeId="urn:microsoft.com/office/officeart/2005/8/colors/colorful1" csCatId="colorful"/>
      <dgm:spPr/>
      <dgm:t>
        <a:bodyPr/>
        <a:lstStyle/>
        <a:p>
          <a:endParaRPr lang="en-US"/>
        </a:p>
      </dgm:t>
    </dgm:pt>
    <dgm:pt modelId="{39348B39-95DB-4C41-B518-9AB8F6C0C831}">
      <dgm:prSet/>
      <dgm:spPr/>
      <dgm:t>
        <a:bodyPr/>
        <a:lstStyle/>
        <a:p>
          <a:r>
            <a:rPr lang="en-US"/>
            <a:t>Can be too descriptive and superficial</a:t>
          </a:r>
        </a:p>
      </dgm:t>
    </dgm:pt>
    <dgm:pt modelId="{3343ED08-F2AA-41C1-A136-36308F24AB51}" type="parTrans" cxnId="{D94A25E5-C0EE-4919-B7DB-F432011F9E40}">
      <dgm:prSet/>
      <dgm:spPr/>
      <dgm:t>
        <a:bodyPr/>
        <a:lstStyle/>
        <a:p>
          <a:endParaRPr lang="en-US"/>
        </a:p>
      </dgm:t>
    </dgm:pt>
    <dgm:pt modelId="{B34143A5-1BF3-45AF-97C8-FD27A20438C4}" type="sibTrans" cxnId="{D94A25E5-C0EE-4919-B7DB-F432011F9E40}">
      <dgm:prSet phldrT="01" phldr="0"/>
      <dgm:spPr/>
      <dgm:t>
        <a:bodyPr/>
        <a:lstStyle/>
        <a:p>
          <a:r>
            <a:rPr lang="en-US"/>
            <a:t>01</a:t>
          </a:r>
        </a:p>
      </dgm:t>
    </dgm:pt>
    <dgm:pt modelId="{EA9CD513-B0DD-42AA-BBC1-8EE599EEAC85}">
      <dgm:prSet/>
      <dgm:spPr/>
      <dgm:t>
        <a:bodyPr/>
        <a:lstStyle/>
        <a:p>
          <a:r>
            <a:rPr lang="en-US"/>
            <a:t>Tendency to treat factors as independent when they are mutually constitutive </a:t>
          </a:r>
        </a:p>
      </dgm:t>
    </dgm:pt>
    <dgm:pt modelId="{C0F1C5FD-1AFE-4392-92A6-5412DE962F0A}" type="parTrans" cxnId="{62F79B27-C743-45DE-8786-2A1E41D6477B}">
      <dgm:prSet/>
      <dgm:spPr/>
      <dgm:t>
        <a:bodyPr/>
        <a:lstStyle/>
        <a:p>
          <a:endParaRPr lang="en-US"/>
        </a:p>
      </dgm:t>
    </dgm:pt>
    <dgm:pt modelId="{F7664DD3-58FB-495F-9D75-C988374E9F0E}" type="sibTrans" cxnId="{62F79B27-C743-45DE-8786-2A1E41D6477B}">
      <dgm:prSet phldrT="02" phldr="0"/>
      <dgm:spPr/>
      <dgm:t>
        <a:bodyPr/>
        <a:lstStyle/>
        <a:p>
          <a:r>
            <a:rPr lang="en-US"/>
            <a:t>02</a:t>
          </a:r>
        </a:p>
      </dgm:t>
    </dgm:pt>
    <dgm:pt modelId="{4E6B481B-DDB2-41CE-8C6F-50A360154D96}">
      <dgm:prSet/>
      <dgm:spPr/>
      <dgm:t>
        <a:bodyPr/>
        <a:lstStyle/>
        <a:p>
          <a:r>
            <a:rPr lang="en-US"/>
            <a:t>The tool itself does not help to generate strategic priorities without other tools or managerial judgement</a:t>
          </a:r>
        </a:p>
      </dgm:t>
    </dgm:pt>
    <dgm:pt modelId="{A88F68BC-D60D-4070-A7D6-9DA6D4A98409}" type="parTrans" cxnId="{3ED9D89F-6149-45FA-80BF-F59F7A2A6033}">
      <dgm:prSet/>
      <dgm:spPr/>
      <dgm:t>
        <a:bodyPr/>
        <a:lstStyle/>
        <a:p>
          <a:endParaRPr lang="en-US"/>
        </a:p>
      </dgm:t>
    </dgm:pt>
    <dgm:pt modelId="{61D211AC-091A-431D-8133-CD3F95E3B0AE}" type="sibTrans" cxnId="{3ED9D89F-6149-45FA-80BF-F59F7A2A6033}">
      <dgm:prSet phldrT="03" phldr="0"/>
      <dgm:spPr/>
      <dgm:t>
        <a:bodyPr/>
        <a:lstStyle/>
        <a:p>
          <a:r>
            <a:rPr lang="en-US"/>
            <a:t>03</a:t>
          </a:r>
        </a:p>
      </dgm:t>
    </dgm:pt>
    <dgm:pt modelId="{43BF0FA0-748E-44CE-AC49-1121433C7086}" type="pres">
      <dgm:prSet presAssocID="{0C9DB92C-9C8B-4BFD-807A-E083E79AB958}" presName="Name0" presStyleCnt="0">
        <dgm:presLayoutVars>
          <dgm:animLvl val="lvl"/>
          <dgm:resizeHandles val="exact"/>
        </dgm:presLayoutVars>
      </dgm:prSet>
      <dgm:spPr/>
    </dgm:pt>
    <dgm:pt modelId="{4906E9E4-1D02-491E-9019-561C556C8484}" type="pres">
      <dgm:prSet presAssocID="{39348B39-95DB-4C41-B518-9AB8F6C0C831}" presName="compositeNode" presStyleCnt="0">
        <dgm:presLayoutVars>
          <dgm:bulletEnabled val="1"/>
        </dgm:presLayoutVars>
      </dgm:prSet>
      <dgm:spPr/>
    </dgm:pt>
    <dgm:pt modelId="{EB76153E-F0AF-4617-BD30-16AAB52F4DA0}" type="pres">
      <dgm:prSet presAssocID="{39348B39-95DB-4C41-B518-9AB8F6C0C831}" presName="bgRect" presStyleLbl="alignNode1" presStyleIdx="0" presStyleCnt="3"/>
      <dgm:spPr/>
    </dgm:pt>
    <dgm:pt modelId="{1AB5E9D9-6A1E-4F15-B077-03ADF11AC194}" type="pres">
      <dgm:prSet presAssocID="{B34143A5-1BF3-45AF-97C8-FD27A20438C4}" presName="sibTransNodeRect" presStyleLbl="alignNode1" presStyleIdx="0" presStyleCnt="3">
        <dgm:presLayoutVars>
          <dgm:chMax val="0"/>
          <dgm:bulletEnabled val="1"/>
        </dgm:presLayoutVars>
      </dgm:prSet>
      <dgm:spPr/>
    </dgm:pt>
    <dgm:pt modelId="{9259BFD2-BCBA-4800-B47C-8552B2620E9A}" type="pres">
      <dgm:prSet presAssocID="{39348B39-95DB-4C41-B518-9AB8F6C0C831}" presName="nodeRect" presStyleLbl="alignNode1" presStyleIdx="0" presStyleCnt="3">
        <dgm:presLayoutVars>
          <dgm:bulletEnabled val="1"/>
        </dgm:presLayoutVars>
      </dgm:prSet>
      <dgm:spPr/>
    </dgm:pt>
    <dgm:pt modelId="{FA5EDD5F-0A0C-413F-83FA-254D39A63BA4}" type="pres">
      <dgm:prSet presAssocID="{B34143A5-1BF3-45AF-97C8-FD27A20438C4}" presName="sibTrans" presStyleCnt="0"/>
      <dgm:spPr/>
    </dgm:pt>
    <dgm:pt modelId="{073FC038-C698-44F7-986C-0F36F0F8AB43}" type="pres">
      <dgm:prSet presAssocID="{EA9CD513-B0DD-42AA-BBC1-8EE599EEAC85}" presName="compositeNode" presStyleCnt="0">
        <dgm:presLayoutVars>
          <dgm:bulletEnabled val="1"/>
        </dgm:presLayoutVars>
      </dgm:prSet>
      <dgm:spPr/>
    </dgm:pt>
    <dgm:pt modelId="{C0D8B2A6-E1D8-4363-859F-4151240C1CEE}" type="pres">
      <dgm:prSet presAssocID="{EA9CD513-B0DD-42AA-BBC1-8EE599EEAC85}" presName="bgRect" presStyleLbl="alignNode1" presStyleIdx="1" presStyleCnt="3"/>
      <dgm:spPr/>
    </dgm:pt>
    <dgm:pt modelId="{9A11F97C-11E5-40BD-AD04-2112E4143EB0}" type="pres">
      <dgm:prSet presAssocID="{F7664DD3-58FB-495F-9D75-C988374E9F0E}" presName="sibTransNodeRect" presStyleLbl="alignNode1" presStyleIdx="1" presStyleCnt="3">
        <dgm:presLayoutVars>
          <dgm:chMax val="0"/>
          <dgm:bulletEnabled val="1"/>
        </dgm:presLayoutVars>
      </dgm:prSet>
      <dgm:spPr/>
    </dgm:pt>
    <dgm:pt modelId="{83D9577C-A432-4E79-8B17-457B02C947BD}" type="pres">
      <dgm:prSet presAssocID="{EA9CD513-B0DD-42AA-BBC1-8EE599EEAC85}" presName="nodeRect" presStyleLbl="alignNode1" presStyleIdx="1" presStyleCnt="3">
        <dgm:presLayoutVars>
          <dgm:bulletEnabled val="1"/>
        </dgm:presLayoutVars>
      </dgm:prSet>
      <dgm:spPr/>
    </dgm:pt>
    <dgm:pt modelId="{301EB9E2-A2CE-490C-BEAE-A4528956A851}" type="pres">
      <dgm:prSet presAssocID="{F7664DD3-58FB-495F-9D75-C988374E9F0E}" presName="sibTrans" presStyleCnt="0"/>
      <dgm:spPr/>
    </dgm:pt>
    <dgm:pt modelId="{E1E9970E-458E-4B84-AAFE-94B05BDEF60C}" type="pres">
      <dgm:prSet presAssocID="{4E6B481B-DDB2-41CE-8C6F-50A360154D96}" presName="compositeNode" presStyleCnt="0">
        <dgm:presLayoutVars>
          <dgm:bulletEnabled val="1"/>
        </dgm:presLayoutVars>
      </dgm:prSet>
      <dgm:spPr/>
    </dgm:pt>
    <dgm:pt modelId="{B0F0821D-4E28-4ECF-98C9-88FC175AA811}" type="pres">
      <dgm:prSet presAssocID="{4E6B481B-DDB2-41CE-8C6F-50A360154D96}" presName="bgRect" presStyleLbl="alignNode1" presStyleIdx="2" presStyleCnt="3"/>
      <dgm:spPr/>
    </dgm:pt>
    <dgm:pt modelId="{F1065461-2841-4A26-9421-E1DE87B42A9C}" type="pres">
      <dgm:prSet presAssocID="{61D211AC-091A-431D-8133-CD3F95E3B0AE}" presName="sibTransNodeRect" presStyleLbl="alignNode1" presStyleIdx="2" presStyleCnt="3">
        <dgm:presLayoutVars>
          <dgm:chMax val="0"/>
          <dgm:bulletEnabled val="1"/>
        </dgm:presLayoutVars>
      </dgm:prSet>
      <dgm:spPr/>
    </dgm:pt>
    <dgm:pt modelId="{4D0E7C25-275E-4DFC-AD45-84220A7B9328}" type="pres">
      <dgm:prSet presAssocID="{4E6B481B-DDB2-41CE-8C6F-50A360154D96}" presName="nodeRect" presStyleLbl="alignNode1" presStyleIdx="2" presStyleCnt="3">
        <dgm:presLayoutVars>
          <dgm:bulletEnabled val="1"/>
        </dgm:presLayoutVars>
      </dgm:prSet>
      <dgm:spPr/>
    </dgm:pt>
  </dgm:ptLst>
  <dgm:cxnLst>
    <dgm:cxn modelId="{D1BBDF0C-2DCB-44FA-99C0-433D65577B34}" type="presOf" srcId="{EA9CD513-B0DD-42AA-BBC1-8EE599EEAC85}" destId="{C0D8B2A6-E1D8-4363-859F-4151240C1CEE}" srcOrd="0" destOrd="0" presId="urn:microsoft.com/office/officeart/2016/7/layout/LinearBlockProcessNumbered"/>
    <dgm:cxn modelId="{62F79B27-C743-45DE-8786-2A1E41D6477B}" srcId="{0C9DB92C-9C8B-4BFD-807A-E083E79AB958}" destId="{EA9CD513-B0DD-42AA-BBC1-8EE599EEAC85}" srcOrd="1" destOrd="0" parTransId="{C0F1C5FD-1AFE-4392-92A6-5412DE962F0A}" sibTransId="{F7664DD3-58FB-495F-9D75-C988374E9F0E}"/>
    <dgm:cxn modelId="{62DAB127-94CE-4A8A-808A-B9F2ABCFB374}" type="presOf" srcId="{4E6B481B-DDB2-41CE-8C6F-50A360154D96}" destId="{B0F0821D-4E28-4ECF-98C9-88FC175AA811}" srcOrd="0" destOrd="0" presId="urn:microsoft.com/office/officeart/2016/7/layout/LinearBlockProcessNumbered"/>
    <dgm:cxn modelId="{B58B842F-C672-4661-A4F5-24A4232556E8}" type="presOf" srcId="{EA9CD513-B0DD-42AA-BBC1-8EE599EEAC85}" destId="{83D9577C-A432-4E79-8B17-457B02C947BD}" srcOrd="1" destOrd="0" presId="urn:microsoft.com/office/officeart/2016/7/layout/LinearBlockProcessNumbered"/>
    <dgm:cxn modelId="{938C5144-47D6-4A84-A7AE-E207C6D420F2}" type="presOf" srcId="{4E6B481B-DDB2-41CE-8C6F-50A360154D96}" destId="{4D0E7C25-275E-4DFC-AD45-84220A7B9328}" srcOrd="1" destOrd="0" presId="urn:microsoft.com/office/officeart/2016/7/layout/LinearBlockProcessNumbered"/>
    <dgm:cxn modelId="{82CC0A66-33A8-45CF-BDF9-FFA8DDAAB36E}" type="presOf" srcId="{0C9DB92C-9C8B-4BFD-807A-E083E79AB958}" destId="{43BF0FA0-748E-44CE-AC49-1121433C7086}" srcOrd="0" destOrd="0" presId="urn:microsoft.com/office/officeart/2016/7/layout/LinearBlockProcessNumbered"/>
    <dgm:cxn modelId="{9A5EA648-0339-4470-9860-B5F72F57698D}" type="presOf" srcId="{61D211AC-091A-431D-8133-CD3F95E3B0AE}" destId="{F1065461-2841-4A26-9421-E1DE87B42A9C}" srcOrd="0" destOrd="0" presId="urn:microsoft.com/office/officeart/2016/7/layout/LinearBlockProcessNumbered"/>
    <dgm:cxn modelId="{108E116B-C4FC-445C-8C13-C82C4305DBBA}" type="presOf" srcId="{F7664DD3-58FB-495F-9D75-C988374E9F0E}" destId="{9A11F97C-11E5-40BD-AD04-2112E4143EB0}" srcOrd="0" destOrd="0" presId="urn:microsoft.com/office/officeart/2016/7/layout/LinearBlockProcessNumbered"/>
    <dgm:cxn modelId="{3ED9D89F-6149-45FA-80BF-F59F7A2A6033}" srcId="{0C9DB92C-9C8B-4BFD-807A-E083E79AB958}" destId="{4E6B481B-DDB2-41CE-8C6F-50A360154D96}" srcOrd="2" destOrd="0" parTransId="{A88F68BC-D60D-4070-A7D6-9DA6D4A98409}" sibTransId="{61D211AC-091A-431D-8133-CD3F95E3B0AE}"/>
    <dgm:cxn modelId="{E8B8F2B0-E5C1-4A1E-9C24-5E447CDCBFD5}" type="presOf" srcId="{39348B39-95DB-4C41-B518-9AB8F6C0C831}" destId="{EB76153E-F0AF-4617-BD30-16AAB52F4DA0}" srcOrd="0" destOrd="0" presId="urn:microsoft.com/office/officeart/2016/7/layout/LinearBlockProcessNumbered"/>
    <dgm:cxn modelId="{57C04DBB-DE2C-407A-BDB7-39475685BB21}" type="presOf" srcId="{B34143A5-1BF3-45AF-97C8-FD27A20438C4}" destId="{1AB5E9D9-6A1E-4F15-B077-03ADF11AC194}" srcOrd="0" destOrd="0" presId="urn:microsoft.com/office/officeart/2016/7/layout/LinearBlockProcessNumbered"/>
    <dgm:cxn modelId="{FF9749DE-111A-4D68-A863-D7FDE0C81C3E}" type="presOf" srcId="{39348B39-95DB-4C41-B518-9AB8F6C0C831}" destId="{9259BFD2-BCBA-4800-B47C-8552B2620E9A}" srcOrd="1" destOrd="0" presId="urn:microsoft.com/office/officeart/2016/7/layout/LinearBlockProcessNumbered"/>
    <dgm:cxn modelId="{D94A25E5-C0EE-4919-B7DB-F432011F9E40}" srcId="{0C9DB92C-9C8B-4BFD-807A-E083E79AB958}" destId="{39348B39-95DB-4C41-B518-9AB8F6C0C831}" srcOrd="0" destOrd="0" parTransId="{3343ED08-F2AA-41C1-A136-36308F24AB51}" sibTransId="{B34143A5-1BF3-45AF-97C8-FD27A20438C4}"/>
    <dgm:cxn modelId="{4F2166AA-4F56-4618-8497-44A8E759C3F4}" type="presParOf" srcId="{43BF0FA0-748E-44CE-AC49-1121433C7086}" destId="{4906E9E4-1D02-491E-9019-561C556C8484}" srcOrd="0" destOrd="0" presId="urn:microsoft.com/office/officeart/2016/7/layout/LinearBlockProcessNumbered"/>
    <dgm:cxn modelId="{12BFA0E0-C3B9-4250-A2A0-FDA106AC95C6}" type="presParOf" srcId="{4906E9E4-1D02-491E-9019-561C556C8484}" destId="{EB76153E-F0AF-4617-BD30-16AAB52F4DA0}" srcOrd="0" destOrd="0" presId="urn:microsoft.com/office/officeart/2016/7/layout/LinearBlockProcessNumbered"/>
    <dgm:cxn modelId="{D02FAEE3-2988-4674-AB52-D99A4D246912}" type="presParOf" srcId="{4906E9E4-1D02-491E-9019-561C556C8484}" destId="{1AB5E9D9-6A1E-4F15-B077-03ADF11AC194}" srcOrd="1" destOrd="0" presId="urn:microsoft.com/office/officeart/2016/7/layout/LinearBlockProcessNumbered"/>
    <dgm:cxn modelId="{91FE80AF-6270-4D53-8C89-F5ACF94C0082}" type="presParOf" srcId="{4906E9E4-1D02-491E-9019-561C556C8484}" destId="{9259BFD2-BCBA-4800-B47C-8552B2620E9A}" srcOrd="2" destOrd="0" presId="urn:microsoft.com/office/officeart/2016/7/layout/LinearBlockProcessNumbered"/>
    <dgm:cxn modelId="{A8E38B8D-8D9B-46E1-A89B-49D8F2D268BF}" type="presParOf" srcId="{43BF0FA0-748E-44CE-AC49-1121433C7086}" destId="{FA5EDD5F-0A0C-413F-83FA-254D39A63BA4}" srcOrd="1" destOrd="0" presId="urn:microsoft.com/office/officeart/2016/7/layout/LinearBlockProcessNumbered"/>
    <dgm:cxn modelId="{90B78B22-C8AC-468F-B197-5C10C8674401}" type="presParOf" srcId="{43BF0FA0-748E-44CE-AC49-1121433C7086}" destId="{073FC038-C698-44F7-986C-0F36F0F8AB43}" srcOrd="2" destOrd="0" presId="urn:microsoft.com/office/officeart/2016/7/layout/LinearBlockProcessNumbered"/>
    <dgm:cxn modelId="{F11103EC-E972-4C69-8059-17D9A461F232}" type="presParOf" srcId="{073FC038-C698-44F7-986C-0F36F0F8AB43}" destId="{C0D8B2A6-E1D8-4363-859F-4151240C1CEE}" srcOrd="0" destOrd="0" presId="urn:microsoft.com/office/officeart/2016/7/layout/LinearBlockProcessNumbered"/>
    <dgm:cxn modelId="{47DB8D5E-B652-493C-A8E4-DFC587F0236F}" type="presParOf" srcId="{073FC038-C698-44F7-986C-0F36F0F8AB43}" destId="{9A11F97C-11E5-40BD-AD04-2112E4143EB0}" srcOrd="1" destOrd="0" presId="urn:microsoft.com/office/officeart/2016/7/layout/LinearBlockProcessNumbered"/>
    <dgm:cxn modelId="{61B05214-B912-467B-81C4-688B699C7DAA}" type="presParOf" srcId="{073FC038-C698-44F7-986C-0F36F0F8AB43}" destId="{83D9577C-A432-4E79-8B17-457B02C947BD}" srcOrd="2" destOrd="0" presId="urn:microsoft.com/office/officeart/2016/7/layout/LinearBlockProcessNumbered"/>
    <dgm:cxn modelId="{F1BE650F-622B-437D-B57C-B9503570ED4A}" type="presParOf" srcId="{43BF0FA0-748E-44CE-AC49-1121433C7086}" destId="{301EB9E2-A2CE-490C-BEAE-A4528956A851}" srcOrd="3" destOrd="0" presId="urn:microsoft.com/office/officeart/2016/7/layout/LinearBlockProcessNumbered"/>
    <dgm:cxn modelId="{EA6DE5DB-CA28-492B-99CC-816752619428}" type="presParOf" srcId="{43BF0FA0-748E-44CE-AC49-1121433C7086}" destId="{E1E9970E-458E-4B84-AAFE-94B05BDEF60C}" srcOrd="4" destOrd="0" presId="urn:microsoft.com/office/officeart/2016/7/layout/LinearBlockProcessNumbered"/>
    <dgm:cxn modelId="{651C2AD0-06D8-4093-AE97-C46DFB7F25A8}" type="presParOf" srcId="{E1E9970E-458E-4B84-AAFE-94B05BDEF60C}" destId="{B0F0821D-4E28-4ECF-98C9-88FC175AA811}" srcOrd="0" destOrd="0" presId="urn:microsoft.com/office/officeart/2016/7/layout/LinearBlockProcessNumbered"/>
    <dgm:cxn modelId="{2A0600D9-CC9E-40BA-A89D-FAD470E332CC}" type="presParOf" srcId="{E1E9970E-458E-4B84-AAFE-94B05BDEF60C}" destId="{F1065461-2841-4A26-9421-E1DE87B42A9C}" srcOrd="1" destOrd="0" presId="urn:microsoft.com/office/officeart/2016/7/layout/LinearBlockProcessNumbered"/>
    <dgm:cxn modelId="{B369BF6B-3DCD-4BED-95F5-44DAD929C525}" type="presParOf" srcId="{E1E9970E-458E-4B84-AAFE-94B05BDEF60C}" destId="{4D0E7C25-275E-4DFC-AD45-84220A7B9328}" srcOrd="2" destOrd="0" presId="urn:microsoft.com/office/officeart/2016/7/layout/LinearBlock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38F4122-B5C9-4B45-B7B6-B1AF690788D7}"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B2E3EB52-B748-4DCA-BAA1-68F641E2A038}">
      <dgm:prSet/>
      <dgm:spPr/>
      <dgm:t>
        <a:bodyPr/>
        <a:lstStyle/>
        <a:p>
          <a:r>
            <a:rPr lang="en-US"/>
            <a:t>Integrates external insights from PESTLE with internal capabilities, providing the bridge between the macro and micro</a:t>
          </a:r>
        </a:p>
      </dgm:t>
    </dgm:pt>
    <dgm:pt modelId="{3E8DA712-B8A9-4CA7-ACB6-1FE4D79DE5E5}" type="parTrans" cxnId="{432D68FC-0250-4618-9EA8-FB3B6348FED1}">
      <dgm:prSet/>
      <dgm:spPr/>
      <dgm:t>
        <a:bodyPr/>
        <a:lstStyle/>
        <a:p>
          <a:endParaRPr lang="en-US"/>
        </a:p>
      </dgm:t>
    </dgm:pt>
    <dgm:pt modelId="{F2023F43-4430-4DBC-AFB7-29DED8BD7953}" type="sibTrans" cxnId="{432D68FC-0250-4618-9EA8-FB3B6348FED1}">
      <dgm:prSet/>
      <dgm:spPr/>
      <dgm:t>
        <a:bodyPr/>
        <a:lstStyle/>
        <a:p>
          <a:endParaRPr lang="en-US"/>
        </a:p>
      </dgm:t>
    </dgm:pt>
    <dgm:pt modelId="{CAE501C9-0DB9-40F6-9E59-0496BE3E463D}">
      <dgm:prSet/>
      <dgm:spPr/>
      <dgm:t>
        <a:bodyPr/>
        <a:lstStyle/>
        <a:p>
          <a:r>
            <a:rPr lang="en-US"/>
            <a:t>Used well, it will identify strengths, weaknesses, opportunities and threats</a:t>
          </a:r>
        </a:p>
      </dgm:t>
    </dgm:pt>
    <dgm:pt modelId="{B3E414FA-9B73-429E-811A-34E88DF76319}" type="parTrans" cxnId="{7883CAAD-38C1-4C09-BB78-1DBB56B03DE0}">
      <dgm:prSet/>
      <dgm:spPr/>
      <dgm:t>
        <a:bodyPr/>
        <a:lstStyle/>
        <a:p>
          <a:endParaRPr lang="en-US"/>
        </a:p>
      </dgm:t>
    </dgm:pt>
    <dgm:pt modelId="{30E8F086-0AAD-43D2-B92F-BD515B792D1C}" type="sibTrans" cxnId="{7883CAAD-38C1-4C09-BB78-1DBB56B03DE0}">
      <dgm:prSet/>
      <dgm:spPr/>
      <dgm:t>
        <a:bodyPr/>
        <a:lstStyle/>
        <a:p>
          <a:endParaRPr lang="en-US"/>
        </a:p>
      </dgm:t>
    </dgm:pt>
    <dgm:pt modelId="{88D55B29-A25A-4415-9FA9-5CE672BE4007}" type="pres">
      <dgm:prSet presAssocID="{E38F4122-B5C9-4B45-B7B6-B1AF690788D7}" presName="root" presStyleCnt="0">
        <dgm:presLayoutVars>
          <dgm:dir/>
          <dgm:resizeHandles val="exact"/>
        </dgm:presLayoutVars>
      </dgm:prSet>
      <dgm:spPr/>
    </dgm:pt>
    <dgm:pt modelId="{668F0469-197B-4EEB-B49F-AB27EBDC6C41}" type="pres">
      <dgm:prSet presAssocID="{B2E3EB52-B748-4DCA-BAA1-68F641E2A038}" presName="compNode" presStyleCnt="0"/>
      <dgm:spPr/>
    </dgm:pt>
    <dgm:pt modelId="{4FE391E1-54A8-4D34-A58B-B8E1305189E5}" type="pres">
      <dgm:prSet presAssocID="{B2E3EB52-B748-4DCA-BAA1-68F641E2A038}" presName="bgRect" presStyleLbl="bgShp" presStyleIdx="0" presStyleCnt="2"/>
      <dgm:spPr/>
    </dgm:pt>
    <dgm:pt modelId="{A3489E70-3255-4E4E-91F5-2B0575B3DF46}" type="pres">
      <dgm:prSet presAssocID="{B2E3EB52-B748-4DCA-BAA1-68F641E2A038}"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rocessor"/>
        </a:ext>
      </dgm:extLst>
    </dgm:pt>
    <dgm:pt modelId="{8AA7F70C-D6AD-4B14-9CBA-591D0B4712CE}" type="pres">
      <dgm:prSet presAssocID="{B2E3EB52-B748-4DCA-BAA1-68F641E2A038}" presName="spaceRect" presStyleCnt="0"/>
      <dgm:spPr/>
    </dgm:pt>
    <dgm:pt modelId="{5F0F7C03-2FF0-4C59-B00F-D825D40F123F}" type="pres">
      <dgm:prSet presAssocID="{B2E3EB52-B748-4DCA-BAA1-68F641E2A038}" presName="parTx" presStyleLbl="revTx" presStyleIdx="0" presStyleCnt="2">
        <dgm:presLayoutVars>
          <dgm:chMax val="0"/>
          <dgm:chPref val="0"/>
        </dgm:presLayoutVars>
      </dgm:prSet>
      <dgm:spPr/>
    </dgm:pt>
    <dgm:pt modelId="{A7B04CDD-DA75-4761-9D1F-C887B57FFAAF}" type="pres">
      <dgm:prSet presAssocID="{F2023F43-4430-4DBC-AFB7-29DED8BD7953}" presName="sibTrans" presStyleCnt="0"/>
      <dgm:spPr/>
    </dgm:pt>
    <dgm:pt modelId="{2337F112-1DA1-4A53-9737-5BF59CB9F5B5}" type="pres">
      <dgm:prSet presAssocID="{CAE501C9-0DB9-40F6-9E59-0496BE3E463D}" presName="compNode" presStyleCnt="0"/>
      <dgm:spPr/>
    </dgm:pt>
    <dgm:pt modelId="{5FD8E410-15A2-4F30-9DB7-51A55CB2B8EC}" type="pres">
      <dgm:prSet presAssocID="{CAE501C9-0DB9-40F6-9E59-0496BE3E463D}" presName="bgRect" presStyleLbl="bgShp" presStyleIdx="1" presStyleCnt="2"/>
      <dgm:spPr/>
    </dgm:pt>
    <dgm:pt modelId="{7E26A2F2-04C4-43A7-8591-6E5CC0966A88}" type="pres">
      <dgm:prSet presAssocID="{CAE501C9-0DB9-40F6-9E59-0496BE3E463D}"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ark scene"/>
        </a:ext>
      </dgm:extLst>
    </dgm:pt>
    <dgm:pt modelId="{4290DBF1-163B-4D0A-B995-0729E6C72D63}" type="pres">
      <dgm:prSet presAssocID="{CAE501C9-0DB9-40F6-9E59-0496BE3E463D}" presName="spaceRect" presStyleCnt="0"/>
      <dgm:spPr/>
    </dgm:pt>
    <dgm:pt modelId="{7741866A-9E94-4AE4-AFD4-92C97842D303}" type="pres">
      <dgm:prSet presAssocID="{CAE501C9-0DB9-40F6-9E59-0496BE3E463D}" presName="parTx" presStyleLbl="revTx" presStyleIdx="1" presStyleCnt="2">
        <dgm:presLayoutVars>
          <dgm:chMax val="0"/>
          <dgm:chPref val="0"/>
        </dgm:presLayoutVars>
      </dgm:prSet>
      <dgm:spPr/>
    </dgm:pt>
  </dgm:ptLst>
  <dgm:cxnLst>
    <dgm:cxn modelId="{79470226-A74C-485B-ACBF-A93AB6090469}" type="presOf" srcId="{CAE501C9-0DB9-40F6-9E59-0496BE3E463D}" destId="{7741866A-9E94-4AE4-AFD4-92C97842D303}" srcOrd="0" destOrd="0" presId="urn:microsoft.com/office/officeart/2018/2/layout/IconVerticalSolidList"/>
    <dgm:cxn modelId="{27CEF78F-08BA-464B-BF04-29CCABBEB55C}" type="presOf" srcId="{E38F4122-B5C9-4B45-B7B6-B1AF690788D7}" destId="{88D55B29-A25A-4415-9FA9-5CE672BE4007}" srcOrd="0" destOrd="0" presId="urn:microsoft.com/office/officeart/2018/2/layout/IconVerticalSolidList"/>
    <dgm:cxn modelId="{8C98A891-8D07-4599-A3C0-1D7F227753E2}" type="presOf" srcId="{B2E3EB52-B748-4DCA-BAA1-68F641E2A038}" destId="{5F0F7C03-2FF0-4C59-B00F-D825D40F123F}" srcOrd="0" destOrd="0" presId="urn:microsoft.com/office/officeart/2018/2/layout/IconVerticalSolidList"/>
    <dgm:cxn modelId="{7883CAAD-38C1-4C09-BB78-1DBB56B03DE0}" srcId="{E38F4122-B5C9-4B45-B7B6-B1AF690788D7}" destId="{CAE501C9-0DB9-40F6-9E59-0496BE3E463D}" srcOrd="1" destOrd="0" parTransId="{B3E414FA-9B73-429E-811A-34E88DF76319}" sibTransId="{30E8F086-0AAD-43D2-B92F-BD515B792D1C}"/>
    <dgm:cxn modelId="{432D68FC-0250-4618-9EA8-FB3B6348FED1}" srcId="{E38F4122-B5C9-4B45-B7B6-B1AF690788D7}" destId="{B2E3EB52-B748-4DCA-BAA1-68F641E2A038}" srcOrd="0" destOrd="0" parTransId="{3E8DA712-B8A9-4CA7-ACB6-1FE4D79DE5E5}" sibTransId="{F2023F43-4430-4DBC-AFB7-29DED8BD7953}"/>
    <dgm:cxn modelId="{4141E775-29E4-4731-8A8B-50183ECCACC1}" type="presParOf" srcId="{88D55B29-A25A-4415-9FA9-5CE672BE4007}" destId="{668F0469-197B-4EEB-B49F-AB27EBDC6C41}" srcOrd="0" destOrd="0" presId="urn:microsoft.com/office/officeart/2018/2/layout/IconVerticalSolidList"/>
    <dgm:cxn modelId="{40D8FBD4-44E8-4F99-996A-CC2EFA6766F9}" type="presParOf" srcId="{668F0469-197B-4EEB-B49F-AB27EBDC6C41}" destId="{4FE391E1-54A8-4D34-A58B-B8E1305189E5}" srcOrd="0" destOrd="0" presId="urn:microsoft.com/office/officeart/2018/2/layout/IconVerticalSolidList"/>
    <dgm:cxn modelId="{91A08E42-61E7-4B67-AB22-ED589BE60DDC}" type="presParOf" srcId="{668F0469-197B-4EEB-B49F-AB27EBDC6C41}" destId="{A3489E70-3255-4E4E-91F5-2B0575B3DF46}" srcOrd="1" destOrd="0" presId="urn:microsoft.com/office/officeart/2018/2/layout/IconVerticalSolidList"/>
    <dgm:cxn modelId="{18167C93-7D03-4E3F-AB90-FC1F2839F0FE}" type="presParOf" srcId="{668F0469-197B-4EEB-B49F-AB27EBDC6C41}" destId="{8AA7F70C-D6AD-4B14-9CBA-591D0B4712CE}" srcOrd="2" destOrd="0" presId="urn:microsoft.com/office/officeart/2018/2/layout/IconVerticalSolidList"/>
    <dgm:cxn modelId="{4122A527-168F-4F65-A93C-072807239ABB}" type="presParOf" srcId="{668F0469-197B-4EEB-B49F-AB27EBDC6C41}" destId="{5F0F7C03-2FF0-4C59-B00F-D825D40F123F}" srcOrd="3" destOrd="0" presId="urn:microsoft.com/office/officeart/2018/2/layout/IconVerticalSolidList"/>
    <dgm:cxn modelId="{BDB5CD70-803A-48CA-B302-1F777D95BBC7}" type="presParOf" srcId="{88D55B29-A25A-4415-9FA9-5CE672BE4007}" destId="{A7B04CDD-DA75-4761-9D1F-C887B57FFAAF}" srcOrd="1" destOrd="0" presId="urn:microsoft.com/office/officeart/2018/2/layout/IconVerticalSolidList"/>
    <dgm:cxn modelId="{CC97FA4D-FE94-4592-A65C-4DEAD717C295}" type="presParOf" srcId="{88D55B29-A25A-4415-9FA9-5CE672BE4007}" destId="{2337F112-1DA1-4A53-9737-5BF59CB9F5B5}" srcOrd="2" destOrd="0" presId="urn:microsoft.com/office/officeart/2018/2/layout/IconVerticalSolidList"/>
    <dgm:cxn modelId="{37998268-8D3B-4C5F-A272-1CCA0D08EDDA}" type="presParOf" srcId="{2337F112-1DA1-4A53-9737-5BF59CB9F5B5}" destId="{5FD8E410-15A2-4F30-9DB7-51A55CB2B8EC}" srcOrd="0" destOrd="0" presId="urn:microsoft.com/office/officeart/2018/2/layout/IconVerticalSolidList"/>
    <dgm:cxn modelId="{C191A39A-6E7C-42B4-9E53-118486983368}" type="presParOf" srcId="{2337F112-1DA1-4A53-9737-5BF59CB9F5B5}" destId="{7E26A2F2-04C4-43A7-8591-6E5CC0966A88}" srcOrd="1" destOrd="0" presId="urn:microsoft.com/office/officeart/2018/2/layout/IconVerticalSolidList"/>
    <dgm:cxn modelId="{0B8BD596-F3B2-403D-B473-4F9D4205EDEC}" type="presParOf" srcId="{2337F112-1DA1-4A53-9737-5BF59CB9F5B5}" destId="{4290DBF1-163B-4D0A-B995-0729E6C72D63}" srcOrd="2" destOrd="0" presId="urn:microsoft.com/office/officeart/2018/2/layout/IconVerticalSolidList"/>
    <dgm:cxn modelId="{6D3152AB-9FF7-407A-94E0-85385B77F742}" type="presParOf" srcId="{2337F112-1DA1-4A53-9737-5BF59CB9F5B5}" destId="{7741866A-9E94-4AE4-AFD4-92C97842D303}"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F26CA78-27AB-4A2B-9301-ABA3069AABEC}"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0FDFAF0-23C9-46A1-B2DA-A5D248AE8641}">
      <dgm:prSet/>
      <dgm:spPr/>
      <dgm:t>
        <a:bodyPr/>
        <a:lstStyle/>
        <a:p>
          <a:r>
            <a:rPr lang="en-US"/>
            <a:t>Narrow, administrative focus to alignment with business strategy</a:t>
          </a:r>
        </a:p>
      </dgm:t>
    </dgm:pt>
    <dgm:pt modelId="{5632AEEE-9427-492E-968F-80881B6DB4D5}" type="parTrans" cxnId="{93E2FB95-21C6-41E4-A445-53AC54DEF68B}">
      <dgm:prSet/>
      <dgm:spPr/>
      <dgm:t>
        <a:bodyPr/>
        <a:lstStyle/>
        <a:p>
          <a:endParaRPr lang="en-US"/>
        </a:p>
      </dgm:t>
    </dgm:pt>
    <dgm:pt modelId="{C80B27C0-0095-4C12-9A81-695A02407A6F}" type="sibTrans" cxnId="{93E2FB95-21C6-41E4-A445-53AC54DEF68B}">
      <dgm:prSet/>
      <dgm:spPr/>
      <dgm:t>
        <a:bodyPr/>
        <a:lstStyle/>
        <a:p>
          <a:endParaRPr lang="en-US"/>
        </a:p>
      </dgm:t>
    </dgm:pt>
    <dgm:pt modelId="{0740305D-18F6-4C72-939E-E4A4558BD30D}">
      <dgm:prSet/>
      <dgm:spPr/>
      <dgm:t>
        <a:bodyPr/>
        <a:lstStyle/>
        <a:p>
          <a:r>
            <a:rPr lang="en-US"/>
            <a:t>Early personnel management focused on hiring, pay, record keeping and welfare</a:t>
          </a:r>
        </a:p>
      </dgm:t>
    </dgm:pt>
    <dgm:pt modelId="{9FD6880E-1046-4005-B65A-33B6A8673D7B}" type="parTrans" cxnId="{8ACE24D2-90DE-461D-9BFC-A6CCF0A1106F}">
      <dgm:prSet/>
      <dgm:spPr/>
      <dgm:t>
        <a:bodyPr/>
        <a:lstStyle/>
        <a:p>
          <a:endParaRPr lang="en-US"/>
        </a:p>
      </dgm:t>
    </dgm:pt>
    <dgm:pt modelId="{C591A6F5-9D33-467B-8681-76E945E675A5}" type="sibTrans" cxnId="{8ACE24D2-90DE-461D-9BFC-A6CCF0A1106F}">
      <dgm:prSet/>
      <dgm:spPr/>
      <dgm:t>
        <a:bodyPr/>
        <a:lstStyle/>
        <a:p>
          <a:endParaRPr lang="en-US"/>
        </a:p>
      </dgm:t>
    </dgm:pt>
    <dgm:pt modelId="{9999F966-4417-43A5-B242-3B4F6E4F27EA}">
      <dgm:prSet/>
      <dgm:spPr/>
      <dgm:t>
        <a:bodyPr/>
        <a:lstStyle/>
        <a:p>
          <a:r>
            <a:rPr lang="en-US"/>
            <a:t>Mainly reactive "tea and tissues"</a:t>
          </a:r>
        </a:p>
      </dgm:t>
    </dgm:pt>
    <dgm:pt modelId="{82553DB5-0B51-4448-BAEE-FEF5195551F4}" type="parTrans" cxnId="{969654F1-C524-4495-8752-92BE9847718F}">
      <dgm:prSet/>
      <dgm:spPr/>
      <dgm:t>
        <a:bodyPr/>
        <a:lstStyle/>
        <a:p>
          <a:endParaRPr lang="en-US"/>
        </a:p>
      </dgm:t>
    </dgm:pt>
    <dgm:pt modelId="{5D5354BF-960D-4BC2-93C4-6BF0DD23279B}" type="sibTrans" cxnId="{969654F1-C524-4495-8752-92BE9847718F}">
      <dgm:prSet/>
      <dgm:spPr/>
      <dgm:t>
        <a:bodyPr/>
        <a:lstStyle/>
        <a:p>
          <a:endParaRPr lang="en-US"/>
        </a:p>
      </dgm:t>
    </dgm:pt>
    <dgm:pt modelId="{5DD12BC6-B46B-48E1-A1B1-130EB458FE20}" type="pres">
      <dgm:prSet presAssocID="{FF26CA78-27AB-4A2B-9301-ABA3069AABEC}" presName="root" presStyleCnt="0">
        <dgm:presLayoutVars>
          <dgm:dir/>
          <dgm:resizeHandles val="exact"/>
        </dgm:presLayoutVars>
      </dgm:prSet>
      <dgm:spPr/>
    </dgm:pt>
    <dgm:pt modelId="{E9057546-C7FE-416A-A75F-9C88381D9E28}" type="pres">
      <dgm:prSet presAssocID="{E0FDFAF0-23C9-46A1-B2DA-A5D248AE8641}" presName="compNode" presStyleCnt="0"/>
      <dgm:spPr/>
    </dgm:pt>
    <dgm:pt modelId="{D873A2E6-0F32-4069-A001-40C28D2992AA}" type="pres">
      <dgm:prSet presAssocID="{E0FDFAF0-23C9-46A1-B2DA-A5D248AE8641}" presName="bgRect" presStyleLbl="bgShp" presStyleIdx="0" presStyleCnt="3"/>
      <dgm:spPr/>
    </dgm:pt>
    <dgm:pt modelId="{28280DFF-BCCF-413A-9A00-343975C31DA9}" type="pres">
      <dgm:prSet presAssocID="{E0FDFAF0-23C9-46A1-B2DA-A5D248AE864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laybook"/>
        </a:ext>
      </dgm:extLst>
    </dgm:pt>
    <dgm:pt modelId="{B1AAB4EE-8D93-4213-8D4E-A9E1A51ABBE3}" type="pres">
      <dgm:prSet presAssocID="{E0FDFAF0-23C9-46A1-B2DA-A5D248AE8641}" presName="spaceRect" presStyleCnt="0"/>
      <dgm:spPr/>
    </dgm:pt>
    <dgm:pt modelId="{2962873B-365F-4C4A-B66B-A4029651D888}" type="pres">
      <dgm:prSet presAssocID="{E0FDFAF0-23C9-46A1-B2DA-A5D248AE8641}" presName="parTx" presStyleLbl="revTx" presStyleIdx="0" presStyleCnt="3">
        <dgm:presLayoutVars>
          <dgm:chMax val="0"/>
          <dgm:chPref val="0"/>
        </dgm:presLayoutVars>
      </dgm:prSet>
      <dgm:spPr/>
    </dgm:pt>
    <dgm:pt modelId="{8CFE1181-4CBC-45CD-9E3C-E28C85DA637F}" type="pres">
      <dgm:prSet presAssocID="{C80B27C0-0095-4C12-9A81-695A02407A6F}" presName="sibTrans" presStyleCnt="0"/>
      <dgm:spPr/>
    </dgm:pt>
    <dgm:pt modelId="{4F498E93-ECFA-40BF-B425-C49E5D1C4B99}" type="pres">
      <dgm:prSet presAssocID="{0740305D-18F6-4C72-939E-E4A4558BD30D}" presName="compNode" presStyleCnt="0"/>
      <dgm:spPr/>
    </dgm:pt>
    <dgm:pt modelId="{3145EF3A-F7B7-4F9F-9EB6-D79AB2EFB08A}" type="pres">
      <dgm:prSet presAssocID="{0740305D-18F6-4C72-939E-E4A4558BD30D}" presName="bgRect" presStyleLbl="bgShp" presStyleIdx="1" presStyleCnt="3"/>
      <dgm:spPr/>
    </dgm:pt>
    <dgm:pt modelId="{C82762EC-F77D-4F79-8DBB-6F16D45808E0}" type="pres">
      <dgm:prSet presAssocID="{0740305D-18F6-4C72-939E-E4A4558BD30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ffice Worker"/>
        </a:ext>
      </dgm:extLst>
    </dgm:pt>
    <dgm:pt modelId="{5493D5E3-3EE7-4236-B3CD-882F1D32B02E}" type="pres">
      <dgm:prSet presAssocID="{0740305D-18F6-4C72-939E-E4A4558BD30D}" presName="spaceRect" presStyleCnt="0"/>
      <dgm:spPr/>
    </dgm:pt>
    <dgm:pt modelId="{C1F96DC6-EB5E-479A-B180-35022E890DC8}" type="pres">
      <dgm:prSet presAssocID="{0740305D-18F6-4C72-939E-E4A4558BD30D}" presName="parTx" presStyleLbl="revTx" presStyleIdx="1" presStyleCnt="3">
        <dgm:presLayoutVars>
          <dgm:chMax val="0"/>
          <dgm:chPref val="0"/>
        </dgm:presLayoutVars>
      </dgm:prSet>
      <dgm:spPr/>
    </dgm:pt>
    <dgm:pt modelId="{ABF23952-5A31-4E2D-8D5D-31C6BA648ED8}" type="pres">
      <dgm:prSet presAssocID="{C591A6F5-9D33-467B-8681-76E945E675A5}" presName="sibTrans" presStyleCnt="0"/>
      <dgm:spPr/>
    </dgm:pt>
    <dgm:pt modelId="{85F0CBB3-1F5D-4C57-94E0-5C9A3E0577F3}" type="pres">
      <dgm:prSet presAssocID="{9999F966-4417-43A5-B242-3B4F6E4F27EA}" presName="compNode" presStyleCnt="0"/>
      <dgm:spPr/>
    </dgm:pt>
    <dgm:pt modelId="{86D5A308-203C-4DC2-922C-84E7A6E36B77}" type="pres">
      <dgm:prSet presAssocID="{9999F966-4417-43A5-B242-3B4F6E4F27EA}" presName="bgRect" presStyleLbl="bgShp" presStyleIdx="2" presStyleCnt="3"/>
      <dgm:spPr/>
    </dgm:pt>
    <dgm:pt modelId="{3993E838-7C49-4B6D-BFDF-5D70018B6974}" type="pres">
      <dgm:prSet presAssocID="{9999F966-4417-43A5-B242-3B4F6E4F27EA}"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ea"/>
        </a:ext>
      </dgm:extLst>
    </dgm:pt>
    <dgm:pt modelId="{DDCC8BFE-DB33-4CA3-A8CE-E4E286174451}" type="pres">
      <dgm:prSet presAssocID="{9999F966-4417-43A5-B242-3B4F6E4F27EA}" presName="spaceRect" presStyleCnt="0"/>
      <dgm:spPr/>
    </dgm:pt>
    <dgm:pt modelId="{06C6A1A9-87A4-4FDF-991C-6D5702CA1ABA}" type="pres">
      <dgm:prSet presAssocID="{9999F966-4417-43A5-B242-3B4F6E4F27EA}" presName="parTx" presStyleLbl="revTx" presStyleIdx="2" presStyleCnt="3">
        <dgm:presLayoutVars>
          <dgm:chMax val="0"/>
          <dgm:chPref val="0"/>
        </dgm:presLayoutVars>
      </dgm:prSet>
      <dgm:spPr/>
    </dgm:pt>
  </dgm:ptLst>
  <dgm:cxnLst>
    <dgm:cxn modelId="{890A2417-3F3D-43EE-B146-3C425AF11A38}" type="presOf" srcId="{FF26CA78-27AB-4A2B-9301-ABA3069AABEC}" destId="{5DD12BC6-B46B-48E1-A1B1-130EB458FE20}" srcOrd="0" destOrd="0" presId="urn:microsoft.com/office/officeart/2018/2/layout/IconVerticalSolidList"/>
    <dgm:cxn modelId="{621F1C6E-95DE-4476-A3AD-81D16BBE0272}" type="presOf" srcId="{9999F966-4417-43A5-B242-3B4F6E4F27EA}" destId="{06C6A1A9-87A4-4FDF-991C-6D5702CA1ABA}" srcOrd="0" destOrd="0" presId="urn:microsoft.com/office/officeart/2018/2/layout/IconVerticalSolidList"/>
    <dgm:cxn modelId="{93E2FB95-21C6-41E4-A445-53AC54DEF68B}" srcId="{FF26CA78-27AB-4A2B-9301-ABA3069AABEC}" destId="{E0FDFAF0-23C9-46A1-B2DA-A5D248AE8641}" srcOrd="0" destOrd="0" parTransId="{5632AEEE-9427-492E-968F-80881B6DB4D5}" sibTransId="{C80B27C0-0095-4C12-9A81-695A02407A6F}"/>
    <dgm:cxn modelId="{70EB7FB0-F2EB-47A3-949A-2D08F328CF44}" type="presOf" srcId="{0740305D-18F6-4C72-939E-E4A4558BD30D}" destId="{C1F96DC6-EB5E-479A-B180-35022E890DC8}" srcOrd="0" destOrd="0" presId="urn:microsoft.com/office/officeart/2018/2/layout/IconVerticalSolidList"/>
    <dgm:cxn modelId="{8ACE24D2-90DE-461D-9BFC-A6CCF0A1106F}" srcId="{FF26CA78-27AB-4A2B-9301-ABA3069AABEC}" destId="{0740305D-18F6-4C72-939E-E4A4558BD30D}" srcOrd="1" destOrd="0" parTransId="{9FD6880E-1046-4005-B65A-33B6A8673D7B}" sibTransId="{C591A6F5-9D33-467B-8681-76E945E675A5}"/>
    <dgm:cxn modelId="{969654F1-C524-4495-8752-92BE9847718F}" srcId="{FF26CA78-27AB-4A2B-9301-ABA3069AABEC}" destId="{9999F966-4417-43A5-B242-3B4F6E4F27EA}" srcOrd="2" destOrd="0" parTransId="{82553DB5-0B51-4448-BAEE-FEF5195551F4}" sibTransId="{5D5354BF-960D-4BC2-93C4-6BF0DD23279B}"/>
    <dgm:cxn modelId="{807E7CF7-DC81-4F3A-9970-62D9A0A572A2}" type="presOf" srcId="{E0FDFAF0-23C9-46A1-B2DA-A5D248AE8641}" destId="{2962873B-365F-4C4A-B66B-A4029651D888}" srcOrd="0" destOrd="0" presId="urn:microsoft.com/office/officeart/2018/2/layout/IconVerticalSolidList"/>
    <dgm:cxn modelId="{4413D473-634B-42B2-9859-47678356E24F}" type="presParOf" srcId="{5DD12BC6-B46B-48E1-A1B1-130EB458FE20}" destId="{E9057546-C7FE-416A-A75F-9C88381D9E28}" srcOrd="0" destOrd="0" presId="urn:microsoft.com/office/officeart/2018/2/layout/IconVerticalSolidList"/>
    <dgm:cxn modelId="{2B3B7961-B8A3-4099-939A-BE99F8549DB7}" type="presParOf" srcId="{E9057546-C7FE-416A-A75F-9C88381D9E28}" destId="{D873A2E6-0F32-4069-A001-40C28D2992AA}" srcOrd="0" destOrd="0" presId="urn:microsoft.com/office/officeart/2018/2/layout/IconVerticalSolidList"/>
    <dgm:cxn modelId="{7BFF6C76-0962-4669-A95C-2A8AFEA95A3D}" type="presParOf" srcId="{E9057546-C7FE-416A-A75F-9C88381D9E28}" destId="{28280DFF-BCCF-413A-9A00-343975C31DA9}" srcOrd="1" destOrd="0" presId="urn:microsoft.com/office/officeart/2018/2/layout/IconVerticalSolidList"/>
    <dgm:cxn modelId="{739E95B2-91E2-44E0-A81C-2F9E2BC4293B}" type="presParOf" srcId="{E9057546-C7FE-416A-A75F-9C88381D9E28}" destId="{B1AAB4EE-8D93-4213-8D4E-A9E1A51ABBE3}" srcOrd="2" destOrd="0" presId="urn:microsoft.com/office/officeart/2018/2/layout/IconVerticalSolidList"/>
    <dgm:cxn modelId="{B101B94D-D121-4A27-9CFF-00CA0C1CE4A2}" type="presParOf" srcId="{E9057546-C7FE-416A-A75F-9C88381D9E28}" destId="{2962873B-365F-4C4A-B66B-A4029651D888}" srcOrd="3" destOrd="0" presId="urn:microsoft.com/office/officeart/2018/2/layout/IconVerticalSolidList"/>
    <dgm:cxn modelId="{BB851BD8-C919-4BC0-93C2-2B48A8827D4C}" type="presParOf" srcId="{5DD12BC6-B46B-48E1-A1B1-130EB458FE20}" destId="{8CFE1181-4CBC-45CD-9E3C-E28C85DA637F}" srcOrd="1" destOrd="0" presId="urn:microsoft.com/office/officeart/2018/2/layout/IconVerticalSolidList"/>
    <dgm:cxn modelId="{6DFCFCAB-98E9-4A49-BA83-9C8551A6A812}" type="presParOf" srcId="{5DD12BC6-B46B-48E1-A1B1-130EB458FE20}" destId="{4F498E93-ECFA-40BF-B425-C49E5D1C4B99}" srcOrd="2" destOrd="0" presId="urn:microsoft.com/office/officeart/2018/2/layout/IconVerticalSolidList"/>
    <dgm:cxn modelId="{FEEF51C6-0A72-4839-B5DF-6C69C2FED290}" type="presParOf" srcId="{4F498E93-ECFA-40BF-B425-C49E5D1C4B99}" destId="{3145EF3A-F7B7-4F9F-9EB6-D79AB2EFB08A}" srcOrd="0" destOrd="0" presId="urn:microsoft.com/office/officeart/2018/2/layout/IconVerticalSolidList"/>
    <dgm:cxn modelId="{AE77868D-D8A8-4508-821F-D4432A56F824}" type="presParOf" srcId="{4F498E93-ECFA-40BF-B425-C49E5D1C4B99}" destId="{C82762EC-F77D-4F79-8DBB-6F16D45808E0}" srcOrd="1" destOrd="0" presId="urn:microsoft.com/office/officeart/2018/2/layout/IconVerticalSolidList"/>
    <dgm:cxn modelId="{29D4D83F-2FEE-48C7-8D65-9672FDC3C793}" type="presParOf" srcId="{4F498E93-ECFA-40BF-B425-C49E5D1C4B99}" destId="{5493D5E3-3EE7-4236-B3CD-882F1D32B02E}" srcOrd="2" destOrd="0" presId="urn:microsoft.com/office/officeart/2018/2/layout/IconVerticalSolidList"/>
    <dgm:cxn modelId="{8C76E6DD-609F-4DBD-B099-BE953C1BC143}" type="presParOf" srcId="{4F498E93-ECFA-40BF-B425-C49E5D1C4B99}" destId="{C1F96DC6-EB5E-479A-B180-35022E890DC8}" srcOrd="3" destOrd="0" presId="urn:microsoft.com/office/officeart/2018/2/layout/IconVerticalSolidList"/>
    <dgm:cxn modelId="{1DAFBC5C-CFB7-4A8D-BB09-2EB7A506AAB4}" type="presParOf" srcId="{5DD12BC6-B46B-48E1-A1B1-130EB458FE20}" destId="{ABF23952-5A31-4E2D-8D5D-31C6BA648ED8}" srcOrd="3" destOrd="0" presId="urn:microsoft.com/office/officeart/2018/2/layout/IconVerticalSolidList"/>
    <dgm:cxn modelId="{67C48ECB-2AF1-4255-AA89-AA21712316B2}" type="presParOf" srcId="{5DD12BC6-B46B-48E1-A1B1-130EB458FE20}" destId="{85F0CBB3-1F5D-4C57-94E0-5C9A3E0577F3}" srcOrd="4" destOrd="0" presId="urn:microsoft.com/office/officeart/2018/2/layout/IconVerticalSolidList"/>
    <dgm:cxn modelId="{37722052-4144-4F7D-8E5C-EEF912841BD8}" type="presParOf" srcId="{85F0CBB3-1F5D-4C57-94E0-5C9A3E0577F3}" destId="{86D5A308-203C-4DC2-922C-84E7A6E36B77}" srcOrd="0" destOrd="0" presId="urn:microsoft.com/office/officeart/2018/2/layout/IconVerticalSolidList"/>
    <dgm:cxn modelId="{348F2729-D8D4-4563-B754-2E0A2666467D}" type="presParOf" srcId="{85F0CBB3-1F5D-4C57-94E0-5C9A3E0577F3}" destId="{3993E838-7C49-4B6D-BFDF-5D70018B6974}" srcOrd="1" destOrd="0" presId="urn:microsoft.com/office/officeart/2018/2/layout/IconVerticalSolidList"/>
    <dgm:cxn modelId="{2842C583-DB3B-4733-9AFF-6B85DB0DF2C0}" type="presParOf" srcId="{85F0CBB3-1F5D-4C57-94E0-5C9A3E0577F3}" destId="{DDCC8BFE-DB33-4CA3-A8CE-E4E286174451}" srcOrd="2" destOrd="0" presId="urn:microsoft.com/office/officeart/2018/2/layout/IconVerticalSolidList"/>
    <dgm:cxn modelId="{FC24CC7B-7C23-43E1-B166-8FF83BF0FD18}" type="presParOf" srcId="{85F0CBB3-1F5D-4C57-94E0-5C9A3E0577F3}" destId="{06C6A1A9-87A4-4FDF-991C-6D5702CA1AB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91CE2A5-B5A2-4F21-8E73-6B36C77526F8}"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B6C27D18-A1F8-4C80-A260-45FFFEE2F87D}">
      <dgm:prSet/>
      <dgm:spPr/>
      <dgm:t>
        <a:bodyPr/>
        <a:lstStyle/>
        <a:p>
          <a:r>
            <a:rPr lang="en-US"/>
            <a:t>Towards the 1980s, 1990s, HRM reframed employees as assets to be developed, not just costs to be controlled</a:t>
          </a:r>
        </a:p>
      </dgm:t>
    </dgm:pt>
    <dgm:pt modelId="{D3ADCE3A-E8D9-4513-B8F2-9497773AD0AD}" type="parTrans" cxnId="{CF6ECE7A-D147-4141-81DA-6C9CCE74E06E}">
      <dgm:prSet/>
      <dgm:spPr/>
      <dgm:t>
        <a:bodyPr/>
        <a:lstStyle/>
        <a:p>
          <a:endParaRPr lang="en-US"/>
        </a:p>
      </dgm:t>
    </dgm:pt>
    <dgm:pt modelId="{EDE44A19-A6C3-4091-8BFD-49D39062AEC1}" type="sibTrans" cxnId="{CF6ECE7A-D147-4141-81DA-6C9CCE74E06E}">
      <dgm:prSet/>
      <dgm:spPr/>
      <dgm:t>
        <a:bodyPr/>
        <a:lstStyle/>
        <a:p>
          <a:endParaRPr lang="en-US"/>
        </a:p>
      </dgm:t>
    </dgm:pt>
    <dgm:pt modelId="{03B959CF-41D7-4E79-9D6B-6F5949A8B994}">
      <dgm:prSet/>
      <dgm:spPr/>
      <dgm:t>
        <a:bodyPr/>
        <a:lstStyle/>
        <a:p>
          <a:r>
            <a:rPr lang="en-US"/>
            <a:t>Specialisms such as recruitment, training and development, performance management emerged</a:t>
          </a:r>
        </a:p>
      </dgm:t>
    </dgm:pt>
    <dgm:pt modelId="{59E747EA-DE42-414E-82E6-4489A605BFBD}" type="parTrans" cxnId="{D5DE689D-A520-4F15-9020-3480630A5716}">
      <dgm:prSet/>
      <dgm:spPr/>
      <dgm:t>
        <a:bodyPr/>
        <a:lstStyle/>
        <a:p>
          <a:endParaRPr lang="en-US"/>
        </a:p>
      </dgm:t>
    </dgm:pt>
    <dgm:pt modelId="{C8482A31-307E-4EBF-B689-CFEC5882FE84}" type="sibTrans" cxnId="{D5DE689D-A520-4F15-9020-3480630A5716}">
      <dgm:prSet/>
      <dgm:spPr/>
      <dgm:t>
        <a:bodyPr/>
        <a:lstStyle/>
        <a:p>
          <a:endParaRPr lang="en-US"/>
        </a:p>
      </dgm:t>
    </dgm:pt>
    <dgm:pt modelId="{A32069F3-82CF-4C53-BD0B-566603AA7414}">
      <dgm:prSet/>
      <dgm:spPr/>
      <dgm:t>
        <a:bodyPr/>
        <a:lstStyle/>
        <a:p>
          <a:r>
            <a:rPr lang="en-US"/>
            <a:t>Focus on alignment of individual goals and organisational goals "golden thread"</a:t>
          </a:r>
        </a:p>
      </dgm:t>
    </dgm:pt>
    <dgm:pt modelId="{67A69B8D-0F00-47BE-BF9F-80147B702A57}" type="parTrans" cxnId="{C5DB6839-8847-4AA7-989A-5130EF935ED9}">
      <dgm:prSet/>
      <dgm:spPr/>
      <dgm:t>
        <a:bodyPr/>
        <a:lstStyle/>
        <a:p>
          <a:endParaRPr lang="en-US"/>
        </a:p>
      </dgm:t>
    </dgm:pt>
    <dgm:pt modelId="{D2DB5F23-2AD0-4B28-BECB-16C84537F4DD}" type="sibTrans" cxnId="{C5DB6839-8847-4AA7-989A-5130EF935ED9}">
      <dgm:prSet/>
      <dgm:spPr/>
      <dgm:t>
        <a:bodyPr/>
        <a:lstStyle/>
        <a:p>
          <a:endParaRPr lang="en-US"/>
        </a:p>
      </dgm:t>
    </dgm:pt>
    <dgm:pt modelId="{D694700E-1DB3-49E8-BD2E-5E0D76C99B45}" type="pres">
      <dgm:prSet presAssocID="{791CE2A5-B5A2-4F21-8E73-6B36C77526F8}" presName="root" presStyleCnt="0">
        <dgm:presLayoutVars>
          <dgm:dir/>
          <dgm:resizeHandles val="exact"/>
        </dgm:presLayoutVars>
      </dgm:prSet>
      <dgm:spPr/>
    </dgm:pt>
    <dgm:pt modelId="{D65FF1F3-BC9E-4606-B5A4-B255FDB74803}" type="pres">
      <dgm:prSet presAssocID="{B6C27D18-A1F8-4C80-A260-45FFFEE2F87D}" presName="compNode" presStyleCnt="0"/>
      <dgm:spPr/>
    </dgm:pt>
    <dgm:pt modelId="{47058223-2E8A-45A2-98E1-0057263C00F3}" type="pres">
      <dgm:prSet presAssocID="{B6C27D18-A1F8-4C80-A260-45FFFEE2F87D}" presName="bgRect" presStyleLbl="bgShp" presStyleIdx="0" presStyleCnt="3"/>
      <dgm:spPr/>
    </dgm:pt>
    <dgm:pt modelId="{242F8C01-30FE-425A-8F3F-F328664B7411}" type="pres">
      <dgm:prSet presAssocID="{B6C27D18-A1F8-4C80-A260-45FFFEE2F87D}"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Factory"/>
        </a:ext>
      </dgm:extLst>
    </dgm:pt>
    <dgm:pt modelId="{2DC43997-D284-4033-B615-9AD6005C5878}" type="pres">
      <dgm:prSet presAssocID="{B6C27D18-A1F8-4C80-A260-45FFFEE2F87D}" presName="spaceRect" presStyleCnt="0"/>
      <dgm:spPr/>
    </dgm:pt>
    <dgm:pt modelId="{59804226-EF7F-4870-89D2-C981EC0F4740}" type="pres">
      <dgm:prSet presAssocID="{B6C27D18-A1F8-4C80-A260-45FFFEE2F87D}" presName="parTx" presStyleLbl="revTx" presStyleIdx="0" presStyleCnt="3">
        <dgm:presLayoutVars>
          <dgm:chMax val="0"/>
          <dgm:chPref val="0"/>
        </dgm:presLayoutVars>
      </dgm:prSet>
      <dgm:spPr/>
    </dgm:pt>
    <dgm:pt modelId="{DFF4CCEC-70FD-4C56-917B-AAFDDCB0D661}" type="pres">
      <dgm:prSet presAssocID="{EDE44A19-A6C3-4091-8BFD-49D39062AEC1}" presName="sibTrans" presStyleCnt="0"/>
      <dgm:spPr/>
    </dgm:pt>
    <dgm:pt modelId="{A2EA628F-4B9C-4068-834C-0E7BD5F28E48}" type="pres">
      <dgm:prSet presAssocID="{03B959CF-41D7-4E79-9D6B-6F5949A8B994}" presName="compNode" presStyleCnt="0"/>
      <dgm:spPr/>
    </dgm:pt>
    <dgm:pt modelId="{751CF5BF-DB61-4219-8B53-6E5E25EED261}" type="pres">
      <dgm:prSet presAssocID="{03B959CF-41D7-4E79-9D6B-6F5949A8B994}" presName="bgRect" presStyleLbl="bgShp" presStyleIdx="1" presStyleCnt="3"/>
      <dgm:spPr/>
    </dgm:pt>
    <dgm:pt modelId="{44B55149-A106-4918-A7B2-251457AD0424}" type="pres">
      <dgm:prSet presAssocID="{03B959CF-41D7-4E79-9D6B-6F5949A8B994}"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ffice Worker"/>
        </a:ext>
      </dgm:extLst>
    </dgm:pt>
    <dgm:pt modelId="{FE7EC5DD-2C7C-41CC-B5F0-B3CF64250A74}" type="pres">
      <dgm:prSet presAssocID="{03B959CF-41D7-4E79-9D6B-6F5949A8B994}" presName="spaceRect" presStyleCnt="0"/>
      <dgm:spPr/>
    </dgm:pt>
    <dgm:pt modelId="{72F35B8A-BC90-4189-B08F-4435170093AF}" type="pres">
      <dgm:prSet presAssocID="{03B959CF-41D7-4E79-9D6B-6F5949A8B994}" presName="parTx" presStyleLbl="revTx" presStyleIdx="1" presStyleCnt="3">
        <dgm:presLayoutVars>
          <dgm:chMax val="0"/>
          <dgm:chPref val="0"/>
        </dgm:presLayoutVars>
      </dgm:prSet>
      <dgm:spPr/>
    </dgm:pt>
    <dgm:pt modelId="{066A4A19-3D51-47C2-B66C-0623E724BD7B}" type="pres">
      <dgm:prSet presAssocID="{C8482A31-307E-4EBF-B689-CFEC5882FE84}" presName="sibTrans" presStyleCnt="0"/>
      <dgm:spPr/>
    </dgm:pt>
    <dgm:pt modelId="{EBEC30B1-FCB3-485B-9960-3D911D8F7256}" type="pres">
      <dgm:prSet presAssocID="{A32069F3-82CF-4C53-BD0B-566603AA7414}" presName="compNode" presStyleCnt="0"/>
      <dgm:spPr/>
    </dgm:pt>
    <dgm:pt modelId="{079F62C3-66CA-4718-9A18-0D546208120D}" type="pres">
      <dgm:prSet presAssocID="{A32069F3-82CF-4C53-BD0B-566603AA7414}" presName="bgRect" presStyleLbl="bgShp" presStyleIdx="2" presStyleCnt="3"/>
      <dgm:spPr/>
    </dgm:pt>
    <dgm:pt modelId="{55567C94-8DFA-4803-87A6-3704AFC309A3}" type="pres">
      <dgm:prSet presAssocID="{A32069F3-82CF-4C53-BD0B-566603AA7414}"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ullseye"/>
        </a:ext>
      </dgm:extLst>
    </dgm:pt>
    <dgm:pt modelId="{FB69F76A-B742-4E59-9016-CD4FA413B47D}" type="pres">
      <dgm:prSet presAssocID="{A32069F3-82CF-4C53-BD0B-566603AA7414}" presName="spaceRect" presStyleCnt="0"/>
      <dgm:spPr/>
    </dgm:pt>
    <dgm:pt modelId="{95064699-C229-48B3-BD7D-8764B7B154A2}" type="pres">
      <dgm:prSet presAssocID="{A32069F3-82CF-4C53-BD0B-566603AA7414}" presName="parTx" presStyleLbl="revTx" presStyleIdx="2" presStyleCnt="3">
        <dgm:presLayoutVars>
          <dgm:chMax val="0"/>
          <dgm:chPref val="0"/>
        </dgm:presLayoutVars>
      </dgm:prSet>
      <dgm:spPr/>
    </dgm:pt>
  </dgm:ptLst>
  <dgm:cxnLst>
    <dgm:cxn modelId="{6851311D-CF5A-402D-9393-550408F69BBB}" type="presOf" srcId="{A32069F3-82CF-4C53-BD0B-566603AA7414}" destId="{95064699-C229-48B3-BD7D-8764B7B154A2}" srcOrd="0" destOrd="0" presId="urn:microsoft.com/office/officeart/2018/2/layout/IconVerticalSolidList"/>
    <dgm:cxn modelId="{C5DB6839-8847-4AA7-989A-5130EF935ED9}" srcId="{791CE2A5-B5A2-4F21-8E73-6B36C77526F8}" destId="{A32069F3-82CF-4C53-BD0B-566603AA7414}" srcOrd="2" destOrd="0" parTransId="{67A69B8D-0F00-47BE-BF9F-80147B702A57}" sibTransId="{D2DB5F23-2AD0-4B28-BECB-16C84537F4DD}"/>
    <dgm:cxn modelId="{CF6ECE7A-D147-4141-81DA-6C9CCE74E06E}" srcId="{791CE2A5-B5A2-4F21-8E73-6B36C77526F8}" destId="{B6C27D18-A1F8-4C80-A260-45FFFEE2F87D}" srcOrd="0" destOrd="0" parTransId="{D3ADCE3A-E8D9-4513-B8F2-9497773AD0AD}" sibTransId="{EDE44A19-A6C3-4091-8BFD-49D39062AEC1}"/>
    <dgm:cxn modelId="{D5DE689D-A520-4F15-9020-3480630A5716}" srcId="{791CE2A5-B5A2-4F21-8E73-6B36C77526F8}" destId="{03B959CF-41D7-4E79-9D6B-6F5949A8B994}" srcOrd="1" destOrd="0" parTransId="{59E747EA-DE42-414E-82E6-4489A605BFBD}" sibTransId="{C8482A31-307E-4EBF-B689-CFEC5882FE84}"/>
    <dgm:cxn modelId="{25F57DCC-4F12-4990-A81A-2B2004763F17}" type="presOf" srcId="{791CE2A5-B5A2-4F21-8E73-6B36C77526F8}" destId="{D694700E-1DB3-49E8-BD2E-5E0D76C99B45}" srcOrd="0" destOrd="0" presId="urn:microsoft.com/office/officeart/2018/2/layout/IconVerticalSolidList"/>
    <dgm:cxn modelId="{4966D7DB-73F1-4F18-8E26-82383AB1CE0D}" type="presOf" srcId="{03B959CF-41D7-4E79-9D6B-6F5949A8B994}" destId="{72F35B8A-BC90-4189-B08F-4435170093AF}" srcOrd="0" destOrd="0" presId="urn:microsoft.com/office/officeart/2018/2/layout/IconVerticalSolidList"/>
    <dgm:cxn modelId="{E5610DFD-DA6F-4914-9294-C17112D6CE0A}" type="presOf" srcId="{B6C27D18-A1F8-4C80-A260-45FFFEE2F87D}" destId="{59804226-EF7F-4870-89D2-C981EC0F4740}" srcOrd="0" destOrd="0" presId="urn:microsoft.com/office/officeart/2018/2/layout/IconVerticalSolidList"/>
    <dgm:cxn modelId="{35132E0F-F544-443A-A118-62B044FE2B54}" type="presParOf" srcId="{D694700E-1DB3-49E8-BD2E-5E0D76C99B45}" destId="{D65FF1F3-BC9E-4606-B5A4-B255FDB74803}" srcOrd="0" destOrd="0" presId="urn:microsoft.com/office/officeart/2018/2/layout/IconVerticalSolidList"/>
    <dgm:cxn modelId="{90E2C571-A9C4-4195-BAE7-02DD7228EE5F}" type="presParOf" srcId="{D65FF1F3-BC9E-4606-B5A4-B255FDB74803}" destId="{47058223-2E8A-45A2-98E1-0057263C00F3}" srcOrd="0" destOrd="0" presId="urn:microsoft.com/office/officeart/2018/2/layout/IconVerticalSolidList"/>
    <dgm:cxn modelId="{C9EF0ECC-0981-4C0A-96FC-3EE4A8A76B4A}" type="presParOf" srcId="{D65FF1F3-BC9E-4606-B5A4-B255FDB74803}" destId="{242F8C01-30FE-425A-8F3F-F328664B7411}" srcOrd="1" destOrd="0" presId="urn:microsoft.com/office/officeart/2018/2/layout/IconVerticalSolidList"/>
    <dgm:cxn modelId="{C480CE14-B20F-4FF9-A3E1-0D6B861976FD}" type="presParOf" srcId="{D65FF1F3-BC9E-4606-B5A4-B255FDB74803}" destId="{2DC43997-D284-4033-B615-9AD6005C5878}" srcOrd="2" destOrd="0" presId="urn:microsoft.com/office/officeart/2018/2/layout/IconVerticalSolidList"/>
    <dgm:cxn modelId="{5C919EE0-CD1D-4304-8344-62FD3D8403C7}" type="presParOf" srcId="{D65FF1F3-BC9E-4606-B5A4-B255FDB74803}" destId="{59804226-EF7F-4870-89D2-C981EC0F4740}" srcOrd="3" destOrd="0" presId="urn:microsoft.com/office/officeart/2018/2/layout/IconVerticalSolidList"/>
    <dgm:cxn modelId="{C0A104BD-819C-46A0-8119-2EE58DBF7F03}" type="presParOf" srcId="{D694700E-1DB3-49E8-BD2E-5E0D76C99B45}" destId="{DFF4CCEC-70FD-4C56-917B-AAFDDCB0D661}" srcOrd="1" destOrd="0" presId="urn:microsoft.com/office/officeart/2018/2/layout/IconVerticalSolidList"/>
    <dgm:cxn modelId="{96B378A6-D836-499F-AB1C-9E0CD4DAD452}" type="presParOf" srcId="{D694700E-1DB3-49E8-BD2E-5E0D76C99B45}" destId="{A2EA628F-4B9C-4068-834C-0E7BD5F28E48}" srcOrd="2" destOrd="0" presId="urn:microsoft.com/office/officeart/2018/2/layout/IconVerticalSolidList"/>
    <dgm:cxn modelId="{58054D85-91B1-4CC5-B23C-84E141C1FEB4}" type="presParOf" srcId="{A2EA628F-4B9C-4068-834C-0E7BD5F28E48}" destId="{751CF5BF-DB61-4219-8B53-6E5E25EED261}" srcOrd="0" destOrd="0" presId="urn:microsoft.com/office/officeart/2018/2/layout/IconVerticalSolidList"/>
    <dgm:cxn modelId="{7E58A7B5-0DB4-414F-BC1E-9373F16003C0}" type="presParOf" srcId="{A2EA628F-4B9C-4068-834C-0E7BD5F28E48}" destId="{44B55149-A106-4918-A7B2-251457AD0424}" srcOrd="1" destOrd="0" presId="urn:microsoft.com/office/officeart/2018/2/layout/IconVerticalSolidList"/>
    <dgm:cxn modelId="{D7011A6A-BCA6-405A-ABF1-F3C876E02F77}" type="presParOf" srcId="{A2EA628F-4B9C-4068-834C-0E7BD5F28E48}" destId="{FE7EC5DD-2C7C-41CC-B5F0-B3CF64250A74}" srcOrd="2" destOrd="0" presId="urn:microsoft.com/office/officeart/2018/2/layout/IconVerticalSolidList"/>
    <dgm:cxn modelId="{306F10D9-A66A-4EF7-8F34-D54FE362ADEF}" type="presParOf" srcId="{A2EA628F-4B9C-4068-834C-0E7BD5F28E48}" destId="{72F35B8A-BC90-4189-B08F-4435170093AF}" srcOrd="3" destOrd="0" presId="urn:microsoft.com/office/officeart/2018/2/layout/IconVerticalSolidList"/>
    <dgm:cxn modelId="{44B39D94-01B4-4A39-8564-4199473DF45B}" type="presParOf" srcId="{D694700E-1DB3-49E8-BD2E-5E0D76C99B45}" destId="{066A4A19-3D51-47C2-B66C-0623E724BD7B}" srcOrd="3" destOrd="0" presId="urn:microsoft.com/office/officeart/2018/2/layout/IconVerticalSolidList"/>
    <dgm:cxn modelId="{54018105-0A3F-4E20-8587-46A9949090F8}" type="presParOf" srcId="{D694700E-1DB3-49E8-BD2E-5E0D76C99B45}" destId="{EBEC30B1-FCB3-485B-9960-3D911D8F7256}" srcOrd="4" destOrd="0" presId="urn:microsoft.com/office/officeart/2018/2/layout/IconVerticalSolidList"/>
    <dgm:cxn modelId="{DA66A7D9-357C-4B0A-ACC3-5685D0E6EC64}" type="presParOf" srcId="{EBEC30B1-FCB3-485B-9960-3D911D8F7256}" destId="{079F62C3-66CA-4718-9A18-0D546208120D}" srcOrd="0" destOrd="0" presId="urn:microsoft.com/office/officeart/2018/2/layout/IconVerticalSolidList"/>
    <dgm:cxn modelId="{8350646A-9E87-4D18-87A2-27143057BAE4}" type="presParOf" srcId="{EBEC30B1-FCB3-485B-9960-3D911D8F7256}" destId="{55567C94-8DFA-4803-87A6-3704AFC309A3}" srcOrd="1" destOrd="0" presId="urn:microsoft.com/office/officeart/2018/2/layout/IconVerticalSolidList"/>
    <dgm:cxn modelId="{922EE3D4-0A7A-4A89-AD05-94DFC46EBE88}" type="presParOf" srcId="{EBEC30B1-FCB3-485B-9960-3D911D8F7256}" destId="{FB69F76A-B742-4E59-9016-CD4FA413B47D}" srcOrd="2" destOrd="0" presId="urn:microsoft.com/office/officeart/2018/2/layout/IconVerticalSolidList"/>
    <dgm:cxn modelId="{24726104-E74D-40B1-9EDC-E19E06B7BA06}" type="presParOf" srcId="{EBEC30B1-FCB3-485B-9960-3D911D8F7256}" destId="{95064699-C229-48B3-BD7D-8764B7B154A2}"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DB58879-6383-40E0-950E-E8F9105199C1}"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E0823536-046E-42C6-87A5-370C521E83B6}">
      <dgm:prSet/>
      <dgm:spPr/>
      <dgm:t>
        <a:bodyPr/>
        <a:lstStyle/>
        <a:p>
          <a:r>
            <a:rPr lang="en-US"/>
            <a:t>Human Capital</a:t>
          </a:r>
        </a:p>
      </dgm:t>
    </dgm:pt>
    <dgm:pt modelId="{DB7E84B1-9673-4506-B318-8EBC4E1533A9}" type="parTrans" cxnId="{7D3452CC-B1E5-4B16-ABE4-44788B8DAA8B}">
      <dgm:prSet/>
      <dgm:spPr/>
      <dgm:t>
        <a:bodyPr/>
        <a:lstStyle/>
        <a:p>
          <a:endParaRPr lang="en-US"/>
        </a:p>
      </dgm:t>
    </dgm:pt>
    <dgm:pt modelId="{230FA019-723F-4FE8-ACAD-461706F3362D}" type="sibTrans" cxnId="{7D3452CC-B1E5-4B16-ABE4-44788B8DAA8B}">
      <dgm:prSet/>
      <dgm:spPr/>
      <dgm:t>
        <a:bodyPr/>
        <a:lstStyle/>
        <a:p>
          <a:endParaRPr lang="en-US"/>
        </a:p>
      </dgm:t>
    </dgm:pt>
    <dgm:pt modelId="{0AC5BE7E-FA51-4DC9-BF0B-10B8260981CE}">
      <dgm:prSet/>
      <dgm:spPr/>
      <dgm:t>
        <a:bodyPr/>
        <a:lstStyle/>
        <a:p>
          <a:r>
            <a:rPr lang="en-US"/>
            <a:t>Empowerment and work design</a:t>
          </a:r>
        </a:p>
      </dgm:t>
    </dgm:pt>
    <dgm:pt modelId="{EDEB6020-E607-49D0-B6EE-CE58C1E704C9}" type="parTrans" cxnId="{6DA75E15-08D2-491C-8A5E-DBEC6120E5FB}">
      <dgm:prSet/>
      <dgm:spPr/>
      <dgm:t>
        <a:bodyPr/>
        <a:lstStyle/>
        <a:p>
          <a:endParaRPr lang="en-US"/>
        </a:p>
      </dgm:t>
    </dgm:pt>
    <dgm:pt modelId="{F766D5E2-2006-445F-8092-0F7F1F353B6F}" type="sibTrans" cxnId="{6DA75E15-08D2-491C-8A5E-DBEC6120E5FB}">
      <dgm:prSet/>
      <dgm:spPr/>
      <dgm:t>
        <a:bodyPr/>
        <a:lstStyle/>
        <a:p>
          <a:endParaRPr lang="en-US"/>
        </a:p>
      </dgm:t>
    </dgm:pt>
    <dgm:pt modelId="{864CD8AD-6A9C-4356-BF1A-0B5A9E34E84B}">
      <dgm:prSet/>
      <dgm:spPr/>
      <dgm:t>
        <a:bodyPr/>
        <a:lstStyle/>
        <a:p>
          <a:r>
            <a:rPr lang="en-US"/>
            <a:t>Engagement and culture</a:t>
          </a:r>
        </a:p>
      </dgm:t>
    </dgm:pt>
    <dgm:pt modelId="{33797DE0-3614-4AF3-8AE7-3C0DE434C367}" type="parTrans" cxnId="{72BC9031-B92C-4DA0-AD2F-55717863621A}">
      <dgm:prSet/>
      <dgm:spPr/>
      <dgm:t>
        <a:bodyPr/>
        <a:lstStyle/>
        <a:p>
          <a:endParaRPr lang="en-US"/>
        </a:p>
      </dgm:t>
    </dgm:pt>
    <dgm:pt modelId="{D53286DB-8D3E-41B7-A070-DDA2C90DECE4}" type="sibTrans" cxnId="{72BC9031-B92C-4DA0-AD2F-55717863621A}">
      <dgm:prSet/>
      <dgm:spPr/>
      <dgm:t>
        <a:bodyPr/>
        <a:lstStyle/>
        <a:p>
          <a:endParaRPr lang="en-US"/>
        </a:p>
      </dgm:t>
    </dgm:pt>
    <dgm:pt modelId="{D8F12871-30F8-454C-89BB-D6BEEBDFA6F4}">
      <dgm:prSet/>
      <dgm:spPr/>
      <dgm:t>
        <a:bodyPr/>
        <a:lstStyle/>
        <a:p>
          <a:r>
            <a:rPr lang="en-US"/>
            <a:t>Leadership </a:t>
          </a:r>
        </a:p>
      </dgm:t>
    </dgm:pt>
    <dgm:pt modelId="{7FE8E34A-3338-41A3-91FE-219A29A11437}" type="parTrans" cxnId="{8AF69048-F05B-4808-896B-DDAA87460788}">
      <dgm:prSet/>
      <dgm:spPr/>
      <dgm:t>
        <a:bodyPr/>
        <a:lstStyle/>
        <a:p>
          <a:endParaRPr lang="en-US"/>
        </a:p>
      </dgm:t>
    </dgm:pt>
    <dgm:pt modelId="{518DE417-EE79-4EF7-A8DC-10FBCE448622}" type="sibTrans" cxnId="{8AF69048-F05B-4808-896B-DDAA87460788}">
      <dgm:prSet/>
      <dgm:spPr/>
      <dgm:t>
        <a:bodyPr/>
        <a:lstStyle/>
        <a:p>
          <a:endParaRPr lang="en-US"/>
        </a:p>
      </dgm:t>
    </dgm:pt>
    <dgm:pt modelId="{832E729A-F0AB-4FE2-A2AA-10F58669E595}">
      <dgm:prSet/>
      <dgm:spPr/>
      <dgm:t>
        <a:bodyPr/>
        <a:lstStyle/>
        <a:p>
          <a:r>
            <a:rPr lang="en-US"/>
            <a:t>Structure</a:t>
          </a:r>
        </a:p>
      </dgm:t>
    </dgm:pt>
    <dgm:pt modelId="{979D3380-5D7B-4169-A1A4-B5B1311B8126}" type="parTrans" cxnId="{78B06C63-EEBD-4FED-8BAE-0D8B31465A64}">
      <dgm:prSet/>
      <dgm:spPr/>
      <dgm:t>
        <a:bodyPr/>
        <a:lstStyle/>
        <a:p>
          <a:endParaRPr lang="en-US"/>
        </a:p>
      </dgm:t>
    </dgm:pt>
    <dgm:pt modelId="{8B29D489-37CF-4409-BEA6-962A86BE2E3A}" type="sibTrans" cxnId="{78B06C63-EEBD-4FED-8BAE-0D8B31465A64}">
      <dgm:prSet/>
      <dgm:spPr/>
      <dgm:t>
        <a:bodyPr/>
        <a:lstStyle/>
        <a:p>
          <a:endParaRPr lang="en-US"/>
        </a:p>
      </dgm:t>
    </dgm:pt>
    <dgm:pt modelId="{E9DC0DCC-B976-4FA3-8042-8A5C8419AC4E}">
      <dgm:prSet/>
      <dgm:spPr/>
      <dgm:t>
        <a:bodyPr/>
        <a:lstStyle/>
        <a:p>
          <a:r>
            <a:rPr lang="en-US" dirty="0"/>
            <a:t>Employment </a:t>
          </a:r>
          <a:r>
            <a:rPr lang="en-US" dirty="0">
              <a:latin typeface="Grandview Display"/>
            </a:rPr>
            <a:t>Relationships</a:t>
          </a:r>
          <a:endParaRPr lang="en-US" dirty="0"/>
        </a:p>
      </dgm:t>
    </dgm:pt>
    <dgm:pt modelId="{357A633C-377D-47B3-8D53-23E07B427DE6}" type="parTrans" cxnId="{31DE97DE-B597-48F0-A39E-F2BF50BF01EF}">
      <dgm:prSet/>
      <dgm:spPr/>
      <dgm:t>
        <a:bodyPr/>
        <a:lstStyle/>
        <a:p>
          <a:endParaRPr lang="en-US"/>
        </a:p>
      </dgm:t>
    </dgm:pt>
    <dgm:pt modelId="{C7222B12-DCF8-4EB0-94AE-C013E2D017F4}" type="sibTrans" cxnId="{31DE97DE-B597-48F0-A39E-F2BF50BF01EF}">
      <dgm:prSet/>
      <dgm:spPr/>
      <dgm:t>
        <a:bodyPr/>
        <a:lstStyle/>
        <a:p>
          <a:endParaRPr lang="en-US"/>
        </a:p>
      </dgm:t>
    </dgm:pt>
    <dgm:pt modelId="{D293C529-6474-4D0A-98C6-0CE2C9C3FFAF}">
      <dgm:prSet/>
      <dgm:spPr/>
      <dgm:t>
        <a:bodyPr/>
        <a:lstStyle/>
        <a:p>
          <a:r>
            <a:rPr lang="en-US" dirty="0">
              <a:latin typeface="Grandview Display"/>
            </a:rPr>
            <a:t>Strategy</a:t>
          </a:r>
          <a:r>
            <a:rPr lang="en-US" dirty="0"/>
            <a:t> and culture</a:t>
          </a:r>
        </a:p>
      </dgm:t>
    </dgm:pt>
    <dgm:pt modelId="{1A1BB112-4DE4-46C8-A540-1FAD295A618C}" type="parTrans" cxnId="{17788838-53B2-41CB-8D99-660C858539F3}">
      <dgm:prSet/>
      <dgm:spPr/>
      <dgm:t>
        <a:bodyPr/>
        <a:lstStyle/>
        <a:p>
          <a:endParaRPr lang="en-US"/>
        </a:p>
      </dgm:t>
    </dgm:pt>
    <dgm:pt modelId="{4E91760C-6213-44A1-B6A4-73E5216F92BC}" type="sibTrans" cxnId="{17788838-53B2-41CB-8D99-660C858539F3}">
      <dgm:prSet/>
      <dgm:spPr/>
      <dgm:t>
        <a:bodyPr/>
        <a:lstStyle/>
        <a:p>
          <a:endParaRPr lang="en-US"/>
        </a:p>
      </dgm:t>
    </dgm:pt>
    <dgm:pt modelId="{5340DD11-7B09-439D-A999-66685C05F4F0}">
      <dgm:prSet/>
      <dgm:spPr/>
      <dgm:t>
        <a:bodyPr/>
        <a:lstStyle/>
        <a:p>
          <a:r>
            <a:rPr lang="en-US"/>
            <a:t>Performance</a:t>
          </a:r>
        </a:p>
      </dgm:t>
    </dgm:pt>
    <dgm:pt modelId="{7BA6DFA4-7296-4447-B45B-81B3B5A89BD6}" type="parTrans" cxnId="{BF83F8BF-6065-4123-BB05-75174E66ABDA}">
      <dgm:prSet/>
      <dgm:spPr/>
      <dgm:t>
        <a:bodyPr/>
        <a:lstStyle/>
        <a:p>
          <a:endParaRPr lang="en-US"/>
        </a:p>
      </dgm:t>
    </dgm:pt>
    <dgm:pt modelId="{44FEC53D-44A9-41A5-A77B-E1921634CFE4}" type="sibTrans" cxnId="{BF83F8BF-6065-4123-BB05-75174E66ABDA}">
      <dgm:prSet/>
      <dgm:spPr/>
      <dgm:t>
        <a:bodyPr/>
        <a:lstStyle/>
        <a:p>
          <a:endParaRPr lang="en-US"/>
        </a:p>
      </dgm:t>
    </dgm:pt>
    <dgm:pt modelId="{CBC947B0-1195-4E5D-A265-CD5D80DE084B}">
      <dgm:prSet/>
      <dgm:spPr/>
      <dgm:t>
        <a:bodyPr/>
        <a:lstStyle/>
        <a:p>
          <a:r>
            <a:rPr lang="en-US"/>
            <a:t>Reward</a:t>
          </a:r>
        </a:p>
      </dgm:t>
    </dgm:pt>
    <dgm:pt modelId="{E5238CE2-678F-44FB-9290-E6B0D34EE93F}" type="parTrans" cxnId="{DB14272E-BA3A-4CBE-84A7-86021EA05DBC}">
      <dgm:prSet/>
      <dgm:spPr/>
      <dgm:t>
        <a:bodyPr/>
        <a:lstStyle/>
        <a:p>
          <a:endParaRPr lang="en-US"/>
        </a:p>
      </dgm:t>
    </dgm:pt>
    <dgm:pt modelId="{54C1E391-4C64-4CF8-84DC-9ACE7AB81B9B}" type="sibTrans" cxnId="{DB14272E-BA3A-4CBE-84A7-86021EA05DBC}">
      <dgm:prSet/>
      <dgm:spPr/>
      <dgm:t>
        <a:bodyPr/>
        <a:lstStyle/>
        <a:p>
          <a:endParaRPr lang="en-US"/>
        </a:p>
      </dgm:t>
    </dgm:pt>
    <dgm:pt modelId="{FECE8CAC-AFDE-4C28-A322-0E7C939FA713}" type="pres">
      <dgm:prSet presAssocID="{0DB58879-6383-40E0-950E-E8F9105199C1}" presName="diagram" presStyleCnt="0">
        <dgm:presLayoutVars>
          <dgm:dir/>
          <dgm:resizeHandles val="exact"/>
        </dgm:presLayoutVars>
      </dgm:prSet>
      <dgm:spPr/>
    </dgm:pt>
    <dgm:pt modelId="{368851ED-AE6B-4128-86C5-E14152772E63}" type="pres">
      <dgm:prSet presAssocID="{E0823536-046E-42C6-87A5-370C521E83B6}" presName="node" presStyleLbl="node1" presStyleIdx="0" presStyleCnt="9">
        <dgm:presLayoutVars>
          <dgm:bulletEnabled val="1"/>
        </dgm:presLayoutVars>
      </dgm:prSet>
      <dgm:spPr/>
    </dgm:pt>
    <dgm:pt modelId="{991095F2-15AD-4598-A349-BD0AE2CE3CC5}" type="pres">
      <dgm:prSet presAssocID="{230FA019-723F-4FE8-ACAD-461706F3362D}" presName="sibTrans" presStyleCnt="0"/>
      <dgm:spPr/>
    </dgm:pt>
    <dgm:pt modelId="{0C563B28-86EE-49E0-A053-8B166594A206}" type="pres">
      <dgm:prSet presAssocID="{0AC5BE7E-FA51-4DC9-BF0B-10B8260981CE}" presName="node" presStyleLbl="node1" presStyleIdx="1" presStyleCnt="9">
        <dgm:presLayoutVars>
          <dgm:bulletEnabled val="1"/>
        </dgm:presLayoutVars>
      </dgm:prSet>
      <dgm:spPr/>
    </dgm:pt>
    <dgm:pt modelId="{AE0F4D41-BB7B-42FA-A649-4BE28F207293}" type="pres">
      <dgm:prSet presAssocID="{F766D5E2-2006-445F-8092-0F7F1F353B6F}" presName="sibTrans" presStyleCnt="0"/>
      <dgm:spPr/>
    </dgm:pt>
    <dgm:pt modelId="{2E8AB3CA-546C-47F6-AE0D-1829F1CEDAA6}" type="pres">
      <dgm:prSet presAssocID="{864CD8AD-6A9C-4356-BF1A-0B5A9E34E84B}" presName="node" presStyleLbl="node1" presStyleIdx="2" presStyleCnt="9">
        <dgm:presLayoutVars>
          <dgm:bulletEnabled val="1"/>
        </dgm:presLayoutVars>
      </dgm:prSet>
      <dgm:spPr/>
    </dgm:pt>
    <dgm:pt modelId="{CEC6582B-9F31-4A52-9265-AF3D31023995}" type="pres">
      <dgm:prSet presAssocID="{D53286DB-8D3E-41B7-A070-DDA2C90DECE4}" presName="sibTrans" presStyleCnt="0"/>
      <dgm:spPr/>
    </dgm:pt>
    <dgm:pt modelId="{64E2F241-5301-429F-B64B-5FEF6278D99E}" type="pres">
      <dgm:prSet presAssocID="{D8F12871-30F8-454C-89BB-D6BEEBDFA6F4}" presName="node" presStyleLbl="node1" presStyleIdx="3" presStyleCnt="9">
        <dgm:presLayoutVars>
          <dgm:bulletEnabled val="1"/>
        </dgm:presLayoutVars>
      </dgm:prSet>
      <dgm:spPr/>
    </dgm:pt>
    <dgm:pt modelId="{6E8A21BB-FB3C-438A-87AB-04A003A2BC92}" type="pres">
      <dgm:prSet presAssocID="{518DE417-EE79-4EF7-A8DC-10FBCE448622}" presName="sibTrans" presStyleCnt="0"/>
      <dgm:spPr/>
    </dgm:pt>
    <dgm:pt modelId="{31638797-DD71-42D3-9D8C-F0B66135171B}" type="pres">
      <dgm:prSet presAssocID="{832E729A-F0AB-4FE2-A2AA-10F58669E595}" presName="node" presStyleLbl="node1" presStyleIdx="4" presStyleCnt="9">
        <dgm:presLayoutVars>
          <dgm:bulletEnabled val="1"/>
        </dgm:presLayoutVars>
      </dgm:prSet>
      <dgm:spPr/>
    </dgm:pt>
    <dgm:pt modelId="{2B9CBB62-9729-4322-A18D-E6B670B2E14F}" type="pres">
      <dgm:prSet presAssocID="{8B29D489-37CF-4409-BEA6-962A86BE2E3A}" presName="sibTrans" presStyleCnt="0"/>
      <dgm:spPr/>
    </dgm:pt>
    <dgm:pt modelId="{02578E4A-11DF-4BB6-92B3-93C46F01D843}" type="pres">
      <dgm:prSet presAssocID="{E9DC0DCC-B976-4FA3-8042-8A5C8419AC4E}" presName="node" presStyleLbl="node1" presStyleIdx="5" presStyleCnt="9">
        <dgm:presLayoutVars>
          <dgm:bulletEnabled val="1"/>
        </dgm:presLayoutVars>
      </dgm:prSet>
      <dgm:spPr/>
    </dgm:pt>
    <dgm:pt modelId="{87EEB4B4-F94E-4272-B588-B8193243B2C5}" type="pres">
      <dgm:prSet presAssocID="{C7222B12-DCF8-4EB0-94AE-C013E2D017F4}" presName="sibTrans" presStyleCnt="0"/>
      <dgm:spPr/>
    </dgm:pt>
    <dgm:pt modelId="{321DA723-6317-4D52-8787-AA3D6395A113}" type="pres">
      <dgm:prSet presAssocID="{D293C529-6474-4D0A-98C6-0CE2C9C3FFAF}" presName="node" presStyleLbl="node1" presStyleIdx="6" presStyleCnt="9">
        <dgm:presLayoutVars>
          <dgm:bulletEnabled val="1"/>
        </dgm:presLayoutVars>
      </dgm:prSet>
      <dgm:spPr/>
    </dgm:pt>
    <dgm:pt modelId="{59F1CFDA-D1D2-4178-B5BA-615CB065F474}" type="pres">
      <dgm:prSet presAssocID="{4E91760C-6213-44A1-B6A4-73E5216F92BC}" presName="sibTrans" presStyleCnt="0"/>
      <dgm:spPr/>
    </dgm:pt>
    <dgm:pt modelId="{2F7E4728-B93D-4E86-A708-124E18290C48}" type="pres">
      <dgm:prSet presAssocID="{5340DD11-7B09-439D-A999-66685C05F4F0}" presName="node" presStyleLbl="node1" presStyleIdx="7" presStyleCnt="9">
        <dgm:presLayoutVars>
          <dgm:bulletEnabled val="1"/>
        </dgm:presLayoutVars>
      </dgm:prSet>
      <dgm:spPr/>
    </dgm:pt>
    <dgm:pt modelId="{E9361685-31A2-4107-AB16-EB4A5DC3C80A}" type="pres">
      <dgm:prSet presAssocID="{44FEC53D-44A9-41A5-A77B-E1921634CFE4}" presName="sibTrans" presStyleCnt="0"/>
      <dgm:spPr/>
    </dgm:pt>
    <dgm:pt modelId="{3FFC4B5C-03E7-4EB0-9847-092E4428EF99}" type="pres">
      <dgm:prSet presAssocID="{CBC947B0-1195-4E5D-A265-CD5D80DE084B}" presName="node" presStyleLbl="node1" presStyleIdx="8" presStyleCnt="9">
        <dgm:presLayoutVars>
          <dgm:bulletEnabled val="1"/>
        </dgm:presLayoutVars>
      </dgm:prSet>
      <dgm:spPr/>
    </dgm:pt>
  </dgm:ptLst>
  <dgm:cxnLst>
    <dgm:cxn modelId="{58026807-FB9D-4410-81D6-2D3076C910B6}" type="presOf" srcId="{0AC5BE7E-FA51-4DC9-BF0B-10B8260981CE}" destId="{0C563B28-86EE-49E0-A053-8B166594A206}" srcOrd="0" destOrd="0" presId="urn:microsoft.com/office/officeart/2005/8/layout/default"/>
    <dgm:cxn modelId="{6DA75E15-08D2-491C-8A5E-DBEC6120E5FB}" srcId="{0DB58879-6383-40E0-950E-E8F9105199C1}" destId="{0AC5BE7E-FA51-4DC9-BF0B-10B8260981CE}" srcOrd="1" destOrd="0" parTransId="{EDEB6020-E607-49D0-B6EE-CE58C1E704C9}" sibTransId="{F766D5E2-2006-445F-8092-0F7F1F353B6F}"/>
    <dgm:cxn modelId="{DB14272E-BA3A-4CBE-84A7-86021EA05DBC}" srcId="{0DB58879-6383-40E0-950E-E8F9105199C1}" destId="{CBC947B0-1195-4E5D-A265-CD5D80DE084B}" srcOrd="8" destOrd="0" parTransId="{E5238CE2-678F-44FB-9290-E6B0D34EE93F}" sibTransId="{54C1E391-4C64-4CF8-84DC-9ACE7AB81B9B}"/>
    <dgm:cxn modelId="{72BC9031-B92C-4DA0-AD2F-55717863621A}" srcId="{0DB58879-6383-40E0-950E-E8F9105199C1}" destId="{864CD8AD-6A9C-4356-BF1A-0B5A9E34E84B}" srcOrd="2" destOrd="0" parTransId="{33797DE0-3614-4AF3-8AE7-3C0DE434C367}" sibTransId="{D53286DB-8D3E-41B7-A070-DDA2C90DECE4}"/>
    <dgm:cxn modelId="{17788838-53B2-41CB-8D99-660C858539F3}" srcId="{0DB58879-6383-40E0-950E-E8F9105199C1}" destId="{D293C529-6474-4D0A-98C6-0CE2C9C3FFAF}" srcOrd="6" destOrd="0" parTransId="{1A1BB112-4DE4-46C8-A540-1FAD295A618C}" sibTransId="{4E91760C-6213-44A1-B6A4-73E5216F92BC}"/>
    <dgm:cxn modelId="{5B90FE60-FD44-4309-91B4-3AB608931589}" type="presOf" srcId="{864CD8AD-6A9C-4356-BF1A-0B5A9E34E84B}" destId="{2E8AB3CA-546C-47F6-AE0D-1829F1CEDAA6}" srcOrd="0" destOrd="0" presId="urn:microsoft.com/office/officeart/2005/8/layout/default"/>
    <dgm:cxn modelId="{78B06C63-EEBD-4FED-8BAE-0D8B31465A64}" srcId="{0DB58879-6383-40E0-950E-E8F9105199C1}" destId="{832E729A-F0AB-4FE2-A2AA-10F58669E595}" srcOrd="4" destOrd="0" parTransId="{979D3380-5D7B-4169-A1A4-B5B1311B8126}" sibTransId="{8B29D489-37CF-4409-BEA6-962A86BE2E3A}"/>
    <dgm:cxn modelId="{35180146-7986-4047-910A-324B5441BE86}" type="presOf" srcId="{E9DC0DCC-B976-4FA3-8042-8A5C8419AC4E}" destId="{02578E4A-11DF-4BB6-92B3-93C46F01D843}" srcOrd="0" destOrd="0" presId="urn:microsoft.com/office/officeart/2005/8/layout/default"/>
    <dgm:cxn modelId="{8AF69048-F05B-4808-896B-DDAA87460788}" srcId="{0DB58879-6383-40E0-950E-E8F9105199C1}" destId="{D8F12871-30F8-454C-89BB-D6BEEBDFA6F4}" srcOrd="3" destOrd="0" parTransId="{7FE8E34A-3338-41A3-91FE-219A29A11437}" sibTransId="{518DE417-EE79-4EF7-A8DC-10FBCE448622}"/>
    <dgm:cxn modelId="{8C531670-C4B6-48E5-9D36-E958CE1961F8}" type="presOf" srcId="{D8F12871-30F8-454C-89BB-D6BEEBDFA6F4}" destId="{64E2F241-5301-429F-B64B-5FEF6278D99E}" srcOrd="0" destOrd="0" presId="urn:microsoft.com/office/officeart/2005/8/layout/default"/>
    <dgm:cxn modelId="{ED9F3476-EA2D-4915-BD9B-D443C53F1BA8}" type="presOf" srcId="{832E729A-F0AB-4FE2-A2AA-10F58669E595}" destId="{31638797-DD71-42D3-9D8C-F0B66135171B}" srcOrd="0" destOrd="0" presId="urn:microsoft.com/office/officeart/2005/8/layout/default"/>
    <dgm:cxn modelId="{B6BE4976-FEF0-435F-940E-E96A3DD27475}" type="presOf" srcId="{5340DD11-7B09-439D-A999-66685C05F4F0}" destId="{2F7E4728-B93D-4E86-A708-124E18290C48}" srcOrd="0" destOrd="0" presId="urn:microsoft.com/office/officeart/2005/8/layout/default"/>
    <dgm:cxn modelId="{2E154E7B-3632-44C8-940A-FDE42D39EE3F}" type="presOf" srcId="{CBC947B0-1195-4E5D-A265-CD5D80DE084B}" destId="{3FFC4B5C-03E7-4EB0-9847-092E4428EF99}" srcOrd="0" destOrd="0" presId="urn:microsoft.com/office/officeart/2005/8/layout/default"/>
    <dgm:cxn modelId="{73592189-FD26-40D8-A914-0F7273C9CB95}" type="presOf" srcId="{0DB58879-6383-40E0-950E-E8F9105199C1}" destId="{FECE8CAC-AFDE-4C28-A322-0E7C939FA713}" srcOrd="0" destOrd="0" presId="urn:microsoft.com/office/officeart/2005/8/layout/default"/>
    <dgm:cxn modelId="{C2C49197-E8EC-4E82-8AA3-E694B52E1760}" type="presOf" srcId="{D293C529-6474-4D0A-98C6-0CE2C9C3FFAF}" destId="{321DA723-6317-4D52-8787-AA3D6395A113}" srcOrd="0" destOrd="0" presId="urn:microsoft.com/office/officeart/2005/8/layout/default"/>
    <dgm:cxn modelId="{BF83F8BF-6065-4123-BB05-75174E66ABDA}" srcId="{0DB58879-6383-40E0-950E-E8F9105199C1}" destId="{5340DD11-7B09-439D-A999-66685C05F4F0}" srcOrd="7" destOrd="0" parTransId="{7BA6DFA4-7296-4447-B45B-81B3B5A89BD6}" sibTransId="{44FEC53D-44A9-41A5-A77B-E1921634CFE4}"/>
    <dgm:cxn modelId="{7D3452CC-B1E5-4B16-ABE4-44788B8DAA8B}" srcId="{0DB58879-6383-40E0-950E-E8F9105199C1}" destId="{E0823536-046E-42C6-87A5-370C521E83B6}" srcOrd="0" destOrd="0" parTransId="{DB7E84B1-9673-4506-B318-8EBC4E1533A9}" sibTransId="{230FA019-723F-4FE8-ACAD-461706F3362D}"/>
    <dgm:cxn modelId="{31DE97DE-B597-48F0-A39E-F2BF50BF01EF}" srcId="{0DB58879-6383-40E0-950E-E8F9105199C1}" destId="{E9DC0DCC-B976-4FA3-8042-8A5C8419AC4E}" srcOrd="5" destOrd="0" parTransId="{357A633C-377D-47B3-8D53-23E07B427DE6}" sibTransId="{C7222B12-DCF8-4EB0-94AE-C013E2D017F4}"/>
    <dgm:cxn modelId="{A5F9F6EE-0D7B-4060-8E90-FD897E22438C}" type="presOf" srcId="{E0823536-046E-42C6-87A5-370C521E83B6}" destId="{368851ED-AE6B-4128-86C5-E14152772E63}" srcOrd="0" destOrd="0" presId="urn:microsoft.com/office/officeart/2005/8/layout/default"/>
    <dgm:cxn modelId="{5F13878A-6A66-4B88-89F9-51BF777EACA1}" type="presParOf" srcId="{FECE8CAC-AFDE-4C28-A322-0E7C939FA713}" destId="{368851ED-AE6B-4128-86C5-E14152772E63}" srcOrd="0" destOrd="0" presId="urn:microsoft.com/office/officeart/2005/8/layout/default"/>
    <dgm:cxn modelId="{9AFF8567-5F4C-45FB-A793-859773A9CA8B}" type="presParOf" srcId="{FECE8CAC-AFDE-4C28-A322-0E7C939FA713}" destId="{991095F2-15AD-4598-A349-BD0AE2CE3CC5}" srcOrd="1" destOrd="0" presId="urn:microsoft.com/office/officeart/2005/8/layout/default"/>
    <dgm:cxn modelId="{5010C863-B7D8-4F52-B791-D8EA38A16589}" type="presParOf" srcId="{FECE8CAC-AFDE-4C28-A322-0E7C939FA713}" destId="{0C563B28-86EE-49E0-A053-8B166594A206}" srcOrd="2" destOrd="0" presId="urn:microsoft.com/office/officeart/2005/8/layout/default"/>
    <dgm:cxn modelId="{43B91F5B-B647-4CE7-B6E0-34AF28451457}" type="presParOf" srcId="{FECE8CAC-AFDE-4C28-A322-0E7C939FA713}" destId="{AE0F4D41-BB7B-42FA-A649-4BE28F207293}" srcOrd="3" destOrd="0" presId="urn:microsoft.com/office/officeart/2005/8/layout/default"/>
    <dgm:cxn modelId="{DC240FE8-6B20-470D-8457-5C734F731A29}" type="presParOf" srcId="{FECE8CAC-AFDE-4C28-A322-0E7C939FA713}" destId="{2E8AB3CA-546C-47F6-AE0D-1829F1CEDAA6}" srcOrd="4" destOrd="0" presId="urn:microsoft.com/office/officeart/2005/8/layout/default"/>
    <dgm:cxn modelId="{A13B8BA1-1DB1-469F-B2F7-B6D5B94B7968}" type="presParOf" srcId="{FECE8CAC-AFDE-4C28-A322-0E7C939FA713}" destId="{CEC6582B-9F31-4A52-9265-AF3D31023995}" srcOrd="5" destOrd="0" presId="urn:microsoft.com/office/officeart/2005/8/layout/default"/>
    <dgm:cxn modelId="{95DB413A-AC96-4A32-810C-23A158BE3B04}" type="presParOf" srcId="{FECE8CAC-AFDE-4C28-A322-0E7C939FA713}" destId="{64E2F241-5301-429F-B64B-5FEF6278D99E}" srcOrd="6" destOrd="0" presId="urn:microsoft.com/office/officeart/2005/8/layout/default"/>
    <dgm:cxn modelId="{91C59F9C-462C-4E0E-9865-99C3E6BF6A31}" type="presParOf" srcId="{FECE8CAC-AFDE-4C28-A322-0E7C939FA713}" destId="{6E8A21BB-FB3C-438A-87AB-04A003A2BC92}" srcOrd="7" destOrd="0" presId="urn:microsoft.com/office/officeart/2005/8/layout/default"/>
    <dgm:cxn modelId="{3390AA2F-8F04-4903-8AE6-D7BFF30BE085}" type="presParOf" srcId="{FECE8CAC-AFDE-4C28-A322-0E7C939FA713}" destId="{31638797-DD71-42D3-9D8C-F0B66135171B}" srcOrd="8" destOrd="0" presId="urn:microsoft.com/office/officeart/2005/8/layout/default"/>
    <dgm:cxn modelId="{AEB397C0-9B37-4E93-B4A1-9FB7A4EAA842}" type="presParOf" srcId="{FECE8CAC-AFDE-4C28-A322-0E7C939FA713}" destId="{2B9CBB62-9729-4322-A18D-E6B670B2E14F}" srcOrd="9" destOrd="0" presId="urn:microsoft.com/office/officeart/2005/8/layout/default"/>
    <dgm:cxn modelId="{962B4E59-0155-4EBE-A162-7F75FA0BB624}" type="presParOf" srcId="{FECE8CAC-AFDE-4C28-A322-0E7C939FA713}" destId="{02578E4A-11DF-4BB6-92B3-93C46F01D843}" srcOrd="10" destOrd="0" presId="urn:microsoft.com/office/officeart/2005/8/layout/default"/>
    <dgm:cxn modelId="{D2A8983F-C04E-4816-8E4F-2A94E304AF07}" type="presParOf" srcId="{FECE8CAC-AFDE-4C28-A322-0E7C939FA713}" destId="{87EEB4B4-F94E-4272-B588-B8193243B2C5}" srcOrd="11" destOrd="0" presId="urn:microsoft.com/office/officeart/2005/8/layout/default"/>
    <dgm:cxn modelId="{A4D1A566-8A17-425D-AC8D-2CED9A4FB174}" type="presParOf" srcId="{FECE8CAC-AFDE-4C28-A322-0E7C939FA713}" destId="{321DA723-6317-4D52-8787-AA3D6395A113}" srcOrd="12" destOrd="0" presId="urn:microsoft.com/office/officeart/2005/8/layout/default"/>
    <dgm:cxn modelId="{B7CEE3D7-341A-4AD4-A8FE-9698C33162ED}" type="presParOf" srcId="{FECE8CAC-AFDE-4C28-A322-0E7C939FA713}" destId="{59F1CFDA-D1D2-4178-B5BA-615CB065F474}" srcOrd="13" destOrd="0" presId="urn:microsoft.com/office/officeart/2005/8/layout/default"/>
    <dgm:cxn modelId="{A98861D1-38C9-41C4-A342-5BF5B40CBDA1}" type="presParOf" srcId="{FECE8CAC-AFDE-4C28-A322-0E7C939FA713}" destId="{2F7E4728-B93D-4E86-A708-124E18290C48}" srcOrd="14" destOrd="0" presId="urn:microsoft.com/office/officeart/2005/8/layout/default"/>
    <dgm:cxn modelId="{CA0BAAEF-474F-4B42-945B-9540D890939B}" type="presParOf" srcId="{FECE8CAC-AFDE-4C28-A322-0E7C939FA713}" destId="{E9361685-31A2-4107-AB16-EB4A5DC3C80A}" srcOrd="15" destOrd="0" presId="urn:microsoft.com/office/officeart/2005/8/layout/default"/>
    <dgm:cxn modelId="{8D14BAAD-46D9-4C22-9EAD-D1985BFF097E}" type="presParOf" srcId="{FECE8CAC-AFDE-4C28-A322-0E7C939FA713}" destId="{3FFC4B5C-03E7-4EB0-9847-092E4428EF99}" srcOrd="1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0FA21D-9F99-48AF-9604-42AC1E0AA409}">
      <dsp:nvSpPr>
        <dsp:cNvPr id="0" name=""/>
        <dsp:cNvSpPr/>
      </dsp:nvSpPr>
      <dsp:spPr>
        <a:xfrm>
          <a:off x="850" y="0"/>
          <a:ext cx="3445958" cy="3738863"/>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0384" tIns="0" rIns="340384" bIns="330200" numCol="1" spcCol="1270" anchor="t" anchorCtr="0">
          <a:noAutofit/>
        </a:bodyPr>
        <a:lstStyle/>
        <a:p>
          <a:pPr marL="0" lvl="0" indent="0" algn="l" defTabSz="1022350">
            <a:lnSpc>
              <a:spcPct val="90000"/>
            </a:lnSpc>
            <a:spcBef>
              <a:spcPct val="0"/>
            </a:spcBef>
            <a:spcAft>
              <a:spcPct val="35000"/>
            </a:spcAft>
            <a:buNone/>
          </a:pPr>
          <a:r>
            <a:rPr lang="en-US" sz="2300" kern="1200"/>
            <a:t>Emerging issues in People Management</a:t>
          </a:r>
        </a:p>
      </dsp:txBody>
      <dsp:txXfrm>
        <a:off x="850" y="1495545"/>
        <a:ext cx="3445958" cy="2243317"/>
      </dsp:txXfrm>
    </dsp:sp>
    <dsp:sp modelId="{1F2175C1-FF32-4E17-A8D1-42D61CED5B1C}">
      <dsp:nvSpPr>
        <dsp:cNvPr id="0" name=""/>
        <dsp:cNvSpPr/>
      </dsp:nvSpPr>
      <dsp:spPr>
        <a:xfrm>
          <a:off x="850" y="0"/>
          <a:ext cx="3445958" cy="149554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40384" tIns="165100" rIns="340384" bIns="165100" numCol="1" spcCol="1270" anchor="ctr" anchorCtr="0">
          <a:noAutofit/>
        </a:bodyPr>
        <a:lstStyle/>
        <a:p>
          <a:pPr marL="0" lvl="0" indent="0" algn="l" defTabSz="2933700">
            <a:lnSpc>
              <a:spcPct val="90000"/>
            </a:lnSpc>
            <a:spcBef>
              <a:spcPct val="0"/>
            </a:spcBef>
            <a:spcAft>
              <a:spcPct val="35000"/>
            </a:spcAft>
            <a:buNone/>
          </a:pPr>
          <a:r>
            <a:rPr lang="en-US" sz="6600" kern="1200"/>
            <a:t>01</a:t>
          </a:r>
        </a:p>
      </dsp:txBody>
      <dsp:txXfrm>
        <a:off x="850" y="0"/>
        <a:ext cx="3445958" cy="1495545"/>
      </dsp:txXfrm>
    </dsp:sp>
    <dsp:sp modelId="{2E6B7600-8BFA-4D62-AF76-82A4737DE365}">
      <dsp:nvSpPr>
        <dsp:cNvPr id="0" name=""/>
        <dsp:cNvSpPr/>
      </dsp:nvSpPr>
      <dsp:spPr>
        <a:xfrm>
          <a:off x="3722485" y="0"/>
          <a:ext cx="3445958" cy="3738863"/>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0384" tIns="0" rIns="340384" bIns="330200" numCol="1" spcCol="1270" anchor="t" anchorCtr="0">
          <a:noAutofit/>
        </a:bodyPr>
        <a:lstStyle/>
        <a:p>
          <a:pPr marL="0" lvl="0" indent="0" algn="l" defTabSz="1022350">
            <a:lnSpc>
              <a:spcPct val="90000"/>
            </a:lnSpc>
            <a:spcBef>
              <a:spcPct val="0"/>
            </a:spcBef>
            <a:spcAft>
              <a:spcPct val="35000"/>
            </a:spcAft>
            <a:buNone/>
          </a:pPr>
          <a:r>
            <a:rPr lang="en-US" sz="2300" kern="1200"/>
            <a:t>Critically evaluate business environments and the impact on resourcing</a:t>
          </a:r>
        </a:p>
      </dsp:txBody>
      <dsp:txXfrm>
        <a:off x="3722485" y="1495545"/>
        <a:ext cx="3445958" cy="2243317"/>
      </dsp:txXfrm>
    </dsp:sp>
    <dsp:sp modelId="{AAB8D823-F604-456F-8A63-EB326DAE04A7}">
      <dsp:nvSpPr>
        <dsp:cNvPr id="0" name=""/>
        <dsp:cNvSpPr/>
      </dsp:nvSpPr>
      <dsp:spPr>
        <a:xfrm>
          <a:off x="3722485" y="0"/>
          <a:ext cx="3445958" cy="149554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40384" tIns="165100" rIns="340384" bIns="165100" numCol="1" spcCol="1270" anchor="ctr" anchorCtr="0">
          <a:noAutofit/>
        </a:bodyPr>
        <a:lstStyle/>
        <a:p>
          <a:pPr marL="0" lvl="0" indent="0" algn="l" defTabSz="2933700">
            <a:lnSpc>
              <a:spcPct val="90000"/>
            </a:lnSpc>
            <a:spcBef>
              <a:spcPct val="0"/>
            </a:spcBef>
            <a:spcAft>
              <a:spcPct val="35000"/>
            </a:spcAft>
            <a:buNone/>
          </a:pPr>
          <a:r>
            <a:rPr lang="en-US" sz="6600" kern="1200"/>
            <a:t>02</a:t>
          </a:r>
        </a:p>
      </dsp:txBody>
      <dsp:txXfrm>
        <a:off x="3722485" y="0"/>
        <a:ext cx="3445958" cy="1495545"/>
      </dsp:txXfrm>
    </dsp:sp>
    <dsp:sp modelId="{CEDFD584-8353-4E93-AC1B-D741B4BF6A5F}">
      <dsp:nvSpPr>
        <dsp:cNvPr id="0" name=""/>
        <dsp:cNvSpPr/>
      </dsp:nvSpPr>
      <dsp:spPr>
        <a:xfrm>
          <a:off x="7444120" y="0"/>
          <a:ext cx="3445958" cy="3738863"/>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0384" tIns="0" rIns="340384" bIns="330200" numCol="1" spcCol="1270" anchor="t" anchorCtr="0">
          <a:noAutofit/>
        </a:bodyPr>
        <a:lstStyle/>
        <a:p>
          <a:pPr marL="0" lvl="0" indent="0" algn="l" defTabSz="1022350">
            <a:lnSpc>
              <a:spcPct val="90000"/>
            </a:lnSpc>
            <a:spcBef>
              <a:spcPct val="0"/>
            </a:spcBef>
            <a:spcAft>
              <a:spcPct val="35000"/>
            </a:spcAft>
            <a:buNone/>
          </a:pPr>
          <a:r>
            <a:rPr lang="en-US" sz="2300" kern="1200"/>
            <a:t>Propose a leadership strategy that values people while optimising organisational success</a:t>
          </a:r>
        </a:p>
      </dsp:txBody>
      <dsp:txXfrm>
        <a:off x="7444120" y="1495545"/>
        <a:ext cx="3445958" cy="2243317"/>
      </dsp:txXfrm>
    </dsp:sp>
    <dsp:sp modelId="{9BC9F7D9-D7CC-4CED-8731-142A8750CB18}">
      <dsp:nvSpPr>
        <dsp:cNvPr id="0" name=""/>
        <dsp:cNvSpPr/>
      </dsp:nvSpPr>
      <dsp:spPr>
        <a:xfrm>
          <a:off x="7444120" y="0"/>
          <a:ext cx="3445958" cy="149554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40384" tIns="165100" rIns="340384" bIns="165100" numCol="1" spcCol="1270" anchor="ctr" anchorCtr="0">
          <a:noAutofit/>
        </a:bodyPr>
        <a:lstStyle/>
        <a:p>
          <a:pPr marL="0" lvl="0" indent="0" algn="l" defTabSz="2933700">
            <a:lnSpc>
              <a:spcPct val="90000"/>
            </a:lnSpc>
            <a:spcBef>
              <a:spcPct val="0"/>
            </a:spcBef>
            <a:spcAft>
              <a:spcPct val="35000"/>
            </a:spcAft>
            <a:buNone/>
          </a:pPr>
          <a:r>
            <a:rPr lang="en-US" sz="6600" kern="1200"/>
            <a:t>03</a:t>
          </a:r>
        </a:p>
      </dsp:txBody>
      <dsp:txXfrm>
        <a:off x="7444120" y="0"/>
        <a:ext cx="3445958" cy="149554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2165FB-7189-4880-86AE-B5D6AA433B09}">
      <dsp:nvSpPr>
        <dsp:cNvPr id="0" name=""/>
        <dsp:cNvSpPr/>
      </dsp:nvSpPr>
      <dsp:spPr>
        <a:xfrm>
          <a:off x="880" y="150745"/>
          <a:ext cx="3435549" cy="4809769"/>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7849" tIns="330200" rIns="267849" bIns="330200" numCol="1" spcCol="1270" anchor="t" anchorCtr="0">
          <a:noAutofit/>
        </a:bodyPr>
        <a:lstStyle/>
        <a:p>
          <a:pPr marL="0" lvl="0" indent="0" algn="l" defTabSz="1155700">
            <a:lnSpc>
              <a:spcPct val="90000"/>
            </a:lnSpc>
            <a:spcBef>
              <a:spcPct val="0"/>
            </a:spcBef>
            <a:spcAft>
              <a:spcPct val="35000"/>
            </a:spcAft>
            <a:buNone/>
          </a:pPr>
          <a:r>
            <a:rPr lang="en-US" sz="2600" kern="1200"/>
            <a:t>One 2,500 word report (deadline 27th March 2026)</a:t>
          </a:r>
        </a:p>
      </dsp:txBody>
      <dsp:txXfrm>
        <a:off x="880" y="1978457"/>
        <a:ext cx="3435549" cy="2885861"/>
      </dsp:txXfrm>
    </dsp:sp>
    <dsp:sp modelId="{1A4A46B1-73B1-48AE-B16B-0EA1703EFB39}">
      <dsp:nvSpPr>
        <dsp:cNvPr id="0" name=""/>
        <dsp:cNvSpPr/>
      </dsp:nvSpPr>
      <dsp:spPr>
        <a:xfrm>
          <a:off x="997190" y="631722"/>
          <a:ext cx="1442930" cy="1442930"/>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2496" tIns="12700" rIns="112496"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1208502" y="843034"/>
        <a:ext cx="1020306" cy="1020306"/>
      </dsp:txXfrm>
    </dsp:sp>
    <dsp:sp modelId="{ADFF2792-66C3-4BC6-AD34-951E7E91A335}">
      <dsp:nvSpPr>
        <dsp:cNvPr id="0" name=""/>
        <dsp:cNvSpPr/>
      </dsp:nvSpPr>
      <dsp:spPr>
        <a:xfrm>
          <a:off x="880" y="4960442"/>
          <a:ext cx="3435549" cy="72"/>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A9BCEFD-9607-4CC7-9F12-F9E556971ECF}">
      <dsp:nvSpPr>
        <dsp:cNvPr id="0" name=""/>
        <dsp:cNvSpPr/>
      </dsp:nvSpPr>
      <dsp:spPr>
        <a:xfrm>
          <a:off x="3779985" y="150745"/>
          <a:ext cx="3435549" cy="4809769"/>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7849" tIns="330200" rIns="267849" bIns="330200" numCol="1" spcCol="1270" anchor="t" anchorCtr="0">
          <a:noAutofit/>
        </a:bodyPr>
        <a:lstStyle/>
        <a:p>
          <a:pPr marL="0" lvl="0" indent="0" algn="l" defTabSz="1155700">
            <a:lnSpc>
              <a:spcPct val="90000"/>
            </a:lnSpc>
            <a:spcBef>
              <a:spcPct val="0"/>
            </a:spcBef>
            <a:spcAft>
              <a:spcPct val="35000"/>
            </a:spcAft>
            <a:buNone/>
          </a:pPr>
          <a:r>
            <a:rPr lang="en-US" sz="2600" kern="1200"/>
            <a:t>One 15 minute presentation 23rd March 2026 (Swansea) 27th March 2026 (Cardiff)</a:t>
          </a:r>
        </a:p>
      </dsp:txBody>
      <dsp:txXfrm>
        <a:off x="3779985" y="1978457"/>
        <a:ext cx="3435549" cy="2885861"/>
      </dsp:txXfrm>
    </dsp:sp>
    <dsp:sp modelId="{DFB2DCEC-803F-4B13-96C9-FD2C019A3446}">
      <dsp:nvSpPr>
        <dsp:cNvPr id="0" name=""/>
        <dsp:cNvSpPr/>
      </dsp:nvSpPr>
      <dsp:spPr>
        <a:xfrm>
          <a:off x="4776294" y="631722"/>
          <a:ext cx="1442930" cy="1442930"/>
        </a:xfrm>
        <a:prstGeom prst="ellips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2496" tIns="12700" rIns="112496"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4987606" y="843034"/>
        <a:ext cx="1020306" cy="1020306"/>
      </dsp:txXfrm>
    </dsp:sp>
    <dsp:sp modelId="{BA25A7CC-B02F-4677-BFDF-8FF4188ADC58}">
      <dsp:nvSpPr>
        <dsp:cNvPr id="0" name=""/>
        <dsp:cNvSpPr/>
      </dsp:nvSpPr>
      <dsp:spPr>
        <a:xfrm>
          <a:off x="3779985" y="4960442"/>
          <a:ext cx="3435549" cy="72"/>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FDFD81-BCA5-40A5-8F88-535EBC9E6647}">
      <dsp:nvSpPr>
        <dsp:cNvPr id="0" name=""/>
        <dsp:cNvSpPr/>
      </dsp:nvSpPr>
      <dsp:spPr>
        <a:xfrm>
          <a:off x="0" y="623"/>
          <a:ext cx="7216416" cy="14600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DC7A3B-2B65-4A30-8A41-EA82787FA0D9}">
      <dsp:nvSpPr>
        <dsp:cNvPr id="0" name=""/>
        <dsp:cNvSpPr/>
      </dsp:nvSpPr>
      <dsp:spPr>
        <a:xfrm>
          <a:off x="441651" y="329124"/>
          <a:ext cx="803001" cy="80300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49D6726-2D93-4392-944C-858840C55DC0}">
      <dsp:nvSpPr>
        <dsp:cNvPr id="0" name=""/>
        <dsp:cNvSpPr/>
      </dsp:nvSpPr>
      <dsp:spPr>
        <a:xfrm>
          <a:off x="1686304" y="623"/>
          <a:ext cx="5530111" cy="14600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4517" tIns="154517" rIns="154517" bIns="154517" numCol="1" spcCol="1270" anchor="ctr" anchorCtr="0">
          <a:noAutofit/>
        </a:bodyPr>
        <a:lstStyle/>
        <a:p>
          <a:pPr marL="0" lvl="0" indent="0" algn="l" defTabSz="1111250">
            <a:lnSpc>
              <a:spcPct val="90000"/>
            </a:lnSpc>
            <a:spcBef>
              <a:spcPct val="0"/>
            </a:spcBef>
            <a:spcAft>
              <a:spcPct val="35000"/>
            </a:spcAft>
            <a:buNone/>
          </a:pPr>
          <a:r>
            <a:rPr lang="en-US" sz="2500" kern="1200"/>
            <a:t>The now Employment Rights Act 2025 represents the largest upgrade in employment rights in a generation</a:t>
          </a:r>
        </a:p>
      </dsp:txBody>
      <dsp:txXfrm>
        <a:off x="1686304" y="623"/>
        <a:ext cx="5530111" cy="1460003"/>
      </dsp:txXfrm>
    </dsp:sp>
    <dsp:sp modelId="{52EE2724-7065-429D-9809-4B468607D095}">
      <dsp:nvSpPr>
        <dsp:cNvPr id="0" name=""/>
        <dsp:cNvSpPr/>
      </dsp:nvSpPr>
      <dsp:spPr>
        <a:xfrm>
          <a:off x="0" y="1825628"/>
          <a:ext cx="7216416" cy="14600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0EC58F-C6D5-456A-932A-D06B70937E11}">
      <dsp:nvSpPr>
        <dsp:cNvPr id="0" name=""/>
        <dsp:cNvSpPr/>
      </dsp:nvSpPr>
      <dsp:spPr>
        <a:xfrm>
          <a:off x="441651" y="2154129"/>
          <a:ext cx="803001" cy="80300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E2CF6C9-0912-4195-91D5-098985A98C4B}">
      <dsp:nvSpPr>
        <dsp:cNvPr id="0" name=""/>
        <dsp:cNvSpPr/>
      </dsp:nvSpPr>
      <dsp:spPr>
        <a:xfrm>
          <a:off x="1686304" y="1825628"/>
          <a:ext cx="5530111" cy="14600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4517" tIns="154517" rIns="154517" bIns="154517" numCol="1" spcCol="1270" anchor="ctr" anchorCtr="0">
          <a:noAutofit/>
        </a:bodyPr>
        <a:lstStyle/>
        <a:p>
          <a:pPr marL="0" lvl="0" indent="0" algn="l" defTabSz="1111250">
            <a:lnSpc>
              <a:spcPct val="90000"/>
            </a:lnSpc>
            <a:spcBef>
              <a:spcPct val="0"/>
            </a:spcBef>
            <a:spcAft>
              <a:spcPct val="35000"/>
            </a:spcAft>
            <a:buNone/>
          </a:pPr>
          <a:r>
            <a:rPr lang="en-US" sz="2500" kern="1200"/>
            <a:t>A new Fair Work Agency will consolidate enforcement bodies into one single agency</a:t>
          </a:r>
        </a:p>
      </dsp:txBody>
      <dsp:txXfrm>
        <a:off x="1686304" y="1825628"/>
        <a:ext cx="5530111" cy="1460003"/>
      </dsp:txXfrm>
    </dsp:sp>
    <dsp:sp modelId="{DAD08795-6A1E-4373-8236-9203D1D67C04}">
      <dsp:nvSpPr>
        <dsp:cNvPr id="0" name=""/>
        <dsp:cNvSpPr/>
      </dsp:nvSpPr>
      <dsp:spPr>
        <a:xfrm>
          <a:off x="0" y="3650632"/>
          <a:ext cx="7216416" cy="14600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9F23CE-8DAD-4757-9560-C14DA578D335}">
      <dsp:nvSpPr>
        <dsp:cNvPr id="0" name=""/>
        <dsp:cNvSpPr/>
      </dsp:nvSpPr>
      <dsp:spPr>
        <a:xfrm>
          <a:off x="441651" y="3979133"/>
          <a:ext cx="803001" cy="80300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AA754FC-76E5-4D87-9E2E-6413054C4329}">
      <dsp:nvSpPr>
        <dsp:cNvPr id="0" name=""/>
        <dsp:cNvSpPr/>
      </dsp:nvSpPr>
      <dsp:spPr>
        <a:xfrm>
          <a:off x="1686304" y="3650632"/>
          <a:ext cx="5530111" cy="14600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4517" tIns="154517" rIns="154517" bIns="154517" numCol="1" spcCol="1270" anchor="ctr" anchorCtr="0">
          <a:noAutofit/>
        </a:bodyPr>
        <a:lstStyle/>
        <a:p>
          <a:pPr marL="0" lvl="0" indent="0" algn="l" defTabSz="1111250">
            <a:lnSpc>
              <a:spcPct val="90000"/>
            </a:lnSpc>
            <a:spcBef>
              <a:spcPct val="0"/>
            </a:spcBef>
            <a:spcAft>
              <a:spcPct val="35000"/>
            </a:spcAft>
            <a:buNone/>
          </a:pPr>
          <a:r>
            <a:rPr lang="en-US" sz="2500" kern="1200"/>
            <a:t>Post-Brexit immigration rules and a tightening restriction on overseas recruitment </a:t>
          </a:r>
        </a:p>
      </dsp:txBody>
      <dsp:txXfrm>
        <a:off x="1686304" y="3650632"/>
        <a:ext cx="5530111" cy="146000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C5FAD4-EC0E-45EF-B5C3-1FE9A8A73EB8}">
      <dsp:nvSpPr>
        <dsp:cNvPr id="0" name=""/>
        <dsp:cNvSpPr/>
      </dsp:nvSpPr>
      <dsp:spPr>
        <a:xfrm>
          <a:off x="0" y="623"/>
          <a:ext cx="7216416" cy="14600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8FAED8D-6CB1-483B-B3E3-94A2897D1FC7}">
      <dsp:nvSpPr>
        <dsp:cNvPr id="0" name=""/>
        <dsp:cNvSpPr/>
      </dsp:nvSpPr>
      <dsp:spPr>
        <a:xfrm>
          <a:off x="441651" y="329124"/>
          <a:ext cx="803001" cy="80300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79CDF7F-113B-4CF3-B31F-90D222950B6D}">
      <dsp:nvSpPr>
        <dsp:cNvPr id="0" name=""/>
        <dsp:cNvSpPr/>
      </dsp:nvSpPr>
      <dsp:spPr>
        <a:xfrm>
          <a:off x="1686304" y="623"/>
          <a:ext cx="5530111" cy="14600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4517" tIns="154517" rIns="154517" bIns="154517" numCol="1" spcCol="1270" anchor="ctr" anchorCtr="0">
          <a:noAutofit/>
        </a:bodyPr>
        <a:lstStyle/>
        <a:p>
          <a:pPr marL="0" lvl="0" indent="0" algn="l" defTabSz="889000">
            <a:lnSpc>
              <a:spcPct val="90000"/>
            </a:lnSpc>
            <a:spcBef>
              <a:spcPct val="0"/>
            </a:spcBef>
            <a:spcAft>
              <a:spcPct val="35000"/>
            </a:spcAft>
            <a:buNone/>
          </a:pPr>
          <a:r>
            <a:rPr lang="en-US" sz="2000" kern="1200"/>
            <a:t>Workers increasingly prioritise flexibility, work-life balance, and job security</a:t>
          </a:r>
        </a:p>
      </dsp:txBody>
      <dsp:txXfrm>
        <a:off x="1686304" y="623"/>
        <a:ext cx="5530111" cy="1460003"/>
      </dsp:txXfrm>
    </dsp:sp>
    <dsp:sp modelId="{4D01D184-0BCD-4166-9094-16849AEFF96C}">
      <dsp:nvSpPr>
        <dsp:cNvPr id="0" name=""/>
        <dsp:cNvSpPr/>
      </dsp:nvSpPr>
      <dsp:spPr>
        <a:xfrm>
          <a:off x="0" y="1825628"/>
          <a:ext cx="7216416" cy="14600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9FFA31-44F9-400C-9631-B50DEB49EDD9}">
      <dsp:nvSpPr>
        <dsp:cNvPr id="0" name=""/>
        <dsp:cNvSpPr/>
      </dsp:nvSpPr>
      <dsp:spPr>
        <a:xfrm>
          <a:off x="441651" y="2154129"/>
          <a:ext cx="803001" cy="80300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EA30E14-6EF4-44F9-8E67-AEE07C4F6B41}">
      <dsp:nvSpPr>
        <dsp:cNvPr id="0" name=""/>
        <dsp:cNvSpPr/>
      </dsp:nvSpPr>
      <dsp:spPr>
        <a:xfrm>
          <a:off x="1686304" y="1825628"/>
          <a:ext cx="5530111" cy="14600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4517" tIns="154517" rIns="154517" bIns="154517" numCol="1" spcCol="1270" anchor="ctr" anchorCtr="0">
          <a:noAutofit/>
        </a:bodyPr>
        <a:lstStyle/>
        <a:p>
          <a:pPr marL="0" lvl="0" indent="0" algn="l" defTabSz="889000">
            <a:lnSpc>
              <a:spcPct val="90000"/>
            </a:lnSpc>
            <a:spcBef>
              <a:spcPct val="0"/>
            </a:spcBef>
            <a:spcAft>
              <a:spcPct val="35000"/>
            </a:spcAft>
            <a:buNone/>
          </a:pPr>
          <a:r>
            <a:rPr lang="en-US" sz="2000" kern="1200"/>
            <a:t>Mental health and wellbeing have moved centre stage, with employers investing in wellbeing to support retention and productivity </a:t>
          </a:r>
        </a:p>
      </dsp:txBody>
      <dsp:txXfrm>
        <a:off x="1686304" y="1825628"/>
        <a:ext cx="5530111" cy="1460003"/>
      </dsp:txXfrm>
    </dsp:sp>
    <dsp:sp modelId="{8EA92E06-48F7-4E15-85E7-3E2132B9108D}">
      <dsp:nvSpPr>
        <dsp:cNvPr id="0" name=""/>
        <dsp:cNvSpPr/>
      </dsp:nvSpPr>
      <dsp:spPr>
        <a:xfrm>
          <a:off x="0" y="3650632"/>
          <a:ext cx="7216416" cy="14600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18693F3-A63B-482B-A605-5BDBA0820948}">
      <dsp:nvSpPr>
        <dsp:cNvPr id="0" name=""/>
        <dsp:cNvSpPr/>
      </dsp:nvSpPr>
      <dsp:spPr>
        <a:xfrm>
          <a:off x="441651" y="3979133"/>
          <a:ext cx="803001" cy="80300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9F7FB7E-4543-4573-BEA3-D6A8443D713D}">
      <dsp:nvSpPr>
        <dsp:cNvPr id="0" name=""/>
        <dsp:cNvSpPr/>
      </dsp:nvSpPr>
      <dsp:spPr>
        <a:xfrm>
          <a:off x="1686304" y="3650632"/>
          <a:ext cx="5530111" cy="14600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4517" tIns="154517" rIns="154517" bIns="154517" numCol="1" spcCol="1270" anchor="ctr" anchorCtr="0">
          <a:noAutofit/>
        </a:bodyPr>
        <a:lstStyle/>
        <a:p>
          <a:pPr marL="0" lvl="0" indent="0" algn="l" defTabSz="889000">
            <a:lnSpc>
              <a:spcPct val="90000"/>
            </a:lnSpc>
            <a:spcBef>
              <a:spcPct val="0"/>
            </a:spcBef>
            <a:spcAft>
              <a:spcPct val="35000"/>
            </a:spcAft>
            <a:buNone/>
          </a:pPr>
          <a:r>
            <a:rPr lang="en-US" sz="2000" kern="1200"/>
            <a:t>Demographic pressures, including the ageing population are intensifying pressures in some industries</a:t>
          </a:r>
        </a:p>
      </dsp:txBody>
      <dsp:txXfrm>
        <a:off x="1686304" y="3650632"/>
        <a:ext cx="5530111" cy="146000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73015A-3594-4532-8421-0D5205B8A9EF}">
      <dsp:nvSpPr>
        <dsp:cNvPr id="0" name=""/>
        <dsp:cNvSpPr/>
      </dsp:nvSpPr>
      <dsp:spPr>
        <a:xfrm>
          <a:off x="0" y="13719"/>
          <a:ext cx="6479357" cy="2414879"/>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AI and automation are widely adopted. Automation is expected to affect around 2million jobs by 2027 while creating around 2.4 million rles, particularly in digital, analytical and high-touch human interaction roles.  </a:t>
          </a:r>
        </a:p>
      </dsp:txBody>
      <dsp:txXfrm>
        <a:off x="117885" y="131604"/>
        <a:ext cx="6243587" cy="2179109"/>
      </dsp:txXfrm>
    </dsp:sp>
    <dsp:sp modelId="{4A9D638D-2F49-4575-AEFF-77DD41D4D144}">
      <dsp:nvSpPr>
        <dsp:cNvPr id="0" name=""/>
        <dsp:cNvSpPr/>
      </dsp:nvSpPr>
      <dsp:spPr>
        <a:xfrm>
          <a:off x="0" y="2497718"/>
          <a:ext cx="6479357" cy="2414879"/>
        </a:xfrm>
        <a:prstGeom prst="roundRect">
          <a:avLst/>
        </a:prstGeom>
        <a:solidFill>
          <a:schemeClr val="accent5">
            <a:hueOff val="9010794"/>
            <a:satOff val="-22539"/>
            <a:lumOff val="-2451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Data-driven HR technologies as an enabler, but also raise ethical and regulatory questions around bias in decision-making</a:t>
          </a:r>
        </a:p>
      </dsp:txBody>
      <dsp:txXfrm>
        <a:off x="117885" y="2615603"/>
        <a:ext cx="6243587" cy="217910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FDD64E-200E-4463-AE51-14BD261C1E5E}">
      <dsp:nvSpPr>
        <dsp:cNvPr id="0" name=""/>
        <dsp:cNvSpPr/>
      </dsp:nvSpPr>
      <dsp:spPr>
        <a:xfrm>
          <a:off x="0" y="830579"/>
          <a:ext cx="7216416" cy="153337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C9DE0C4-6FF5-48E2-BE7D-EC1D35C17C72}">
      <dsp:nvSpPr>
        <dsp:cNvPr id="0" name=""/>
        <dsp:cNvSpPr/>
      </dsp:nvSpPr>
      <dsp:spPr>
        <a:xfrm>
          <a:off x="463846" y="1175589"/>
          <a:ext cx="843357" cy="84335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F95017C-C783-4D66-935E-CAF82E3D397F}">
      <dsp:nvSpPr>
        <dsp:cNvPr id="0" name=""/>
        <dsp:cNvSpPr/>
      </dsp:nvSpPr>
      <dsp:spPr>
        <a:xfrm>
          <a:off x="1771051" y="830579"/>
          <a:ext cx="5445364" cy="15333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2283" tIns="162283" rIns="162283" bIns="162283" numCol="1" spcCol="1270" anchor="ctr" anchorCtr="0">
          <a:noAutofit/>
        </a:bodyPr>
        <a:lstStyle/>
        <a:p>
          <a:pPr marL="0" lvl="0" indent="0" algn="l" defTabSz="1066800">
            <a:lnSpc>
              <a:spcPct val="90000"/>
            </a:lnSpc>
            <a:spcBef>
              <a:spcPct val="0"/>
            </a:spcBef>
            <a:spcAft>
              <a:spcPct val="35000"/>
            </a:spcAft>
            <a:buNone/>
          </a:pPr>
          <a:r>
            <a:rPr lang="en-US" sz="2400" kern="1200"/>
            <a:t>Simple, and easy to digest</a:t>
          </a:r>
        </a:p>
      </dsp:txBody>
      <dsp:txXfrm>
        <a:off x="1771051" y="830579"/>
        <a:ext cx="5445364" cy="1533378"/>
      </dsp:txXfrm>
    </dsp:sp>
    <dsp:sp modelId="{AD35C73B-3346-4F39-8072-963765B69A5A}">
      <dsp:nvSpPr>
        <dsp:cNvPr id="0" name=""/>
        <dsp:cNvSpPr/>
      </dsp:nvSpPr>
      <dsp:spPr>
        <a:xfrm>
          <a:off x="0" y="2747302"/>
          <a:ext cx="7216416" cy="153337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351EEF2-0A4A-4741-8F5B-BFA1736411EC}">
      <dsp:nvSpPr>
        <dsp:cNvPr id="0" name=""/>
        <dsp:cNvSpPr/>
      </dsp:nvSpPr>
      <dsp:spPr>
        <a:xfrm>
          <a:off x="463846" y="3092312"/>
          <a:ext cx="843357" cy="84335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4D7022E-947A-4A4D-9851-DE9477EC01FF}">
      <dsp:nvSpPr>
        <dsp:cNvPr id="0" name=""/>
        <dsp:cNvSpPr/>
      </dsp:nvSpPr>
      <dsp:spPr>
        <a:xfrm>
          <a:off x="1771051" y="2747302"/>
          <a:ext cx="5445364" cy="15333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2283" tIns="162283" rIns="162283" bIns="162283" numCol="1" spcCol="1270" anchor="ctr" anchorCtr="0">
          <a:noAutofit/>
        </a:bodyPr>
        <a:lstStyle/>
        <a:p>
          <a:pPr marL="0" lvl="0" indent="0" algn="l" defTabSz="1066800">
            <a:lnSpc>
              <a:spcPct val="90000"/>
            </a:lnSpc>
            <a:spcBef>
              <a:spcPct val="0"/>
            </a:spcBef>
            <a:spcAft>
              <a:spcPct val="35000"/>
            </a:spcAft>
            <a:buNone/>
          </a:pPr>
          <a:r>
            <a:rPr lang="en-US" sz="2400" kern="1200"/>
            <a:t>Supports a variety of decision-making, such as HRM, risk management and organisational resilience</a:t>
          </a:r>
        </a:p>
      </dsp:txBody>
      <dsp:txXfrm>
        <a:off x="1771051" y="2747302"/>
        <a:ext cx="5445364" cy="153337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76153E-F0AF-4617-BD30-16AAB52F4DA0}">
      <dsp:nvSpPr>
        <dsp:cNvPr id="0" name=""/>
        <dsp:cNvSpPr/>
      </dsp:nvSpPr>
      <dsp:spPr>
        <a:xfrm>
          <a:off x="850" y="0"/>
          <a:ext cx="3445958" cy="3738863"/>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0384" tIns="0" rIns="340384" bIns="330200" numCol="1" spcCol="1270" anchor="t" anchorCtr="0">
          <a:noAutofit/>
        </a:bodyPr>
        <a:lstStyle/>
        <a:p>
          <a:pPr marL="0" lvl="0" indent="0" algn="l" defTabSz="1022350">
            <a:lnSpc>
              <a:spcPct val="90000"/>
            </a:lnSpc>
            <a:spcBef>
              <a:spcPct val="0"/>
            </a:spcBef>
            <a:spcAft>
              <a:spcPct val="35000"/>
            </a:spcAft>
            <a:buNone/>
          </a:pPr>
          <a:r>
            <a:rPr lang="en-US" sz="2300" kern="1200"/>
            <a:t>Can be too descriptive and superficial</a:t>
          </a:r>
        </a:p>
      </dsp:txBody>
      <dsp:txXfrm>
        <a:off x="850" y="1495545"/>
        <a:ext cx="3445958" cy="2243317"/>
      </dsp:txXfrm>
    </dsp:sp>
    <dsp:sp modelId="{1AB5E9D9-6A1E-4F15-B077-03ADF11AC194}">
      <dsp:nvSpPr>
        <dsp:cNvPr id="0" name=""/>
        <dsp:cNvSpPr/>
      </dsp:nvSpPr>
      <dsp:spPr>
        <a:xfrm>
          <a:off x="850" y="0"/>
          <a:ext cx="3445958" cy="149554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40384" tIns="165100" rIns="340384" bIns="165100" numCol="1" spcCol="1270" anchor="ctr" anchorCtr="0">
          <a:noAutofit/>
        </a:bodyPr>
        <a:lstStyle/>
        <a:p>
          <a:pPr marL="0" lvl="0" indent="0" algn="l" defTabSz="2933700">
            <a:lnSpc>
              <a:spcPct val="90000"/>
            </a:lnSpc>
            <a:spcBef>
              <a:spcPct val="0"/>
            </a:spcBef>
            <a:spcAft>
              <a:spcPct val="35000"/>
            </a:spcAft>
            <a:buNone/>
          </a:pPr>
          <a:r>
            <a:rPr lang="en-US" sz="6600" kern="1200"/>
            <a:t>01</a:t>
          </a:r>
        </a:p>
      </dsp:txBody>
      <dsp:txXfrm>
        <a:off x="850" y="0"/>
        <a:ext cx="3445958" cy="1495545"/>
      </dsp:txXfrm>
    </dsp:sp>
    <dsp:sp modelId="{C0D8B2A6-E1D8-4363-859F-4151240C1CEE}">
      <dsp:nvSpPr>
        <dsp:cNvPr id="0" name=""/>
        <dsp:cNvSpPr/>
      </dsp:nvSpPr>
      <dsp:spPr>
        <a:xfrm>
          <a:off x="3722485" y="0"/>
          <a:ext cx="3445958" cy="3738863"/>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0384" tIns="0" rIns="340384" bIns="330200" numCol="1" spcCol="1270" anchor="t" anchorCtr="0">
          <a:noAutofit/>
        </a:bodyPr>
        <a:lstStyle/>
        <a:p>
          <a:pPr marL="0" lvl="0" indent="0" algn="l" defTabSz="1022350">
            <a:lnSpc>
              <a:spcPct val="90000"/>
            </a:lnSpc>
            <a:spcBef>
              <a:spcPct val="0"/>
            </a:spcBef>
            <a:spcAft>
              <a:spcPct val="35000"/>
            </a:spcAft>
            <a:buNone/>
          </a:pPr>
          <a:r>
            <a:rPr lang="en-US" sz="2300" kern="1200"/>
            <a:t>Tendency to treat factors as independent when they are mutually constitutive </a:t>
          </a:r>
        </a:p>
      </dsp:txBody>
      <dsp:txXfrm>
        <a:off x="3722485" y="1495545"/>
        <a:ext cx="3445958" cy="2243317"/>
      </dsp:txXfrm>
    </dsp:sp>
    <dsp:sp modelId="{9A11F97C-11E5-40BD-AD04-2112E4143EB0}">
      <dsp:nvSpPr>
        <dsp:cNvPr id="0" name=""/>
        <dsp:cNvSpPr/>
      </dsp:nvSpPr>
      <dsp:spPr>
        <a:xfrm>
          <a:off x="3722485" y="0"/>
          <a:ext cx="3445958" cy="149554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40384" tIns="165100" rIns="340384" bIns="165100" numCol="1" spcCol="1270" anchor="ctr" anchorCtr="0">
          <a:noAutofit/>
        </a:bodyPr>
        <a:lstStyle/>
        <a:p>
          <a:pPr marL="0" lvl="0" indent="0" algn="l" defTabSz="2933700">
            <a:lnSpc>
              <a:spcPct val="90000"/>
            </a:lnSpc>
            <a:spcBef>
              <a:spcPct val="0"/>
            </a:spcBef>
            <a:spcAft>
              <a:spcPct val="35000"/>
            </a:spcAft>
            <a:buNone/>
          </a:pPr>
          <a:r>
            <a:rPr lang="en-US" sz="6600" kern="1200"/>
            <a:t>02</a:t>
          </a:r>
        </a:p>
      </dsp:txBody>
      <dsp:txXfrm>
        <a:off x="3722485" y="0"/>
        <a:ext cx="3445958" cy="1495545"/>
      </dsp:txXfrm>
    </dsp:sp>
    <dsp:sp modelId="{B0F0821D-4E28-4ECF-98C9-88FC175AA811}">
      <dsp:nvSpPr>
        <dsp:cNvPr id="0" name=""/>
        <dsp:cNvSpPr/>
      </dsp:nvSpPr>
      <dsp:spPr>
        <a:xfrm>
          <a:off x="7444120" y="0"/>
          <a:ext cx="3445958" cy="3738863"/>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0384" tIns="0" rIns="340384" bIns="330200" numCol="1" spcCol="1270" anchor="t" anchorCtr="0">
          <a:noAutofit/>
        </a:bodyPr>
        <a:lstStyle/>
        <a:p>
          <a:pPr marL="0" lvl="0" indent="0" algn="l" defTabSz="1022350">
            <a:lnSpc>
              <a:spcPct val="90000"/>
            </a:lnSpc>
            <a:spcBef>
              <a:spcPct val="0"/>
            </a:spcBef>
            <a:spcAft>
              <a:spcPct val="35000"/>
            </a:spcAft>
            <a:buNone/>
          </a:pPr>
          <a:r>
            <a:rPr lang="en-US" sz="2300" kern="1200"/>
            <a:t>The tool itself does not help to generate strategic priorities without other tools or managerial judgement</a:t>
          </a:r>
        </a:p>
      </dsp:txBody>
      <dsp:txXfrm>
        <a:off x="7444120" y="1495545"/>
        <a:ext cx="3445958" cy="2243317"/>
      </dsp:txXfrm>
    </dsp:sp>
    <dsp:sp modelId="{F1065461-2841-4A26-9421-E1DE87B42A9C}">
      <dsp:nvSpPr>
        <dsp:cNvPr id="0" name=""/>
        <dsp:cNvSpPr/>
      </dsp:nvSpPr>
      <dsp:spPr>
        <a:xfrm>
          <a:off x="7444120" y="0"/>
          <a:ext cx="3445958" cy="149554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40384" tIns="165100" rIns="340384" bIns="165100" numCol="1" spcCol="1270" anchor="ctr" anchorCtr="0">
          <a:noAutofit/>
        </a:bodyPr>
        <a:lstStyle/>
        <a:p>
          <a:pPr marL="0" lvl="0" indent="0" algn="l" defTabSz="2933700">
            <a:lnSpc>
              <a:spcPct val="90000"/>
            </a:lnSpc>
            <a:spcBef>
              <a:spcPct val="0"/>
            </a:spcBef>
            <a:spcAft>
              <a:spcPct val="35000"/>
            </a:spcAft>
            <a:buNone/>
          </a:pPr>
          <a:r>
            <a:rPr lang="en-US" sz="6600" kern="1200"/>
            <a:t>03</a:t>
          </a:r>
        </a:p>
      </dsp:txBody>
      <dsp:txXfrm>
        <a:off x="7444120" y="0"/>
        <a:ext cx="3445958" cy="149554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E391E1-54A8-4D34-A58B-B8E1305189E5}">
      <dsp:nvSpPr>
        <dsp:cNvPr id="0" name=""/>
        <dsp:cNvSpPr/>
      </dsp:nvSpPr>
      <dsp:spPr>
        <a:xfrm>
          <a:off x="0" y="830579"/>
          <a:ext cx="7216416" cy="153337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3489E70-3255-4E4E-91F5-2B0575B3DF46}">
      <dsp:nvSpPr>
        <dsp:cNvPr id="0" name=""/>
        <dsp:cNvSpPr/>
      </dsp:nvSpPr>
      <dsp:spPr>
        <a:xfrm>
          <a:off x="463846" y="1175589"/>
          <a:ext cx="843357" cy="84335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F0F7C03-2FF0-4C59-B00F-D825D40F123F}">
      <dsp:nvSpPr>
        <dsp:cNvPr id="0" name=""/>
        <dsp:cNvSpPr/>
      </dsp:nvSpPr>
      <dsp:spPr>
        <a:xfrm>
          <a:off x="1771051" y="830579"/>
          <a:ext cx="5445364" cy="15333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2283" tIns="162283" rIns="162283" bIns="162283" numCol="1" spcCol="1270" anchor="ctr" anchorCtr="0">
          <a:noAutofit/>
        </a:bodyPr>
        <a:lstStyle/>
        <a:p>
          <a:pPr marL="0" lvl="0" indent="0" algn="l" defTabSz="977900">
            <a:lnSpc>
              <a:spcPct val="90000"/>
            </a:lnSpc>
            <a:spcBef>
              <a:spcPct val="0"/>
            </a:spcBef>
            <a:spcAft>
              <a:spcPct val="35000"/>
            </a:spcAft>
            <a:buNone/>
          </a:pPr>
          <a:r>
            <a:rPr lang="en-US" sz="2200" kern="1200"/>
            <a:t>Integrates external insights from PESTLE with internal capabilities, providing the bridge between the macro and micro</a:t>
          </a:r>
        </a:p>
      </dsp:txBody>
      <dsp:txXfrm>
        <a:off x="1771051" y="830579"/>
        <a:ext cx="5445364" cy="1533378"/>
      </dsp:txXfrm>
    </dsp:sp>
    <dsp:sp modelId="{5FD8E410-15A2-4F30-9DB7-51A55CB2B8EC}">
      <dsp:nvSpPr>
        <dsp:cNvPr id="0" name=""/>
        <dsp:cNvSpPr/>
      </dsp:nvSpPr>
      <dsp:spPr>
        <a:xfrm>
          <a:off x="0" y="2747302"/>
          <a:ext cx="7216416" cy="153337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E26A2F2-04C4-43A7-8591-6E5CC0966A88}">
      <dsp:nvSpPr>
        <dsp:cNvPr id="0" name=""/>
        <dsp:cNvSpPr/>
      </dsp:nvSpPr>
      <dsp:spPr>
        <a:xfrm>
          <a:off x="463846" y="3092312"/>
          <a:ext cx="843357" cy="84335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741866A-9E94-4AE4-AFD4-92C97842D303}">
      <dsp:nvSpPr>
        <dsp:cNvPr id="0" name=""/>
        <dsp:cNvSpPr/>
      </dsp:nvSpPr>
      <dsp:spPr>
        <a:xfrm>
          <a:off x="1771051" y="2747302"/>
          <a:ext cx="5445364" cy="15333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2283" tIns="162283" rIns="162283" bIns="162283" numCol="1" spcCol="1270" anchor="ctr" anchorCtr="0">
          <a:noAutofit/>
        </a:bodyPr>
        <a:lstStyle/>
        <a:p>
          <a:pPr marL="0" lvl="0" indent="0" algn="l" defTabSz="977900">
            <a:lnSpc>
              <a:spcPct val="90000"/>
            </a:lnSpc>
            <a:spcBef>
              <a:spcPct val="0"/>
            </a:spcBef>
            <a:spcAft>
              <a:spcPct val="35000"/>
            </a:spcAft>
            <a:buNone/>
          </a:pPr>
          <a:r>
            <a:rPr lang="en-US" sz="2200" kern="1200"/>
            <a:t>Used well, it will identify strengths, weaknesses, opportunities and threats</a:t>
          </a:r>
        </a:p>
      </dsp:txBody>
      <dsp:txXfrm>
        <a:off x="1771051" y="2747302"/>
        <a:ext cx="5445364" cy="153337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73A2E6-0F32-4069-A001-40C28D2992AA}">
      <dsp:nvSpPr>
        <dsp:cNvPr id="0" name=""/>
        <dsp:cNvSpPr/>
      </dsp:nvSpPr>
      <dsp:spPr>
        <a:xfrm>
          <a:off x="0" y="623"/>
          <a:ext cx="7216416" cy="14600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8280DFF-BCCF-413A-9A00-343975C31DA9}">
      <dsp:nvSpPr>
        <dsp:cNvPr id="0" name=""/>
        <dsp:cNvSpPr/>
      </dsp:nvSpPr>
      <dsp:spPr>
        <a:xfrm>
          <a:off x="441651" y="329124"/>
          <a:ext cx="803001" cy="80300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962873B-365F-4C4A-B66B-A4029651D888}">
      <dsp:nvSpPr>
        <dsp:cNvPr id="0" name=""/>
        <dsp:cNvSpPr/>
      </dsp:nvSpPr>
      <dsp:spPr>
        <a:xfrm>
          <a:off x="1686304" y="623"/>
          <a:ext cx="5530111" cy="14600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4517" tIns="154517" rIns="154517" bIns="154517" numCol="1" spcCol="1270" anchor="ctr" anchorCtr="0">
          <a:noAutofit/>
        </a:bodyPr>
        <a:lstStyle/>
        <a:p>
          <a:pPr marL="0" lvl="0" indent="0" algn="l" defTabSz="1111250">
            <a:lnSpc>
              <a:spcPct val="90000"/>
            </a:lnSpc>
            <a:spcBef>
              <a:spcPct val="0"/>
            </a:spcBef>
            <a:spcAft>
              <a:spcPct val="35000"/>
            </a:spcAft>
            <a:buNone/>
          </a:pPr>
          <a:r>
            <a:rPr lang="en-US" sz="2500" kern="1200"/>
            <a:t>Narrow, administrative focus to alignment with business strategy</a:t>
          </a:r>
        </a:p>
      </dsp:txBody>
      <dsp:txXfrm>
        <a:off x="1686304" y="623"/>
        <a:ext cx="5530111" cy="1460003"/>
      </dsp:txXfrm>
    </dsp:sp>
    <dsp:sp modelId="{3145EF3A-F7B7-4F9F-9EB6-D79AB2EFB08A}">
      <dsp:nvSpPr>
        <dsp:cNvPr id="0" name=""/>
        <dsp:cNvSpPr/>
      </dsp:nvSpPr>
      <dsp:spPr>
        <a:xfrm>
          <a:off x="0" y="1825628"/>
          <a:ext cx="7216416" cy="14600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82762EC-F77D-4F79-8DBB-6F16D45808E0}">
      <dsp:nvSpPr>
        <dsp:cNvPr id="0" name=""/>
        <dsp:cNvSpPr/>
      </dsp:nvSpPr>
      <dsp:spPr>
        <a:xfrm>
          <a:off x="441651" y="2154129"/>
          <a:ext cx="803001" cy="80300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1F96DC6-EB5E-479A-B180-35022E890DC8}">
      <dsp:nvSpPr>
        <dsp:cNvPr id="0" name=""/>
        <dsp:cNvSpPr/>
      </dsp:nvSpPr>
      <dsp:spPr>
        <a:xfrm>
          <a:off x="1686304" y="1825628"/>
          <a:ext cx="5530111" cy="14600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4517" tIns="154517" rIns="154517" bIns="154517" numCol="1" spcCol="1270" anchor="ctr" anchorCtr="0">
          <a:noAutofit/>
        </a:bodyPr>
        <a:lstStyle/>
        <a:p>
          <a:pPr marL="0" lvl="0" indent="0" algn="l" defTabSz="1111250">
            <a:lnSpc>
              <a:spcPct val="90000"/>
            </a:lnSpc>
            <a:spcBef>
              <a:spcPct val="0"/>
            </a:spcBef>
            <a:spcAft>
              <a:spcPct val="35000"/>
            </a:spcAft>
            <a:buNone/>
          </a:pPr>
          <a:r>
            <a:rPr lang="en-US" sz="2500" kern="1200"/>
            <a:t>Early personnel management focused on hiring, pay, record keeping and welfare</a:t>
          </a:r>
        </a:p>
      </dsp:txBody>
      <dsp:txXfrm>
        <a:off x="1686304" y="1825628"/>
        <a:ext cx="5530111" cy="1460003"/>
      </dsp:txXfrm>
    </dsp:sp>
    <dsp:sp modelId="{86D5A308-203C-4DC2-922C-84E7A6E36B77}">
      <dsp:nvSpPr>
        <dsp:cNvPr id="0" name=""/>
        <dsp:cNvSpPr/>
      </dsp:nvSpPr>
      <dsp:spPr>
        <a:xfrm>
          <a:off x="0" y="3650632"/>
          <a:ext cx="7216416" cy="14600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93E838-7C49-4B6D-BFDF-5D70018B6974}">
      <dsp:nvSpPr>
        <dsp:cNvPr id="0" name=""/>
        <dsp:cNvSpPr/>
      </dsp:nvSpPr>
      <dsp:spPr>
        <a:xfrm>
          <a:off x="441651" y="3979133"/>
          <a:ext cx="803001" cy="80300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6C6A1A9-87A4-4FDF-991C-6D5702CA1ABA}">
      <dsp:nvSpPr>
        <dsp:cNvPr id="0" name=""/>
        <dsp:cNvSpPr/>
      </dsp:nvSpPr>
      <dsp:spPr>
        <a:xfrm>
          <a:off x="1686304" y="3650632"/>
          <a:ext cx="5530111" cy="14600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4517" tIns="154517" rIns="154517" bIns="154517" numCol="1" spcCol="1270" anchor="ctr" anchorCtr="0">
          <a:noAutofit/>
        </a:bodyPr>
        <a:lstStyle/>
        <a:p>
          <a:pPr marL="0" lvl="0" indent="0" algn="l" defTabSz="1111250">
            <a:lnSpc>
              <a:spcPct val="90000"/>
            </a:lnSpc>
            <a:spcBef>
              <a:spcPct val="0"/>
            </a:spcBef>
            <a:spcAft>
              <a:spcPct val="35000"/>
            </a:spcAft>
            <a:buNone/>
          </a:pPr>
          <a:r>
            <a:rPr lang="en-US" sz="2500" kern="1200"/>
            <a:t>Mainly reactive "tea and tissues"</a:t>
          </a:r>
        </a:p>
      </dsp:txBody>
      <dsp:txXfrm>
        <a:off x="1686304" y="3650632"/>
        <a:ext cx="5530111" cy="146000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058223-2E8A-45A2-98E1-0057263C00F3}">
      <dsp:nvSpPr>
        <dsp:cNvPr id="0" name=""/>
        <dsp:cNvSpPr/>
      </dsp:nvSpPr>
      <dsp:spPr>
        <a:xfrm>
          <a:off x="0" y="623"/>
          <a:ext cx="7216416" cy="14600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42F8C01-30FE-425A-8F3F-F328664B7411}">
      <dsp:nvSpPr>
        <dsp:cNvPr id="0" name=""/>
        <dsp:cNvSpPr/>
      </dsp:nvSpPr>
      <dsp:spPr>
        <a:xfrm>
          <a:off x="441651" y="329124"/>
          <a:ext cx="803001" cy="80300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9804226-EF7F-4870-89D2-C981EC0F4740}">
      <dsp:nvSpPr>
        <dsp:cNvPr id="0" name=""/>
        <dsp:cNvSpPr/>
      </dsp:nvSpPr>
      <dsp:spPr>
        <a:xfrm>
          <a:off x="1686304" y="623"/>
          <a:ext cx="5530111" cy="14600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4517" tIns="154517" rIns="154517" bIns="154517" numCol="1" spcCol="1270" anchor="ctr" anchorCtr="0">
          <a:noAutofit/>
        </a:bodyPr>
        <a:lstStyle/>
        <a:p>
          <a:pPr marL="0" lvl="0" indent="0" algn="l" defTabSz="977900">
            <a:lnSpc>
              <a:spcPct val="90000"/>
            </a:lnSpc>
            <a:spcBef>
              <a:spcPct val="0"/>
            </a:spcBef>
            <a:spcAft>
              <a:spcPct val="35000"/>
            </a:spcAft>
            <a:buNone/>
          </a:pPr>
          <a:r>
            <a:rPr lang="en-US" sz="2200" kern="1200"/>
            <a:t>Towards the 1980s, 1990s, HRM reframed employees as assets to be developed, not just costs to be controlled</a:t>
          </a:r>
        </a:p>
      </dsp:txBody>
      <dsp:txXfrm>
        <a:off x="1686304" y="623"/>
        <a:ext cx="5530111" cy="1460003"/>
      </dsp:txXfrm>
    </dsp:sp>
    <dsp:sp modelId="{751CF5BF-DB61-4219-8B53-6E5E25EED261}">
      <dsp:nvSpPr>
        <dsp:cNvPr id="0" name=""/>
        <dsp:cNvSpPr/>
      </dsp:nvSpPr>
      <dsp:spPr>
        <a:xfrm>
          <a:off x="0" y="1825628"/>
          <a:ext cx="7216416" cy="14600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4B55149-A106-4918-A7B2-251457AD0424}">
      <dsp:nvSpPr>
        <dsp:cNvPr id="0" name=""/>
        <dsp:cNvSpPr/>
      </dsp:nvSpPr>
      <dsp:spPr>
        <a:xfrm>
          <a:off x="441651" y="2154129"/>
          <a:ext cx="803001" cy="80300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2F35B8A-BC90-4189-B08F-4435170093AF}">
      <dsp:nvSpPr>
        <dsp:cNvPr id="0" name=""/>
        <dsp:cNvSpPr/>
      </dsp:nvSpPr>
      <dsp:spPr>
        <a:xfrm>
          <a:off x="1686304" y="1825628"/>
          <a:ext cx="5530111" cy="14600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4517" tIns="154517" rIns="154517" bIns="154517" numCol="1" spcCol="1270" anchor="ctr" anchorCtr="0">
          <a:noAutofit/>
        </a:bodyPr>
        <a:lstStyle/>
        <a:p>
          <a:pPr marL="0" lvl="0" indent="0" algn="l" defTabSz="977900">
            <a:lnSpc>
              <a:spcPct val="90000"/>
            </a:lnSpc>
            <a:spcBef>
              <a:spcPct val="0"/>
            </a:spcBef>
            <a:spcAft>
              <a:spcPct val="35000"/>
            </a:spcAft>
            <a:buNone/>
          </a:pPr>
          <a:r>
            <a:rPr lang="en-US" sz="2200" kern="1200"/>
            <a:t>Specialisms such as recruitment, training and development, performance management emerged</a:t>
          </a:r>
        </a:p>
      </dsp:txBody>
      <dsp:txXfrm>
        <a:off x="1686304" y="1825628"/>
        <a:ext cx="5530111" cy="1460003"/>
      </dsp:txXfrm>
    </dsp:sp>
    <dsp:sp modelId="{079F62C3-66CA-4718-9A18-0D546208120D}">
      <dsp:nvSpPr>
        <dsp:cNvPr id="0" name=""/>
        <dsp:cNvSpPr/>
      </dsp:nvSpPr>
      <dsp:spPr>
        <a:xfrm>
          <a:off x="0" y="3650632"/>
          <a:ext cx="7216416" cy="14600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5567C94-8DFA-4803-87A6-3704AFC309A3}">
      <dsp:nvSpPr>
        <dsp:cNvPr id="0" name=""/>
        <dsp:cNvSpPr/>
      </dsp:nvSpPr>
      <dsp:spPr>
        <a:xfrm>
          <a:off x="441651" y="3979133"/>
          <a:ext cx="803001" cy="80300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5064699-C229-48B3-BD7D-8764B7B154A2}">
      <dsp:nvSpPr>
        <dsp:cNvPr id="0" name=""/>
        <dsp:cNvSpPr/>
      </dsp:nvSpPr>
      <dsp:spPr>
        <a:xfrm>
          <a:off x="1686304" y="3650632"/>
          <a:ext cx="5530111" cy="14600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4517" tIns="154517" rIns="154517" bIns="154517" numCol="1" spcCol="1270" anchor="ctr" anchorCtr="0">
          <a:noAutofit/>
        </a:bodyPr>
        <a:lstStyle/>
        <a:p>
          <a:pPr marL="0" lvl="0" indent="0" algn="l" defTabSz="977900">
            <a:lnSpc>
              <a:spcPct val="90000"/>
            </a:lnSpc>
            <a:spcBef>
              <a:spcPct val="0"/>
            </a:spcBef>
            <a:spcAft>
              <a:spcPct val="35000"/>
            </a:spcAft>
            <a:buNone/>
          </a:pPr>
          <a:r>
            <a:rPr lang="en-US" sz="2200" kern="1200"/>
            <a:t>Focus on alignment of individual goals and organisational goals "golden thread"</a:t>
          </a:r>
        </a:p>
      </dsp:txBody>
      <dsp:txXfrm>
        <a:off x="1686304" y="3650632"/>
        <a:ext cx="5530111" cy="1460003"/>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8851ED-AE6B-4128-86C5-E14152772E63}">
      <dsp:nvSpPr>
        <dsp:cNvPr id="0" name=""/>
        <dsp:cNvSpPr/>
      </dsp:nvSpPr>
      <dsp:spPr>
        <a:xfrm>
          <a:off x="3722" y="559384"/>
          <a:ext cx="2015460" cy="1209276"/>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Human Capital</a:t>
          </a:r>
        </a:p>
      </dsp:txBody>
      <dsp:txXfrm>
        <a:off x="3722" y="559384"/>
        <a:ext cx="2015460" cy="1209276"/>
      </dsp:txXfrm>
    </dsp:sp>
    <dsp:sp modelId="{0C563B28-86EE-49E0-A053-8B166594A206}">
      <dsp:nvSpPr>
        <dsp:cNvPr id="0" name=""/>
        <dsp:cNvSpPr/>
      </dsp:nvSpPr>
      <dsp:spPr>
        <a:xfrm>
          <a:off x="2220728" y="559384"/>
          <a:ext cx="2015460" cy="1209276"/>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Empowerment and work design</a:t>
          </a:r>
        </a:p>
      </dsp:txBody>
      <dsp:txXfrm>
        <a:off x="2220728" y="559384"/>
        <a:ext cx="2015460" cy="1209276"/>
      </dsp:txXfrm>
    </dsp:sp>
    <dsp:sp modelId="{2E8AB3CA-546C-47F6-AE0D-1829F1CEDAA6}">
      <dsp:nvSpPr>
        <dsp:cNvPr id="0" name=""/>
        <dsp:cNvSpPr/>
      </dsp:nvSpPr>
      <dsp:spPr>
        <a:xfrm>
          <a:off x="4437734" y="559384"/>
          <a:ext cx="2015460" cy="1209276"/>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Engagement and culture</a:t>
          </a:r>
        </a:p>
      </dsp:txBody>
      <dsp:txXfrm>
        <a:off x="4437734" y="559384"/>
        <a:ext cx="2015460" cy="1209276"/>
      </dsp:txXfrm>
    </dsp:sp>
    <dsp:sp modelId="{64E2F241-5301-429F-B64B-5FEF6278D99E}">
      <dsp:nvSpPr>
        <dsp:cNvPr id="0" name=""/>
        <dsp:cNvSpPr/>
      </dsp:nvSpPr>
      <dsp:spPr>
        <a:xfrm>
          <a:off x="6654740" y="559384"/>
          <a:ext cx="2015460" cy="1209276"/>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Leadership </a:t>
          </a:r>
        </a:p>
      </dsp:txBody>
      <dsp:txXfrm>
        <a:off x="6654740" y="559384"/>
        <a:ext cx="2015460" cy="1209276"/>
      </dsp:txXfrm>
    </dsp:sp>
    <dsp:sp modelId="{31638797-DD71-42D3-9D8C-F0B66135171B}">
      <dsp:nvSpPr>
        <dsp:cNvPr id="0" name=""/>
        <dsp:cNvSpPr/>
      </dsp:nvSpPr>
      <dsp:spPr>
        <a:xfrm>
          <a:off x="8871746" y="559384"/>
          <a:ext cx="2015460" cy="1209276"/>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Structure</a:t>
          </a:r>
        </a:p>
      </dsp:txBody>
      <dsp:txXfrm>
        <a:off x="8871746" y="559384"/>
        <a:ext cx="2015460" cy="1209276"/>
      </dsp:txXfrm>
    </dsp:sp>
    <dsp:sp modelId="{02578E4A-11DF-4BB6-92B3-93C46F01D843}">
      <dsp:nvSpPr>
        <dsp:cNvPr id="0" name=""/>
        <dsp:cNvSpPr/>
      </dsp:nvSpPr>
      <dsp:spPr>
        <a:xfrm>
          <a:off x="1112225" y="1970207"/>
          <a:ext cx="2015460" cy="1209276"/>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Employment </a:t>
          </a:r>
          <a:r>
            <a:rPr lang="en-US" sz="2200" kern="1200" dirty="0">
              <a:latin typeface="Grandview Display"/>
            </a:rPr>
            <a:t>Relationships</a:t>
          </a:r>
          <a:endParaRPr lang="en-US" sz="2200" kern="1200" dirty="0"/>
        </a:p>
      </dsp:txBody>
      <dsp:txXfrm>
        <a:off x="1112225" y="1970207"/>
        <a:ext cx="2015460" cy="1209276"/>
      </dsp:txXfrm>
    </dsp:sp>
    <dsp:sp modelId="{321DA723-6317-4D52-8787-AA3D6395A113}">
      <dsp:nvSpPr>
        <dsp:cNvPr id="0" name=""/>
        <dsp:cNvSpPr/>
      </dsp:nvSpPr>
      <dsp:spPr>
        <a:xfrm>
          <a:off x="3329231" y="1970207"/>
          <a:ext cx="2015460" cy="1209276"/>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latin typeface="Grandview Display"/>
            </a:rPr>
            <a:t>Strategy</a:t>
          </a:r>
          <a:r>
            <a:rPr lang="en-US" sz="2200" kern="1200" dirty="0"/>
            <a:t> and culture</a:t>
          </a:r>
        </a:p>
      </dsp:txBody>
      <dsp:txXfrm>
        <a:off x="3329231" y="1970207"/>
        <a:ext cx="2015460" cy="1209276"/>
      </dsp:txXfrm>
    </dsp:sp>
    <dsp:sp modelId="{2F7E4728-B93D-4E86-A708-124E18290C48}">
      <dsp:nvSpPr>
        <dsp:cNvPr id="0" name=""/>
        <dsp:cNvSpPr/>
      </dsp:nvSpPr>
      <dsp:spPr>
        <a:xfrm>
          <a:off x="5546237" y="1970207"/>
          <a:ext cx="2015460" cy="1209276"/>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Performance</a:t>
          </a:r>
        </a:p>
      </dsp:txBody>
      <dsp:txXfrm>
        <a:off x="5546237" y="1970207"/>
        <a:ext cx="2015460" cy="1209276"/>
      </dsp:txXfrm>
    </dsp:sp>
    <dsp:sp modelId="{3FFC4B5C-03E7-4EB0-9847-092E4428EF99}">
      <dsp:nvSpPr>
        <dsp:cNvPr id="0" name=""/>
        <dsp:cNvSpPr/>
      </dsp:nvSpPr>
      <dsp:spPr>
        <a:xfrm>
          <a:off x="7763243" y="1970207"/>
          <a:ext cx="2015460" cy="1209276"/>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Reward</a:t>
          </a:r>
        </a:p>
      </dsp:txBody>
      <dsp:txXfrm>
        <a:off x="7763243" y="1970207"/>
        <a:ext cx="2015460" cy="1209276"/>
      </dsp:txXfrm>
    </dsp:sp>
  </dsp:spTree>
</dsp:drawing>
</file>

<file path=ppt/diagrams/layout1.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2.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724B385-AAC1-4F22-A4EF-E7AD40582AC2}" type="datetimeFigureOut">
              <a:t>1/25/2026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73681E2-4B96-4BE9-8C18-0B57942708E1}" type="slidenum">
              <a:t>‹#›</a:t>
            </a:fld>
            <a:endParaRPr lang="en-US"/>
          </a:p>
        </p:txBody>
      </p:sp>
    </p:spTree>
    <p:extLst>
      <p:ext uri="{BB962C8B-B14F-4D97-AF65-F5344CB8AC3E}">
        <p14:creationId xmlns:p14="http://schemas.microsoft.com/office/powerpoint/2010/main" val="19609361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673681E2-4B96-4BE9-8C18-0B57942708E1}" type="slidenum">
              <a:t>2</a:t>
            </a:fld>
            <a:endParaRPr lang="en-US"/>
          </a:p>
        </p:txBody>
      </p:sp>
    </p:spTree>
    <p:extLst>
      <p:ext uri="{BB962C8B-B14F-4D97-AF65-F5344CB8AC3E}">
        <p14:creationId xmlns:p14="http://schemas.microsoft.com/office/powerpoint/2010/main" val="25978157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What does tight mean? Low unemployment and high vacancies – demand for workers is high relative to the number of people available and willing to work. In a slack or loose market, there are many jobseekers and fewer jobs. </a:t>
            </a:r>
          </a:p>
          <a:p>
            <a:endParaRPr lang="en-US" dirty="0">
              <a:ea typeface="Calibri"/>
              <a:cs typeface="Calibri"/>
            </a:endParaRPr>
          </a:p>
          <a:p>
            <a:r>
              <a:rPr lang="en-US" dirty="0">
                <a:ea typeface="Calibri"/>
                <a:cs typeface="Calibri"/>
              </a:rPr>
              <a:t>Wage growth is the rate at which a workers pay increases over a period of time.  It is a key indicator of </a:t>
            </a:r>
            <a:r>
              <a:rPr lang="en-US" dirty="0" err="1">
                <a:ea typeface="Calibri"/>
                <a:cs typeface="Calibri"/>
              </a:rPr>
              <a:t>labour</a:t>
            </a:r>
            <a:r>
              <a:rPr lang="en-US" dirty="0">
                <a:ea typeface="Calibri"/>
                <a:cs typeface="Calibri"/>
              </a:rPr>
              <a:t> market conditions and living standards. Once adjusted for inflation, we will tell us if purchasing power and incomes have improved. </a:t>
            </a:r>
          </a:p>
        </p:txBody>
      </p:sp>
      <p:sp>
        <p:nvSpPr>
          <p:cNvPr id="4" name="Slide Number Placeholder 3"/>
          <p:cNvSpPr>
            <a:spLocks noGrp="1"/>
          </p:cNvSpPr>
          <p:nvPr>
            <p:ph type="sldNum" sz="quarter" idx="5"/>
          </p:nvPr>
        </p:nvSpPr>
        <p:spPr/>
        <p:txBody>
          <a:bodyPr/>
          <a:lstStyle/>
          <a:p>
            <a:fld id="{673681E2-4B96-4BE9-8C18-0B57942708E1}" type="slidenum">
              <a:rPr lang="en-US"/>
              <a:t>7</a:t>
            </a:fld>
            <a:endParaRPr lang="en-US"/>
          </a:p>
        </p:txBody>
      </p:sp>
    </p:spTree>
    <p:extLst>
      <p:ext uri="{BB962C8B-B14F-4D97-AF65-F5344CB8AC3E}">
        <p14:creationId xmlns:p14="http://schemas.microsoft.com/office/powerpoint/2010/main" val="36370354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Macro: broad set of external forces and conditions that shape how whole industries and economies operate.  At the individual level of the firm, we cannot influence or change this, but we can monitor and </a:t>
            </a:r>
            <a:r>
              <a:rPr lang="en-US" dirty="0" err="1">
                <a:ea typeface="Calibri"/>
                <a:cs typeface="Calibri"/>
              </a:rPr>
              <a:t>analyse</a:t>
            </a:r>
            <a:r>
              <a:rPr lang="en-US" dirty="0">
                <a:ea typeface="Calibri"/>
                <a:cs typeface="Calibri"/>
              </a:rPr>
              <a:t> it to </a:t>
            </a:r>
            <a:r>
              <a:rPr lang="en-US" dirty="0" err="1">
                <a:ea typeface="Calibri"/>
                <a:cs typeface="Calibri"/>
              </a:rPr>
              <a:t>antricipate</a:t>
            </a:r>
            <a:r>
              <a:rPr lang="en-US" dirty="0">
                <a:ea typeface="Calibri"/>
                <a:cs typeface="Calibri"/>
              </a:rPr>
              <a:t> risks and opportunities and adapt strategies, workforce plans and policies accordingly</a:t>
            </a:r>
          </a:p>
        </p:txBody>
      </p:sp>
      <p:sp>
        <p:nvSpPr>
          <p:cNvPr id="4" name="Slide Number Placeholder 3"/>
          <p:cNvSpPr>
            <a:spLocks noGrp="1"/>
          </p:cNvSpPr>
          <p:nvPr>
            <p:ph type="sldNum" sz="quarter" idx="5"/>
          </p:nvPr>
        </p:nvSpPr>
        <p:spPr/>
        <p:txBody>
          <a:bodyPr/>
          <a:lstStyle/>
          <a:p>
            <a:fld id="{673681E2-4B96-4BE9-8C18-0B57942708E1}" type="slidenum">
              <a:rPr lang="en-US"/>
              <a:t>12</a:t>
            </a:fld>
            <a:endParaRPr lang="en-US"/>
          </a:p>
        </p:txBody>
      </p:sp>
    </p:spTree>
    <p:extLst>
      <p:ext uri="{BB962C8B-B14F-4D97-AF65-F5344CB8AC3E}">
        <p14:creationId xmlns:p14="http://schemas.microsoft.com/office/powerpoint/2010/main" val="30859955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Other tools exist!</a:t>
            </a:r>
            <a:endParaRPr lang="en-US"/>
          </a:p>
        </p:txBody>
      </p:sp>
      <p:sp>
        <p:nvSpPr>
          <p:cNvPr id="4" name="Slide Number Placeholder 3"/>
          <p:cNvSpPr>
            <a:spLocks noGrp="1"/>
          </p:cNvSpPr>
          <p:nvPr>
            <p:ph type="sldNum" sz="quarter" idx="5"/>
          </p:nvPr>
        </p:nvSpPr>
        <p:spPr/>
        <p:txBody>
          <a:bodyPr/>
          <a:lstStyle/>
          <a:p>
            <a:fld id="{673681E2-4B96-4BE9-8C18-0B57942708E1}" type="slidenum">
              <a:rPr lang="en-US"/>
              <a:t>15</a:t>
            </a:fld>
            <a:endParaRPr lang="en-US"/>
          </a:p>
        </p:txBody>
      </p:sp>
    </p:spTree>
    <p:extLst>
      <p:ext uri="{BB962C8B-B14F-4D97-AF65-F5344CB8AC3E}">
        <p14:creationId xmlns:p14="http://schemas.microsoft.com/office/powerpoint/2010/main" val="38770089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5610A-17B4-4656-93CF-E1D9982860F7}"/>
              </a:ext>
            </a:extLst>
          </p:cNvPr>
          <p:cNvSpPr>
            <a:spLocks noGrp="1"/>
          </p:cNvSpPr>
          <p:nvPr>
            <p:ph type="ctrTitle"/>
          </p:nvPr>
        </p:nvSpPr>
        <p:spPr>
          <a:xfrm>
            <a:off x="640080" y="1371599"/>
            <a:ext cx="6675120" cy="2951825"/>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451C80B-DFD6-415B-BA5B-E56E510CD12B}"/>
              </a:ext>
            </a:extLst>
          </p:cNvPr>
          <p:cNvSpPr>
            <a:spLocks noGrp="1"/>
          </p:cNvSpPr>
          <p:nvPr>
            <p:ph type="subTitle" idx="1"/>
          </p:nvPr>
        </p:nvSpPr>
        <p:spPr>
          <a:xfrm>
            <a:off x="640080" y="4584879"/>
            <a:ext cx="6675120" cy="1287887"/>
          </a:xfrm>
        </p:spPr>
        <p:txBody>
          <a:bodyPr anchor="b">
            <a:normAutofit/>
          </a:bodyPr>
          <a:lstStyle>
            <a:lvl1pPr marL="0" indent="0" algn="l">
              <a:lnSpc>
                <a:spcPct val="13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67A2065B-06FF-4991-9F8A-4BE25457B479}"/>
              </a:ext>
            </a:extLst>
          </p:cNvPr>
          <p:cNvSpPr>
            <a:spLocks noGrp="1"/>
          </p:cNvSpPr>
          <p:nvPr>
            <p:ph type="dt" sz="half" idx="10"/>
          </p:nvPr>
        </p:nvSpPr>
        <p:spPr/>
        <p:txBody>
          <a:bodyPr/>
          <a:lstStyle/>
          <a:p>
            <a:fld id="{6444479B-705B-4489-957E-7E8A228BDFA0}" type="datetime1">
              <a:rPr lang="en-US" smtClean="0"/>
              <a:t>1/25/2026</a:t>
            </a:fld>
            <a:endParaRPr lang="en-US"/>
          </a:p>
        </p:txBody>
      </p:sp>
      <p:sp>
        <p:nvSpPr>
          <p:cNvPr id="5" name="Footer Placeholder 4">
            <a:extLst>
              <a:ext uri="{FF2B5EF4-FFF2-40B4-BE49-F238E27FC236}">
                <a16:creationId xmlns:a16="http://schemas.microsoft.com/office/drawing/2014/main" id="{B20DF2FA-C604-45D8-A633-11D3742EC14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2EE5DA9-2D04-4850-AB9F-BD353816504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8066340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8B246-6A68-46BE-9DBD-614FA8CF4E2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3E47706-8D18-4093-A7C1-F30D7543CE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C7C8FC-AAEA-4AB6-9DB5-2503F58F0E69}"/>
              </a:ext>
            </a:extLst>
          </p:cNvPr>
          <p:cNvSpPr>
            <a:spLocks noGrp="1"/>
          </p:cNvSpPr>
          <p:nvPr>
            <p:ph type="dt" sz="half" idx="10"/>
          </p:nvPr>
        </p:nvSpPr>
        <p:spPr/>
        <p:txBody>
          <a:bodyPr/>
          <a:lstStyle/>
          <a:p>
            <a:fld id="{9F89F774-3FA6-43B8-9241-99959C8FD463}" type="datetime1">
              <a:rPr lang="en-US" smtClean="0"/>
              <a:t>1/25/2026</a:t>
            </a:fld>
            <a:endParaRPr lang="en-US"/>
          </a:p>
        </p:txBody>
      </p:sp>
      <p:sp>
        <p:nvSpPr>
          <p:cNvPr id="5" name="Footer Placeholder 4">
            <a:extLst>
              <a:ext uri="{FF2B5EF4-FFF2-40B4-BE49-F238E27FC236}">
                <a16:creationId xmlns:a16="http://schemas.microsoft.com/office/drawing/2014/main" id="{E8B1616B-3F08-4869-A522-773C38940F6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E030CE6-9124-4B3A-A912-AE16B5C34003}"/>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6929990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1BB59B6-79B9-97F5-AC3B-DF65899D39D8}"/>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C78885-57B2-4930-BD7D-CBF916EDF1C6}"/>
              </a:ext>
            </a:extLst>
          </p:cNvPr>
          <p:cNvSpPr>
            <a:spLocks noGrp="1"/>
          </p:cNvSpPr>
          <p:nvPr>
            <p:ph type="title"/>
          </p:nvPr>
        </p:nvSpPr>
        <p:spPr>
          <a:xfrm>
            <a:off x="640080" y="1291366"/>
            <a:ext cx="9214884" cy="3159974"/>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BE495E4-2F8B-4CC7-88AC-A312067E60D2}"/>
              </a:ext>
            </a:extLst>
          </p:cNvPr>
          <p:cNvSpPr>
            <a:spLocks noGrp="1"/>
          </p:cNvSpPr>
          <p:nvPr>
            <p:ph type="body" idx="1"/>
          </p:nvPr>
        </p:nvSpPr>
        <p:spPr>
          <a:xfrm>
            <a:off x="640080" y="5018567"/>
            <a:ext cx="7907079" cy="1073889"/>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585CC9-BAD3-4807-90BB-97DA2D6A6BE2}"/>
              </a:ext>
            </a:extLst>
          </p:cNvPr>
          <p:cNvSpPr>
            <a:spLocks noGrp="1"/>
          </p:cNvSpPr>
          <p:nvPr>
            <p:ph type="dt" sz="half" idx="10"/>
          </p:nvPr>
        </p:nvSpPr>
        <p:spPr/>
        <p:txBody>
          <a:bodyPr/>
          <a:lstStyle/>
          <a:p>
            <a:fld id="{F9504452-5DCC-4FE2-A5C9-8A5EF6714D65}" type="datetime1">
              <a:rPr lang="en-US" smtClean="0"/>
              <a:t>1/25/2026</a:t>
            </a:fld>
            <a:endParaRPr lang="en-US"/>
          </a:p>
        </p:txBody>
      </p:sp>
      <p:sp>
        <p:nvSpPr>
          <p:cNvPr id="5" name="Footer Placeholder 4">
            <a:extLst>
              <a:ext uri="{FF2B5EF4-FFF2-40B4-BE49-F238E27FC236}">
                <a16:creationId xmlns:a16="http://schemas.microsoft.com/office/drawing/2014/main" id="{5F108CEF-165F-4D7E-9666-5CD0156B497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E0EBC3D-3277-4D34-9F67-71040C21E3B3}"/>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FF05EAE5-4812-F718-6D75-9627884180BF}"/>
              </a:ext>
              <a:ext uri="{C183D7F6-B498-43B3-948B-1728B52AA6E4}">
                <adec:decorative xmlns:adec="http://schemas.microsoft.com/office/drawing/2017/decorative" val="1"/>
              </a:ext>
            </a:extLst>
          </p:cNvPr>
          <p:cNvCxnSpPr>
            <a:cxnSpLocks/>
          </p:cNvCxnSpPr>
          <p:nvPr/>
        </p:nvCxnSpPr>
        <p:spPr>
          <a:xfrm>
            <a:off x="716281" y="4715234"/>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37364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477A4-4D01-45B6-9563-0BF13BA72F7C}"/>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EE17E00-96AC-45F0-82B2-9F601E9B93C2}"/>
              </a:ext>
            </a:extLst>
          </p:cNvPr>
          <p:cNvSpPr>
            <a:spLocks noGrp="1"/>
          </p:cNvSpPr>
          <p:nvPr>
            <p:ph sz="half" idx="1"/>
          </p:nvPr>
        </p:nvSpPr>
        <p:spPr>
          <a:xfrm>
            <a:off x="640080"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2BA30CD-95C0-427B-A571-A7D8A53278F4}"/>
              </a:ext>
            </a:extLst>
          </p:cNvPr>
          <p:cNvSpPr>
            <a:spLocks noGrp="1"/>
          </p:cNvSpPr>
          <p:nvPr>
            <p:ph sz="half" idx="2"/>
          </p:nvPr>
        </p:nvSpPr>
        <p:spPr>
          <a:xfrm>
            <a:off x="6318928"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6F67CAC-53E4-44AF-BEAC-8FFB96F05A86}"/>
              </a:ext>
            </a:extLst>
          </p:cNvPr>
          <p:cNvSpPr>
            <a:spLocks noGrp="1"/>
          </p:cNvSpPr>
          <p:nvPr>
            <p:ph type="dt" sz="half" idx="10"/>
          </p:nvPr>
        </p:nvSpPr>
        <p:spPr/>
        <p:txBody>
          <a:bodyPr/>
          <a:lstStyle/>
          <a:p>
            <a:fld id="{E579ABC2-0180-4F3A-A895-A85BC724D472}" type="datetime1">
              <a:rPr lang="en-US" smtClean="0"/>
              <a:t>1/25/2026</a:t>
            </a:fld>
            <a:endParaRPr lang="en-US"/>
          </a:p>
        </p:txBody>
      </p:sp>
      <p:sp>
        <p:nvSpPr>
          <p:cNvPr id="6" name="Footer Placeholder 5">
            <a:extLst>
              <a:ext uri="{FF2B5EF4-FFF2-40B4-BE49-F238E27FC236}">
                <a16:creationId xmlns:a16="http://schemas.microsoft.com/office/drawing/2014/main" id="{083D9F3A-E7F0-45E7-AFA8-0D4A669EC16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5F008B-58BB-45FF-923F-5909DAB49D34}"/>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357897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B549-9E51-42E0-992A-73E775957773}"/>
              </a:ext>
            </a:extLst>
          </p:cNvPr>
          <p:cNvSpPr>
            <a:spLocks noGrp="1"/>
          </p:cNvSpPr>
          <p:nvPr>
            <p:ph type="title"/>
          </p:nvPr>
        </p:nvSpPr>
        <p:spPr>
          <a:xfrm>
            <a:off x="640079" y="1371599"/>
            <a:ext cx="10890929" cy="93975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81A5FDC-7C4B-45FB-8462-E2CE79919F33}"/>
              </a:ext>
            </a:extLst>
          </p:cNvPr>
          <p:cNvSpPr>
            <a:spLocks noGrp="1"/>
          </p:cNvSpPr>
          <p:nvPr>
            <p:ph type="body" idx="1"/>
          </p:nvPr>
        </p:nvSpPr>
        <p:spPr>
          <a:xfrm>
            <a:off x="640079"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D8B686-2E92-45B9-A3D7-9DCAA0C50B36}"/>
              </a:ext>
            </a:extLst>
          </p:cNvPr>
          <p:cNvSpPr>
            <a:spLocks noGrp="1"/>
          </p:cNvSpPr>
          <p:nvPr>
            <p:ph sz="half" idx="2"/>
          </p:nvPr>
        </p:nvSpPr>
        <p:spPr>
          <a:xfrm>
            <a:off x="640079"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6ADB526-4A44-47B6-8D14-93202E590AA7}"/>
              </a:ext>
            </a:extLst>
          </p:cNvPr>
          <p:cNvSpPr>
            <a:spLocks noGrp="1"/>
          </p:cNvSpPr>
          <p:nvPr>
            <p:ph type="body" sz="quarter" idx="3"/>
          </p:nvPr>
        </p:nvSpPr>
        <p:spPr>
          <a:xfrm>
            <a:off x="6318928"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4177CA-5C13-4311-BFD3-B98FBD942DA5}"/>
              </a:ext>
            </a:extLst>
          </p:cNvPr>
          <p:cNvSpPr>
            <a:spLocks noGrp="1"/>
          </p:cNvSpPr>
          <p:nvPr>
            <p:ph sz="quarter" idx="4"/>
          </p:nvPr>
        </p:nvSpPr>
        <p:spPr>
          <a:xfrm>
            <a:off x="6318928"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DEA255A-4CB5-40CA-B756-1AA5E27C20BF}"/>
              </a:ext>
            </a:extLst>
          </p:cNvPr>
          <p:cNvSpPr>
            <a:spLocks noGrp="1"/>
          </p:cNvSpPr>
          <p:nvPr>
            <p:ph type="dt" sz="half" idx="10"/>
          </p:nvPr>
        </p:nvSpPr>
        <p:spPr/>
        <p:txBody>
          <a:bodyPr/>
          <a:lstStyle/>
          <a:p>
            <a:fld id="{6AEEA9BA-4E8F-439E-BEA4-91FBA01E3F5F}" type="datetime1">
              <a:rPr lang="en-US" smtClean="0"/>
              <a:t>1/25/2026</a:t>
            </a:fld>
            <a:endParaRPr lang="en-US"/>
          </a:p>
        </p:txBody>
      </p:sp>
      <p:sp>
        <p:nvSpPr>
          <p:cNvPr id="8" name="Footer Placeholder 7">
            <a:extLst>
              <a:ext uri="{FF2B5EF4-FFF2-40B4-BE49-F238E27FC236}">
                <a16:creationId xmlns:a16="http://schemas.microsoft.com/office/drawing/2014/main" id="{FF3072C4-10F1-49B8-B0BF-69204EDDCFAE}"/>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A5ACC97-44C1-4887-909B-E6732D3C1FF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0185789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7D313-943A-47E0-8A7A-DFFBCC297AB7}"/>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23AC25A7-81C8-4AA1-AD9F-C78A451FDE2E}"/>
              </a:ext>
            </a:extLst>
          </p:cNvPr>
          <p:cNvSpPr>
            <a:spLocks noGrp="1"/>
          </p:cNvSpPr>
          <p:nvPr>
            <p:ph type="dt" sz="half" idx="10"/>
          </p:nvPr>
        </p:nvSpPr>
        <p:spPr/>
        <p:txBody>
          <a:bodyPr/>
          <a:lstStyle/>
          <a:p>
            <a:fld id="{BE15BF18-0007-481C-AA29-413124BC3EE7}" type="datetime1">
              <a:rPr lang="en-US" smtClean="0"/>
              <a:t>1/25/2026</a:t>
            </a:fld>
            <a:endParaRPr lang="en-US"/>
          </a:p>
        </p:txBody>
      </p:sp>
      <p:sp>
        <p:nvSpPr>
          <p:cNvPr id="4" name="Footer Placeholder 3">
            <a:extLst>
              <a:ext uri="{FF2B5EF4-FFF2-40B4-BE49-F238E27FC236}">
                <a16:creationId xmlns:a16="http://schemas.microsoft.com/office/drawing/2014/main" id="{6EF54740-6022-46B2-9C55-B60E9651684F}"/>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089497C9-6B5E-46D6-8FE9-0A5E0CF7F95B}"/>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1167701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149F9F0F-FB8C-5565-247C-BDCC156B5CAF}"/>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92740D3C-270A-401A-810C-2F86BBBB87D4}"/>
              </a:ext>
            </a:extLst>
          </p:cNvPr>
          <p:cNvSpPr>
            <a:spLocks noGrp="1"/>
          </p:cNvSpPr>
          <p:nvPr>
            <p:ph type="dt" sz="half" idx="10"/>
          </p:nvPr>
        </p:nvSpPr>
        <p:spPr/>
        <p:txBody>
          <a:bodyPr/>
          <a:lstStyle/>
          <a:p>
            <a:fld id="{09BE9870-3748-43AD-B547-02A075CB4A1D}" type="datetime1">
              <a:rPr lang="en-US" smtClean="0"/>
              <a:t>1/25/2026</a:t>
            </a:fld>
            <a:endParaRPr lang="en-US"/>
          </a:p>
        </p:txBody>
      </p:sp>
      <p:sp>
        <p:nvSpPr>
          <p:cNvPr id="3" name="Footer Placeholder 2">
            <a:extLst>
              <a:ext uri="{FF2B5EF4-FFF2-40B4-BE49-F238E27FC236}">
                <a16:creationId xmlns:a16="http://schemas.microsoft.com/office/drawing/2014/main" id="{DDCBE9F8-1765-4F36-A4DE-1DB136025AC9}"/>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7790CF9E-A6C6-4873-ADBE-7A2939319E58}"/>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332559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8CDF8-00AD-4441-A6D5-9D7A659EB6C0}"/>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8C330AF-CB7E-420A-AE8A-E02E90325885}"/>
              </a:ext>
            </a:extLst>
          </p:cNvPr>
          <p:cNvSpPr>
            <a:spLocks noGrp="1"/>
          </p:cNvSpPr>
          <p:nvPr>
            <p:ph idx="1"/>
          </p:nvPr>
        </p:nvSpPr>
        <p:spPr>
          <a:xfrm>
            <a:off x="4936519" y="1031001"/>
            <a:ext cx="6594490" cy="516636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F43257AD-2422-4CDA-9C55-700F4B5BF251}"/>
              </a:ext>
            </a:extLst>
          </p:cNvPr>
          <p:cNvSpPr>
            <a:spLocks noGrp="1"/>
          </p:cNvSpPr>
          <p:nvPr>
            <p:ph type="body" sz="half" idx="2"/>
          </p:nvPr>
        </p:nvSpPr>
        <p:spPr>
          <a:xfrm>
            <a:off x="640080" y="2972168"/>
            <a:ext cx="3859397" cy="322682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1B7454-C1CC-46F2-A6FB-1FE786C48F49}"/>
              </a:ext>
            </a:extLst>
          </p:cNvPr>
          <p:cNvSpPr>
            <a:spLocks noGrp="1"/>
          </p:cNvSpPr>
          <p:nvPr>
            <p:ph type="dt" sz="half" idx="10"/>
          </p:nvPr>
        </p:nvSpPr>
        <p:spPr/>
        <p:txBody>
          <a:bodyPr/>
          <a:lstStyle/>
          <a:p>
            <a:fld id="{558E7897-33C5-4F1A-9307-D068E37F3DC7}" type="datetime1">
              <a:rPr lang="en-US" smtClean="0"/>
              <a:t>1/25/2026</a:t>
            </a:fld>
            <a:endParaRPr lang="en-US"/>
          </a:p>
        </p:txBody>
      </p:sp>
      <p:sp>
        <p:nvSpPr>
          <p:cNvPr id="6" name="Footer Placeholder 5">
            <a:extLst>
              <a:ext uri="{FF2B5EF4-FFF2-40B4-BE49-F238E27FC236}">
                <a16:creationId xmlns:a16="http://schemas.microsoft.com/office/drawing/2014/main" id="{49077DBE-6CC7-421B-AB5E-341E20BD922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D6EAB8F-7526-4CDB-B782-FAD8B3E70B0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933970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1647F-5A61-44C9-81DC-331C9AE5DDAE}"/>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1627A0F-F1B8-49BE-A0FF-7FE16E3BDCC1}"/>
              </a:ext>
            </a:extLst>
          </p:cNvPr>
          <p:cNvSpPr>
            <a:spLocks noGrp="1"/>
          </p:cNvSpPr>
          <p:nvPr>
            <p:ph type="pic" idx="1"/>
          </p:nvPr>
        </p:nvSpPr>
        <p:spPr>
          <a:xfrm>
            <a:off x="4937760" y="1033271"/>
            <a:ext cx="6592824" cy="51663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C86D1BD6-1519-4431-9FAF-7D4F4129972C}"/>
              </a:ext>
            </a:extLst>
          </p:cNvPr>
          <p:cNvSpPr>
            <a:spLocks noGrp="1"/>
          </p:cNvSpPr>
          <p:nvPr>
            <p:ph type="body" sz="half" idx="2"/>
          </p:nvPr>
        </p:nvSpPr>
        <p:spPr>
          <a:xfrm>
            <a:off x="640080" y="2972167"/>
            <a:ext cx="3859397" cy="32268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A587A0-353B-42C2-BA96-B1ADEDF642BE}"/>
              </a:ext>
            </a:extLst>
          </p:cNvPr>
          <p:cNvSpPr>
            <a:spLocks noGrp="1"/>
          </p:cNvSpPr>
          <p:nvPr>
            <p:ph type="dt" sz="half" idx="10"/>
          </p:nvPr>
        </p:nvSpPr>
        <p:spPr/>
        <p:txBody>
          <a:bodyPr/>
          <a:lstStyle/>
          <a:p>
            <a:fld id="{82E171BA-CC09-47C8-A6DF-F5C5CB59CEEC}" type="datetime1">
              <a:rPr lang="en-US" smtClean="0"/>
              <a:t>1/25/2026</a:t>
            </a:fld>
            <a:endParaRPr lang="en-US"/>
          </a:p>
        </p:txBody>
      </p:sp>
      <p:sp>
        <p:nvSpPr>
          <p:cNvPr id="6" name="Footer Placeholder 5">
            <a:extLst>
              <a:ext uri="{FF2B5EF4-FFF2-40B4-BE49-F238E27FC236}">
                <a16:creationId xmlns:a16="http://schemas.microsoft.com/office/drawing/2014/main" id="{44D5A88E-3957-4B76-B1BE-4164029217B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5F7C5FD-E56A-4C66-8F23-087F95A2FD0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8772059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E4BB7-3F30-4C31-9BB2-8EC24FC0A1D6}"/>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ECF4134-70F5-4EE6-88BE-49D129630C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19EABC7-C044-44DE-B303-55A0581DA1E8}"/>
              </a:ext>
            </a:extLst>
          </p:cNvPr>
          <p:cNvSpPr>
            <a:spLocks noGrp="1"/>
          </p:cNvSpPr>
          <p:nvPr>
            <p:ph type="dt" sz="half" idx="10"/>
          </p:nvPr>
        </p:nvSpPr>
        <p:spPr/>
        <p:txBody>
          <a:bodyPr/>
          <a:lstStyle/>
          <a:p>
            <a:fld id="{C07B66AD-7C08-490A-ADA4-B47E10FB2407}" type="datetime1">
              <a:rPr lang="en-US" smtClean="0"/>
              <a:t>1/25/2026</a:t>
            </a:fld>
            <a:endParaRPr lang="en-US"/>
          </a:p>
        </p:txBody>
      </p:sp>
      <p:sp>
        <p:nvSpPr>
          <p:cNvPr id="5" name="Footer Placeholder 4">
            <a:extLst>
              <a:ext uri="{FF2B5EF4-FFF2-40B4-BE49-F238E27FC236}">
                <a16:creationId xmlns:a16="http://schemas.microsoft.com/office/drawing/2014/main" id="{4D4A63E1-5BC5-402E-9916-BAB84BCF0BB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A2EF915-AF64-4ECC-8B1A-B7E6A89B7917}"/>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9467494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1CB3635-47E1-90D8-B693-DA85A66B3831}"/>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6EB09414-2AA1-4D8E-A00A-C092FBC92D91}"/>
              </a:ext>
            </a:extLst>
          </p:cNvPr>
          <p:cNvSpPr>
            <a:spLocks noGrp="1"/>
          </p:cNvSpPr>
          <p:nvPr>
            <p:ph type="title" orient="vert"/>
          </p:nvPr>
        </p:nvSpPr>
        <p:spPr>
          <a:xfrm>
            <a:off x="9209219" y="640079"/>
            <a:ext cx="1811773" cy="5536884"/>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42C3A78-37C5-46D0-9DF4-CB78AF883C2C}"/>
              </a:ext>
            </a:extLst>
          </p:cNvPr>
          <p:cNvSpPr>
            <a:spLocks noGrp="1"/>
          </p:cNvSpPr>
          <p:nvPr>
            <p:ph type="body" orient="vert" idx="1"/>
          </p:nvPr>
        </p:nvSpPr>
        <p:spPr>
          <a:xfrm>
            <a:off x="640080" y="640080"/>
            <a:ext cx="8412422" cy="553688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9D8705E-925D-4F57-8268-107CE3CF4C45}"/>
              </a:ext>
            </a:extLst>
          </p:cNvPr>
          <p:cNvSpPr>
            <a:spLocks noGrp="1"/>
          </p:cNvSpPr>
          <p:nvPr>
            <p:ph type="dt" sz="half" idx="10"/>
          </p:nvPr>
        </p:nvSpPr>
        <p:spPr/>
        <p:txBody>
          <a:bodyPr/>
          <a:lstStyle/>
          <a:p>
            <a:fld id="{05B95027-4255-49E7-9841-CD21BCC99996}" type="datetime1">
              <a:rPr lang="en-US" smtClean="0"/>
              <a:t>1/25/2026</a:t>
            </a:fld>
            <a:endParaRPr lang="en-US"/>
          </a:p>
        </p:txBody>
      </p:sp>
      <p:sp>
        <p:nvSpPr>
          <p:cNvPr id="5" name="Footer Placeholder 4">
            <a:extLst>
              <a:ext uri="{FF2B5EF4-FFF2-40B4-BE49-F238E27FC236}">
                <a16:creationId xmlns:a16="http://schemas.microsoft.com/office/drawing/2014/main" id="{50FE207E-070D-4EC8-A44C-21F1815FDAA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5D01D1-C266-4161-A820-C084B980131C}"/>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3230604F-219C-2DEE-830E-27274CC2FE19}"/>
              </a:ext>
              <a:ext uri="{C183D7F6-B498-43B3-948B-1728B52AA6E4}">
                <adec:decorative xmlns:adec="http://schemas.microsoft.com/office/drawing/2017/decorative" val="1"/>
              </a:ext>
            </a:extLst>
          </p:cNvPr>
          <p:cNvCxnSpPr>
            <a:cxnSpLocks/>
          </p:cNvCxnSpPr>
          <p:nvPr/>
        </p:nvCxnSpPr>
        <p:spPr>
          <a:xfrm rot="5400000">
            <a:off x="10872154" y="1192438"/>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31167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B4E786-7636-4278-8595-D365D28A796A}"/>
              </a:ext>
            </a:extLst>
          </p:cNvPr>
          <p:cNvSpPr>
            <a:spLocks noGrp="1"/>
          </p:cNvSpPr>
          <p:nvPr>
            <p:ph type="title"/>
          </p:nvPr>
        </p:nvSpPr>
        <p:spPr>
          <a:xfrm>
            <a:off x="640079" y="1371601"/>
            <a:ext cx="10890929" cy="109728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A740849-7059-4C70-992B-5304D2EE9BAB}"/>
              </a:ext>
            </a:extLst>
          </p:cNvPr>
          <p:cNvSpPr>
            <a:spLocks noGrp="1"/>
          </p:cNvSpPr>
          <p:nvPr>
            <p:ph type="body" idx="1"/>
          </p:nvPr>
        </p:nvSpPr>
        <p:spPr>
          <a:xfrm>
            <a:off x="640080" y="2633472"/>
            <a:ext cx="10890928" cy="356616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9FEBF6-CEA6-4332-87B3-697807571C84}"/>
              </a:ext>
            </a:extLst>
          </p:cNvPr>
          <p:cNvSpPr>
            <a:spLocks noGrp="1"/>
          </p:cNvSpPr>
          <p:nvPr>
            <p:ph type="dt" sz="half" idx="2"/>
          </p:nvPr>
        </p:nvSpPr>
        <p:spPr>
          <a:xfrm>
            <a:off x="640080" y="6356350"/>
            <a:ext cx="2743200" cy="365125"/>
          </a:xfrm>
          <a:prstGeom prst="rect">
            <a:avLst/>
          </a:prstGeom>
        </p:spPr>
        <p:txBody>
          <a:bodyPr vert="horz" lIns="91440" tIns="45720" rIns="91440" bIns="45720" rtlCol="0" anchor="ctr"/>
          <a:lstStyle>
            <a:lvl1pPr algn="l">
              <a:defRPr sz="900" b="1" cap="all" spc="300" baseline="0">
                <a:solidFill>
                  <a:schemeClr val="tx1"/>
                </a:solidFill>
              </a:defRPr>
            </a:lvl1pPr>
          </a:lstStyle>
          <a:p>
            <a:fld id="{7DA38F49-B3E2-4BF0-BEC7-C30D34ABBB8D}" type="datetime1">
              <a:rPr lang="en-US" smtClean="0"/>
              <a:t>1/25/2026</a:t>
            </a:fld>
            <a:endParaRPr lang="en-US"/>
          </a:p>
        </p:txBody>
      </p:sp>
      <p:sp>
        <p:nvSpPr>
          <p:cNvPr id="5" name="Footer Placeholder 4">
            <a:extLst>
              <a:ext uri="{FF2B5EF4-FFF2-40B4-BE49-F238E27FC236}">
                <a16:creationId xmlns:a16="http://schemas.microsoft.com/office/drawing/2014/main" id="{BC6BAF94-621C-43E1-BA0C-410A6899031B}"/>
              </a:ext>
            </a:extLst>
          </p:cNvPr>
          <p:cNvSpPr>
            <a:spLocks noGrp="1"/>
          </p:cNvSpPr>
          <p:nvPr>
            <p:ph type="ftr" sz="quarter" idx="3"/>
          </p:nvPr>
        </p:nvSpPr>
        <p:spPr>
          <a:xfrm>
            <a:off x="6767622" y="6356350"/>
            <a:ext cx="4040373" cy="365125"/>
          </a:xfrm>
          <a:prstGeom prst="rect">
            <a:avLst/>
          </a:prstGeom>
        </p:spPr>
        <p:txBody>
          <a:bodyPr vert="horz" lIns="91440" tIns="45720" rIns="91440" bIns="45720" rtlCol="0" anchor="ctr"/>
          <a:lstStyle>
            <a:lvl1pPr algn="r">
              <a:defRPr sz="9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137D19E5-9E16-48C9-AAE2-0C70679A8D7B}"/>
              </a:ext>
            </a:extLst>
          </p:cNvPr>
          <p:cNvSpPr>
            <a:spLocks noGrp="1"/>
          </p:cNvSpPr>
          <p:nvPr>
            <p:ph type="sldNum" sz="quarter" idx="4"/>
          </p:nvPr>
        </p:nvSpPr>
        <p:spPr>
          <a:xfrm>
            <a:off x="10807995" y="6356350"/>
            <a:ext cx="723014" cy="365125"/>
          </a:xfrm>
          <a:prstGeom prst="rect">
            <a:avLst/>
          </a:prstGeom>
        </p:spPr>
        <p:txBody>
          <a:bodyPr vert="horz" lIns="91440" tIns="45720" rIns="91440" bIns="45720" rtlCol="0" anchor="ctr"/>
          <a:lstStyle>
            <a:lvl1pPr algn="r">
              <a:defRPr sz="900" b="1" cap="all" spc="300" baseline="0">
                <a:solidFill>
                  <a:schemeClr val="tx1"/>
                </a:solidFill>
              </a:defRPr>
            </a:lvl1pPr>
          </a:lstStyle>
          <a:p>
            <a:fld id="{70C12960-6E85-460F-B6E3-5B82CB31AF3D}" type="slidenum">
              <a:rPr lang="en-US" smtClean="0"/>
              <a:t>‹#›</a:t>
            </a:fld>
            <a:endParaRPr lang="en-US"/>
          </a:p>
        </p:txBody>
      </p:sp>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p:cNvCxnSpPr>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345574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493776" indent="-228600" algn="l" defTabSz="914400" rtl="0" eaLnBrk="1" latinLnBrk="0" hangingPunct="1">
        <a:lnSpc>
          <a:spcPct val="120000"/>
        </a:lnSpc>
        <a:spcBef>
          <a:spcPts val="500"/>
        </a:spcBef>
        <a:buSzPct val="87000"/>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1051560" indent="-28575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4pPr>
      <a:lvl5pPr marL="1298448"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9.sv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People Discussing">
            <a:extLst>
              <a:ext uri="{FF2B5EF4-FFF2-40B4-BE49-F238E27FC236}">
                <a16:creationId xmlns:a16="http://schemas.microsoft.com/office/drawing/2014/main" id="{721934AE-F718-8FE1-1B36-60A62318D36C}"/>
              </a:ext>
            </a:extLst>
          </p:cNvPr>
          <p:cNvPicPr>
            <a:picLocks noChangeAspect="1"/>
          </p:cNvPicPr>
          <p:nvPr>
            <a:videoFile r:link="rId2"/>
            <p:extLst>
              <p:ext uri="{DAA4B4D4-6D71-4841-9C94-3DE7FCFB9230}">
                <p14:media xmlns:p14="http://schemas.microsoft.com/office/powerpoint/2010/main" r:embed="rId1"/>
              </p:ext>
            </p:extLst>
          </p:nvPr>
        </p:nvPicPr>
        <p:blipFill>
          <a:blip r:embed="rId4">
            <a:alphaModFix/>
          </a:blip>
          <a:srcRect r="6250" b="6250"/>
          <a:stretch>
            <a:fillRect/>
          </a:stretch>
        </p:blipFill>
        <p:spPr>
          <a:xfrm>
            <a:off x="-1" y="10"/>
            <a:ext cx="12191999" cy="6857985"/>
          </a:xfrm>
          <a:prstGeom prst="rect">
            <a:avLst/>
          </a:prstGeom>
        </p:spPr>
      </p:pic>
      <p:sp>
        <p:nvSpPr>
          <p:cNvPr id="11" name="Rectangle 10">
            <a:extLst>
              <a:ext uri="{FF2B5EF4-FFF2-40B4-BE49-F238E27FC236}">
                <a16:creationId xmlns:a16="http://schemas.microsoft.com/office/drawing/2014/main" id="{D50741CA-59A3-4426-8205-D763C968E8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543515" cy="6858000"/>
          </a:xfrm>
          <a:prstGeom prst="rect">
            <a:avLst/>
          </a:prstGeom>
          <a:gradFill flip="none" rotWithShape="1">
            <a:gsLst>
              <a:gs pos="0">
                <a:srgbClr val="000000">
                  <a:alpha val="0"/>
                </a:srgbClr>
              </a:gs>
              <a:gs pos="58000">
                <a:srgbClr val="000000">
                  <a:alpha val="55000"/>
                </a:srgbClr>
              </a:gs>
              <a:gs pos="93000">
                <a:srgbClr val="000000">
                  <a:alpha val="64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914400" y="2583874"/>
            <a:ext cx="5296829" cy="2884767"/>
          </a:xfrm>
        </p:spPr>
        <p:txBody>
          <a:bodyPr anchor="b">
            <a:normAutofit/>
          </a:bodyPr>
          <a:lstStyle/>
          <a:p>
            <a:r>
              <a:rPr lang="en-US">
                <a:solidFill>
                  <a:srgbClr val="FFFFFF"/>
                </a:solidFill>
              </a:rPr>
              <a:t>Developing People in Organisations</a:t>
            </a:r>
          </a:p>
        </p:txBody>
      </p:sp>
      <p:sp>
        <p:nvSpPr>
          <p:cNvPr id="3" name="Subtitle 2"/>
          <p:cNvSpPr>
            <a:spLocks noGrp="1"/>
          </p:cNvSpPr>
          <p:nvPr>
            <p:ph type="subTitle" idx="1"/>
          </p:nvPr>
        </p:nvSpPr>
        <p:spPr>
          <a:xfrm>
            <a:off x="914401" y="956112"/>
            <a:ext cx="5296828" cy="1491242"/>
          </a:xfrm>
        </p:spPr>
        <p:txBody>
          <a:bodyPr vert="horz" lIns="91440" tIns="45720" rIns="91440" bIns="45720" rtlCol="0" anchor="t">
            <a:normAutofit/>
          </a:bodyPr>
          <a:lstStyle/>
          <a:p>
            <a:r>
              <a:rPr lang="en-US">
                <a:solidFill>
                  <a:srgbClr val="FFFFFF"/>
                </a:solidFill>
              </a:rPr>
              <a:t>January 2026 – Week 1</a:t>
            </a:r>
          </a:p>
        </p:txBody>
      </p:sp>
      <p:cxnSp>
        <p:nvCxnSpPr>
          <p:cNvPr id="13" name="Straight Connector 12">
            <a:extLst>
              <a:ext uri="{FF2B5EF4-FFF2-40B4-BE49-F238E27FC236}">
                <a16:creationId xmlns:a16="http://schemas.microsoft.com/office/drawing/2014/main" id="{B05D162C-996E-4B39-A3EF-DB9D0EEF2E3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97529" y="5832424"/>
            <a:ext cx="978862"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42E4A52-6384-BE3E-2EB7-A0927B6AA190}"/>
              </a:ext>
            </a:extLst>
          </p:cNvPr>
          <p:cNvSpPr>
            <a:spLocks noGrp="1"/>
          </p:cNvSpPr>
          <p:nvPr>
            <p:ph type="title"/>
          </p:nvPr>
        </p:nvSpPr>
        <p:spPr>
          <a:xfrm>
            <a:off x="640080" y="1371600"/>
            <a:ext cx="5852160" cy="1097280"/>
          </a:xfrm>
        </p:spPr>
        <p:txBody>
          <a:bodyPr anchor="t">
            <a:normAutofit/>
          </a:bodyPr>
          <a:lstStyle/>
          <a:p>
            <a:r>
              <a:rPr lang="en-US" dirty="0"/>
              <a:t>Welcome &amp; </a:t>
            </a:r>
            <a:r>
              <a:rPr lang="en-US"/>
              <a:t>introduction</a:t>
            </a:r>
            <a:endParaRPr lang="en-US" dirty="0"/>
          </a:p>
        </p:txBody>
      </p:sp>
      <p:cxnSp>
        <p:nvCxnSpPr>
          <p:cNvPr id="11" name="Straight Connector 10">
            <a:extLst>
              <a:ext uri="{FF2B5EF4-FFF2-40B4-BE49-F238E27FC236}">
                <a16:creationId xmlns:a16="http://schemas.microsoft.com/office/drawing/2014/main" id="{753FE100-D0AB-4AE2-824B-60CFA31EC6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6281"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FC6BEA8-DB44-AD0C-CDCE-D55F4E0879A0}"/>
              </a:ext>
            </a:extLst>
          </p:cNvPr>
          <p:cNvSpPr>
            <a:spLocks noGrp="1"/>
          </p:cNvSpPr>
          <p:nvPr>
            <p:ph idx="1"/>
          </p:nvPr>
        </p:nvSpPr>
        <p:spPr>
          <a:xfrm>
            <a:off x="640080" y="2633236"/>
            <a:ext cx="5852160" cy="3664685"/>
          </a:xfrm>
        </p:spPr>
        <p:txBody>
          <a:bodyPr vert="horz" lIns="91440" tIns="45720" rIns="91440" bIns="45720" rtlCol="0">
            <a:normAutofit/>
          </a:bodyPr>
          <a:lstStyle/>
          <a:p>
            <a:r>
              <a:rPr lang="en-US"/>
              <a:t>Three facts:</a:t>
            </a:r>
          </a:p>
          <a:p>
            <a:pPr marL="493395" lvl="1">
              <a:buFont typeface="Courier New" panose="020B0604020202020204" pitchFamily="34" charset="0"/>
              <a:buChar char="o"/>
            </a:pPr>
            <a:r>
              <a:rPr lang="en-US"/>
              <a:t>Something personal</a:t>
            </a:r>
            <a:endParaRPr lang="en-US" dirty="0"/>
          </a:p>
          <a:p>
            <a:pPr marL="493395" lvl="1">
              <a:buFont typeface="Courier New" panose="020B0604020202020204" pitchFamily="34" charset="0"/>
              <a:buChar char="o"/>
            </a:pPr>
            <a:r>
              <a:rPr lang="en-US" dirty="0"/>
              <a:t>Something related to Developing People in </a:t>
            </a:r>
            <a:r>
              <a:rPr lang="en-US" dirty="0" err="1"/>
              <a:t>Organisations</a:t>
            </a:r>
            <a:r>
              <a:rPr lang="en-US" dirty="0"/>
              <a:t> from your experience</a:t>
            </a:r>
          </a:p>
          <a:p>
            <a:pPr marL="493395" lvl="1">
              <a:buFont typeface="Courier New" panose="020B0604020202020204" pitchFamily="34" charset="0"/>
              <a:buChar char="o"/>
            </a:pPr>
            <a:r>
              <a:rPr lang="en-US" dirty="0"/>
              <a:t>Something quirky or unexpected about </a:t>
            </a:r>
            <a:r>
              <a:rPr lang="en-US"/>
              <a:t>yourself</a:t>
            </a:r>
            <a:endParaRPr lang="en-US" dirty="0"/>
          </a:p>
        </p:txBody>
      </p:sp>
      <p:pic>
        <p:nvPicPr>
          <p:cNvPr id="5" name="Picture 4" descr="Colorful carved figures of humans">
            <a:extLst>
              <a:ext uri="{FF2B5EF4-FFF2-40B4-BE49-F238E27FC236}">
                <a16:creationId xmlns:a16="http://schemas.microsoft.com/office/drawing/2014/main" id="{BCDCB456-8B30-879D-3BE9-82B5E6C93576}"/>
              </a:ext>
            </a:extLst>
          </p:cNvPr>
          <p:cNvPicPr>
            <a:picLocks noChangeAspect="1"/>
          </p:cNvPicPr>
          <p:nvPr/>
        </p:nvPicPr>
        <p:blipFill>
          <a:blip r:embed="rId3"/>
          <a:srcRect l="25232" r="24419" b="-10"/>
          <a:stretch>
            <a:fillRect/>
          </a:stretch>
        </p:blipFill>
        <p:spPr>
          <a:xfrm>
            <a:off x="7345680" y="10"/>
            <a:ext cx="4846320" cy="6857990"/>
          </a:xfrm>
          <a:prstGeom prst="rect">
            <a:avLst/>
          </a:prstGeom>
        </p:spPr>
      </p:pic>
    </p:spTree>
    <p:extLst>
      <p:ext uri="{BB962C8B-B14F-4D97-AF65-F5344CB8AC3E}">
        <p14:creationId xmlns:p14="http://schemas.microsoft.com/office/powerpoint/2010/main" val="14717672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AD2862-6F32-C433-5A30-D77717E6F5D3}"/>
              </a:ext>
            </a:extLst>
          </p:cNvPr>
          <p:cNvSpPr>
            <a:spLocks noGrp="1"/>
          </p:cNvSpPr>
          <p:nvPr>
            <p:ph type="title"/>
          </p:nvPr>
        </p:nvSpPr>
        <p:spPr>
          <a:xfrm>
            <a:off x="640080" y="1371600"/>
            <a:ext cx="5852160" cy="1097280"/>
          </a:xfrm>
        </p:spPr>
        <p:txBody>
          <a:bodyPr anchor="t">
            <a:normAutofit/>
          </a:bodyPr>
          <a:lstStyle/>
          <a:p>
            <a:r>
              <a:rPr lang="en-US"/>
              <a:t>What are we learning?</a:t>
            </a:r>
          </a:p>
        </p:txBody>
      </p:sp>
      <p:cxnSp>
        <p:nvCxnSpPr>
          <p:cNvPr id="11" name="Straight Connector 10">
            <a:extLst>
              <a:ext uri="{FF2B5EF4-FFF2-40B4-BE49-F238E27FC236}">
                <a16:creationId xmlns:a16="http://schemas.microsoft.com/office/drawing/2014/main" id="{753FE100-D0AB-4AE2-824B-60CFA31EC6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6281"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A89241B-2600-BDEE-AD9E-46DCF6AC24F8}"/>
              </a:ext>
            </a:extLst>
          </p:cNvPr>
          <p:cNvSpPr>
            <a:spLocks noGrp="1"/>
          </p:cNvSpPr>
          <p:nvPr>
            <p:ph idx="1"/>
          </p:nvPr>
        </p:nvSpPr>
        <p:spPr>
          <a:xfrm>
            <a:off x="640080" y="2633236"/>
            <a:ext cx="5852160" cy="3664685"/>
          </a:xfrm>
        </p:spPr>
        <p:txBody>
          <a:bodyPr vert="horz" lIns="91440" tIns="45720" rIns="91440" bIns="45720" rtlCol="0">
            <a:normAutofit/>
          </a:bodyPr>
          <a:lstStyle/>
          <a:p>
            <a:r>
              <a:rPr lang="en-US" dirty="0"/>
              <a:t>You will develop a professional understanding of what effective leadership can deliver in terms of sustainable </a:t>
            </a:r>
            <a:r>
              <a:rPr lang="en-US" dirty="0" err="1"/>
              <a:t>organisational</a:t>
            </a:r>
            <a:r>
              <a:rPr lang="en-US" dirty="0"/>
              <a:t> capability and innovation through the development of people</a:t>
            </a:r>
          </a:p>
        </p:txBody>
      </p:sp>
      <p:pic>
        <p:nvPicPr>
          <p:cNvPr id="5" name="Picture 4" descr="Person with idea concept">
            <a:extLst>
              <a:ext uri="{FF2B5EF4-FFF2-40B4-BE49-F238E27FC236}">
                <a16:creationId xmlns:a16="http://schemas.microsoft.com/office/drawing/2014/main" id="{367D1DA0-9454-3B58-F5A7-53F3A2B05D7A}"/>
              </a:ext>
            </a:extLst>
          </p:cNvPr>
          <p:cNvPicPr>
            <a:picLocks noChangeAspect="1"/>
          </p:cNvPicPr>
          <p:nvPr/>
        </p:nvPicPr>
        <p:blipFill>
          <a:blip r:embed="rId2"/>
          <a:srcRect l="32914" r="19984" b="-3"/>
          <a:stretch>
            <a:fillRect/>
          </a:stretch>
        </p:blipFill>
        <p:spPr>
          <a:xfrm>
            <a:off x="7345680" y="10"/>
            <a:ext cx="4846320" cy="6857990"/>
          </a:xfrm>
          <a:prstGeom prst="rect">
            <a:avLst/>
          </a:prstGeom>
        </p:spPr>
      </p:pic>
    </p:spTree>
    <p:extLst>
      <p:ext uri="{BB962C8B-B14F-4D97-AF65-F5344CB8AC3E}">
        <p14:creationId xmlns:p14="http://schemas.microsoft.com/office/powerpoint/2010/main" val="8573298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30F7AA-0AD7-9F3C-0A04-F302156DD2FF}"/>
              </a:ext>
            </a:extLst>
          </p:cNvPr>
          <p:cNvSpPr>
            <a:spLocks noGrp="1"/>
          </p:cNvSpPr>
          <p:nvPr>
            <p:ph type="title"/>
          </p:nvPr>
        </p:nvSpPr>
        <p:spPr>
          <a:xfrm>
            <a:off x="640079" y="570750"/>
            <a:ext cx="10890929" cy="1387934"/>
          </a:xfrm>
        </p:spPr>
        <p:txBody>
          <a:bodyPr anchor="b">
            <a:normAutofit/>
          </a:bodyPr>
          <a:lstStyle/>
          <a:p>
            <a:r>
              <a:rPr lang="en-US"/>
              <a:t>Learning Outcomes</a:t>
            </a:r>
          </a:p>
        </p:txBody>
      </p:sp>
      <p:cxnSp>
        <p:nvCxnSpPr>
          <p:cNvPr id="11" name="Straight Connector 10">
            <a:extLst>
              <a:ext uri="{FF2B5EF4-FFF2-40B4-BE49-F238E27FC236}">
                <a16:creationId xmlns:a16="http://schemas.microsoft.com/office/drawing/2014/main" id="{E62D3963-2153-4637-96E6-E31BD2CE5D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2307479"/>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724D96AA-8D16-F3E4-C00A-B6C04B0F3D31}"/>
              </a:ext>
            </a:extLst>
          </p:cNvPr>
          <p:cNvGraphicFramePr>
            <a:graphicFrameLocks noGrp="1"/>
          </p:cNvGraphicFramePr>
          <p:nvPr>
            <p:ph idx="1"/>
            <p:extLst>
              <p:ext uri="{D42A27DB-BD31-4B8C-83A1-F6EECF244321}">
                <p14:modId xmlns:p14="http://schemas.microsoft.com/office/powerpoint/2010/main" val="3472032685"/>
              </p:ext>
            </p:extLst>
          </p:nvPr>
        </p:nvGraphicFramePr>
        <p:xfrm>
          <a:off x="640079" y="2559050"/>
          <a:ext cx="10890929" cy="37388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46018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565A9C6-65FE-7CDC-B15E-B7608252FE57}"/>
              </a:ext>
            </a:extLst>
          </p:cNvPr>
          <p:cNvSpPr>
            <a:spLocks noGrp="1"/>
          </p:cNvSpPr>
          <p:nvPr>
            <p:ph type="title"/>
          </p:nvPr>
        </p:nvSpPr>
        <p:spPr>
          <a:xfrm>
            <a:off x="640080" y="914399"/>
            <a:ext cx="3000587" cy="4160520"/>
          </a:xfrm>
        </p:spPr>
        <p:txBody>
          <a:bodyPr anchor="t">
            <a:normAutofit/>
          </a:bodyPr>
          <a:lstStyle/>
          <a:p>
            <a:r>
              <a:rPr lang="en-US" sz="3600"/>
              <a:t>Assessment</a:t>
            </a:r>
          </a:p>
        </p:txBody>
      </p:sp>
      <p:cxnSp>
        <p:nvCxnSpPr>
          <p:cNvPr id="11" name="Straight Connector 10">
            <a:extLst>
              <a:ext uri="{FF2B5EF4-FFF2-40B4-BE49-F238E27FC236}">
                <a16:creationId xmlns:a16="http://schemas.microsoft.com/office/drawing/2014/main" id="{05ADA91C-AD52-A530-A898-AD6E6987459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2253" y="6272784"/>
            <a:ext cx="10847495"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49E32300-DEA7-BEFB-09CE-20F186A803DE}"/>
              </a:ext>
            </a:extLst>
          </p:cNvPr>
          <p:cNvGraphicFramePr>
            <a:graphicFrameLocks noGrp="1"/>
          </p:cNvGraphicFramePr>
          <p:nvPr>
            <p:ph idx="1"/>
            <p:extLst>
              <p:ext uri="{D42A27DB-BD31-4B8C-83A1-F6EECF244321}">
                <p14:modId xmlns:p14="http://schemas.microsoft.com/office/powerpoint/2010/main" val="3036782792"/>
              </p:ext>
            </p:extLst>
          </p:nvPr>
        </p:nvGraphicFramePr>
        <p:xfrm>
          <a:off x="4303332" y="891606"/>
          <a:ext cx="7216416" cy="51112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414689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DD2047E-6A0C-AB7F-0279-79725BAE1996}"/>
              </a:ext>
            </a:extLst>
          </p:cNvPr>
          <p:cNvSpPr>
            <a:spLocks noGrp="1"/>
          </p:cNvSpPr>
          <p:nvPr>
            <p:ph type="title"/>
          </p:nvPr>
        </p:nvSpPr>
        <p:spPr>
          <a:xfrm>
            <a:off x="640080" y="914399"/>
            <a:ext cx="3000587" cy="4160520"/>
          </a:xfrm>
        </p:spPr>
        <p:txBody>
          <a:bodyPr anchor="t">
            <a:normAutofit/>
          </a:bodyPr>
          <a:lstStyle/>
          <a:p>
            <a:r>
              <a:rPr lang="en-US" sz="3600"/>
              <a:t>UK Employment Market - Political</a:t>
            </a:r>
          </a:p>
        </p:txBody>
      </p:sp>
      <p:cxnSp>
        <p:nvCxnSpPr>
          <p:cNvPr id="11" name="Straight Connector 10">
            <a:extLst>
              <a:ext uri="{FF2B5EF4-FFF2-40B4-BE49-F238E27FC236}">
                <a16:creationId xmlns:a16="http://schemas.microsoft.com/office/drawing/2014/main" id="{05ADA91C-AD52-A530-A898-AD6E6987459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2253" y="6272784"/>
            <a:ext cx="10847495"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FE3EF624-F18B-3B59-BE7B-45C58D822868}"/>
              </a:ext>
            </a:extLst>
          </p:cNvPr>
          <p:cNvGraphicFramePr>
            <a:graphicFrameLocks noGrp="1"/>
          </p:cNvGraphicFramePr>
          <p:nvPr>
            <p:ph idx="1"/>
            <p:extLst>
              <p:ext uri="{D42A27DB-BD31-4B8C-83A1-F6EECF244321}">
                <p14:modId xmlns:p14="http://schemas.microsoft.com/office/powerpoint/2010/main" val="1217544398"/>
              </p:ext>
            </p:extLst>
          </p:nvPr>
        </p:nvGraphicFramePr>
        <p:xfrm>
          <a:off x="4303332" y="891606"/>
          <a:ext cx="7216416" cy="51112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827816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78313C6-078B-59DF-F70E-5F6EB2A0A4EB}"/>
              </a:ext>
            </a:extLst>
          </p:cNvPr>
          <p:cNvSpPr>
            <a:spLocks noGrp="1"/>
          </p:cNvSpPr>
          <p:nvPr>
            <p:ph type="title"/>
          </p:nvPr>
        </p:nvSpPr>
        <p:spPr>
          <a:xfrm>
            <a:off x="640080" y="1371600"/>
            <a:ext cx="5852160" cy="1097280"/>
          </a:xfrm>
        </p:spPr>
        <p:txBody>
          <a:bodyPr anchor="t">
            <a:normAutofit/>
          </a:bodyPr>
          <a:lstStyle/>
          <a:p>
            <a:r>
              <a:rPr lang="en-US"/>
              <a:t>Economic Factors</a:t>
            </a:r>
          </a:p>
        </p:txBody>
      </p:sp>
      <p:cxnSp>
        <p:nvCxnSpPr>
          <p:cNvPr id="11" name="Straight Connector 10">
            <a:extLst>
              <a:ext uri="{FF2B5EF4-FFF2-40B4-BE49-F238E27FC236}">
                <a16:creationId xmlns:a16="http://schemas.microsoft.com/office/drawing/2014/main" id="{753FE100-D0AB-4AE2-824B-60CFA31EC6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6281"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2795958-8366-F13F-AF2C-31B311607992}"/>
              </a:ext>
            </a:extLst>
          </p:cNvPr>
          <p:cNvSpPr>
            <a:spLocks noGrp="1"/>
          </p:cNvSpPr>
          <p:nvPr>
            <p:ph idx="1"/>
          </p:nvPr>
        </p:nvSpPr>
        <p:spPr>
          <a:xfrm>
            <a:off x="640080" y="2633236"/>
            <a:ext cx="5852160" cy="3664685"/>
          </a:xfrm>
        </p:spPr>
        <p:txBody>
          <a:bodyPr vert="horz" lIns="91440" tIns="45720" rIns="91440" bIns="45720" rtlCol="0">
            <a:normAutofit/>
          </a:bodyPr>
          <a:lstStyle/>
          <a:p>
            <a:pPr>
              <a:lnSpc>
                <a:spcPct val="110000"/>
              </a:lnSpc>
            </a:pPr>
            <a:r>
              <a:rPr lang="en-US" sz="1900"/>
              <a:t>UK employment rate for 16-64 year olds is around 75%, with unemployment about 5% in the mid to late 2025, indicating a relatively tight </a:t>
            </a:r>
            <a:r>
              <a:rPr lang="en-US" sz="1900" err="1"/>
              <a:t>labour</a:t>
            </a:r>
            <a:r>
              <a:rPr lang="en-US" sz="1900"/>
              <a:t> market (ONS, 2025)</a:t>
            </a:r>
          </a:p>
          <a:p>
            <a:pPr>
              <a:lnSpc>
                <a:spcPct val="110000"/>
              </a:lnSpc>
            </a:pPr>
            <a:r>
              <a:rPr lang="en-US" sz="1900"/>
              <a:t>In Wales, this figure is 71.3% with unemployment at 5.4%</a:t>
            </a:r>
          </a:p>
          <a:p>
            <a:pPr>
              <a:lnSpc>
                <a:spcPct val="110000"/>
              </a:lnSpc>
            </a:pPr>
            <a:r>
              <a:rPr lang="en-US" sz="1900"/>
              <a:t>Wage growth has </a:t>
            </a:r>
            <a:r>
              <a:rPr lang="en-US" sz="1900" err="1"/>
              <a:t>stabilised</a:t>
            </a:r>
            <a:r>
              <a:rPr lang="en-US" sz="1900"/>
              <a:t> but remains above pre-pandemic levels.  Higher NI contributions and increases in NMW and NLW are pushing up employer costs </a:t>
            </a:r>
          </a:p>
        </p:txBody>
      </p:sp>
      <p:pic>
        <p:nvPicPr>
          <p:cNvPr id="5" name="Picture 4" descr="Digital numbers art">
            <a:extLst>
              <a:ext uri="{FF2B5EF4-FFF2-40B4-BE49-F238E27FC236}">
                <a16:creationId xmlns:a16="http://schemas.microsoft.com/office/drawing/2014/main" id="{43E1F1D0-491D-B728-028C-B79DC577D467}"/>
              </a:ext>
            </a:extLst>
          </p:cNvPr>
          <p:cNvPicPr>
            <a:picLocks noChangeAspect="1"/>
          </p:cNvPicPr>
          <p:nvPr/>
        </p:nvPicPr>
        <p:blipFill>
          <a:blip r:embed="rId3"/>
          <a:srcRect l="23554" r="29307" b="-83"/>
          <a:stretch>
            <a:fillRect/>
          </a:stretch>
        </p:blipFill>
        <p:spPr>
          <a:xfrm>
            <a:off x="7345680" y="10"/>
            <a:ext cx="4846320" cy="6857990"/>
          </a:xfrm>
          <a:prstGeom prst="rect">
            <a:avLst/>
          </a:prstGeom>
        </p:spPr>
      </p:pic>
    </p:spTree>
    <p:extLst>
      <p:ext uri="{BB962C8B-B14F-4D97-AF65-F5344CB8AC3E}">
        <p14:creationId xmlns:p14="http://schemas.microsoft.com/office/powerpoint/2010/main" val="7512083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6F605DF-AC07-A71B-BD26-36F84B508975}"/>
              </a:ext>
            </a:extLst>
          </p:cNvPr>
          <p:cNvSpPr>
            <a:spLocks noGrp="1"/>
          </p:cNvSpPr>
          <p:nvPr>
            <p:ph type="title"/>
          </p:nvPr>
        </p:nvSpPr>
        <p:spPr>
          <a:xfrm>
            <a:off x="640080" y="914399"/>
            <a:ext cx="3000587" cy="4160520"/>
          </a:xfrm>
        </p:spPr>
        <p:txBody>
          <a:bodyPr anchor="t">
            <a:normAutofit/>
          </a:bodyPr>
          <a:lstStyle/>
          <a:p>
            <a:r>
              <a:rPr lang="en-US" sz="3600"/>
              <a:t>Social factors</a:t>
            </a:r>
          </a:p>
        </p:txBody>
      </p:sp>
      <p:cxnSp>
        <p:nvCxnSpPr>
          <p:cNvPr id="11" name="Straight Connector 10">
            <a:extLst>
              <a:ext uri="{FF2B5EF4-FFF2-40B4-BE49-F238E27FC236}">
                <a16:creationId xmlns:a16="http://schemas.microsoft.com/office/drawing/2014/main" id="{05ADA91C-AD52-A530-A898-AD6E6987459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2253" y="6272784"/>
            <a:ext cx="10847495"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E3DD329A-3E4D-22EA-E634-416B18F2DFC8}"/>
              </a:ext>
            </a:extLst>
          </p:cNvPr>
          <p:cNvGraphicFramePr>
            <a:graphicFrameLocks noGrp="1"/>
          </p:cNvGraphicFramePr>
          <p:nvPr>
            <p:ph idx="1"/>
            <p:extLst>
              <p:ext uri="{D42A27DB-BD31-4B8C-83A1-F6EECF244321}">
                <p14:modId xmlns:p14="http://schemas.microsoft.com/office/powerpoint/2010/main" val="3601232372"/>
              </p:ext>
            </p:extLst>
          </p:nvPr>
        </p:nvGraphicFramePr>
        <p:xfrm>
          <a:off x="4303332" y="891606"/>
          <a:ext cx="7216416" cy="51112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154983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3F27BC-7079-4FF7-8F7C-ABC82FA3C2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36A200-264D-DC0D-05EF-7E3B803B0368}"/>
              </a:ext>
            </a:extLst>
          </p:cNvPr>
          <p:cNvSpPr>
            <a:spLocks noGrp="1"/>
          </p:cNvSpPr>
          <p:nvPr>
            <p:ph type="title"/>
          </p:nvPr>
        </p:nvSpPr>
        <p:spPr>
          <a:xfrm>
            <a:off x="640080" y="1371600"/>
            <a:ext cx="3677920" cy="3919267"/>
          </a:xfrm>
        </p:spPr>
        <p:txBody>
          <a:bodyPr anchor="t">
            <a:normAutofit/>
          </a:bodyPr>
          <a:lstStyle/>
          <a:p>
            <a:r>
              <a:rPr lang="en-US"/>
              <a:t>Technological changes</a:t>
            </a:r>
          </a:p>
        </p:txBody>
      </p:sp>
      <p:cxnSp>
        <p:nvCxnSpPr>
          <p:cNvPr id="11" name="Straight Connector 10">
            <a:extLst>
              <a:ext uri="{FF2B5EF4-FFF2-40B4-BE49-F238E27FC236}">
                <a16:creationId xmlns:a16="http://schemas.microsoft.com/office/drawing/2014/main" id="{40BBF191-9CC8-4313-B1CA-8DF1A53AE4F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C505109C-21B1-1CA2-EE52-74661EE00E95}"/>
              </a:ext>
            </a:extLst>
          </p:cNvPr>
          <p:cNvGraphicFramePr>
            <a:graphicFrameLocks noGrp="1"/>
          </p:cNvGraphicFramePr>
          <p:nvPr>
            <p:ph idx="1"/>
            <p:extLst>
              <p:ext uri="{D42A27DB-BD31-4B8C-83A1-F6EECF244321}">
                <p14:modId xmlns:p14="http://schemas.microsoft.com/office/powerpoint/2010/main" val="1452628838"/>
              </p:ext>
            </p:extLst>
          </p:nvPr>
        </p:nvGraphicFramePr>
        <p:xfrm>
          <a:off x="5051651" y="1371600"/>
          <a:ext cx="6479357" cy="49263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11633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D3246D-2C6C-CB0A-93A0-407CF7F292E4}"/>
              </a:ext>
            </a:extLst>
          </p:cNvPr>
          <p:cNvSpPr>
            <a:spLocks noGrp="1"/>
          </p:cNvSpPr>
          <p:nvPr>
            <p:ph type="title"/>
          </p:nvPr>
        </p:nvSpPr>
        <p:spPr>
          <a:xfrm>
            <a:off x="5496821" y="1371600"/>
            <a:ext cx="6034187" cy="1097280"/>
          </a:xfrm>
        </p:spPr>
        <p:txBody>
          <a:bodyPr>
            <a:normAutofit/>
          </a:bodyPr>
          <a:lstStyle/>
          <a:p>
            <a:r>
              <a:rPr lang="en-US"/>
              <a:t>Legal factors</a:t>
            </a:r>
          </a:p>
        </p:txBody>
      </p:sp>
      <p:pic>
        <p:nvPicPr>
          <p:cNvPr id="5" name="Picture 4" descr="Different sized buildings">
            <a:extLst>
              <a:ext uri="{FF2B5EF4-FFF2-40B4-BE49-F238E27FC236}">
                <a16:creationId xmlns:a16="http://schemas.microsoft.com/office/drawing/2014/main" id="{46A84915-B4DB-B283-E452-43EAAC887FAE}"/>
              </a:ext>
            </a:extLst>
          </p:cNvPr>
          <p:cNvPicPr>
            <a:picLocks noChangeAspect="1"/>
          </p:cNvPicPr>
          <p:nvPr/>
        </p:nvPicPr>
        <p:blipFill>
          <a:blip r:embed="rId2"/>
          <a:srcRect l="8863" r="43820" b="-3"/>
          <a:stretch>
            <a:fillRect/>
          </a:stretch>
        </p:blipFill>
        <p:spPr>
          <a:xfrm>
            <a:off x="20" y="10"/>
            <a:ext cx="4857871" cy="6857990"/>
          </a:xfrm>
          <a:prstGeom prst="rect">
            <a:avLst/>
          </a:prstGeom>
        </p:spPr>
      </p:pic>
      <p:cxnSp>
        <p:nvCxnSpPr>
          <p:cNvPr id="11" name="Straight Connector 10">
            <a:extLst>
              <a:ext uri="{FF2B5EF4-FFF2-40B4-BE49-F238E27FC236}">
                <a16:creationId xmlns:a16="http://schemas.microsoft.com/office/drawing/2014/main" id="{691422F5-4221-4812-AFD9-5479C6D60AD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580905" y="1031005"/>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5DB4D40-977B-2092-0635-F2D5113CDA5B}"/>
              </a:ext>
            </a:extLst>
          </p:cNvPr>
          <p:cNvSpPr>
            <a:spLocks noGrp="1"/>
          </p:cNvSpPr>
          <p:nvPr>
            <p:ph idx="1"/>
          </p:nvPr>
        </p:nvSpPr>
        <p:spPr>
          <a:xfrm>
            <a:off x="5496821" y="2633236"/>
            <a:ext cx="6034187" cy="3664687"/>
          </a:xfrm>
        </p:spPr>
        <p:txBody>
          <a:bodyPr vert="horz" lIns="91440" tIns="45720" rIns="91440" bIns="45720" rtlCol="0">
            <a:normAutofit/>
          </a:bodyPr>
          <a:lstStyle/>
          <a:p>
            <a:r>
              <a:rPr lang="en-US" dirty="0"/>
              <a:t>Strengthened enforcement </a:t>
            </a:r>
            <a:r>
              <a:rPr lang="en-US"/>
              <a:t>architecture (Fair Work Agency)</a:t>
            </a:r>
            <a:endParaRPr lang="en-US" dirty="0"/>
          </a:p>
          <a:p>
            <a:r>
              <a:rPr lang="en-US"/>
              <a:t>Evolving case law and statutory duties on harassment prevention</a:t>
            </a:r>
            <a:endParaRPr lang="en-US" dirty="0"/>
          </a:p>
          <a:p>
            <a:r>
              <a:rPr lang="en-US" dirty="0"/>
              <a:t>Move from reactive HR policies to preventative HR policies and </a:t>
            </a:r>
            <a:r>
              <a:rPr lang="en-US"/>
              <a:t>resolution of conflict</a:t>
            </a:r>
            <a:br>
              <a:rPr lang="en-US" dirty="0"/>
            </a:br>
            <a:endParaRPr lang="en-US"/>
          </a:p>
        </p:txBody>
      </p:sp>
    </p:spTree>
    <p:extLst>
      <p:ext uri="{BB962C8B-B14F-4D97-AF65-F5344CB8AC3E}">
        <p14:creationId xmlns:p14="http://schemas.microsoft.com/office/powerpoint/2010/main" val="10259206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D3C630-D432-F648-D911-AB14DF0CB1B0}"/>
              </a:ext>
            </a:extLst>
          </p:cNvPr>
          <p:cNvSpPr>
            <a:spLocks noGrp="1"/>
          </p:cNvSpPr>
          <p:nvPr>
            <p:ph type="title"/>
          </p:nvPr>
        </p:nvSpPr>
        <p:spPr>
          <a:xfrm>
            <a:off x="640080" y="1371600"/>
            <a:ext cx="5852160" cy="1097280"/>
          </a:xfrm>
        </p:spPr>
        <p:txBody>
          <a:bodyPr anchor="t">
            <a:normAutofit/>
          </a:bodyPr>
          <a:lstStyle/>
          <a:p>
            <a:r>
              <a:rPr lang="en-US"/>
              <a:t>Environmental factors</a:t>
            </a:r>
          </a:p>
        </p:txBody>
      </p:sp>
      <p:cxnSp>
        <p:nvCxnSpPr>
          <p:cNvPr id="11" name="Straight Connector 10">
            <a:extLst>
              <a:ext uri="{FF2B5EF4-FFF2-40B4-BE49-F238E27FC236}">
                <a16:creationId xmlns:a16="http://schemas.microsoft.com/office/drawing/2014/main" id="{753FE100-D0AB-4AE2-824B-60CFA31EC6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6281"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FE339BD-EB85-2289-3C14-BC42C374D939}"/>
              </a:ext>
            </a:extLst>
          </p:cNvPr>
          <p:cNvSpPr>
            <a:spLocks noGrp="1"/>
          </p:cNvSpPr>
          <p:nvPr>
            <p:ph idx="1"/>
          </p:nvPr>
        </p:nvSpPr>
        <p:spPr>
          <a:xfrm>
            <a:off x="640080" y="2633236"/>
            <a:ext cx="5852160" cy="3664685"/>
          </a:xfrm>
        </p:spPr>
        <p:txBody>
          <a:bodyPr vert="horz" lIns="91440" tIns="45720" rIns="91440" bIns="45720" rtlCol="0">
            <a:normAutofit/>
          </a:bodyPr>
          <a:lstStyle/>
          <a:p>
            <a:pPr>
              <a:lnSpc>
                <a:spcPct val="110000"/>
              </a:lnSpc>
            </a:pPr>
            <a:r>
              <a:rPr lang="en-US" sz="1900"/>
              <a:t>SDGs are driving policy and sectoral employment, with skills deployment challenges, restructuring and growth in some areas</a:t>
            </a:r>
          </a:p>
          <a:p>
            <a:pPr>
              <a:lnSpc>
                <a:spcPct val="110000"/>
              </a:lnSpc>
            </a:pPr>
            <a:r>
              <a:rPr lang="en-US" sz="1900"/>
              <a:t>Employers increasingly focusing on environmental and social governance and using this as part of their employer brand</a:t>
            </a:r>
          </a:p>
          <a:p>
            <a:pPr>
              <a:lnSpc>
                <a:spcPct val="110000"/>
              </a:lnSpc>
            </a:pPr>
            <a:r>
              <a:rPr lang="en-US" sz="1900"/>
              <a:t>Extreme weather events and climate-related regulation are starting to influence where and how work is </a:t>
            </a:r>
            <a:r>
              <a:rPr lang="en-US" sz="1900" err="1"/>
              <a:t>organised</a:t>
            </a:r>
            <a:r>
              <a:rPr lang="en-US" sz="1900"/>
              <a:t>, including remote work and health and safety obligations</a:t>
            </a:r>
          </a:p>
        </p:txBody>
      </p:sp>
      <p:pic>
        <p:nvPicPr>
          <p:cNvPr id="5" name="Picture 4">
            <a:extLst>
              <a:ext uri="{FF2B5EF4-FFF2-40B4-BE49-F238E27FC236}">
                <a16:creationId xmlns:a16="http://schemas.microsoft.com/office/drawing/2014/main" id="{0771942D-6CED-2B73-1638-F5425BAE94F9}"/>
              </a:ext>
            </a:extLst>
          </p:cNvPr>
          <p:cNvPicPr>
            <a:picLocks noChangeAspect="1"/>
          </p:cNvPicPr>
          <p:nvPr/>
        </p:nvPicPr>
        <p:blipFill>
          <a:blip r:embed="rId2"/>
          <a:srcRect l="17420" r="45314" b="6250"/>
          <a:stretch>
            <a:fillRect/>
          </a:stretch>
        </p:blipFill>
        <p:spPr>
          <a:xfrm>
            <a:off x="7345680" y="10"/>
            <a:ext cx="4846320" cy="6857990"/>
          </a:xfrm>
          <a:prstGeom prst="rect">
            <a:avLst/>
          </a:prstGeom>
        </p:spPr>
      </p:pic>
    </p:spTree>
    <p:extLst>
      <p:ext uri="{BB962C8B-B14F-4D97-AF65-F5344CB8AC3E}">
        <p14:creationId xmlns:p14="http://schemas.microsoft.com/office/powerpoint/2010/main" val="40727044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FE9BAD-A744-04A2-927D-B691E5AEEB62}"/>
              </a:ext>
            </a:extLst>
          </p:cNvPr>
          <p:cNvSpPr>
            <a:spLocks noGrp="1"/>
          </p:cNvSpPr>
          <p:nvPr>
            <p:ph type="title"/>
          </p:nvPr>
        </p:nvSpPr>
        <p:spPr>
          <a:xfrm>
            <a:off x="640080" y="1371600"/>
            <a:ext cx="5852160" cy="1097280"/>
          </a:xfrm>
        </p:spPr>
        <p:txBody>
          <a:bodyPr anchor="t">
            <a:normAutofit/>
          </a:bodyPr>
          <a:lstStyle/>
          <a:p>
            <a:r>
              <a:rPr lang="en-US"/>
              <a:t>PESTLE</a:t>
            </a:r>
          </a:p>
        </p:txBody>
      </p:sp>
      <p:cxnSp>
        <p:nvCxnSpPr>
          <p:cNvPr id="11" name="Straight Connector 10">
            <a:extLst>
              <a:ext uri="{FF2B5EF4-FFF2-40B4-BE49-F238E27FC236}">
                <a16:creationId xmlns:a16="http://schemas.microsoft.com/office/drawing/2014/main" id="{753FE100-D0AB-4AE2-824B-60CFA31EC6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6281"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C1D7076-C1DC-8589-AE18-23E8BFCDF633}"/>
              </a:ext>
            </a:extLst>
          </p:cNvPr>
          <p:cNvSpPr>
            <a:spLocks noGrp="1"/>
          </p:cNvSpPr>
          <p:nvPr>
            <p:ph idx="1"/>
          </p:nvPr>
        </p:nvSpPr>
        <p:spPr>
          <a:xfrm>
            <a:off x="640080" y="2633236"/>
            <a:ext cx="5852160" cy="3664685"/>
          </a:xfrm>
        </p:spPr>
        <p:txBody>
          <a:bodyPr vert="horz" lIns="91440" tIns="45720" rIns="91440" bIns="45720" rtlCol="0">
            <a:normAutofit/>
          </a:bodyPr>
          <a:lstStyle/>
          <a:p>
            <a:r>
              <a:rPr lang="en-US" dirty="0"/>
              <a:t>Concentrates on the macr</a:t>
            </a:r>
            <a:r>
              <a:rPr lang="en-US"/>
              <a:t>o-environment through the lens of 6 domains</a:t>
            </a:r>
          </a:p>
          <a:p>
            <a:r>
              <a:rPr lang="en-US"/>
              <a:t>At this level of study:</a:t>
            </a:r>
            <a:endParaRPr lang="en-US" dirty="0"/>
          </a:p>
          <a:p>
            <a:pPr marL="493395" lvl="1">
              <a:buFont typeface="Courier New" panose="020B0604020202020204" pitchFamily="34" charset="0"/>
              <a:buChar char="o"/>
            </a:pPr>
            <a:r>
              <a:rPr lang="en-US" dirty="0"/>
              <a:t>Selective depth, not exh</a:t>
            </a:r>
            <a:r>
              <a:rPr lang="en-US"/>
              <a:t>austive lists.  Justify inclusion, and how it interacts with policy</a:t>
            </a:r>
          </a:p>
          <a:p>
            <a:pPr marL="493395" lvl="1">
              <a:buFont typeface="Courier New" panose="020B0604020202020204" pitchFamily="34" charset="0"/>
              <a:buChar char="o"/>
            </a:pPr>
            <a:r>
              <a:rPr lang="en-US" dirty="0"/>
              <a:t>Integrate with theory and data and how these link to </a:t>
            </a:r>
            <a:r>
              <a:rPr lang="en-US"/>
              <a:t>theoretical perspectives</a:t>
            </a:r>
          </a:p>
          <a:p>
            <a:pPr marL="493395" lvl="1">
              <a:buFont typeface="Courier New" panose="020B0604020202020204" pitchFamily="34" charset="0"/>
              <a:buChar char="o"/>
            </a:pPr>
            <a:r>
              <a:rPr lang="en-US" dirty="0"/>
              <a:t>Should be </a:t>
            </a:r>
            <a:r>
              <a:rPr lang="en-US"/>
              <a:t>dynamic and used to track trajectories </a:t>
            </a:r>
            <a:endParaRPr lang="en-US" dirty="0"/>
          </a:p>
        </p:txBody>
      </p:sp>
      <p:pic>
        <p:nvPicPr>
          <p:cNvPr id="5" name="Picture 4" descr="Pipette adding DNA sample to a petri dish">
            <a:extLst>
              <a:ext uri="{FF2B5EF4-FFF2-40B4-BE49-F238E27FC236}">
                <a16:creationId xmlns:a16="http://schemas.microsoft.com/office/drawing/2014/main" id="{B6025F89-E7C5-4378-E260-E3984F33B7CE}"/>
              </a:ext>
            </a:extLst>
          </p:cNvPr>
          <p:cNvPicPr>
            <a:picLocks noChangeAspect="1"/>
          </p:cNvPicPr>
          <p:nvPr/>
        </p:nvPicPr>
        <p:blipFill>
          <a:blip r:embed="rId3"/>
          <a:srcRect l="14978" r="32023" b="4"/>
          <a:stretch>
            <a:fillRect/>
          </a:stretch>
        </p:blipFill>
        <p:spPr>
          <a:xfrm>
            <a:off x="7345680" y="10"/>
            <a:ext cx="4846320" cy="6857990"/>
          </a:xfrm>
          <a:prstGeom prst="rect">
            <a:avLst/>
          </a:prstGeom>
        </p:spPr>
      </p:pic>
    </p:spTree>
    <p:extLst>
      <p:ext uri="{BB962C8B-B14F-4D97-AF65-F5344CB8AC3E}">
        <p14:creationId xmlns:p14="http://schemas.microsoft.com/office/powerpoint/2010/main" val="18324298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1F362AE-055D-FF7B-3A7A-5D14915E57E2}"/>
              </a:ext>
            </a:extLst>
          </p:cNvPr>
          <p:cNvSpPr>
            <a:spLocks noGrp="1"/>
          </p:cNvSpPr>
          <p:nvPr>
            <p:ph type="title"/>
          </p:nvPr>
        </p:nvSpPr>
        <p:spPr>
          <a:xfrm>
            <a:off x="640080" y="914399"/>
            <a:ext cx="3000587" cy="4160520"/>
          </a:xfrm>
        </p:spPr>
        <p:txBody>
          <a:bodyPr anchor="t">
            <a:normAutofit/>
          </a:bodyPr>
          <a:lstStyle/>
          <a:p>
            <a:r>
              <a:rPr lang="en-US" sz="3600"/>
              <a:t>Strengths</a:t>
            </a:r>
          </a:p>
        </p:txBody>
      </p:sp>
      <p:cxnSp>
        <p:nvCxnSpPr>
          <p:cNvPr id="11" name="Straight Connector 10">
            <a:extLst>
              <a:ext uri="{FF2B5EF4-FFF2-40B4-BE49-F238E27FC236}">
                <a16:creationId xmlns:a16="http://schemas.microsoft.com/office/drawing/2014/main" id="{05ADA91C-AD52-A530-A898-AD6E6987459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2253" y="6272784"/>
            <a:ext cx="10847495"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704ACA72-171F-D257-7CA7-EC32C77D70E1}"/>
              </a:ext>
            </a:extLst>
          </p:cNvPr>
          <p:cNvGraphicFramePr>
            <a:graphicFrameLocks noGrp="1"/>
          </p:cNvGraphicFramePr>
          <p:nvPr>
            <p:ph idx="1"/>
            <p:extLst>
              <p:ext uri="{D42A27DB-BD31-4B8C-83A1-F6EECF244321}">
                <p14:modId xmlns:p14="http://schemas.microsoft.com/office/powerpoint/2010/main" val="1301960384"/>
              </p:ext>
            </p:extLst>
          </p:nvPr>
        </p:nvGraphicFramePr>
        <p:xfrm>
          <a:off x="4303332" y="891606"/>
          <a:ext cx="7216416" cy="51112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131408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D8916B7-2CE1-39EC-63A3-4A7C1219A4C1}"/>
              </a:ext>
            </a:extLst>
          </p:cNvPr>
          <p:cNvSpPr>
            <a:spLocks noGrp="1"/>
          </p:cNvSpPr>
          <p:nvPr>
            <p:ph type="title"/>
          </p:nvPr>
        </p:nvSpPr>
        <p:spPr>
          <a:xfrm>
            <a:off x="640079" y="570750"/>
            <a:ext cx="10890929" cy="1387934"/>
          </a:xfrm>
        </p:spPr>
        <p:txBody>
          <a:bodyPr anchor="b">
            <a:normAutofit/>
          </a:bodyPr>
          <a:lstStyle/>
          <a:p>
            <a:r>
              <a:rPr lang="en-US"/>
              <a:t>Limitations</a:t>
            </a:r>
          </a:p>
        </p:txBody>
      </p:sp>
      <p:cxnSp>
        <p:nvCxnSpPr>
          <p:cNvPr id="11" name="Straight Connector 10">
            <a:extLst>
              <a:ext uri="{FF2B5EF4-FFF2-40B4-BE49-F238E27FC236}">
                <a16:creationId xmlns:a16="http://schemas.microsoft.com/office/drawing/2014/main" id="{E62D3963-2153-4637-96E6-E31BD2CE5D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2307479"/>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18C2A0D2-3AC1-CE25-BDD3-0F9CADF90DAE}"/>
              </a:ext>
            </a:extLst>
          </p:cNvPr>
          <p:cNvGraphicFramePr>
            <a:graphicFrameLocks noGrp="1"/>
          </p:cNvGraphicFramePr>
          <p:nvPr>
            <p:ph idx="1"/>
            <p:extLst>
              <p:ext uri="{D42A27DB-BD31-4B8C-83A1-F6EECF244321}">
                <p14:modId xmlns:p14="http://schemas.microsoft.com/office/powerpoint/2010/main" val="95336907"/>
              </p:ext>
            </p:extLst>
          </p:nvPr>
        </p:nvGraphicFramePr>
        <p:xfrm>
          <a:off x="640079" y="2559050"/>
          <a:ext cx="10890929" cy="37388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029202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7DAB86D-0B34-48E2-79D1-9E85BBB2B712}"/>
              </a:ext>
            </a:extLst>
          </p:cNvPr>
          <p:cNvSpPr>
            <a:spLocks noGrp="1"/>
          </p:cNvSpPr>
          <p:nvPr>
            <p:ph type="title"/>
          </p:nvPr>
        </p:nvSpPr>
        <p:spPr>
          <a:xfrm>
            <a:off x="640080" y="914399"/>
            <a:ext cx="3000587" cy="4160520"/>
          </a:xfrm>
        </p:spPr>
        <p:txBody>
          <a:bodyPr anchor="t">
            <a:normAutofit/>
          </a:bodyPr>
          <a:lstStyle/>
          <a:p>
            <a:r>
              <a:rPr lang="en-US" sz="3600"/>
              <a:t>SWOT </a:t>
            </a:r>
          </a:p>
        </p:txBody>
      </p:sp>
      <p:cxnSp>
        <p:nvCxnSpPr>
          <p:cNvPr id="11" name="Straight Connector 10">
            <a:extLst>
              <a:ext uri="{FF2B5EF4-FFF2-40B4-BE49-F238E27FC236}">
                <a16:creationId xmlns:a16="http://schemas.microsoft.com/office/drawing/2014/main" id="{05ADA91C-AD52-A530-A898-AD6E6987459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2253" y="6272784"/>
            <a:ext cx="10847495"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DEE58C41-5D87-5AF0-89FC-7A2F5FCF818C}"/>
              </a:ext>
            </a:extLst>
          </p:cNvPr>
          <p:cNvGraphicFramePr>
            <a:graphicFrameLocks noGrp="1"/>
          </p:cNvGraphicFramePr>
          <p:nvPr>
            <p:ph idx="1"/>
            <p:extLst>
              <p:ext uri="{D42A27DB-BD31-4B8C-83A1-F6EECF244321}">
                <p14:modId xmlns:p14="http://schemas.microsoft.com/office/powerpoint/2010/main" val="2979438792"/>
              </p:ext>
            </p:extLst>
          </p:nvPr>
        </p:nvGraphicFramePr>
        <p:xfrm>
          <a:off x="4303332" y="891606"/>
          <a:ext cx="7216416" cy="51112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188161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B50392A-F5CD-18E3-D748-77C398E0E070}"/>
              </a:ext>
            </a:extLst>
          </p:cNvPr>
          <p:cNvSpPr>
            <a:spLocks noGrp="1"/>
          </p:cNvSpPr>
          <p:nvPr>
            <p:ph type="title"/>
          </p:nvPr>
        </p:nvSpPr>
        <p:spPr>
          <a:xfrm>
            <a:off x="640080" y="914399"/>
            <a:ext cx="3000587" cy="4160520"/>
          </a:xfrm>
        </p:spPr>
        <p:txBody>
          <a:bodyPr anchor="t">
            <a:normAutofit/>
          </a:bodyPr>
          <a:lstStyle/>
          <a:p>
            <a:r>
              <a:rPr lang="en-US" sz="3600"/>
              <a:t>Personnel management v Strategic HRM</a:t>
            </a:r>
          </a:p>
        </p:txBody>
      </p:sp>
      <p:cxnSp>
        <p:nvCxnSpPr>
          <p:cNvPr id="11" name="Straight Connector 10">
            <a:extLst>
              <a:ext uri="{FF2B5EF4-FFF2-40B4-BE49-F238E27FC236}">
                <a16:creationId xmlns:a16="http://schemas.microsoft.com/office/drawing/2014/main" id="{05ADA91C-AD52-A530-A898-AD6E6987459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2253" y="6272784"/>
            <a:ext cx="10847495"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68E849DB-2505-8040-FE84-C983891B7D80}"/>
              </a:ext>
            </a:extLst>
          </p:cNvPr>
          <p:cNvGraphicFramePr>
            <a:graphicFrameLocks noGrp="1"/>
          </p:cNvGraphicFramePr>
          <p:nvPr>
            <p:ph idx="1"/>
            <p:extLst>
              <p:ext uri="{D42A27DB-BD31-4B8C-83A1-F6EECF244321}">
                <p14:modId xmlns:p14="http://schemas.microsoft.com/office/powerpoint/2010/main" val="3921111396"/>
              </p:ext>
            </p:extLst>
          </p:nvPr>
        </p:nvGraphicFramePr>
        <p:xfrm>
          <a:off x="4303332" y="891606"/>
          <a:ext cx="7216416" cy="51112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897455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368CEDB-7339-4F63-2A51-6C260364EB94}"/>
              </a:ext>
            </a:extLst>
          </p:cNvPr>
          <p:cNvSpPr>
            <a:spLocks noGrp="1"/>
          </p:cNvSpPr>
          <p:nvPr>
            <p:ph type="title"/>
          </p:nvPr>
        </p:nvSpPr>
        <p:spPr>
          <a:xfrm>
            <a:off x="640080" y="914399"/>
            <a:ext cx="3000587" cy="4160520"/>
          </a:xfrm>
        </p:spPr>
        <p:txBody>
          <a:bodyPr anchor="t">
            <a:normAutofit/>
          </a:bodyPr>
          <a:lstStyle/>
          <a:p>
            <a:r>
              <a:rPr lang="en-US" sz="3600"/>
              <a:t>Emergence of HRM</a:t>
            </a:r>
          </a:p>
        </p:txBody>
      </p:sp>
      <p:cxnSp>
        <p:nvCxnSpPr>
          <p:cNvPr id="11" name="Straight Connector 10">
            <a:extLst>
              <a:ext uri="{FF2B5EF4-FFF2-40B4-BE49-F238E27FC236}">
                <a16:creationId xmlns:a16="http://schemas.microsoft.com/office/drawing/2014/main" id="{05ADA91C-AD52-A530-A898-AD6E6987459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2253" y="6272784"/>
            <a:ext cx="10847495"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CFD5DC75-929E-BC46-151B-A16A6BD22956}"/>
              </a:ext>
            </a:extLst>
          </p:cNvPr>
          <p:cNvGraphicFramePr>
            <a:graphicFrameLocks noGrp="1"/>
          </p:cNvGraphicFramePr>
          <p:nvPr>
            <p:ph idx="1"/>
            <p:extLst>
              <p:ext uri="{D42A27DB-BD31-4B8C-83A1-F6EECF244321}">
                <p14:modId xmlns:p14="http://schemas.microsoft.com/office/powerpoint/2010/main" val="521224498"/>
              </p:ext>
            </p:extLst>
          </p:nvPr>
        </p:nvGraphicFramePr>
        <p:xfrm>
          <a:off x="4303332" y="891606"/>
          <a:ext cx="7216416" cy="51112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355155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EEA9A66-FD26-CBBA-F6BB-3DDC8EE5AFCC}"/>
              </a:ext>
            </a:extLst>
          </p:cNvPr>
          <p:cNvSpPr>
            <a:spLocks noGrp="1"/>
          </p:cNvSpPr>
          <p:nvPr>
            <p:ph type="title"/>
          </p:nvPr>
        </p:nvSpPr>
        <p:spPr>
          <a:xfrm>
            <a:off x="640080" y="1371600"/>
            <a:ext cx="5852160" cy="1097280"/>
          </a:xfrm>
        </p:spPr>
        <p:txBody>
          <a:bodyPr anchor="t">
            <a:normAutofit/>
          </a:bodyPr>
          <a:lstStyle/>
          <a:p>
            <a:r>
              <a:rPr lang="en-US" dirty="0"/>
              <a:t>Shift to </a:t>
            </a:r>
            <a:r>
              <a:rPr lang="en-US"/>
              <a:t>strategic HRM</a:t>
            </a:r>
            <a:endParaRPr lang="en-US" dirty="0"/>
          </a:p>
        </p:txBody>
      </p:sp>
      <p:cxnSp>
        <p:nvCxnSpPr>
          <p:cNvPr id="11" name="Straight Connector 10">
            <a:extLst>
              <a:ext uri="{FF2B5EF4-FFF2-40B4-BE49-F238E27FC236}">
                <a16:creationId xmlns:a16="http://schemas.microsoft.com/office/drawing/2014/main" id="{753FE100-D0AB-4AE2-824B-60CFA31EC6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6281"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CD8550B-FE0E-061F-CE95-7B69B640CCF6}"/>
              </a:ext>
            </a:extLst>
          </p:cNvPr>
          <p:cNvSpPr>
            <a:spLocks noGrp="1"/>
          </p:cNvSpPr>
          <p:nvPr>
            <p:ph idx="1"/>
          </p:nvPr>
        </p:nvSpPr>
        <p:spPr>
          <a:xfrm>
            <a:off x="640080" y="2633236"/>
            <a:ext cx="5852160" cy="3664685"/>
          </a:xfrm>
        </p:spPr>
        <p:txBody>
          <a:bodyPr vert="horz" lIns="91440" tIns="45720" rIns="91440" bIns="45720" rtlCol="0">
            <a:normAutofit/>
          </a:bodyPr>
          <a:lstStyle/>
          <a:p>
            <a:r>
              <a:rPr lang="en-US"/>
              <a:t>Explicitly links HR policies and practices to business strategy and long-term planning</a:t>
            </a:r>
          </a:p>
          <a:p>
            <a:r>
              <a:rPr lang="en-US" dirty="0"/>
              <a:t>HR acts as a strategic partner, involved in workforce planning, talent management, leadership development, change management to support </a:t>
            </a:r>
            <a:r>
              <a:rPr lang="en-US" dirty="0" err="1"/>
              <a:t>organisational</a:t>
            </a:r>
            <a:r>
              <a:rPr lang="en-US" dirty="0"/>
              <a:t> goals</a:t>
            </a:r>
          </a:p>
        </p:txBody>
      </p:sp>
      <p:pic>
        <p:nvPicPr>
          <p:cNvPr id="5" name="Picture 4" descr="Person holding a puzzle piece">
            <a:extLst>
              <a:ext uri="{FF2B5EF4-FFF2-40B4-BE49-F238E27FC236}">
                <a16:creationId xmlns:a16="http://schemas.microsoft.com/office/drawing/2014/main" id="{A6AB7D53-5484-25B1-D248-297C9A6B5648}"/>
              </a:ext>
            </a:extLst>
          </p:cNvPr>
          <p:cNvPicPr>
            <a:picLocks noChangeAspect="1"/>
          </p:cNvPicPr>
          <p:nvPr/>
        </p:nvPicPr>
        <p:blipFill>
          <a:blip r:embed="rId2"/>
          <a:srcRect l="26215" r="25999" b="8"/>
          <a:stretch>
            <a:fillRect/>
          </a:stretch>
        </p:blipFill>
        <p:spPr>
          <a:xfrm>
            <a:off x="7345680" y="10"/>
            <a:ext cx="4846320" cy="6857990"/>
          </a:xfrm>
          <a:prstGeom prst="rect">
            <a:avLst/>
          </a:prstGeom>
        </p:spPr>
      </p:pic>
    </p:spTree>
    <p:extLst>
      <p:ext uri="{BB962C8B-B14F-4D97-AF65-F5344CB8AC3E}">
        <p14:creationId xmlns:p14="http://schemas.microsoft.com/office/powerpoint/2010/main" val="34833238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CE4D33E-552E-CB3E-8169-28341E7E90E1}"/>
              </a:ext>
            </a:extLst>
          </p:cNvPr>
          <p:cNvSpPr>
            <a:spLocks noGrp="1"/>
          </p:cNvSpPr>
          <p:nvPr>
            <p:ph type="title"/>
          </p:nvPr>
        </p:nvSpPr>
        <p:spPr>
          <a:xfrm>
            <a:off x="640080" y="1371600"/>
            <a:ext cx="5737859" cy="1097280"/>
          </a:xfrm>
        </p:spPr>
        <p:txBody>
          <a:bodyPr>
            <a:normAutofit/>
          </a:bodyPr>
          <a:lstStyle/>
          <a:p>
            <a:pPr>
              <a:lnSpc>
                <a:spcPct val="90000"/>
              </a:lnSpc>
            </a:pPr>
            <a:r>
              <a:rPr lang="en-US" sz="3400"/>
              <a:t>How do we get competitive advantage through people?</a:t>
            </a:r>
          </a:p>
        </p:txBody>
      </p:sp>
      <p:cxnSp>
        <p:nvCxnSpPr>
          <p:cNvPr id="19" name="Straight Connector 18">
            <a:extLst>
              <a:ext uri="{FF2B5EF4-FFF2-40B4-BE49-F238E27FC236}">
                <a16:creationId xmlns:a16="http://schemas.microsoft.com/office/drawing/2014/main" id="{753FE100-D0AB-4AE2-824B-60CFA31EC6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F55E3C9-4AED-1305-A66A-B83CB1837D48}"/>
              </a:ext>
            </a:extLst>
          </p:cNvPr>
          <p:cNvSpPr>
            <a:spLocks noGrp="1"/>
          </p:cNvSpPr>
          <p:nvPr>
            <p:ph idx="1"/>
          </p:nvPr>
        </p:nvSpPr>
        <p:spPr>
          <a:xfrm>
            <a:off x="640080" y="2633236"/>
            <a:ext cx="5737860" cy="3666980"/>
          </a:xfrm>
        </p:spPr>
        <p:txBody>
          <a:bodyPr vert="horz" lIns="91440" tIns="45720" rIns="91440" bIns="45720" rtlCol="0">
            <a:normAutofit/>
          </a:bodyPr>
          <a:lstStyle/>
          <a:p>
            <a:r>
              <a:rPr lang="en-US">
                <a:ea typeface="+mn-lt"/>
                <a:cs typeface="+mn-lt"/>
              </a:rPr>
              <a:t>Competitive advantage through people is the achievement of sustained superior performance because the firm’s human resources and HR practices create unique, hard‑to‑imitate capabilities that underpin its strategy and results  Pfeffer, 1994; Bartlett &amp; Ghoshal, 2002)</a:t>
            </a:r>
            <a:endParaRPr lang="en-US"/>
          </a:p>
        </p:txBody>
      </p:sp>
      <p:pic>
        <p:nvPicPr>
          <p:cNvPr id="7" name="Graphic 6" descr="Group Success">
            <a:extLst>
              <a:ext uri="{FF2B5EF4-FFF2-40B4-BE49-F238E27FC236}">
                <a16:creationId xmlns:a16="http://schemas.microsoft.com/office/drawing/2014/main" id="{41CC94F7-FF50-7929-27BD-7D49D0E1319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155179" y="1924386"/>
            <a:ext cx="4375829" cy="4375829"/>
          </a:xfrm>
          <a:prstGeom prst="rect">
            <a:avLst/>
          </a:prstGeom>
        </p:spPr>
      </p:pic>
    </p:spTree>
    <p:extLst>
      <p:ext uri="{BB962C8B-B14F-4D97-AF65-F5344CB8AC3E}">
        <p14:creationId xmlns:p14="http://schemas.microsoft.com/office/powerpoint/2010/main" val="30087602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8" name="Straight Connector 27">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29" name="Rectangle 28">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Wood human figure">
            <a:extLst>
              <a:ext uri="{FF2B5EF4-FFF2-40B4-BE49-F238E27FC236}">
                <a16:creationId xmlns:a16="http://schemas.microsoft.com/office/drawing/2014/main" id="{83BAA192-FA37-348D-0CA0-BBA8C60CE6FE}"/>
              </a:ext>
            </a:extLst>
          </p:cNvPr>
          <p:cNvPicPr>
            <a:picLocks noChangeAspect="1"/>
          </p:cNvPicPr>
          <p:nvPr/>
        </p:nvPicPr>
        <p:blipFill>
          <a:blip r:embed="rId2"/>
          <a:srcRect b="15730"/>
          <a:stretch>
            <a:fillRect/>
          </a:stretch>
        </p:blipFill>
        <p:spPr>
          <a:xfrm>
            <a:off x="20" y="10"/>
            <a:ext cx="12191979" cy="6857990"/>
          </a:xfrm>
          <a:prstGeom prst="rect">
            <a:avLst/>
          </a:prstGeom>
        </p:spPr>
      </p:pic>
      <p:sp>
        <p:nvSpPr>
          <p:cNvPr id="30" name="Rectangle 29">
            <a:extLst>
              <a:ext uri="{FF2B5EF4-FFF2-40B4-BE49-F238E27FC236}">
                <a16:creationId xmlns:a16="http://schemas.microsoft.com/office/drawing/2014/main" id="{0AF66B7C-69F6-439C-A508-14C94AF6BA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961948" y="0"/>
            <a:ext cx="7230052" cy="6858000"/>
          </a:xfrm>
          <a:prstGeom prst="rect">
            <a:avLst/>
          </a:prstGeom>
          <a:gradFill flip="none" rotWithShape="1">
            <a:gsLst>
              <a:gs pos="0">
                <a:srgbClr val="000000">
                  <a:alpha val="0"/>
                </a:srgbClr>
              </a:gs>
              <a:gs pos="58000">
                <a:srgbClr val="000000">
                  <a:alpha val="55000"/>
                </a:srgbClr>
              </a:gs>
              <a:gs pos="93000">
                <a:srgbClr val="000000">
                  <a:alpha val="64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7867EA-A1C8-15B3-B512-5DF859A87230}"/>
              </a:ext>
            </a:extLst>
          </p:cNvPr>
          <p:cNvSpPr>
            <a:spLocks noGrp="1"/>
          </p:cNvSpPr>
          <p:nvPr>
            <p:ph type="title"/>
          </p:nvPr>
        </p:nvSpPr>
        <p:spPr>
          <a:xfrm>
            <a:off x="6638062" y="914400"/>
            <a:ext cx="4892948" cy="3427867"/>
          </a:xfrm>
        </p:spPr>
        <p:txBody>
          <a:bodyPr vert="horz" lIns="91440" tIns="45720" rIns="91440" bIns="45720" rtlCol="0" anchor="t">
            <a:normAutofit/>
          </a:bodyPr>
          <a:lstStyle/>
          <a:p>
            <a:pPr algn="r">
              <a:lnSpc>
                <a:spcPct val="90000"/>
              </a:lnSpc>
            </a:pPr>
            <a:r>
              <a:rPr lang="en-US" sz="3800" b="1" kern="1200" dirty="0">
                <a:solidFill>
                  <a:srgbClr val="FFFFFF"/>
                </a:solidFill>
                <a:latin typeface="+mj-lt"/>
                <a:ea typeface="+mj-ea"/>
                <a:cs typeface="+mj-cs"/>
              </a:rPr>
              <a:t>What are the factors that help </a:t>
            </a:r>
            <a:r>
              <a:rPr lang="en-US" sz="3800" b="1" kern="1200" dirty="0" err="1">
                <a:solidFill>
                  <a:srgbClr val="FFFFFF"/>
                </a:solidFill>
                <a:latin typeface="+mj-lt"/>
                <a:ea typeface="+mj-ea"/>
                <a:cs typeface="+mj-cs"/>
              </a:rPr>
              <a:t>organisations</a:t>
            </a:r>
            <a:r>
              <a:rPr lang="en-US" sz="3800" b="1" kern="1200" dirty="0">
                <a:solidFill>
                  <a:srgbClr val="FFFFFF"/>
                </a:solidFill>
                <a:latin typeface="+mj-lt"/>
                <a:ea typeface="+mj-ea"/>
                <a:cs typeface="+mj-cs"/>
              </a:rPr>
              <a:t> gain competitive advantage through </a:t>
            </a:r>
            <a:r>
              <a:rPr lang="en-US" sz="3800" dirty="0">
                <a:solidFill>
                  <a:srgbClr val="FFFFFF"/>
                </a:solidFill>
              </a:rPr>
              <a:t>people?</a:t>
            </a:r>
            <a:endParaRPr lang="en-US" sz="3800" b="1" kern="1200" dirty="0">
              <a:solidFill>
                <a:srgbClr val="FFFFFF"/>
              </a:solidFill>
              <a:latin typeface="+mj-lt"/>
            </a:endParaRPr>
          </a:p>
        </p:txBody>
      </p:sp>
      <p:cxnSp>
        <p:nvCxnSpPr>
          <p:cNvPr id="31" name="Straight Connector 30">
            <a:extLst>
              <a:ext uri="{FF2B5EF4-FFF2-40B4-BE49-F238E27FC236}">
                <a16:creationId xmlns:a16="http://schemas.microsoft.com/office/drawing/2014/main" id="{97CC2FE6-3AD0-4131-B4BC-1F4D65E25E1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438376" y="4861206"/>
            <a:ext cx="978862"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02235700"/>
      </p:ext>
    </p:extLst>
  </p:cSld>
  <p:clrMapOvr>
    <a:overrideClrMapping bg1="dk1" tx1="lt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1C69525-1BE4-4BA0-A23C-3BB6C162EF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2E55383-F0C9-D717-ECF9-F1CBECED04AA}"/>
              </a:ext>
            </a:extLst>
          </p:cNvPr>
          <p:cNvSpPr>
            <a:spLocks noGrp="1"/>
          </p:cNvSpPr>
          <p:nvPr>
            <p:ph type="title"/>
          </p:nvPr>
        </p:nvSpPr>
        <p:spPr>
          <a:xfrm>
            <a:off x="640079" y="1371601"/>
            <a:ext cx="10890929" cy="1097280"/>
          </a:xfrm>
        </p:spPr>
        <p:txBody>
          <a:bodyPr>
            <a:normAutofit/>
          </a:bodyPr>
          <a:lstStyle/>
          <a:p>
            <a:r>
              <a:rPr lang="en-US"/>
              <a:t>Factors</a:t>
            </a:r>
            <a:endParaRPr lang="en-US" dirty="0"/>
          </a:p>
        </p:txBody>
      </p:sp>
      <p:cxnSp>
        <p:nvCxnSpPr>
          <p:cNvPr id="11" name="Straight Connector 10">
            <a:extLst>
              <a:ext uri="{FF2B5EF4-FFF2-40B4-BE49-F238E27FC236}">
                <a16:creationId xmlns:a16="http://schemas.microsoft.com/office/drawing/2014/main" id="{B68AF875-C18B-4B48-AE4C-A63FD3CEFB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D54CCB55-4F21-A443-C6AA-86018676580F}"/>
              </a:ext>
            </a:extLst>
          </p:cNvPr>
          <p:cNvGraphicFramePr>
            <a:graphicFrameLocks noGrp="1"/>
          </p:cNvGraphicFramePr>
          <p:nvPr>
            <p:ph idx="1"/>
            <p:extLst>
              <p:ext uri="{D42A27DB-BD31-4B8C-83A1-F6EECF244321}">
                <p14:modId xmlns:p14="http://schemas.microsoft.com/office/powerpoint/2010/main" val="2437886609"/>
              </p:ext>
            </p:extLst>
          </p:nvPr>
        </p:nvGraphicFramePr>
        <p:xfrm>
          <a:off x="640079" y="2559050"/>
          <a:ext cx="10890929" cy="37388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279766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10" name="Rectangle 9">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05781D3-800F-D91B-4EC0-1DE4CE2D0AC0}"/>
              </a:ext>
            </a:extLst>
          </p:cNvPr>
          <p:cNvSpPr>
            <a:spLocks noGrp="1"/>
          </p:cNvSpPr>
          <p:nvPr>
            <p:ph type="title"/>
          </p:nvPr>
        </p:nvSpPr>
        <p:spPr>
          <a:xfrm>
            <a:off x="1946564" y="1249217"/>
            <a:ext cx="8298873" cy="2258284"/>
          </a:xfrm>
        </p:spPr>
        <p:txBody>
          <a:bodyPr vert="horz" lIns="91440" tIns="45720" rIns="91440" bIns="45720" rtlCol="0" anchor="b">
            <a:normAutofit/>
          </a:bodyPr>
          <a:lstStyle/>
          <a:p>
            <a:pPr algn="ctr">
              <a:lnSpc>
                <a:spcPct val="90000"/>
              </a:lnSpc>
            </a:pPr>
            <a:r>
              <a:rPr lang="en-US" sz="5600"/>
              <a:t>What would life be like without employment law?</a:t>
            </a:r>
          </a:p>
        </p:txBody>
      </p:sp>
      <p:cxnSp>
        <p:nvCxnSpPr>
          <p:cNvPr id="12" name="Straight Connector 11">
            <a:extLst>
              <a:ext uri="{FF2B5EF4-FFF2-40B4-BE49-F238E27FC236}">
                <a16:creationId xmlns:a16="http://schemas.microsoft.com/office/drawing/2014/main" id="{5E10C1D6-7EDE-467F-89EA-E0244EB6238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30240" y="4290504"/>
            <a:ext cx="731520" cy="0"/>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536776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4950EE-C094-0DAC-E910-CF72C5C9A986}"/>
              </a:ext>
            </a:extLst>
          </p:cNvPr>
          <p:cNvSpPr>
            <a:spLocks noGrp="1"/>
          </p:cNvSpPr>
          <p:nvPr>
            <p:ph type="title"/>
          </p:nvPr>
        </p:nvSpPr>
        <p:spPr>
          <a:xfrm>
            <a:off x="5496821" y="1371600"/>
            <a:ext cx="6034187" cy="1097280"/>
          </a:xfrm>
        </p:spPr>
        <p:txBody>
          <a:bodyPr>
            <a:normAutofit/>
          </a:bodyPr>
          <a:lstStyle/>
          <a:p>
            <a:r>
              <a:rPr lang="en-US"/>
              <a:t>Next week</a:t>
            </a:r>
          </a:p>
        </p:txBody>
      </p:sp>
      <p:pic>
        <p:nvPicPr>
          <p:cNvPr id="5" name="Picture 4" descr="People working on ideas">
            <a:extLst>
              <a:ext uri="{FF2B5EF4-FFF2-40B4-BE49-F238E27FC236}">
                <a16:creationId xmlns:a16="http://schemas.microsoft.com/office/drawing/2014/main" id="{FAB137D2-16D0-4E8C-0420-9B98FD9BCC54}"/>
              </a:ext>
            </a:extLst>
          </p:cNvPr>
          <p:cNvPicPr>
            <a:picLocks noChangeAspect="1"/>
          </p:cNvPicPr>
          <p:nvPr/>
        </p:nvPicPr>
        <p:blipFill>
          <a:blip r:embed="rId2"/>
          <a:srcRect l="24671" r="28983" b="2"/>
          <a:stretch>
            <a:fillRect/>
          </a:stretch>
        </p:blipFill>
        <p:spPr>
          <a:xfrm>
            <a:off x="20" y="10"/>
            <a:ext cx="4857871" cy="6857990"/>
          </a:xfrm>
          <a:prstGeom prst="rect">
            <a:avLst/>
          </a:prstGeom>
        </p:spPr>
      </p:pic>
      <p:cxnSp>
        <p:nvCxnSpPr>
          <p:cNvPr id="11" name="Straight Connector 10">
            <a:extLst>
              <a:ext uri="{FF2B5EF4-FFF2-40B4-BE49-F238E27FC236}">
                <a16:creationId xmlns:a16="http://schemas.microsoft.com/office/drawing/2014/main" id="{691422F5-4221-4812-AFD9-5479C6D60AD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580905" y="1031005"/>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BE0C304-2DAE-7080-B6C0-FFD68C28A7E0}"/>
              </a:ext>
            </a:extLst>
          </p:cNvPr>
          <p:cNvSpPr>
            <a:spLocks noGrp="1"/>
          </p:cNvSpPr>
          <p:nvPr>
            <p:ph idx="1"/>
          </p:nvPr>
        </p:nvSpPr>
        <p:spPr>
          <a:xfrm>
            <a:off x="5496821" y="2633236"/>
            <a:ext cx="6034187" cy="3664687"/>
          </a:xfrm>
        </p:spPr>
        <p:txBody>
          <a:bodyPr vert="horz" lIns="91440" tIns="45720" rIns="91440" bIns="45720" rtlCol="0">
            <a:normAutofit/>
          </a:bodyPr>
          <a:lstStyle/>
          <a:p>
            <a:pPr marL="0" indent="0">
              <a:buNone/>
            </a:pPr>
            <a:endParaRPr lang="en-US" dirty="0"/>
          </a:p>
          <a:p>
            <a:r>
              <a:rPr lang="en-US"/>
              <a:t>Strategic workforce development</a:t>
            </a:r>
          </a:p>
          <a:p>
            <a:pPr marL="0" indent="0">
              <a:buNone/>
            </a:pPr>
            <a:endParaRPr lang="en-US" dirty="0"/>
          </a:p>
        </p:txBody>
      </p:sp>
    </p:spTree>
    <p:extLst>
      <p:ext uri="{BB962C8B-B14F-4D97-AF65-F5344CB8AC3E}">
        <p14:creationId xmlns:p14="http://schemas.microsoft.com/office/powerpoint/2010/main" val="561079863"/>
      </p:ext>
    </p:extLst>
  </p:cSld>
  <p:clrMapOvr>
    <a:masterClrMapping/>
  </p:clrMapOvr>
</p:sld>
</file>

<file path=ppt/theme/theme1.xml><?xml version="1.0" encoding="utf-8"?>
<a:theme xmlns:a="http://schemas.openxmlformats.org/drawingml/2006/main" name="DashVTI">
  <a:themeElements>
    <a:clrScheme name="Custom 6">
      <a:dk1>
        <a:sysClr val="windowText" lastClr="000000"/>
      </a:dk1>
      <a:lt1>
        <a:sysClr val="window" lastClr="FFFFFF"/>
      </a:lt1>
      <a:dk2>
        <a:srgbClr val="0D1C3B"/>
      </a:dk2>
      <a:lt2>
        <a:srgbClr val="F5F2F9"/>
      </a:lt2>
      <a:accent1>
        <a:srgbClr val="1973EB"/>
      </a:accent1>
      <a:accent2>
        <a:srgbClr val="25C8A2"/>
      </a:accent2>
      <a:accent3>
        <a:srgbClr val="BF8ED1"/>
      </a:accent3>
      <a:accent4>
        <a:srgbClr val="FE733C"/>
      </a:accent4>
      <a:accent5>
        <a:srgbClr val="FE5A5A"/>
      </a:accent5>
      <a:accent6>
        <a:srgbClr val="1AC16E"/>
      </a:accent6>
      <a:hlink>
        <a:srgbClr val="1AC16E"/>
      </a:hlink>
      <a:folHlink>
        <a:srgbClr val="00B0F0"/>
      </a:folHlink>
    </a:clrScheme>
    <a:fontScheme name="grandview display">
      <a:majorFont>
        <a:latin typeface="Grandview Display"/>
        <a:ea typeface=""/>
        <a:cs typeface=""/>
      </a:majorFont>
      <a:minorFont>
        <a:latin typeface="Grandview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shVTI" id="{0A75137F-CDEB-4E94-A788-9D255EBE1B91}" vid="{DE9A6A09-5855-45A3-8E99-4290ED24057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23</Slides>
  <Notes>4</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DashVTI</vt:lpstr>
      <vt:lpstr>Developing People in Organisations</vt:lpstr>
      <vt:lpstr>Welcome &amp; introduction</vt:lpstr>
      <vt:lpstr>What are we learning?</vt:lpstr>
      <vt:lpstr>Learning Outcomes</vt:lpstr>
      <vt:lpstr>Assessment</vt:lpstr>
      <vt:lpstr>UK Employment Market - Political</vt:lpstr>
      <vt:lpstr>Economic Factors</vt:lpstr>
      <vt:lpstr>Social factors</vt:lpstr>
      <vt:lpstr>Technological changes</vt:lpstr>
      <vt:lpstr>Legal factors</vt:lpstr>
      <vt:lpstr>Environmental factors</vt:lpstr>
      <vt:lpstr>PESTLE</vt:lpstr>
      <vt:lpstr>Strengths</vt:lpstr>
      <vt:lpstr>Limitations</vt:lpstr>
      <vt:lpstr>SWOT </vt:lpstr>
      <vt:lpstr>Personnel management v Strategic HRM</vt:lpstr>
      <vt:lpstr>Emergence of HRM</vt:lpstr>
      <vt:lpstr>Shift to strategic HRM</vt:lpstr>
      <vt:lpstr>How do we get competitive advantage through people?</vt:lpstr>
      <vt:lpstr>What are the factors that help organisations gain competitive advantage through people?</vt:lpstr>
      <vt:lpstr>Factors</vt:lpstr>
      <vt:lpstr>What would life be like without employment law?</vt:lpstr>
      <vt:lpstr>Next week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lastModifiedBy>
  <cp:revision>476</cp:revision>
  <dcterms:created xsi:type="dcterms:W3CDTF">2013-07-15T20:26:40Z</dcterms:created>
  <dcterms:modified xsi:type="dcterms:W3CDTF">2026-01-25T22:31:11Z</dcterms:modified>
</cp:coreProperties>
</file>