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handoutMasterIdLst>
    <p:handoutMasterId r:id="rId25"/>
  </p:handoutMasterIdLst>
  <p:sldIdLst>
    <p:sldId id="337" r:id="rId5"/>
    <p:sldId id="316" r:id="rId6"/>
    <p:sldId id="330" r:id="rId7"/>
    <p:sldId id="312" r:id="rId8"/>
    <p:sldId id="310" r:id="rId9"/>
    <p:sldId id="339" r:id="rId10"/>
    <p:sldId id="340" r:id="rId11"/>
    <p:sldId id="342" r:id="rId12"/>
    <p:sldId id="320" r:id="rId13"/>
    <p:sldId id="341" r:id="rId14"/>
    <p:sldId id="332" r:id="rId15"/>
    <p:sldId id="333" r:id="rId16"/>
    <p:sldId id="345" r:id="rId17"/>
    <p:sldId id="344" r:id="rId18"/>
    <p:sldId id="335" r:id="rId19"/>
    <p:sldId id="347" r:id="rId20"/>
    <p:sldId id="346" r:id="rId21"/>
    <p:sldId id="336" r:id="rId22"/>
    <p:sldId id="338"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E5EF"/>
    <a:srgbClr val="D2EADB"/>
    <a:srgbClr val="DC48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765" autoAdjust="0"/>
  </p:normalViewPr>
  <p:slideViewPr>
    <p:cSldViewPr snapToGrid="0">
      <p:cViewPr varScale="1">
        <p:scale>
          <a:sx n="75" d="100"/>
          <a:sy n="75" d="100"/>
        </p:scale>
        <p:origin x="312" y="67"/>
      </p:cViewPr>
      <p:guideLst/>
    </p:cSldViewPr>
  </p:slideViewPr>
  <p:outlineViewPr>
    <p:cViewPr>
      <p:scale>
        <a:sx n="33" d="100"/>
        <a:sy n="33" d="100"/>
      </p:scale>
      <p:origin x="0" y="-3480"/>
    </p:cViewPr>
  </p:outlineViewPr>
  <p:notesTextViewPr>
    <p:cViewPr>
      <p:scale>
        <a:sx n="1" d="1"/>
        <a:sy n="1" d="1"/>
      </p:scale>
      <p:origin x="0" y="0"/>
    </p:cViewPr>
  </p:notesTextViewPr>
  <p:sorterViewPr>
    <p:cViewPr>
      <p:scale>
        <a:sx n="100" d="100"/>
        <a:sy n="100" d="100"/>
      </p:scale>
      <p:origin x="0" y="-1522"/>
    </p:cViewPr>
  </p:sorterViewPr>
  <p:notesViewPr>
    <p:cSldViewPr snapToGrid="0">
      <p:cViewPr varScale="1">
        <p:scale>
          <a:sx n="114" d="100"/>
          <a:sy n="114" d="100"/>
        </p:scale>
        <p:origin x="147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B03D2B8-90B5-4E43-A91B-D76A33FD64F5}" type="datetime1">
              <a:rPr lang="en-GB" smtClean="0"/>
              <a:t>25/03/2025</a:t>
            </a:fld>
            <a:endParaRPr lang="en-GB" dirty="0"/>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98FC685-2169-447E-B5F0-6D799AEBC20E}" type="slidenum">
              <a:rPr lang="en-GB" smtClean="0"/>
              <a:t>‹#›</a:t>
            </a:fld>
            <a:endParaRPr lang="en-GB" dirty="0"/>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80C91BF-44A6-44D1-9A65-7D2CE39F365E}" type="datetime1">
              <a:rPr lang="en-GB" smtClean="0"/>
              <a:t>25/03/2025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7926890-3464-4466-B789-5BB6DD4ADC9C}" type="slidenum">
              <a:rPr lang="en-GB" smtClean="0"/>
              <a:t>‹#›</a:t>
            </a:fld>
            <a:endParaRPr lang="en-GB" dirty="0"/>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D8F377C1-C87F-430D-847A-8ACC8BAF1B06}"/>
              </a:ext>
            </a:extLst>
          </p:cNvPr>
          <p:cNvSpPr>
            <a:spLocks noGrp="1"/>
          </p:cNvSpPr>
          <p:nvPr>
            <p:ph type="dt" idx="1"/>
          </p:nvPr>
        </p:nvSpPr>
        <p:spPr/>
        <p:txBody>
          <a:bodyPr/>
          <a:lstStyle/>
          <a:p>
            <a:pPr rtl="0"/>
            <a:fld id="{E3875E71-2220-46C6-943B-80F6A5837EAE}" type="datetime1">
              <a:rPr lang="en-GB" smtClean="0"/>
              <a:t>25/03/2025</a:t>
            </a:fld>
            <a:endParaRPr lang="en-GB" dirty="0"/>
          </a:p>
        </p:txBody>
      </p:sp>
    </p:spTree>
    <p:extLst>
      <p:ext uri="{BB962C8B-B14F-4D97-AF65-F5344CB8AC3E}">
        <p14:creationId xmlns:p14="http://schemas.microsoft.com/office/powerpoint/2010/main" val="4056682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9F6BE2E7-3A57-476A-BBB2-D42896773DCC}"/>
              </a:ext>
            </a:extLst>
          </p:cNvPr>
          <p:cNvSpPr>
            <a:spLocks noGrp="1"/>
          </p:cNvSpPr>
          <p:nvPr>
            <p:ph type="dt" idx="1"/>
          </p:nvPr>
        </p:nvSpPr>
        <p:spPr/>
        <p:txBody>
          <a:bodyPr/>
          <a:lstStyle/>
          <a:p>
            <a:pPr rtl="0"/>
            <a:fld id="{5B7C80A7-CEBB-4CF8-98E4-807AB43F6BE2}" type="datetime1">
              <a:rPr lang="en-GB" smtClean="0"/>
              <a:t>25/03/2025</a:t>
            </a:fld>
            <a:endParaRPr lang="en-GB" dirty="0"/>
          </a:p>
        </p:txBody>
      </p:sp>
    </p:spTree>
    <p:extLst>
      <p:ext uri="{BB962C8B-B14F-4D97-AF65-F5344CB8AC3E}">
        <p14:creationId xmlns:p14="http://schemas.microsoft.com/office/powerpoint/2010/main" val="1791212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F7926890-3464-4466-B789-5BB6DD4ADC9C}" type="slidenum">
              <a:rPr lang="en-GB" smtClean="0"/>
              <a:t>4</a:t>
            </a:fld>
            <a:endParaRPr lang="en-GB" dirty="0"/>
          </a:p>
        </p:txBody>
      </p:sp>
      <p:sp>
        <p:nvSpPr>
          <p:cNvPr id="5" name="Date Placeholder 4">
            <a:extLst>
              <a:ext uri="{FF2B5EF4-FFF2-40B4-BE49-F238E27FC236}">
                <a16:creationId xmlns:a16="http://schemas.microsoft.com/office/drawing/2014/main" id="{A5523EE1-F371-4FFC-BAFD-D8D7660C0508}"/>
              </a:ext>
            </a:extLst>
          </p:cNvPr>
          <p:cNvSpPr>
            <a:spLocks noGrp="1"/>
          </p:cNvSpPr>
          <p:nvPr>
            <p:ph type="dt" idx="1"/>
          </p:nvPr>
        </p:nvSpPr>
        <p:spPr/>
        <p:txBody>
          <a:bodyPr/>
          <a:lstStyle/>
          <a:p>
            <a:pPr rtl="0"/>
            <a:fld id="{D02B3502-ABAF-40F0-A098-FF39E435F5CF}" type="datetime1">
              <a:rPr lang="en-GB" smtClean="0"/>
              <a:t>25/03/2025</a:t>
            </a:fld>
            <a:endParaRPr lang="en-GB" dirty="0"/>
          </a:p>
        </p:txBody>
      </p:sp>
    </p:spTree>
    <p:extLst>
      <p:ext uri="{BB962C8B-B14F-4D97-AF65-F5344CB8AC3E}">
        <p14:creationId xmlns:p14="http://schemas.microsoft.com/office/powerpoint/2010/main" val="3110754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3672D29B-A8A0-4DE2-9EC5-900F1B742B12}"/>
              </a:ext>
            </a:extLst>
          </p:cNvPr>
          <p:cNvSpPr>
            <a:spLocks noGrp="1"/>
          </p:cNvSpPr>
          <p:nvPr>
            <p:ph type="dt" idx="1"/>
          </p:nvPr>
        </p:nvSpPr>
        <p:spPr/>
        <p:txBody>
          <a:bodyPr/>
          <a:lstStyle/>
          <a:p>
            <a:pPr rtl="0"/>
            <a:fld id="{F2A8A544-6824-469E-BC10-45E51C565984}" type="datetime1">
              <a:rPr lang="en-GB" smtClean="0"/>
              <a:t>25/03/2025</a:t>
            </a:fld>
            <a:endParaRPr lang="en-GB" dirty="0"/>
          </a:p>
        </p:txBody>
      </p:sp>
    </p:spTree>
    <p:extLst>
      <p:ext uri="{BB962C8B-B14F-4D97-AF65-F5344CB8AC3E}">
        <p14:creationId xmlns:p14="http://schemas.microsoft.com/office/powerpoint/2010/main" val="3159891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9F6BE2E7-3A57-476A-BBB2-D42896773DCC}"/>
              </a:ext>
            </a:extLst>
          </p:cNvPr>
          <p:cNvSpPr>
            <a:spLocks noGrp="1"/>
          </p:cNvSpPr>
          <p:nvPr>
            <p:ph type="dt" idx="1"/>
          </p:nvPr>
        </p:nvSpPr>
        <p:spPr/>
        <p:txBody>
          <a:bodyPr/>
          <a:lstStyle/>
          <a:p>
            <a:pPr rtl="0"/>
            <a:fld id="{5B7C80A7-CEBB-4CF8-98E4-807AB43F6BE2}" type="datetime1">
              <a:rPr lang="en-GB" smtClean="0"/>
              <a:t>26/03/2025</a:t>
            </a:fld>
            <a:endParaRPr lang="en-GB" dirty="0"/>
          </a:p>
        </p:txBody>
      </p:sp>
    </p:spTree>
    <p:extLst>
      <p:ext uri="{BB962C8B-B14F-4D97-AF65-F5344CB8AC3E}">
        <p14:creationId xmlns:p14="http://schemas.microsoft.com/office/powerpoint/2010/main" val="1791212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0517C-710E-9CCC-4D8C-DC78593810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8F22B2-17D5-240A-D5C4-312FC15DA5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13E4C8-E956-C4DB-3B27-4D65B4A242E3}"/>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3773A678-6ABD-75D1-9E6F-2E4A8C91BE9A}"/>
              </a:ext>
            </a:extLst>
          </p:cNvPr>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B3067127-A242-D761-F63B-6F61D3868DE6}"/>
              </a:ext>
            </a:extLst>
          </p:cNvPr>
          <p:cNvSpPr>
            <a:spLocks noGrp="1"/>
          </p:cNvSpPr>
          <p:nvPr>
            <p:ph type="dt" idx="1"/>
          </p:nvPr>
        </p:nvSpPr>
        <p:spPr/>
        <p:txBody>
          <a:bodyPr/>
          <a:lstStyle/>
          <a:p>
            <a:pPr rtl="0"/>
            <a:fld id="{5B7C80A7-CEBB-4CF8-98E4-807AB43F6BE2}" type="datetime1">
              <a:rPr lang="en-GB" smtClean="0"/>
              <a:t>26/03/2025</a:t>
            </a:fld>
            <a:endParaRPr lang="en-GB" dirty="0"/>
          </a:p>
        </p:txBody>
      </p:sp>
    </p:spTree>
    <p:extLst>
      <p:ext uri="{BB962C8B-B14F-4D97-AF65-F5344CB8AC3E}">
        <p14:creationId xmlns:p14="http://schemas.microsoft.com/office/powerpoint/2010/main" val="719097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9697F-85B5-F688-CF19-382D1CB14E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02E3DE-9792-D216-BCA5-D5241010CF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D67585-E5F0-4528-3D0B-7F56035C0F82}"/>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A077EEA8-0EE5-88AB-B502-3C21116E6EAF}"/>
              </a:ext>
            </a:extLst>
          </p:cNvPr>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5350E90F-D119-43C7-5174-FF3BFE1C02C8}"/>
              </a:ext>
            </a:extLst>
          </p:cNvPr>
          <p:cNvSpPr>
            <a:spLocks noGrp="1"/>
          </p:cNvSpPr>
          <p:nvPr>
            <p:ph type="dt" idx="1"/>
          </p:nvPr>
        </p:nvSpPr>
        <p:spPr/>
        <p:txBody>
          <a:bodyPr/>
          <a:lstStyle/>
          <a:p>
            <a:pPr rtl="0"/>
            <a:fld id="{F2A8A544-6824-469E-BC10-45E51C565984}" type="datetime1">
              <a:rPr lang="en-GB" smtClean="0"/>
              <a:t>26/03/2025</a:t>
            </a:fld>
            <a:endParaRPr lang="en-GB" dirty="0"/>
          </a:p>
        </p:txBody>
      </p:sp>
    </p:spTree>
    <p:extLst>
      <p:ext uri="{BB962C8B-B14F-4D97-AF65-F5344CB8AC3E}">
        <p14:creationId xmlns:p14="http://schemas.microsoft.com/office/powerpoint/2010/main" val="830896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DAE8A1A4-5161-4E3F-8CAB-FE87927F98E7}"/>
              </a:ext>
            </a:extLst>
          </p:cNvPr>
          <p:cNvSpPr>
            <a:spLocks noGrp="1"/>
          </p:cNvSpPr>
          <p:nvPr>
            <p:ph type="dt" idx="1"/>
          </p:nvPr>
        </p:nvSpPr>
        <p:spPr/>
        <p:txBody>
          <a:bodyPr/>
          <a:lstStyle/>
          <a:p>
            <a:pPr rtl="0"/>
            <a:fld id="{3EFA92A6-AFB2-4B13-86EE-130CE0C83291}" type="datetime1">
              <a:rPr lang="en-GB" smtClean="0"/>
              <a:t>25/03/2025</a:t>
            </a:fld>
            <a:endParaRPr lang="en-GB" dirty="0"/>
          </a:p>
        </p:txBody>
      </p:sp>
    </p:spTree>
    <p:extLst>
      <p:ext uri="{BB962C8B-B14F-4D97-AF65-F5344CB8AC3E}">
        <p14:creationId xmlns:p14="http://schemas.microsoft.com/office/powerpoint/2010/main" val="3511872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F7926890-3464-4466-B789-5BB6DD4ADC9C}" type="slidenum">
              <a:rPr lang="en-GB" smtClean="0"/>
              <a:t>11</a:t>
            </a:fld>
            <a:endParaRPr lang="en-GB" dirty="0"/>
          </a:p>
        </p:txBody>
      </p:sp>
      <p:sp>
        <p:nvSpPr>
          <p:cNvPr id="5" name="Date Placeholder 4">
            <a:extLst>
              <a:ext uri="{FF2B5EF4-FFF2-40B4-BE49-F238E27FC236}">
                <a16:creationId xmlns:a16="http://schemas.microsoft.com/office/drawing/2014/main" id="{FBA22939-5AC4-42D0-A296-8D4608D122FA}"/>
              </a:ext>
            </a:extLst>
          </p:cNvPr>
          <p:cNvSpPr>
            <a:spLocks noGrp="1"/>
          </p:cNvSpPr>
          <p:nvPr>
            <p:ph type="dt" idx="1"/>
          </p:nvPr>
        </p:nvSpPr>
        <p:spPr/>
        <p:txBody>
          <a:bodyPr/>
          <a:lstStyle/>
          <a:p>
            <a:pPr rtl="0"/>
            <a:fld id="{6D79988C-9333-4961-B7EA-6D9C8B85D796}" type="datetime1">
              <a:rPr lang="en-GB" smtClean="0"/>
              <a:t>26/03/2025</a:t>
            </a:fld>
            <a:endParaRPr lang="en-GB" dirty="0"/>
          </a:p>
        </p:txBody>
      </p:sp>
    </p:spTree>
    <p:extLst>
      <p:ext uri="{BB962C8B-B14F-4D97-AF65-F5344CB8AC3E}">
        <p14:creationId xmlns:p14="http://schemas.microsoft.com/office/powerpoint/2010/main" val="2102125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F7926890-3464-4466-B789-5BB6DD4ADC9C}" type="slidenum">
              <a:rPr lang="en-GB" smtClean="0"/>
              <a:t>12</a:t>
            </a:fld>
            <a:endParaRPr lang="en-GB" dirty="0"/>
          </a:p>
        </p:txBody>
      </p:sp>
      <p:sp>
        <p:nvSpPr>
          <p:cNvPr id="5" name="Date Placeholder 4">
            <a:extLst>
              <a:ext uri="{FF2B5EF4-FFF2-40B4-BE49-F238E27FC236}">
                <a16:creationId xmlns:a16="http://schemas.microsoft.com/office/drawing/2014/main" id="{1FAF005E-E29B-43EB-8790-8E1E8B06AFEC}"/>
              </a:ext>
            </a:extLst>
          </p:cNvPr>
          <p:cNvSpPr>
            <a:spLocks noGrp="1"/>
          </p:cNvSpPr>
          <p:nvPr>
            <p:ph type="dt" idx="1"/>
          </p:nvPr>
        </p:nvSpPr>
        <p:spPr/>
        <p:txBody>
          <a:bodyPr/>
          <a:lstStyle/>
          <a:p>
            <a:pPr rtl="0"/>
            <a:fld id="{36865202-39DC-4B79-B855-70E2BC7C1FB8}" type="datetime1">
              <a:rPr lang="en-GB" smtClean="0"/>
              <a:t>25/03/2025</a:t>
            </a:fld>
            <a:endParaRPr lang="en-GB" dirty="0"/>
          </a:p>
        </p:txBody>
      </p:sp>
    </p:spTree>
    <p:extLst>
      <p:ext uri="{BB962C8B-B14F-4D97-AF65-F5344CB8AC3E}">
        <p14:creationId xmlns:p14="http://schemas.microsoft.com/office/powerpoint/2010/main" val="4251775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232F5-5290-5A5C-A6D2-CE9621BBE4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C055FC-F603-6526-A8C4-ADCD235BDF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417B96-052E-893B-0729-43ACAD3199EF}"/>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C13FAE65-E7BD-96A4-38BB-406DE9A7EF50}"/>
              </a:ext>
            </a:extLst>
          </p:cNvPr>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FADB3F7C-77C3-467D-9CF3-681518D98DD6}"/>
              </a:ext>
            </a:extLst>
          </p:cNvPr>
          <p:cNvSpPr>
            <a:spLocks noGrp="1"/>
          </p:cNvSpPr>
          <p:nvPr>
            <p:ph type="dt" idx="1"/>
          </p:nvPr>
        </p:nvSpPr>
        <p:spPr/>
        <p:txBody>
          <a:bodyPr/>
          <a:lstStyle/>
          <a:p>
            <a:pPr rtl="0"/>
            <a:fld id="{F2A8A544-6824-469E-BC10-45E51C565984}" type="datetime1">
              <a:rPr lang="en-GB" smtClean="0"/>
              <a:t>26/03/2025</a:t>
            </a:fld>
            <a:endParaRPr lang="en-GB" dirty="0"/>
          </a:p>
        </p:txBody>
      </p:sp>
    </p:spTree>
    <p:extLst>
      <p:ext uri="{BB962C8B-B14F-4D97-AF65-F5344CB8AC3E}">
        <p14:creationId xmlns:p14="http://schemas.microsoft.com/office/powerpoint/2010/main" val="1484785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D3191-0281-7B3B-3301-16CE5368DF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827BA4-B760-D490-FEA2-2E47A9C058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AD1B4C-6309-103E-BFD1-11EDB5628252}"/>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6A876026-D35C-98C3-51F6-1D5CCF40631A}"/>
              </a:ext>
            </a:extLst>
          </p:cNvPr>
          <p:cNvSpPr>
            <a:spLocks noGrp="1"/>
          </p:cNvSpPr>
          <p:nvPr>
            <p:ph type="sldNum" sz="quarter" idx="5"/>
          </p:nvPr>
        </p:nvSpPr>
        <p:spPr/>
        <p:txBody>
          <a:bodyPr rtlCol="0"/>
          <a:lstStyle/>
          <a:p>
            <a:pPr rtl="0"/>
            <a:fld id="{F7926890-3464-4466-B789-5BB6DD4ADC9C}" type="slidenum">
              <a:rPr lang="en-GB" smtClean="0"/>
              <a:t>14</a:t>
            </a:fld>
            <a:endParaRPr lang="en-GB" dirty="0"/>
          </a:p>
        </p:txBody>
      </p:sp>
      <p:sp>
        <p:nvSpPr>
          <p:cNvPr id="5" name="Date Placeholder 4">
            <a:extLst>
              <a:ext uri="{FF2B5EF4-FFF2-40B4-BE49-F238E27FC236}">
                <a16:creationId xmlns:a16="http://schemas.microsoft.com/office/drawing/2014/main" id="{EE584F01-3461-6D6E-2DA6-9C9EC7BC8CED}"/>
              </a:ext>
            </a:extLst>
          </p:cNvPr>
          <p:cNvSpPr>
            <a:spLocks noGrp="1"/>
          </p:cNvSpPr>
          <p:nvPr>
            <p:ph type="dt" idx="1"/>
          </p:nvPr>
        </p:nvSpPr>
        <p:spPr/>
        <p:txBody>
          <a:bodyPr/>
          <a:lstStyle/>
          <a:p>
            <a:pPr rtl="0"/>
            <a:fld id="{36865202-39DC-4B79-B855-70E2BC7C1FB8}" type="datetime1">
              <a:rPr lang="en-GB" smtClean="0"/>
              <a:t>26/03/2025</a:t>
            </a:fld>
            <a:endParaRPr lang="en-GB" dirty="0"/>
          </a:p>
        </p:txBody>
      </p:sp>
    </p:spTree>
    <p:extLst>
      <p:ext uri="{BB962C8B-B14F-4D97-AF65-F5344CB8AC3E}">
        <p14:creationId xmlns:p14="http://schemas.microsoft.com/office/powerpoint/2010/main" val="481891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99E2D676-6E38-43BC-BCAD-D522A0629B30}"/>
              </a:ext>
            </a:extLst>
          </p:cNvPr>
          <p:cNvSpPr>
            <a:spLocks noGrp="1"/>
          </p:cNvSpPr>
          <p:nvPr>
            <p:ph type="dt" idx="1"/>
          </p:nvPr>
        </p:nvSpPr>
        <p:spPr/>
        <p:txBody>
          <a:bodyPr/>
          <a:lstStyle/>
          <a:p>
            <a:pPr rtl="0"/>
            <a:fld id="{FD9DF36F-434F-42C3-A3E0-453EB4E8D21A}" type="datetime1">
              <a:rPr lang="en-GB" smtClean="0"/>
              <a:t>26/03/2025</a:t>
            </a:fld>
            <a:endParaRPr lang="en-GB" dirty="0"/>
          </a:p>
        </p:txBody>
      </p:sp>
    </p:spTree>
    <p:extLst>
      <p:ext uri="{BB962C8B-B14F-4D97-AF65-F5344CB8AC3E}">
        <p14:creationId xmlns:p14="http://schemas.microsoft.com/office/powerpoint/2010/main" val="1866782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C99EB8-C413-6ACB-8E37-12452DA52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903FAC-9E14-22E3-B1B5-B06D7A336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D4BD47-26D0-4542-E163-2C7A651932B0}"/>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BD9DDD98-E27B-7CDE-31F0-0BA22134D388}"/>
              </a:ext>
            </a:extLst>
          </p:cNvPr>
          <p:cNvSpPr>
            <a:spLocks noGrp="1"/>
          </p:cNvSpPr>
          <p:nvPr>
            <p:ph type="sldNum" sz="quarter" idx="5"/>
          </p:nvPr>
        </p:nvSpPr>
        <p:spPr/>
        <p:txBody>
          <a:bodyPr rtlCol="0"/>
          <a:lstStyle/>
          <a:p>
            <a:pPr rtl="0"/>
            <a:fld id="{F7926890-3464-4466-B789-5BB6DD4ADC9C}" type="slidenum">
              <a:rPr lang="en-GB" smtClean="0"/>
              <a:t>16</a:t>
            </a:fld>
            <a:endParaRPr lang="en-GB" dirty="0"/>
          </a:p>
        </p:txBody>
      </p:sp>
      <p:sp>
        <p:nvSpPr>
          <p:cNvPr id="5" name="Date Placeholder 4">
            <a:extLst>
              <a:ext uri="{FF2B5EF4-FFF2-40B4-BE49-F238E27FC236}">
                <a16:creationId xmlns:a16="http://schemas.microsoft.com/office/drawing/2014/main" id="{09A2E344-96B0-39CB-7E6A-5FCDF2096430}"/>
              </a:ext>
            </a:extLst>
          </p:cNvPr>
          <p:cNvSpPr>
            <a:spLocks noGrp="1"/>
          </p:cNvSpPr>
          <p:nvPr>
            <p:ph type="dt" idx="1"/>
          </p:nvPr>
        </p:nvSpPr>
        <p:spPr/>
        <p:txBody>
          <a:bodyPr/>
          <a:lstStyle/>
          <a:p>
            <a:pPr rtl="0"/>
            <a:fld id="{6D79988C-9333-4961-B7EA-6D9C8B85D796}" type="datetime1">
              <a:rPr lang="en-GB" smtClean="0"/>
              <a:t>26/03/2025</a:t>
            </a:fld>
            <a:endParaRPr lang="en-GB" dirty="0"/>
          </a:p>
        </p:txBody>
      </p:sp>
    </p:spTree>
    <p:extLst>
      <p:ext uri="{BB962C8B-B14F-4D97-AF65-F5344CB8AC3E}">
        <p14:creationId xmlns:p14="http://schemas.microsoft.com/office/powerpoint/2010/main" val="42890268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C7A58-87FC-BAE6-D265-CFCF87997E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FD85D-AFAD-3B84-15DB-A511FD2C88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803F6-EA5F-7E50-47F8-EDD9FB610EEE}"/>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6F35ED6D-5921-CB23-49E8-3525F6052398}"/>
              </a:ext>
            </a:extLst>
          </p:cNvPr>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ECA12BF4-2889-33E1-3859-B8286418B3A6}"/>
              </a:ext>
            </a:extLst>
          </p:cNvPr>
          <p:cNvSpPr>
            <a:spLocks noGrp="1"/>
          </p:cNvSpPr>
          <p:nvPr>
            <p:ph type="dt" idx="1"/>
          </p:nvPr>
        </p:nvSpPr>
        <p:spPr/>
        <p:txBody>
          <a:bodyPr/>
          <a:lstStyle/>
          <a:p>
            <a:pPr rtl="0"/>
            <a:fld id="{FD9DF36F-434F-42C3-A3E0-453EB4E8D21A}" type="datetime1">
              <a:rPr lang="en-GB" smtClean="0"/>
              <a:t>26/03/2025</a:t>
            </a:fld>
            <a:endParaRPr lang="en-GB" dirty="0"/>
          </a:p>
        </p:txBody>
      </p:sp>
    </p:spTree>
    <p:extLst>
      <p:ext uri="{BB962C8B-B14F-4D97-AF65-F5344CB8AC3E}">
        <p14:creationId xmlns:p14="http://schemas.microsoft.com/office/powerpoint/2010/main" val="33799634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3251742-F350-4E0A-882E-44E34E005E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Date Placeholder 4">
            <a:extLst>
              <a:ext uri="{FF2B5EF4-FFF2-40B4-BE49-F238E27FC236}">
                <a16:creationId xmlns:a16="http://schemas.microsoft.com/office/drawing/2014/main" id="{C272D5FF-A24A-427A-9705-7636EE30AED8}"/>
              </a:ext>
            </a:extLst>
          </p:cNvPr>
          <p:cNvSpPr>
            <a:spLocks noGrp="1"/>
          </p:cNvSpPr>
          <p:nvPr>
            <p:ph type="dt" idx="1"/>
          </p:nvPr>
        </p:nvSpPr>
        <p:spPr/>
        <p:txBody>
          <a:bodyPr/>
          <a:lstStyle/>
          <a:p>
            <a:pPr rtl="0"/>
            <a:fld id="{12008CBD-F6A0-447F-ACA3-0D09A2C15DA0}" type="datetime1">
              <a:rPr lang="en-GB" smtClean="0"/>
              <a:t>25/03/2025</a:t>
            </a:fld>
            <a:endParaRPr lang="en-GB" dirty="0"/>
          </a:p>
        </p:txBody>
      </p:sp>
    </p:spTree>
    <p:extLst>
      <p:ext uri="{BB962C8B-B14F-4D97-AF65-F5344CB8AC3E}">
        <p14:creationId xmlns:p14="http://schemas.microsoft.com/office/powerpoint/2010/main" val="681323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rtlCol="0"/>
          <a:lstStyle>
            <a:lvl1pPr algn="ctr">
              <a:defRPr sz="6000" b="1" spc="1500" baseline="0"/>
            </a:lvl1pPr>
          </a:lstStyle>
          <a:p>
            <a:pPr rtl="0"/>
            <a:r>
              <a:rPr lang="en-GB"/>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rtlCol="0"/>
          <a:lstStyle>
            <a:lvl1pPr algn="ctr">
              <a:buNone/>
              <a:defRPr sz="2400" spc="400" baseline="0"/>
            </a:lvl1pPr>
          </a:lstStyle>
          <a:p>
            <a:pPr rtl="0"/>
            <a:r>
              <a:rPr lang="en-GB"/>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rtlCol="0"/>
          <a:lstStyle>
            <a:lvl1pPr algn="ctr">
              <a:buNone/>
              <a:defRPr/>
            </a:lvl1pPr>
          </a:lstStyle>
          <a:p>
            <a:pPr rtl="0"/>
            <a:r>
              <a:rPr lang="en-GB"/>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rtlCol="0" anchor="b">
            <a:normAutofit/>
          </a:bodyPr>
          <a:lstStyle/>
          <a:p>
            <a:pPr rtl="0"/>
            <a:r>
              <a:rPr lang="en-GB"/>
              <a:t>Click to edit Master title style</a:t>
            </a:r>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rtlCol="0"/>
          <a:lstStyle>
            <a:lvl1pPr>
              <a:buFontTx/>
              <a:buNone/>
              <a:defRPr/>
            </a:lvl1pPr>
          </a:lstStyle>
          <a:p>
            <a:pPr rtl="0"/>
            <a:r>
              <a:rPr lang="en-GB"/>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rtlCol="0">
            <a:normAutofit/>
          </a:bodyPr>
          <a:lstStyle>
            <a:lvl1pPr>
              <a:buFontTx/>
              <a:buNone/>
              <a:defRPr sz="2400"/>
            </a:lvl1pPr>
          </a:lstStyle>
          <a:p>
            <a:pPr rtl="0">
              <a:lnSpc>
                <a:spcPct val="130000"/>
              </a:lnSpc>
            </a:pPr>
            <a:r>
              <a:rPr lang="en-GB"/>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rtl="0"/>
                <a:endParaRPr lang="en-GB" dirty="0"/>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rtl="0"/>
                <a:endParaRPr lang="en-GB" dirty="0"/>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rtl="0"/>
                <a:endParaRPr lang="en-GB" dirty="0"/>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rtl="0"/>
                <a:endParaRPr lang="en-GB" dirty="0"/>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rtlCol="0"/>
          <a:lstStyle/>
          <a:p>
            <a:pPr rtl="0"/>
            <a:fld id="{5EA792F7-1D9E-4C7E-A103-E8EDFDC2691E}" type="slidenum">
              <a:rPr lang="en-GB" smtClean="0"/>
              <a:t>‹#›</a:t>
            </a:fld>
            <a:endParaRPr lang="en-GB" dirty="0"/>
          </a:p>
        </p:txBody>
      </p:sp>
    </p:spTree>
    <p:extLst>
      <p:ext uri="{BB962C8B-B14F-4D97-AF65-F5344CB8AC3E}">
        <p14:creationId xmlns:p14="http://schemas.microsoft.com/office/powerpoint/2010/main" val="4033488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rtlCol="0" anchor="b">
            <a:normAutofit/>
          </a:bodyPr>
          <a:lstStyle/>
          <a:p>
            <a:pPr rtl="0"/>
            <a:r>
              <a:rPr lang="en-GB"/>
              <a:t>Click to edit Master title style</a:t>
            </a:r>
            <a:endParaRPr lang="en-GB" dirty="0"/>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rtlCol="0">
            <a:normAutofit/>
          </a:bodyPr>
          <a:lstStyle>
            <a:lvl1pPr marL="0" indent="0">
              <a:lnSpc>
                <a:spcPct val="100000"/>
              </a:lnSpc>
              <a:buFontTx/>
              <a:buNone/>
              <a:defRPr sz="1800"/>
            </a:lvl1pPr>
          </a:lstStyle>
          <a:p>
            <a:pPr rtl="0">
              <a:lnSpc>
                <a:spcPct val="130000"/>
              </a:lnSpc>
            </a:pPr>
            <a:r>
              <a:rPr lang="en-GB"/>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rtlCol="0"/>
          <a:lstStyle>
            <a:lvl1pPr>
              <a:buFontTx/>
              <a:buNone/>
              <a:defRPr/>
            </a:lvl1pPr>
          </a:lstStyle>
          <a:p>
            <a:pPr rtl="0"/>
            <a:r>
              <a:rPr lang="en-GB"/>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rtlCol="0"/>
          <a:lstStyle>
            <a:lvl1pPr>
              <a:buFontTx/>
              <a:buNone/>
              <a:defRPr/>
            </a:lvl1pPr>
          </a:lstStyle>
          <a:p>
            <a:pPr rtl="0"/>
            <a:r>
              <a:rPr lang="en-GB"/>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rtlCol="0"/>
          <a:lstStyle/>
          <a:p>
            <a:pPr rtl="0"/>
            <a:r>
              <a:rPr lang="en-GB"/>
              <a:t>2/1/20XX</a:t>
            </a:r>
            <a:endParaRPr lang="en-GB" dirty="0"/>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rtlCol="0"/>
          <a:lstStyle/>
          <a:p>
            <a:pPr rtl="0"/>
            <a:r>
              <a:rPr lang="en-GB"/>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rtlCol="0"/>
          <a:lstStyle/>
          <a:p>
            <a:pPr rtl="0"/>
            <a:fld id="{5EA792F7-1D9E-4C7E-A103-E8EDFDC2691E}" type="slidenum">
              <a:rPr lang="en-GB" smtClean="0"/>
              <a:t>‹#›</a:t>
            </a:fld>
            <a:endParaRPr lang="en-GB" dirty="0"/>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rtlCol="0"/>
          <a:lstStyle>
            <a:lvl1pPr algn="ctr">
              <a:defRPr sz="6000" b="1" spc="1500" baseline="0"/>
            </a:lvl1pPr>
          </a:lstStyle>
          <a:p>
            <a:pPr rtl="0"/>
            <a:r>
              <a:rPr lang="en-GB"/>
              <a:t>CLICK</a:t>
            </a:r>
            <a:br>
              <a:rPr lang="en-GB" dirty="0"/>
            </a:br>
            <a:r>
              <a:rPr lang="en-GB"/>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rtlCol="0"/>
          <a:lstStyle>
            <a:lvl1pPr algn="ctr">
              <a:buFontTx/>
              <a:buNone/>
              <a:defRPr sz="2400" spc="400" baseline="0"/>
            </a:lvl1pPr>
          </a:lstStyle>
          <a:p>
            <a:pPr rtl="0"/>
            <a:r>
              <a:rPr lang="en-GB"/>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rtlCol="0">
            <a:noAutofit/>
          </a:bodyPr>
          <a:lstStyle>
            <a:lvl1pPr algn="ctr">
              <a:buFontTx/>
              <a:buNone/>
              <a:defRPr/>
            </a:lvl1pPr>
          </a:lstStyle>
          <a:p>
            <a:pPr rtl="0"/>
            <a:r>
              <a:rPr lang="en-GB"/>
              <a:t>Click icon to add picture</a:t>
            </a:r>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rtlCol="0" anchor="t"/>
          <a:lstStyle>
            <a:lvl1pPr>
              <a:defRPr/>
            </a:lvl1pPr>
          </a:lstStyle>
          <a:p>
            <a:pPr rtl="0"/>
            <a:r>
              <a:rPr lang="en-GB"/>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rtlCol="0" anchor="t"/>
          <a:lstStyle>
            <a:lvl1pPr>
              <a:defRPr/>
            </a:lvl1pPr>
          </a:lstStyle>
          <a:p>
            <a:pPr rtl="0"/>
            <a:r>
              <a:rPr lang="en-GB"/>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rtlCol="0" anchor="ctr"/>
          <a:lstStyle>
            <a:lvl1pPr algn="ctr">
              <a:lnSpc>
                <a:spcPct val="100000"/>
              </a:lnSpc>
              <a:defRPr/>
            </a:lvl1pPr>
          </a:lstStyle>
          <a:p>
            <a:pPr rtl="0"/>
            <a:r>
              <a:rPr lang="en-GB"/>
              <a:t>Click to edit Master title style</a:t>
            </a:r>
            <a:endParaRPr lang="en-GB" dirty="0"/>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rtlCol="0"/>
          <a:lstStyle>
            <a:lvl1pPr algn="ctr">
              <a:buFontTx/>
              <a:buNone/>
              <a:defRPr/>
            </a:lvl1pPr>
          </a:lstStyle>
          <a:p>
            <a:pPr lvl="0" rtl="0"/>
            <a:r>
              <a:rPr lang="en-GB"/>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rtlCol="0"/>
          <a:lstStyle/>
          <a:p>
            <a:pPr rtl="0"/>
            <a:r>
              <a:rPr lang="en-GB"/>
              <a:t>Click to edit Master title style</a:t>
            </a:r>
            <a:endParaRPr lang="en-GB" dirty="0"/>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59" name="Oval 58">
            <a:extLst>
              <a:ext uri="{FF2B5EF4-FFF2-40B4-BE49-F238E27FC236}">
                <a16:creationId xmlns:a16="http://schemas.microsoft.com/office/drawing/2014/main" id="{9C9F9430-37D6-4AED-B459-D6F6251D0C09}"/>
              </a:ext>
              <a:ext uri="{C183D7F6-B498-43B3-948B-1728B52AA6E4}">
                <adec:decorative xmlns:adec="http://schemas.microsoft.com/office/drawing/2017/decorative" val="1"/>
              </a:ext>
            </a:extLst>
          </p:cNvPr>
          <p:cNvSpPr/>
          <p:nvPr userDrawn="1"/>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4200981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rtlCol="0"/>
          <a:lstStyle/>
          <a:p>
            <a:pPr rtl="0"/>
            <a:r>
              <a:rPr lang="en-GB"/>
              <a:t>Click to edit Master title style</a:t>
            </a:r>
            <a:endParaRPr lang="en-GB" dirty="0"/>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rtlCol="0" anchor="t"/>
          <a:lstStyle>
            <a:lvl1pPr>
              <a:defRPr/>
            </a:lvl1pPr>
          </a:lstStyle>
          <a:p>
            <a:pPr rtl="0"/>
            <a:r>
              <a:rPr lang="en-GB"/>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rtlCol="0"/>
          <a:lstStyle>
            <a:lvl1pPr>
              <a:buNone/>
              <a:defRPr b="1"/>
            </a:lvl1pPr>
          </a:lstStyle>
          <a:p>
            <a:pPr lvl="0" rtl="0"/>
            <a:r>
              <a:rPr lang="en-GB"/>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rtlCol="0"/>
          <a:lstStyle>
            <a:lvl1pPr>
              <a:buNone/>
              <a:defRPr b="1"/>
            </a:lvl1pPr>
          </a:lstStyle>
          <a:p>
            <a:pPr lvl="0" rtl="0"/>
            <a:r>
              <a:rPr lang="en-GB"/>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rtlCol="0" anchor="t"/>
          <a:lstStyle>
            <a:lvl1pPr>
              <a:defRPr/>
            </a:lvl1pPr>
          </a:lstStyle>
          <a:p>
            <a:pPr rtl="0"/>
            <a:r>
              <a:rPr lang="en-GB"/>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rtlCol="0"/>
          <a:lstStyle>
            <a:lvl1pPr>
              <a:buNone/>
              <a:defRPr b="1"/>
            </a:lvl1pPr>
          </a:lstStyle>
          <a:p>
            <a:pPr lvl="0" rtl="0"/>
            <a:r>
              <a:rPr lang="en-GB"/>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rtlCol="0"/>
          <a:lstStyle>
            <a:lvl1pPr>
              <a:buNone/>
              <a:defRPr b="1"/>
            </a:lvl1pPr>
          </a:lstStyle>
          <a:p>
            <a:pPr lvl="0" rtl="0"/>
            <a:r>
              <a:rPr lang="en-GB"/>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rtlCol="0"/>
          <a:lstStyle>
            <a:lvl1pPr>
              <a:buNone/>
              <a:defRPr b="1"/>
            </a:lvl1pPr>
          </a:lstStyle>
          <a:p>
            <a:pPr lvl="0" rtl="0"/>
            <a:r>
              <a:rPr lang="en-GB"/>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rtlCol="0">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rtl="0"/>
            <a:r>
              <a:rPr lang="en-GB"/>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rtlCol="0" anchor="b"/>
          <a:lstStyle/>
          <a:p>
            <a:pPr rtl="0"/>
            <a:r>
              <a:rPr lang="en-GB"/>
              <a:t>Click to edit Master title style</a:t>
            </a:r>
            <a:endParaRPr lang="en-GB" dirty="0"/>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rtlCol="0">
            <a:normAutofit/>
          </a:bodyPr>
          <a:lstStyle>
            <a:lvl1pPr marL="0" indent="0">
              <a:lnSpc>
                <a:spcPct val="120000"/>
              </a:lnSpc>
              <a:buNone/>
              <a:defRPr sz="1800"/>
            </a:lvl1pPr>
          </a:lstStyle>
          <a:p>
            <a:pPr rtl="0">
              <a:lnSpc>
                <a:spcPct val="130000"/>
              </a:lnSpc>
            </a:pPr>
            <a:r>
              <a:rPr lang="en-GB"/>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rtlCol="0">
            <a:noAutofit/>
          </a:bodyPr>
          <a:lstStyle/>
          <a:p>
            <a:pPr rtl="0"/>
            <a:r>
              <a:rPr lang="en-GB"/>
              <a:t>Click icon to add picture</a:t>
            </a:r>
            <a:endParaRPr lang="en-GB" dirty="0"/>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rtlCol="0">
            <a:noAutofit/>
          </a:bodyPr>
          <a:lstStyle/>
          <a:p>
            <a:pPr rtl="0"/>
            <a:r>
              <a:rPr lang="en-GB"/>
              <a:t>Click icon to add picture</a:t>
            </a:r>
            <a:endParaRPr lang="en-GB" dirty="0"/>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rtlCol="0">
            <a:noAutofit/>
          </a:bodyPr>
          <a:lstStyle/>
          <a:p>
            <a:pPr rtl="0"/>
            <a:r>
              <a:rPr lang="en-GB"/>
              <a:t>Click icon to add picture</a:t>
            </a:r>
            <a:endParaRPr lang="en-GB" dirty="0"/>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rtlCol="0">
            <a:normAutofit/>
          </a:bodyPr>
          <a:lstStyle>
            <a:lvl1pPr algn="ctr">
              <a:defRPr sz="6000" b="1" spc="1500" baseline="0"/>
            </a:lvl1pPr>
          </a:lstStyle>
          <a:p>
            <a:pPr rtl="0"/>
            <a:r>
              <a:rPr lang="en-GB"/>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rtlCol="0">
            <a:normAutofit/>
          </a:bodyPr>
          <a:lstStyle>
            <a:lvl1pPr marL="0" algn="ctr">
              <a:buNone/>
              <a:defRPr sz="2400" b="0" spc="400" baseline="0"/>
            </a:lvl1pPr>
          </a:lstStyle>
          <a:p>
            <a:pPr rtl="0"/>
            <a:r>
              <a:rPr lang="en-GB"/>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rtlCol="0"/>
          <a:lstStyle>
            <a:lvl1pPr>
              <a:buNone/>
              <a:defRPr/>
            </a:lvl1pPr>
          </a:lstStyle>
          <a:p>
            <a:pPr rtl="0"/>
            <a:r>
              <a:rPr lang="en-GB"/>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a:t>Click to edit Master title style</a:t>
            </a:r>
            <a:endParaRPr lang="en-GB"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pPr rtl="0"/>
            <a:r>
              <a:rPr lang="en-GB"/>
              <a:t>2/1/20XX</a:t>
            </a:r>
            <a:endParaRPr lang="en-GB"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pPr rtl="0"/>
            <a:fld id="{5EA792F7-1D9E-4C7E-A103-E8EDFDC2691E}" type="slidenum">
              <a:rPr lang="en-GB" smtClean="0"/>
              <a:t>‹#›</a:t>
            </a:fld>
            <a:endParaRPr lang="en-GB" dirty="0"/>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11.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20.jp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12.xml"/><Relationship Id="rId5" Type="http://schemas.openxmlformats.org/officeDocument/2006/relationships/image" Target="../media/image24.jpg"/><Relationship Id="rId4" Type="http://schemas.openxmlformats.org/officeDocument/2006/relationships/image" Target="../media/image23.jpg"/></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AE00E-6EE7-6E29-CDB7-3408CACED19D}"/>
              </a:ext>
            </a:extLst>
          </p:cNvPr>
          <p:cNvSpPr>
            <a:spLocks noGrp="1"/>
          </p:cNvSpPr>
          <p:nvPr>
            <p:ph type="title"/>
          </p:nvPr>
        </p:nvSpPr>
        <p:spPr>
          <a:xfrm>
            <a:off x="471948" y="396117"/>
            <a:ext cx="10702008" cy="6065766"/>
          </a:xfrm>
        </p:spPr>
        <p:txBody>
          <a:bodyPr/>
          <a:lstStyle/>
          <a:p>
            <a:endParaRPr lang="en-GB" dirty="0"/>
          </a:p>
        </p:txBody>
      </p:sp>
      <p:sp>
        <p:nvSpPr>
          <p:cNvPr id="5" name="Date Placeholder 4">
            <a:extLst>
              <a:ext uri="{FF2B5EF4-FFF2-40B4-BE49-F238E27FC236}">
                <a16:creationId xmlns:a16="http://schemas.microsoft.com/office/drawing/2014/main" id="{0DE0117A-691C-5140-95C2-07E249B57F86}"/>
              </a:ext>
            </a:extLst>
          </p:cNvPr>
          <p:cNvSpPr>
            <a:spLocks noGrp="1"/>
          </p:cNvSpPr>
          <p:nvPr>
            <p:ph type="dt" sz="half" idx="10"/>
          </p:nvPr>
        </p:nvSpPr>
        <p:spPr/>
        <p:txBody>
          <a:bodyPr/>
          <a:lstStyle/>
          <a:p>
            <a:pPr rtl="0"/>
            <a:r>
              <a:rPr lang="en-GB"/>
              <a:t>2/1/20XX</a:t>
            </a:r>
            <a:endParaRPr lang="en-GB" dirty="0"/>
          </a:p>
        </p:txBody>
      </p:sp>
      <p:sp>
        <p:nvSpPr>
          <p:cNvPr id="6" name="Footer Placeholder 5">
            <a:extLst>
              <a:ext uri="{FF2B5EF4-FFF2-40B4-BE49-F238E27FC236}">
                <a16:creationId xmlns:a16="http://schemas.microsoft.com/office/drawing/2014/main" id="{00417CBC-7CAE-F712-9E90-92006CFD8AEA}"/>
              </a:ext>
            </a:extLst>
          </p:cNvPr>
          <p:cNvSpPr>
            <a:spLocks noGrp="1"/>
          </p:cNvSpPr>
          <p:nvPr>
            <p:ph type="ftr" sz="quarter" idx="11"/>
          </p:nvPr>
        </p:nvSpPr>
        <p:spPr/>
        <p:txBody>
          <a:bodyPr/>
          <a:lstStyle/>
          <a:p>
            <a:pPr rtl="0"/>
            <a:r>
              <a:rPr lang="en-GB"/>
              <a:t>PRESENTATION TITLE</a:t>
            </a:r>
          </a:p>
        </p:txBody>
      </p:sp>
      <p:sp>
        <p:nvSpPr>
          <p:cNvPr id="7" name="Slide Number Placeholder 6">
            <a:extLst>
              <a:ext uri="{FF2B5EF4-FFF2-40B4-BE49-F238E27FC236}">
                <a16:creationId xmlns:a16="http://schemas.microsoft.com/office/drawing/2014/main" id="{4C85C380-A060-6C3E-532D-7F9C5163FDF1}"/>
              </a:ext>
            </a:extLst>
          </p:cNvPr>
          <p:cNvSpPr>
            <a:spLocks noGrp="1"/>
          </p:cNvSpPr>
          <p:nvPr>
            <p:ph type="sldNum" sz="quarter" idx="12"/>
          </p:nvPr>
        </p:nvSpPr>
        <p:spPr/>
        <p:txBody>
          <a:bodyPr/>
          <a:lstStyle/>
          <a:p>
            <a:pPr rtl="0"/>
            <a:fld id="{5EA792F7-1D9E-4C7E-A103-E8EDFDC2691E}" type="slidenum">
              <a:rPr lang="en-GB" smtClean="0"/>
              <a:t>1</a:t>
            </a:fld>
            <a:endParaRPr lang="en-GB" dirty="0"/>
          </a:p>
        </p:txBody>
      </p:sp>
      <p:sp>
        <p:nvSpPr>
          <p:cNvPr id="11" name="Content Placeholder 10">
            <a:extLst>
              <a:ext uri="{FF2B5EF4-FFF2-40B4-BE49-F238E27FC236}">
                <a16:creationId xmlns:a16="http://schemas.microsoft.com/office/drawing/2014/main" id="{16F3FDD6-4360-3D36-89F5-9257E64412B1}"/>
              </a:ext>
            </a:extLst>
          </p:cNvPr>
          <p:cNvSpPr>
            <a:spLocks noGrp="1"/>
          </p:cNvSpPr>
          <p:nvPr>
            <p:ph idx="1"/>
          </p:nvPr>
        </p:nvSpPr>
        <p:spPr>
          <a:xfrm>
            <a:off x="383459" y="396117"/>
            <a:ext cx="10790498" cy="5702813"/>
          </a:xfrm>
        </p:spPr>
        <p:txBody>
          <a:bodyPr/>
          <a:lstStyle/>
          <a:p>
            <a:pPr algn="ctr"/>
            <a:endParaRPr lang="en-GB" dirty="0"/>
          </a:p>
          <a:p>
            <a:pPr algn="ctr"/>
            <a:r>
              <a:rPr lang="en-GB" dirty="0"/>
              <a:t>Assignment Title: Individual Presentation</a:t>
            </a:r>
          </a:p>
          <a:p>
            <a:pPr algn="ctr"/>
            <a:r>
              <a:rPr lang="en-GB" dirty="0"/>
              <a:t>Managing Enterprise (BMSW4011)</a:t>
            </a:r>
          </a:p>
          <a:p>
            <a:pPr algn="ctr"/>
            <a:r>
              <a:rPr lang="en-GB" dirty="0"/>
              <a:t>Student: Mari Barbu (2332258)</a:t>
            </a:r>
          </a:p>
          <a:p>
            <a:pPr algn="ctr"/>
            <a:r>
              <a:rPr lang="en-GB" dirty="0"/>
              <a:t>Lecturer: Melanie Squire</a:t>
            </a:r>
          </a:p>
          <a:p>
            <a:pPr algn="ctr"/>
            <a:r>
              <a:rPr lang="en-GB" dirty="0"/>
              <a:t>Submission date 27</a:t>
            </a:r>
            <a:r>
              <a:rPr lang="en-GB" baseline="30000" dirty="0"/>
              <a:t>th</a:t>
            </a:r>
            <a:r>
              <a:rPr lang="en-GB" dirty="0"/>
              <a:t> March 2025</a:t>
            </a:r>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340562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7443-10BC-4078-8CF2-23E75B0CC2D2}"/>
              </a:ext>
            </a:extLst>
          </p:cNvPr>
          <p:cNvSpPr>
            <a:spLocks noGrp="1"/>
          </p:cNvSpPr>
          <p:nvPr>
            <p:ph type="title"/>
          </p:nvPr>
        </p:nvSpPr>
        <p:spPr>
          <a:xfrm>
            <a:off x="5702710" y="396117"/>
            <a:ext cx="5471246" cy="616606"/>
          </a:xfrm>
        </p:spPr>
        <p:txBody>
          <a:bodyPr rtlCol="0">
            <a:normAutofit fontScale="90000"/>
          </a:bodyPr>
          <a:lstStyle/>
          <a:p>
            <a:pPr rtl="0"/>
            <a:r>
              <a:rPr lang="en-GB" dirty="0"/>
              <a:t>Agenda</a:t>
            </a:r>
          </a:p>
        </p:txBody>
      </p:sp>
      <p:sp>
        <p:nvSpPr>
          <p:cNvPr id="3" name="Content Placeholder 2">
            <a:extLst>
              <a:ext uri="{FF2B5EF4-FFF2-40B4-BE49-F238E27FC236}">
                <a16:creationId xmlns:a16="http://schemas.microsoft.com/office/drawing/2014/main" id="{8CDA3474-C14B-42A3-AF12-888807AB7218}"/>
              </a:ext>
            </a:extLst>
          </p:cNvPr>
          <p:cNvSpPr>
            <a:spLocks noGrp="1"/>
          </p:cNvSpPr>
          <p:nvPr>
            <p:ph idx="1"/>
          </p:nvPr>
        </p:nvSpPr>
        <p:spPr>
          <a:xfrm>
            <a:off x="5702711" y="1012723"/>
            <a:ext cx="5471246" cy="5343627"/>
          </a:xfrm>
        </p:spPr>
        <p:txBody>
          <a:bodyPr rtlCol="0">
            <a:normAutofit fontScale="92500" lnSpcReduction="10000"/>
          </a:bodyPr>
          <a:lstStyle/>
          <a:p>
            <a:pPr marL="457200" indent="-457200" rtl="0">
              <a:buFont typeface="+mj-lt"/>
              <a:buAutoNum type="arabicPeriod"/>
            </a:pPr>
            <a:r>
              <a:rPr lang="en-GB" dirty="0"/>
              <a:t>Introduction………………………..3</a:t>
            </a:r>
          </a:p>
          <a:p>
            <a:pPr marL="457200" indent="-457200" rtl="0">
              <a:buFont typeface="+mj-lt"/>
              <a:buAutoNum type="arabicPeriod"/>
            </a:pPr>
            <a:r>
              <a:rPr lang="en-GB" dirty="0"/>
              <a:t>Product-service description………4</a:t>
            </a:r>
          </a:p>
          <a:p>
            <a:pPr marL="457200" indent="-457200" rtl="0">
              <a:buFont typeface="+mj-lt"/>
              <a:buAutoNum type="arabicPeriod"/>
            </a:pPr>
            <a:r>
              <a:rPr lang="en-GB" dirty="0"/>
              <a:t>Mission statement………..………..5</a:t>
            </a:r>
          </a:p>
          <a:p>
            <a:pPr marL="457200" indent="-457200" rtl="0">
              <a:buFont typeface="+mj-lt"/>
              <a:buAutoNum type="arabicPeriod"/>
            </a:pPr>
            <a:r>
              <a:rPr lang="en-GB" dirty="0"/>
              <a:t>Business aims……………………....6</a:t>
            </a:r>
          </a:p>
          <a:p>
            <a:pPr marL="457200" indent="-457200" rtl="0">
              <a:buFont typeface="+mj-lt"/>
              <a:buAutoNum type="arabicPeriod"/>
            </a:pPr>
            <a:r>
              <a:rPr lang="en-GB" dirty="0"/>
              <a:t>Objectives…………………………..7</a:t>
            </a:r>
          </a:p>
          <a:p>
            <a:pPr marL="457200" indent="-457200" rtl="0">
              <a:buFont typeface="+mj-lt"/>
              <a:buAutoNum type="arabicPeriod"/>
            </a:pPr>
            <a:r>
              <a:rPr lang="en-GB" dirty="0"/>
              <a:t>USP………………………………….8</a:t>
            </a:r>
          </a:p>
          <a:p>
            <a:pPr marL="457200" indent="-457200" rtl="0">
              <a:buFont typeface="+mj-lt"/>
              <a:buAutoNum type="arabicPeriod"/>
            </a:pPr>
            <a:r>
              <a:rPr lang="en-GB" dirty="0"/>
              <a:t>Legal structure……………………..9</a:t>
            </a:r>
          </a:p>
          <a:p>
            <a:pPr marL="457200" indent="-457200" rtl="0">
              <a:buFont typeface="+mj-lt"/>
              <a:buAutoNum type="arabicPeriod"/>
            </a:pPr>
            <a:r>
              <a:rPr lang="en-GB" dirty="0"/>
              <a:t>Proposed location……………......12</a:t>
            </a:r>
          </a:p>
          <a:p>
            <a:pPr marL="457200" indent="-457200" rtl="0">
              <a:buFont typeface="+mj-lt"/>
              <a:buAutoNum type="arabicPeriod"/>
            </a:pPr>
            <a:r>
              <a:rPr lang="en-GB" dirty="0"/>
              <a:t>HRM strategy……………………...13</a:t>
            </a:r>
          </a:p>
          <a:p>
            <a:pPr marL="457200" indent="-457200" rtl="0">
              <a:buFont typeface="+mj-lt"/>
              <a:buAutoNum type="arabicPeriod"/>
            </a:pPr>
            <a:r>
              <a:rPr lang="en-GB" dirty="0"/>
              <a:t>Financial overview………………..14</a:t>
            </a:r>
          </a:p>
          <a:p>
            <a:pPr marL="457200" indent="-457200" rtl="0">
              <a:buFont typeface="+mj-lt"/>
              <a:buAutoNum type="arabicPeriod"/>
            </a:pPr>
            <a:r>
              <a:rPr lang="en-GB" dirty="0"/>
              <a:t>Marketing…………………………..15</a:t>
            </a:r>
          </a:p>
          <a:p>
            <a:pPr marL="457200" indent="-457200" rtl="0">
              <a:buFont typeface="+mj-lt"/>
              <a:buAutoNum type="arabicPeriod"/>
            </a:pPr>
            <a:r>
              <a:rPr lang="en-GB" dirty="0"/>
              <a:t>Angel Investor……………………...17</a:t>
            </a:r>
          </a:p>
          <a:p>
            <a:pPr marL="457200" indent="-457200" rtl="0">
              <a:buFont typeface="+mj-lt"/>
              <a:buAutoNum type="arabicPeriod"/>
            </a:pPr>
            <a:r>
              <a:rPr lang="en-GB" dirty="0"/>
              <a:t>References…..……………………...19</a:t>
            </a:r>
          </a:p>
          <a:p>
            <a:pPr marL="457200" indent="-457200" rtl="0">
              <a:buFont typeface="+mj-lt"/>
              <a:buAutoNum type="arabicPeriod"/>
            </a:pPr>
            <a:endParaRPr lang="en-GB" dirty="0"/>
          </a:p>
          <a:p>
            <a:pPr marL="0" indent="0" rtl="0"/>
            <a:endParaRPr lang="en-GB" dirty="0"/>
          </a:p>
          <a:p>
            <a:pPr marL="0" indent="0" rtl="0"/>
            <a:endParaRPr lang="en-GB" dirty="0"/>
          </a:p>
          <a:p>
            <a:pPr marL="457200" indent="-457200" rtl="0">
              <a:buFont typeface="+mj-lt"/>
              <a:buAutoNum type="arabicPeriod"/>
            </a:pPr>
            <a:endParaRPr lang="en-GB" dirty="0"/>
          </a:p>
        </p:txBody>
      </p:sp>
      <p:sp>
        <p:nvSpPr>
          <p:cNvPr id="4" name="Date Placeholder 3">
            <a:extLst>
              <a:ext uri="{FF2B5EF4-FFF2-40B4-BE49-F238E27FC236}">
                <a16:creationId xmlns:a16="http://schemas.microsoft.com/office/drawing/2014/main" id="{B99C0A8A-A891-43CA-8434-E1F64C249A96}"/>
              </a:ext>
            </a:extLst>
          </p:cNvPr>
          <p:cNvSpPr>
            <a:spLocks noGrp="1"/>
          </p:cNvSpPr>
          <p:nvPr>
            <p:ph type="dt" sz="half" idx="10"/>
          </p:nvPr>
        </p:nvSpPr>
        <p:spPr>
          <a:xfrm>
            <a:off x="838200" y="6356350"/>
            <a:ext cx="2743200" cy="365125"/>
          </a:xfrm>
        </p:spPr>
        <p:txBody>
          <a:bodyPr rtlCol="0"/>
          <a:lstStyle/>
          <a:p>
            <a:pPr rtl="0"/>
            <a:r>
              <a:rPr lang="en-GB"/>
              <a:t>2/1/20XX</a:t>
            </a:r>
            <a:endParaRPr lang="en-GB" dirty="0"/>
          </a:p>
        </p:txBody>
      </p:sp>
      <p:sp>
        <p:nvSpPr>
          <p:cNvPr id="5" name="Footer Placeholder 4">
            <a:extLst>
              <a:ext uri="{FF2B5EF4-FFF2-40B4-BE49-F238E27FC236}">
                <a16:creationId xmlns:a16="http://schemas.microsoft.com/office/drawing/2014/main" id="{7F8C585A-B5B9-40F2-A604-181F9326DE6D}"/>
              </a:ext>
            </a:extLst>
          </p:cNvPr>
          <p:cNvSpPr>
            <a:spLocks noGrp="1"/>
          </p:cNvSpPr>
          <p:nvPr>
            <p:ph type="ftr" sz="quarter" idx="11"/>
          </p:nvPr>
        </p:nvSpPr>
        <p:spPr>
          <a:xfrm>
            <a:off x="4038600" y="6356350"/>
            <a:ext cx="4114800" cy="365125"/>
          </a:xfrm>
        </p:spPr>
        <p:txBody>
          <a:bodyPr rtlCol="0"/>
          <a:lstStyle/>
          <a:p>
            <a:pPr rtl="0"/>
            <a:r>
              <a:rPr lang="en-GB" dirty="0"/>
              <a:t>PRESENTATION TITLE</a:t>
            </a:r>
          </a:p>
        </p:txBody>
      </p:sp>
      <p:sp>
        <p:nvSpPr>
          <p:cNvPr id="6" name="Slide Number Placeholder 5">
            <a:extLst>
              <a:ext uri="{FF2B5EF4-FFF2-40B4-BE49-F238E27FC236}">
                <a16:creationId xmlns:a16="http://schemas.microsoft.com/office/drawing/2014/main" id="{C0CE773B-8D36-4868-AA55-1A3267727F5C}"/>
              </a:ext>
            </a:extLst>
          </p:cNvPr>
          <p:cNvSpPr>
            <a:spLocks noGrp="1"/>
          </p:cNvSpPr>
          <p:nvPr>
            <p:ph type="sldNum" sz="quarter" idx="12"/>
          </p:nvPr>
        </p:nvSpPr>
        <p:spPr>
          <a:xfrm>
            <a:off x="8610600" y="6356350"/>
            <a:ext cx="2743200" cy="365125"/>
          </a:xfrm>
        </p:spPr>
        <p:txBody>
          <a:bodyPr rtlCol="0"/>
          <a:lstStyle/>
          <a:p>
            <a:pPr rtl="0"/>
            <a:fld id="{5EA792F7-1D9E-4C7E-A103-E8EDFDC2691E}" type="slidenum">
              <a:rPr lang="en-GB" smtClean="0"/>
              <a:pPr rtl="0"/>
              <a:t>2</a:t>
            </a:fld>
            <a:endParaRPr lang="en-GB" dirty="0"/>
          </a:p>
        </p:txBody>
      </p:sp>
      <p:grpSp>
        <p:nvGrpSpPr>
          <p:cNvPr id="10" name="Graphic 4">
            <a:extLst>
              <a:ext uri="{FF2B5EF4-FFF2-40B4-BE49-F238E27FC236}">
                <a16:creationId xmlns:a16="http://schemas.microsoft.com/office/drawing/2014/main" id="{B3F06BA9-200A-4546-8C17-44B9F05FF8EF}"/>
              </a:ext>
              <a:ext uri="{C183D7F6-B498-43B3-948B-1728B52AA6E4}">
                <adec:decorative xmlns:adec="http://schemas.microsoft.com/office/drawing/2017/decorative" val="1"/>
              </a:ext>
            </a:extLst>
          </p:cNvPr>
          <p:cNvGrpSpPr/>
          <p:nvPr/>
        </p:nvGrpSpPr>
        <p:grpSpPr>
          <a:xfrm>
            <a:off x="3905471" y="4389402"/>
            <a:ext cx="975170" cy="975170"/>
            <a:chOff x="5829300" y="3162300"/>
            <a:chExt cx="532257" cy="532257"/>
          </a:xfrm>
          <a:solidFill>
            <a:schemeClr val="tx1"/>
          </a:solidFill>
        </p:grpSpPr>
        <p:sp>
          <p:nvSpPr>
            <p:cNvPr id="11" name="Freeform: Shape 10">
              <a:extLst>
                <a:ext uri="{FF2B5EF4-FFF2-40B4-BE49-F238E27FC236}">
                  <a16:creationId xmlns:a16="http://schemas.microsoft.com/office/drawing/2014/main" id="{C400A030-8E40-42C9-BA7A-C57F560E28B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rtl="0"/>
              <a:endParaRPr lang="en-GB" dirty="0"/>
            </a:p>
          </p:txBody>
        </p:sp>
        <p:sp>
          <p:nvSpPr>
            <p:cNvPr id="12" name="Freeform: Shape 11">
              <a:extLst>
                <a:ext uri="{FF2B5EF4-FFF2-40B4-BE49-F238E27FC236}">
                  <a16:creationId xmlns:a16="http://schemas.microsoft.com/office/drawing/2014/main" id="{CA1CB66D-59CC-42E6-9F71-86AA8F1A83E5}"/>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rtl="0"/>
              <a:endParaRPr lang="en-GB" dirty="0"/>
            </a:p>
          </p:txBody>
        </p:sp>
        <p:sp>
          <p:nvSpPr>
            <p:cNvPr id="13" name="Freeform: Shape 12">
              <a:extLst>
                <a:ext uri="{FF2B5EF4-FFF2-40B4-BE49-F238E27FC236}">
                  <a16:creationId xmlns:a16="http://schemas.microsoft.com/office/drawing/2014/main" id="{952CF368-1DA1-4155-A52E-1D7117691AE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rtl="0"/>
              <a:endParaRPr lang="en-GB" dirty="0"/>
            </a:p>
          </p:txBody>
        </p:sp>
        <p:sp>
          <p:nvSpPr>
            <p:cNvPr id="14" name="Freeform: Shape 13">
              <a:extLst>
                <a:ext uri="{FF2B5EF4-FFF2-40B4-BE49-F238E27FC236}">
                  <a16:creationId xmlns:a16="http://schemas.microsoft.com/office/drawing/2014/main" id="{BCCA8E35-7EDC-4B54-84C6-7439052862A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rtl="0"/>
              <a:endParaRPr lang="en-GB" dirty="0"/>
            </a:p>
          </p:txBody>
        </p:sp>
        <p:sp>
          <p:nvSpPr>
            <p:cNvPr id="15" name="Freeform: Shape 14">
              <a:extLst>
                <a:ext uri="{FF2B5EF4-FFF2-40B4-BE49-F238E27FC236}">
                  <a16:creationId xmlns:a16="http://schemas.microsoft.com/office/drawing/2014/main" id="{DA6E2D90-3377-475B-908D-8DEFA47683EF}"/>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rtl="0"/>
              <a:endParaRPr lang="en-GB" dirty="0"/>
            </a:p>
          </p:txBody>
        </p:sp>
        <p:sp>
          <p:nvSpPr>
            <p:cNvPr id="16" name="Freeform: Shape 15">
              <a:extLst>
                <a:ext uri="{FF2B5EF4-FFF2-40B4-BE49-F238E27FC236}">
                  <a16:creationId xmlns:a16="http://schemas.microsoft.com/office/drawing/2014/main" id="{976911BE-DDD3-49C2-8777-60297A15722D}"/>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rtl="0"/>
              <a:endParaRPr lang="en-GB" dirty="0"/>
            </a:p>
          </p:txBody>
        </p:sp>
        <p:sp>
          <p:nvSpPr>
            <p:cNvPr id="17" name="Freeform: Shape 16">
              <a:extLst>
                <a:ext uri="{FF2B5EF4-FFF2-40B4-BE49-F238E27FC236}">
                  <a16:creationId xmlns:a16="http://schemas.microsoft.com/office/drawing/2014/main" id="{45515E5A-13FF-4F37-9082-C1584EE41A65}"/>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rtl="0"/>
              <a:endParaRPr lang="en-GB" dirty="0"/>
            </a:p>
          </p:txBody>
        </p:sp>
        <p:sp>
          <p:nvSpPr>
            <p:cNvPr id="18" name="Freeform: Shape 17">
              <a:extLst>
                <a:ext uri="{FF2B5EF4-FFF2-40B4-BE49-F238E27FC236}">
                  <a16:creationId xmlns:a16="http://schemas.microsoft.com/office/drawing/2014/main" id="{A9C90979-3DFC-45AC-8666-5039DC14B0B5}"/>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rtl="0"/>
              <a:endParaRPr lang="en-GB" dirty="0"/>
            </a:p>
          </p:txBody>
        </p:sp>
        <p:sp>
          <p:nvSpPr>
            <p:cNvPr id="19" name="Freeform: Shape 18">
              <a:extLst>
                <a:ext uri="{FF2B5EF4-FFF2-40B4-BE49-F238E27FC236}">
                  <a16:creationId xmlns:a16="http://schemas.microsoft.com/office/drawing/2014/main" id="{7569B7C0-8434-4008-B429-35208DBDC7CB}"/>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rtl="0"/>
              <a:endParaRPr lang="en-GB" dirty="0"/>
            </a:p>
          </p:txBody>
        </p:sp>
        <p:sp>
          <p:nvSpPr>
            <p:cNvPr id="20" name="Freeform: Shape 19">
              <a:extLst>
                <a:ext uri="{FF2B5EF4-FFF2-40B4-BE49-F238E27FC236}">
                  <a16:creationId xmlns:a16="http://schemas.microsoft.com/office/drawing/2014/main" id="{00C7D2AA-D66F-4FD5-BB00-10B56396B8A1}"/>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rtl="0"/>
              <a:endParaRPr lang="en-GB" dirty="0"/>
            </a:p>
          </p:txBody>
        </p:sp>
        <p:sp>
          <p:nvSpPr>
            <p:cNvPr id="21" name="Freeform: Shape 20">
              <a:extLst>
                <a:ext uri="{FF2B5EF4-FFF2-40B4-BE49-F238E27FC236}">
                  <a16:creationId xmlns:a16="http://schemas.microsoft.com/office/drawing/2014/main" id="{29431D87-07CF-4EBC-97C6-C6BB01161057}"/>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rtl="0"/>
              <a:endParaRPr lang="en-GB" dirty="0"/>
            </a:p>
          </p:txBody>
        </p:sp>
        <p:sp>
          <p:nvSpPr>
            <p:cNvPr id="22" name="Freeform: Shape 21">
              <a:extLst>
                <a:ext uri="{FF2B5EF4-FFF2-40B4-BE49-F238E27FC236}">
                  <a16:creationId xmlns:a16="http://schemas.microsoft.com/office/drawing/2014/main" id="{A9DF15BC-97AC-4CEB-A3B4-6F400C38A32F}"/>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rtl="0"/>
              <a:endParaRPr lang="en-GB" dirty="0"/>
            </a:p>
          </p:txBody>
        </p:sp>
        <p:sp>
          <p:nvSpPr>
            <p:cNvPr id="23" name="Freeform: Shape 22">
              <a:extLst>
                <a:ext uri="{FF2B5EF4-FFF2-40B4-BE49-F238E27FC236}">
                  <a16:creationId xmlns:a16="http://schemas.microsoft.com/office/drawing/2014/main" id="{9DA02847-240E-4210-ABB0-6789739465D3}"/>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rtl="0"/>
              <a:endParaRPr lang="en-GB" dirty="0"/>
            </a:p>
          </p:txBody>
        </p:sp>
      </p:grpSp>
      <p:pic>
        <p:nvPicPr>
          <p:cNvPr id="33" name="Picture Placeholder 32" descr="A yellow cake with cartoon animals on it">
            <a:extLst>
              <a:ext uri="{FF2B5EF4-FFF2-40B4-BE49-F238E27FC236}">
                <a16:creationId xmlns:a16="http://schemas.microsoft.com/office/drawing/2014/main" id="{FAA77C9C-52C7-EF68-5D84-21E0D1EDDD39}"/>
              </a:ext>
            </a:extLst>
          </p:cNvPr>
          <p:cNvPicPr>
            <a:picLocks noGrp="1" noChangeAspect="1"/>
          </p:cNvPicPr>
          <p:nvPr>
            <p:ph type="pic" sz="quarter" idx="13"/>
          </p:nvPr>
        </p:nvPicPr>
        <p:blipFill>
          <a:blip r:embed="rId3"/>
          <a:srcRect t="12308" b="12308"/>
          <a:stretch>
            <a:fillRect/>
          </a:stretch>
        </p:blipFill>
        <p:spPr/>
      </p:pic>
    </p:spTree>
    <p:extLst>
      <p:ext uri="{BB962C8B-B14F-4D97-AF65-F5344CB8AC3E}">
        <p14:creationId xmlns:p14="http://schemas.microsoft.com/office/powerpoint/2010/main" val="233941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938907" y="282801"/>
            <a:ext cx="5157093" cy="710258"/>
          </a:xfrm>
        </p:spPr>
        <p:txBody>
          <a:bodyPr rtlCol="0">
            <a:normAutofit/>
          </a:bodyPr>
          <a:lstStyle/>
          <a:p>
            <a:pPr algn="ctr" rtl="0"/>
            <a:r>
              <a:rPr lang="en-GB" sz="4000" dirty="0">
                <a:latin typeface="Arial" panose="020B0604020202020204" pitchFamily="34" charset="0"/>
                <a:cs typeface="Arial" panose="020B0604020202020204" pitchFamily="34" charset="0"/>
              </a:rPr>
              <a:t>Introduction</a:t>
            </a:r>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938906" y="1715151"/>
            <a:ext cx="5217173" cy="4351338"/>
          </a:xfrm>
        </p:spPr>
        <p:txBody>
          <a:bodyPr rtlCol="0">
            <a:normAutofit fontScale="92500"/>
          </a:bodyPr>
          <a:lstStyle/>
          <a:p>
            <a:pPr algn="just" rtl="0">
              <a:lnSpc>
                <a:spcPct val="150000"/>
              </a:lnSpc>
            </a:pPr>
            <a:r>
              <a:rPr lang="en-GB" sz="1600" dirty="0">
                <a:latin typeface="Arial" panose="020B0604020202020204" pitchFamily="34" charset="0"/>
                <a:cs typeface="Arial" panose="020B0604020202020204" pitchFamily="34" charset="0"/>
              </a:rPr>
              <a:t>Good Afternoon,</a:t>
            </a:r>
          </a:p>
          <a:p>
            <a:pPr algn="just" rtl="0">
              <a:lnSpc>
                <a:spcPct val="150000"/>
              </a:lnSpc>
            </a:pPr>
            <a:r>
              <a:rPr lang="en-GB" sz="1600" dirty="0">
                <a:latin typeface="Arial" panose="020B0604020202020204" pitchFamily="34" charset="0"/>
                <a:cs typeface="Arial" panose="020B0604020202020204" pitchFamily="34" charset="0"/>
              </a:rPr>
              <a:t>My name is Mari Barbu, and today I will present to you my business proposition.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Becoming an entrepreneur means that some people can finally bring their ideas to life. They see an opportunity to turn those ideas into products or services and want to realise it (Barringer, 2021). </a:t>
            </a:r>
          </a:p>
          <a:p>
            <a:pPr algn="just" rtl="0">
              <a:lnSpc>
                <a:spcPct val="150000"/>
              </a:lnSpc>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"Delicious Cakes of Bath" is the name of my cake business and was born from the desire to offer people the taste of real homemade cakes made from high-quality ingredients, from sustainable sources (</a:t>
            </a: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Taufique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2018).</a:t>
            </a:r>
            <a:endParaRPr lang="en-GB" sz="1600" kern="100" dirty="0">
              <a:effectLst/>
              <a:latin typeface="Arial" panose="020B0604020202020204" pitchFamily="34" charset="0"/>
              <a:ea typeface="Aptos" panose="020B0004020202020204" pitchFamily="34" charset="0"/>
              <a:cs typeface="Times New Roman" panose="02020603050405020304" pitchFamily="18" charset="0"/>
            </a:endParaRPr>
          </a:p>
          <a:p>
            <a:pPr algn="just">
              <a:lnSpc>
                <a:spcPct val="150000"/>
              </a:lnSpc>
              <a:spcAft>
                <a:spcPts val="8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just" rtl="0">
              <a:lnSpc>
                <a:spcPct val="150000"/>
              </a:lnSpc>
            </a:pPr>
            <a:endParaRPr lang="en-GB" sz="1600" dirty="0">
              <a:latin typeface="Arial" panose="020B0604020202020204" pitchFamily="34" charset="0"/>
              <a:cs typeface="Arial" panose="020B0604020202020204" pitchFamily="34" charset="0"/>
            </a:endParaRPr>
          </a:p>
        </p:txBody>
      </p:sp>
      <p:sp>
        <p:nvSpPr>
          <p:cNvPr id="18" name="Date Placeholder 17">
            <a:extLst>
              <a:ext uri="{FF2B5EF4-FFF2-40B4-BE49-F238E27FC236}">
                <a16:creationId xmlns:a16="http://schemas.microsoft.com/office/drawing/2014/main" id="{61D601DD-761A-4959-A37B-1321EE2DF9C4}"/>
              </a:ext>
            </a:extLst>
          </p:cNvPr>
          <p:cNvSpPr>
            <a:spLocks noGrp="1"/>
          </p:cNvSpPr>
          <p:nvPr>
            <p:ph type="dt" sz="half" idx="15"/>
          </p:nvPr>
        </p:nvSpPr>
        <p:spPr>
          <a:xfrm>
            <a:off x="838200" y="6356350"/>
            <a:ext cx="2743200" cy="365125"/>
          </a:xfrm>
        </p:spPr>
        <p:txBody>
          <a:bodyPr rtlCol="0"/>
          <a:lstStyle/>
          <a:p>
            <a:pPr rtl="0"/>
            <a:r>
              <a:rPr lang="en-GB"/>
              <a:t>2/1/20XX</a:t>
            </a:r>
            <a:endParaRPr lang="en-GB" dirty="0"/>
          </a:p>
        </p:txBody>
      </p:sp>
      <p:sp>
        <p:nvSpPr>
          <p:cNvPr id="19" name="Footer Placeholder 18">
            <a:extLst>
              <a:ext uri="{FF2B5EF4-FFF2-40B4-BE49-F238E27FC236}">
                <a16:creationId xmlns:a16="http://schemas.microsoft.com/office/drawing/2014/main" id="{A5CEF4C1-04B1-4BCC-8146-CC9871388878}"/>
              </a:ext>
            </a:extLst>
          </p:cNvPr>
          <p:cNvSpPr>
            <a:spLocks noGrp="1"/>
          </p:cNvSpPr>
          <p:nvPr>
            <p:ph type="ftr" sz="quarter" idx="16"/>
          </p:nvPr>
        </p:nvSpPr>
        <p:spPr>
          <a:xfrm>
            <a:off x="4038600" y="6356350"/>
            <a:ext cx="4114800" cy="365125"/>
          </a:xfrm>
        </p:spPr>
        <p:txBody>
          <a:bodyPr rtlCol="0"/>
          <a:lstStyle/>
          <a:p>
            <a:pPr rtl="0"/>
            <a:r>
              <a:rPr lang="en-GB"/>
              <a:t>PRESENTATION TITLE</a:t>
            </a:r>
          </a:p>
        </p:txBody>
      </p:sp>
      <p:sp>
        <p:nvSpPr>
          <p:cNvPr id="20" name="Slide Number Placeholder 19">
            <a:extLst>
              <a:ext uri="{FF2B5EF4-FFF2-40B4-BE49-F238E27FC236}">
                <a16:creationId xmlns:a16="http://schemas.microsoft.com/office/drawing/2014/main" id="{C427CAEE-862D-4FE1-99F2-70274992024D}"/>
              </a:ext>
            </a:extLst>
          </p:cNvPr>
          <p:cNvSpPr>
            <a:spLocks noGrp="1"/>
          </p:cNvSpPr>
          <p:nvPr>
            <p:ph type="sldNum" sz="quarter" idx="17"/>
          </p:nvPr>
        </p:nvSpPr>
        <p:spPr>
          <a:xfrm>
            <a:off x="8610600" y="6356350"/>
            <a:ext cx="2743200" cy="365125"/>
          </a:xfrm>
        </p:spPr>
        <p:txBody>
          <a:bodyPr rtlCol="0"/>
          <a:lstStyle/>
          <a:p>
            <a:pPr rtl="0"/>
            <a:fld id="{5EA792F7-1D9E-4C7E-A103-E8EDFDC2691E}" type="slidenum">
              <a:rPr lang="en-GB" smtClean="0"/>
              <a:pPr rtl="0"/>
              <a:t>3</a:t>
            </a:fld>
            <a:endParaRPr lang="en-GB" dirty="0"/>
          </a:p>
        </p:txBody>
      </p:sp>
      <p:pic>
        <p:nvPicPr>
          <p:cNvPr id="21" name="Picture Placeholder 20">
            <a:extLst>
              <a:ext uri="{FF2B5EF4-FFF2-40B4-BE49-F238E27FC236}">
                <a16:creationId xmlns:a16="http://schemas.microsoft.com/office/drawing/2014/main" id="{58F60E9A-C26A-6FA1-E560-1E4487FF6906}"/>
              </a:ext>
            </a:extLst>
          </p:cNvPr>
          <p:cNvPicPr>
            <a:picLocks noGrp="1" noChangeAspect="1"/>
          </p:cNvPicPr>
          <p:nvPr>
            <p:ph type="pic" sz="quarter" idx="13"/>
          </p:nvPr>
        </p:nvPicPr>
        <p:blipFill>
          <a:blip r:embed="rId3"/>
          <a:srcRect l="10516" r="10516"/>
          <a:stretch/>
        </p:blipFill>
        <p:spPr>
          <a:xfrm rot="5400000">
            <a:off x="7374535" y="1759562"/>
            <a:ext cx="4114800" cy="2931037"/>
          </a:xfrm>
        </p:spPr>
      </p:pic>
      <p:sp>
        <p:nvSpPr>
          <p:cNvPr id="27" name="Picture Placeholder 26">
            <a:extLst>
              <a:ext uri="{FF2B5EF4-FFF2-40B4-BE49-F238E27FC236}">
                <a16:creationId xmlns:a16="http://schemas.microsoft.com/office/drawing/2014/main" id="{3B9E236B-4151-C72A-EF49-9AF697EC4AC5}"/>
              </a:ext>
            </a:extLst>
          </p:cNvPr>
          <p:cNvSpPr>
            <a:spLocks noGrp="1"/>
          </p:cNvSpPr>
          <p:nvPr>
            <p:ph type="pic" sz="quarter" idx="14"/>
          </p:nvPr>
        </p:nvSpPr>
        <p:spPr/>
        <p:txBody>
          <a:bodyPr/>
          <a:lstStyle/>
          <a:p>
            <a:endParaRPr lang="en-GB"/>
          </a:p>
        </p:txBody>
      </p:sp>
    </p:spTree>
    <p:extLst>
      <p:ext uri="{BB962C8B-B14F-4D97-AF65-F5344CB8AC3E}">
        <p14:creationId xmlns:p14="http://schemas.microsoft.com/office/powerpoint/2010/main" val="27080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Title 79">
            <a:extLst>
              <a:ext uri="{FF2B5EF4-FFF2-40B4-BE49-F238E27FC236}">
                <a16:creationId xmlns:a16="http://schemas.microsoft.com/office/drawing/2014/main" id="{02394CBA-755F-42B7-BF28-BDBB599FAAFF}"/>
              </a:ext>
            </a:extLst>
          </p:cNvPr>
          <p:cNvSpPr>
            <a:spLocks noGrp="1"/>
          </p:cNvSpPr>
          <p:nvPr>
            <p:ph type="ctrTitle"/>
          </p:nvPr>
        </p:nvSpPr>
        <p:spPr>
          <a:xfrm>
            <a:off x="1516333" y="799275"/>
            <a:ext cx="4579667" cy="1236001"/>
          </a:xfrm>
        </p:spPr>
        <p:txBody>
          <a:bodyPr rtlCol="0">
            <a:normAutofit fontScale="90000"/>
          </a:bodyPr>
          <a:lstStyle/>
          <a:p>
            <a:pPr rtl="0"/>
            <a:r>
              <a:rPr lang="en-GB" sz="3600" b="0" dirty="0">
                <a:latin typeface="Arial" panose="020B0604020202020204" pitchFamily="34" charset="0"/>
                <a:cs typeface="Arial" panose="020B0604020202020204" pitchFamily="34" charset="0"/>
              </a:rPr>
              <a:t>Delicious Cakes of Bath</a:t>
            </a:r>
          </a:p>
        </p:txBody>
      </p:sp>
      <p:sp>
        <p:nvSpPr>
          <p:cNvPr id="81" name="Subtitle 80">
            <a:extLst>
              <a:ext uri="{FF2B5EF4-FFF2-40B4-BE49-F238E27FC236}">
                <a16:creationId xmlns:a16="http://schemas.microsoft.com/office/drawing/2014/main" id="{3F9E8A38-46A0-49FF-8F72-481E44F49E38}"/>
              </a:ext>
            </a:extLst>
          </p:cNvPr>
          <p:cNvSpPr>
            <a:spLocks noGrp="1"/>
          </p:cNvSpPr>
          <p:nvPr>
            <p:ph type="subTitle" idx="1"/>
          </p:nvPr>
        </p:nvSpPr>
        <p:spPr>
          <a:xfrm>
            <a:off x="1521269" y="2163098"/>
            <a:ext cx="4574731" cy="2923122"/>
          </a:xfrm>
        </p:spPr>
        <p:txBody>
          <a:bodyPr rtlCol="0">
            <a:normAutofit fontScale="92500"/>
          </a:bodyPr>
          <a:lstStyle/>
          <a:p>
            <a:pPr marL="0" marR="0" lvl="0" indent="0" algn="just" defTabSz="914400" rtl="0" eaLnBrk="1" fontAlgn="auto" latinLnBrk="0" hangingPunct="1">
              <a:lnSpc>
                <a:spcPct val="150000"/>
              </a:lnSpc>
              <a:spcBef>
                <a:spcPts val="100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Growing up, my mother often cooked and baked at home, and I became fascinated watching her in the kitchen. The name for my business was inspired by my daughter, who always tells me how delicious my cakes are. Additionally, I've lived in Bath for over ten years and have developed a deep love for the town, so I decided to combine these two elements in naming my business.</a:t>
            </a:r>
          </a:p>
          <a:p>
            <a:pPr rtl="0"/>
            <a:endParaRPr lang="en-GB" sz="1200" dirty="0">
              <a:solidFill>
                <a:schemeClr val="accent1">
                  <a:lumMod val="50000"/>
                </a:schemeClr>
              </a:solidFill>
              <a:latin typeface="Arial" panose="020B0604020202020204" pitchFamily="34" charset="0"/>
              <a:cs typeface="Arial" panose="020B0604020202020204" pitchFamily="34" charset="0"/>
            </a:endParaRPr>
          </a:p>
        </p:txBody>
      </p:sp>
      <p:pic>
        <p:nvPicPr>
          <p:cNvPr id="6" name="Picture Placeholder 5" descr="A pink circle with black text">
            <a:extLst>
              <a:ext uri="{FF2B5EF4-FFF2-40B4-BE49-F238E27FC236}">
                <a16:creationId xmlns:a16="http://schemas.microsoft.com/office/drawing/2014/main" id="{9AF7BE5C-B3E5-5FF6-1121-D3E3A7AD32C7}"/>
              </a:ext>
            </a:extLst>
          </p:cNvPr>
          <p:cNvPicPr>
            <a:picLocks noGrp="1" noChangeAspect="1"/>
          </p:cNvPicPr>
          <p:nvPr>
            <p:ph type="pic" sz="quarter" idx="13"/>
          </p:nvPr>
        </p:nvPicPr>
        <p:blipFill>
          <a:blip r:embed="rId3"/>
          <a:srcRect t="26914" b="26914"/>
          <a:stretch>
            <a:fillRect/>
          </a:stretch>
        </p:blipFill>
        <p:spPr>
          <a:xfrm>
            <a:off x="7068418" y="799275"/>
            <a:ext cx="4209182" cy="4443286"/>
          </a:xfrm>
        </p:spPr>
      </p:pic>
    </p:spTree>
    <p:extLst>
      <p:ext uri="{BB962C8B-B14F-4D97-AF65-F5344CB8AC3E}">
        <p14:creationId xmlns:p14="http://schemas.microsoft.com/office/powerpoint/2010/main" val="888131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7AE00E-3BDF-4D30-9783-F4262EB668F3}"/>
              </a:ext>
            </a:extLst>
          </p:cNvPr>
          <p:cNvSpPr>
            <a:spLocks noGrp="1"/>
          </p:cNvSpPr>
          <p:nvPr>
            <p:ph type="ctrTitle"/>
          </p:nvPr>
        </p:nvSpPr>
        <p:spPr>
          <a:xfrm>
            <a:off x="963562" y="228592"/>
            <a:ext cx="5368412" cy="872621"/>
          </a:xfrm>
        </p:spPr>
        <p:txBody>
          <a:bodyPr rtlCol="0">
            <a:normAutofit/>
          </a:bodyPr>
          <a:lstStyle/>
          <a:p>
            <a:pPr rtl="0"/>
            <a:r>
              <a:rPr lang="en-GB" sz="1800" dirty="0">
                <a:latin typeface="Arial" panose="020B0604020202020204" pitchFamily="34" charset="0"/>
                <a:cs typeface="Arial" panose="020B0604020202020204" pitchFamily="34" charset="0"/>
              </a:rPr>
              <a:t>Mission Statement</a:t>
            </a:r>
          </a:p>
        </p:txBody>
      </p:sp>
      <p:sp>
        <p:nvSpPr>
          <p:cNvPr id="6" name="Subtitle 5">
            <a:extLst>
              <a:ext uri="{FF2B5EF4-FFF2-40B4-BE49-F238E27FC236}">
                <a16:creationId xmlns:a16="http://schemas.microsoft.com/office/drawing/2014/main" id="{4840E350-A8AF-4AAF-93E3-4D6B5B4B1EBC}"/>
              </a:ext>
            </a:extLst>
          </p:cNvPr>
          <p:cNvSpPr>
            <a:spLocks noGrp="1"/>
          </p:cNvSpPr>
          <p:nvPr>
            <p:ph type="subTitle" idx="1"/>
          </p:nvPr>
        </p:nvSpPr>
        <p:spPr>
          <a:xfrm>
            <a:off x="1381539" y="1212574"/>
            <a:ext cx="4773090" cy="2753140"/>
          </a:xfrm>
        </p:spPr>
        <p:txBody>
          <a:bodyPr rtlCol="0">
            <a:normAutofit/>
          </a:bodyPr>
          <a:lstStyle/>
          <a:p>
            <a:pPr rtl="0"/>
            <a:r>
              <a:rPr lang="en-GB" sz="1400" dirty="0">
                <a:effectLst/>
                <a:latin typeface="Arial" panose="020B0604020202020204" pitchFamily="34" charset="0"/>
                <a:ea typeface="Aptos" panose="020B0004020202020204" pitchFamily="34" charset="0"/>
              </a:rPr>
              <a:t> </a:t>
            </a:r>
            <a:r>
              <a:rPr lang="en-GB" sz="1600" dirty="0">
                <a:effectLst/>
                <a:latin typeface="Arial" panose="020B0604020202020204" pitchFamily="34" charset="0"/>
                <a:ea typeface="Aptos" panose="020B0004020202020204" pitchFamily="34" charset="0"/>
              </a:rPr>
              <a:t>“</a:t>
            </a:r>
            <a:r>
              <a:rPr lang="en-GB" sz="1600" dirty="0">
                <a:effectLst/>
                <a:latin typeface="Arial" panose="020B0604020202020204" pitchFamily="34" charset="0"/>
                <a:ea typeface="Aptos" panose="020B0004020202020204" pitchFamily="34" charset="0"/>
                <a:cs typeface="Arial" panose="020B0604020202020204" pitchFamily="34" charset="0"/>
              </a:rPr>
              <a:t>Beautiful cakes, fabulous taste”! </a:t>
            </a:r>
          </a:p>
          <a:p>
            <a:pPr rtl="0"/>
            <a:r>
              <a:rPr lang="en-GB" sz="1600" dirty="0">
                <a:effectLst/>
                <a:latin typeface="Arial" panose="020B0604020202020204" pitchFamily="34" charset="0"/>
                <a:ea typeface="Aptos" panose="020B0004020202020204" pitchFamily="34" charset="0"/>
                <a:cs typeface="Arial" panose="020B0604020202020204" pitchFamily="34" charset="0"/>
              </a:rPr>
              <a:t>A mission statement that represents me and my business.</a:t>
            </a:r>
          </a:p>
          <a:p>
            <a:pPr rtl="0"/>
            <a:r>
              <a:rPr lang="en-GB" sz="1600" dirty="0">
                <a:latin typeface="Arial" panose="020B0604020202020204" pitchFamily="34" charset="0"/>
                <a:cs typeface="Arial" panose="020B0604020202020204" pitchFamily="34" charset="0"/>
              </a:rPr>
              <a:t>  This demonstrates a strong dedication to both the visual appeal and the taste of the cakes (David, 2001).</a:t>
            </a:r>
            <a:endParaRPr lang="en-GB" sz="1600" dirty="0"/>
          </a:p>
        </p:txBody>
      </p:sp>
      <p:pic>
        <p:nvPicPr>
          <p:cNvPr id="11" name="Picture Placeholder 10" descr="Colourful biscuits">
            <a:extLst>
              <a:ext uri="{FF2B5EF4-FFF2-40B4-BE49-F238E27FC236}">
                <a16:creationId xmlns:a16="http://schemas.microsoft.com/office/drawing/2014/main" id="{36024784-0D12-4D16-9964-11042AF42FD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6601855" y="2313765"/>
            <a:ext cx="4773089" cy="4544235"/>
          </a:xfrm>
        </p:spPr>
      </p:pic>
    </p:spTree>
    <p:extLst>
      <p:ext uri="{BB962C8B-B14F-4D97-AF65-F5344CB8AC3E}">
        <p14:creationId xmlns:p14="http://schemas.microsoft.com/office/powerpoint/2010/main" val="539444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B17EDBE-4FB7-472F-B26B-EB9ECD77B7A8}"/>
              </a:ext>
            </a:extLst>
          </p:cNvPr>
          <p:cNvSpPr>
            <a:spLocks noGrp="1"/>
          </p:cNvSpPr>
          <p:nvPr>
            <p:ph type="title"/>
          </p:nvPr>
        </p:nvSpPr>
        <p:spPr>
          <a:xfrm>
            <a:off x="938907" y="282801"/>
            <a:ext cx="5217172" cy="1297522"/>
          </a:xfrm>
        </p:spPr>
        <p:txBody>
          <a:bodyPr rtlCol="0" anchor="ctr">
            <a:normAutofit/>
          </a:bodyPr>
          <a:lstStyle/>
          <a:p>
            <a:pPr algn="ctr" rtl="0"/>
            <a:r>
              <a:rPr lang="en-GB" dirty="0"/>
              <a:t>Business aims </a:t>
            </a:r>
          </a:p>
        </p:txBody>
      </p:sp>
      <p:sp>
        <p:nvSpPr>
          <p:cNvPr id="10" name="Content Placeholder 9">
            <a:extLst>
              <a:ext uri="{FF2B5EF4-FFF2-40B4-BE49-F238E27FC236}">
                <a16:creationId xmlns:a16="http://schemas.microsoft.com/office/drawing/2014/main" id="{BE75E95A-A6B3-43C7-A552-1EAFCCA0A1EA}"/>
              </a:ext>
            </a:extLst>
          </p:cNvPr>
          <p:cNvSpPr>
            <a:spLocks noGrp="1"/>
          </p:cNvSpPr>
          <p:nvPr>
            <p:ph idx="1"/>
          </p:nvPr>
        </p:nvSpPr>
        <p:spPr>
          <a:xfrm>
            <a:off x="838200" y="1280161"/>
            <a:ext cx="5317879" cy="5020886"/>
          </a:xfrm>
        </p:spPr>
        <p:txBody>
          <a:bodyPr rtlCol="0">
            <a:noAutofit/>
          </a:bodyPr>
          <a:lstStyle/>
          <a:p>
            <a:pPr algn="just" rtl="0">
              <a:lnSpc>
                <a:spcPct val="170000"/>
              </a:lnSpc>
            </a:pPr>
            <a:r>
              <a:rPr lang="en-GB" dirty="0">
                <a:latin typeface="Arial" panose="020B0604020202020204" pitchFamily="34" charset="0"/>
                <a:cs typeface="Arial" panose="020B0604020202020204" pitchFamily="34" charset="0"/>
              </a:rPr>
              <a:t>My business aims to create delicious homemade cakes tailored for events such as birthdays, weddings, and other celebrations, using fresh, high-quality ingredients and unique recipes that cater to various tastes and dietary requirements.</a:t>
            </a:r>
          </a:p>
          <a:p>
            <a:pPr algn="just" rtl="0">
              <a:lnSpc>
                <a:spcPct val="170000"/>
              </a:lnSpc>
            </a:pPr>
            <a:r>
              <a:rPr lang="en-GB" dirty="0">
                <a:latin typeface="Arial" panose="020B0604020202020204" pitchFamily="34" charset="0"/>
                <a:cs typeface="Arial" panose="020B0604020202020204" pitchFamily="34" charset="0"/>
              </a:rPr>
              <a:t>My goal is to ensure customer satisfaction and loyalty with exceptional service and products. Also, I plan to participate actively in local community events each year to enhance brand recognition and foster community relationships (Kotler, 2016).</a:t>
            </a:r>
          </a:p>
        </p:txBody>
      </p:sp>
      <p:pic>
        <p:nvPicPr>
          <p:cNvPr id="365" name="Picture Placeholder 364" descr="A picture containing person, food, baking, dish">
            <a:extLst>
              <a:ext uri="{FF2B5EF4-FFF2-40B4-BE49-F238E27FC236}">
                <a16:creationId xmlns:a16="http://schemas.microsoft.com/office/drawing/2014/main" id="{5D035A4A-01E8-44C3-9E7B-2F3ACBCD9361}"/>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7235389" y="322503"/>
            <a:ext cx="4114800" cy="2931037"/>
          </a:xfrm>
        </p:spPr>
      </p:pic>
      <p:pic>
        <p:nvPicPr>
          <p:cNvPr id="11" name="Picture Placeholder 10" descr="Colourful biscuits">
            <a:extLst>
              <a:ext uri="{FF2B5EF4-FFF2-40B4-BE49-F238E27FC236}">
                <a16:creationId xmlns:a16="http://schemas.microsoft.com/office/drawing/2014/main" id="{D4A20C46-A075-4415-A172-F3722C0ADE8D}"/>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a:stretch/>
        </p:blipFill>
        <p:spPr>
          <a:xfrm>
            <a:off x="7235389" y="3370011"/>
            <a:ext cx="4114799" cy="2931036"/>
          </a:xfrm>
        </p:spPr>
      </p:pic>
      <p:sp>
        <p:nvSpPr>
          <p:cNvPr id="18" name="Date Placeholder 17">
            <a:extLst>
              <a:ext uri="{FF2B5EF4-FFF2-40B4-BE49-F238E27FC236}">
                <a16:creationId xmlns:a16="http://schemas.microsoft.com/office/drawing/2014/main" id="{61D601DD-761A-4959-A37B-1321EE2DF9C4}"/>
              </a:ext>
            </a:extLst>
          </p:cNvPr>
          <p:cNvSpPr>
            <a:spLocks noGrp="1"/>
          </p:cNvSpPr>
          <p:nvPr>
            <p:ph type="dt" sz="half" idx="15"/>
          </p:nvPr>
        </p:nvSpPr>
        <p:spPr>
          <a:xfrm>
            <a:off x="838200" y="6356350"/>
            <a:ext cx="2743200" cy="365125"/>
          </a:xfrm>
        </p:spPr>
        <p:txBody>
          <a:bodyPr rtlCol="0"/>
          <a:lstStyle/>
          <a:p>
            <a:pPr rtl="0"/>
            <a:r>
              <a:rPr lang="en-GB"/>
              <a:t>2/1/20XX</a:t>
            </a:r>
            <a:endParaRPr lang="en-GB" dirty="0"/>
          </a:p>
        </p:txBody>
      </p:sp>
      <p:sp>
        <p:nvSpPr>
          <p:cNvPr id="19" name="Footer Placeholder 18">
            <a:extLst>
              <a:ext uri="{FF2B5EF4-FFF2-40B4-BE49-F238E27FC236}">
                <a16:creationId xmlns:a16="http://schemas.microsoft.com/office/drawing/2014/main" id="{A5CEF4C1-04B1-4BCC-8146-CC9871388878}"/>
              </a:ext>
            </a:extLst>
          </p:cNvPr>
          <p:cNvSpPr>
            <a:spLocks noGrp="1"/>
          </p:cNvSpPr>
          <p:nvPr>
            <p:ph type="ftr" sz="quarter" idx="16"/>
          </p:nvPr>
        </p:nvSpPr>
        <p:spPr>
          <a:xfrm>
            <a:off x="4038600" y="6356350"/>
            <a:ext cx="4114800" cy="365125"/>
          </a:xfrm>
        </p:spPr>
        <p:txBody>
          <a:bodyPr rtlCol="0"/>
          <a:lstStyle/>
          <a:p>
            <a:pPr rtl="0"/>
            <a:r>
              <a:rPr lang="en-GB"/>
              <a:t>PRESENTATION TITLE</a:t>
            </a:r>
          </a:p>
        </p:txBody>
      </p:sp>
      <p:sp>
        <p:nvSpPr>
          <p:cNvPr id="20" name="Slide Number Placeholder 19">
            <a:extLst>
              <a:ext uri="{FF2B5EF4-FFF2-40B4-BE49-F238E27FC236}">
                <a16:creationId xmlns:a16="http://schemas.microsoft.com/office/drawing/2014/main" id="{C427CAEE-862D-4FE1-99F2-70274992024D}"/>
              </a:ext>
            </a:extLst>
          </p:cNvPr>
          <p:cNvSpPr>
            <a:spLocks noGrp="1"/>
          </p:cNvSpPr>
          <p:nvPr>
            <p:ph type="sldNum" sz="quarter" idx="17"/>
          </p:nvPr>
        </p:nvSpPr>
        <p:spPr>
          <a:xfrm>
            <a:off x="8610600" y="6356350"/>
            <a:ext cx="2743200" cy="365125"/>
          </a:xfrm>
        </p:spPr>
        <p:txBody>
          <a:bodyPr rtlCol="0"/>
          <a:lstStyle/>
          <a:p>
            <a:pPr rtl="0"/>
            <a:fld id="{5EA792F7-1D9E-4C7E-A103-E8EDFDC2691E}" type="slidenum">
              <a:rPr lang="en-GB" smtClean="0"/>
              <a:pPr rtl="0"/>
              <a:t>6</a:t>
            </a:fld>
            <a:endParaRPr lang="en-GB" dirty="0"/>
          </a:p>
        </p:txBody>
      </p:sp>
    </p:spTree>
    <p:extLst>
      <p:ext uri="{BB962C8B-B14F-4D97-AF65-F5344CB8AC3E}">
        <p14:creationId xmlns:p14="http://schemas.microsoft.com/office/powerpoint/2010/main" val="4278044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E6232-1956-B4B3-E519-E21EA8FD6E5A}"/>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659E2F73-E180-81A3-D78C-4CCC46A77FE5}"/>
              </a:ext>
            </a:extLst>
          </p:cNvPr>
          <p:cNvSpPr>
            <a:spLocks noGrp="1"/>
          </p:cNvSpPr>
          <p:nvPr>
            <p:ph type="title"/>
          </p:nvPr>
        </p:nvSpPr>
        <p:spPr>
          <a:xfrm>
            <a:off x="938907" y="282801"/>
            <a:ext cx="5217172" cy="621439"/>
          </a:xfrm>
        </p:spPr>
        <p:txBody>
          <a:bodyPr rtlCol="0" anchor="ctr">
            <a:normAutofit fontScale="90000"/>
          </a:bodyPr>
          <a:lstStyle/>
          <a:p>
            <a:pPr algn="ctr" rtl="0"/>
            <a:r>
              <a:rPr lang="en-GB" dirty="0"/>
              <a:t>Objectives</a:t>
            </a:r>
          </a:p>
        </p:txBody>
      </p:sp>
      <p:sp>
        <p:nvSpPr>
          <p:cNvPr id="10" name="Content Placeholder 9">
            <a:extLst>
              <a:ext uri="{FF2B5EF4-FFF2-40B4-BE49-F238E27FC236}">
                <a16:creationId xmlns:a16="http://schemas.microsoft.com/office/drawing/2014/main" id="{856D0844-6D4A-C728-9495-5EA0A96C3AE6}"/>
              </a:ext>
            </a:extLst>
          </p:cNvPr>
          <p:cNvSpPr>
            <a:spLocks noGrp="1"/>
          </p:cNvSpPr>
          <p:nvPr>
            <p:ph idx="1"/>
          </p:nvPr>
        </p:nvSpPr>
        <p:spPr>
          <a:xfrm>
            <a:off x="838200" y="904240"/>
            <a:ext cx="5317879" cy="5396807"/>
          </a:xfrm>
        </p:spPr>
        <p:txBody>
          <a:bodyPr rtlCol="0">
            <a:normAutofit lnSpcReduction="10000"/>
          </a:bodyPr>
          <a:lstStyle/>
          <a:p>
            <a:pPr lvl="0" algn="just">
              <a:lnSpc>
                <a:spcPct val="150000"/>
              </a:lnSpc>
            </a:pPr>
            <a:r>
              <a:rPr lang="en-GB" sz="1400" kern="100" dirty="0">
                <a:latin typeface="Arial" panose="020B0604020202020204" pitchFamily="34" charset="0"/>
                <a:ea typeface="Aptos" panose="020B0004020202020204" pitchFamily="34" charset="0"/>
                <a:cs typeface="Times New Roman" panose="02020603050405020304" pitchFamily="18" charset="0"/>
              </a:rPr>
              <a:t>Objectives give clear guidance and outline what needs to be achieved, enabling individuals or teams to focus on priority tasks. Establishing objectives often encourages goal-oriented behaviour and fosters a culture of continuous learning and development (Locke, 2002). By using the SMART criteria to set objectives, I can enhance the chances of achieving successful outcomes (Doran, 1981).</a:t>
            </a:r>
          </a:p>
          <a:p>
            <a:pPr lvl="0" algn="just">
              <a:lnSpc>
                <a:spcPct val="150000"/>
              </a:lnSpc>
            </a:pPr>
            <a:r>
              <a:rPr lang="en-GB" sz="1400" kern="100" dirty="0">
                <a:latin typeface="Arial" panose="020B0604020202020204" pitchFamily="34" charset="0"/>
                <a:ea typeface="Aptos" panose="020B0004020202020204" pitchFamily="34" charset="0"/>
                <a:cs typeface="Times New Roman" panose="02020603050405020304" pitchFamily="18" charset="0"/>
              </a:rPr>
              <a:t>I</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n the next two months, I plan to do some research consisting of visits to different bakeries and cake shops, looking for recipes, and watching cake tutorials that would give me more ideas about how to set up my business. Attending a baking course will improve my knowledge, so for the next three months, I will enjoy studying and practicing different baking methods. I am allocating four months for marketing. Calculating the cost of materials to set up the prices will take another month, and in the last two months before the big start-up, I will focus on setting up a budget to help me equip my kitchen with all the required tools and materials.</a:t>
            </a:r>
          </a:p>
          <a:p>
            <a:pPr algn="just" rtl="0">
              <a:lnSpc>
                <a:spcPct val="170000"/>
              </a:lnSpc>
            </a:pPr>
            <a:endParaRPr lang="en-GB" sz="1200" dirty="0">
              <a:latin typeface="Arial" panose="020B0604020202020204" pitchFamily="34" charset="0"/>
              <a:cs typeface="Arial" panose="020B0604020202020204" pitchFamily="34" charset="0"/>
            </a:endParaRPr>
          </a:p>
        </p:txBody>
      </p:sp>
      <p:sp>
        <p:nvSpPr>
          <p:cNvPr id="18" name="Date Placeholder 17">
            <a:extLst>
              <a:ext uri="{FF2B5EF4-FFF2-40B4-BE49-F238E27FC236}">
                <a16:creationId xmlns:a16="http://schemas.microsoft.com/office/drawing/2014/main" id="{E731A6F9-D3FD-CF9B-708E-98CB2DF18C94}"/>
              </a:ext>
            </a:extLst>
          </p:cNvPr>
          <p:cNvSpPr>
            <a:spLocks noGrp="1"/>
          </p:cNvSpPr>
          <p:nvPr>
            <p:ph type="dt" sz="half" idx="15"/>
          </p:nvPr>
        </p:nvSpPr>
        <p:spPr>
          <a:xfrm>
            <a:off x="838200" y="6356350"/>
            <a:ext cx="2743200" cy="365125"/>
          </a:xfrm>
        </p:spPr>
        <p:txBody>
          <a:bodyPr rtlCol="0"/>
          <a:lstStyle/>
          <a:p>
            <a:pPr rtl="0"/>
            <a:r>
              <a:rPr lang="en-GB" dirty="0"/>
              <a:t>2/1/20XX</a:t>
            </a:r>
          </a:p>
        </p:txBody>
      </p:sp>
      <p:sp>
        <p:nvSpPr>
          <p:cNvPr id="19" name="Footer Placeholder 18">
            <a:extLst>
              <a:ext uri="{FF2B5EF4-FFF2-40B4-BE49-F238E27FC236}">
                <a16:creationId xmlns:a16="http://schemas.microsoft.com/office/drawing/2014/main" id="{AA381322-58F1-F846-B6AA-03A92B0554B1}"/>
              </a:ext>
            </a:extLst>
          </p:cNvPr>
          <p:cNvSpPr>
            <a:spLocks noGrp="1"/>
          </p:cNvSpPr>
          <p:nvPr>
            <p:ph type="ftr" sz="quarter" idx="16"/>
          </p:nvPr>
        </p:nvSpPr>
        <p:spPr>
          <a:xfrm>
            <a:off x="4038600" y="6356350"/>
            <a:ext cx="4114800" cy="365125"/>
          </a:xfrm>
        </p:spPr>
        <p:txBody>
          <a:bodyPr rtlCol="0"/>
          <a:lstStyle/>
          <a:p>
            <a:pPr rtl="0"/>
            <a:r>
              <a:rPr lang="en-GB"/>
              <a:t>PRESENTATION TITLE</a:t>
            </a:r>
          </a:p>
        </p:txBody>
      </p:sp>
      <p:sp>
        <p:nvSpPr>
          <p:cNvPr id="20" name="Slide Number Placeholder 19">
            <a:extLst>
              <a:ext uri="{FF2B5EF4-FFF2-40B4-BE49-F238E27FC236}">
                <a16:creationId xmlns:a16="http://schemas.microsoft.com/office/drawing/2014/main" id="{7194C6BB-98FB-B293-370E-9FABF5C99B36}"/>
              </a:ext>
            </a:extLst>
          </p:cNvPr>
          <p:cNvSpPr>
            <a:spLocks noGrp="1"/>
          </p:cNvSpPr>
          <p:nvPr>
            <p:ph type="sldNum" sz="quarter" idx="17"/>
          </p:nvPr>
        </p:nvSpPr>
        <p:spPr>
          <a:xfrm>
            <a:off x="8610600" y="6356350"/>
            <a:ext cx="2743200" cy="365125"/>
          </a:xfrm>
        </p:spPr>
        <p:txBody>
          <a:bodyPr rtlCol="0"/>
          <a:lstStyle/>
          <a:p>
            <a:pPr rtl="0"/>
            <a:fld id="{5EA792F7-1D9E-4C7E-A103-E8EDFDC2691E}" type="slidenum">
              <a:rPr lang="en-GB" smtClean="0"/>
              <a:pPr rtl="0"/>
              <a:t>7</a:t>
            </a:fld>
            <a:endParaRPr lang="en-GB" dirty="0"/>
          </a:p>
        </p:txBody>
      </p:sp>
      <p:sp>
        <p:nvSpPr>
          <p:cNvPr id="5" name="Picture Placeholder 4">
            <a:extLst>
              <a:ext uri="{FF2B5EF4-FFF2-40B4-BE49-F238E27FC236}">
                <a16:creationId xmlns:a16="http://schemas.microsoft.com/office/drawing/2014/main" id="{9360E3BF-FE16-78E4-03E4-2DD52922B26F}"/>
              </a:ext>
            </a:extLst>
          </p:cNvPr>
          <p:cNvSpPr>
            <a:spLocks noGrp="1"/>
          </p:cNvSpPr>
          <p:nvPr>
            <p:ph type="pic" sz="quarter" idx="14"/>
          </p:nvPr>
        </p:nvSpPr>
        <p:spPr/>
        <p:txBody>
          <a:bodyPr/>
          <a:lstStyle/>
          <a:p>
            <a:endParaRPr lang="en-GB"/>
          </a:p>
        </p:txBody>
      </p:sp>
      <p:pic>
        <p:nvPicPr>
          <p:cNvPr id="14" name="Picture Placeholder 13" descr="A cake with snowflakes and figurines">
            <a:extLst>
              <a:ext uri="{FF2B5EF4-FFF2-40B4-BE49-F238E27FC236}">
                <a16:creationId xmlns:a16="http://schemas.microsoft.com/office/drawing/2014/main" id="{2C30DCEE-83D7-CD45-1E9A-E94757064754}"/>
              </a:ext>
            </a:extLst>
          </p:cNvPr>
          <p:cNvPicPr>
            <a:picLocks noGrp="1" noChangeAspect="1"/>
          </p:cNvPicPr>
          <p:nvPr>
            <p:ph type="pic" sz="quarter" idx="13"/>
          </p:nvPr>
        </p:nvPicPr>
        <p:blipFill>
          <a:blip r:embed="rId3"/>
          <a:srcRect l="9136" r="9136"/>
          <a:stretch>
            <a:fillRect/>
          </a:stretch>
        </p:blipFill>
        <p:spPr>
          <a:xfrm rot="5400000">
            <a:off x="6303963" y="1254125"/>
            <a:ext cx="5978525" cy="4114800"/>
          </a:xfrm>
        </p:spPr>
      </p:pic>
    </p:spTree>
    <p:extLst>
      <p:ext uri="{BB962C8B-B14F-4D97-AF65-F5344CB8AC3E}">
        <p14:creationId xmlns:p14="http://schemas.microsoft.com/office/powerpoint/2010/main" val="3186514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E1519-9BD4-A90A-F519-3602F402E6C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8821022-8AB6-94E3-B458-14FA0453B55A}"/>
              </a:ext>
            </a:extLst>
          </p:cNvPr>
          <p:cNvSpPr>
            <a:spLocks noGrp="1"/>
          </p:cNvSpPr>
          <p:nvPr>
            <p:ph type="ctrTitle"/>
          </p:nvPr>
        </p:nvSpPr>
        <p:spPr>
          <a:xfrm>
            <a:off x="963562" y="228592"/>
            <a:ext cx="5368412" cy="872621"/>
          </a:xfrm>
        </p:spPr>
        <p:txBody>
          <a:bodyPr rtlCol="0">
            <a:normAutofit/>
          </a:bodyPr>
          <a:lstStyle/>
          <a:p>
            <a:pPr rtl="0"/>
            <a:r>
              <a:rPr lang="en-GB" sz="1800" dirty="0">
                <a:latin typeface="Arial" panose="020B0604020202020204" pitchFamily="34" charset="0"/>
                <a:cs typeface="Arial" panose="020B0604020202020204" pitchFamily="34" charset="0"/>
              </a:rPr>
              <a:t>USP</a:t>
            </a:r>
          </a:p>
        </p:txBody>
      </p:sp>
      <p:sp>
        <p:nvSpPr>
          <p:cNvPr id="6" name="Subtitle 5">
            <a:extLst>
              <a:ext uri="{FF2B5EF4-FFF2-40B4-BE49-F238E27FC236}">
                <a16:creationId xmlns:a16="http://schemas.microsoft.com/office/drawing/2014/main" id="{1259F8A8-A3DB-3C86-9B1B-3F2F5B49D3B9}"/>
              </a:ext>
            </a:extLst>
          </p:cNvPr>
          <p:cNvSpPr>
            <a:spLocks noGrp="1"/>
          </p:cNvSpPr>
          <p:nvPr>
            <p:ph type="subTitle" idx="1"/>
          </p:nvPr>
        </p:nvSpPr>
        <p:spPr>
          <a:xfrm>
            <a:off x="1381539" y="1212574"/>
            <a:ext cx="4773090" cy="2753140"/>
          </a:xfrm>
        </p:spPr>
        <p:txBody>
          <a:bodyPr rtlCol="0">
            <a:normAutofit/>
          </a:bodyPr>
          <a:lstStyle/>
          <a:p>
            <a:pPr rtl="0"/>
            <a:r>
              <a:rPr lang="en-GB" sz="1400" dirty="0">
                <a:effectLst/>
                <a:latin typeface="Arial" panose="020B0604020202020204" pitchFamily="34" charset="0"/>
                <a:ea typeface="Aptos" panose="020B0004020202020204" pitchFamily="34" charset="0"/>
              </a:rPr>
              <a:t> </a:t>
            </a:r>
            <a:endParaRPr lang="en-GB" sz="1600" dirty="0"/>
          </a:p>
        </p:txBody>
      </p:sp>
      <p:sp>
        <p:nvSpPr>
          <p:cNvPr id="3" name="TextBox 2">
            <a:extLst>
              <a:ext uri="{FF2B5EF4-FFF2-40B4-BE49-F238E27FC236}">
                <a16:creationId xmlns:a16="http://schemas.microsoft.com/office/drawing/2014/main" id="{5956B898-B3F3-9120-A6AC-B7824272F825}"/>
              </a:ext>
            </a:extLst>
          </p:cNvPr>
          <p:cNvSpPr txBox="1"/>
          <p:nvPr/>
        </p:nvSpPr>
        <p:spPr>
          <a:xfrm>
            <a:off x="2235200" y="965200"/>
            <a:ext cx="3139440" cy="2862322"/>
          </a:xfrm>
          <a:prstGeom prst="rect">
            <a:avLst/>
          </a:prstGeom>
          <a:noFill/>
        </p:spPr>
        <p:txBody>
          <a:bodyPr wrap="square">
            <a:spAutoFit/>
          </a:bodyPr>
          <a:lstStyle/>
          <a:p>
            <a:r>
              <a:rPr lang="en-GB" dirty="0"/>
              <a:t>However, we do not just create cakes! My USP represents offering to cater on request for the customers that order a celebration cake. Companies that regularly surpass expectations can stand out in the market, thereby securing a competitive edge (Bitner, 1990).</a:t>
            </a:r>
          </a:p>
        </p:txBody>
      </p:sp>
      <p:pic>
        <p:nvPicPr>
          <p:cNvPr id="9" name="Picture Placeholder 8" descr="A plate of food with a lemon wedge&#10;&#10;AI-generated content may be incorrect.">
            <a:extLst>
              <a:ext uri="{FF2B5EF4-FFF2-40B4-BE49-F238E27FC236}">
                <a16:creationId xmlns:a16="http://schemas.microsoft.com/office/drawing/2014/main" id="{ABB6A272-8976-A86D-60B5-1AB0286BC38A}"/>
              </a:ext>
            </a:extLst>
          </p:cNvPr>
          <p:cNvPicPr>
            <a:picLocks noGrp="1" noChangeAspect="1"/>
          </p:cNvPicPr>
          <p:nvPr>
            <p:ph type="pic" sz="quarter" idx="13"/>
          </p:nvPr>
        </p:nvPicPr>
        <p:blipFill>
          <a:blip r:embed="rId3"/>
          <a:srcRect t="14284" b="14284"/>
          <a:stretch>
            <a:fillRect/>
          </a:stretch>
        </p:blipFill>
        <p:spPr/>
      </p:pic>
    </p:spTree>
    <p:extLst>
      <p:ext uri="{BB962C8B-B14F-4D97-AF65-F5344CB8AC3E}">
        <p14:creationId xmlns:p14="http://schemas.microsoft.com/office/powerpoint/2010/main" val="3092306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DB8235-1304-4172-AC66-0D702AECD94D}"/>
              </a:ext>
            </a:extLst>
          </p:cNvPr>
          <p:cNvSpPr>
            <a:spLocks noGrp="1"/>
          </p:cNvSpPr>
          <p:nvPr>
            <p:ph type="title"/>
          </p:nvPr>
        </p:nvSpPr>
        <p:spPr>
          <a:xfrm>
            <a:off x="2838045" y="578888"/>
            <a:ext cx="6224676" cy="985752"/>
          </a:xfrm>
        </p:spPr>
        <p:txBody>
          <a:bodyPr rtlCol="0"/>
          <a:lstStyle/>
          <a:p>
            <a:pPr rtl="0"/>
            <a:r>
              <a:rPr lang="en-GB" dirty="0"/>
              <a:t>Legal Structure</a:t>
            </a:r>
          </a:p>
        </p:txBody>
      </p:sp>
      <p:sp>
        <p:nvSpPr>
          <p:cNvPr id="6" name="Content Placeholder 5">
            <a:extLst>
              <a:ext uri="{FF2B5EF4-FFF2-40B4-BE49-F238E27FC236}">
                <a16:creationId xmlns:a16="http://schemas.microsoft.com/office/drawing/2014/main" id="{61622E21-16A8-4B36-9CC7-2DA24DE03487}"/>
              </a:ext>
            </a:extLst>
          </p:cNvPr>
          <p:cNvSpPr>
            <a:spLocks noGrp="1"/>
          </p:cNvSpPr>
          <p:nvPr>
            <p:ph type="body" sz="quarter" idx="13"/>
          </p:nvPr>
        </p:nvSpPr>
        <p:spPr>
          <a:xfrm>
            <a:off x="2838045" y="1940560"/>
            <a:ext cx="6224676" cy="3627120"/>
          </a:xfrm>
        </p:spPr>
        <p:txBody>
          <a:bodyPr rtlCol="0"/>
          <a:lstStyle/>
          <a:p>
            <a:pPr rtl="0"/>
            <a:endParaRPr lang="en-GB" dirty="0"/>
          </a:p>
        </p:txBody>
      </p:sp>
      <p:sp>
        <p:nvSpPr>
          <p:cNvPr id="2" name="Date Placeholder 1">
            <a:extLst>
              <a:ext uri="{FF2B5EF4-FFF2-40B4-BE49-F238E27FC236}">
                <a16:creationId xmlns:a16="http://schemas.microsoft.com/office/drawing/2014/main" id="{4780264F-581A-441B-9F2A-CEED8A2E04FE}"/>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sp>
        <p:nvSpPr>
          <p:cNvPr id="3" name="Footer Placeholder 2">
            <a:extLst>
              <a:ext uri="{FF2B5EF4-FFF2-40B4-BE49-F238E27FC236}">
                <a16:creationId xmlns:a16="http://schemas.microsoft.com/office/drawing/2014/main" id="{C911102A-3894-4E98-993F-1814860041E3}"/>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4" name="Slide Number Placeholder 3">
            <a:extLst>
              <a:ext uri="{FF2B5EF4-FFF2-40B4-BE49-F238E27FC236}">
                <a16:creationId xmlns:a16="http://schemas.microsoft.com/office/drawing/2014/main" id="{7DEC6FF8-181E-4897-9463-A6F20768A5D0}"/>
              </a:ext>
            </a:extLst>
          </p:cNvPr>
          <p:cNvSpPr>
            <a:spLocks noGrp="1"/>
          </p:cNvSpPr>
          <p:nvPr>
            <p:ph type="sldNum" sz="quarter" idx="12"/>
          </p:nvPr>
        </p:nvSpPr>
        <p:spPr>
          <a:xfrm>
            <a:off x="8610600" y="6356350"/>
            <a:ext cx="2743200" cy="365125"/>
          </a:xfrm>
        </p:spPr>
        <p:txBody>
          <a:bodyPr rtlCol="0"/>
          <a:lstStyle/>
          <a:p>
            <a:pPr lvl="0" rtl="0"/>
            <a:fld id="{5EA792F7-1D9E-4C7E-A103-E8EDFDC2691E}" type="slidenum">
              <a:rPr lang="en-GB" noProof="0" smtClean="0"/>
              <a:pPr lvl="0" rtl="0"/>
              <a:t>9</a:t>
            </a:fld>
            <a:endParaRPr lang="en-GB" noProof="0" dirty="0"/>
          </a:p>
        </p:txBody>
      </p:sp>
      <p:pic>
        <p:nvPicPr>
          <p:cNvPr id="11" name="Picture 10">
            <a:extLst>
              <a:ext uri="{FF2B5EF4-FFF2-40B4-BE49-F238E27FC236}">
                <a16:creationId xmlns:a16="http://schemas.microsoft.com/office/drawing/2014/main" id="{29E85907-249F-5BD1-B9F5-56931B370F09}"/>
              </a:ext>
            </a:extLst>
          </p:cNvPr>
          <p:cNvPicPr>
            <a:picLocks noChangeAspect="1"/>
          </p:cNvPicPr>
          <p:nvPr/>
        </p:nvPicPr>
        <p:blipFill>
          <a:blip r:embed="rId3"/>
          <a:stretch>
            <a:fillRect/>
          </a:stretch>
        </p:blipFill>
        <p:spPr>
          <a:xfrm>
            <a:off x="2838044" y="1940560"/>
            <a:ext cx="6127647" cy="3627120"/>
          </a:xfrm>
          <a:prstGeom prst="rect">
            <a:avLst/>
          </a:prstGeom>
        </p:spPr>
      </p:pic>
    </p:spTree>
    <p:extLst>
      <p:ext uri="{BB962C8B-B14F-4D97-AF65-F5344CB8AC3E}">
        <p14:creationId xmlns:p14="http://schemas.microsoft.com/office/powerpoint/2010/main" val="2144753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2939-AEE4-C56A-3DE0-52B6AE76FF96}"/>
              </a:ext>
            </a:extLst>
          </p:cNvPr>
          <p:cNvSpPr>
            <a:spLocks noGrp="1"/>
          </p:cNvSpPr>
          <p:nvPr>
            <p:ph type="title"/>
          </p:nvPr>
        </p:nvSpPr>
        <p:spPr>
          <a:xfrm>
            <a:off x="1292868" y="358614"/>
            <a:ext cx="3898892" cy="647226"/>
          </a:xfrm>
        </p:spPr>
        <p:txBody>
          <a:bodyPr>
            <a:normAutofit/>
          </a:bodyPr>
          <a:lstStyle/>
          <a:p>
            <a:r>
              <a:rPr lang="en-GB" sz="3200" dirty="0"/>
              <a:t>Some of my products</a:t>
            </a:r>
          </a:p>
        </p:txBody>
      </p:sp>
      <p:sp>
        <p:nvSpPr>
          <p:cNvPr id="3" name="Text Placeholder 2">
            <a:extLst>
              <a:ext uri="{FF2B5EF4-FFF2-40B4-BE49-F238E27FC236}">
                <a16:creationId xmlns:a16="http://schemas.microsoft.com/office/drawing/2014/main" id="{55CBD141-0165-C145-BAFF-BBB3764BEBEC}"/>
              </a:ext>
            </a:extLst>
          </p:cNvPr>
          <p:cNvSpPr>
            <a:spLocks noGrp="1"/>
          </p:cNvSpPr>
          <p:nvPr>
            <p:ph type="body" sz="quarter" idx="13"/>
          </p:nvPr>
        </p:nvSpPr>
        <p:spPr/>
        <p:txBody>
          <a:bodyPr/>
          <a:lstStyle/>
          <a:p>
            <a:r>
              <a:rPr lang="en-GB" dirty="0"/>
              <a:t>Vanilla Delice</a:t>
            </a:r>
          </a:p>
        </p:txBody>
      </p:sp>
      <p:sp>
        <p:nvSpPr>
          <p:cNvPr id="5" name="Text Placeholder 4">
            <a:extLst>
              <a:ext uri="{FF2B5EF4-FFF2-40B4-BE49-F238E27FC236}">
                <a16:creationId xmlns:a16="http://schemas.microsoft.com/office/drawing/2014/main" id="{1BE87265-40C1-2A2C-49F2-5095094DA45E}"/>
              </a:ext>
            </a:extLst>
          </p:cNvPr>
          <p:cNvSpPr>
            <a:spLocks noGrp="1"/>
          </p:cNvSpPr>
          <p:nvPr>
            <p:ph type="body" sz="quarter" idx="15"/>
          </p:nvPr>
        </p:nvSpPr>
        <p:spPr/>
        <p:txBody>
          <a:bodyPr/>
          <a:lstStyle/>
          <a:p>
            <a:r>
              <a:rPr lang="en-GB" dirty="0"/>
              <a:t>Chocolate Delight</a:t>
            </a:r>
          </a:p>
        </p:txBody>
      </p:sp>
      <p:sp>
        <p:nvSpPr>
          <p:cNvPr id="7" name="Text Placeholder 6">
            <a:extLst>
              <a:ext uri="{FF2B5EF4-FFF2-40B4-BE49-F238E27FC236}">
                <a16:creationId xmlns:a16="http://schemas.microsoft.com/office/drawing/2014/main" id="{A5EE63B3-C74A-B586-958E-E6AF7B71FC36}"/>
              </a:ext>
            </a:extLst>
          </p:cNvPr>
          <p:cNvSpPr>
            <a:spLocks noGrp="1"/>
          </p:cNvSpPr>
          <p:nvPr>
            <p:ph type="body" sz="quarter" idx="17"/>
          </p:nvPr>
        </p:nvSpPr>
        <p:spPr/>
        <p:txBody>
          <a:bodyPr/>
          <a:lstStyle/>
          <a:p>
            <a:r>
              <a:rPr lang="en-GB" dirty="0"/>
              <a:t>Lemon Dream Slice</a:t>
            </a:r>
          </a:p>
        </p:txBody>
      </p:sp>
      <p:sp>
        <p:nvSpPr>
          <p:cNvPr id="9" name="Date Placeholder 8">
            <a:extLst>
              <a:ext uri="{FF2B5EF4-FFF2-40B4-BE49-F238E27FC236}">
                <a16:creationId xmlns:a16="http://schemas.microsoft.com/office/drawing/2014/main" id="{BC43DA74-72D8-90A9-91DF-962414B82608}"/>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0" name="Footer Placeholder 9">
            <a:extLst>
              <a:ext uri="{FF2B5EF4-FFF2-40B4-BE49-F238E27FC236}">
                <a16:creationId xmlns:a16="http://schemas.microsoft.com/office/drawing/2014/main" id="{37E526C8-D6DC-99AD-4A8E-F81579C88A8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11" name="Slide Number Placeholder 10">
            <a:extLst>
              <a:ext uri="{FF2B5EF4-FFF2-40B4-BE49-F238E27FC236}">
                <a16:creationId xmlns:a16="http://schemas.microsoft.com/office/drawing/2014/main" id="{9D21760F-E7E1-92D6-C0B0-EDB6E673FCC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12" name="Text Placeholder 11">
            <a:extLst>
              <a:ext uri="{FF2B5EF4-FFF2-40B4-BE49-F238E27FC236}">
                <a16:creationId xmlns:a16="http://schemas.microsoft.com/office/drawing/2014/main" id="{37902371-DFBF-A287-2CBA-7C12F54582EE}"/>
              </a:ext>
            </a:extLst>
          </p:cNvPr>
          <p:cNvSpPr>
            <a:spLocks noGrp="1"/>
          </p:cNvSpPr>
          <p:nvPr>
            <p:ph type="body" sz="quarter" idx="14"/>
          </p:nvPr>
        </p:nvSpPr>
        <p:spPr>
          <a:prstGeom prst="ellipse">
            <a:avLst/>
          </a:prstGeom>
          <a:blipFill>
            <a:blip r:embed="rId2">
              <a:extLst>
                <a:ext uri="{28A0092B-C50C-407E-A947-70E740481C1C}">
                  <a14:useLocalDpi xmlns:a14="http://schemas.microsoft.com/office/drawing/2010/main" val="0"/>
                </a:ext>
              </a:extLst>
            </a:blip>
            <a:srcRect/>
            <a:stretch>
              <a:fillRect l="-39000" r="-39000"/>
            </a:stretch>
          </a:blipFill>
          <a:ln>
            <a:noFill/>
          </a:ln>
          <a:scene3d>
            <a:camera prst="orthographicFront">
              <a:rot lat="0" lon="0" rev="16200000"/>
            </a:camera>
            <a:lightRig rig="threePt" dir="t"/>
          </a:scene3d>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13" name="Text Placeholder 12">
            <a:extLst>
              <a:ext uri="{FF2B5EF4-FFF2-40B4-BE49-F238E27FC236}">
                <a16:creationId xmlns:a16="http://schemas.microsoft.com/office/drawing/2014/main" id="{89E3CB11-F8E3-8024-4134-F925F4503FFD}"/>
              </a:ext>
            </a:extLst>
          </p:cNvPr>
          <p:cNvSpPr>
            <a:spLocks noGrp="1"/>
          </p:cNvSpPr>
          <p:nvPr>
            <p:ph type="body" sz="quarter" idx="16"/>
          </p:nvPr>
        </p:nvSpPr>
        <p:spPr>
          <a:prstGeom prst="ellipse">
            <a:avLst/>
          </a:prstGeom>
          <a:blipFill>
            <a:blip r:embed="rId3">
              <a:extLst>
                <a:ext uri="{28A0092B-C50C-407E-A947-70E740481C1C}">
                  <a14:useLocalDpi xmlns:a14="http://schemas.microsoft.com/office/drawing/2010/main" val="0"/>
                </a:ext>
              </a:extLst>
            </a:blip>
            <a:srcRect/>
            <a:stretch>
              <a:fillRect l="-39000" r="-39000"/>
            </a:stretch>
          </a:blipFill>
          <a:ln>
            <a:noFill/>
          </a:ln>
          <a:scene3d>
            <a:camera prst="orthographicFront">
              <a:rot lat="0" lon="0" rev="16200000"/>
            </a:camera>
            <a:lightRig rig="threePt" dir="t"/>
          </a:scene3d>
        </p:spPr>
        <p:style>
          <a:lnRef idx="2">
            <a:scrgbClr r="0" g="0" b="0"/>
          </a:lnRef>
          <a:fillRef idx="1">
            <a:scrgbClr r="0" g="0" b="0"/>
          </a:fillRef>
          <a:effectRef idx="0">
            <a:schemeClr val="accent2">
              <a:hueOff val="-1655181"/>
              <a:satOff val="-2619"/>
              <a:lumOff val="-1568"/>
              <a:alphaOff val="0"/>
            </a:schemeClr>
          </a:effectRef>
          <a:fontRef idx="minor">
            <a:schemeClr val="lt1"/>
          </a:fontRef>
        </p:style>
        <p:txBody>
          <a:bodyPr/>
          <a:lstStyle/>
          <a:p>
            <a:endParaRPr lang="en-GB"/>
          </a:p>
        </p:txBody>
      </p:sp>
      <p:sp>
        <p:nvSpPr>
          <p:cNvPr id="14" name="Text Placeholder 13">
            <a:extLst>
              <a:ext uri="{FF2B5EF4-FFF2-40B4-BE49-F238E27FC236}">
                <a16:creationId xmlns:a16="http://schemas.microsoft.com/office/drawing/2014/main" id="{B082E6C3-746A-A866-5A27-4CDE1257B129}"/>
              </a:ext>
            </a:extLst>
          </p:cNvPr>
          <p:cNvSpPr>
            <a:spLocks noGrp="1"/>
          </p:cNvSpPr>
          <p:nvPr>
            <p:ph type="body" sz="quarter" idx="18"/>
          </p:nvPr>
        </p:nvSpPr>
        <p:spPr>
          <a:prstGeom prst="ellipse">
            <a:avLst/>
          </a:prstGeom>
          <a:blipFill>
            <a:blip r:embed="rId4">
              <a:extLst>
                <a:ext uri="{28A0092B-C50C-407E-A947-70E740481C1C}">
                  <a14:useLocalDpi xmlns:a14="http://schemas.microsoft.com/office/drawing/2010/main" val="0"/>
                </a:ext>
              </a:extLst>
            </a:blip>
            <a:srcRect/>
            <a:stretch>
              <a:fillRect l="-39000" r="-39000"/>
            </a:stretch>
          </a:blipFill>
          <a:ln>
            <a:noFill/>
          </a:ln>
          <a:scene3d>
            <a:camera prst="orthographicFront">
              <a:rot lat="0" lon="0" rev="16200000"/>
            </a:camera>
            <a:lightRig rig="threePt" dir="t"/>
          </a:scene3d>
        </p:spPr>
        <p:style>
          <a:lnRef idx="2">
            <a:scrgbClr r="0" g="0" b="0"/>
          </a:lnRef>
          <a:fillRef idx="1">
            <a:scrgbClr r="0" g="0" b="0"/>
          </a:fillRef>
          <a:effectRef idx="0">
            <a:schemeClr val="accent2">
              <a:hueOff val="-2482771"/>
              <a:satOff val="-3929"/>
              <a:lumOff val="-2352"/>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227794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BA6305-913D-44BD-B3AA-6395AECC850C}"/>
              </a:ext>
            </a:extLst>
          </p:cNvPr>
          <p:cNvSpPr>
            <a:spLocks noGrp="1"/>
          </p:cNvSpPr>
          <p:nvPr>
            <p:ph type="title"/>
          </p:nvPr>
        </p:nvSpPr>
        <p:spPr>
          <a:xfrm>
            <a:off x="1292868" y="358613"/>
            <a:ext cx="4203692" cy="518875"/>
          </a:xfrm>
        </p:spPr>
        <p:txBody>
          <a:bodyPr rtlCol="0">
            <a:noAutofit/>
          </a:bodyPr>
          <a:lstStyle/>
          <a:p>
            <a:pPr algn="ctr" rtl="0"/>
            <a:r>
              <a:rPr lang="en-GB" sz="2400" dirty="0"/>
              <a:t>And…some of my tools!</a:t>
            </a:r>
          </a:p>
        </p:txBody>
      </p:sp>
      <p:sp>
        <p:nvSpPr>
          <p:cNvPr id="11" name="Text Placeholder 10">
            <a:extLst>
              <a:ext uri="{FF2B5EF4-FFF2-40B4-BE49-F238E27FC236}">
                <a16:creationId xmlns:a16="http://schemas.microsoft.com/office/drawing/2014/main" id="{A041F272-B0EC-411D-87B2-D32DE20B3755}"/>
              </a:ext>
            </a:extLst>
          </p:cNvPr>
          <p:cNvSpPr>
            <a:spLocks noGrp="1"/>
          </p:cNvSpPr>
          <p:nvPr>
            <p:ph type="body" sz="quarter" idx="13"/>
          </p:nvPr>
        </p:nvSpPr>
        <p:spPr>
          <a:xfrm>
            <a:off x="1691325" y="2014538"/>
            <a:ext cx="4307160" cy="518874"/>
          </a:xfrm>
        </p:spPr>
        <p:txBody>
          <a:bodyPr rtlCol="0"/>
          <a:lstStyle/>
          <a:p>
            <a:pPr rtl="0"/>
            <a:endParaRPr lang="en-GB" dirty="0"/>
          </a:p>
        </p:txBody>
      </p:sp>
      <p:sp>
        <p:nvSpPr>
          <p:cNvPr id="8" name="Text Placeholder 7">
            <a:extLst>
              <a:ext uri="{FF2B5EF4-FFF2-40B4-BE49-F238E27FC236}">
                <a16:creationId xmlns:a16="http://schemas.microsoft.com/office/drawing/2014/main" id="{4AF735B0-B62B-4999-B4B5-A783FC1BD446}"/>
              </a:ext>
            </a:extLst>
          </p:cNvPr>
          <p:cNvSpPr>
            <a:spLocks noGrp="1"/>
          </p:cNvSpPr>
          <p:nvPr>
            <p:ph type="body" sz="quarter" idx="14"/>
          </p:nvPr>
        </p:nvSpPr>
        <p:spPr>
          <a:xfrm>
            <a:off x="1691324" y="1168400"/>
            <a:ext cx="8933319" cy="4644740"/>
          </a:xfrm>
        </p:spPr>
        <p:txBody>
          <a:bodyPr rtlCol="0"/>
          <a:lstStyle/>
          <a:p>
            <a:pPr marL="0" indent="0" rtl="0">
              <a:buNone/>
            </a:pPr>
            <a:endParaRPr lang="en-GB" dirty="0"/>
          </a:p>
        </p:txBody>
      </p:sp>
      <p:sp>
        <p:nvSpPr>
          <p:cNvPr id="12" name="Text Placeholder 11">
            <a:extLst>
              <a:ext uri="{FF2B5EF4-FFF2-40B4-BE49-F238E27FC236}">
                <a16:creationId xmlns:a16="http://schemas.microsoft.com/office/drawing/2014/main" id="{48A7706A-F796-462B-89DC-7BD4CF122FBD}"/>
              </a:ext>
            </a:extLst>
          </p:cNvPr>
          <p:cNvSpPr>
            <a:spLocks noGrp="1"/>
          </p:cNvSpPr>
          <p:nvPr>
            <p:ph type="body" sz="quarter" idx="15"/>
          </p:nvPr>
        </p:nvSpPr>
        <p:spPr>
          <a:xfrm>
            <a:off x="6317484" y="2014538"/>
            <a:ext cx="4307160" cy="518874"/>
          </a:xfrm>
        </p:spPr>
        <p:txBody>
          <a:bodyPr rtlCol="0"/>
          <a:lstStyle/>
          <a:p>
            <a:pPr rtl="0"/>
            <a:endParaRPr lang="en-GB" dirty="0"/>
          </a:p>
        </p:txBody>
      </p:sp>
      <p:sp>
        <p:nvSpPr>
          <p:cNvPr id="10" name="Text Placeholder 9">
            <a:extLst>
              <a:ext uri="{FF2B5EF4-FFF2-40B4-BE49-F238E27FC236}">
                <a16:creationId xmlns:a16="http://schemas.microsoft.com/office/drawing/2014/main" id="{F518C6B7-20BA-4142-996A-BE121D653561}"/>
              </a:ext>
            </a:extLst>
          </p:cNvPr>
          <p:cNvSpPr>
            <a:spLocks noGrp="1"/>
          </p:cNvSpPr>
          <p:nvPr>
            <p:ph type="body" sz="quarter" idx="16"/>
          </p:nvPr>
        </p:nvSpPr>
        <p:spPr>
          <a:xfrm>
            <a:off x="6317484" y="2666318"/>
            <a:ext cx="4307160" cy="3295650"/>
          </a:xfrm>
        </p:spPr>
        <p:txBody>
          <a:bodyPr rtlCol="0"/>
          <a:lstStyle/>
          <a:p>
            <a:pPr marL="0" indent="0" rtl="0">
              <a:buNone/>
            </a:pPr>
            <a:endParaRPr lang="en-GB" dirty="0"/>
          </a:p>
        </p:txBody>
      </p:sp>
      <p:sp>
        <p:nvSpPr>
          <p:cNvPr id="3" name="Date Placeholder 2">
            <a:extLst>
              <a:ext uri="{FF2B5EF4-FFF2-40B4-BE49-F238E27FC236}">
                <a16:creationId xmlns:a16="http://schemas.microsoft.com/office/drawing/2014/main" id="{EBD7A8AD-1BB4-46C5-8C79-038A9A2DB1DE}"/>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sp>
        <p:nvSpPr>
          <p:cNvPr id="4" name="Footer Placeholder 3">
            <a:extLst>
              <a:ext uri="{FF2B5EF4-FFF2-40B4-BE49-F238E27FC236}">
                <a16:creationId xmlns:a16="http://schemas.microsoft.com/office/drawing/2014/main" id="{8CA6A79D-6FA3-4776-8DAB-38BD89064E59}"/>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5" name="Slide Number Placeholder 4">
            <a:extLst>
              <a:ext uri="{FF2B5EF4-FFF2-40B4-BE49-F238E27FC236}">
                <a16:creationId xmlns:a16="http://schemas.microsoft.com/office/drawing/2014/main" id="{0F97A4DD-6112-4908-B134-BBE48A0F6114}"/>
              </a:ext>
            </a:extLst>
          </p:cNvPr>
          <p:cNvSpPr>
            <a:spLocks noGrp="1"/>
          </p:cNvSpPr>
          <p:nvPr>
            <p:ph type="sldNum" sz="quarter" idx="12"/>
          </p:nvPr>
        </p:nvSpPr>
        <p:spPr>
          <a:xfrm>
            <a:off x="8610600" y="6356350"/>
            <a:ext cx="2743200" cy="365125"/>
          </a:xfrm>
        </p:spPr>
        <p:txBody>
          <a:bodyPr rtlCol="0"/>
          <a:lstStyle/>
          <a:p>
            <a:pPr lvl="0" rtl="0"/>
            <a:fld id="{80967E29-1480-472A-9FC5-C4768A52587C}" type="slidenum">
              <a:rPr lang="en-GB" noProof="0" smtClean="0"/>
              <a:pPr lvl="0" rtl="0"/>
              <a:t>11</a:t>
            </a:fld>
            <a:endParaRPr lang="en-GB" noProof="0" dirty="0"/>
          </a:p>
        </p:txBody>
      </p:sp>
      <p:pic>
        <p:nvPicPr>
          <p:cNvPr id="2" name="Picture 1" descr="A kitchen counter with a mixer and other appliances&#10;&#10;AI-generated content may be incorrect.">
            <a:extLst>
              <a:ext uri="{FF2B5EF4-FFF2-40B4-BE49-F238E27FC236}">
                <a16:creationId xmlns:a16="http://schemas.microsoft.com/office/drawing/2014/main" id="{CECD3508-F4FB-4CDC-2E89-C228797F3EBC}"/>
              </a:ext>
            </a:extLst>
          </p:cNvPr>
          <p:cNvPicPr>
            <a:picLocks noChangeAspect="1"/>
          </p:cNvPicPr>
          <p:nvPr/>
        </p:nvPicPr>
        <p:blipFill>
          <a:blip r:embed="rId3"/>
          <a:stretch>
            <a:fillRect/>
          </a:stretch>
        </p:blipFill>
        <p:spPr>
          <a:xfrm>
            <a:off x="1691323" y="762000"/>
            <a:ext cx="8933319" cy="6096000"/>
          </a:xfrm>
          <a:prstGeom prst="rect">
            <a:avLst/>
          </a:prstGeom>
        </p:spPr>
      </p:pic>
    </p:spTree>
    <p:extLst>
      <p:ext uri="{BB962C8B-B14F-4D97-AF65-F5344CB8AC3E}">
        <p14:creationId xmlns:p14="http://schemas.microsoft.com/office/powerpoint/2010/main" val="3514631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DC15D8B-94BE-4CFD-BA52-BE8D2A5691D4}"/>
              </a:ext>
            </a:extLst>
          </p:cNvPr>
          <p:cNvSpPr>
            <a:spLocks noGrp="1"/>
          </p:cNvSpPr>
          <p:nvPr>
            <p:ph type="title"/>
          </p:nvPr>
        </p:nvSpPr>
        <p:spPr>
          <a:xfrm>
            <a:off x="1292868" y="358614"/>
            <a:ext cx="4150804" cy="748826"/>
          </a:xfrm>
        </p:spPr>
        <p:txBody>
          <a:bodyPr rtlCol="0"/>
          <a:lstStyle/>
          <a:p>
            <a:pPr algn="ctr" rtl="0"/>
            <a:r>
              <a:rPr lang="en-GB" dirty="0"/>
              <a:t>Location</a:t>
            </a:r>
          </a:p>
        </p:txBody>
      </p:sp>
      <p:sp>
        <p:nvSpPr>
          <p:cNvPr id="14" name="Text Placeholder 13">
            <a:extLst>
              <a:ext uri="{FF2B5EF4-FFF2-40B4-BE49-F238E27FC236}">
                <a16:creationId xmlns:a16="http://schemas.microsoft.com/office/drawing/2014/main" id="{A53FF10D-5527-4952-B591-F7CCE100C658}"/>
              </a:ext>
            </a:extLst>
          </p:cNvPr>
          <p:cNvSpPr>
            <a:spLocks noGrp="1"/>
          </p:cNvSpPr>
          <p:nvPr>
            <p:ph type="body" sz="quarter" idx="13"/>
          </p:nvPr>
        </p:nvSpPr>
        <p:spPr>
          <a:xfrm>
            <a:off x="504392" y="2014538"/>
            <a:ext cx="3534208" cy="518874"/>
          </a:xfrm>
        </p:spPr>
        <p:txBody>
          <a:bodyPr rtlCol="0"/>
          <a:lstStyle/>
          <a:p>
            <a:pPr rtl="0"/>
            <a:r>
              <a:rPr lang="en-GB"/>
              <a:t>Subtitle</a:t>
            </a:r>
          </a:p>
        </p:txBody>
      </p:sp>
      <p:sp>
        <p:nvSpPr>
          <p:cNvPr id="15" name="Text Placeholder 14">
            <a:extLst>
              <a:ext uri="{FF2B5EF4-FFF2-40B4-BE49-F238E27FC236}">
                <a16:creationId xmlns:a16="http://schemas.microsoft.com/office/drawing/2014/main" id="{AAEA8234-005E-4355-AE0F-4DB31EB808C2}"/>
              </a:ext>
            </a:extLst>
          </p:cNvPr>
          <p:cNvSpPr>
            <a:spLocks noGrp="1"/>
          </p:cNvSpPr>
          <p:nvPr>
            <p:ph type="body" sz="quarter" idx="14"/>
          </p:nvPr>
        </p:nvSpPr>
        <p:spPr>
          <a:xfrm>
            <a:off x="504392" y="2666318"/>
            <a:ext cx="3534208" cy="3295650"/>
          </a:xfrm>
        </p:spPr>
        <p:txBody>
          <a:bodyPr rtlCol="0"/>
          <a:lstStyle/>
          <a:p>
            <a:pPr rtl="0"/>
            <a:endParaRPr lang="en-GB" dirty="0"/>
          </a:p>
        </p:txBody>
      </p:sp>
      <p:sp>
        <p:nvSpPr>
          <p:cNvPr id="16" name="Text Placeholder 15">
            <a:extLst>
              <a:ext uri="{FF2B5EF4-FFF2-40B4-BE49-F238E27FC236}">
                <a16:creationId xmlns:a16="http://schemas.microsoft.com/office/drawing/2014/main" id="{9E20DDB6-3A4E-4ADF-A61F-8925A9C30DD5}"/>
              </a:ext>
            </a:extLst>
          </p:cNvPr>
          <p:cNvSpPr>
            <a:spLocks noGrp="1"/>
          </p:cNvSpPr>
          <p:nvPr>
            <p:ph type="body" sz="quarter" idx="15"/>
          </p:nvPr>
        </p:nvSpPr>
        <p:spPr>
          <a:xfrm>
            <a:off x="4356810" y="1422400"/>
            <a:ext cx="1393752" cy="367214"/>
          </a:xfrm>
        </p:spPr>
        <p:txBody>
          <a:bodyPr rtlCol="0">
            <a:normAutofit fontScale="85000" lnSpcReduction="20000"/>
          </a:bodyPr>
          <a:lstStyle/>
          <a:p>
            <a:pPr rtl="0"/>
            <a:endParaRPr lang="en-GB" dirty="0"/>
          </a:p>
        </p:txBody>
      </p:sp>
      <p:sp>
        <p:nvSpPr>
          <p:cNvPr id="17" name="Text Placeholder 16">
            <a:extLst>
              <a:ext uri="{FF2B5EF4-FFF2-40B4-BE49-F238E27FC236}">
                <a16:creationId xmlns:a16="http://schemas.microsoft.com/office/drawing/2014/main" id="{1D1F1CAC-04A7-480E-8513-42188AF1C176}"/>
              </a:ext>
            </a:extLst>
          </p:cNvPr>
          <p:cNvSpPr>
            <a:spLocks noGrp="1"/>
          </p:cNvSpPr>
          <p:nvPr>
            <p:ph type="body" sz="quarter" idx="16"/>
          </p:nvPr>
        </p:nvSpPr>
        <p:spPr>
          <a:xfrm>
            <a:off x="6553093" y="1991679"/>
            <a:ext cx="91546" cy="3970289"/>
          </a:xfrm>
        </p:spPr>
        <p:txBody>
          <a:bodyPr rtlCol="0"/>
          <a:lstStyle/>
          <a:p>
            <a:pPr rtl="0"/>
            <a:endParaRPr lang="en-GB" dirty="0"/>
          </a:p>
        </p:txBody>
      </p:sp>
      <p:sp>
        <p:nvSpPr>
          <p:cNvPr id="18" name="Text Placeholder 17">
            <a:extLst>
              <a:ext uri="{FF2B5EF4-FFF2-40B4-BE49-F238E27FC236}">
                <a16:creationId xmlns:a16="http://schemas.microsoft.com/office/drawing/2014/main" id="{BC46A10D-E6A3-4EA7-9CD2-0368CE304C90}"/>
              </a:ext>
            </a:extLst>
          </p:cNvPr>
          <p:cNvSpPr>
            <a:spLocks noGrp="1"/>
          </p:cNvSpPr>
          <p:nvPr>
            <p:ph type="body" sz="quarter" idx="17"/>
          </p:nvPr>
        </p:nvSpPr>
        <p:spPr>
          <a:xfrm>
            <a:off x="6725920" y="1422400"/>
            <a:ext cx="5017514" cy="45719"/>
          </a:xfrm>
        </p:spPr>
        <p:txBody>
          <a:bodyPr rtlCol="0">
            <a:normAutofit fontScale="25000" lnSpcReduction="20000"/>
          </a:bodyPr>
          <a:lstStyle/>
          <a:p>
            <a:pPr rtl="0"/>
            <a:endParaRPr lang="en-GB" dirty="0"/>
          </a:p>
        </p:txBody>
      </p:sp>
      <p:sp>
        <p:nvSpPr>
          <p:cNvPr id="19" name="Text Placeholder 18">
            <a:extLst>
              <a:ext uri="{FF2B5EF4-FFF2-40B4-BE49-F238E27FC236}">
                <a16:creationId xmlns:a16="http://schemas.microsoft.com/office/drawing/2014/main" id="{E61B204D-02B0-46AE-8026-DFB6421F1855}"/>
              </a:ext>
            </a:extLst>
          </p:cNvPr>
          <p:cNvSpPr>
            <a:spLocks noGrp="1"/>
          </p:cNvSpPr>
          <p:nvPr>
            <p:ph type="body" sz="quarter" idx="18"/>
          </p:nvPr>
        </p:nvSpPr>
        <p:spPr>
          <a:xfrm>
            <a:off x="6918962" y="2976880"/>
            <a:ext cx="4824471" cy="1010927"/>
          </a:xfrm>
        </p:spPr>
        <p:txBody>
          <a:bodyPr rtlCol="0">
            <a:normAutofit/>
          </a:bodyPr>
          <a:lstStyle/>
          <a:p>
            <a:pPr marL="0" indent="0" rtl="0">
              <a:buNone/>
            </a:pPr>
            <a:r>
              <a:rPr lang="en-GB" sz="1600" dirty="0">
                <a:latin typeface="Arial" panose="020B0604020202020204" pitchFamily="34" charset="0"/>
                <a:cs typeface="Arial" panose="020B0604020202020204" pitchFamily="34" charset="0"/>
              </a:rPr>
              <a:t>I intend to establish my business at home to bypass fluctuating rental costs. This approach will help me save money that I can invest in marketing and kitchen equipment. </a:t>
            </a:r>
          </a:p>
        </p:txBody>
      </p:sp>
      <p:sp>
        <p:nvSpPr>
          <p:cNvPr id="4" name="Date Placeholder 3">
            <a:extLst>
              <a:ext uri="{FF2B5EF4-FFF2-40B4-BE49-F238E27FC236}">
                <a16:creationId xmlns:a16="http://schemas.microsoft.com/office/drawing/2014/main" id="{ACECBD78-8FE1-4752-BA74-97D9D0ACC53E}"/>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sp>
        <p:nvSpPr>
          <p:cNvPr id="5" name="Footer Placeholder 4">
            <a:extLst>
              <a:ext uri="{FF2B5EF4-FFF2-40B4-BE49-F238E27FC236}">
                <a16:creationId xmlns:a16="http://schemas.microsoft.com/office/drawing/2014/main" id="{51039951-5412-4565-83AC-F61E020A2455}"/>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6" name="Slide Number Placeholder 5">
            <a:extLst>
              <a:ext uri="{FF2B5EF4-FFF2-40B4-BE49-F238E27FC236}">
                <a16:creationId xmlns:a16="http://schemas.microsoft.com/office/drawing/2014/main" id="{42CEA7C5-E6C4-48E0-98A6-F9D868FD4E55}"/>
              </a:ext>
            </a:extLst>
          </p:cNvPr>
          <p:cNvSpPr>
            <a:spLocks noGrp="1"/>
          </p:cNvSpPr>
          <p:nvPr>
            <p:ph type="sldNum" sz="quarter" idx="12"/>
          </p:nvPr>
        </p:nvSpPr>
        <p:spPr>
          <a:xfrm>
            <a:off x="8610600" y="6356350"/>
            <a:ext cx="2743200" cy="365125"/>
          </a:xfrm>
        </p:spPr>
        <p:txBody>
          <a:bodyPr rtlCol="0"/>
          <a:lstStyle/>
          <a:p>
            <a:pPr lvl="0" rtl="0"/>
            <a:fld id="{5EA792F7-1D9E-4C7E-A103-E8EDFDC2691E}" type="slidenum">
              <a:rPr lang="en-GB" noProof="0" smtClean="0"/>
              <a:pPr lvl="0" rtl="0"/>
              <a:t>12</a:t>
            </a:fld>
            <a:endParaRPr lang="en-GB" noProof="0" dirty="0"/>
          </a:p>
        </p:txBody>
      </p:sp>
      <p:pic>
        <p:nvPicPr>
          <p:cNvPr id="11" name="Picture 10" descr="A map of a city">
            <a:extLst>
              <a:ext uri="{FF2B5EF4-FFF2-40B4-BE49-F238E27FC236}">
                <a16:creationId xmlns:a16="http://schemas.microsoft.com/office/drawing/2014/main" id="{0AD8BAEE-76E3-603A-0707-DD7DBCA33471}"/>
              </a:ext>
            </a:extLst>
          </p:cNvPr>
          <p:cNvPicPr>
            <a:picLocks noChangeAspect="1"/>
          </p:cNvPicPr>
          <p:nvPr/>
        </p:nvPicPr>
        <p:blipFill>
          <a:blip r:embed="rId3"/>
          <a:stretch>
            <a:fillRect/>
          </a:stretch>
        </p:blipFill>
        <p:spPr>
          <a:xfrm>
            <a:off x="560222" y="1468119"/>
            <a:ext cx="4712818" cy="4539567"/>
          </a:xfrm>
          <a:prstGeom prst="rect">
            <a:avLst/>
          </a:prstGeom>
        </p:spPr>
      </p:pic>
    </p:spTree>
    <p:extLst>
      <p:ext uri="{BB962C8B-B14F-4D97-AF65-F5344CB8AC3E}">
        <p14:creationId xmlns:p14="http://schemas.microsoft.com/office/powerpoint/2010/main" val="4269302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10A2B-7BD6-991F-FB30-DD740B293B0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406ADE0-0DFB-E0AA-21ED-0E5ED4BDCFF3}"/>
              </a:ext>
            </a:extLst>
          </p:cNvPr>
          <p:cNvSpPr>
            <a:spLocks noGrp="1"/>
          </p:cNvSpPr>
          <p:nvPr>
            <p:ph type="ctrTitle"/>
          </p:nvPr>
        </p:nvSpPr>
        <p:spPr>
          <a:xfrm>
            <a:off x="963562" y="228592"/>
            <a:ext cx="5368412" cy="872621"/>
          </a:xfrm>
        </p:spPr>
        <p:txBody>
          <a:bodyPr rtlCol="0">
            <a:normAutofit/>
          </a:bodyPr>
          <a:lstStyle/>
          <a:p>
            <a:pPr rtl="0"/>
            <a:r>
              <a:rPr lang="en-GB" sz="1600" dirty="0">
                <a:latin typeface="Arial" panose="020B0604020202020204" pitchFamily="34" charset="0"/>
                <a:cs typeface="Arial" panose="020B0604020202020204" pitchFamily="34" charset="0"/>
              </a:rPr>
              <a:t>HRM Strategy</a:t>
            </a:r>
          </a:p>
        </p:txBody>
      </p:sp>
      <p:sp>
        <p:nvSpPr>
          <p:cNvPr id="6" name="Subtitle 5">
            <a:extLst>
              <a:ext uri="{FF2B5EF4-FFF2-40B4-BE49-F238E27FC236}">
                <a16:creationId xmlns:a16="http://schemas.microsoft.com/office/drawing/2014/main" id="{9F3E18BF-26EE-0547-E857-4D484A3243E6}"/>
              </a:ext>
            </a:extLst>
          </p:cNvPr>
          <p:cNvSpPr>
            <a:spLocks noGrp="1"/>
          </p:cNvSpPr>
          <p:nvPr>
            <p:ph type="subTitle" idx="1"/>
          </p:nvPr>
        </p:nvSpPr>
        <p:spPr>
          <a:xfrm>
            <a:off x="1381539" y="1212574"/>
            <a:ext cx="4773090" cy="2753140"/>
          </a:xfrm>
        </p:spPr>
        <p:txBody>
          <a:bodyPr rtlCol="0">
            <a:normAutofit/>
          </a:bodyPr>
          <a:lstStyle/>
          <a:p>
            <a:pPr rtl="0"/>
            <a:r>
              <a:rPr lang="en-GB" sz="1400" dirty="0">
                <a:effectLst/>
                <a:latin typeface="Arial" panose="020B0604020202020204" pitchFamily="34" charset="0"/>
                <a:ea typeface="Aptos" panose="020B0004020202020204" pitchFamily="34" charset="0"/>
              </a:rPr>
              <a:t> Being at the beginning of my journey as an entrepreneur, I will keep my business in the family for now, meaning that my husband will help me with the marketing area, cooking, washing up on my very busy days, as well as delivering the cakes on request. </a:t>
            </a:r>
            <a:r>
              <a:rPr lang="en-GB" sz="1400" dirty="0">
                <a:latin typeface="Arial" panose="020B0604020202020204" pitchFamily="34" charset="0"/>
                <a:ea typeface="Aptos" panose="020B0004020202020204" pitchFamily="34" charset="0"/>
              </a:rPr>
              <a:t>As he is an amazing cook, he will be an excellent addition to my business, greatly assisting me with catering.</a:t>
            </a:r>
            <a:r>
              <a:rPr lang="en-GB" sz="1400" dirty="0">
                <a:effectLst/>
                <a:latin typeface="Arial" panose="020B0604020202020204" pitchFamily="34" charset="0"/>
                <a:ea typeface="Aptos" panose="020B0004020202020204" pitchFamily="34" charset="0"/>
              </a:rPr>
              <a:t> </a:t>
            </a:r>
            <a:endParaRPr lang="en-GB" sz="1600" dirty="0"/>
          </a:p>
        </p:txBody>
      </p:sp>
      <p:pic>
        <p:nvPicPr>
          <p:cNvPr id="32" name="Picture Placeholder 31">
            <a:extLst>
              <a:ext uri="{FF2B5EF4-FFF2-40B4-BE49-F238E27FC236}">
                <a16:creationId xmlns:a16="http://schemas.microsoft.com/office/drawing/2014/main" id="{A0149C0B-9803-DC81-549B-3F3DBC8908C3}"/>
              </a:ext>
            </a:extLst>
          </p:cNvPr>
          <p:cNvPicPr>
            <a:picLocks noGrp="1" noChangeAspect="1"/>
          </p:cNvPicPr>
          <p:nvPr>
            <p:ph type="pic" sz="quarter" idx="13"/>
          </p:nvPr>
        </p:nvPicPr>
        <p:blipFill>
          <a:blip r:embed="rId3"/>
          <a:srcRect t="2379" b="2379"/>
          <a:stretch>
            <a:fillRect/>
          </a:stretch>
        </p:blipFill>
        <p:spPr/>
      </p:pic>
    </p:spTree>
    <p:extLst>
      <p:ext uri="{BB962C8B-B14F-4D97-AF65-F5344CB8AC3E}">
        <p14:creationId xmlns:p14="http://schemas.microsoft.com/office/powerpoint/2010/main" val="990343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4F0C-16A7-0293-A119-AF98F235376B}"/>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A38AB57A-BFA1-BE2B-443E-6409F2DA79BD}"/>
              </a:ext>
            </a:extLst>
          </p:cNvPr>
          <p:cNvSpPr>
            <a:spLocks noGrp="1"/>
          </p:cNvSpPr>
          <p:nvPr>
            <p:ph type="title"/>
          </p:nvPr>
        </p:nvSpPr>
        <p:spPr>
          <a:xfrm>
            <a:off x="1292868" y="358614"/>
            <a:ext cx="4150804" cy="555786"/>
          </a:xfrm>
        </p:spPr>
        <p:txBody>
          <a:bodyPr rtlCol="0">
            <a:normAutofit/>
          </a:bodyPr>
          <a:lstStyle/>
          <a:p>
            <a:pPr algn="ctr" rtl="0"/>
            <a:r>
              <a:rPr lang="en-GB" sz="3200" dirty="0"/>
              <a:t>Cash Flow 12 Months</a:t>
            </a:r>
          </a:p>
        </p:txBody>
      </p:sp>
      <p:sp>
        <p:nvSpPr>
          <p:cNvPr id="14" name="Text Placeholder 13">
            <a:extLst>
              <a:ext uri="{FF2B5EF4-FFF2-40B4-BE49-F238E27FC236}">
                <a16:creationId xmlns:a16="http://schemas.microsoft.com/office/drawing/2014/main" id="{BC3DE914-E2B8-F4DE-CC50-2B52FE31C3EF}"/>
              </a:ext>
            </a:extLst>
          </p:cNvPr>
          <p:cNvSpPr>
            <a:spLocks noGrp="1"/>
          </p:cNvSpPr>
          <p:nvPr>
            <p:ph type="body" sz="quarter" idx="13"/>
          </p:nvPr>
        </p:nvSpPr>
        <p:spPr>
          <a:xfrm>
            <a:off x="504392" y="2014538"/>
            <a:ext cx="3534208" cy="518874"/>
          </a:xfrm>
        </p:spPr>
        <p:txBody>
          <a:bodyPr rtlCol="0"/>
          <a:lstStyle/>
          <a:p>
            <a:pPr rtl="0"/>
            <a:r>
              <a:rPr lang="en-GB"/>
              <a:t>Subtitle</a:t>
            </a:r>
          </a:p>
        </p:txBody>
      </p:sp>
      <p:sp>
        <p:nvSpPr>
          <p:cNvPr id="15" name="Text Placeholder 14">
            <a:extLst>
              <a:ext uri="{FF2B5EF4-FFF2-40B4-BE49-F238E27FC236}">
                <a16:creationId xmlns:a16="http://schemas.microsoft.com/office/drawing/2014/main" id="{D0A52E21-D391-F001-8A02-70BE32C5CD57}"/>
              </a:ext>
            </a:extLst>
          </p:cNvPr>
          <p:cNvSpPr>
            <a:spLocks noGrp="1"/>
          </p:cNvSpPr>
          <p:nvPr>
            <p:ph type="body" sz="quarter" idx="14"/>
          </p:nvPr>
        </p:nvSpPr>
        <p:spPr>
          <a:xfrm>
            <a:off x="777766" y="1107441"/>
            <a:ext cx="11109434" cy="5346226"/>
          </a:xfrm>
        </p:spPr>
        <p:txBody>
          <a:bodyPr rtlCol="0"/>
          <a:lstStyle/>
          <a:p>
            <a:pPr rtl="0"/>
            <a:endParaRPr lang="en-GB" dirty="0"/>
          </a:p>
        </p:txBody>
      </p:sp>
      <p:sp>
        <p:nvSpPr>
          <p:cNvPr id="16" name="Text Placeholder 15">
            <a:extLst>
              <a:ext uri="{FF2B5EF4-FFF2-40B4-BE49-F238E27FC236}">
                <a16:creationId xmlns:a16="http://schemas.microsoft.com/office/drawing/2014/main" id="{34DA8670-0D00-F74A-6E88-7A66BBAB2137}"/>
              </a:ext>
            </a:extLst>
          </p:cNvPr>
          <p:cNvSpPr>
            <a:spLocks noGrp="1"/>
          </p:cNvSpPr>
          <p:nvPr>
            <p:ph type="body" sz="quarter" idx="15"/>
          </p:nvPr>
        </p:nvSpPr>
        <p:spPr>
          <a:xfrm>
            <a:off x="4356810" y="1422400"/>
            <a:ext cx="1393752" cy="367214"/>
          </a:xfrm>
        </p:spPr>
        <p:txBody>
          <a:bodyPr rtlCol="0">
            <a:normAutofit fontScale="85000" lnSpcReduction="20000"/>
          </a:bodyPr>
          <a:lstStyle/>
          <a:p>
            <a:pPr rtl="0"/>
            <a:endParaRPr lang="en-GB" dirty="0"/>
          </a:p>
        </p:txBody>
      </p:sp>
      <p:sp>
        <p:nvSpPr>
          <p:cNvPr id="17" name="Text Placeholder 16">
            <a:extLst>
              <a:ext uri="{FF2B5EF4-FFF2-40B4-BE49-F238E27FC236}">
                <a16:creationId xmlns:a16="http://schemas.microsoft.com/office/drawing/2014/main" id="{0E835D78-59C8-82B6-8A62-46715ED94CD3}"/>
              </a:ext>
            </a:extLst>
          </p:cNvPr>
          <p:cNvSpPr>
            <a:spLocks noGrp="1"/>
          </p:cNvSpPr>
          <p:nvPr>
            <p:ph type="body" sz="quarter" idx="16"/>
          </p:nvPr>
        </p:nvSpPr>
        <p:spPr>
          <a:xfrm>
            <a:off x="6553093" y="1991679"/>
            <a:ext cx="91546" cy="3970289"/>
          </a:xfrm>
        </p:spPr>
        <p:txBody>
          <a:bodyPr rtlCol="0"/>
          <a:lstStyle/>
          <a:p>
            <a:pPr rtl="0"/>
            <a:endParaRPr lang="en-GB" dirty="0"/>
          </a:p>
        </p:txBody>
      </p:sp>
      <p:sp>
        <p:nvSpPr>
          <p:cNvPr id="18" name="Text Placeholder 17">
            <a:extLst>
              <a:ext uri="{FF2B5EF4-FFF2-40B4-BE49-F238E27FC236}">
                <a16:creationId xmlns:a16="http://schemas.microsoft.com/office/drawing/2014/main" id="{A2C8F605-B80C-7912-257C-03FDFFA818A3}"/>
              </a:ext>
            </a:extLst>
          </p:cNvPr>
          <p:cNvSpPr>
            <a:spLocks noGrp="1"/>
          </p:cNvSpPr>
          <p:nvPr>
            <p:ph type="body" sz="quarter" idx="17"/>
          </p:nvPr>
        </p:nvSpPr>
        <p:spPr>
          <a:xfrm>
            <a:off x="6725920" y="1422400"/>
            <a:ext cx="5017514" cy="45719"/>
          </a:xfrm>
        </p:spPr>
        <p:txBody>
          <a:bodyPr rtlCol="0">
            <a:normAutofit fontScale="25000" lnSpcReduction="20000"/>
          </a:bodyPr>
          <a:lstStyle/>
          <a:p>
            <a:pPr rtl="0"/>
            <a:endParaRPr lang="en-GB" dirty="0"/>
          </a:p>
        </p:txBody>
      </p:sp>
      <p:sp>
        <p:nvSpPr>
          <p:cNvPr id="19" name="Text Placeholder 18">
            <a:extLst>
              <a:ext uri="{FF2B5EF4-FFF2-40B4-BE49-F238E27FC236}">
                <a16:creationId xmlns:a16="http://schemas.microsoft.com/office/drawing/2014/main" id="{1FFA03D2-D167-ABA1-95A9-34D1040E5805}"/>
              </a:ext>
            </a:extLst>
          </p:cNvPr>
          <p:cNvSpPr>
            <a:spLocks noGrp="1"/>
          </p:cNvSpPr>
          <p:nvPr>
            <p:ph type="body" sz="quarter" idx="18"/>
          </p:nvPr>
        </p:nvSpPr>
        <p:spPr>
          <a:xfrm>
            <a:off x="6918963" y="1620904"/>
            <a:ext cx="4824471" cy="1010927"/>
          </a:xfrm>
        </p:spPr>
        <p:txBody>
          <a:bodyPr rtlCol="0">
            <a:normAutofit/>
          </a:bodyPr>
          <a:lstStyle/>
          <a:p>
            <a:pPr marL="0" indent="0" rtl="0">
              <a:buNone/>
            </a:pP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2A3B01B-515B-E235-09B1-A4FB863798B3}"/>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sp>
        <p:nvSpPr>
          <p:cNvPr id="5" name="Footer Placeholder 4">
            <a:extLst>
              <a:ext uri="{FF2B5EF4-FFF2-40B4-BE49-F238E27FC236}">
                <a16:creationId xmlns:a16="http://schemas.microsoft.com/office/drawing/2014/main" id="{79EAB8D8-0A91-DF44-ED64-356C49F08846}"/>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6" name="Slide Number Placeholder 5">
            <a:extLst>
              <a:ext uri="{FF2B5EF4-FFF2-40B4-BE49-F238E27FC236}">
                <a16:creationId xmlns:a16="http://schemas.microsoft.com/office/drawing/2014/main" id="{D9613CD3-02D7-DA9E-B39F-9CC63655B72D}"/>
              </a:ext>
            </a:extLst>
          </p:cNvPr>
          <p:cNvSpPr>
            <a:spLocks noGrp="1"/>
          </p:cNvSpPr>
          <p:nvPr>
            <p:ph type="sldNum" sz="quarter" idx="12"/>
          </p:nvPr>
        </p:nvSpPr>
        <p:spPr>
          <a:xfrm>
            <a:off x="8610600" y="6356350"/>
            <a:ext cx="2743200" cy="365125"/>
          </a:xfrm>
        </p:spPr>
        <p:txBody>
          <a:bodyPr rtlCol="0"/>
          <a:lstStyle/>
          <a:p>
            <a:pPr lvl="0" rtl="0"/>
            <a:fld id="{5EA792F7-1D9E-4C7E-A103-E8EDFDC2691E}" type="slidenum">
              <a:rPr lang="en-GB" noProof="0" smtClean="0"/>
              <a:pPr lvl="0" rtl="0"/>
              <a:t>14</a:t>
            </a:fld>
            <a:endParaRPr lang="en-GB" noProof="0" dirty="0"/>
          </a:p>
        </p:txBody>
      </p:sp>
      <p:pic>
        <p:nvPicPr>
          <p:cNvPr id="3" name="Picture 2" descr="A screenshot of a computer">
            <a:extLst>
              <a:ext uri="{FF2B5EF4-FFF2-40B4-BE49-F238E27FC236}">
                <a16:creationId xmlns:a16="http://schemas.microsoft.com/office/drawing/2014/main" id="{B9EF8124-0E6D-7F3B-C938-FB9A6B7F8A4F}"/>
              </a:ext>
            </a:extLst>
          </p:cNvPr>
          <p:cNvPicPr>
            <a:picLocks noChangeAspect="1"/>
          </p:cNvPicPr>
          <p:nvPr/>
        </p:nvPicPr>
        <p:blipFill>
          <a:blip r:embed="rId3"/>
          <a:stretch>
            <a:fillRect/>
          </a:stretch>
        </p:blipFill>
        <p:spPr>
          <a:xfrm>
            <a:off x="0" y="822960"/>
            <a:ext cx="12192000" cy="5937899"/>
          </a:xfrm>
          <a:prstGeom prst="rect">
            <a:avLst/>
          </a:prstGeom>
        </p:spPr>
      </p:pic>
    </p:spTree>
    <p:extLst>
      <p:ext uri="{BB962C8B-B14F-4D97-AF65-F5344CB8AC3E}">
        <p14:creationId xmlns:p14="http://schemas.microsoft.com/office/powerpoint/2010/main" val="3901891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8CD1624-12C6-45A2-BF83-5AC90136437F}"/>
              </a:ext>
            </a:extLst>
          </p:cNvPr>
          <p:cNvSpPr>
            <a:spLocks noGrp="1"/>
          </p:cNvSpPr>
          <p:nvPr>
            <p:ph type="title"/>
          </p:nvPr>
        </p:nvSpPr>
        <p:spPr>
          <a:xfrm>
            <a:off x="335282" y="136525"/>
            <a:ext cx="3954620" cy="1570356"/>
          </a:xfrm>
        </p:spPr>
        <p:txBody>
          <a:bodyPr rtlCol="0">
            <a:normAutofit/>
          </a:bodyPr>
          <a:lstStyle/>
          <a:p>
            <a:pPr algn="ctr" rtl="0"/>
            <a:r>
              <a:rPr lang="en-GB" dirty="0"/>
              <a:t>Marketing</a:t>
            </a:r>
          </a:p>
        </p:txBody>
      </p:sp>
      <p:sp>
        <p:nvSpPr>
          <p:cNvPr id="6" name="Content Placeholder 5">
            <a:extLst>
              <a:ext uri="{FF2B5EF4-FFF2-40B4-BE49-F238E27FC236}">
                <a16:creationId xmlns:a16="http://schemas.microsoft.com/office/drawing/2014/main" id="{1DFC3670-CE6C-4149-800C-ED198FC28937}"/>
              </a:ext>
            </a:extLst>
          </p:cNvPr>
          <p:cNvSpPr>
            <a:spLocks noGrp="1"/>
          </p:cNvSpPr>
          <p:nvPr>
            <p:ph idx="1"/>
          </p:nvPr>
        </p:nvSpPr>
        <p:spPr>
          <a:xfrm>
            <a:off x="149225" y="1798320"/>
            <a:ext cx="4167029" cy="4371880"/>
          </a:xfrm>
        </p:spPr>
        <p:txBody>
          <a:bodyPr rtlCol="0">
            <a:normAutofit/>
          </a:bodyPr>
          <a:lstStyle/>
          <a:p>
            <a:pPr algn="just" rtl="0"/>
            <a:r>
              <a:rPr lang="en-GB" sz="1600" dirty="0">
                <a:latin typeface="Arial" panose="020B0604020202020204" pitchFamily="34" charset="0"/>
                <a:cs typeface="Arial" panose="020B0604020202020204" pitchFamily="34" charset="0"/>
              </a:rPr>
              <a:t>A particularly important factor in setting up my business is marketing. That means advertising on social media, creating flyers and business cards, and attending different local fairs and events where I can display samples of cakes with different sponges, buttercreams, and frostings will give me the feedback needed to discover the preferences of the local people. </a:t>
            </a:r>
          </a:p>
          <a:p>
            <a:pPr algn="just" rtl="0"/>
            <a:r>
              <a:rPr lang="en-GB" sz="1600" dirty="0">
                <a:latin typeface="Arial" panose="020B0604020202020204" pitchFamily="34" charset="0"/>
                <a:cs typeface="Arial" panose="020B0604020202020204" pitchFamily="34" charset="0"/>
              </a:rPr>
              <a:t>Successful marketers recognize that building long-term customer relationships is more valuable than achieving short-term sales (Peterson, 2007).</a:t>
            </a:r>
          </a:p>
          <a:p>
            <a:pPr algn="just" rtl="0"/>
            <a:endParaRPr lang="en-GB" dirty="0">
              <a:latin typeface="Arial" panose="020B0604020202020204" pitchFamily="34" charset="0"/>
              <a:cs typeface="Arial" panose="020B0604020202020204" pitchFamily="34" charset="0"/>
            </a:endParaRPr>
          </a:p>
        </p:txBody>
      </p:sp>
      <p:sp>
        <p:nvSpPr>
          <p:cNvPr id="35" name="Date Placeholder 34">
            <a:extLst>
              <a:ext uri="{FF2B5EF4-FFF2-40B4-BE49-F238E27FC236}">
                <a16:creationId xmlns:a16="http://schemas.microsoft.com/office/drawing/2014/main" id="{1EA7893C-1236-4F5C-952C-16029496E06F}"/>
              </a:ext>
            </a:extLst>
          </p:cNvPr>
          <p:cNvSpPr>
            <a:spLocks noGrp="1"/>
          </p:cNvSpPr>
          <p:nvPr>
            <p:ph type="dt" sz="half" idx="10"/>
          </p:nvPr>
        </p:nvSpPr>
        <p:spPr>
          <a:xfrm>
            <a:off x="838200" y="6356350"/>
            <a:ext cx="2743200" cy="365125"/>
          </a:xfrm>
        </p:spPr>
        <p:txBody>
          <a:bodyPr rtlCol="0"/>
          <a:lstStyle/>
          <a:p>
            <a:pPr lvl="0" rtl="0"/>
            <a:r>
              <a:rPr lang="en-GB" noProof="0" dirty="0"/>
              <a:t>2/1/20XX</a:t>
            </a:r>
          </a:p>
        </p:txBody>
      </p:sp>
      <p:sp>
        <p:nvSpPr>
          <p:cNvPr id="36" name="Footer Placeholder 35">
            <a:extLst>
              <a:ext uri="{FF2B5EF4-FFF2-40B4-BE49-F238E27FC236}">
                <a16:creationId xmlns:a16="http://schemas.microsoft.com/office/drawing/2014/main" id="{3318ABB8-FF08-4643-9329-BBBB6B2BAEA0}"/>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37" name="Slide Number Placeholder 36">
            <a:extLst>
              <a:ext uri="{FF2B5EF4-FFF2-40B4-BE49-F238E27FC236}">
                <a16:creationId xmlns:a16="http://schemas.microsoft.com/office/drawing/2014/main" id="{B0573956-0AA9-4FDF-8CDA-AC7558A89542}"/>
              </a:ext>
            </a:extLst>
          </p:cNvPr>
          <p:cNvSpPr>
            <a:spLocks noGrp="1"/>
          </p:cNvSpPr>
          <p:nvPr>
            <p:ph type="sldNum" sz="quarter" idx="12"/>
          </p:nvPr>
        </p:nvSpPr>
        <p:spPr>
          <a:xfrm>
            <a:off x="8610600" y="6356350"/>
            <a:ext cx="2743200" cy="365125"/>
          </a:xfrm>
        </p:spPr>
        <p:txBody>
          <a:bodyPr rtlCol="0"/>
          <a:lstStyle/>
          <a:p>
            <a:pPr lvl="0" rtl="0"/>
            <a:fld id="{5EA792F7-1D9E-4C7E-A103-E8EDFDC2691E}" type="slidenum">
              <a:rPr lang="en-GB" noProof="0" smtClean="0"/>
              <a:pPr lvl="0" rtl="0"/>
              <a:t>15</a:t>
            </a:fld>
            <a:endParaRPr lang="en-GB" noProof="0" dirty="0"/>
          </a:p>
        </p:txBody>
      </p:sp>
      <p:grpSp>
        <p:nvGrpSpPr>
          <p:cNvPr id="38" name="Graphic 185">
            <a:extLst>
              <a:ext uri="{FF2B5EF4-FFF2-40B4-BE49-F238E27FC236}">
                <a16:creationId xmlns:a16="http://schemas.microsoft.com/office/drawing/2014/main" id="{62ECD7B8-E70F-4597-823C-6C0A5EC4F4F1}"/>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F74CB819-B1E4-4C4C-ABCB-151970A9A0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F2A7F6B-452F-4A76-87BA-468BA643B88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CB957824-0255-4243-A7A5-CE19287C250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4067041A-231A-4FC6-ABA0-1B5F8A7315B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4ACB53C-8728-49C6-A574-EFB0416BCD4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pic>
        <p:nvPicPr>
          <p:cNvPr id="15" name="Picture Placeholder 14" descr="A business card with a cake&#10;&#10;AI-generated content may be incorrect.">
            <a:extLst>
              <a:ext uri="{FF2B5EF4-FFF2-40B4-BE49-F238E27FC236}">
                <a16:creationId xmlns:a16="http://schemas.microsoft.com/office/drawing/2014/main" id="{E02B6A2A-31AD-610F-9DBF-85420F58F5EE}"/>
              </a:ext>
            </a:extLst>
          </p:cNvPr>
          <p:cNvPicPr>
            <a:picLocks noGrp="1" noChangeAspect="1"/>
          </p:cNvPicPr>
          <p:nvPr>
            <p:ph type="pic" sz="quarter" idx="13"/>
          </p:nvPr>
        </p:nvPicPr>
        <p:blipFill>
          <a:blip r:embed="rId3"/>
          <a:srcRect l="16431" r="16431"/>
          <a:stretch>
            <a:fillRect/>
          </a:stretch>
        </p:blipFill>
        <p:spPr>
          <a:xfrm>
            <a:off x="8270875" y="87313"/>
            <a:ext cx="3771900" cy="3251200"/>
          </a:xfrm>
        </p:spPr>
      </p:pic>
      <p:pic>
        <p:nvPicPr>
          <p:cNvPr id="16" name="Picture Placeholder 15">
            <a:extLst>
              <a:ext uri="{FF2B5EF4-FFF2-40B4-BE49-F238E27FC236}">
                <a16:creationId xmlns:a16="http://schemas.microsoft.com/office/drawing/2014/main" id="{7A05C86C-8500-A55A-6933-FF0218172A5A}"/>
              </a:ext>
            </a:extLst>
          </p:cNvPr>
          <p:cNvPicPr>
            <a:picLocks noGrp="1" noChangeAspect="1"/>
          </p:cNvPicPr>
          <p:nvPr>
            <p:ph type="pic" sz="quarter" idx="15"/>
          </p:nvPr>
        </p:nvPicPr>
        <p:blipFill>
          <a:blip r:embed="rId4"/>
          <a:srcRect t="27205" b="27205"/>
          <a:stretch>
            <a:fillRect/>
          </a:stretch>
        </p:blipFill>
        <p:spPr>
          <a:xfrm>
            <a:off x="4316255" y="284481"/>
            <a:ext cx="3962554" cy="5486399"/>
          </a:xfrm>
          <a:prstGeom prst="rect">
            <a:avLst/>
          </a:prstGeom>
        </p:spPr>
      </p:pic>
      <p:pic>
        <p:nvPicPr>
          <p:cNvPr id="13" name="Picture Placeholder 12">
            <a:extLst>
              <a:ext uri="{FF2B5EF4-FFF2-40B4-BE49-F238E27FC236}">
                <a16:creationId xmlns:a16="http://schemas.microsoft.com/office/drawing/2014/main" id="{FC3AA416-753D-0030-1C19-FF96714C6DED}"/>
              </a:ext>
            </a:extLst>
          </p:cNvPr>
          <p:cNvPicPr>
            <a:picLocks noGrp="1" noChangeAspect="1"/>
          </p:cNvPicPr>
          <p:nvPr>
            <p:ph type="pic" sz="quarter" idx="14"/>
          </p:nvPr>
        </p:nvPicPr>
        <p:blipFill>
          <a:blip r:embed="rId5"/>
          <a:srcRect t="2705" b="2705"/>
          <a:stretch>
            <a:fillRect/>
          </a:stretch>
        </p:blipFill>
        <p:spPr>
          <a:xfrm>
            <a:off x="8891745" y="3710581"/>
            <a:ext cx="2538094" cy="2459619"/>
          </a:xfrm>
          <a:prstGeom prst="rect">
            <a:avLst/>
          </a:prstGeom>
        </p:spPr>
      </p:pic>
      <p:pic>
        <p:nvPicPr>
          <p:cNvPr id="20" name="Picture 19" descr="A cake with chocolate drizzled icing&#10;&#10;AI-generated content may be incorrect.">
            <a:extLst>
              <a:ext uri="{FF2B5EF4-FFF2-40B4-BE49-F238E27FC236}">
                <a16:creationId xmlns:a16="http://schemas.microsoft.com/office/drawing/2014/main" id="{1FA4067E-29FA-6DC7-5F3F-0C74A9F46006}"/>
              </a:ext>
            </a:extLst>
          </p:cNvPr>
          <p:cNvPicPr>
            <a:picLocks noChangeAspect="1"/>
          </p:cNvPicPr>
          <p:nvPr/>
        </p:nvPicPr>
        <p:blipFill>
          <a:blip r:embed="rId6"/>
          <a:stretch>
            <a:fillRect/>
          </a:stretch>
        </p:blipFill>
        <p:spPr>
          <a:xfrm>
            <a:off x="4316256" y="136525"/>
            <a:ext cx="3954620" cy="5982763"/>
          </a:xfrm>
          <a:prstGeom prst="rect">
            <a:avLst/>
          </a:prstGeom>
        </p:spPr>
      </p:pic>
    </p:spTree>
    <p:extLst>
      <p:ext uri="{BB962C8B-B14F-4D97-AF65-F5344CB8AC3E}">
        <p14:creationId xmlns:p14="http://schemas.microsoft.com/office/powerpoint/2010/main" val="2861913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2E352-04BD-A93B-D469-4094C8E1740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BAB9727-514A-47DA-1BE2-983E53C5D2E6}"/>
              </a:ext>
            </a:extLst>
          </p:cNvPr>
          <p:cNvSpPr>
            <a:spLocks noGrp="1"/>
          </p:cNvSpPr>
          <p:nvPr>
            <p:ph type="title"/>
          </p:nvPr>
        </p:nvSpPr>
        <p:spPr>
          <a:xfrm>
            <a:off x="1090765" y="358613"/>
            <a:ext cx="4907719" cy="1043467"/>
          </a:xfrm>
        </p:spPr>
        <p:txBody>
          <a:bodyPr rtlCol="0">
            <a:noAutofit/>
          </a:bodyPr>
          <a:lstStyle/>
          <a:p>
            <a:pPr marL="0" marR="0" lvl="0" indent="0" defTabSz="914400" rtl="0" eaLnBrk="1" fontAlgn="auto" latinLnBrk="0" hangingPunct="1">
              <a:lnSpc>
                <a:spcPct val="120000"/>
              </a:lnSpc>
              <a:spcBef>
                <a:spcPts val="1000"/>
              </a:spcBef>
              <a:spcAft>
                <a:spcPts val="0"/>
              </a:spcAft>
              <a:tabLst/>
              <a:defRPr/>
            </a:pPr>
            <a:r>
              <a:rPr lang="en-GB" sz="1200" dirty="0">
                <a:solidFill>
                  <a:prstClr val="black"/>
                </a:solidFill>
                <a:latin typeface="Arial" panose="020B0604020202020204" pitchFamily="34" charset="0"/>
                <a:ea typeface="+mn-ea"/>
                <a:cs typeface="Arial" panose="020B0604020202020204" pitchFamily="34" charset="0"/>
              </a:rPr>
              <a:t>Sending out questionnaires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will provide many ideas when creating a website and building my menu, including the most popular recipes. </a:t>
            </a:r>
            <a:r>
              <a:rPr lang="en-GB" sz="1200" dirty="0">
                <a:solidFill>
                  <a:prstClr val="black"/>
                </a:solidFill>
                <a:latin typeface="Arial" panose="020B0604020202020204" pitchFamily="34" charset="0"/>
                <a:ea typeface="+mn-ea"/>
                <a:cs typeface="Arial" panose="020B0604020202020204" pitchFamily="34" charset="0"/>
              </a:rPr>
              <a:t>Depending on the answers, a questionnaire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will help me improve on certain areas, as well.</a:t>
            </a:r>
            <a:b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lang="en-GB" sz="2400" dirty="0"/>
          </a:p>
        </p:txBody>
      </p:sp>
      <p:sp>
        <p:nvSpPr>
          <p:cNvPr id="11" name="Text Placeholder 10">
            <a:extLst>
              <a:ext uri="{FF2B5EF4-FFF2-40B4-BE49-F238E27FC236}">
                <a16:creationId xmlns:a16="http://schemas.microsoft.com/office/drawing/2014/main" id="{2595D958-23FF-19F4-2DF5-2044CB59A637}"/>
              </a:ext>
            </a:extLst>
          </p:cNvPr>
          <p:cNvSpPr>
            <a:spLocks noGrp="1"/>
          </p:cNvSpPr>
          <p:nvPr>
            <p:ph type="body" sz="quarter" idx="13"/>
          </p:nvPr>
        </p:nvSpPr>
        <p:spPr>
          <a:xfrm>
            <a:off x="1691325" y="2014538"/>
            <a:ext cx="4307160" cy="518874"/>
          </a:xfrm>
        </p:spPr>
        <p:txBody>
          <a:bodyPr rtlCol="0"/>
          <a:lstStyle/>
          <a:p>
            <a:pPr rtl="0"/>
            <a:endParaRPr lang="en-GB" dirty="0"/>
          </a:p>
        </p:txBody>
      </p:sp>
      <p:sp>
        <p:nvSpPr>
          <p:cNvPr id="8" name="Text Placeholder 7">
            <a:extLst>
              <a:ext uri="{FF2B5EF4-FFF2-40B4-BE49-F238E27FC236}">
                <a16:creationId xmlns:a16="http://schemas.microsoft.com/office/drawing/2014/main" id="{29C5BB15-8655-1D71-C9F6-259F2E0CF356}"/>
              </a:ext>
            </a:extLst>
          </p:cNvPr>
          <p:cNvSpPr>
            <a:spLocks noGrp="1"/>
          </p:cNvSpPr>
          <p:nvPr>
            <p:ph type="body" sz="quarter" idx="14"/>
          </p:nvPr>
        </p:nvSpPr>
        <p:spPr>
          <a:xfrm>
            <a:off x="1691324" y="1402080"/>
            <a:ext cx="8933320" cy="4411060"/>
          </a:xfrm>
        </p:spPr>
        <p:txBody>
          <a:bodyPr rtlCol="0"/>
          <a:lstStyle/>
          <a:p>
            <a:pPr marL="0" indent="0" rtl="0">
              <a:buNone/>
            </a:pPr>
            <a:endParaRPr lang="en-GB" dirty="0"/>
          </a:p>
        </p:txBody>
      </p:sp>
      <p:sp>
        <p:nvSpPr>
          <p:cNvPr id="12" name="Text Placeholder 11">
            <a:extLst>
              <a:ext uri="{FF2B5EF4-FFF2-40B4-BE49-F238E27FC236}">
                <a16:creationId xmlns:a16="http://schemas.microsoft.com/office/drawing/2014/main" id="{0E15E508-6ACA-5409-02C4-56FCE48BC369}"/>
              </a:ext>
            </a:extLst>
          </p:cNvPr>
          <p:cNvSpPr>
            <a:spLocks noGrp="1"/>
          </p:cNvSpPr>
          <p:nvPr>
            <p:ph type="body" sz="quarter" idx="15"/>
          </p:nvPr>
        </p:nvSpPr>
        <p:spPr>
          <a:xfrm>
            <a:off x="6317484" y="2014538"/>
            <a:ext cx="4307160" cy="518874"/>
          </a:xfrm>
        </p:spPr>
        <p:txBody>
          <a:bodyPr rtlCol="0"/>
          <a:lstStyle/>
          <a:p>
            <a:pPr rtl="0"/>
            <a:endParaRPr lang="en-GB" dirty="0"/>
          </a:p>
        </p:txBody>
      </p:sp>
      <p:sp>
        <p:nvSpPr>
          <p:cNvPr id="10" name="Text Placeholder 9">
            <a:extLst>
              <a:ext uri="{FF2B5EF4-FFF2-40B4-BE49-F238E27FC236}">
                <a16:creationId xmlns:a16="http://schemas.microsoft.com/office/drawing/2014/main" id="{409A6249-A309-184B-18EC-902701140C9C}"/>
              </a:ext>
            </a:extLst>
          </p:cNvPr>
          <p:cNvSpPr>
            <a:spLocks noGrp="1"/>
          </p:cNvSpPr>
          <p:nvPr>
            <p:ph type="body" sz="quarter" idx="16"/>
          </p:nvPr>
        </p:nvSpPr>
        <p:spPr>
          <a:xfrm>
            <a:off x="6317484" y="2666318"/>
            <a:ext cx="4307160" cy="3295650"/>
          </a:xfrm>
        </p:spPr>
        <p:txBody>
          <a:bodyPr rtlCol="0"/>
          <a:lstStyle/>
          <a:p>
            <a:pPr marL="0" indent="0" rtl="0">
              <a:buNone/>
            </a:pPr>
            <a:endParaRPr lang="en-GB" dirty="0"/>
          </a:p>
        </p:txBody>
      </p:sp>
      <p:sp>
        <p:nvSpPr>
          <p:cNvPr id="3" name="Date Placeholder 2">
            <a:extLst>
              <a:ext uri="{FF2B5EF4-FFF2-40B4-BE49-F238E27FC236}">
                <a16:creationId xmlns:a16="http://schemas.microsoft.com/office/drawing/2014/main" id="{5381537C-1775-5607-4511-1F4EFAC74E2F}"/>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sp>
        <p:nvSpPr>
          <p:cNvPr id="4" name="Footer Placeholder 3">
            <a:extLst>
              <a:ext uri="{FF2B5EF4-FFF2-40B4-BE49-F238E27FC236}">
                <a16:creationId xmlns:a16="http://schemas.microsoft.com/office/drawing/2014/main" id="{E615018B-160F-44DB-C3AC-AACA10944BF2}"/>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5" name="Slide Number Placeholder 4">
            <a:extLst>
              <a:ext uri="{FF2B5EF4-FFF2-40B4-BE49-F238E27FC236}">
                <a16:creationId xmlns:a16="http://schemas.microsoft.com/office/drawing/2014/main" id="{CF992ADA-B6AD-3058-A8DE-4EDCDF2F6FC9}"/>
              </a:ext>
            </a:extLst>
          </p:cNvPr>
          <p:cNvSpPr>
            <a:spLocks noGrp="1"/>
          </p:cNvSpPr>
          <p:nvPr>
            <p:ph type="sldNum" sz="quarter" idx="12"/>
          </p:nvPr>
        </p:nvSpPr>
        <p:spPr>
          <a:xfrm>
            <a:off x="8610600" y="6356350"/>
            <a:ext cx="2743200" cy="365125"/>
          </a:xfrm>
        </p:spPr>
        <p:txBody>
          <a:bodyPr rtlCol="0"/>
          <a:lstStyle/>
          <a:p>
            <a:pPr lvl="0" rtl="0"/>
            <a:fld id="{80967E29-1480-472A-9FC5-C4768A52587C}" type="slidenum">
              <a:rPr lang="en-GB" noProof="0" smtClean="0"/>
              <a:pPr lvl="0" rtl="0"/>
              <a:t>16</a:t>
            </a:fld>
            <a:endParaRPr lang="en-GB" noProof="0" dirty="0"/>
          </a:p>
        </p:txBody>
      </p:sp>
      <p:pic>
        <p:nvPicPr>
          <p:cNvPr id="9" name="Picture 8" descr="A screenshot of a computer&#10;&#10;AI-generated content may be incorrect.">
            <a:extLst>
              <a:ext uri="{FF2B5EF4-FFF2-40B4-BE49-F238E27FC236}">
                <a16:creationId xmlns:a16="http://schemas.microsoft.com/office/drawing/2014/main" id="{9FD542A6-1D38-CB18-C654-00D79048F584}"/>
              </a:ext>
            </a:extLst>
          </p:cNvPr>
          <p:cNvPicPr>
            <a:picLocks noChangeAspect="1"/>
          </p:cNvPicPr>
          <p:nvPr/>
        </p:nvPicPr>
        <p:blipFill>
          <a:blip r:embed="rId3"/>
          <a:stretch>
            <a:fillRect/>
          </a:stretch>
        </p:blipFill>
        <p:spPr>
          <a:xfrm>
            <a:off x="1090766" y="1402080"/>
            <a:ext cx="9953154" cy="5455920"/>
          </a:xfrm>
          <a:prstGeom prst="rect">
            <a:avLst/>
          </a:prstGeom>
        </p:spPr>
      </p:pic>
    </p:spTree>
    <p:extLst>
      <p:ext uri="{BB962C8B-B14F-4D97-AF65-F5344CB8AC3E}">
        <p14:creationId xmlns:p14="http://schemas.microsoft.com/office/powerpoint/2010/main" val="2360496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7A76A-C7AD-A452-94A6-3CBF7CF3369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06E2FB8-01A9-063C-45AB-67C0D7631C91}"/>
              </a:ext>
            </a:extLst>
          </p:cNvPr>
          <p:cNvSpPr>
            <a:spLocks noGrp="1"/>
          </p:cNvSpPr>
          <p:nvPr>
            <p:ph type="title"/>
          </p:nvPr>
        </p:nvSpPr>
        <p:spPr>
          <a:xfrm>
            <a:off x="2232251" y="633046"/>
            <a:ext cx="3863749" cy="1314996"/>
          </a:xfrm>
        </p:spPr>
        <p:txBody>
          <a:bodyPr rtlCol="0" anchor="ctr"/>
          <a:lstStyle/>
          <a:p>
            <a:pPr algn="ctr" rtl="0"/>
            <a:r>
              <a:rPr lang="en-GB" dirty="0"/>
              <a:t>Angel Investor</a:t>
            </a:r>
          </a:p>
        </p:txBody>
      </p:sp>
      <p:sp>
        <p:nvSpPr>
          <p:cNvPr id="6" name="Content Placeholder 5">
            <a:extLst>
              <a:ext uri="{FF2B5EF4-FFF2-40B4-BE49-F238E27FC236}">
                <a16:creationId xmlns:a16="http://schemas.microsoft.com/office/drawing/2014/main" id="{933544CB-2B40-73AA-BFAC-3C85ED759810}"/>
              </a:ext>
            </a:extLst>
          </p:cNvPr>
          <p:cNvSpPr>
            <a:spLocks noGrp="1"/>
          </p:cNvSpPr>
          <p:nvPr>
            <p:ph idx="1"/>
          </p:nvPr>
        </p:nvSpPr>
        <p:spPr>
          <a:xfrm>
            <a:off x="2232251" y="2125737"/>
            <a:ext cx="3863749" cy="4044463"/>
          </a:xfrm>
        </p:spPr>
        <p:txBody>
          <a:bodyPr rtlCol="0">
            <a:normAutofit lnSpcReduction="10000"/>
          </a:bodyPr>
          <a:lstStyle/>
          <a:p>
            <a:pPr algn="just" rtl="0"/>
            <a:r>
              <a:rPr lang="en-GB" dirty="0"/>
              <a:t>A £50,000 investment will help me equip my kitchen with advanced tools, enabling me to create amazing cakes and expand my workspace to accept larger orders. Having more orders coming in, I need to add more members to my team, so part of the money will go into training and wages. I want to increase my marketing investments, as effective marketing is crucial for business growth. Enhancing our website will help us attract more potential customers.</a:t>
            </a:r>
          </a:p>
        </p:txBody>
      </p:sp>
      <p:sp>
        <p:nvSpPr>
          <p:cNvPr id="35" name="Date Placeholder 34">
            <a:extLst>
              <a:ext uri="{FF2B5EF4-FFF2-40B4-BE49-F238E27FC236}">
                <a16:creationId xmlns:a16="http://schemas.microsoft.com/office/drawing/2014/main" id="{3405E808-D2D8-D1E1-3AC0-36F6000A9B80}"/>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pic>
        <p:nvPicPr>
          <p:cNvPr id="59" name="Picture Placeholder 58" descr="Colourful unicorn biscuit">
            <a:extLst>
              <a:ext uri="{FF2B5EF4-FFF2-40B4-BE49-F238E27FC236}">
                <a16:creationId xmlns:a16="http://schemas.microsoft.com/office/drawing/2014/main" id="{1BFFB75C-46EA-C946-5375-7325D58D9C95}"/>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a:stretch/>
        </p:blipFill>
        <p:spPr>
          <a:xfrm>
            <a:off x="6423487" y="929609"/>
            <a:ext cx="2518114" cy="2518114"/>
          </a:xfrm>
        </p:spPr>
      </p:pic>
      <p:pic>
        <p:nvPicPr>
          <p:cNvPr id="55" name="Picture Placeholder 54" descr="Colourful biscuits with smiley faces on them">
            <a:extLst>
              <a:ext uri="{FF2B5EF4-FFF2-40B4-BE49-F238E27FC236}">
                <a16:creationId xmlns:a16="http://schemas.microsoft.com/office/drawing/2014/main" id="{B83483EF-BFB9-2472-F938-3615D18BC5AF}"/>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9090426" y="86636"/>
            <a:ext cx="2952748" cy="2952748"/>
          </a:xfrm>
        </p:spPr>
      </p:pic>
      <p:pic>
        <p:nvPicPr>
          <p:cNvPr id="51" name="Picture Placeholder 50" descr="Colourful unicorn biscuits">
            <a:extLst>
              <a:ext uri="{FF2B5EF4-FFF2-40B4-BE49-F238E27FC236}">
                <a16:creationId xmlns:a16="http://schemas.microsoft.com/office/drawing/2014/main" id="{28A9BED5-ADD8-393F-9122-D680437DB3CB}"/>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val="0"/>
              </a:ext>
            </a:extLst>
          </a:blip>
          <a:srcRect/>
          <a:stretch/>
        </p:blipFill>
        <p:spPr>
          <a:xfrm>
            <a:off x="7682545" y="3175909"/>
            <a:ext cx="3454390" cy="3454390"/>
          </a:xfrm>
        </p:spPr>
      </p:pic>
      <p:sp>
        <p:nvSpPr>
          <p:cNvPr id="36" name="Footer Placeholder 35">
            <a:extLst>
              <a:ext uri="{FF2B5EF4-FFF2-40B4-BE49-F238E27FC236}">
                <a16:creationId xmlns:a16="http://schemas.microsoft.com/office/drawing/2014/main" id="{A378954F-56F6-705E-AA22-509D0EF4358F}"/>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37" name="Slide Number Placeholder 36">
            <a:extLst>
              <a:ext uri="{FF2B5EF4-FFF2-40B4-BE49-F238E27FC236}">
                <a16:creationId xmlns:a16="http://schemas.microsoft.com/office/drawing/2014/main" id="{B4B1F1C8-2449-E6C7-6970-2A9ACB922C0D}"/>
              </a:ext>
            </a:extLst>
          </p:cNvPr>
          <p:cNvSpPr>
            <a:spLocks noGrp="1"/>
          </p:cNvSpPr>
          <p:nvPr>
            <p:ph type="sldNum" sz="quarter" idx="12"/>
          </p:nvPr>
        </p:nvSpPr>
        <p:spPr>
          <a:xfrm>
            <a:off x="8610600" y="6356350"/>
            <a:ext cx="2743200" cy="365125"/>
          </a:xfrm>
        </p:spPr>
        <p:txBody>
          <a:bodyPr rtlCol="0"/>
          <a:lstStyle/>
          <a:p>
            <a:pPr lvl="0" rtl="0"/>
            <a:fld id="{5EA792F7-1D9E-4C7E-A103-E8EDFDC2691E}" type="slidenum">
              <a:rPr lang="en-GB" noProof="0" smtClean="0"/>
              <a:pPr lvl="0" rtl="0"/>
              <a:t>17</a:t>
            </a:fld>
            <a:endParaRPr lang="en-GB" noProof="0" dirty="0"/>
          </a:p>
        </p:txBody>
      </p:sp>
      <p:grpSp>
        <p:nvGrpSpPr>
          <p:cNvPr id="38" name="Graphic 185">
            <a:extLst>
              <a:ext uri="{FF2B5EF4-FFF2-40B4-BE49-F238E27FC236}">
                <a16:creationId xmlns:a16="http://schemas.microsoft.com/office/drawing/2014/main" id="{98E27034-321E-27AD-608C-92A07624BD6D}"/>
              </a:ext>
              <a:ext uri="{C183D7F6-B498-43B3-948B-1728B52AA6E4}">
                <adec:decorative xmlns:adec="http://schemas.microsoft.com/office/drawing/2017/decorative" val="1"/>
              </a:ext>
            </a:extLst>
          </p:cNvPr>
          <p:cNvGrpSpPr/>
          <p:nvPr/>
        </p:nvGrpSpPr>
        <p:grpSpPr>
          <a:xfrm>
            <a:off x="10299333" y="5649598"/>
            <a:ext cx="1054467" cy="469689"/>
            <a:chOff x="9841624" y="4115729"/>
            <a:chExt cx="602170" cy="268223"/>
          </a:xfrm>
          <a:solidFill>
            <a:schemeClr val="tx1"/>
          </a:solidFill>
        </p:grpSpPr>
        <p:sp>
          <p:nvSpPr>
            <p:cNvPr id="39" name="Freeform: Shape 38">
              <a:extLst>
                <a:ext uri="{FF2B5EF4-FFF2-40B4-BE49-F238E27FC236}">
                  <a16:creationId xmlns:a16="http://schemas.microsoft.com/office/drawing/2014/main" id="{8C9B5622-3AFA-9835-4110-4A732BD4DEC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AF8E048E-FEFD-F1AA-9DB4-4189FA1F79D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3C475EE-03A5-490F-2E57-7DA49F01D0EA}"/>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CFD0DBFB-2064-D4BA-EA3E-139DBAC3BB91}"/>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94AFE2DB-2A54-4A90-C925-DFBC4F0144DD}"/>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4078405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209C3A7-31E6-4EE8-BF99-2440C094C970}"/>
              </a:ext>
            </a:extLst>
          </p:cNvPr>
          <p:cNvSpPr>
            <a:spLocks noGrp="1"/>
          </p:cNvSpPr>
          <p:nvPr>
            <p:ph type="ctrTitle"/>
          </p:nvPr>
        </p:nvSpPr>
        <p:spPr>
          <a:xfrm>
            <a:off x="7012297" y="786881"/>
            <a:ext cx="4203323" cy="2927350"/>
          </a:xfrm>
        </p:spPr>
        <p:txBody>
          <a:bodyPr rtlCol="0"/>
          <a:lstStyle/>
          <a:p>
            <a:pPr rtl="0"/>
            <a:r>
              <a:rPr lang="en-GB" dirty="0"/>
              <a:t>THANK YOU</a:t>
            </a:r>
          </a:p>
        </p:txBody>
      </p:sp>
      <p:sp>
        <p:nvSpPr>
          <p:cNvPr id="8" name="Subtitle 7">
            <a:extLst>
              <a:ext uri="{FF2B5EF4-FFF2-40B4-BE49-F238E27FC236}">
                <a16:creationId xmlns:a16="http://schemas.microsoft.com/office/drawing/2014/main" id="{E0BE5AE7-0A6C-4369-BD8C-2F815E4F3E2F}"/>
              </a:ext>
            </a:extLst>
          </p:cNvPr>
          <p:cNvSpPr>
            <a:spLocks noGrp="1"/>
          </p:cNvSpPr>
          <p:nvPr>
            <p:ph type="subTitle" idx="1"/>
          </p:nvPr>
        </p:nvSpPr>
        <p:spPr>
          <a:xfrm>
            <a:off x="7012297" y="3970527"/>
            <a:ext cx="4203323" cy="1647919"/>
          </a:xfrm>
        </p:spPr>
        <p:txBody>
          <a:bodyPr rtlCol="0">
            <a:normAutofit/>
          </a:bodyPr>
          <a:lstStyle/>
          <a:p>
            <a:pPr rtl="0"/>
            <a:r>
              <a:rPr lang="en-GB" dirty="0"/>
              <a:t>Mari Barbu</a:t>
            </a:r>
          </a:p>
          <a:p>
            <a:pPr rtl="0"/>
            <a:r>
              <a:rPr lang="en-GB" dirty="0"/>
              <a:t>Student Number:</a:t>
            </a:r>
          </a:p>
          <a:p>
            <a:pPr rtl="0"/>
            <a:r>
              <a:rPr lang="en-GB" dirty="0"/>
              <a:t>2332258</a:t>
            </a:r>
          </a:p>
        </p:txBody>
      </p:sp>
      <p:pic>
        <p:nvPicPr>
          <p:cNvPr id="17" name="Picture Placeholder 16" descr="Pink Cupcakes">
            <a:extLst>
              <a:ext uri="{FF2B5EF4-FFF2-40B4-BE49-F238E27FC236}">
                <a16:creationId xmlns:a16="http://schemas.microsoft.com/office/drawing/2014/main" id="{1537BDD2-04FD-449B-AD72-208CDFEE856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1292225" y="1149350"/>
            <a:ext cx="4792663" cy="4227513"/>
          </a:xfrm>
        </p:spPr>
      </p:pic>
      <p:sp>
        <p:nvSpPr>
          <p:cNvPr id="4" name="Date Placeholder 3">
            <a:extLst>
              <a:ext uri="{FF2B5EF4-FFF2-40B4-BE49-F238E27FC236}">
                <a16:creationId xmlns:a16="http://schemas.microsoft.com/office/drawing/2014/main" id="{83233558-730A-45DF-B1B5-E5F0B2E0911E}"/>
              </a:ext>
            </a:extLst>
          </p:cNvPr>
          <p:cNvSpPr>
            <a:spLocks noGrp="1"/>
          </p:cNvSpPr>
          <p:nvPr>
            <p:ph type="dt" sz="half" idx="10"/>
          </p:nvPr>
        </p:nvSpPr>
        <p:spPr>
          <a:xfrm>
            <a:off x="838200" y="6356350"/>
            <a:ext cx="2743200" cy="365125"/>
          </a:xfrm>
        </p:spPr>
        <p:txBody>
          <a:bodyPr rtlCol="0"/>
          <a:lstStyle/>
          <a:p>
            <a:pPr lvl="0" rtl="0"/>
            <a:r>
              <a:rPr lang="en-GB" noProof="0"/>
              <a:t>2/1/20XX</a:t>
            </a:r>
            <a:endParaRPr lang="en-GB" noProof="0" dirty="0"/>
          </a:p>
        </p:txBody>
      </p:sp>
      <p:sp>
        <p:nvSpPr>
          <p:cNvPr id="5" name="Footer Placeholder 4">
            <a:extLst>
              <a:ext uri="{FF2B5EF4-FFF2-40B4-BE49-F238E27FC236}">
                <a16:creationId xmlns:a16="http://schemas.microsoft.com/office/drawing/2014/main" id="{D1E85B58-3E33-4718-B21A-F723800F796F}"/>
              </a:ext>
            </a:extLst>
          </p:cNvPr>
          <p:cNvSpPr>
            <a:spLocks noGrp="1"/>
          </p:cNvSpPr>
          <p:nvPr>
            <p:ph type="ftr" sz="quarter" idx="11"/>
          </p:nvPr>
        </p:nvSpPr>
        <p:spPr>
          <a:xfrm>
            <a:off x="4038600" y="6356350"/>
            <a:ext cx="4114800" cy="365125"/>
          </a:xfrm>
        </p:spPr>
        <p:txBody>
          <a:bodyPr rtlCol="0"/>
          <a:lstStyle/>
          <a:p>
            <a:pPr lvl="0" rtl="0"/>
            <a:r>
              <a:rPr lang="en-GB" noProof="0"/>
              <a:t>PRESENTATION TITLE</a:t>
            </a:r>
          </a:p>
        </p:txBody>
      </p:sp>
      <p:sp>
        <p:nvSpPr>
          <p:cNvPr id="6" name="Slide Number Placeholder 5">
            <a:extLst>
              <a:ext uri="{FF2B5EF4-FFF2-40B4-BE49-F238E27FC236}">
                <a16:creationId xmlns:a16="http://schemas.microsoft.com/office/drawing/2014/main" id="{AF849C70-F913-4CB3-A901-694767834BFB}"/>
              </a:ext>
            </a:extLst>
          </p:cNvPr>
          <p:cNvSpPr>
            <a:spLocks noGrp="1"/>
          </p:cNvSpPr>
          <p:nvPr>
            <p:ph type="sldNum" sz="quarter" idx="12"/>
          </p:nvPr>
        </p:nvSpPr>
        <p:spPr>
          <a:xfrm>
            <a:off x="8610600" y="6356350"/>
            <a:ext cx="2743200" cy="365125"/>
          </a:xfrm>
        </p:spPr>
        <p:txBody>
          <a:bodyPr rtlCol="0"/>
          <a:lstStyle/>
          <a:p>
            <a:pPr lvl="0" rtl="0"/>
            <a:fld id="{F3450C42-9A0B-4425-92C2-70FCF7C45734}" type="slidenum">
              <a:rPr lang="en-GB" noProof="0" smtClean="0"/>
              <a:pPr lvl="0" rtl="0"/>
              <a:t>18</a:t>
            </a:fld>
            <a:endParaRPr lang="en-GB" noProof="0" dirty="0"/>
          </a:p>
        </p:txBody>
      </p:sp>
    </p:spTree>
    <p:extLst>
      <p:ext uri="{BB962C8B-B14F-4D97-AF65-F5344CB8AC3E}">
        <p14:creationId xmlns:p14="http://schemas.microsoft.com/office/powerpoint/2010/main" val="6790621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990B6-2E74-D1DE-A7A5-EE9E17983D88}"/>
              </a:ext>
            </a:extLst>
          </p:cNvPr>
          <p:cNvSpPr>
            <a:spLocks noGrp="1"/>
          </p:cNvSpPr>
          <p:nvPr>
            <p:ph type="title"/>
          </p:nvPr>
        </p:nvSpPr>
        <p:spPr>
          <a:xfrm>
            <a:off x="1209367" y="358613"/>
            <a:ext cx="10697497" cy="5422755"/>
          </a:xfrm>
        </p:spPr>
        <p:txBody>
          <a:bodyPr>
            <a:normAutofit fontScale="90000"/>
          </a:bodyPr>
          <a:lstStyle/>
          <a:p>
            <a:pPr>
              <a:lnSpc>
                <a:spcPct val="150000"/>
              </a:lnSpc>
            </a:pPr>
            <a:r>
              <a:rPr lang="en-GB" sz="3200" dirty="0"/>
              <a:t>References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Barringer, B. R., Ireland, D.R. (2021) </a:t>
            </a:r>
            <a:r>
              <a:rPr lang="en-GB" sz="1400" i="1" dirty="0">
                <a:latin typeface="Arial" panose="020B0604020202020204" pitchFamily="34" charset="0"/>
                <a:cs typeface="Arial" panose="020B0604020202020204" pitchFamily="34" charset="0"/>
              </a:rPr>
              <a:t>Entrepreneurship: Successfully Launching New Ventures</a:t>
            </a:r>
            <a:r>
              <a:rPr lang="en-GB" sz="1400" dirty="0">
                <a:latin typeface="Arial" panose="020B0604020202020204" pitchFamily="34" charset="0"/>
                <a:cs typeface="Arial" panose="020B0604020202020204" pitchFamily="34" charset="0"/>
              </a:rPr>
              <a:t>. updated 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 Education.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Barrow, C., Barrow, P., Brown, R. (2021) </a:t>
            </a:r>
            <a:r>
              <a:rPr lang="en-GB" sz="1400" i="1" dirty="0">
                <a:latin typeface="Arial" panose="020B0604020202020204" pitchFamily="34" charset="0"/>
                <a:cs typeface="Arial" panose="020B0604020202020204" pitchFamily="34" charset="0"/>
              </a:rPr>
              <a:t>The Business Plan Workbook: A step-by-step guide to creating and developing a successful business</a:t>
            </a:r>
            <a:r>
              <a:rPr lang="en-GB" sz="1400" dirty="0">
                <a:latin typeface="Arial" panose="020B0604020202020204" pitchFamily="34" charset="0"/>
                <a:cs typeface="Arial" panose="020B0604020202020204" pitchFamily="34" charset="0"/>
              </a:rPr>
              <a:t>. 10th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Bitner, M.J., Booms, B.H., and Tetreault, M.S. (1990) </a:t>
            </a:r>
            <a:r>
              <a:rPr lang="en-GB" sz="1400" i="1" dirty="0">
                <a:latin typeface="Arial" panose="020B0604020202020204" pitchFamily="34" charset="0"/>
                <a:cs typeface="Arial" panose="020B0604020202020204" pitchFamily="34" charset="0"/>
              </a:rPr>
              <a:t>The service encounter: Diagnosing favourable and unfavourable incidents</a:t>
            </a:r>
            <a:r>
              <a:rPr lang="en-GB" sz="1400" dirty="0">
                <a:latin typeface="Arial" panose="020B0604020202020204" pitchFamily="34" charset="0"/>
                <a:cs typeface="Arial" panose="020B0604020202020204" pitchFamily="34" charset="0"/>
              </a:rPr>
              <a:t>. Journal of Marketing, 54(1), 71-84. https://doi.org/10.1177/002224379005400107.</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David, F.R. (2001) </a:t>
            </a:r>
            <a:r>
              <a:rPr lang="en-GB" sz="1400" i="1" dirty="0">
                <a:latin typeface="Arial" panose="020B0604020202020204" pitchFamily="34" charset="0"/>
                <a:cs typeface="Arial" panose="020B0604020202020204" pitchFamily="34" charset="0"/>
              </a:rPr>
              <a:t>Strategic Management: Concept and Tools</a:t>
            </a:r>
            <a:r>
              <a:rPr lang="en-GB" sz="1400" dirty="0">
                <a:latin typeface="Arial" panose="020B0604020202020204" pitchFamily="34" charset="0"/>
                <a:cs typeface="Arial" panose="020B0604020202020204" pitchFamily="34" charset="0"/>
              </a:rPr>
              <a:t>. 10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edn.Upper</a:t>
            </a:r>
            <a:r>
              <a:rPr lang="en-GB" sz="1400" dirty="0">
                <a:latin typeface="Arial" panose="020B0604020202020204" pitchFamily="34" charset="0"/>
                <a:cs typeface="Arial" panose="020B0604020202020204" pitchFamily="34" charset="0"/>
              </a:rPr>
              <a:t> Scaddle River, NJ: Prentice Hall.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Doran, G.T. (1981) ‘</a:t>
            </a:r>
            <a:r>
              <a:rPr lang="en-GB" sz="1400" i="1" dirty="0">
                <a:latin typeface="Arial" panose="020B0604020202020204" pitchFamily="34" charset="0"/>
                <a:cs typeface="Arial" panose="020B0604020202020204" pitchFamily="34" charset="0"/>
              </a:rPr>
              <a:t>There’s a S.M.A.R.T. way to write </a:t>
            </a:r>
            <a:r>
              <a:rPr lang="en-GB" sz="1400" i="1" dirty="0" err="1">
                <a:latin typeface="Arial" panose="020B0604020202020204" pitchFamily="34" charset="0"/>
                <a:cs typeface="Arial" panose="020B0604020202020204" pitchFamily="34" charset="0"/>
              </a:rPr>
              <a:t>managements’s</a:t>
            </a:r>
            <a:r>
              <a:rPr lang="en-GB" sz="1400" i="1" dirty="0">
                <a:latin typeface="Arial" panose="020B0604020202020204" pitchFamily="34" charset="0"/>
                <a:cs typeface="Arial" panose="020B0604020202020204" pitchFamily="34" charset="0"/>
              </a:rPr>
              <a:t> goals and objectives’, </a:t>
            </a:r>
            <a:r>
              <a:rPr lang="en-GB" sz="1400" dirty="0">
                <a:latin typeface="Arial" panose="020B0604020202020204" pitchFamily="34" charset="0"/>
                <a:cs typeface="Arial" panose="020B0604020202020204" pitchFamily="34" charset="0"/>
              </a:rPr>
              <a:t>Management Review, 70(11), p. 35. Available at: https://research.ebsco.com/linkprocessor/plink?id=7586f64c-7d6f-331f-bddf-3bff79789fe1 (Accessed: 26 March 2025).</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Kotler, P. and Keller, K.L. (2016) </a:t>
            </a:r>
            <a:r>
              <a:rPr lang="en-GB" sz="1400" i="1" dirty="0">
                <a:latin typeface="Arial" panose="020B0604020202020204" pitchFamily="34" charset="0"/>
                <a:cs typeface="Arial" panose="020B0604020202020204" pitchFamily="34" charset="0"/>
              </a:rPr>
              <a:t>Marketing Management </a:t>
            </a:r>
            <a:r>
              <a:rPr lang="en-GB" sz="1400" dirty="0">
                <a:latin typeface="Arial" panose="020B0604020202020204" pitchFamily="34" charset="0"/>
                <a:cs typeface="Arial" panose="020B0604020202020204" pitchFamily="34" charset="0"/>
              </a:rPr>
              <a:t>15</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Upper Scaddle River, NJ: Pearson.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Locke, E.A. and Latham, G.P. (2002) ‘</a:t>
            </a:r>
            <a:r>
              <a:rPr lang="en-GB" sz="1400" i="1" dirty="0">
                <a:latin typeface="Arial" panose="020B0604020202020204" pitchFamily="34" charset="0"/>
                <a:cs typeface="Arial" panose="020B0604020202020204" pitchFamily="34" charset="0"/>
              </a:rPr>
              <a:t>Building a practically useful theory of goal setting and task motivation: A 35-year odyssey’, </a:t>
            </a:r>
            <a:r>
              <a:rPr lang="en-GB" sz="1400" dirty="0">
                <a:latin typeface="Arial" panose="020B0604020202020204" pitchFamily="34" charset="0"/>
                <a:cs typeface="Arial" panose="020B0604020202020204" pitchFamily="34" charset="0"/>
              </a:rPr>
              <a:t>American Psychologist, 57(9), pp. 705–717. doi:10.1037/0003-066X.57.9.705</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Peterson, R. (2007) </a:t>
            </a:r>
            <a:r>
              <a:rPr lang="en-GB" sz="1400" i="1" dirty="0">
                <a:latin typeface="Arial" panose="020B0604020202020204" pitchFamily="34" charset="0"/>
                <a:cs typeface="Arial" panose="020B0604020202020204" pitchFamily="34" charset="0"/>
              </a:rPr>
              <a:t>Principles Of </a:t>
            </a:r>
            <a:r>
              <a:rPr lang="en-GB" sz="1400" i="1" dirty="0" err="1">
                <a:latin typeface="Arial" panose="020B0604020202020204" pitchFamily="34" charset="0"/>
                <a:cs typeface="Arial" panose="020B0604020202020204" pitchFamily="34" charset="0"/>
              </a:rPr>
              <a:t>Marketing</a:t>
            </a:r>
            <a:r>
              <a:rPr lang="en-GB" sz="1400" dirty="0" err="1">
                <a:latin typeface="Arial" panose="020B0604020202020204" pitchFamily="34" charset="0"/>
                <a:cs typeface="Arial" panose="020B0604020202020204" pitchFamily="34" charset="0"/>
              </a:rPr>
              <a:t>.Delhi</a:t>
            </a:r>
            <a:r>
              <a:rPr lang="en-GB" sz="1400" dirty="0">
                <a:latin typeface="Arial" panose="020B0604020202020204" pitchFamily="34" charset="0"/>
                <a:cs typeface="Arial" panose="020B0604020202020204" pitchFamily="34" charset="0"/>
              </a:rPr>
              <a:t>: Global Media.</a:t>
            </a: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Taufique</a:t>
            </a:r>
            <a:r>
              <a:rPr lang="en-GB" sz="1400" dirty="0">
                <a:latin typeface="Arial" panose="020B0604020202020204" pitchFamily="34" charset="0"/>
                <a:cs typeface="Arial" panose="020B0604020202020204" pitchFamily="34" charset="0"/>
              </a:rPr>
              <a:t>, K.M.R. and </a:t>
            </a:r>
            <a:r>
              <a:rPr lang="en-GB" sz="1400" dirty="0" err="1">
                <a:latin typeface="Arial" panose="020B0604020202020204" pitchFamily="34" charset="0"/>
                <a:cs typeface="Arial" panose="020B0604020202020204" pitchFamily="34" charset="0"/>
              </a:rPr>
              <a:t>Vaithilingam</a:t>
            </a:r>
            <a:r>
              <a:rPr lang="en-GB" sz="1400" dirty="0">
                <a:latin typeface="Arial" panose="020B0604020202020204" pitchFamily="34" charset="0"/>
                <a:cs typeface="Arial" panose="020B0604020202020204" pitchFamily="34" charset="0"/>
              </a:rPr>
              <a:t>, S. (2018) </a:t>
            </a:r>
            <a:r>
              <a:rPr lang="en-GB" sz="1400" i="1" dirty="0">
                <a:latin typeface="Arial" panose="020B0604020202020204" pitchFamily="34" charset="0"/>
                <a:cs typeface="Arial" panose="020B0604020202020204" pitchFamily="34" charset="0"/>
              </a:rPr>
              <a:t>Consumer preferences for sustainable business practices: An empirical investigation in the context of food and beverages</a:t>
            </a:r>
            <a:r>
              <a:rPr lang="en-GB" sz="1400" dirty="0">
                <a:latin typeface="Arial" panose="020B0604020202020204" pitchFamily="34" charset="0"/>
                <a:cs typeface="Arial" panose="020B0604020202020204" pitchFamily="34" charset="0"/>
              </a:rPr>
              <a:t>, British Food Journal, 120(8), pp1925-1939.</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doi:10.1108/BFJ-02-2018-0125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t>
            </a:r>
            <a:endParaRPr lang="en-GB" sz="1400" dirty="0"/>
          </a:p>
        </p:txBody>
      </p:sp>
      <p:sp>
        <p:nvSpPr>
          <p:cNvPr id="3" name="Date Placeholder 2">
            <a:extLst>
              <a:ext uri="{FF2B5EF4-FFF2-40B4-BE49-F238E27FC236}">
                <a16:creationId xmlns:a16="http://schemas.microsoft.com/office/drawing/2014/main" id="{67BC5CB0-95F0-5139-889A-17B73522DDC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2/1/20XX</a:t>
            </a:r>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4" name="Footer Placeholder 3">
            <a:extLst>
              <a:ext uri="{FF2B5EF4-FFF2-40B4-BE49-F238E27FC236}">
                <a16:creationId xmlns:a16="http://schemas.microsoft.com/office/drawing/2014/main" id="{CA60776C-42A0-06B1-C52E-E193C3A2B86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1" i="0" u="none" strike="noStrike" kern="1200" cap="all" spc="100" normalizeH="0" noProof="0">
                <a:ln>
                  <a:noFill/>
                </a:ln>
                <a:solidFill>
                  <a:prstClr val="black">
                    <a:tint val="75000"/>
                  </a:prstClr>
                </a:solidFill>
                <a:effectLst/>
                <a:uLnTx/>
                <a:uFillTx/>
                <a:latin typeface="Source Sans Pro"/>
                <a:cs typeface="+mn-cs"/>
              </a:rPr>
              <a:t>PRESENTATION TITLE</a:t>
            </a:r>
          </a:p>
        </p:txBody>
      </p:sp>
      <p:sp>
        <p:nvSpPr>
          <p:cNvPr id="5" name="Slide Number Placeholder 4">
            <a:extLst>
              <a:ext uri="{FF2B5EF4-FFF2-40B4-BE49-F238E27FC236}">
                <a16:creationId xmlns:a16="http://schemas.microsoft.com/office/drawing/2014/main" id="{FCC27127-2F56-0B7F-689B-6B31CEA7FE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GB"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717061833"/>
      </p:ext>
    </p:extLst>
  </p:cSld>
  <p:clrMapOvr>
    <a:masterClrMapping/>
  </p:clrMapOvr>
</p:sld>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79.tgt.Office_50301497_TF56398539_Win32_OJ112196124" id="{59F5B79B-A114-42BE-8624-FBB32ED976AF}" vid="{7D4A1853-B7EE-49F5-A1E6-158A3B3A25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AAD304-2F93-484D-AB63-54EA4F7407AA}">
  <ds:schemaRefs>
    <ds:schemaRef ds:uri="http://schemas.microsoft.com/sharepoint/v3/contenttype/forms"/>
  </ds:schemaRefs>
</ds:datastoreItem>
</file>

<file path=customXml/itemProps2.xml><?xml version="1.0" encoding="utf-8"?>
<ds:datastoreItem xmlns:ds="http://schemas.openxmlformats.org/officeDocument/2006/customXml" ds:itemID="{D69C5E83-33D9-4150-939F-50A6208AC3A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292DCC9-928C-4FAE-A49E-0F1AC6C10D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Funky shapes design</Template>
  <TotalTime>2225</TotalTime>
  <Words>1425</Words>
  <Application>Microsoft Office PowerPoint</Application>
  <PresentationFormat>Widescreen</PresentationFormat>
  <Paragraphs>143</Paragraphs>
  <Slides>19</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Calibri</vt:lpstr>
      <vt:lpstr>Source Sans Pro</vt:lpstr>
      <vt:lpstr>Source Sans Pro </vt:lpstr>
      <vt:lpstr>1_FunkyShapesVTI</vt:lpstr>
      <vt:lpstr>PowerPoint Presentation</vt:lpstr>
      <vt:lpstr>Agenda</vt:lpstr>
      <vt:lpstr>Introduction</vt:lpstr>
      <vt:lpstr>Delicious Cakes of Bath</vt:lpstr>
      <vt:lpstr>Mission Statement</vt:lpstr>
      <vt:lpstr>Business aims </vt:lpstr>
      <vt:lpstr>Objectives</vt:lpstr>
      <vt:lpstr>USP</vt:lpstr>
      <vt:lpstr>Legal Structure</vt:lpstr>
      <vt:lpstr>Some of my products</vt:lpstr>
      <vt:lpstr>And…some of my tools!</vt:lpstr>
      <vt:lpstr>Location</vt:lpstr>
      <vt:lpstr>HRM Strategy</vt:lpstr>
      <vt:lpstr>Cash Flow 12 Months</vt:lpstr>
      <vt:lpstr>Marketing</vt:lpstr>
      <vt:lpstr>Sending out questionnaires will provide many ideas when creating a website and building my menu, including the most popular recipes. Depending on the answers, a questionnaire will help me improve on certain areas, as well. </vt:lpstr>
      <vt:lpstr>Angel Investor</vt:lpstr>
      <vt:lpstr>THANK YOU</vt:lpstr>
      <vt:lpstr>References Barringer, B. R., Ireland, D.R. (2021) Entrepreneurship: Successfully Launching New Ventures. updated 6th edn. Harlow: Pearson Education. Barrow, C., Barrow, P., Brown, R. (2021) The Business Plan Workbook: A step-by-step guide to creating and developing a successful business. 10th edn. London: Kogan Page Bitner, M.J., Booms, B.H., and Tetreault, M.S. (1990) The service encounter: Diagnosing favourable and unfavourable incidents. Journal of Marketing, 54(1), 71-84. https://doi.org/10.1177/002224379005400107. David, F.R. (2001) Strategic Management: Concept and Tools. 10th edn.Upper Scaddle River, NJ: Prentice Hall. Doran, G.T. (1981) ‘There’s a S.M.A.R.T. way to write managements’s goals and objectives’, Management Review, 70(11), p. 35. Available at: https://research.ebsco.com/linkprocessor/plink?id=7586f64c-7d6f-331f-bddf-3bff79789fe1 (Accessed: 26 March 2025). Kotler, P. and Keller, K.L. (2016) Marketing Management 15th edn. Upper Scaddle River, NJ: Pearson. Locke, E.A. and Latham, G.P. (2002) ‘Building a practically useful theory of goal setting and task motivation: A 35-year odyssey’, American Psychologist, 57(9), pp. 705–717. doi:10.1037/0003-066X.57.9.705 Peterson, R. (2007) Principles Of Marketing.Delhi: Global Media. Taufique, K.M.R. and Vaithilingam, S. (2018) Consumer preferences for sustainable business practices: An empirical investigation in the context of food and beverages, British Food Journal, 120(8), pp1925-1939. doi:10.1108/BFJ-02-2018-0125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 Barbu (2332258)</dc:creator>
  <cp:lastModifiedBy>Mari Barbu (2332258)</cp:lastModifiedBy>
  <cp:revision>1</cp:revision>
  <dcterms:created xsi:type="dcterms:W3CDTF">2025-03-25T11:10:17Z</dcterms:created>
  <dcterms:modified xsi:type="dcterms:W3CDTF">2025-03-27T00:16:11Z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