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36" r:id="rId4"/>
  </p:sldMasterIdLst>
  <p:sldIdLst>
    <p:sldId id="270" r:id="rId5"/>
    <p:sldId id="271" r:id="rId6"/>
    <p:sldId id="272" r:id="rId7"/>
    <p:sldId id="274" r:id="rId8"/>
    <p:sldId id="273" r:id="rId9"/>
    <p:sldId id="261" r:id="rId10"/>
    <p:sldId id="337" r:id="rId11"/>
    <p:sldId id="363" r:id="rId12"/>
    <p:sldId id="265" r:id="rId13"/>
    <p:sldId id="263" r:id="rId14"/>
    <p:sldId id="266" r:id="rId15"/>
    <p:sldId id="268" r:id="rId16"/>
  </p:sldIdLst>
  <p:sldSz cx="12192000" cy="6858000"/>
  <p:notesSz cx="6858000" cy="9144000"/>
  <p:custShowLst>
    <p:custShow name="Custom Show 1" id="0">
      <p:sldLst>
        <p:sld r:id="rId5"/>
        <p:sld r:id="rId6"/>
        <p:sld r:id="rId7"/>
        <p:sld r:id="rId8"/>
        <p:sld r:id="rId9"/>
        <p:sld r:id="rId10"/>
        <p:sld r:id="rId11"/>
        <p:sld r:id="rId12"/>
        <p:sld r:id="rId13"/>
        <p:sld r:id="rId14"/>
        <p:sld r:id="rId15"/>
        <p:sld r:id="rId16"/>
      </p:sldLst>
    </p:custShow>
  </p:custShowLst>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521415D9-36F7-43E2-AB2F-B90AF26B5E84}">
      <p14:sectionLst xmlns:p14="http://schemas.microsoft.com/office/powerpoint/2010/main">
        <p14:section name="Default Section" id="{12055811-4198-4A77-AD0F-3066984300A9}">
          <p14:sldIdLst>
            <p14:sldId id="270"/>
            <p14:sldId id="271"/>
            <p14:sldId id="272"/>
            <p14:sldId id="274"/>
          </p14:sldIdLst>
        </p14:section>
        <p14:section name="Untitled Section" id="{969EE68A-D94D-4F3F-A2A2-C64785D98714}">
          <p14:sldIdLst>
            <p14:sldId id="273"/>
            <p14:sldId id="261"/>
            <p14:sldId id="337"/>
            <p14:sldId id="363"/>
            <p14:sldId id="265"/>
            <p14:sldId id="263"/>
            <p14:sldId id="266"/>
            <p14:sldId id="268"/>
          </p14:sldIdLst>
        </p14:section>
      </p14:sectionLst>
    </p:ex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03529F3D-2805-4AD4-A1D6-EFB1DEEC3F44}" v="41" dt="2026-06-14T17:51:52.396"/>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8286" autoAdjust="0"/>
    <p:restoredTop sz="94660"/>
  </p:normalViewPr>
  <p:slideViewPr>
    <p:cSldViewPr snapToGrid="0">
      <p:cViewPr>
        <p:scale>
          <a:sx n="75" d="100"/>
          <a:sy n="75" d="100"/>
        </p:scale>
        <p:origin x="196" y="8"/>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viewProps" Target="viewProps.xml"/><Relationship Id="rId3" Type="http://schemas.openxmlformats.org/officeDocument/2006/relationships/customXml" Target="../customXml/item3.xml"/><Relationship Id="rId21" Type="http://schemas.microsoft.com/office/2016/11/relationships/changesInfo" Target="changesInfos/changesInfo1.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presProps" Target="presProps.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tableStyles" Target="tableStyles.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5" Type="http://schemas.openxmlformats.org/officeDocument/2006/relationships/slide" Target="slides/slide1.xml"/><Relationship Id="rId15" Type="http://schemas.openxmlformats.org/officeDocument/2006/relationships/slide" Target="slides/slide11.xml"/><Relationship Id="rId10" Type="http://schemas.openxmlformats.org/officeDocument/2006/relationships/slide" Target="slides/slide6.xml"/><Relationship Id="rId19" Type="http://schemas.openxmlformats.org/officeDocument/2006/relationships/theme" Target="theme/theme1.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microsoft.com/office/2015/10/relationships/revisionInfo" Target="revisionInfo.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Dharm kaur" userId="21de1f939304b652" providerId="LiveId" clId="{89D5566A-4168-4E5B-8BC5-132BF5424388}"/>
    <pc:docChg chg="undo custSel addSld delSld modSld addSection modSection modShowInfo">
      <pc:chgData name="Dharm kaur" userId="21de1f939304b652" providerId="LiveId" clId="{89D5566A-4168-4E5B-8BC5-132BF5424388}" dt="2026-06-14T18:15:55.974" v="8073" actId="20577"/>
      <pc:docMkLst>
        <pc:docMk/>
      </pc:docMkLst>
      <pc:sldChg chg="modSp mod modTransition">
        <pc:chgData name="Dharm kaur" userId="21de1f939304b652" providerId="LiveId" clId="{89D5566A-4168-4E5B-8BC5-132BF5424388}" dt="2026-06-14T18:15:55.974" v="8073" actId="20577"/>
        <pc:sldMkLst>
          <pc:docMk/>
          <pc:sldMk cId="764605052" sldId="261"/>
        </pc:sldMkLst>
        <pc:spChg chg="mod">
          <ac:chgData name="Dharm kaur" userId="21de1f939304b652" providerId="LiveId" clId="{89D5566A-4168-4E5B-8BC5-132BF5424388}" dt="2026-06-12T09:06:02.449" v="4515" actId="20577"/>
          <ac:spMkLst>
            <pc:docMk/>
            <pc:sldMk cId="764605052" sldId="261"/>
            <ac:spMk id="2" creationId="{68A8AF1C-86E0-7043-44A2-DA950ED42D52}"/>
          </ac:spMkLst>
        </pc:spChg>
        <pc:spChg chg="mod">
          <ac:chgData name="Dharm kaur" userId="21de1f939304b652" providerId="LiveId" clId="{89D5566A-4168-4E5B-8BC5-132BF5424388}" dt="2026-06-06T22:36:29.451" v="1072" actId="20577"/>
          <ac:spMkLst>
            <pc:docMk/>
            <pc:sldMk cId="764605052" sldId="261"/>
            <ac:spMk id="3" creationId="{E04C29E1-0FF6-7114-4118-5B68E71110F6}"/>
          </ac:spMkLst>
        </pc:spChg>
        <pc:graphicFrameChg chg="mod modGraphic">
          <ac:chgData name="Dharm kaur" userId="21de1f939304b652" providerId="LiveId" clId="{89D5566A-4168-4E5B-8BC5-132BF5424388}" dt="2026-06-14T18:15:55.974" v="8073" actId="20577"/>
          <ac:graphicFrameMkLst>
            <pc:docMk/>
            <pc:sldMk cId="764605052" sldId="261"/>
            <ac:graphicFrameMk id="7" creationId="{108D2D3F-BBD3-F859-AF29-5BEF174F1637}"/>
          </ac:graphicFrameMkLst>
        </pc:graphicFrameChg>
      </pc:sldChg>
      <pc:sldChg chg="modSp mod">
        <pc:chgData name="Dharm kaur" userId="21de1f939304b652" providerId="LiveId" clId="{89D5566A-4168-4E5B-8BC5-132BF5424388}" dt="2026-06-14T16:37:50.686" v="7026" actId="20577"/>
        <pc:sldMkLst>
          <pc:docMk/>
          <pc:sldMk cId="2451324015" sldId="263"/>
        </pc:sldMkLst>
        <pc:spChg chg="mod">
          <ac:chgData name="Dharm kaur" userId="21de1f939304b652" providerId="LiveId" clId="{89D5566A-4168-4E5B-8BC5-132BF5424388}" dt="2026-06-14T16:37:50.686" v="7026" actId="20577"/>
          <ac:spMkLst>
            <pc:docMk/>
            <pc:sldMk cId="2451324015" sldId="263"/>
            <ac:spMk id="3" creationId="{E04C29E1-0FF6-7114-4118-5B68E71110F6}"/>
          </ac:spMkLst>
        </pc:spChg>
      </pc:sldChg>
      <pc:sldChg chg="modSp mod">
        <pc:chgData name="Dharm kaur" userId="21de1f939304b652" providerId="LiveId" clId="{89D5566A-4168-4E5B-8BC5-132BF5424388}" dt="2026-06-14T08:33:41.754" v="6417" actId="27636"/>
        <pc:sldMkLst>
          <pc:docMk/>
          <pc:sldMk cId="1037257886" sldId="265"/>
        </pc:sldMkLst>
        <pc:spChg chg="mod">
          <ac:chgData name="Dharm kaur" userId="21de1f939304b652" providerId="LiveId" clId="{89D5566A-4168-4E5B-8BC5-132BF5424388}" dt="2026-06-12T09:07:46.980" v="4643" actId="20577"/>
          <ac:spMkLst>
            <pc:docMk/>
            <pc:sldMk cId="1037257886" sldId="265"/>
            <ac:spMk id="2" creationId="{68A8AF1C-86E0-7043-44A2-DA950ED42D52}"/>
          </ac:spMkLst>
        </pc:spChg>
        <pc:spChg chg="mod">
          <ac:chgData name="Dharm kaur" userId="21de1f939304b652" providerId="LiveId" clId="{89D5566A-4168-4E5B-8BC5-132BF5424388}" dt="2026-06-14T08:33:41.754" v="6417" actId="27636"/>
          <ac:spMkLst>
            <pc:docMk/>
            <pc:sldMk cId="1037257886" sldId="265"/>
            <ac:spMk id="3" creationId="{E04C29E1-0FF6-7114-4118-5B68E71110F6}"/>
          </ac:spMkLst>
        </pc:spChg>
      </pc:sldChg>
      <pc:sldChg chg="modSp">
        <pc:chgData name="Dharm kaur" userId="21de1f939304b652" providerId="LiveId" clId="{89D5566A-4168-4E5B-8BC5-132BF5424388}" dt="2026-06-05T22:07:55.598" v="365"/>
        <pc:sldMkLst>
          <pc:docMk/>
          <pc:sldMk cId="3258301802" sldId="266"/>
        </pc:sldMkLst>
        <pc:spChg chg="mod">
          <ac:chgData name="Dharm kaur" userId="21de1f939304b652" providerId="LiveId" clId="{89D5566A-4168-4E5B-8BC5-132BF5424388}" dt="2026-06-05T22:07:55.598" v="365"/>
          <ac:spMkLst>
            <pc:docMk/>
            <pc:sldMk cId="3258301802" sldId="266"/>
            <ac:spMk id="2" creationId="{68A8AF1C-86E0-7043-44A2-DA950ED42D52}"/>
          </ac:spMkLst>
        </pc:spChg>
      </pc:sldChg>
      <pc:sldChg chg="modSp mod">
        <pc:chgData name="Dharm kaur" userId="21de1f939304b652" providerId="LiveId" clId="{89D5566A-4168-4E5B-8BC5-132BF5424388}" dt="2026-06-14T06:43:51.429" v="6390" actId="14100"/>
        <pc:sldMkLst>
          <pc:docMk/>
          <pc:sldMk cId="702059637" sldId="270"/>
        </pc:sldMkLst>
        <pc:spChg chg="mod">
          <ac:chgData name="Dharm kaur" userId="21de1f939304b652" providerId="LiveId" clId="{89D5566A-4168-4E5B-8BC5-132BF5424388}" dt="2026-06-14T06:43:51.429" v="6390" actId="14100"/>
          <ac:spMkLst>
            <pc:docMk/>
            <pc:sldMk cId="702059637" sldId="270"/>
            <ac:spMk id="4" creationId="{0275301B-F9FE-639C-99FA-5A78A9B0F8AC}"/>
          </ac:spMkLst>
        </pc:spChg>
      </pc:sldChg>
      <pc:sldChg chg="modSp mod">
        <pc:chgData name="Dharm kaur" userId="21de1f939304b652" providerId="LiveId" clId="{89D5566A-4168-4E5B-8BC5-132BF5424388}" dt="2026-06-14T09:44:24.258" v="6466" actId="20577"/>
        <pc:sldMkLst>
          <pc:docMk/>
          <pc:sldMk cId="3321023050" sldId="271"/>
        </pc:sldMkLst>
        <pc:spChg chg="mod">
          <ac:chgData name="Dharm kaur" userId="21de1f939304b652" providerId="LiveId" clId="{89D5566A-4168-4E5B-8BC5-132BF5424388}" dt="2026-06-05T08:49:45.306" v="156" actId="14100"/>
          <ac:spMkLst>
            <pc:docMk/>
            <pc:sldMk cId="3321023050" sldId="271"/>
            <ac:spMk id="2" creationId="{23379A11-1CF0-5125-F775-02C08085203B}"/>
          </ac:spMkLst>
        </pc:spChg>
        <pc:spChg chg="mod">
          <ac:chgData name="Dharm kaur" userId="21de1f939304b652" providerId="LiveId" clId="{89D5566A-4168-4E5B-8BC5-132BF5424388}" dt="2026-06-14T09:44:24.258" v="6466" actId="20577"/>
          <ac:spMkLst>
            <pc:docMk/>
            <pc:sldMk cId="3321023050" sldId="271"/>
            <ac:spMk id="3" creationId="{04A3744F-9B08-5DB9-23DC-76B7A65F7E67}"/>
          </ac:spMkLst>
        </pc:spChg>
      </pc:sldChg>
      <pc:sldChg chg="addSp delSp modSp mod setBg">
        <pc:chgData name="Dharm kaur" userId="21de1f939304b652" providerId="LiveId" clId="{89D5566A-4168-4E5B-8BC5-132BF5424388}" dt="2026-06-14T09:51:49.951" v="6493" actId="14100"/>
        <pc:sldMkLst>
          <pc:docMk/>
          <pc:sldMk cId="1027608494" sldId="272"/>
        </pc:sldMkLst>
        <pc:spChg chg="mod">
          <ac:chgData name="Dharm kaur" userId="21de1f939304b652" providerId="LiveId" clId="{89D5566A-4168-4E5B-8BC5-132BF5424388}" dt="2026-06-14T09:51:49.951" v="6493" actId="14100"/>
          <ac:spMkLst>
            <pc:docMk/>
            <pc:sldMk cId="1027608494" sldId="272"/>
            <ac:spMk id="2" creationId="{8A50C2D0-4F0F-32FA-368C-29CAACE5786E}"/>
          </ac:spMkLst>
        </pc:spChg>
        <pc:spChg chg="mod ord">
          <ac:chgData name="Dharm kaur" userId="21de1f939304b652" providerId="LiveId" clId="{89D5566A-4168-4E5B-8BC5-132BF5424388}" dt="2026-06-14T09:51:41.164" v="6492" actId="1076"/>
          <ac:spMkLst>
            <pc:docMk/>
            <pc:sldMk cId="1027608494" sldId="272"/>
            <ac:spMk id="3" creationId="{E292113E-450D-CB08-601E-E45AB99509E7}"/>
          </ac:spMkLst>
        </pc:spChg>
        <pc:picChg chg="add mod ord">
          <ac:chgData name="Dharm kaur" userId="21de1f939304b652" providerId="LiveId" clId="{89D5566A-4168-4E5B-8BC5-132BF5424388}" dt="2026-06-12T10:05:22.732" v="4657" actId="1076"/>
          <ac:picMkLst>
            <pc:docMk/>
            <pc:sldMk cId="1027608494" sldId="272"/>
            <ac:picMk id="5" creationId="{271F1D4C-C451-E5AF-A477-BB689B9A4955}"/>
          </ac:picMkLst>
        </pc:picChg>
        <pc:picChg chg="add mod ord">
          <ac:chgData name="Dharm kaur" userId="21de1f939304b652" providerId="LiveId" clId="{89D5566A-4168-4E5B-8BC5-132BF5424388}" dt="2026-06-12T10:05:27.749" v="4658" actId="14100"/>
          <ac:picMkLst>
            <pc:docMk/>
            <pc:sldMk cId="1027608494" sldId="272"/>
            <ac:picMk id="12" creationId="{04DAF597-6B6B-D8AC-8630-55903B314AD8}"/>
          </ac:picMkLst>
        </pc:picChg>
      </pc:sldChg>
      <pc:sldChg chg="addSp delSp modSp mod modTransition setBg setClrOvrMap">
        <pc:chgData name="Dharm kaur" userId="21de1f939304b652" providerId="LiveId" clId="{89D5566A-4168-4E5B-8BC5-132BF5424388}" dt="2026-06-14T18:13:27.250" v="8063" actId="14100"/>
        <pc:sldMkLst>
          <pc:docMk/>
          <pc:sldMk cId="2661610389" sldId="273"/>
        </pc:sldMkLst>
        <pc:spChg chg="mod">
          <ac:chgData name="Dharm kaur" userId="21de1f939304b652" providerId="LiveId" clId="{89D5566A-4168-4E5B-8BC5-132BF5424388}" dt="2026-06-14T18:08:58.601" v="8043" actId="1076"/>
          <ac:spMkLst>
            <pc:docMk/>
            <pc:sldMk cId="2661610389" sldId="273"/>
            <ac:spMk id="2" creationId="{F1DF348C-F75E-75E9-74BA-22A65FB9E02F}"/>
          </ac:spMkLst>
        </pc:spChg>
        <pc:spChg chg="add del mod ord">
          <ac:chgData name="Dharm kaur" userId="21de1f939304b652" providerId="LiveId" clId="{89D5566A-4168-4E5B-8BC5-132BF5424388}" dt="2026-06-14T18:11:55.094" v="8059" actId="14100"/>
          <ac:spMkLst>
            <pc:docMk/>
            <pc:sldMk cId="2661610389" sldId="273"/>
            <ac:spMk id="3" creationId="{881B820E-B9B3-5CF2-E1AE-F54AA3FA003E}"/>
          </ac:spMkLst>
        </pc:spChg>
        <pc:spChg chg="add del">
          <ac:chgData name="Dharm kaur" userId="21de1f939304b652" providerId="LiveId" clId="{89D5566A-4168-4E5B-8BC5-132BF5424388}" dt="2026-06-14T17:48:11.052" v="7761" actId="26606"/>
          <ac:spMkLst>
            <pc:docMk/>
            <pc:sldMk cId="2661610389" sldId="273"/>
            <ac:spMk id="6" creationId="{9F4444CE-BC8D-4D61-B303-4C05614E62AB}"/>
          </ac:spMkLst>
        </pc:spChg>
        <pc:spChg chg="add del">
          <ac:chgData name="Dharm kaur" userId="21de1f939304b652" providerId="LiveId" clId="{89D5566A-4168-4E5B-8BC5-132BF5424388}" dt="2026-06-14T17:48:11.052" v="7761" actId="26606"/>
          <ac:spMkLst>
            <pc:docMk/>
            <pc:sldMk cId="2661610389" sldId="273"/>
            <ac:spMk id="7" creationId="{73772B81-181F-48B7-8826-4D9686D15DF5}"/>
          </ac:spMkLst>
        </pc:spChg>
        <pc:spChg chg="add del">
          <ac:chgData name="Dharm kaur" userId="21de1f939304b652" providerId="LiveId" clId="{89D5566A-4168-4E5B-8BC5-132BF5424388}" dt="2026-06-14T17:48:11.052" v="7761" actId="26606"/>
          <ac:spMkLst>
            <pc:docMk/>
            <pc:sldMk cId="2661610389" sldId="273"/>
            <ac:spMk id="8" creationId="{B2205F6E-03C6-4E92-877C-E2482F6599AA}"/>
          </ac:spMkLst>
        </pc:spChg>
        <pc:spChg chg="add del">
          <ac:chgData name="Dharm kaur" userId="21de1f939304b652" providerId="LiveId" clId="{89D5566A-4168-4E5B-8BC5-132BF5424388}" dt="2026-06-14T17:46:43.919" v="7750" actId="26606"/>
          <ac:spMkLst>
            <pc:docMk/>
            <pc:sldMk cId="2661610389" sldId="273"/>
            <ac:spMk id="9" creationId="{A65AC7D1-EAA9-48F5-B509-60A7F50BF703}"/>
          </ac:spMkLst>
        </pc:spChg>
        <pc:spChg chg="add del">
          <ac:chgData name="Dharm kaur" userId="21de1f939304b652" providerId="LiveId" clId="{89D5566A-4168-4E5B-8BC5-132BF5424388}" dt="2026-06-14T17:48:12.896" v="7763" actId="26606"/>
          <ac:spMkLst>
            <pc:docMk/>
            <pc:sldMk cId="2661610389" sldId="273"/>
            <ac:spMk id="10" creationId="{9323D83D-50D6-4040-A58B-FCEA340F886A}"/>
          </ac:spMkLst>
        </pc:spChg>
        <pc:spChg chg="add del">
          <ac:chgData name="Dharm kaur" userId="21de1f939304b652" providerId="LiveId" clId="{89D5566A-4168-4E5B-8BC5-132BF5424388}" dt="2026-06-14T17:46:43.919" v="7750" actId="26606"/>
          <ac:spMkLst>
            <pc:docMk/>
            <pc:sldMk cId="2661610389" sldId="273"/>
            <ac:spMk id="11" creationId="{D6320AF9-619A-4175-865B-5663E1AEF4C5}"/>
          </ac:spMkLst>
        </pc:spChg>
        <pc:spChg chg="add del">
          <ac:chgData name="Dharm kaur" userId="21de1f939304b652" providerId="LiveId" clId="{89D5566A-4168-4E5B-8BC5-132BF5424388}" dt="2026-06-14T17:48:12.896" v="7763" actId="26606"/>
          <ac:spMkLst>
            <pc:docMk/>
            <pc:sldMk cId="2661610389" sldId="273"/>
            <ac:spMk id="14" creationId="{F10FD715-4DCE-4779-B634-EC78315EA213}"/>
          </ac:spMkLst>
        </pc:spChg>
        <pc:spChg chg="add del">
          <ac:chgData name="Dharm kaur" userId="21de1f939304b652" providerId="LiveId" clId="{89D5566A-4168-4E5B-8BC5-132BF5424388}" dt="2026-06-14T17:48:12.896" v="7763" actId="26606"/>
          <ac:spMkLst>
            <pc:docMk/>
            <pc:sldMk cId="2661610389" sldId="273"/>
            <ac:spMk id="16" creationId="{603AE127-802C-459A-A612-DB85B67F0DC0}"/>
          </ac:spMkLst>
        </pc:spChg>
        <pc:spChg chg="add del">
          <ac:chgData name="Dharm kaur" userId="21de1f939304b652" providerId="LiveId" clId="{89D5566A-4168-4E5B-8BC5-132BF5424388}" dt="2026-06-14T17:46:43.919" v="7750" actId="26606"/>
          <ac:spMkLst>
            <pc:docMk/>
            <pc:sldMk cId="2661610389" sldId="273"/>
            <ac:spMk id="17" creationId="{7E018740-5C2B-4A41-AC1A-7E68D1EC1954}"/>
          </ac:spMkLst>
        </pc:spChg>
        <pc:spChg chg="add del">
          <ac:chgData name="Dharm kaur" userId="21de1f939304b652" providerId="LiveId" clId="{89D5566A-4168-4E5B-8BC5-132BF5424388}" dt="2026-06-14T17:48:12.896" v="7763" actId="26606"/>
          <ac:spMkLst>
            <pc:docMk/>
            <pc:sldMk cId="2661610389" sldId="273"/>
            <ac:spMk id="18" creationId="{881B820E-B9B3-5CF2-E1AE-F54AA3FA003E}"/>
          </ac:spMkLst>
        </pc:spChg>
        <pc:spChg chg="add del">
          <ac:chgData name="Dharm kaur" userId="21de1f939304b652" providerId="LiveId" clId="{89D5566A-4168-4E5B-8BC5-132BF5424388}" dt="2026-06-14T17:46:43.919" v="7750" actId="26606"/>
          <ac:spMkLst>
            <pc:docMk/>
            <pc:sldMk cId="2661610389" sldId="273"/>
            <ac:spMk id="19" creationId="{166F75A4-C475-4941-8EE2-B80A06A2C1BB}"/>
          </ac:spMkLst>
        </pc:spChg>
        <pc:spChg chg="add del">
          <ac:chgData name="Dharm kaur" userId="21de1f939304b652" providerId="LiveId" clId="{89D5566A-4168-4E5B-8BC5-132BF5424388}" dt="2026-06-14T17:48:15.380" v="7765" actId="26606"/>
          <ac:spMkLst>
            <pc:docMk/>
            <pc:sldMk cId="2661610389" sldId="273"/>
            <ac:spMk id="20" creationId="{E80B86A7-A1EC-475B-9166-88902B033A38}"/>
          </ac:spMkLst>
        </pc:spChg>
        <pc:spChg chg="add del">
          <ac:chgData name="Dharm kaur" userId="21de1f939304b652" providerId="LiveId" clId="{89D5566A-4168-4E5B-8BC5-132BF5424388}" dt="2026-06-14T17:46:43.919" v="7750" actId="26606"/>
          <ac:spMkLst>
            <pc:docMk/>
            <pc:sldMk cId="2661610389" sldId="273"/>
            <ac:spMk id="21" creationId="{A032553A-72E8-4B0D-8405-FF9771C9AF05}"/>
          </ac:spMkLst>
        </pc:spChg>
        <pc:spChg chg="add del">
          <ac:chgData name="Dharm kaur" userId="21de1f939304b652" providerId="LiveId" clId="{89D5566A-4168-4E5B-8BC5-132BF5424388}" dt="2026-06-14T17:48:15.380" v="7765" actId="26606"/>
          <ac:spMkLst>
            <pc:docMk/>
            <pc:sldMk cId="2661610389" sldId="273"/>
            <ac:spMk id="22" creationId="{C2C29CB1-9F74-4879-A6AF-AEA67B6F1F4D}"/>
          </ac:spMkLst>
        </pc:spChg>
        <pc:spChg chg="add del">
          <ac:chgData name="Dharm kaur" userId="21de1f939304b652" providerId="LiveId" clId="{89D5566A-4168-4E5B-8BC5-132BF5424388}" dt="2026-06-14T17:46:43.919" v="7750" actId="26606"/>
          <ac:spMkLst>
            <pc:docMk/>
            <pc:sldMk cId="2661610389" sldId="273"/>
            <ac:spMk id="23" creationId="{765800AC-C3B9-498E-87BC-29FAE4C76B21}"/>
          </ac:spMkLst>
        </pc:spChg>
        <pc:spChg chg="add del">
          <ac:chgData name="Dharm kaur" userId="21de1f939304b652" providerId="LiveId" clId="{89D5566A-4168-4E5B-8BC5-132BF5424388}" dt="2026-06-14T17:48:15.380" v="7765" actId="26606"/>
          <ac:spMkLst>
            <pc:docMk/>
            <pc:sldMk cId="2661610389" sldId="273"/>
            <ac:spMk id="24" creationId="{881B820E-B9B3-5CF2-E1AE-F54AA3FA003E}"/>
          </ac:spMkLst>
        </pc:spChg>
        <pc:spChg chg="add del">
          <ac:chgData name="Dharm kaur" userId="21de1f939304b652" providerId="LiveId" clId="{89D5566A-4168-4E5B-8BC5-132BF5424388}" dt="2026-06-14T17:46:43.919" v="7750" actId="26606"/>
          <ac:spMkLst>
            <pc:docMk/>
            <pc:sldMk cId="2661610389" sldId="273"/>
            <ac:spMk id="25" creationId="{1F9D6ACB-2FF4-49F9-978A-E0D5327FC635}"/>
          </ac:spMkLst>
        </pc:spChg>
        <pc:spChg chg="add del">
          <ac:chgData name="Dharm kaur" userId="21de1f939304b652" providerId="LiveId" clId="{89D5566A-4168-4E5B-8BC5-132BF5424388}" dt="2026-06-14T17:48:15.380" v="7765" actId="26606"/>
          <ac:spMkLst>
            <pc:docMk/>
            <pc:sldMk cId="2661610389" sldId="273"/>
            <ac:spMk id="26" creationId="{7E2C7115-5336-410C-AD71-0F0952A2E5A7}"/>
          </ac:spMkLst>
        </pc:spChg>
        <pc:spChg chg="add del">
          <ac:chgData name="Dharm kaur" userId="21de1f939304b652" providerId="LiveId" clId="{89D5566A-4168-4E5B-8BC5-132BF5424388}" dt="2026-06-14T17:46:43.919" v="7750" actId="26606"/>
          <ac:spMkLst>
            <pc:docMk/>
            <pc:sldMk cId="2661610389" sldId="273"/>
            <ac:spMk id="27" creationId="{A5EC319D-0FEA-4B95-A3EA-01E35672C95B}"/>
          </ac:spMkLst>
        </pc:spChg>
        <pc:spChg chg="add del">
          <ac:chgData name="Dharm kaur" userId="21de1f939304b652" providerId="LiveId" clId="{89D5566A-4168-4E5B-8BC5-132BF5424388}" dt="2026-06-14T17:46:47.595" v="7753" actId="26606"/>
          <ac:spMkLst>
            <pc:docMk/>
            <pc:sldMk cId="2661610389" sldId="273"/>
            <ac:spMk id="29" creationId="{9F4444CE-BC8D-4D61-B303-4C05614E62AB}"/>
          </ac:spMkLst>
        </pc:spChg>
        <pc:spChg chg="add del">
          <ac:chgData name="Dharm kaur" userId="21de1f939304b652" providerId="LiveId" clId="{89D5566A-4168-4E5B-8BC5-132BF5424388}" dt="2026-06-14T17:46:47.595" v="7753" actId="26606"/>
          <ac:spMkLst>
            <pc:docMk/>
            <pc:sldMk cId="2661610389" sldId="273"/>
            <ac:spMk id="30" creationId="{62423CA5-E2E1-4789-B759-9906C1C94063}"/>
          </ac:spMkLst>
        </pc:spChg>
        <pc:spChg chg="add del">
          <ac:chgData name="Dharm kaur" userId="21de1f939304b652" providerId="LiveId" clId="{89D5566A-4168-4E5B-8BC5-132BF5424388}" dt="2026-06-14T17:46:47.595" v="7753" actId="26606"/>
          <ac:spMkLst>
            <pc:docMk/>
            <pc:sldMk cId="2661610389" sldId="273"/>
            <ac:spMk id="31" creationId="{73772B81-181F-48B7-8826-4D9686D15DF5}"/>
          </ac:spMkLst>
        </pc:spChg>
        <pc:spChg chg="add del">
          <ac:chgData name="Dharm kaur" userId="21de1f939304b652" providerId="LiveId" clId="{89D5566A-4168-4E5B-8BC5-132BF5424388}" dt="2026-06-14T17:46:47.595" v="7753" actId="26606"/>
          <ac:spMkLst>
            <pc:docMk/>
            <pc:sldMk cId="2661610389" sldId="273"/>
            <ac:spMk id="32" creationId="{B2205F6E-03C6-4E92-877C-E2482F6599AA}"/>
          </ac:spMkLst>
        </pc:spChg>
        <pc:spChg chg="add del">
          <ac:chgData name="Dharm kaur" userId="21de1f939304b652" providerId="LiveId" clId="{89D5566A-4168-4E5B-8BC5-132BF5424388}" dt="2026-06-14T18:07:00.929" v="8019" actId="26606"/>
          <ac:spMkLst>
            <pc:docMk/>
            <pc:sldMk cId="2661610389" sldId="273"/>
            <ac:spMk id="38" creationId="{9F4444CE-BC8D-4D61-B303-4C05614E62AB}"/>
          </ac:spMkLst>
        </pc:spChg>
        <pc:spChg chg="add del">
          <ac:chgData name="Dharm kaur" userId="21de1f939304b652" providerId="LiveId" clId="{89D5566A-4168-4E5B-8BC5-132BF5424388}" dt="2026-06-14T18:07:00.929" v="8019" actId="26606"/>
          <ac:spMkLst>
            <pc:docMk/>
            <pc:sldMk cId="2661610389" sldId="273"/>
            <ac:spMk id="40" creationId="{62423CA5-E2E1-4789-B759-9906C1C94063}"/>
          </ac:spMkLst>
        </pc:spChg>
        <pc:spChg chg="add del">
          <ac:chgData name="Dharm kaur" userId="21de1f939304b652" providerId="LiveId" clId="{89D5566A-4168-4E5B-8BC5-132BF5424388}" dt="2026-06-14T18:07:00.929" v="8019" actId="26606"/>
          <ac:spMkLst>
            <pc:docMk/>
            <pc:sldMk cId="2661610389" sldId="273"/>
            <ac:spMk id="42" creationId="{73772B81-181F-48B7-8826-4D9686D15DF5}"/>
          </ac:spMkLst>
        </pc:spChg>
        <pc:spChg chg="add del">
          <ac:chgData name="Dharm kaur" userId="21de1f939304b652" providerId="LiveId" clId="{89D5566A-4168-4E5B-8BC5-132BF5424388}" dt="2026-06-14T18:07:00.929" v="8019" actId="26606"/>
          <ac:spMkLst>
            <pc:docMk/>
            <pc:sldMk cId="2661610389" sldId="273"/>
            <ac:spMk id="44" creationId="{B2205F6E-03C6-4E92-877C-E2482F6599AA}"/>
          </ac:spMkLst>
        </pc:spChg>
        <pc:spChg chg="add del">
          <ac:chgData name="Dharm kaur" userId="21de1f939304b652" providerId="LiveId" clId="{89D5566A-4168-4E5B-8BC5-132BF5424388}" dt="2026-06-14T18:07:03.533" v="8021" actId="26606"/>
          <ac:spMkLst>
            <pc:docMk/>
            <pc:sldMk cId="2661610389" sldId="273"/>
            <ac:spMk id="46" creationId="{3BCB5F6A-9EB0-40B0-9D13-3023E9A20508}"/>
          </ac:spMkLst>
        </pc:spChg>
        <pc:spChg chg="add del">
          <ac:chgData name="Dharm kaur" userId="21de1f939304b652" providerId="LiveId" clId="{89D5566A-4168-4E5B-8BC5-132BF5424388}" dt="2026-06-14T18:07:09.300" v="8023" actId="26606"/>
          <ac:spMkLst>
            <pc:docMk/>
            <pc:sldMk cId="2661610389" sldId="273"/>
            <ac:spMk id="48" creationId="{D94A7024-D948-494D-8920-BBA2DA07D15B}"/>
          </ac:spMkLst>
        </pc:spChg>
        <pc:spChg chg="add del">
          <ac:chgData name="Dharm kaur" userId="21de1f939304b652" providerId="LiveId" clId="{89D5566A-4168-4E5B-8BC5-132BF5424388}" dt="2026-06-14T18:07:14.743" v="8026" actId="26606"/>
          <ac:spMkLst>
            <pc:docMk/>
            <pc:sldMk cId="2661610389" sldId="273"/>
            <ac:spMk id="50" creationId="{A032553A-72E8-4B0D-8405-FF9771C9AF05}"/>
          </ac:spMkLst>
        </pc:spChg>
        <pc:spChg chg="add del">
          <ac:chgData name="Dharm kaur" userId="21de1f939304b652" providerId="LiveId" clId="{89D5566A-4168-4E5B-8BC5-132BF5424388}" dt="2026-06-14T18:07:14.743" v="8026" actId="26606"/>
          <ac:spMkLst>
            <pc:docMk/>
            <pc:sldMk cId="2661610389" sldId="273"/>
            <ac:spMk id="51" creationId="{A65AC7D1-EAA9-48F5-B509-60A7F50BF703}"/>
          </ac:spMkLst>
        </pc:spChg>
        <pc:spChg chg="add del">
          <ac:chgData name="Dharm kaur" userId="21de1f939304b652" providerId="LiveId" clId="{89D5566A-4168-4E5B-8BC5-132BF5424388}" dt="2026-06-14T18:07:14.743" v="8026" actId="26606"/>
          <ac:spMkLst>
            <pc:docMk/>
            <pc:sldMk cId="2661610389" sldId="273"/>
            <ac:spMk id="52" creationId="{765800AC-C3B9-498E-87BC-29FAE4C76B21}"/>
          </ac:spMkLst>
        </pc:spChg>
        <pc:spChg chg="add del">
          <ac:chgData name="Dharm kaur" userId="21de1f939304b652" providerId="LiveId" clId="{89D5566A-4168-4E5B-8BC5-132BF5424388}" dt="2026-06-14T18:07:14.743" v="8026" actId="26606"/>
          <ac:spMkLst>
            <pc:docMk/>
            <pc:sldMk cId="2661610389" sldId="273"/>
            <ac:spMk id="53" creationId="{D6320AF9-619A-4175-865B-5663E1AEF4C5}"/>
          </ac:spMkLst>
        </pc:spChg>
        <pc:spChg chg="add del">
          <ac:chgData name="Dharm kaur" userId="21de1f939304b652" providerId="LiveId" clId="{89D5566A-4168-4E5B-8BC5-132BF5424388}" dt="2026-06-14T18:07:14.743" v="8026" actId="26606"/>
          <ac:spMkLst>
            <pc:docMk/>
            <pc:sldMk cId="2661610389" sldId="273"/>
            <ac:spMk id="54" creationId="{1F9D6ACB-2FF4-49F9-978A-E0D5327FC635}"/>
          </ac:spMkLst>
        </pc:spChg>
        <pc:spChg chg="add del">
          <ac:chgData name="Dharm kaur" userId="21de1f939304b652" providerId="LiveId" clId="{89D5566A-4168-4E5B-8BC5-132BF5424388}" dt="2026-06-14T18:07:14.743" v="8026" actId="26606"/>
          <ac:spMkLst>
            <pc:docMk/>
            <pc:sldMk cId="2661610389" sldId="273"/>
            <ac:spMk id="56" creationId="{A5EC319D-0FEA-4B95-A3EA-01E35672C95B}"/>
          </ac:spMkLst>
        </pc:spChg>
        <pc:spChg chg="add del">
          <ac:chgData name="Dharm kaur" userId="21de1f939304b652" providerId="LiveId" clId="{89D5566A-4168-4E5B-8BC5-132BF5424388}" dt="2026-06-14T18:07:14.743" v="8026" actId="26606"/>
          <ac:spMkLst>
            <pc:docMk/>
            <pc:sldMk cId="2661610389" sldId="273"/>
            <ac:spMk id="58" creationId="{7E018740-5C2B-4A41-AC1A-7E68D1EC1954}"/>
          </ac:spMkLst>
        </pc:spChg>
        <pc:spChg chg="add del">
          <ac:chgData name="Dharm kaur" userId="21de1f939304b652" providerId="LiveId" clId="{89D5566A-4168-4E5B-8BC5-132BF5424388}" dt="2026-06-14T18:07:14.743" v="8026" actId="26606"/>
          <ac:spMkLst>
            <pc:docMk/>
            <pc:sldMk cId="2661610389" sldId="273"/>
            <ac:spMk id="59" creationId="{166F75A4-C475-4941-8EE2-B80A06A2C1BB}"/>
          </ac:spMkLst>
        </pc:spChg>
        <pc:graphicFrameChg chg="add del">
          <ac:chgData name="Dharm kaur" userId="21de1f939304b652" providerId="LiveId" clId="{89D5566A-4168-4E5B-8BC5-132BF5424388}" dt="2026-06-14T17:48:11.052" v="7761" actId="26606"/>
          <ac:graphicFrameMkLst>
            <pc:docMk/>
            <pc:sldMk cId="2661610389" sldId="273"/>
            <ac:graphicFrameMk id="5" creationId="{849C3F4A-038F-EDEC-A3D6-69EAD285D877}"/>
          </ac:graphicFrameMkLst>
        </pc:graphicFrameChg>
        <pc:picChg chg="add del mod">
          <ac:chgData name="Dharm kaur" userId="21de1f939304b652" providerId="LiveId" clId="{89D5566A-4168-4E5B-8BC5-132BF5424388}" dt="2026-06-14T17:48:00.990" v="7759" actId="22"/>
          <ac:picMkLst>
            <pc:docMk/>
            <pc:sldMk cId="2661610389" sldId="273"/>
            <ac:picMk id="4" creationId="{2FEFA853-807A-0D57-8DA8-CDA7A720C326}"/>
          </ac:picMkLst>
        </pc:picChg>
        <pc:picChg chg="add mod ord">
          <ac:chgData name="Dharm kaur" userId="21de1f939304b652" providerId="LiveId" clId="{89D5566A-4168-4E5B-8BC5-132BF5424388}" dt="2026-06-14T18:13:27.250" v="8063" actId="14100"/>
          <ac:picMkLst>
            <pc:docMk/>
            <pc:sldMk cId="2661610389" sldId="273"/>
            <ac:picMk id="33" creationId="{BA38EFC5-65FE-5F47-76AF-A48FF43C3973}"/>
          </ac:picMkLst>
        </pc:picChg>
        <pc:cxnChg chg="add del">
          <ac:chgData name="Dharm kaur" userId="21de1f939304b652" providerId="LiveId" clId="{89D5566A-4168-4E5B-8BC5-132BF5424388}" dt="2026-06-14T17:48:12.896" v="7763" actId="26606"/>
          <ac:cxnSpMkLst>
            <pc:docMk/>
            <pc:sldMk cId="2661610389" sldId="273"/>
            <ac:cxnSpMk id="12" creationId="{1A1FE6BB-DFB2-4080-9B5E-076EF5DDE67B}"/>
          </ac:cxnSpMkLst>
        </pc:cxnChg>
      </pc:sldChg>
      <pc:sldChg chg="addSp delSp modSp mod setBg setClrOvrMap">
        <pc:chgData name="Dharm kaur" userId="21de1f939304b652" providerId="LiveId" clId="{89D5566A-4168-4E5B-8BC5-132BF5424388}" dt="2026-06-14T17:53:06.434" v="7798" actId="14100"/>
        <pc:sldMkLst>
          <pc:docMk/>
          <pc:sldMk cId="860344735" sldId="274"/>
        </pc:sldMkLst>
        <pc:spChg chg="mod">
          <ac:chgData name="Dharm kaur" userId="21de1f939304b652" providerId="LiveId" clId="{89D5566A-4168-4E5B-8BC5-132BF5424388}" dt="2026-06-14T17:48:47.586" v="7773" actId="26606"/>
          <ac:spMkLst>
            <pc:docMk/>
            <pc:sldMk cId="860344735" sldId="274"/>
            <ac:spMk id="2" creationId="{A4625D9A-89A8-7973-B86A-02BB98C95A4B}"/>
          </ac:spMkLst>
        </pc:spChg>
        <pc:spChg chg="add del mod ord">
          <ac:chgData name="Dharm kaur" userId="21de1f939304b652" providerId="LiveId" clId="{89D5566A-4168-4E5B-8BC5-132BF5424388}" dt="2026-06-14T17:49:01.754" v="7776" actId="26606"/>
          <ac:spMkLst>
            <pc:docMk/>
            <pc:sldMk cId="860344735" sldId="274"/>
            <ac:spMk id="3" creationId="{5A83545D-6FBE-2985-5F35-4C84283CFC53}"/>
          </ac:spMkLst>
        </pc:spChg>
        <pc:spChg chg="add del">
          <ac:chgData name="Dharm kaur" userId="21de1f939304b652" providerId="LiveId" clId="{89D5566A-4168-4E5B-8BC5-132BF5424388}" dt="2026-06-14T10:00:00.669" v="6523" actId="26606"/>
          <ac:spMkLst>
            <pc:docMk/>
            <pc:sldMk cId="860344735" sldId="274"/>
            <ac:spMk id="11" creationId="{8E2EB503-A017-4457-A105-53638C97DEB8}"/>
          </ac:spMkLst>
        </pc:spChg>
        <pc:spChg chg="add del">
          <ac:chgData name="Dharm kaur" userId="21de1f939304b652" providerId="LiveId" clId="{89D5566A-4168-4E5B-8BC5-132BF5424388}" dt="2026-06-14T10:00:36.148" v="6531" actId="26606"/>
          <ac:spMkLst>
            <pc:docMk/>
            <pc:sldMk cId="860344735" sldId="274"/>
            <ac:spMk id="13" creationId="{8E2EB503-A017-4457-A105-53638C97DEB8}"/>
          </ac:spMkLst>
        </pc:spChg>
        <pc:spChg chg="add del">
          <ac:chgData name="Dharm kaur" userId="21de1f939304b652" providerId="LiveId" clId="{89D5566A-4168-4E5B-8BC5-132BF5424388}" dt="2026-06-14T17:48:47.586" v="7773" actId="26606"/>
          <ac:spMkLst>
            <pc:docMk/>
            <pc:sldMk cId="860344735" sldId="274"/>
            <ac:spMk id="14" creationId="{4524F065-9F7C-400C-9A20-B343BFAA6AAB}"/>
          </ac:spMkLst>
        </pc:spChg>
        <pc:spChg chg="add del">
          <ac:chgData name="Dharm kaur" userId="21de1f939304b652" providerId="LiveId" clId="{89D5566A-4168-4E5B-8BC5-132BF5424388}" dt="2026-06-14T09:59:24.120" v="6511" actId="26606"/>
          <ac:spMkLst>
            <pc:docMk/>
            <pc:sldMk cId="860344735" sldId="274"/>
            <ac:spMk id="16" creationId="{8E2EB503-A017-4457-A105-53638C97DEB8}"/>
          </ac:spMkLst>
        </pc:spChg>
        <pc:spChg chg="add del">
          <ac:chgData name="Dharm kaur" userId="21de1f939304b652" providerId="LiveId" clId="{89D5566A-4168-4E5B-8BC5-132BF5424388}" dt="2026-06-14T17:48:47.586" v="7773" actId="26606"/>
          <ac:spMkLst>
            <pc:docMk/>
            <pc:sldMk cId="860344735" sldId="274"/>
            <ac:spMk id="17" creationId="{4BE9D4C4-9FA3-4885-A769-301639CC7AD4}"/>
          </ac:spMkLst>
        </pc:spChg>
        <pc:spChg chg="add del">
          <ac:chgData name="Dharm kaur" userId="21de1f939304b652" providerId="LiveId" clId="{89D5566A-4168-4E5B-8BC5-132BF5424388}" dt="2026-06-14T09:59:58.925" v="6521" actId="26606"/>
          <ac:spMkLst>
            <pc:docMk/>
            <pc:sldMk cId="860344735" sldId="274"/>
            <ac:spMk id="18" creationId="{0E5A83F9-E6B8-40BD-9C0D-9A6F15650742}"/>
          </ac:spMkLst>
        </pc:spChg>
        <pc:spChg chg="add del">
          <ac:chgData name="Dharm kaur" userId="21de1f939304b652" providerId="LiveId" clId="{89D5566A-4168-4E5B-8BC5-132BF5424388}" dt="2026-06-14T09:59:58.925" v="6521" actId="26606"/>
          <ac:spMkLst>
            <pc:docMk/>
            <pc:sldMk cId="860344735" sldId="274"/>
            <ac:spMk id="19" creationId="{8267EEE4-6354-4F1C-9484-951F0EB92F1B}"/>
          </ac:spMkLst>
        </pc:spChg>
        <pc:spChg chg="add del">
          <ac:chgData name="Dharm kaur" userId="21de1f939304b652" providerId="LiveId" clId="{89D5566A-4168-4E5B-8BC5-132BF5424388}" dt="2026-06-14T17:48:47.586" v="7773" actId="26606"/>
          <ac:spMkLst>
            <pc:docMk/>
            <pc:sldMk cId="860344735" sldId="274"/>
            <ac:spMk id="21" creationId="{7EB6695E-BED5-4DA3-8C9B-AD301AEF4776}"/>
          </ac:spMkLst>
        </pc:spChg>
        <pc:spChg chg="add del">
          <ac:chgData name="Dharm kaur" userId="21de1f939304b652" providerId="LiveId" clId="{89D5566A-4168-4E5B-8BC5-132BF5424388}" dt="2026-06-14T17:48:47.586" v="7773" actId="26606"/>
          <ac:spMkLst>
            <pc:docMk/>
            <pc:sldMk cId="860344735" sldId="274"/>
            <ac:spMk id="23" creationId="{46DB9E65-E072-43AF-A8C9-9744BA0CC25F}"/>
          </ac:spMkLst>
        </pc:spChg>
        <pc:graphicFrameChg chg="add mod ord modGraphic">
          <ac:chgData name="Dharm kaur" userId="21de1f939304b652" providerId="LiveId" clId="{89D5566A-4168-4E5B-8BC5-132BF5424388}" dt="2026-06-14T17:52:53.143" v="7797" actId="20577"/>
          <ac:graphicFrameMkLst>
            <pc:docMk/>
            <pc:sldMk cId="860344735" sldId="274"/>
            <ac:graphicFrameMk id="9" creationId="{285D7AC0-4CCC-6670-36F7-C7A3F685D3E6}"/>
          </ac:graphicFrameMkLst>
        </pc:graphicFrameChg>
        <pc:graphicFrameChg chg="add del mod modGraphic">
          <ac:chgData name="Dharm kaur" userId="21de1f939304b652" providerId="LiveId" clId="{89D5566A-4168-4E5B-8BC5-132BF5424388}" dt="2026-06-14T17:13:18.414" v="7137" actId="21"/>
          <ac:graphicFrameMkLst>
            <pc:docMk/>
            <pc:sldMk cId="860344735" sldId="274"/>
            <ac:graphicFrameMk id="10" creationId="{C9A01C61-D137-0A74-20B3-3E72DDC29D67}"/>
          </ac:graphicFrameMkLst>
        </pc:graphicFrameChg>
        <pc:graphicFrameChg chg="add del">
          <ac:chgData name="Dharm kaur" userId="21de1f939304b652" providerId="LiveId" clId="{89D5566A-4168-4E5B-8BC5-132BF5424388}" dt="2026-06-14T17:49:01.722" v="7775" actId="26606"/>
          <ac:graphicFrameMkLst>
            <pc:docMk/>
            <pc:sldMk cId="860344735" sldId="274"/>
            <ac:graphicFrameMk id="25" creationId="{D1F35C87-1B9A-184E-7D60-BB58047969BC}"/>
          </ac:graphicFrameMkLst>
        </pc:graphicFrameChg>
        <pc:graphicFrameChg chg="add">
          <ac:chgData name="Dharm kaur" userId="21de1f939304b652" providerId="LiveId" clId="{89D5566A-4168-4E5B-8BC5-132BF5424388}" dt="2026-06-14T17:49:01.754" v="7776" actId="26606"/>
          <ac:graphicFrameMkLst>
            <pc:docMk/>
            <pc:sldMk cId="860344735" sldId="274"/>
            <ac:graphicFrameMk id="27" creationId="{B3EBD43D-B732-FC0A-B209-032B93E654F3}"/>
          </ac:graphicFrameMkLst>
        </pc:graphicFrameChg>
        <pc:picChg chg="add del mod ord">
          <ac:chgData name="Dharm kaur" userId="21de1f939304b652" providerId="LiveId" clId="{89D5566A-4168-4E5B-8BC5-132BF5424388}" dt="2026-06-14T17:09:43.728" v="7122" actId="21"/>
          <ac:picMkLst>
            <pc:docMk/>
            <pc:sldMk cId="860344735" sldId="274"/>
            <ac:picMk id="4" creationId="{24C897F8-CD98-162B-3AFE-5F750560CAE4}"/>
          </ac:picMkLst>
        </pc:picChg>
        <pc:picChg chg="add del mod ord">
          <ac:chgData name="Dharm kaur" userId="21de1f939304b652" providerId="LiveId" clId="{89D5566A-4168-4E5B-8BC5-132BF5424388}" dt="2026-06-14T10:00:02.866" v="6524" actId="22"/>
          <ac:picMkLst>
            <pc:docMk/>
            <pc:sldMk cId="860344735" sldId="274"/>
            <ac:picMk id="6" creationId="{9268D093-7E3F-8C1D-439A-45FE397BBAB7}"/>
          </ac:picMkLst>
        </pc:picChg>
        <pc:picChg chg="add del mod ord">
          <ac:chgData name="Dharm kaur" userId="21de1f939304b652" providerId="LiveId" clId="{89D5566A-4168-4E5B-8BC5-132BF5424388}" dt="2026-06-14T10:00:57.606" v="6538" actId="22"/>
          <ac:picMkLst>
            <pc:docMk/>
            <pc:sldMk cId="860344735" sldId="274"/>
            <ac:picMk id="8" creationId="{CECBD644-ABA9-CF9F-AC80-D1DEAF3F5361}"/>
          </ac:picMkLst>
        </pc:picChg>
        <pc:picChg chg="add mod">
          <ac:chgData name="Dharm kaur" userId="21de1f939304b652" providerId="LiveId" clId="{89D5566A-4168-4E5B-8BC5-132BF5424388}" dt="2026-06-14T17:53:06.434" v="7798" actId="14100"/>
          <ac:picMkLst>
            <pc:docMk/>
            <pc:sldMk cId="860344735" sldId="274"/>
            <ac:picMk id="12" creationId="{F8127B83-0CB4-00F0-6B7E-AB98AB7C6D82}"/>
          </ac:picMkLst>
        </pc:picChg>
      </pc:sldChg>
      <pc:sldChg chg="addSp delSp modSp mod modTransition setBg setClrOvrMap">
        <pc:chgData name="Dharm kaur" userId="21de1f939304b652" providerId="LiveId" clId="{89D5566A-4168-4E5B-8BC5-132BF5424388}" dt="2026-06-14T18:06:40.583" v="8013" actId="14100"/>
        <pc:sldMkLst>
          <pc:docMk/>
          <pc:sldMk cId="2319079123" sldId="337"/>
        </pc:sldMkLst>
        <pc:spChg chg="mod">
          <ac:chgData name="Dharm kaur" userId="21de1f939304b652" providerId="LiveId" clId="{89D5566A-4168-4E5B-8BC5-132BF5424388}" dt="2026-06-14T18:01:36.294" v="7906" actId="27636"/>
          <ac:spMkLst>
            <pc:docMk/>
            <pc:sldMk cId="2319079123" sldId="337"/>
            <ac:spMk id="2" creationId="{F6A380E8-2AC0-F0B7-9432-FB8903B92FD6}"/>
          </ac:spMkLst>
        </pc:spChg>
        <pc:spChg chg="mod ord">
          <ac:chgData name="Dharm kaur" userId="21de1f939304b652" providerId="LiveId" clId="{89D5566A-4168-4E5B-8BC5-132BF5424388}" dt="2026-06-14T18:06:40.583" v="8013" actId="14100"/>
          <ac:spMkLst>
            <pc:docMk/>
            <pc:sldMk cId="2319079123" sldId="337"/>
            <ac:spMk id="3" creationId="{1B4D8426-20C5-630E-80E5-EAB06B11CCD5}"/>
          </ac:spMkLst>
        </pc:spChg>
        <pc:spChg chg="add del">
          <ac:chgData name="Dharm kaur" userId="21de1f939304b652" providerId="LiveId" clId="{89D5566A-4168-4E5B-8BC5-132BF5424388}" dt="2026-06-14T17:56:51.939" v="7834" actId="26606"/>
          <ac:spMkLst>
            <pc:docMk/>
            <pc:sldMk cId="2319079123" sldId="337"/>
            <ac:spMk id="7" creationId="{A65AC7D1-EAA9-48F5-B509-60A7F50BF703}"/>
          </ac:spMkLst>
        </pc:spChg>
        <pc:spChg chg="add del">
          <ac:chgData name="Dharm kaur" userId="21de1f939304b652" providerId="LiveId" clId="{89D5566A-4168-4E5B-8BC5-132BF5424388}" dt="2026-06-14T17:56:51.939" v="7834" actId="26606"/>
          <ac:spMkLst>
            <pc:docMk/>
            <pc:sldMk cId="2319079123" sldId="337"/>
            <ac:spMk id="8" creationId="{D6320AF9-619A-4175-865B-5663E1AEF4C5}"/>
          </ac:spMkLst>
        </pc:spChg>
        <pc:spChg chg="add del">
          <ac:chgData name="Dharm kaur" userId="21de1f939304b652" providerId="LiveId" clId="{89D5566A-4168-4E5B-8BC5-132BF5424388}" dt="2026-06-14T17:56:51.939" v="7834" actId="26606"/>
          <ac:spMkLst>
            <pc:docMk/>
            <pc:sldMk cId="2319079123" sldId="337"/>
            <ac:spMk id="13" creationId="{7E018740-5C2B-4A41-AC1A-7E68D1EC1954}"/>
          </ac:spMkLst>
        </pc:spChg>
        <pc:spChg chg="add del">
          <ac:chgData name="Dharm kaur" userId="21de1f939304b652" providerId="LiveId" clId="{89D5566A-4168-4E5B-8BC5-132BF5424388}" dt="2026-06-14T17:55:35.659" v="7806" actId="26606"/>
          <ac:spMkLst>
            <pc:docMk/>
            <pc:sldMk cId="2319079123" sldId="337"/>
            <ac:spMk id="14" creationId="{3F088236-D655-4F88-B238-E16762358025}"/>
          </ac:spMkLst>
        </pc:spChg>
        <pc:spChg chg="add del">
          <ac:chgData name="Dharm kaur" userId="21de1f939304b652" providerId="LiveId" clId="{89D5566A-4168-4E5B-8BC5-132BF5424388}" dt="2026-06-14T17:56:51.939" v="7834" actId="26606"/>
          <ac:spMkLst>
            <pc:docMk/>
            <pc:sldMk cId="2319079123" sldId="337"/>
            <ac:spMk id="15" creationId="{166F75A4-C475-4941-8EE2-B80A06A2C1BB}"/>
          </ac:spMkLst>
        </pc:spChg>
        <pc:spChg chg="add del">
          <ac:chgData name="Dharm kaur" userId="21de1f939304b652" providerId="LiveId" clId="{89D5566A-4168-4E5B-8BC5-132BF5424388}" dt="2026-06-14T17:55:35.659" v="7806" actId="26606"/>
          <ac:spMkLst>
            <pc:docMk/>
            <pc:sldMk cId="2319079123" sldId="337"/>
            <ac:spMk id="16" creationId="{3DAC0C92-199E-475C-9390-119A9B027276}"/>
          </ac:spMkLst>
        </pc:spChg>
        <pc:spChg chg="add del">
          <ac:chgData name="Dharm kaur" userId="21de1f939304b652" providerId="LiveId" clId="{89D5566A-4168-4E5B-8BC5-132BF5424388}" dt="2026-06-14T17:56:51.939" v="7834" actId="26606"/>
          <ac:spMkLst>
            <pc:docMk/>
            <pc:sldMk cId="2319079123" sldId="337"/>
            <ac:spMk id="17" creationId="{A032553A-72E8-4B0D-8405-FF9771C9AF05}"/>
          </ac:spMkLst>
        </pc:spChg>
        <pc:spChg chg="add del">
          <ac:chgData name="Dharm kaur" userId="21de1f939304b652" providerId="LiveId" clId="{89D5566A-4168-4E5B-8BC5-132BF5424388}" dt="2026-06-14T17:55:35.659" v="7806" actId="26606"/>
          <ac:spMkLst>
            <pc:docMk/>
            <pc:sldMk cId="2319079123" sldId="337"/>
            <ac:spMk id="18" creationId="{C4CFB339-0ED8-4FE2-9EF1-6D1375B8499B}"/>
          </ac:spMkLst>
        </pc:spChg>
        <pc:spChg chg="add del">
          <ac:chgData name="Dharm kaur" userId="21de1f939304b652" providerId="LiveId" clId="{89D5566A-4168-4E5B-8BC5-132BF5424388}" dt="2026-06-14T17:56:51.939" v="7834" actId="26606"/>
          <ac:spMkLst>
            <pc:docMk/>
            <pc:sldMk cId="2319079123" sldId="337"/>
            <ac:spMk id="19" creationId="{765800AC-C3B9-498E-87BC-29FAE4C76B21}"/>
          </ac:spMkLst>
        </pc:spChg>
        <pc:spChg chg="add del">
          <ac:chgData name="Dharm kaur" userId="21de1f939304b652" providerId="LiveId" clId="{89D5566A-4168-4E5B-8BC5-132BF5424388}" dt="2026-06-14T17:55:35.659" v="7806" actId="26606"/>
          <ac:spMkLst>
            <pc:docMk/>
            <pc:sldMk cId="2319079123" sldId="337"/>
            <ac:spMk id="20" creationId="{31896C80-2069-4431-9C19-83B913734490}"/>
          </ac:spMkLst>
        </pc:spChg>
        <pc:spChg chg="add del">
          <ac:chgData name="Dharm kaur" userId="21de1f939304b652" providerId="LiveId" clId="{89D5566A-4168-4E5B-8BC5-132BF5424388}" dt="2026-06-14T17:56:51.939" v="7834" actId="26606"/>
          <ac:spMkLst>
            <pc:docMk/>
            <pc:sldMk cId="2319079123" sldId="337"/>
            <ac:spMk id="21" creationId="{1F9D6ACB-2FF4-49F9-978A-E0D5327FC635}"/>
          </ac:spMkLst>
        </pc:spChg>
        <pc:spChg chg="add del">
          <ac:chgData name="Dharm kaur" userId="21de1f939304b652" providerId="LiveId" clId="{89D5566A-4168-4E5B-8BC5-132BF5424388}" dt="2026-06-14T17:55:35.659" v="7806" actId="26606"/>
          <ac:spMkLst>
            <pc:docMk/>
            <pc:sldMk cId="2319079123" sldId="337"/>
            <ac:spMk id="22" creationId="{BF120A21-0841-4823-B0C4-28AEBCEF9B78}"/>
          </ac:spMkLst>
        </pc:spChg>
        <pc:spChg chg="add del">
          <ac:chgData name="Dharm kaur" userId="21de1f939304b652" providerId="LiveId" clId="{89D5566A-4168-4E5B-8BC5-132BF5424388}" dt="2026-06-14T17:57:14.427" v="7843" actId="26606"/>
          <ac:spMkLst>
            <pc:docMk/>
            <pc:sldMk cId="2319079123" sldId="337"/>
            <ac:spMk id="23" creationId="{3BCB5F6A-9EB0-40B0-9D13-3023E9A20508}"/>
          </ac:spMkLst>
        </pc:spChg>
        <pc:spChg chg="add del">
          <ac:chgData name="Dharm kaur" userId="21de1f939304b652" providerId="LiveId" clId="{89D5566A-4168-4E5B-8BC5-132BF5424388}" dt="2026-06-14T17:55:35.659" v="7806" actId="26606"/>
          <ac:spMkLst>
            <pc:docMk/>
            <pc:sldMk cId="2319079123" sldId="337"/>
            <ac:spMk id="24" creationId="{DBB05BAE-BBD3-4289-899F-A6851503C6B0}"/>
          </ac:spMkLst>
        </pc:spChg>
        <pc:spChg chg="add del">
          <ac:chgData name="Dharm kaur" userId="21de1f939304b652" providerId="LiveId" clId="{89D5566A-4168-4E5B-8BC5-132BF5424388}" dt="2026-06-14T17:58:09.907" v="7855" actId="26606"/>
          <ac:spMkLst>
            <pc:docMk/>
            <pc:sldMk cId="2319079123" sldId="337"/>
            <ac:spMk id="25" creationId="{9F4444CE-BC8D-4D61-B303-4C05614E62AB}"/>
          </ac:spMkLst>
        </pc:spChg>
        <pc:spChg chg="add del">
          <ac:chgData name="Dharm kaur" userId="21de1f939304b652" providerId="LiveId" clId="{89D5566A-4168-4E5B-8BC5-132BF5424388}" dt="2026-06-14T17:55:35.659" v="7806" actId="26606"/>
          <ac:spMkLst>
            <pc:docMk/>
            <pc:sldMk cId="2319079123" sldId="337"/>
            <ac:spMk id="26" creationId="{9874D11C-36F5-4BBE-A490-019A54E953B0}"/>
          </ac:spMkLst>
        </pc:spChg>
        <pc:spChg chg="add del">
          <ac:chgData name="Dharm kaur" userId="21de1f939304b652" providerId="LiveId" clId="{89D5566A-4168-4E5B-8BC5-132BF5424388}" dt="2026-06-14T17:58:09.907" v="7855" actId="26606"/>
          <ac:spMkLst>
            <pc:docMk/>
            <pc:sldMk cId="2319079123" sldId="337"/>
            <ac:spMk id="27" creationId="{62423CA5-E2E1-4789-B759-9906C1C94063}"/>
          </ac:spMkLst>
        </pc:spChg>
        <pc:spChg chg="add del">
          <ac:chgData name="Dharm kaur" userId="21de1f939304b652" providerId="LiveId" clId="{89D5566A-4168-4E5B-8BC5-132BF5424388}" dt="2026-06-14T17:56:51.939" v="7834" actId="26606"/>
          <ac:spMkLst>
            <pc:docMk/>
            <pc:sldMk cId="2319079123" sldId="337"/>
            <ac:spMk id="28" creationId="{A5EC319D-0FEA-4B95-A3EA-01E35672C95B}"/>
          </ac:spMkLst>
        </pc:spChg>
        <pc:spChg chg="add del">
          <ac:chgData name="Dharm kaur" userId="21de1f939304b652" providerId="LiveId" clId="{89D5566A-4168-4E5B-8BC5-132BF5424388}" dt="2026-06-14T17:58:09.907" v="7855" actId="26606"/>
          <ac:spMkLst>
            <pc:docMk/>
            <pc:sldMk cId="2319079123" sldId="337"/>
            <ac:spMk id="29" creationId="{73772B81-181F-48B7-8826-4D9686D15DF5}"/>
          </ac:spMkLst>
        </pc:spChg>
        <pc:spChg chg="add del">
          <ac:chgData name="Dharm kaur" userId="21de1f939304b652" providerId="LiveId" clId="{89D5566A-4168-4E5B-8BC5-132BF5424388}" dt="2026-06-14T17:58:09.907" v="7855" actId="26606"/>
          <ac:spMkLst>
            <pc:docMk/>
            <pc:sldMk cId="2319079123" sldId="337"/>
            <ac:spMk id="30" creationId="{B2205F6E-03C6-4E92-877C-E2482F6599AA}"/>
          </ac:spMkLst>
        </pc:spChg>
        <pc:spChg chg="add del">
          <ac:chgData name="Dharm kaur" userId="21de1f939304b652" providerId="LiveId" clId="{89D5566A-4168-4E5B-8BC5-132BF5424388}" dt="2026-06-14T17:59:26.187" v="7876" actId="26606"/>
          <ac:spMkLst>
            <pc:docMk/>
            <pc:sldMk cId="2319079123" sldId="337"/>
            <ac:spMk id="31" creationId="{D94A7024-D948-494D-8920-BBA2DA07D15B}"/>
          </ac:spMkLst>
        </pc:spChg>
        <pc:spChg chg="add del">
          <ac:chgData name="Dharm kaur" userId="21de1f939304b652" providerId="LiveId" clId="{89D5566A-4168-4E5B-8BC5-132BF5424388}" dt="2026-06-14T17:58:11.097" v="7858" actId="26606"/>
          <ac:spMkLst>
            <pc:docMk/>
            <pc:sldMk cId="2319079123" sldId="337"/>
            <ac:spMk id="32" creationId="{A65AC7D1-EAA9-48F5-B509-60A7F50BF703}"/>
          </ac:spMkLst>
        </pc:spChg>
        <pc:spChg chg="add del">
          <ac:chgData name="Dharm kaur" userId="21de1f939304b652" providerId="LiveId" clId="{89D5566A-4168-4E5B-8BC5-132BF5424388}" dt="2026-06-14T17:58:11.097" v="7858" actId="26606"/>
          <ac:spMkLst>
            <pc:docMk/>
            <pc:sldMk cId="2319079123" sldId="337"/>
            <ac:spMk id="33" creationId="{D6320AF9-619A-4175-865B-5663E1AEF4C5}"/>
          </ac:spMkLst>
        </pc:spChg>
        <pc:spChg chg="add del">
          <ac:chgData name="Dharm kaur" userId="21de1f939304b652" providerId="LiveId" clId="{89D5566A-4168-4E5B-8BC5-132BF5424388}" dt="2026-06-14T17:58:11.097" v="7858" actId="26606"/>
          <ac:spMkLst>
            <pc:docMk/>
            <pc:sldMk cId="2319079123" sldId="337"/>
            <ac:spMk id="36" creationId="{7E018740-5C2B-4A41-AC1A-7E68D1EC1954}"/>
          </ac:spMkLst>
        </pc:spChg>
        <pc:spChg chg="add del">
          <ac:chgData name="Dharm kaur" userId="21de1f939304b652" providerId="LiveId" clId="{89D5566A-4168-4E5B-8BC5-132BF5424388}" dt="2026-06-14T17:58:11.097" v="7858" actId="26606"/>
          <ac:spMkLst>
            <pc:docMk/>
            <pc:sldMk cId="2319079123" sldId="337"/>
            <ac:spMk id="37" creationId="{166F75A4-C475-4941-8EE2-B80A06A2C1BB}"/>
          </ac:spMkLst>
        </pc:spChg>
        <pc:spChg chg="add del">
          <ac:chgData name="Dharm kaur" userId="21de1f939304b652" providerId="LiveId" clId="{89D5566A-4168-4E5B-8BC5-132BF5424388}" dt="2026-06-14T17:58:11.097" v="7858" actId="26606"/>
          <ac:spMkLst>
            <pc:docMk/>
            <pc:sldMk cId="2319079123" sldId="337"/>
            <ac:spMk id="38" creationId="{A032553A-72E8-4B0D-8405-FF9771C9AF05}"/>
          </ac:spMkLst>
        </pc:spChg>
        <pc:spChg chg="add del">
          <ac:chgData name="Dharm kaur" userId="21de1f939304b652" providerId="LiveId" clId="{89D5566A-4168-4E5B-8BC5-132BF5424388}" dt="2026-06-14T17:58:11.097" v="7858" actId="26606"/>
          <ac:spMkLst>
            <pc:docMk/>
            <pc:sldMk cId="2319079123" sldId="337"/>
            <ac:spMk id="39" creationId="{765800AC-C3B9-498E-87BC-29FAE4C76B21}"/>
          </ac:spMkLst>
        </pc:spChg>
        <pc:spChg chg="add del">
          <ac:chgData name="Dharm kaur" userId="21de1f939304b652" providerId="LiveId" clId="{89D5566A-4168-4E5B-8BC5-132BF5424388}" dt="2026-06-14T17:58:11.097" v="7858" actId="26606"/>
          <ac:spMkLst>
            <pc:docMk/>
            <pc:sldMk cId="2319079123" sldId="337"/>
            <ac:spMk id="40" creationId="{1F9D6ACB-2FF4-49F9-978A-E0D5327FC635}"/>
          </ac:spMkLst>
        </pc:spChg>
        <pc:spChg chg="add del">
          <ac:chgData name="Dharm kaur" userId="21de1f939304b652" providerId="LiveId" clId="{89D5566A-4168-4E5B-8BC5-132BF5424388}" dt="2026-06-14T17:58:11.097" v="7858" actId="26606"/>
          <ac:spMkLst>
            <pc:docMk/>
            <pc:sldMk cId="2319079123" sldId="337"/>
            <ac:spMk id="41" creationId="{A5EC319D-0FEA-4B95-A3EA-01E35672C95B}"/>
          </ac:spMkLst>
        </pc:spChg>
        <pc:spChg chg="add del">
          <ac:chgData name="Dharm kaur" userId="21de1f939304b652" providerId="LiveId" clId="{89D5566A-4168-4E5B-8BC5-132BF5424388}" dt="2026-06-14T17:59:59.276" v="7885" actId="26606"/>
          <ac:spMkLst>
            <pc:docMk/>
            <pc:sldMk cId="2319079123" sldId="337"/>
            <ac:spMk id="42" creationId="{A65AC7D1-EAA9-48F5-B509-60A7F50BF703}"/>
          </ac:spMkLst>
        </pc:spChg>
        <pc:spChg chg="add del">
          <ac:chgData name="Dharm kaur" userId="21de1f939304b652" providerId="LiveId" clId="{89D5566A-4168-4E5B-8BC5-132BF5424388}" dt="2026-06-14T17:58:18.008" v="7860" actId="26606"/>
          <ac:spMkLst>
            <pc:docMk/>
            <pc:sldMk cId="2319079123" sldId="337"/>
            <ac:spMk id="43" creationId="{D94A7024-D948-494D-8920-BBA2DA07D15B}"/>
          </ac:spMkLst>
        </pc:spChg>
        <pc:spChg chg="add del">
          <ac:chgData name="Dharm kaur" userId="21de1f939304b652" providerId="LiveId" clId="{89D5566A-4168-4E5B-8BC5-132BF5424388}" dt="2026-06-14T17:59:59.276" v="7885" actId="26606"/>
          <ac:spMkLst>
            <pc:docMk/>
            <pc:sldMk cId="2319079123" sldId="337"/>
            <ac:spMk id="44" creationId="{D6320AF9-619A-4175-865B-5663E1AEF4C5}"/>
          </ac:spMkLst>
        </pc:spChg>
        <pc:spChg chg="add del">
          <ac:chgData name="Dharm kaur" userId="21de1f939304b652" providerId="LiveId" clId="{89D5566A-4168-4E5B-8BC5-132BF5424388}" dt="2026-06-14T17:58:24.172" v="7863" actId="26606"/>
          <ac:spMkLst>
            <pc:docMk/>
            <pc:sldMk cId="2319079123" sldId="337"/>
            <ac:spMk id="45" creationId="{3BCB5F6A-9EB0-40B0-9D13-3023E9A20508}"/>
          </ac:spMkLst>
        </pc:spChg>
        <pc:spChg chg="add del">
          <ac:chgData name="Dharm kaur" userId="21de1f939304b652" providerId="LiveId" clId="{89D5566A-4168-4E5B-8BC5-132BF5424388}" dt="2026-06-14T17:59:59.276" v="7885" actId="26606"/>
          <ac:spMkLst>
            <pc:docMk/>
            <pc:sldMk cId="2319079123" sldId="337"/>
            <ac:spMk id="48" creationId="{7E018740-5C2B-4A41-AC1A-7E68D1EC1954}"/>
          </ac:spMkLst>
        </pc:spChg>
        <pc:spChg chg="add del">
          <ac:chgData name="Dharm kaur" userId="21de1f939304b652" providerId="LiveId" clId="{89D5566A-4168-4E5B-8BC5-132BF5424388}" dt="2026-06-14T17:59:59.276" v="7885" actId="26606"/>
          <ac:spMkLst>
            <pc:docMk/>
            <pc:sldMk cId="2319079123" sldId="337"/>
            <ac:spMk id="49" creationId="{166F75A4-C475-4941-8EE2-B80A06A2C1BB}"/>
          </ac:spMkLst>
        </pc:spChg>
        <pc:spChg chg="add del">
          <ac:chgData name="Dharm kaur" userId="21de1f939304b652" providerId="LiveId" clId="{89D5566A-4168-4E5B-8BC5-132BF5424388}" dt="2026-06-14T17:59:59.276" v="7885" actId="26606"/>
          <ac:spMkLst>
            <pc:docMk/>
            <pc:sldMk cId="2319079123" sldId="337"/>
            <ac:spMk id="50" creationId="{A032553A-72E8-4B0D-8405-FF9771C9AF05}"/>
          </ac:spMkLst>
        </pc:spChg>
        <pc:spChg chg="add del">
          <ac:chgData name="Dharm kaur" userId="21de1f939304b652" providerId="LiveId" clId="{89D5566A-4168-4E5B-8BC5-132BF5424388}" dt="2026-06-14T17:59:59.276" v="7885" actId="26606"/>
          <ac:spMkLst>
            <pc:docMk/>
            <pc:sldMk cId="2319079123" sldId="337"/>
            <ac:spMk id="51" creationId="{765800AC-C3B9-498E-87BC-29FAE4C76B21}"/>
          </ac:spMkLst>
        </pc:spChg>
        <pc:spChg chg="add del">
          <ac:chgData name="Dharm kaur" userId="21de1f939304b652" providerId="LiveId" clId="{89D5566A-4168-4E5B-8BC5-132BF5424388}" dt="2026-06-14T17:59:59.276" v="7885" actId="26606"/>
          <ac:spMkLst>
            <pc:docMk/>
            <pc:sldMk cId="2319079123" sldId="337"/>
            <ac:spMk id="52" creationId="{1F9D6ACB-2FF4-49F9-978A-E0D5327FC635}"/>
          </ac:spMkLst>
        </pc:spChg>
        <pc:spChg chg="add del">
          <ac:chgData name="Dharm kaur" userId="21de1f939304b652" providerId="LiveId" clId="{89D5566A-4168-4E5B-8BC5-132BF5424388}" dt="2026-06-14T17:59:59.276" v="7885" actId="26606"/>
          <ac:spMkLst>
            <pc:docMk/>
            <pc:sldMk cId="2319079123" sldId="337"/>
            <ac:spMk id="53" creationId="{A5EC319D-0FEA-4B95-A3EA-01E35672C95B}"/>
          </ac:spMkLst>
        </pc:spChg>
        <pc:spChg chg="del">
          <ac:chgData name="Dharm kaur" userId="21de1f939304b652" providerId="LiveId" clId="{89D5566A-4168-4E5B-8BC5-132BF5424388}" dt="2026-06-14T18:00:53.887" v="7894" actId="26606"/>
          <ac:spMkLst>
            <pc:docMk/>
            <pc:sldMk cId="2319079123" sldId="337"/>
            <ac:spMk id="60" creationId="{3BCB5F6A-9EB0-40B0-9D13-3023E9A20508}"/>
          </ac:spMkLst>
        </pc:spChg>
        <pc:spChg chg="add del">
          <ac:chgData name="Dharm kaur" userId="21de1f939304b652" providerId="LiveId" clId="{89D5566A-4168-4E5B-8BC5-132BF5424388}" dt="2026-06-14T18:01:25.958" v="7902" actId="26606"/>
          <ac:spMkLst>
            <pc:docMk/>
            <pc:sldMk cId="2319079123" sldId="337"/>
            <ac:spMk id="65" creationId="{A65AC7D1-EAA9-48F5-B509-60A7F50BF703}"/>
          </ac:spMkLst>
        </pc:spChg>
        <pc:spChg chg="add del">
          <ac:chgData name="Dharm kaur" userId="21de1f939304b652" providerId="LiveId" clId="{89D5566A-4168-4E5B-8BC5-132BF5424388}" dt="2026-06-14T18:01:25.958" v="7902" actId="26606"/>
          <ac:spMkLst>
            <pc:docMk/>
            <pc:sldMk cId="2319079123" sldId="337"/>
            <ac:spMk id="67" creationId="{D6320AF9-619A-4175-865B-5663E1AEF4C5}"/>
          </ac:spMkLst>
        </pc:spChg>
        <pc:spChg chg="add del">
          <ac:chgData name="Dharm kaur" userId="21de1f939304b652" providerId="LiveId" clId="{89D5566A-4168-4E5B-8BC5-132BF5424388}" dt="2026-06-14T18:01:25.958" v="7902" actId="26606"/>
          <ac:spMkLst>
            <pc:docMk/>
            <pc:sldMk cId="2319079123" sldId="337"/>
            <ac:spMk id="73" creationId="{7E018740-5C2B-4A41-AC1A-7E68D1EC1954}"/>
          </ac:spMkLst>
        </pc:spChg>
        <pc:spChg chg="del">
          <ac:chgData name="Dharm kaur" userId="21de1f939304b652" providerId="LiveId" clId="{89D5566A-4168-4E5B-8BC5-132BF5424388}" dt="2026-06-14T18:01:25.958" v="7902" actId="26606"/>
          <ac:spMkLst>
            <pc:docMk/>
            <pc:sldMk cId="2319079123" sldId="337"/>
            <ac:spMk id="75" creationId="{166F75A4-C475-4941-8EE2-B80A06A2C1BB}"/>
          </ac:spMkLst>
        </pc:spChg>
        <pc:spChg chg="add del">
          <ac:chgData name="Dharm kaur" userId="21de1f939304b652" providerId="LiveId" clId="{89D5566A-4168-4E5B-8BC5-132BF5424388}" dt="2026-06-14T18:01:25.958" v="7902" actId="26606"/>
          <ac:spMkLst>
            <pc:docMk/>
            <pc:sldMk cId="2319079123" sldId="337"/>
            <ac:spMk id="77" creationId="{A032553A-72E8-4B0D-8405-FF9771C9AF05}"/>
          </ac:spMkLst>
        </pc:spChg>
        <pc:spChg chg="add del">
          <ac:chgData name="Dharm kaur" userId="21de1f939304b652" providerId="LiveId" clId="{89D5566A-4168-4E5B-8BC5-132BF5424388}" dt="2026-06-14T18:01:25.958" v="7902" actId="26606"/>
          <ac:spMkLst>
            <pc:docMk/>
            <pc:sldMk cId="2319079123" sldId="337"/>
            <ac:spMk id="79" creationId="{765800AC-C3B9-498E-87BC-29FAE4C76B21}"/>
          </ac:spMkLst>
        </pc:spChg>
        <pc:spChg chg="add del">
          <ac:chgData name="Dharm kaur" userId="21de1f939304b652" providerId="LiveId" clId="{89D5566A-4168-4E5B-8BC5-132BF5424388}" dt="2026-06-14T18:01:25.958" v="7902" actId="26606"/>
          <ac:spMkLst>
            <pc:docMk/>
            <pc:sldMk cId="2319079123" sldId="337"/>
            <ac:spMk id="81" creationId="{1F9D6ACB-2FF4-49F9-978A-E0D5327FC635}"/>
          </ac:spMkLst>
        </pc:spChg>
        <pc:spChg chg="add del">
          <ac:chgData name="Dharm kaur" userId="21de1f939304b652" providerId="LiveId" clId="{89D5566A-4168-4E5B-8BC5-132BF5424388}" dt="2026-06-14T18:01:25.958" v="7902" actId="26606"/>
          <ac:spMkLst>
            <pc:docMk/>
            <pc:sldMk cId="2319079123" sldId="337"/>
            <ac:spMk id="83" creationId="{A5EC319D-0FEA-4B95-A3EA-01E35672C95B}"/>
          </ac:spMkLst>
        </pc:spChg>
        <pc:spChg chg="add del">
          <ac:chgData name="Dharm kaur" userId="21de1f939304b652" providerId="LiveId" clId="{89D5566A-4168-4E5B-8BC5-132BF5424388}" dt="2026-06-14T18:01:25.946" v="7901" actId="26606"/>
          <ac:spMkLst>
            <pc:docMk/>
            <pc:sldMk cId="2319079123" sldId="337"/>
            <ac:spMk id="88" creationId="{3BCB5F6A-9EB0-40B0-9D13-3023E9A20508}"/>
          </ac:spMkLst>
        </pc:spChg>
        <pc:picChg chg="add del mod ord">
          <ac:chgData name="Dharm kaur" userId="21de1f939304b652" providerId="LiveId" clId="{89D5566A-4168-4E5B-8BC5-132BF5424388}" dt="2026-06-14T18:05:38.874" v="8003" actId="478"/>
          <ac:picMkLst>
            <pc:docMk/>
            <pc:sldMk cId="2319079123" sldId="337"/>
            <ac:picMk id="5" creationId="{F7687AFE-93C2-5015-3229-516EC1C25EF5}"/>
          </ac:picMkLst>
        </pc:picChg>
      </pc:sldChg>
      <pc:sldChg chg="addSp delSp modSp mod">
        <pc:chgData name="Dharm kaur" userId="21de1f939304b652" providerId="LiveId" clId="{89D5566A-4168-4E5B-8BC5-132BF5424388}" dt="2026-06-12T10:17:00.411" v="4784" actId="20577"/>
        <pc:sldMkLst>
          <pc:docMk/>
          <pc:sldMk cId="642852813" sldId="363"/>
        </pc:sldMkLst>
        <pc:spChg chg="mod">
          <ac:chgData name="Dharm kaur" userId="21de1f939304b652" providerId="LiveId" clId="{89D5566A-4168-4E5B-8BC5-132BF5424388}" dt="2026-06-05T22:07:55.598" v="365"/>
          <ac:spMkLst>
            <pc:docMk/>
            <pc:sldMk cId="642852813" sldId="363"/>
            <ac:spMk id="2" creationId="{4123C5DD-9135-EA5A-0C12-57ABF0012AEF}"/>
          </ac:spMkLst>
        </pc:spChg>
        <pc:spChg chg="add del mod">
          <ac:chgData name="Dharm kaur" userId="21de1f939304b652" providerId="LiveId" clId="{89D5566A-4168-4E5B-8BC5-132BF5424388}" dt="2026-06-12T09:07:30.373" v="4616" actId="20577"/>
          <ac:spMkLst>
            <pc:docMk/>
            <pc:sldMk cId="642852813" sldId="363"/>
            <ac:spMk id="5" creationId="{180A04F2-4F22-A08C-F5B4-F30F002E227B}"/>
          </ac:spMkLst>
        </pc:spChg>
        <pc:spChg chg="add del mod">
          <ac:chgData name="Dharm kaur" userId="21de1f939304b652" providerId="LiveId" clId="{89D5566A-4168-4E5B-8BC5-132BF5424388}" dt="2026-06-12T10:17:00.411" v="4784" actId="20577"/>
          <ac:spMkLst>
            <pc:docMk/>
            <pc:sldMk cId="642852813" sldId="363"/>
            <ac:spMk id="9" creationId="{61E62149-100D-392D-3127-3D301273C6F0}"/>
          </ac:spMkLst>
        </pc:spChg>
        <pc:spChg chg="mod">
          <ac:chgData name="Dharm kaur" userId="21de1f939304b652" providerId="LiveId" clId="{89D5566A-4168-4E5B-8BC5-132BF5424388}" dt="2026-06-11T12:57:42.023" v="2663" actId="20577"/>
          <ac:spMkLst>
            <pc:docMk/>
            <pc:sldMk cId="642852813" sldId="363"/>
            <ac:spMk id="22" creationId="{280A6708-DF3B-47D7-80AD-BED7584E4872}"/>
          </ac:spMkLst>
        </pc:spChg>
        <pc:spChg chg="mod">
          <ac:chgData name="Dharm kaur" userId="21de1f939304b652" providerId="LiveId" clId="{89D5566A-4168-4E5B-8BC5-132BF5424388}" dt="2026-06-11T13:21:17.294" v="2678" actId="20577"/>
          <ac:spMkLst>
            <pc:docMk/>
            <pc:sldMk cId="642852813" sldId="363"/>
            <ac:spMk id="23" creationId="{8F167E83-1CE4-F3CA-7557-1CDDF3628DBE}"/>
          </ac:spMkLst>
        </pc:spChg>
        <pc:spChg chg="mod">
          <ac:chgData name="Dharm kaur" userId="21de1f939304b652" providerId="LiveId" clId="{89D5566A-4168-4E5B-8BC5-132BF5424388}" dt="2026-06-11T12:54:53.548" v="2530" actId="20577"/>
          <ac:spMkLst>
            <pc:docMk/>
            <pc:sldMk cId="642852813" sldId="363"/>
            <ac:spMk id="24" creationId="{B2F0A62B-BCD1-8AD8-F315-6F09A31F7FFE}"/>
          </ac:spMkLst>
        </pc:spChg>
        <pc:spChg chg="mod">
          <ac:chgData name="Dharm kaur" userId="21de1f939304b652" providerId="LiveId" clId="{89D5566A-4168-4E5B-8BC5-132BF5424388}" dt="2026-06-11T12:47:04.014" v="2290" actId="20577"/>
          <ac:spMkLst>
            <pc:docMk/>
            <pc:sldMk cId="642852813" sldId="363"/>
            <ac:spMk id="25" creationId="{2A30538D-67ED-A3A1-CFA1-39377D70B9B9}"/>
          </ac:spMkLst>
        </pc:spChg>
        <pc:spChg chg="mod">
          <ac:chgData name="Dharm kaur" userId="21de1f939304b652" providerId="LiveId" clId="{89D5566A-4168-4E5B-8BC5-132BF5424388}" dt="2026-06-11T12:56:12.167" v="2600" actId="20577"/>
          <ac:spMkLst>
            <pc:docMk/>
            <pc:sldMk cId="642852813" sldId="363"/>
            <ac:spMk id="26" creationId="{19E1DBE5-167E-78C1-BCD0-8D2DCE9A4F68}"/>
          </ac:spMkLst>
        </pc:spChg>
        <pc:spChg chg="add del mod">
          <ac:chgData name="Dharm kaur" userId="21de1f939304b652" providerId="LiveId" clId="{89D5566A-4168-4E5B-8BC5-132BF5424388}" dt="2026-06-11T12:55:39.727" v="2567" actId="20577"/>
          <ac:spMkLst>
            <pc:docMk/>
            <pc:sldMk cId="642852813" sldId="363"/>
            <ac:spMk id="27" creationId="{BDD08689-6B7D-0F8F-480D-F4AAD7FE2D5B}"/>
          </ac:spMkLst>
        </pc:spChg>
        <pc:spChg chg="mod">
          <ac:chgData name="Dharm kaur" userId="21de1f939304b652" providerId="LiveId" clId="{89D5566A-4168-4E5B-8BC5-132BF5424388}" dt="2026-06-11T12:54:20.906" v="2516" actId="20577"/>
          <ac:spMkLst>
            <pc:docMk/>
            <pc:sldMk cId="642852813" sldId="363"/>
            <ac:spMk id="28" creationId="{44AB04F4-8499-0CBD-C2DD-C750D2568FD9}"/>
          </ac:spMkLst>
        </pc:spChg>
        <pc:spChg chg="mod">
          <ac:chgData name="Dharm kaur" userId="21de1f939304b652" providerId="LiveId" clId="{89D5566A-4168-4E5B-8BC5-132BF5424388}" dt="2026-06-11T12:54:18.007" v="2514" actId="20577"/>
          <ac:spMkLst>
            <pc:docMk/>
            <pc:sldMk cId="642852813" sldId="363"/>
            <ac:spMk id="29" creationId="{327A92EC-E2CD-E0BC-131F-C601B5DE7C4F}"/>
          </ac:spMkLst>
        </pc:spChg>
        <pc:spChg chg="mod">
          <ac:chgData name="Dharm kaur" userId="21de1f939304b652" providerId="LiveId" clId="{89D5566A-4168-4E5B-8BC5-132BF5424388}" dt="2026-06-11T12:52:17.749" v="2401" actId="20577"/>
          <ac:spMkLst>
            <pc:docMk/>
            <pc:sldMk cId="642852813" sldId="363"/>
            <ac:spMk id="30" creationId="{93894965-CBAF-C3E0-3A1E-98F25A8DA3BD}"/>
          </ac:spMkLst>
        </pc:spChg>
        <pc:spChg chg="mod">
          <ac:chgData name="Dharm kaur" userId="21de1f939304b652" providerId="LiveId" clId="{89D5566A-4168-4E5B-8BC5-132BF5424388}" dt="2026-06-11T12:48:35.293" v="2334" actId="20577"/>
          <ac:spMkLst>
            <pc:docMk/>
            <pc:sldMk cId="642852813" sldId="363"/>
            <ac:spMk id="31" creationId="{D3B994F6-BB20-88F1-925A-272C4C1BB063}"/>
          </ac:spMkLst>
        </pc:spChg>
        <pc:spChg chg="mod">
          <ac:chgData name="Dharm kaur" userId="21de1f939304b652" providerId="LiveId" clId="{89D5566A-4168-4E5B-8BC5-132BF5424388}" dt="2026-06-11T12:54:28.816" v="2518" actId="20577"/>
          <ac:spMkLst>
            <pc:docMk/>
            <pc:sldMk cId="642852813" sldId="363"/>
            <ac:spMk id="37" creationId="{B1E4133F-2751-3952-C07B-9EBB9CE035BD}"/>
          </ac:spMkLst>
        </pc:spChg>
        <pc:spChg chg="mod">
          <ac:chgData name="Dharm kaur" userId="21de1f939304b652" providerId="LiveId" clId="{89D5566A-4168-4E5B-8BC5-132BF5424388}" dt="2026-06-12T09:01:19.128" v="4514" actId="20577"/>
          <ac:spMkLst>
            <pc:docMk/>
            <pc:sldMk cId="642852813" sldId="363"/>
            <ac:spMk id="38" creationId="{CE1BD776-63C4-D3EE-069C-C9BBE2DC4B45}"/>
          </ac:spMkLst>
        </pc:spChg>
        <pc:spChg chg="mod">
          <ac:chgData name="Dharm kaur" userId="21de1f939304b652" providerId="LiveId" clId="{89D5566A-4168-4E5B-8BC5-132BF5424388}" dt="2026-06-11T12:54:43.217" v="2526" actId="20577"/>
          <ac:spMkLst>
            <pc:docMk/>
            <pc:sldMk cId="642852813" sldId="363"/>
            <ac:spMk id="39" creationId="{D9B946EB-160F-14E8-6E65-A3ACFE53BA8E}"/>
          </ac:spMkLst>
        </pc:spChg>
        <pc:spChg chg="add del mod">
          <ac:chgData name="Dharm kaur" userId="21de1f939304b652" providerId="LiveId" clId="{89D5566A-4168-4E5B-8BC5-132BF5424388}" dt="2026-06-11T12:54:35.016" v="2522" actId="20577"/>
          <ac:spMkLst>
            <pc:docMk/>
            <pc:sldMk cId="642852813" sldId="363"/>
            <ac:spMk id="40" creationId="{1A129B97-8AB0-A07D-27D5-16E805A4DFB6}"/>
          </ac:spMkLst>
        </pc:spChg>
      </pc:sldChg>
      <pc:sldChg chg="new del">
        <pc:chgData name="Dharm kaur" userId="21de1f939304b652" providerId="LiveId" clId="{89D5566A-4168-4E5B-8BC5-132BF5424388}" dt="2026-06-14T10:07:32.644" v="6547" actId="680"/>
        <pc:sldMkLst>
          <pc:docMk/>
          <pc:sldMk cId="2151880276" sldId="364"/>
        </pc:sldMkLst>
      </pc:sldChg>
    </pc:docChg>
  </pc:docChgLst>
</pc:chgInfo>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35CC9202-F14D-4637-A4A0-CE6FAA7DF266}" type="doc">
      <dgm:prSet loTypeId="urn:microsoft.com/office/officeart/2005/8/layout/process5" loCatId="process" qsTypeId="urn:microsoft.com/office/officeart/2005/8/quickstyle/simple1" qsCatId="simple" csTypeId="urn:microsoft.com/office/officeart/2005/8/colors/accent1_2" csCatId="accent1"/>
      <dgm:spPr/>
      <dgm:t>
        <a:bodyPr/>
        <a:lstStyle/>
        <a:p>
          <a:endParaRPr lang="en-US"/>
        </a:p>
      </dgm:t>
    </dgm:pt>
    <dgm:pt modelId="{1B67B8F3-8BA1-47F0-9DDD-FF694AD2786B}">
      <dgm:prSet/>
      <dgm:spPr/>
      <dgm:t>
        <a:bodyPr/>
        <a:lstStyle/>
        <a:p>
          <a:r>
            <a:rPr lang="en-GB"/>
            <a:t>Breakdown the case-study and identify </a:t>
          </a:r>
          <a:r>
            <a:rPr lang="en-GB" b="1" u="sng"/>
            <a:t>all</a:t>
          </a:r>
          <a:r>
            <a:rPr lang="en-GB"/>
            <a:t> the issues that are contributing to this stagnation in sales.</a:t>
          </a:r>
          <a:endParaRPr lang="en-US"/>
        </a:p>
      </dgm:t>
    </dgm:pt>
    <dgm:pt modelId="{E5DD05DB-513E-48EC-85EF-2094D86B0C30}" type="parTrans" cxnId="{902691D6-270A-4665-B4B2-4DD9E7B80809}">
      <dgm:prSet/>
      <dgm:spPr/>
      <dgm:t>
        <a:bodyPr/>
        <a:lstStyle/>
        <a:p>
          <a:endParaRPr lang="en-US"/>
        </a:p>
      </dgm:t>
    </dgm:pt>
    <dgm:pt modelId="{CEF51825-D300-4997-8BA0-7724C0191FA1}" type="sibTrans" cxnId="{902691D6-270A-4665-B4B2-4DD9E7B80809}">
      <dgm:prSet/>
      <dgm:spPr/>
      <dgm:t>
        <a:bodyPr/>
        <a:lstStyle/>
        <a:p>
          <a:endParaRPr lang="en-US"/>
        </a:p>
      </dgm:t>
    </dgm:pt>
    <dgm:pt modelId="{7F63EA82-817F-4EFC-9331-E966C1398A6C}">
      <dgm:prSet/>
      <dgm:spPr/>
      <dgm:t>
        <a:bodyPr/>
        <a:lstStyle/>
        <a:p>
          <a:r>
            <a:rPr lang="en-GB"/>
            <a:t>Identify and discuss Basil’s Bakery root problem </a:t>
          </a:r>
          <a:endParaRPr lang="en-US"/>
        </a:p>
      </dgm:t>
    </dgm:pt>
    <dgm:pt modelId="{89642762-77C6-455D-A300-B3693933B7BD}" type="parTrans" cxnId="{68673861-EE97-40A3-A192-B49F84D46E8E}">
      <dgm:prSet/>
      <dgm:spPr/>
      <dgm:t>
        <a:bodyPr/>
        <a:lstStyle/>
        <a:p>
          <a:endParaRPr lang="en-US"/>
        </a:p>
      </dgm:t>
    </dgm:pt>
    <dgm:pt modelId="{81E9D122-3A4F-4B50-BE2B-BDD91B79D104}" type="sibTrans" cxnId="{68673861-EE97-40A3-A192-B49F84D46E8E}">
      <dgm:prSet/>
      <dgm:spPr/>
      <dgm:t>
        <a:bodyPr/>
        <a:lstStyle/>
        <a:p>
          <a:endParaRPr lang="en-US"/>
        </a:p>
      </dgm:t>
    </dgm:pt>
    <dgm:pt modelId="{DDD45A49-158C-424B-AC9C-21B95DA8591B}">
      <dgm:prSet/>
      <dgm:spPr/>
      <dgm:t>
        <a:bodyPr/>
        <a:lstStyle/>
        <a:p>
          <a:r>
            <a:rPr lang="en-GB"/>
            <a:t>Evaluate the nature and scope of these problems.</a:t>
          </a:r>
          <a:endParaRPr lang="en-US"/>
        </a:p>
      </dgm:t>
    </dgm:pt>
    <dgm:pt modelId="{0B6ED83E-7B45-4F32-9A44-D4FE898D1E8E}" type="parTrans" cxnId="{32F5F541-C0A1-46FC-9F8C-C6EC5ACA36C6}">
      <dgm:prSet/>
      <dgm:spPr/>
      <dgm:t>
        <a:bodyPr/>
        <a:lstStyle/>
        <a:p>
          <a:endParaRPr lang="en-US"/>
        </a:p>
      </dgm:t>
    </dgm:pt>
    <dgm:pt modelId="{1095EFFD-16F9-4656-8FC9-D92C5A8B3D31}" type="sibTrans" cxnId="{32F5F541-C0A1-46FC-9F8C-C6EC5ACA36C6}">
      <dgm:prSet/>
      <dgm:spPr/>
      <dgm:t>
        <a:bodyPr/>
        <a:lstStyle/>
        <a:p>
          <a:endParaRPr lang="en-US"/>
        </a:p>
      </dgm:t>
    </dgm:pt>
    <dgm:pt modelId="{0721AF12-1094-411A-A46A-100D9505B17C}">
      <dgm:prSet/>
      <dgm:spPr/>
      <dgm:t>
        <a:bodyPr/>
        <a:lstStyle/>
        <a:p>
          <a:r>
            <a:rPr lang="en-GB"/>
            <a:t>Discuss how much ‘control’ Basil’s Bakery have over these problems. </a:t>
          </a:r>
          <a:endParaRPr lang="en-US"/>
        </a:p>
      </dgm:t>
    </dgm:pt>
    <dgm:pt modelId="{C0F1C85E-75D8-40CC-98C4-3BCD0ACDC214}" type="parTrans" cxnId="{F9D292FA-30D1-43F4-AFC8-EB73CCA4ACAE}">
      <dgm:prSet/>
      <dgm:spPr/>
      <dgm:t>
        <a:bodyPr/>
        <a:lstStyle/>
        <a:p>
          <a:endParaRPr lang="en-US"/>
        </a:p>
      </dgm:t>
    </dgm:pt>
    <dgm:pt modelId="{FDC7F190-01CE-41DD-AC22-20366E1E4B37}" type="sibTrans" cxnId="{F9D292FA-30D1-43F4-AFC8-EB73CCA4ACAE}">
      <dgm:prSet/>
      <dgm:spPr/>
      <dgm:t>
        <a:bodyPr/>
        <a:lstStyle/>
        <a:p>
          <a:endParaRPr lang="en-US"/>
        </a:p>
      </dgm:t>
    </dgm:pt>
    <dgm:pt modelId="{F732EEE9-370A-4F54-88F2-930CACA709DD}" type="pres">
      <dgm:prSet presAssocID="{35CC9202-F14D-4637-A4A0-CE6FAA7DF266}" presName="diagram" presStyleCnt="0">
        <dgm:presLayoutVars>
          <dgm:dir/>
          <dgm:resizeHandles val="exact"/>
        </dgm:presLayoutVars>
      </dgm:prSet>
      <dgm:spPr/>
    </dgm:pt>
    <dgm:pt modelId="{18AC33DC-94C1-4716-8B57-8DCA9D472C57}" type="pres">
      <dgm:prSet presAssocID="{1B67B8F3-8BA1-47F0-9DDD-FF694AD2786B}" presName="node" presStyleLbl="node1" presStyleIdx="0" presStyleCnt="4">
        <dgm:presLayoutVars>
          <dgm:bulletEnabled val="1"/>
        </dgm:presLayoutVars>
      </dgm:prSet>
      <dgm:spPr/>
    </dgm:pt>
    <dgm:pt modelId="{FFB5772A-6319-484A-8680-6E6A342E8A0D}" type="pres">
      <dgm:prSet presAssocID="{CEF51825-D300-4997-8BA0-7724C0191FA1}" presName="sibTrans" presStyleLbl="sibTrans2D1" presStyleIdx="0" presStyleCnt="3"/>
      <dgm:spPr/>
    </dgm:pt>
    <dgm:pt modelId="{778AB35F-BE7D-4381-9D72-64A084D66ACC}" type="pres">
      <dgm:prSet presAssocID="{CEF51825-D300-4997-8BA0-7724C0191FA1}" presName="connectorText" presStyleLbl="sibTrans2D1" presStyleIdx="0" presStyleCnt="3"/>
      <dgm:spPr/>
    </dgm:pt>
    <dgm:pt modelId="{9CCCC0AC-5441-4DAB-9700-D6703D62FF86}" type="pres">
      <dgm:prSet presAssocID="{7F63EA82-817F-4EFC-9331-E966C1398A6C}" presName="node" presStyleLbl="node1" presStyleIdx="1" presStyleCnt="4">
        <dgm:presLayoutVars>
          <dgm:bulletEnabled val="1"/>
        </dgm:presLayoutVars>
      </dgm:prSet>
      <dgm:spPr/>
    </dgm:pt>
    <dgm:pt modelId="{148C5005-9E4A-4F4E-B460-1D95697D06F5}" type="pres">
      <dgm:prSet presAssocID="{81E9D122-3A4F-4B50-BE2B-BDD91B79D104}" presName="sibTrans" presStyleLbl="sibTrans2D1" presStyleIdx="1" presStyleCnt="3"/>
      <dgm:spPr/>
    </dgm:pt>
    <dgm:pt modelId="{B4B4C032-E253-4C81-9E19-2FEF3E2714B1}" type="pres">
      <dgm:prSet presAssocID="{81E9D122-3A4F-4B50-BE2B-BDD91B79D104}" presName="connectorText" presStyleLbl="sibTrans2D1" presStyleIdx="1" presStyleCnt="3"/>
      <dgm:spPr/>
    </dgm:pt>
    <dgm:pt modelId="{C020CFE9-2C17-494C-B6F3-BEBB66917DA7}" type="pres">
      <dgm:prSet presAssocID="{DDD45A49-158C-424B-AC9C-21B95DA8591B}" presName="node" presStyleLbl="node1" presStyleIdx="2" presStyleCnt="4">
        <dgm:presLayoutVars>
          <dgm:bulletEnabled val="1"/>
        </dgm:presLayoutVars>
      </dgm:prSet>
      <dgm:spPr/>
    </dgm:pt>
    <dgm:pt modelId="{85C90F5E-7B00-41B0-A8DC-459FED0DD1E2}" type="pres">
      <dgm:prSet presAssocID="{1095EFFD-16F9-4656-8FC9-D92C5A8B3D31}" presName="sibTrans" presStyleLbl="sibTrans2D1" presStyleIdx="2" presStyleCnt="3"/>
      <dgm:spPr/>
    </dgm:pt>
    <dgm:pt modelId="{D3776024-5250-4818-9C18-16C99E09BD36}" type="pres">
      <dgm:prSet presAssocID="{1095EFFD-16F9-4656-8FC9-D92C5A8B3D31}" presName="connectorText" presStyleLbl="sibTrans2D1" presStyleIdx="2" presStyleCnt="3"/>
      <dgm:spPr/>
    </dgm:pt>
    <dgm:pt modelId="{E16FA84D-16DC-4008-87D3-E2F92C9A027D}" type="pres">
      <dgm:prSet presAssocID="{0721AF12-1094-411A-A46A-100D9505B17C}" presName="node" presStyleLbl="node1" presStyleIdx="3" presStyleCnt="4">
        <dgm:presLayoutVars>
          <dgm:bulletEnabled val="1"/>
        </dgm:presLayoutVars>
      </dgm:prSet>
      <dgm:spPr/>
    </dgm:pt>
  </dgm:ptLst>
  <dgm:cxnLst>
    <dgm:cxn modelId="{9E586202-0BEA-49FC-AD80-0000F2153482}" type="presOf" srcId="{CEF51825-D300-4997-8BA0-7724C0191FA1}" destId="{FFB5772A-6319-484A-8680-6E6A342E8A0D}" srcOrd="0" destOrd="0" presId="urn:microsoft.com/office/officeart/2005/8/layout/process5"/>
    <dgm:cxn modelId="{D7ECA509-DF9E-4445-91AC-69CD7A76E72E}" type="presOf" srcId="{35CC9202-F14D-4637-A4A0-CE6FAA7DF266}" destId="{F732EEE9-370A-4F54-88F2-930CACA709DD}" srcOrd="0" destOrd="0" presId="urn:microsoft.com/office/officeart/2005/8/layout/process5"/>
    <dgm:cxn modelId="{145ADF0F-1772-4525-89A3-D862B2F1F8FB}" type="presOf" srcId="{81E9D122-3A4F-4B50-BE2B-BDD91B79D104}" destId="{148C5005-9E4A-4F4E-B460-1D95697D06F5}" srcOrd="0" destOrd="0" presId="urn:microsoft.com/office/officeart/2005/8/layout/process5"/>
    <dgm:cxn modelId="{7BD1DD11-C713-40A7-A5A9-F472B4B46B83}" type="presOf" srcId="{0721AF12-1094-411A-A46A-100D9505B17C}" destId="{E16FA84D-16DC-4008-87D3-E2F92C9A027D}" srcOrd="0" destOrd="0" presId="urn:microsoft.com/office/officeart/2005/8/layout/process5"/>
    <dgm:cxn modelId="{68673861-EE97-40A3-A192-B49F84D46E8E}" srcId="{35CC9202-F14D-4637-A4A0-CE6FAA7DF266}" destId="{7F63EA82-817F-4EFC-9331-E966C1398A6C}" srcOrd="1" destOrd="0" parTransId="{89642762-77C6-455D-A300-B3693933B7BD}" sibTransId="{81E9D122-3A4F-4B50-BE2B-BDD91B79D104}"/>
    <dgm:cxn modelId="{32F5F541-C0A1-46FC-9F8C-C6EC5ACA36C6}" srcId="{35CC9202-F14D-4637-A4A0-CE6FAA7DF266}" destId="{DDD45A49-158C-424B-AC9C-21B95DA8591B}" srcOrd="2" destOrd="0" parTransId="{0B6ED83E-7B45-4F32-9A44-D4FE898D1E8E}" sibTransId="{1095EFFD-16F9-4656-8FC9-D92C5A8B3D31}"/>
    <dgm:cxn modelId="{7F6ADE4D-3664-46B1-A98A-0C5B37BE2F10}" type="presOf" srcId="{CEF51825-D300-4997-8BA0-7724C0191FA1}" destId="{778AB35F-BE7D-4381-9D72-64A084D66ACC}" srcOrd="1" destOrd="0" presId="urn:microsoft.com/office/officeart/2005/8/layout/process5"/>
    <dgm:cxn modelId="{ABA01E52-765C-401B-9423-40E04B5CDD97}" type="presOf" srcId="{7F63EA82-817F-4EFC-9331-E966C1398A6C}" destId="{9CCCC0AC-5441-4DAB-9700-D6703D62FF86}" srcOrd="0" destOrd="0" presId="urn:microsoft.com/office/officeart/2005/8/layout/process5"/>
    <dgm:cxn modelId="{BE4FAF72-40A7-46E4-8F2D-07DE56AE1FA4}" type="presOf" srcId="{DDD45A49-158C-424B-AC9C-21B95DA8591B}" destId="{C020CFE9-2C17-494C-B6F3-BEBB66917DA7}" srcOrd="0" destOrd="0" presId="urn:microsoft.com/office/officeart/2005/8/layout/process5"/>
    <dgm:cxn modelId="{FC57318B-595F-488C-9198-D13E7291D0A1}" type="presOf" srcId="{81E9D122-3A4F-4B50-BE2B-BDD91B79D104}" destId="{B4B4C032-E253-4C81-9E19-2FEF3E2714B1}" srcOrd="1" destOrd="0" presId="urn:microsoft.com/office/officeart/2005/8/layout/process5"/>
    <dgm:cxn modelId="{EA07D1A5-D452-4D89-AEAD-80BD193DFA38}" type="presOf" srcId="{1095EFFD-16F9-4656-8FC9-D92C5A8B3D31}" destId="{85C90F5E-7B00-41B0-A8DC-459FED0DD1E2}" srcOrd="0" destOrd="0" presId="urn:microsoft.com/office/officeart/2005/8/layout/process5"/>
    <dgm:cxn modelId="{902691D6-270A-4665-B4B2-4DD9E7B80809}" srcId="{35CC9202-F14D-4637-A4A0-CE6FAA7DF266}" destId="{1B67B8F3-8BA1-47F0-9DDD-FF694AD2786B}" srcOrd="0" destOrd="0" parTransId="{E5DD05DB-513E-48EC-85EF-2094D86B0C30}" sibTransId="{CEF51825-D300-4997-8BA0-7724C0191FA1}"/>
    <dgm:cxn modelId="{C558EBE4-C397-4817-8F32-65C93B8839CD}" type="presOf" srcId="{1095EFFD-16F9-4656-8FC9-D92C5A8B3D31}" destId="{D3776024-5250-4818-9C18-16C99E09BD36}" srcOrd="1" destOrd="0" presId="urn:microsoft.com/office/officeart/2005/8/layout/process5"/>
    <dgm:cxn modelId="{546255EE-C15B-494C-B4B3-C5226DA7A41D}" type="presOf" srcId="{1B67B8F3-8BA1-47F0-9DDD-FF694AD2786B}" destId="{18AC33DC-94C1-4716-8B57-8DCA9D472C57}" srcOrd="0" destOrd="0" presId="urn:microsoft.com/office/officeart/2005/8/layout/process5"/>
    <dgm:cxn modelId="{F9D292FA-30D1-43F4-AFC8-EB73CCA4ACAE}" srcId="{35CC9202-F14D-4637-A4A0-CE6FAA7DF266}" destId="{0721AF12-1094-411A-A46A-100D9505B17C}" srcOrd="3" destOrd="0" parTransId="{C0F1C85E-75D8-40CC-98C4-3BCD0ACDC214}" sibTransId="{FDC7F190-01CE-41DD-AC22-20366E1E4B37}"/>
    <dgm:cxn modelId="{6F51708D-AB5B-40FA-A29D-A1E6EC7C789D}" type="presParOf" srcId="{F732EEE9-370A-4F54-88F2-930CACA709DD}" destId="{18AC33DC-94C1-4716-8B57-8DCA9D472C57}" srcOrd="0" destOrd="0" presId="urn:microsoft.com/office/officeart/2005/8/layout/process5"/>
    <dgm:cxn modelId="{0693CC84-4605-42B5-A6EF-7BABD0F9D923}" type="presParOf" srcId="{F732EEE9-370A-4F54-88F2-930CACA709DD}" destId="{FFB5772A-6319-484A-8680-6E6A342E8A0D}" srcOrd="1" destOrd="0" presId="urn:microsoft.com/office/officeart/2005/8/layout/process5"/>
    <dgm:cxn modelId="{B9749562-43F9-4806-B523-40A58A39ED2D}" type="presParOf" srcId="{FFB5772A-6319-484A-8680-6E6A342E8A0D}" destId="{778AB35F-BE7D-4381-9D72-64A084D66ACC}" srcOrd="0" destOrd="0" presId="urn:microsoft.com/office/officeart/2005/8/layout/process5"/>
    <dgm:cxn modelId="{2EEE6187-B7C7-48BC-9870-A752747032F5}" type="presParOf" srcId="{F732EEE9-370A-4F54-88F2-930CACA709DD}" destId="{9CCCC0AC-5441-4DAB-9700-D6703D62FF86}" srcOrd="2" destOrd="0" presId="urn:microsoft.com/office/officeart/2005/8/layout/process5"/>
    <dgm:cxn modelId="{BF7ECD6F-C34D-484E-B2EA-AED1C55E8868}" type="presParOf" srcId="{F732EEE9-370A-4F54-88F2-930CACA709DD}" destId="{148C5005-9E4A-4F4E-B460-1D95697D06F5}" srcOrd="3" destOrd="0" presId="urn:microsoft.com/office/officeart/2005/8/layout/process5"/>
    <dgm:cxn modelId="{4AF62A13-1C9B-4BE0-A2B8-EEAD7A99D1AF}" type="presParOf" srcId="{148C5005-9E4A-4F4E-B460-1D95697D06F5}" destId="{B4B4C032-E253-4C81-9E19-2FEF3E2714B1}" srcOrd="0" destOrd="0" presId="urn:microsoft.com/office/officeart/2005/8/layout/process5"/>
    <dgm:cxn modelId="{F84F4754-CFD8-4013-B8E6-AEDE77BAAF9B}" type="presParOf" srcId="{F732EEE9-370A-4F54-88F2-930CACA709DD}" destId="{C020CFE9-2C17-494C-B6F3-BEBB66917DA7}" srcOrd="4" destOrd="0" presId="urn:microsoft.com/office/officeart/2005/8/layout/process5"/>
    <dgm:cxn modelId="{88CF8C16-A11D-4001-A1B7-6FD6391F7AA3}" type="presParOf" srcId="{F732EEE9-370A-4F54-88F2-930CACA709DD}" destId="{85C90F5E-7B00-41B0-A8DC-459FED0DD1E2}" srcOrd="5" destOrd="0" presId="urn:microsoft.com/office/officeart/2005/8/layout/process5"/>
    <dgm:cxn modelId="{A5784886-BC9F-42B6-9455-EDEAA80878A3}" type="presParOf" srcId="{85C90F5E-7B00-41B0-A8DC-459FED0DD1E2}" destId="{D3776024-5250-4818-9C18-16C99E09BD36}" srcOrd="0" destOrd="0" presId="urn:microsoft.com/office/officeart/2005/8/layout/process5"/>
    <dgm:cxn modelId="{3FC00D11-1A6D-4717-A7E2-BD2FA6266AB6}" type="presParOf" srcId="{F732EEE9-370A-4F54-88F2-930CACA709DD}" destId="{E16FA84D-16DC-4008-87D3-E2F92C9A027D}" srcOrd="6" destOrd="0" presId="urn:microsoft.com/office/officeart/2005/8/layout/process5"/>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8AC33DC-94C1-4716-8B57-8DCA9D472C57}">
      <dsp:nvSpPr>
        <dsp:cNvPr id="0" name=""/>
        <dsp:cNvSpPr/>
      </dsp:nvSpPr>
      <dsp:spPr>
        <a:xfrm>
          <a:off x="527334" y="1313"/>
          <a:ext cx="1884892" cy="1130935"/>
        </a:xfrm>
        <a:prstGeom prst="roundRect">
          <a:avLst>
            <a:gd name="adj" fmla="val 10000"/>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ctr" defTabSz="622300">
            <a:lnSpc>
              <a:spcPct val="90000"/>
            </a:lnSpc>
            <a:spcBef>
              <a:spcPct val="0"/>
            </a:spcBef>
            <a:spcAft>
              <a:spcPct val="35000"/>
            </a:spcAft>
            <a:buNone/>
          </a:pPr>
          <a:r>
            <a:rPr lang="en-GB" sz="1400" kern="1200"/>
            <a:t>Breakdown the case-study and identify </a:t>
          </a:r>
          <a:r>
            <a:rPr lang="en-GB" sz="1400" b="1" u="sng" kern="1200"/>
            <a:t>all</a:t>
          </a:r>
          <a:r>
            <a:rPr lang="en-GB" sz="1400" kern="1200"/>
            <a:t> the issues that are contributing to this stagnation in sales.</a:t>
          </a:r>
          <a:endParaRPr lang="en-US" sz="1400" kern="1200"/>
        </a:p>
      </dsp:txBody>
      <dsp:txXfrm>
        <a:off x="560458" y="34437"/>
        <a:ext cx="1818644" cy="1064687"/>
      </dsp:txXfrm>
    </dsp:sp>
    <dsp:sp modelId="{FFB5772A-6319-484A-8680-6E6A342E8A0D}">
      <dsp:nvSpPr>
        <dsp:cNvPr id="0" name=""/>
        <dsp:cNvSpPr/>
      </dsp:nvSpPr>
      <dsp:spPr>
        <a:xfrm>
          <a:off x="2578097" y="333054"/>
          <a:ext cx="399597" cy="467453"/>
        </a:xfrm>
        <a:prstGeom prst="rightArrow">
          <a:avLst>
            <a:gd name="adj1" fmla="val 60000"/>
            <a:gd name="adj2" fmla="val 50000"/>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533400">
            <a:lnSpc>
              <a:spcPct val="90000"/>
            </a:lnSpc>
            <a:spcBef>
              <a:spcPct val="0"/>
            </a:spcBef>
            <a:spcAft>
              <a:spcPct val="35000"/>
            </a:spcAft>
            <a:buNone/>
          </a:pPr>
          <a:endParaRPr lang="en-US" sz="1200" kern="1200"/>
        </a:p>
      </dsp:txBody>
      <dsp:txXfrm>
        <a:off x="2578097" y="426545"/>
        <a:ext cx="279718" cy="280471"/>
      </dsp:txXfrm>
    </dsp:sp>
    <dsp:sp modelId="{9CCCC0AC-5441-4DAB-9700-D6703D62FF86}">
      <dsp:nvSpPr>
        <dsp:cNvPr id="0" name=""/>
        <dsp:cNvSpPr/>
      </dsp:nvSpPr>
      <dsp:spPr>
        <a:xfrm>
          <a:off x="3166184" y="1313"/>
          <a:ext cx="1884892" cy="1130935"/>
        </a:xfrm>
        <a:prstGeom prst="roundRect">
          <a:avLst>
            <a:gd name="adj" fmla="val 10000"/>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ctr" defTabSz="622300">
            <a:lnSpc>
              <a:spcPct val="90000"/>
            </a:lnSpc>
            <a:spcBef>
              <a:spcPct val="0"/>
            </a:spcBef>
            <a:spcAft>
              <a:spcPct val="35000"/>
            </a:spcAft>
            <a:buNone/>
          </a:pPr>
          <a:r>
            <a:rPr lang="en-GB" sz="1400" kern="1200"/>
            <a:t>Identify and discuss Basil’s Bakery root problem </a:t>
          </a:r>
          <a:endParaRPr lang="en-US" sz="1400" kern="1200"/>
        </a:p>
      </dsp:txBody>
      <dsp:txXfrm>
        <a:off x="3199308" y="34437"/>
        <a:ext cx="1818644" cy="1064687"/>
      </dsp:txXfrm>
    </dsp:sp>
    <dsp:sp modelId="{148C5005-9E4A-4F4E-B460-1D95697D06F5}">
      <dsp:nvSpPr>
        <dsp:cNvPr id="0" name=""/>
        <dsp:cNvSpPr/>
      </dsp:nvSpPr>
      <dsp:spPr>
        <a:xfrm rot="5400000">
          <a:off x="3908831" y="1264191"/>
          <a:ext cx="399597" cy="467453"/>
        </a:xfrm>
        <a:prstGeom prst="rightArrow">
          <a:avLst>
            <a:gd name="adj1" fmla="val 60000"/>
            <a:gd name="adj2" fmla="val 50000"/>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533400">
            <a:lnSpc>
              <a:spcPct val="90000"/>
            </a:lnSpc>
            <a:spcBef>
              <a:spcPct val="0"/>
            </a:spcBef>
            <a:spcAft>
              <a:spcPct val="35000"/>
            </a:spcAft>
            <a:buNone/>
          </a:pPr>
          <a:endParaRPr lang="en-US" sz="1200" kern="1200"/>
        </a:p>
      </dsp:txBody>
      <dsp:txXfrm rot="-5400000">
        <a:off x="3968395" y="1298119"/>
        <a:ext cx="280471" cy="279718"/>
      </dsp:txXfrm>
    </dsp:sp>
    <dsp:sp modelId="{C020CFE9-2C17-494C-B6F3-BEBB66917DA7}">
      <dsp:nvSpPr>
        <dsp:cNvPr id="0" name=""/>
        <dsp:cNvSpPr/>
      </dsp:nvSpPr>
      <dsp:spPr>
        <a:xfrm>
          <a:off x="3166184" y="1886206"/>
          <a:ext cx="1884892" cy="1130935"/>
        </a:xfrm>
        <a:prstGeom prst="roundRect">
          <a:avLst>
            <a:gd name="adj" fmla="val 10000"/>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ctr" defTabSz="622300">
            <a:lnSpc>
              <a:spcPct val="90000"/>
            </a:lnSpc>
            <a:spcBef>
              <a:spcPct val="0"/>
            </a:spcBef>
            <a:spcAft>
              <a:spcPct val="35000"/>
            </a:spcAft>
            <a:buNone/>
          </a:pPr>
          <a:r>
            <a:rPr lang="en-GB" sz="1400" kern="1200"/>
            <a:t>Evaluate the nature and scope of these problems.</a:t>
          </a:r>
          <a:endParaRPr lang="en-US" sz="1400" kern="1200"/>
        </a:p>
      </dsp:txBody>
      <dsp:txXfrm>
        <a:off x="3199308" y="1919330"/>
        <a:ext cx="1818644" cy="1064687"/>
      </dsp:txXfrm>
    </dsp:sp>
    <dsp:sp modelId="{85C90F5E-7B00-41B0-A8DC-459FED0DD1E2}">
      <dsp:nvSpPr>
        <dsp:cNvPr id="0" name=""/>
        <dsp:cNvSpPr/>
      </dsp:nvSpPr>
      <dsp:spPr>
        <a:xfrm rot="10800000">
          <a:off x="2600716" y="2217947"/>
          <a:ext cx="399597" cy="467453"/>
        </a:xfrm>
        <a:prstGeom prst="rightArrow">
          <a:avLst>
            <a:gd name="adj1" fmla="val 60000"/>
            <a:gd name="adj2" fmla="val 50000"/>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533400">
            <a:lnSpc>
              <a:spcPct val="90000"/>
            </a:lnSpc>
            <a:spcBef>
              <a:spcPct val="0"/>
            </a:spcBef>
            <a:spcAft>
              <a:spcPct val="35000"/>
            </a:spcAft>
            <a:buNone/>
          </a:pPr>
          <a:endParaRPr lang="en-US" sz="1200" kern="1200"/>
        </a:p>
      </dsp:txBody>
      <dsp:txXfrm rot="10800000">
        <a:off x="2720595" y="2311438"/>
        <a:ext cx="279718" cy="280471"/>
      </dsp:txXfrm>
    </dsp:sp>
    <dsp:sp modelId="{E16FA84D-16DC-4008-87D3-E2F92C9A027D}">
      <dsp:nvSpPr>
        <dsp:cNvPr id="0" name=""/>
        <dsp:cNvSpPr/>
      </dsp:nvSpPr>
      <dsp:spPr>
        <a:xfrm>
          <a:off x="527334" y="1886206"/>
          <a:ext cx="1884892" cy="1130935"/>
        </a:xfrm>
        <a:prstGeom prst="roundRect">
          <a:avLst>
            <a:gd name="adj" fmla="val 10000"/>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ctr" defTabSz="622300">
            <a:lnSpc>
              <a:spcPct val="90000"/>
            </a:lnSpc>
            <a:spcBef>
              <a:spcPct val="0"/>
            </a:spcBef>
            <a:spcAft>
              <a:spcPct val="35000"/>
            </a:spcAft>
            <a:buNone/>
          </a:pPr>
          <a:r>
            <a:rPr lang="en-GB" sz="1400" kern="1200"/>
            <a:t>Discuss how much ‘control’ Basil’s Bakery have over these problems. </a:t>
          </a:r>
          <a:endParaRPr lang="en-US" sz="1400" kern="1200"/>
        </a:p>
      </dsp:txBody>
      <dsp:txXfrm>
        <a:off x="560458" y="1919330"/>
        <a:ext cx="1818644" cy="1064687"/>
      </dsp:txXfrm>
    </dsp:sp>
  </dsp:spTree>
</dsp:drawing>
</file>

<file path=ppt/diagrams/layout1.xml><?xml version="1.0" encoding="utf-8"?>
<dgm:layoutDef xmlns:dgm="http://schemas.openxmlformats.org/drawingml/2006/diagram" xmlns:a="http://schemas.openxmlformats.org/drawingml/2006/main" uniqueId="urn:microsoft.com/office/officeart/2005/8/layout/process5">
  <dgm:title val=""/>
  <dgm:desc val=""/>
  <dgm:catLst>
    <dgm:cat type="process" pri="170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7" srcId="0" destId="1" srcOrd="0" destOrd="0"/>
        <dgm:cxn modelId="8" srcId="0" destId="2" srcOrd="1" destOrd="0"/>
        <dgm:cxn modelId="9" srcId="0" destId="3" srcOrd="2" destOrd="0"/>
        <dgm:cxn modelId="10" srcId="0" destId="4" srcOrd="3" destOrd="0"/>
        <dgm:cxn modelId="11"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diagram">
    <dgm:varLst>
      <dgm:dir/>
      <dgm:resizeHandles val="exact"/>
    </dgm:varLst>
    <dgm:choose name="Name0">
      <dgm:if name="Name1" axis="self" func="var" arg="dir" op="equ" val="norm">
        <dgm:alg type="snake">
          <dgm:param type="grDir" val="tL"/>
          <dgm:param type="flowDir" val="row"/>
          <dgm:param type="contDir" val="revDir"/>
          <dgm:param type="bkpt" val="endCnv"/>
        </dgm:alg>
      </dgm:if>
      <dgm:else name="Name2">
        <dgm:alg type="snake">
          <dgm:param type="grDir" val="tR"/>
          <dgm:param type="flowDir" val="row"/>
          <dgm:param type="contDir" val="revDir"/>
          <dgm:param type="bkpt" val="endCnv"/>
        </dgm:alg>
      </dgm:else>
    </dgm:choose>
    <dgm:shape xmlns:r="http://schemas.openxmlformats.org/officeDocument/2006/relationships" r:blip="">
      <dgm:adjLst/>
    </dgm:shape>
    <dgm:presOf/>
    <dgm:constrLst>
      <dgm:constr type="w" for="ch" ptType="node" refType="w"/>
      <dgm:constr type="w" for="ch" forName="sibTrans" refType="w" refFor="ch" refPtType="node" op="equ" fact="0.4"/>
      <dgm:constr type="sp" refType="w" refFor="ch" refForName="sibTrans" op="equ"/>
      <dgm:constr type="primFontSz" for="ch" ptType="node" op="equ" val="65"/>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alg type="tx"/>
        <dgm:shape xmlns:r="http://schemas.openxmlformats.org/officeDocument/2006/relationships" type="roundRect" r:blip="">
          <dgm:adjLst>
            <dgm:adj idx="1" val="0.1"/>
          </dgm:adjLst>
        </dgm:shape>
        <dgm:presOf axis="desOrSelf" ptType="node"/>
        <dgm:constrLst>
          <dgm:constr type="h" refType="w" fact="0.6"/>
          <dgm:constr type="tMarg" refType="primFontSz" fact="0.3"/>
          <dgm:constr type="bMarg" refType="primFontSz" fact="0.3"/>
          <dgm:constr type="lMarg" refType="primFontSz" fact="0.3"/>
          <dgm:constr type="rMarg" refType="primFontSz" fact="0.3"/>
        </dgm:constrLst>
        <dgm:ruleLst>
          <dgm:rule type="primFontSz" val="5" fact="NaN" max="NaN"/>
        </dgm:ruleLst>
      </dgm:layoutNode>
      <dgm:forEach name="sibTransForEach" axis="followSib" ptType="sibTrans" cnt="1">
        <dgm:layoutNode name="sibTrans">
          <dgm:alg type="conn">
            <dgm:param type="begPts" val="auto"/>
            <dgm:param type="endPts" val="auto"/>
          </dgm:alg>
          <dgm:shape xmlns:r="http://schemas.openxmlformats.org/officeDocument/2006/relationships" type="conn" r:blip="">
            <dgm:adjLst/>
          </dgm:shape>
          <dgm:presOf axis="self"/>
          <dgm:constrLst>
            <dgm:constr type="h" refType="w" fact="0.62"/>
            <dgm:constr type="connDist"/>
          </dgm:constrLst>
          <dgm:ruleLst/>
          <dgm:layoutNode name="connectorText">
            <dgm:alg type="tx">
              <dgm:param type="autoTxRot" val="upr"/>
            </dgm:alg>
            <dgm:shape xmlns:r="http://schemas.openxmlformats.org/officeDocument/2006/relationships" type="conn" r:blip="" hideGeom="1">
              <dgm:adjLst/>
            </dgm:shape>
            <dgm:presOf axis="self"/>
            <dgm:constrLst>
              <dgm:constr type="lMarg"/>
              <dgm:constr type="rMarg"/>
              <dgm:constr type="tMarg"/>
              <dgm:constr type="bMarg"/>
            </dgm:constrLst>
            <dgm:ruleLst>
              <dgm:rule type="primFontSz" val="5" fact="NaN" max="NaN"/>
            </dgm:ruleLst>
          </dgm:layoutNode>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7" name="Group 6"/>
          <p:cNvGrpSpPr/>
          <p:nvPr/>
        </p:nvGrpSpPr>
        <p:grpSpPr>
          <a:xfrm>
            <a:off x="0" y="-8467"/>
            <a:ext cx="12192000" cy="6866467"/>
            <a:chOff x="0" y="-8467"/>
            <a:chExt cx="12192000" cy="6866467"/>
          </a:xfrm>
        </p:grpSpPr>
        <p:cxnSp>
          <p:nvCxnSpPr>
            <p:cNvPr id="32" name="Straight Connector 31"/>
            <p:cNvCxnSpPr/>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21" name="Straight Connector 20"/>
            <p:cNvCxnSpPr/>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24"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6"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7" name="Isosceles Triangle 26"/>
            <p:cNvSpPr/>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28"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9"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30"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31" name="Isosceles Triangle 30"/>
            <p:cNvSpPr/>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9" name="Isosceles Triangle 18"/>
            <p:cNvSpPr/>
            <p:nvPr/>
          </p:nvSpPr>
          <p:spPr>
            <a:xfrm rot="10800000">
              <a:off x="0" y="0"/>
              <a:ext cx="842596" cy="5666154"/>
            </a:xfrm>
            <a:prstGeom prst="triangle">
              <a:avLst>
                <a:gd name="adj" fmla="val 10000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1"/>
          <p:cNvSpPr>
            <a:spLocks noGrp="1"/>
          </p:cNvSpPr>
          <p:nvPr>
            <p:ph type="ctrTitle"/>
          </p:nvPr>
        </p:nvSpPr>
        <p:spPr>
          <a:xfrm>
            <a:off x="1507067" y="2404534"/>
            <a:ext cx="7766936" cy="1646302"/>
          </a:xfrm>
        </p:spPr>
        <p:txBody>
          <a:bodyPr anchor="b">
            <a:noAutofit/>
          </a:bodyPr>
          <a:lstStyle>
            <a:lvl1pPr algn="r">
              <a:defRPr sz="5400">
                <a:solidFill>
                  <a:schemeClr val="accent1"/>
                </a:solidFill>
              </a:defRPr>
            </a:lvl1pPr>
          </a:lstStyle>
          <a:p>
            <a:r>
              <a:rPr lang="en-US"/>
              <a:t>Click to edit Master title style</a:t>
            </a:r>
            <a:endParaRPr lang="en-US" dirty="0"/>
          </a:p>
        </p:txBody>
      </p:sp>
      <p:sp>
        <p:nvSpPr>
          <p:cNvPr id="3" name="Subtitle 2"/>
          <p:cNvSpPr>
            <a:spLocks noGrp="1"/>
          </p:cNvSpPr>
          <p:nvPr>
            <p:ph type="subTitle" idx="1"/>
          </p:nvPr>
        </p:nvSpPr>
        <p:spPr>
          <a:xfrm>
            <a:off x="1507067" y="4050833"/>
            <a:ext cx="7766936" cy="1096899"/>
          </a:xfrm>
        </p:spPr>
        <p:txBody>
          <a:bodyPr anchor="t"/>
          <a:lstStyle>
            <a:lvl1pPr marL="0" indent="0" algn="r">
              <a:buNone/>
              <a:defRPr>
                <a:solidFill>
                  <a:schemeClr val="tx1">
                    <a:lumMod val="50000"/>
                    <a:lumOff val="5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0C5998CB-538F-45AF-896C-2191D41163B7}" type="datetimeFigureOut">
              <a:rPr lang="en-GB" smtClean="0"/>
              <a:t>14/06/2026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EE422D91-C28E-4462-962A-EE4FD1785A07}" type="slidenum">
              <a:rPr lang="en-GB" smtClean="0"/>
              <a:t>‹#›</a:t>
            </a:fld>
            <a:endParaRPr lang="en-GB"/>
          </a:p>
        </p:txBody>
      </p:sp>
    </p:spTree>
    <p:extLst>
      <p:ext uri="{BB962C8B-B14F-4D97-AF65-F5344CB8AC3E}">
        <p14:creationId xmlns:p14="http://schemas.microsoft.com/office/powerpoint/2010/main" val="516344078"/>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lvl1pPr>
              <a:defRPr sz="3600"/>
            </a:lvl1p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0C5998CB-538F-45AF-896C-2191D41163B7}" type="datetimeFigureOut">
              <a:rPr lang="en-GB" smtClean="0"/>
              <a:t>14/06/2026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EE422D91-C28E-4462-962A-EE4FD1785A07}" type="slidenum">
              <a:rPr lang="en-GB" smtClean="0"/>
              <a:t>‹#›</a:t>
            </a:fld>
            <a:endParaRPr lang="en-GB"/>
          </a:p>
        </p:txBody>
      </p:sp>
    </p:spTree>
    <p:extLst>
      <p:ext uri="{BB962C8B-B14F-4D97-AF65-F5344CB8AC3E}">
        <p14:creationId xmlns:p14="http://schemas.microsoft.com/office/powerpoint/2010/main" val="4208020931"/>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77335" y="2700867"/>
            <a:ext cx="8596668" cy="1826581"/>
          </a:xfrm>
        </p:spPr>
        <p:txBody>
          <a:bodyPr anchor="b"/>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527448"/>
            <a:ext cx="8596668" cy="860400"/>
          </a:xfrm>
        </p:spPr>
        <p:txBody>
          <a:bodyPr anchor="t"/>
          <a:lstStyle>
            <a:lvl1pPr marL="0" indent="0" algn="l">
              <a:buNone/>
              <a:defRPr sz="20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0C5998CB-538F-45AF-896C-2191D41163B7}" type="datetimeFigureOut">
              <a:rPr lang="en-GB" smtClean="0"/>
              <a:t>14/06/2026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EE422D91-C28E-4462-962A-EE4FD1785A07}" type="slidenum">
              <a:rPr lang="en-GB" smtClean="0"/>
              <a:t>‹#›</a:t>
            </a:fld>
            <a:endParaRPr lang="en-GB"/>
          </a:p>
        </p:txBody>
      </p:sp>
    </p:spTree>
    <p:extLst>
      <p:ext uri="{BB962C8B-B14F-4D97-AF65-F5344CB8AC3E}">
        <p14:creationId xmlns:p14="http://schemas.microsoft.com/office/powerpoint/2010/main" val="3782500767"/>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677334" y="2160589"/>
            <a:ext cx="4184035" cy="388077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5089970" y="2160589"/>
            <a:ext cx="4184034" cy="388077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0C5998CB-538F-45AF-896C-2191D41163B7}" type="datetimeFigureOut">
              <a:rPr lang="en-GB" smtClean="0"/>
              <a:t>14/06/2026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EE422D91-C28E-4462-962A-EE4FD1785A07}" type="slidenum">
              <a:rPr lang="en-GB" smtClean="0"/>
              <a:t>‹#›</a:t>
            </a:fld>
            <a:endParaRPr lang="en-GB"/>
          </a:p>
        </p:txBody>
      </p:sp>
    </p:spTree>
    <p:extLst>
      <p:ext uri="{BB962C8B-B14F-4D97-AF65-F5344CB8AC3E}">
        <p14:creationId xmlns:p14="http://schemas.microsoft.com/office/powerpoint/2010/main" val="2436976034"/>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675745" y="2160983"/>
            <a:ext cx="4185623"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75745" y="2737245"/>
            <a:ext cx="4185623" cy="330411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5088383" y="2160983"/>
            <a:ext cx="4185618"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5088384" y="2737245"/>
            <a:ext cx="4185617" cy="330411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0C5998CB-538F-45AF-896C-2191D41163B7}" type="datetimeFigureOut">
              <a:rPr lang="en-GB" smtClean="0"/>
              <a:t>14/06/2026</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EE422D91-C28E-4462-962A-EE4FD1785A07}" type="slidenum">
              <a:rPr lang="en-GB" smtClean="0"/>
              <a:t>‹#›</a:t>
            </a:fld>
            <a:endParaRPr lang="en-GB"/>
          </a:p>
        </p:txBody>
      </p:sp>
    </p:spTree>
    <p:extLst>
      <p:ext uri="{BB962C8B-B14F-4D97-AF65-F5344CB8AC3E}">
        <p14:creationId xmlns:p14="http://schemas.microsoft.com/office/powerpoint/2010/main" val="366607424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a:xfrm>
            <a:off x="677334" y="609600"/>
            <a:ext cx="8596668" cy="1320800"/>
          </a:xfrm>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0C5998CB-538F-45AF-896C-2191D41163B7}" type="datetimeFigureOut">
              <a:rPr lang="en-GB" smtClean="0"/>
              <a:t>14/06/2026</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EE422D91-C28E-4462-962A-EE4FD1785A07}" type="slidenum">
              <a:rPr lang="en-GB" smtClean="0"/>
              <a:t>‹#›</a:t>
            </a:fld>
            <a:endParaRPr lang="en-GB"/>
          </a:p>
        </p:txBody>
      </p:sp>
    </p:spTree>
    <p:extLst>
      <p:ext uri="{BB962C8B-B14F-4D97-AF65-F5344CB8AC3E}">
        <p14:creationId xmlns:p14="http://schemas.microsoft.com/office/powerpoint/2010/main" val="1275373251"/>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0C5998CB-538F-45AF-896C-2191D41163B7}" type="datetimeFigureOut">
              <a:rPr lang="en-GB" smtClean="0"/>
              <a:t>14/06/2026</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EE422D91-C28E-4462-962A-EE4FD1785A07}" type="slidenum">
              <a:rPr lang="en-GB" smtClean="0"/>
              <a:t>‹#›</a:t>
            </a:fld>
            <a:endParaRPr lang="en-GB"/>
          </a:p>
        </p:txBody>
      </p:sp>
    </p:spTree>
    <p:extLst>
      <p:ext uri="{BB962C8B-B14F-4D97-AF65-F5344CB8AC3E}">
        <p14:creationId xmlns:p14="http://schemas.microsoft.com/office/powerpoint/2010/main" val="214705510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1498604"/>
            <a:ext cx="3854528" cy="1278466"/>
          </a:xfrm>
        </p:spPr>
        <p:txBody>
          <a:bodyPr anchor="b">
            <a:normAutofit/>
          </a:bodyPr>
          <a:lstStyle>
            <a:lvl1pPr>
              <a:defRPr sz="2000"/>
            </a:lvl1pPr>
          </a:lstStyle>
          <a:p>
            <a:r>
              <a:rPr lang="en-US"/>
              <a:t>Click to edit Master title style</a:t>
            </a:r>
            <a:endParaRPr lang="en-US" dirty="0"/>
          </a:p>
        </p:txBody>
      </p:sp>
      <p:sp>
        <p:nvSpPr>
          <p:cNvPr id="3" name="Content Placeholder 2"/>
          <p:cNvSpPr>
            <a:spLocks noGrp="1"/>
          </p:cNvSpPr>
          <p:nvPr>
            <p:ph idx="1"/>
          </p:nvPr>
        </p:nvSpPr>
        <p:spPr>
          <a:xfrm>
            <a:off x="4760461" y="514924"/>
            <a:ext cx="4513541" cy="552643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677334" y="2777069"/>
            <a:ext cx="3854528" cy="2584449"/>
          </a:xfrm>
        </p:spPr>
        <p:txBody>
          <a:bodyPr>
            <a:normAutofit/>
          </a:bodyPr>
          <a:lstStyle>
            <a:lvl1pPr marL="0" indent="0">
              <a:buNone/>
              <a:defRPr sz="1400"/>
            </a:lvl1pPr>
            <a:lvl2pPr marL="457063" indent="0">
              <a:buNone/>
              <a:defRPr sz="1400"/>
            </a:lvl2pPr>
            <a:lvl3pPr marL="914126" indent="0">
              <a:buNone/>
              <a:defRPr sz="1200"/>
            </a:lvl3pPr>
            <a:lvl4pPr marL="1371189" indent="0">
              <a:buNone/>
              <a:defRPr sz="1000"/>
            </a:lvl4pPr>
            <a:lvl5pPr marL="1828251" indent="0">
              <a:buNone/>
              <a:defRPr sz="1000"/>
            </a:lvl5pPr>
            <a:lvl6pPr marL="2285314" indent="0">
              <a:buNone/>
              <a:defRPr sz="1000"/>
            </a:lvl6pPr>
            <a:lvl7pPr marL="2742377" indent="0">
              <a:buNone/>
              <a:defRPr sz="1000"/>
            </a:lvl7pPr>
            <a:lvl8pPr marL="3199440" indent="0">
              <a:buNone/>
              <a:defRPr sz="1000"/>
            </a:lvl8pPr>
            <a:lvl9pPr marL="3656503"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0C5998CB-538F-45AF-896C-2191D41163B7}" type="datetimeFigureOut">
              <a:rPr lang="en-GB" smtClean="0"/>
              <a:t>14/06/2026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EE422D91-C28E-4462-962A-EE4FD1785A07}" type="slidenum">
              <a:rPr lang="en-GB" smtClean="0"/>
              <a:t>‹#›</a:t>
            </a:fld>
            <a:endParaRPr lang="en-GB"/>
          </a:p>
        </p:txBody>
      </p:sp>
    </p:spTree>
    <p:extLst>
      <p:ext uri="{BB962C8B-B14F-4D97-AF65-F5344CB8AC3E}">
        <p14:creationId xmlns:p14="http://schemas.microsoft.com/office/powerpoint/2010/main" val="3524040052"/>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4800600"/>
            <a:ext cx="8596667" cy="566738"/>
          </a:xfrm>
        </p:spPr>
        <p:txBody>
          <a:bodyPr anchor="b">
            <a:normAutofit/>
          </a:bodyPr>
          <a:lstStyle>
            <a:lvl1pPr algn="l">
              <a:defRPr sz="24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677334" y="609600"/>
            <a:ext cx="8596668" cy="3845718"/>
          </a:xfrm>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677334" y="5367338"/>
            <a:ext cx="8596667" cy="674024"/>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0C5998CB-538F-45AF-896C-2191D41163B7}" type="datetimeFigureOut">
              <a:rPr lang="en-GB" smtClean="0"/>
              <a:t>14/06/2026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EE422D91-C28E-4462-962A-EE4FD1785A07}" type="slidenum">
              <a:rPr lang="en-GB" smtClean="0"/>
              <a:t>‹#›</a:t>
            </a:fld>
            <a:endParaRPr lang="en-GB"/>
          </a:p>
        </p:txBody>
      </p:sp>
    </p:spTree>
    <p:extLst>
      <p:ext uri="{BB962C8B-B14F-4D97-AF65-F5344CB8AC3E}">
        <p14:creationId xmlns:p14="http://schemas.microsoft.com/office/powerpoint/2010/main" val="1331408380"/>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5" y="609600"/>
            <a:ext cx="8596668" cy="3403600"/>
          </a:xfrm>
        </p:spPr>
        <p:txBody>
          <a:bodyPr anchor="ctr">
            <a:normAutofit/>
          </a:bodyPr>
          <a:lstStyle>
            <a:lvl1pPr algn="l">
              <a:defRPr sz="44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0C5998CB-538F-45AF-896C-2191D41163B7}" type="datetimeFigureOut">
              <a:rPr lang="en-GB" smtClean="0"/>
              <a:t>14/06/2026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EE422D91-C28E-4462-962A-EE4FD1785A07}" type="slidenum">
              <a:rPr lang="en-GB" smtClean="0"/>
              <a:t>‹#›</a:t>
            </a:fld>
            <a:endParaRPr lang="en-GB"/>
          </a:p>
        </p:txBody>
      </p:sp>
    </p:spTree>
    <p:extLst>
      <p:ext uri="{BB962C8B-B14F-4D97-AF65-F5344CB8AC3E}">
        <p14:creationId xmlns:p14="http://schemas.microsoft.com/office/powerpoint/2010/main" val="2344624020"/>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1366139" y="3632200"/>
            <a:ext cx="7224524" cy="381000"/>
          </a:xfrm>
        </p:spPr>
        <p:txBody>
          <a:bodyPr anchor="ctr">
            <a:noAutofit/>
          </a:bodyPr>
          <a:lstStyle>
            <a:lvl1pPr marL="0" indent="0">
              <a:buFontTx/>
              <a:buNone/>
              <a:defRPr sz="1600">
                <a:solidFill>
                  <a:schemeClr val="tx1">
                    <a:lumMod val="50000"/>
                    <a:lumOff val="50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0C5998CB-538F-45AF-896C-2191D41163B7}" type="datetimeFigureOut">
              <a:rPr lang="en-GB" smtClean="0"/>
              <a:t>14/06/2026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EE422D91-C28E-4462-962A-EE4FD1785A07}" type="slidenum">
              <a:rPr lang="en-GB" smtClean="0"/>
              <a:t>‹#›</a:t>
            </a:fld>
            <a:endParaRPr lang="en-GB"/>
          </a:p>
        </p:txBody>
      </p:sp>
      <p:sp>
        <p:nvSpPr>
          <p:cNvPr id="20" name="TextBox 19"/>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
        <p:nvSpPr>
          <p:cNvPr id="22" name="TextBox 21"/>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latin typeface="Arial"/>
              </a:rPr>
              <a:t>”</a:t>
            </a:r>
            <a:endParaRPr lang="en-US" dirty="0">
              <a:solidFill>
                <a:schemeClr val="accent1">
                  <a:lumMod val="60000"/>
                  <a:lumOff val="40000"/>
                </a:schemeClr>
              </a:solidFill>
              <a:latin typeface="Arial"/>
            </a:endParaRPr>
          </a:p>
        </p:txBody>
      </p:sp>
    </p:spTree>
    <p:extLst>
      <p:ext uri="{BB962C8B-B14F-4D97-AF65-F5344CB8AC3E}">
        <p14:creationId xmlns:p14="http://schemas.microsoft.com/office/powerpoint/2010/main" val="2408502848"/>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677335" y="1931988"/>
            <a:ext cx="8596668" cy="2595460"/>
          </a:xfrm>
        </p:spPr>
        <p:txBody>
          <a:bodyPr anchor="b">
            <a:normAutofit/>
          </a:bodyPr>
          <a:lstStyle>
            <a:lvl1pPr algn="l">
              <a:defRPr sz="44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0C5998CB-538F-45AF-896C-2191D41163B7}" type="datetimeFigureOut">
              <a:rPr lang="en-GB" smtClean="0"/>
              <a:t>14/06/2026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EE422D91-C28E-4462-962A-EE4FD1785A07}" type="slidenum">
              <a:rPr lang="en-GB" smtClean="0"/>
              <a:t>‹#›</a:t>
            </a:fld>
            <a:endParaRPr lang="en-GB"/>
          </a:p>
        </p:txBody>
      </p:sp>
    </p:spTree>
    <p:extLst>
      <p:ext uri="{BB962C8B-B14F-4D97-AF65-F5344CB8AC3E}">
        <p14:creationId xmlns:p14="http://schemas.microsoft.com/office/powerpoint/2010/main" val="2597969479"/>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tx1">
                    <a:lumMod val="75000"/>
                    <a:lumOff val="25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0C5998CB-538F-45AF-896C-2191D41163B7}" type="datetimeFigureOut">
              <a:rPr lang="en-GB" smtClean="0"/>
              <a:t>14/06/2026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EE422D91-C28E-4462-962A-EE4FD1785A07}" type="slidenum">
              <a:rPr lang="en-GB" smtClean="0"/>
              <a:t>‹#›</a:t>
            </a:fld>
            <a:endParaRPr lang="en-GB"/>
          </a:p>
        </p:txBody>
      </p:sp>
      <p:sp>
        <p:nvSpPr>
          <p:cNvPr id="24" name="TextBox 23"/>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
        <p:nvSpPr>
          <p:cNvPr id="25" name="TextBox 24"/>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Tree>
    <p:extLst>
      <p:ext uri="{BB962C8B-B14F-4D97-AF65-F5344CB8AC3E}">
        <p14:creationId xmlns:p14="http://schemas.microsoft.com/office/powerpoint/2010/main" val="1719631874"/>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685799" y="609600"/>
            <a:ext cx="8588203"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0C5998CB-538F-45AF-896C-2191D41163B7}" type="datetimeFigureOut">
              <a:rPr lang="en-GB" smtClean="0"/>
              <a:t>14/06/2026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EE422D91-C28E-4462-962A-EE4FD1785A07}" type="slidenum">
              <a:rPr lang="en-GB" smtClean="0"/>
              <a:t>‹#›</a:t>
            </a:fld>
            <a:endParaRPr lang="en-GB"/>
          </a:p>
        </p:txBody>
      </p:sp>
    </p:spTree>
    <p:extLst>
      <p:ext uri="{BB962C8B-B14F-4D97-AF65-F5344CB8AC3E}">
        <p14:creationId xmlns:p14="http://schemas.microsoft.com/office/powerpoint/2010/main" val="41279384"/>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0C5998CB-538F-45AF-896C-2191D41163B7}" type="datetimeFigureOut">
              <a:rPr lang="en-GB" smtClean="0"/>
              <a:t>14/06/2026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EE422D91-C28E-4462-962A-EE4FD1785A07}" type="slidenum">
              <a:rPr lang="en-GB" smtClean="0"/>
              <a:t>‹#›</a:t>
            </a:fld>
            <a:endParaRPr lang="en-GB"/>
          </a:p>
        </p:txBody>
      </p:sp>
    </p:spTree>
    <p:extLst>
      <p:ext uri="{BB962C8B-B14F-4D97-AF65-F5344CB8AC3E}">
        <p14:creationId xmlns:p14="http://schemas.microsoft.com/office/powerpoint/2010/main" val="1027105762"/>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7967673" y="609599"/>
            <a:ext cx="1304743" cy="5251451"/>
          </a:xfrm>
        </p:spPr>
        <p:txBody>
          <a:bodyPr vert="eaVert" anchor="ctr"/>
          <a:lstStyle/>
          <a:p>
            <a:r>
              <a:rPr lang="en-US"/>
              <a:t>Click to edit Master title style</a:t>
            </a:r>
            <a:endParaRPr lang="en-US" dirty="0"/>
          </a:p>
        </p:txBody>
      </p:sp>
      <p:sp>
        <p:nvSpPr>
          <p:cNvPr id="3" name="Vertical Text Placeholder 2"/>
          <p:cNvSpPr>
            <a:spLocks noGrp="1"/>
          </p:cNvSpPr>
          <p:nvPr>
            <p:ph type="body" orient="vert" idx="1"/>
          </p:nvPr>
        </p:nvSpPr>
        <p:spPr>
          <a:xfrm>
            <a:off x="677335" y="609600"/>
            <a:ext cx="7060150" cy="525145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0C5998CB-538F-45AF-896C-2191D41163B7}" type="datetimeFigureOut">
              <a:rPr lang="en-GB" smtClean="0"/>
              <a:t>14/06/2026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EE422D91-C28E-4462-962A-EE4FD1785A07}" type="slidenum">
              <a:rPr lang="en-GB" smtClean="0"/>
              <a:t>‹#›</a:t>
            </a:fld>
            <a:endParaRPr lang="en-GB"/>
          </a:p>
        </p:txBody>
      </p:sp>
    </p:spTree>
    <p:extLst>
      <p:ext uri="{BB962C8B-B14F-4D97-AF65-F5344CB8AC3E}">
        <p14:creationId xmlns:p14="http://schemas.microsoft.com/office/powerpoint/2010/main" val="2613626879"/>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userDrawn="1">
  <p:cSld name="logo mono_image bckgrnd 2">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FE220BDD-125F-5949-A76F-2CBFD2ED60DB}"/>
              </a:ext>
            </a:extLst>
          </p:cNvPr>
          <p:cNvSpPr>
            <a:spLocks noGrp="1"/>
          </p:cNvSpPr>
          <p:nvPr>
            <p:ph type="pic" sz="quarter" idx="11"/>
          </p:nvPr>
        </p:nvSpPr>
        <p:spPr>
          <a:xfrm>
            <a:off x="0" y="0"/>
            <a:ext cx="12192000" cy="6858000"/>
          </a:xfrm>
          <a:prstGeom prst="rect">
            <a:avLst/>
          </a:prstGeom>
        </p:spPr>
        <p:txBody>
          <a:bodyPr/>
          <a:lstStyle/>
          <a:p>
            <a:endParaRPr lang="en-US" dirty="0"/>
          </a:p>
        </p:txBody>
      </p:sp>
      <p:pic>
        <p:nvPicPr>
          <p:cNvPr id="3" name="Picture 2" descr="A picture containing screenshot, white, design&#10;&#10;Description automatically generated">
            <a:extLst>
              <a:ext uri="{FF2B5EF4-FFF2-40B4-BE49-F238E27FC236}">
                <a16:creationId xmlns:a16="http://schemas.microsoft.com/office/drawing/2014/main" id="{D2E35789-51F7-6CD7-8884-F852CB36CD1F}"/>
              </a:ext>
            </a:extLst>
          </p:cNvPr>
          <p:cNvPicPr>
            <a:picLocks noChangeAspect="1"/>
          </p:cNvPicPr>
          <p:nvPr userDrawn="1"/>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2147207874"/>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grpSp>
        <p:nvGrpSpPr>
          <p:cNvPr id="7" name="Group 6"/>
          <p:cNvGrpSpPr/>
          <p:nvPr/>
        </p:nvGrpSpPr>
        <p:grpSpPr>
          <a:xfrm>
            <a:off x="0" y="-8467"/>
            <a:ext cx="12192000" cy="6866467"/>
            <a:chOff x="0" y="-8467"/>
            <a:chExt cx="12192000" cy="6866467"/>
          </a:xfrm>
        </p:grpSpPr>
        <p:cxnSp>
          <p:nvCxnSpPr>
            <p:cNvPr id="20" name="Straight Connector 19"/>
            <p:cNvCxnSpPr/>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21" name="Straight Connector 20"/>
            <p:cNvCxnSpPr/>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22"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3"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4" name="Isosceles Triangle 23"/>
            <p:cNvSpPr/>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5"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6"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7"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8" name="Isosceles Triangle 27"/>
            <p:cNvSpPr/>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9" name="Isosceles Triangle 28"/>
            <p:cNvSpPr/>
            <p:nvPr/>
          </p:nvSpPr>
          <p:spPr>
            <a:xfrm>
              <a:off x="0" y="4013200"/>
              <a:ext cx="448733" cy="2844800"/>
            </a:xfrm>
            <a:prstGeom prst="triangle">
              <a:avLst>
                <a:gd name="adj" fmla="val 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grpSp>
      <p:sp>
        <p:nvSpPr>
          <p:cNvPr id="2" name="Title Placeholder 1"/>
          <p:cNvSpPr>
            <a:spLocks noGrp="1"/>
          </p:cNvSpPr>
          <p:nvPr>
            <p:ph type="title"/>
          </p:nvPr>
        </p:nvSpPr>
        <p:spPr>
          <a:xfrm>
            <a:off x="677334" y="609600"/>
            <a:ext cx="8596668" cy="1320800"/>
          </a:xfrm>
          <a:prstGeom prst="rect">
            <a:avLst/>
          </a:prstGeom>
        </p:spPr>
        <p:txBody>
          <a:bodyPr vert="horz" lIns="91440" tIns="45720" rIns="91440" bIns="45720" rtlCol="0" anchor="t">
            <a:normAutofit/>
          </a:bodyPr>
          <a:lstStyle/>
          <a:p>
            <a:r>
              <a:rPr lang="en-US"/>
              <a:t>Click to edit Master title style</a:t>
            </a:r>
            <a:endParaRPr lang="en-US" dirty="0"/>
          </a:p>
        </p:txBody>
      </p:sp>
      <p:sp>
        <p:nvSpPr>
          <p:cNvPr id="3" name="Text Placeholder 2"/>
          <p:cNvSpPr>
            <a:spLocks noGrp="1"/>
          </p:cNvSpPr>
          <p:nvPr>
            <p:ph type="body" idx="1"/>
          </p:nvPr>
        </p:nvSpPr>
        <p:spPr>
          <a:xfrm>
            <a:off x="677334" y="2160589"/>
            <a:ext cx="8596668" cy="388077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7205133" y="6041362"/>
            <a:ext cx="911939" cy="365125"/>
          </a:xfrm>
          <a:prstGeom prst="rect">
            <a:avLst/>
          </a:prstGeom>
        </p:spPr>
        <p:txBody>
          <a:bodyPr vert="horz" lIns="91440" tIns="45720" rIns="91440" bIns="45720" rtlCol="0" anchor="ctr"/>
          <a:lstStyle>
            <a:lvl1pPr algn="r">
              <a:defRPr sz="900">
                <a:solidFill>
                  <a:schemeClr val="tx1">
                    <a:tint val="75000"/>
                  </a:schemeClr>
                </a:solidFill>
              </a:defRPr>
            </a:lvl1pPr>
          </a:lstStyle>
          <a:p>
            <a:fld id="{0C5998CB-538F-45AF-896C-2191D41163B7}" type="datetimeFigureOut">
              <a:rPr lang="en-GB" smtClean="0"/>
              <a:t>14/06/2026</a:t>
            </a:fld>
            <a:endParaRPr lang="en-GB"/>
          </a:p>
        </p:txBody>
      </p:sp>
      <p:sp>
        <p:nvSpPr>
          <p:cNvPr id="5" name="Footer Placeholder 4"/>
          <p:cNvSpPr>
            <a:spLocks noGrp="1"/>
          </p:cNvSpPr>
          <p:nvPr>
            <p:ph type="ftr" sz="quarter" idx="3"/>
          </p:nvPr>
        </p:nvSpPr>
        <p:spPr>
          <a:xfrm>
            <a:off x="677334" y="6041362"/>
            <a:ext cx="6297612" cy="365125"/>
          </a:xfrm>
          <a:prstGeom prst="rect">
            <a:avLst/>
          </a:prstGeom>
        </p:spPr>
        <p:txBody>
          <a:bodyPr vert="horz" lIns="91440" tIns="45720" rIns="91440" bIns="45720" rtlCol="0" anchor="ctr"/>
          <a:lstStyle>
            <a:lvl1pPr algn="l">
              <a:defRPr sz="9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8590663" y="6041362"/>
            <a:ext cx="683339" cy="365125"/>
          </a:xfrm>
          <a:prstGeom prst="rect">
            <a:avLst/>
          </a:prstGeom>
        </p:spPr>
        <p:txBody>
          <a:bodyPr vert="horz" lIns="91440" tIns="45720" rIns="91440" bIns="45720" rtlCol="0" anchor="ctr"/>
          <a:lstStyle>
            <a:lvl1pPr algn="r">
              <a:defRPr sz="900">
                <a:solidFill>
                  <a:schemeClr val="accent1"/>
                </a:solidFill>
              </a:defRPr>
            </a:lvl1pPr>
          </a:lstStyle>
          <a:p>
            <a:fld id="{EE422D91-C28E-4462-962A-EE4FD1785A07}" type="slidenum">
              <a:rPr lang="en-GB" smtClean="0"/>
              <a:t>‹#›</a:t>
            </a:fld>
            <a:endParaRPr lang="en-GB"/>
          </a:p>
        </p:txBody>
      </p:sp>
    </p:spTree>
    <p:extLst>
      <p:ext uri="{BB962C8B-B14F-4D97-AF65-F5344CB8AC3E}">
        <p14:creationId xmlns:p14="http://schemas.microsoft.com/office/powerpoint/2010/main" val="4040724225"/>
      </p:ext>
    </p:extLst>
  </p:cSld>
  <p:clrMap bg1="lt1" tx1="dk1" bg2="lt2" tx2="dk2" accent1="accent1" accent2="accent2" accent3="accent3" accent4="accent4" accent5="accent5" accent6="accent6" hlink="hlink" folHlink="folHlink"/>
  <p:sldLayoutIdLst>
    <p:sldLayoutId id="2147483737" r:id="rId1"/>
    <p:sldLayoutId id="2147483738" r:id="rId2"/>
    <p:sldLayoutId id="2147483739" r:id="rId3"/>
    <p:sldLayoutId id="2147483740" r:id="rId4"/>
    <p:sldLayoutId id="2147483741" r:id="rId5"/>
    <p:sldLayoutId id="2147483742" r:id="rId6"/>
    <p:sldLayoutId id="2147483743" r:id="rId7"/>
    <p:sldLayoutId id="2147483744" r:id="rId8"/>
    <p:sldLayoutId id="2147483745" r:id="rId9"/>
    <p:sldLayoutId id="2147483746" r:id="rId10"/>
    <p:sldLayoutId id="2147483747" r:id="rId11"/>
    <p:sldLayoutId id="2147483748" r:id="rId12"/>
    <p:sldLayoutId id="2147483749" r:id="rId13"/>
    <p:sldLayoutId id="2147483750" r:id="rId14"/>
    <p:sldLayoutId id="2147483751" r:id="rId15"/>
    <p:sldLayoutId id="2147483752" r:id="rId16"/>
    <p:sldLayoutId id="2147483753" r:id="rId17"/>
  </p:sldLayoutIdLst>
  <p:txStyles>
    <p:titleStyle>
      <a:lvl1pPr algn="l" defTabSz="457200" rtl="0" eaLnBrk="1" latinLnBrk="0" hangingPunct="1">
        <a:spcBef>
          <a:spcPct val="0"/>
        </a:spcBef>
        <a:buNone/>
        <a:defRPr sz="3600" kern="1200">
          <a:solidFill>
            <a:schemeClr val="accent1"/>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buClr>
        <a:buSzPct val="80000"/>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SzPct val="80000"/>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SzPct val="80000"/>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3.jpg"/><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diagramLayout" Target="../diagrams/layout1.xml"/><Relationship Id="rId7" Type="http://schemas.openxmlformats.org/officeDocument/2006/relationships/image" Target="../media/image4.png"/><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5.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17.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hyperlink" Target="https://www.mindtools.com/" TargetMode="External"/><Relationship Id="rId2" Type="http://schemas.openxmlformats.org/officeDocument/2006/relationships/hyperlink" Target="https://blog.oxfordcollegeofmarketing.com/" TargetMode="Externa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image" Target="../media/image6.jpeg"/><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0275301B-F9FE-639C-99FA-5A78A9B0F8AC}"/>
              </a:ext>
            </a:extLst>
          </p:cNvPr>
          <p:cNvSpPr txBox="1"/>
          <p:nvPr/>
        </p:nvSpPr>
        <p:spPr>
          <a:xfrm>
            <a:off x="708804" y="862642"/>
            <a:ext cx="10919604" cy="4893647"/>
          </a:xfrm>
          <a:prstGeom prst="rect">
            <a:avLst/>
          </a:prstGeom>
          <a:noFill/>
        </p:spPr>
        <p:txBody>
          <a:bodyPr wrap="square" rtlCol="0">
            <a:spAutoFit/>
          </a:bodyPr>
          <a:lstStyle/>
          <a:p>
            <a:r>
              <a:rPr lang="en-GB" sz="3200" b="1" dirty="0">
                <a:latin typeface="Arial" panose="020B0604020202020204" pitchFamily="34" charset="0"/>
                <a:cs typeface="Arial" panose="020B0604020202020204" pitchFamily="34" charset="0"/>
              </a:rPr>
              <a:t>Student Name:	Dharm Kaur</a:t>
            </a:r>
            <a:endParaRPr lang="en-GB" sz="3200" dirty="0">
              <a:latin typeface="Arial" panose="020B0604020202020204" pitchFamily="34" charset="0"/>
              <a:cs typeface="Arial" panose="020B0604020202020204" pitchFamily="34" charset="0"/>
            </a:endParaRPr>
          </a:p>
          <a:p>
            <a:endParaRPr lang="en-GB" sz="1600" dirty="0">
              <a:latin typeface="Arial" panose="020B0604020202020204" pitchFamily="34" charset="0"/>
              <a:cs typeface="Arial" panose="020B0604020202020204" pitchFamily="34" charset="0"/>
            </a:endParaRPr>
          </a:p>
          <a:p>
            <a:r>
              <a:rPr lang="en-GB" sz="3200" b="1" dirty="0">
                <a:latin typeface="Arial" panose="020B0604020202020204" pitchFamily="34" charset="0"/>
                <a:cs typeface="Arial" panose="020B0604020202020204" pitchFamily="34" charset="0"/>
              </a:rPr>
              <a:t>Student ID:	        2530110</a:t>
            </a:r>
            <a:endParaRPr lang="en-GB" sz="3200" dirty="0">
              <a:latin typeface="Arial" panose="020B0604020202020204" pitchFamily="34" charset="0"/>
              <a:cs typeface="Arial" panose="020B0604020202020204" pitchFamily="34" charset="0"/>
            </a:endParaRPr>
          </a:p>
          <a:p>
            <a:endParaRPr lang="en-GB" sz="1600" dirty="0">
              <a:latin typeface="Arial" panose="020B0604020202020204" pitchFamily="34" charset="0"/>
              <a:cs typeface="Arial" panose="020B0604020202020204" pitchFamily="34" charset="0"/>
            </a:endParaRPr>
          </a:p>
          <a:p>
            <a:r>
              <a:rPr lang="en-GB" sz="3200" b="1" dirty="0">
                <a:latin typeface="Arial" panose="020B0604020202020204" pitchFamily="34" charset="0"/>
                <a:cs typeface="Arial" panose="020B0604020202020204" pitchFamily="34" charset="0"/>
              </a:rPr>
              <a:t>Lecturer’s Name:	Dr Deji </a:t>
            </a:r>
            <a:r>
              <a:rPr lang="en-GB" sz="3200" b="1" dirty="0" err="1">
                <a:latin typeface="Arial" panose="020B0604020202020204" pitchFamily="34" charset="0"/>
                <a:cs typeface="Arial" panose="020B0604020202020204" pitchFamily="34" charset="0"/>
              </a:rPr>
              <a:t>Olagboye</a:t>
            </a:r>
            <a:endParaRPr lang="en-GB" sz="3200" b="1" dirty="0">
              <a:latin typeface="Arial" panose="020B0604020202020204" pitchFamily="34" charset="0"/>
              <a:cs typeface="Arial" panose="020B0604020202020204" pitchFamily="34" charset="0"/>
            </a:endParaRPr>
          </a:p>
          <a:p>
            <a:endParaRPr lang="en-GB" sz="3200" dirty="0">
              <a:latin typeface="Arial" panose="020B0604020202020204" pitchFamily="34" charset="0"/>
              <a:cs typeface="Arial" panose="020B0604020202020204" pitchFamily="34" charset="0"/>
            </a:endParaRPr>
          </a:p>
          <a:p>
            <a:r>
              <a:rPr lang="en-GB" sz="3200" b="1" dirty="0">
                <a:latin typeface="Arial" panose="020B0604020202020204" pitchFamily="34" charset="0"/>
                <a:cs typeface="Arial" panose="020B0604020202020204" pitchFamily="34" charset="0"/>
              </a:rPr>
              <a:t>Module Code: </a:t>
            </a:r>
            <a:r>
              <a:rPr lang="en-GB" sz="2800" b="1" dirty="0">
                <a:latin typeface="Arial" panose="020B0604020202020204" pitchFamily="34" charset="0"/>
                <a:cs typeface="Arial" panose="020B0604020202020204" pitchFamily="34" charset="0"/>
              </a:rPr>
              <a:t>	</a:t>
            </a:r>
            <a:r>
              <a:rPr lang="en-GB" sz="2800" dirty="0">
                <a:latin typeface="Arial" panose="020B0604020202020204" pitchFamily="34" charset="0"/>
                <a:cs typeface="Arial" panose="020B0604020202020204" pitchFamily="34" charset="0"/>
              </a:rPr>
              <a:t>LCLM 4004</a:t>
            </a:r>
          </a:p>
          <a:p>
            <a:endParaRPr lang="en-GB" sz="2800" dirty="0">
              <a:latin typeface="Arial" panose="020B0604020202020204" pitchFamily="34" charset="0"/>
              <a:cs typeface="Arial" panose="020B0604020202020204" pitchFamily="34" charset="0"/>
            </a:endParaRPr>
          </a:p>
          <a:p>
            <a:r>
              <a:rPr lang="en-GB" sz="3200" b="1" dirty="0">
                <a:latin typeface="Arial" panose="020B0604020202020204" pitchFamily="34" charset="0"/>
                <a:cs typeface="Arial" panose="020B0604020202020204" pitchFamily="34" charset="0"/>
              </a:rPr>
              <a:t>Module Name: </a:t>
            </a:r>
            <a:r>
              <a:rPr lang="en-GB" sz="2800" b="1" dirty="0">
                <a:latin typeface="Arial" panose="020B0604020202020204" pitchFamily="34" charset="0"/>
                <a:cs typeface="Arial" panose="020B0604020202020204" pitchFamily="34" charset="0"/>
              </a:rPr>
              <a:t>	</a:t>
            </a:r>
            <a:r>
              <a:rPr lang="en-GB" sz="2800" dirty="0">
                <a:latin typeface="Arial" panose="020B0604020202020204" pitchFamily="34" charset="0"/>
                <a:cs typeface="Arial" panose="020B0604020202020204" pitchFamily="34" charset="0"/>
              </a:rPr>
              <a:t>Problem Solving and Decision-Making</a:t>
            </a:r>
          </a:p>
          <a:p>
            <a:endParaRPr lang="en-GB" sz="2800" dirty="0">
              <a:latin typeface="Arial" panose="020B0604020202020204" pitchFamily="34" charset="0"/>
              <a:cs typeface="Arial" panose="020B0604020202020204" pitchFamily="34" charset="0"/>
            </a:endParaRPr>
          </a:p>
          <a:p>
            <a:r>
              <a:rPr lang="en-GB" sz="3200" b="1" dirty="0">
                <a:latin typeface="Arial" panose="020B0604020202020204" pitchFamily="34" charset="0"/>
                <a:cs typeface="Arial" panose="020B0604020202020204" pitchFamily="34" charset="0"/>
              </a:rPr>
              <a:t>Component 1: </a:t>
            </a:r>
            <a:r>
              <a:rPr lang="en-GB" sz="2800" b="1" dirty="0">
                <a:latin typeface="Arial" panose="020B0604020202020204" pitchFamily="34" charset="0"/>
                <a:cs typeface="Arial" panose="020B0604020202020204" pitchFamily="34" charset="0"/>
              </a:rPr>
              <a:t>	</a:t>
            </a:r>
            <a:r>
              <a:rPr lang="en-GB" sz="2800" dirty="0">
                <a:latin typeface="Arial" panose="020B0604020202020204" pitchFamily="34" charset="0"/>
                <a:cs typeface="Arial" panose="020B0604020202020204" pitchFamily="34" charset="0"/>
              </a:rPr>
              <a:t>Basil’s Bakery</a:t>
            </a:r>
          </a:p>
        </p:txBody>
      </p:sp>
    </p:spTree>
    <p:extLst>
      <p:ext uri="{BB962C8B-B14F-4D97-AF65-F5344CB8AC3E}">
        <p14:creationId xmlns:p14="http://schemas.microsoft.com/office/powerpoint/2010/main" val="702059637"/>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3379A11-1CF0-5125-F775-02C08085203B}"/>
              </a:ext>
            </a:extLst>
          </p:cNvPr>
          <p:cNvSpPr>
            <a:spLocks noGrp="1"/>
          </p:cNvSpPr>
          <p:nvPr>
            <p:ph type="title"/>
          </p:nvPr>
        </p:nvSpPr>
        <p:spPr>
          <a:xfrm>
            <a:off x="526211" y="227104"/>
            <a:ext cx="11568023" cy="5052262"/>
          </a:xfrm>
        </p:spPr>
        <p:txBody>
          <a:bodyPr>
            <a:noAutofit/>
          </a:bodyPr>
          <a:lstStyle/>
          <a:p>
            <a:pPr algn="ctr"/>
            <a:r>
              <a:rPr lang="en-GB" sz="3200" b="1" u="sng" dirty="0">
                <a:latin typeface="Arial" panose="020B0604020202020204" pitchFamily="34" charset="0"/>
                <a:cs typeface="Arial" panose="020B0604020202020204" pitchFamily="34" charset="0"/>
              </a:rPr>
              <a:t>Provide an Overview of your presentation. </a:t>
            </a:r>
            <a:br>
              <a:rPr lang="en-GB" sz="3200" b="1" dirty="0">
                <a:latin typeface="Arial" panose="020B0604020202020204" pitchFamily="34" charset="0"/>
                <a:cs typeface="Arial" panose="020B0604020202020204" pitchFamily="34" charset="0"/>
              </a:rPr>
            </a:br>
            <a:r>
              <a:rPr lang="en-GB" sz="3200" dirty="0">
                <a:latin typeface="Arial" panose="020B0604020202020204" pitchFamily="34" charset="0"/>
                <a:cs typeface="Arial" panose="020B0604020202020204" pitchFamily="34" charset="0"/>
              </a:rPr>
              <a:t>(approx. 30 seconds)</a:t>
            </a:r>
          </a:p>
        </p:txBody>
      </p:sp>
      <p:sp>
        <p:nvSpPr>
          <p:cNvPr id="3" name="Content Placeholder 2">
            <a:extLst>
              <a:ext uri="{FF2B5EF4-FFF2-40B4-BE49-F238E27FC236}">
                <a16:creationId xmlns:a16="http://schemas.microsoft.com/office/drawing/2014/main" id="{04A3744F-9B08-5DB9-23DC-76B7A65F7E67}"/>
              </a:ext>
            </a:extLst>
          </p:cNvPr>
          <p:cNvSpPr>
            <a:spLocks noGrp="1"/>
          </p:cNvSpPr>
          <p:nvPr>
            <p:ph idx="1"/>
          </p:nvPr>
        </p:nvSpPr>
        <p:spPr>
          <a:xfrm>
            <a:off x="353684" y="1155940"/>
            <a:ext cx="8643668" cy="5561221"/>
          </a:xfrm>
        </p:spPr>
        <p:txBody>
          <a:bodyPr>
            <a:normAutofit/>
          </a:bodyPr>
          <a:lstStyle/>
          <a:p>
            <a:pPr marL="0" indent="0">
              <a:lnSpc>
                <a:spcPct val="120000"/>
              </a:lnSpc>
              <a:buNone/>
            </a:pPr>
            <a:endParaRPr lang="en-GB" dirty="0">
              <a:latin typeface="Arial" panose="020B0604020202020204" pitchFamily="34" charset="0"/>
              <a:cs typeface="Arial" panose="020B0604020202020204" pitchFamily="34" charset="0"/>
            </a:endParaRPr>
          </a:p>
          <a:p>
            <a:pPr marL="0" indent="0">
              <a:buNone/>
            </a:pPr>
            <a:r>
              <a:rPr lang="en-US" dirty="0">
                <a:latin typeface="Arial" panose="020B0604020202020204" pitchFamily="34" charset="0"/>
                <a:cs typeface="Arial" panose="020B0604020202020204" pitchFamily="34" charset="0"/>
              </a:rPr>
              <a:t>Good morning My name is Dharm Kaur.  In my presentation, I will</a:t>
            </a:r>
          </a:p>
          <a:p>
            <a:r>
              <a:rPr lang="en-US" dirty="0">
                <a:latin typeface="Arial" panose="020B0604020202020204" pitchFamily="34" charset="0"/>
                <a:cs typeface="Arial" panose="020B0604020202020204" pitchFamily="34" charset="0"/>
              </a:rPr>
              <a:t>Provide an overview of Basil’s Bakery and explain the nature and scope of the problems the business is currently facing.</a:t>
            </a:r>
          </a:p>
          <a:p>
            <a:r>
              <a:rPr lang="en-US" dirty="0">
                <a:latin typeface="Arial" panose="020B0604020202020204" pitchFamily="34" charset="0"/>
                <a:cs typeface="Arial" panose="020B0604020202020204" pitchFamily="34" charset="0"/>
              </a:rPr>
              <a:t>Provide a critique and application of the PESTEL framework, showing how external environmental factors are affecting the bakery.</a:t>
            </a:r>
          </a:p>
          <a:p>
            <a:r>
              <a:rPr lang="en-US" dirty="0">
                <a:latin typeface="Arial" panose="020B0604020202020204" pitchFamily="34" charset="0"/>
                <a:cs typeface="Arial" panose="020B0604020202020204" pitchFamily="34" charset="0"/>
              </a:rPr>
              <a:t>Provide a critique and application of the Cause‑and‑Effect (Fishbone) model, demonstrating how internal causes contribute to the issues identified.</a:t>
            </a:r>
          </a:p>
          <a:p>
            <a:r>
              <a:rPr lang="en-US" dirty="0">
                <a:latin typeface="Arial" panose="020B0604020202020204" pitchFamily="34" charset="0"/>
                <a:cs typeface="Arial" panose="020B0604020202020204" pitchFamily="34" charset="0"/>
              </a:rPr>
              <a:t>Finally, present a summary of the key findings, bringing together the main insights from both models.</a:t>
            </a:r>
            <a:endParaRPr lang="en-GB" dirty="0">
              <a:latin typeface="Arial" panose="020B0604020202020204" pitchFamily="34" charset="0"/>
              <a:cs typeface="Arial" panose="020B0604020202020204" pitchFamily="34" charset="0"/>
            </a:endParaRPr>
          </a:p>
          <a:p>
            <a:endParaRPr lang="en-GB" dirty="0">
              <a:latin typeface="Arial" panose="020B0604020202020204" pitchFamily="34" charset="0"/>
              <a:cs typeface="Arial" panose="020B0604020202020204" pitchFamily="34" charset="0"/>
            </a:endParaRPr>
          </a:p>
          <a:p>
            <a:endParaRPr lang="en-GB" dirty="0"/>
          </a:p>
          <a:p>
            <a:endParaRPr lang="en-GB" dirty="0"/>
          </a:p>
        </p:txBody>
      </p:sp>
    </p:spTree>
    <p:extLst>
      <p:ext uri="{BB962C8B-B14F-4D97-AF65-F5344CB8AC3E}">
        <p14:creationId xmlns:p14="http://schemas.microsoft.com/office/powerpoint/2010/main" val="3321023050"/>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A50C2D0-4F0F-32FA-368C-29CAACE5786E}"/>
              </a:ext>
            </a:extLst>
          </p:cNvPr>
          <p:cNvSpPr>
            <a:spLocks noGrp="1"/>
          </p:cNvSpPr>
          <p:nvPr>
            <p:ph type="title"/>
          </p:nvPr>
        </p:nvSpPr>
        <p:spPr>
          <a:xfrm>
            <a:off x="4859739" y="440268"/>
            <a:ext cx="4292727" cy="819190"/>
          </a:xfrm>
        </p:spPr>
        <p:txBody>
          <a:bodyPr anchor="ctr">
            <a:normAutofit/>
          </a:bodyPr>
          <a:lstStyle/>
          <a:p>
            <a:pPr algn="ctr">
              <a:lnSpc>
                <a:spcPct val="90000"/>
              </a:lnSpc>
            </a:pPr>
            <a:r>
              <a:rPr lang="en-GB" sz="3200" b="1" dirty="0">
                <a:latin typeface="Arial" panose="020B0604020202020204" pitchFamily="34" charset="0"/>
                <a:cs typeface="Arial" panose="020B0604020202020204" pitchFamily="34" charset="0"/>
              </a:rPr>
              <a:t>Basil’s </a:t>
            </a:r>
            <a:r>
              <a:rPr kumimoji="0" lang="en-GB" sz="3200" b="1" i="0" u="none" strike="noStrike" kern="1200" cap="none" spc="0" normalizeH="0" baseline="0" noProof="0" dirty="0">
                <a:ln>
                  <a:noFill/>
                </a:ln>
                <a:solidFill>
                  <a:srgbClr val="90C226"/>
                </a:solidFill>
                <a:effectLst/>
                <a:uLnTx/>
                <a:uFillTx/>
                <a:latin typeface="Arial" panose="020B0604020202020204" pitchFamily="34" charset="0"/>
                <a:ea typeface="+mj-ea"/>
                <a:cs typeface="Arial" panose="020B0604020202020204" pitchFamily="34" charset="0"/>
              </a:rPr>
              <a:t>Bakery</a:t>
            </a:r>
            <a:r>
              <a:rPr kumimoji="0" lang="en-GB" sz="3200" b="1" i="0" u="sng" strike="noStrike" kern="1200" cap="none" spc="0" normalizeH="0" baseline="0" noProof="0" dirty="0">
                <a:ln>
                  <a:noFill/>
                </a:ln>
                <a:solidFill>
                  <a:srgbClr val="90C226"/>
                </a:solidFill>
                <a:effectLst/>
                <a:uLnTx/>
                <a:uFillTx/>
                <a:latin typeface="Arial" panose="020B0604020202020204" pitchFamily="34" charset="0"/>
                <a:ea typeface="+mj-ea"/>
                <a:cs typeface="Arial" panose="020B0604020202020204" pitchFamily="34" charset="0"/>
              </a:rPr>
              <a:t> </a:t>
            </a:r>
            <a:endParaRPr lang="en-GB" sz="3200" b="1" dirty="0"/>
          </a:p>
        </p:txBody>
      </p:sp>
      <p:pic>
        <p:nvPicPr>
          <p:cNvPr id="12" name="Picture 11">
            <a:extLst>
              <a:ext uri="{FF2B5EF4-FFF2-40B4-BE49-F238E27FC236}">
                <a16:creationId xmlns:a16="http://schemas.microsoft.com/office/drawing/2014/main" id="{04DAF597-6B6B-D8AC-8630-55903B314AD8}"/>
              </a:ext>
            </a:extLst>
          </p:cNvPr>
          <p:cNvPicPr>
            <a:picLocks noChangeAspect="1"/>
          </p:cNvPicPr>
          <p:nvPr/>
        </p:nvPicPr>
        <p:blipFill>
          <a:blip r:embed="rId2"/>
          <a:stretch>
            <a:fillRect/>
          </a:stretch>
        </p:blipFill>
        <p:spPr>
          <a:xfrm>
            <a:off x="316183" y="4530950"/>
            <a:ext cx="3833123" cy="582775"/>
          </a:xfrm>
          <a:prstGeom prst="rect">
            <a:avLst/>
          </a:prstGeom>
          <a:solidFill>
            <a:srgbClr val="FFFFFF">
              <a:shade val="85000"/>
            </a:srgbClr>
          </a:solidFill>
          <a:ln w="88900" cap="sq">
            <a:solidFill>
              <a:srgbClr val="FFFFFF"/>
            </a:solidFill>
            <a:miter lim="800000"/>
          </a:ln>
          <a:effectLst>
            <a:outerShdw blurRad="55000" dist="18000" dir="5400000" algn="tl" rotWithShape="0">
              <a:srgbClr val="000000">
                <a:alpha val="40000"/>
              </a:srgbClr>
            </a:outerShdw>
          </a:effectLst>
          <a:scene3d>
            <a:camera prst="orthographicFront"/>
            <a:lightRig rig="twoPt" dir="t">
              <a:rot lat="0" lon="0" rev="7200000"/>
            </a:lightRig>
          </a:scene3d>
          <a:sp3d>
            <a:bevelT w="25400" h="19050"/>
            <a:contourClr>
              <a:srgbClr val="FFFFFF"/>
            </a:contourClr>
          </a:sp3d>
        </p:spPr>
      </p:pic>
      <p:sp>
        <p:nvSpPr>
          <p:cNvPr id="3" name="Content Placeholder 2">
            <a:extLst>
              <a:ext uri="{FF2B5EF4-FFF2-40B4-BE49-F238E27FC236}">
                <a16:creationId xmlns:a16="http://schemas.microsoft.com/office/drawing/2014/main" id="{E292113E-450D-CB08-601E-E45AB99509E7}"/>
              </a:ext>
            </a:extLst>
          </p:cNvPr>
          <p:cNvSpPr>
            <a:spLocks noGrp="1"/>
          </p:cNvSpPr>
          <p:nvPr>
            <p:ph idx="1"/>
          </p:nvPr>
        </p:nvSpPr>
        <p:spPr>
          <a:xfrm>
            <a:off x="4295316" y="1294736"/>
            <a:ext cx="6728284" cy="5251755"/>
          </a:xfrm>
        </p:spPr>
        <p:txBody>
          <a:bodyPr>
            <a:noAutofit/>
          </a:bodyPr>
          <a:lstStyle/>
          <a:p>
            <a:pPr>
              <a:lnSpc>
                <a:spcPct val="90000"/>
              </a:lnSpc>
              <a:buNone/>
            </a:pPr>
            <a:r>
              <a:rPr lang="en-US" sz="2400" b="1" dirty="0">
                <a:effectLst/>
              </a:rPr>
              <a:t>   Overview of Basil’s Bakery</a:t>
            </a:r>
          </a:p>
          <a:p>
            <a:pPr>
              <a:lnSpc>
                <a:spcPct val="90000"/>
              </a:lnSpc>
              <a:buNone/>
            </a:pPr>
            <a:r>
              <a:rPr lang="en-US" sz="2400" b="1" dirty="0">
                <a:effectLst/>
              </a:rPr>
              <a:t>   Basil’s Bakery is a small local bakery in Coventry, opened in 2015.It sells fresh bread , cakes, and pastries made with good‑quality, organic ingredients . The bakery is based in a retail park that used to be busy before COVID‑19.Since the pandemic, the retail park has become quieter because more people work from home and some nearby shops have closed. This has reduced footfall, meaning fewer customers visit the bakery. Basil’s Bakery is now facing lower sales, higher costs, and more competition from supermarkets and other bakeries.</a:t>
            </a:r>
          </a:p>
        </p:txBody>
      </p:sp>
      <p:pic>
        <p:nvPicPr>
          <p:cNvPr id="5" name="Picture 4">
            <a:extLst>
              <a:ext uri="{FF2B5EF4-FFF2-40B4-BE49-F238E27FC236}">
                <a16:creationId xmlns:a16="http://schemas.microsoft.com/office/drawing/2014/main" id="{271F1D4C-C451-E5AF-A477-BB689B9A4955}"/>
              </a:ext>
            </a:extLst>
          </p:cNvPr>
          <p:cNvPicPr>
            <a:picLocks noChangeAspect="1"/>
          </p:cNvPicPr>
          <p:nvPr/>
        </p:nvPicPr>
        <p:blipFill>
          <a:blip r:embed="rId3">
            <a:extLst>
              <a:ext uri="{28A0092B-C50C-407E-A947-70E740481C1C}">
                <a14:useLocalDpi xmlns:a14="http://schemas.microsoft.com/office/drawing/2010/main" val="0"/>
              </a:ext>
            </a:extLst>
          </a:blip>
          <a:srcRect l="1095" r="6006" b="-2"/>
          <a:stretch>
            <a:fillRect/>
          </a:stretch>
        </p:blipFill>
        <p:spPr>
          <a:xfrm>
            <a:off x="406838" y="1025879"/>
            <a:ext cx="3635339" cy="2602341"/>
          </a:xfrm>
          <a:prstGeom prst="rect">
            <a:avLst/>
          </a:prstGeom>
        </p:spPr>
      </p:pic>
    </p:spTree>
    <p:extLst>
      <p:ext uri="{BB962C8B-B14F-4D97-AF65-F5344CB8AC3E}">
        <p14:creationId xmlns:p14="http://schemas.microsoft.com/office/powerpoint/2010/main" val="1027608494"/>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FDF156AF-6980-9FD1-A09C-4898272CE230}"/>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A4625D9A-89A8-7973-B86A-02BB98C95A4B}"/>
              </a:ext>
            </a:extLst>
          </p:cNvPr>
          <p:cNvSpPr>
            <a:spLocks noGrp="1"/>
          </p:cNvSpPr>
          <p:nvPr>
            <p:ph type="title"/>
          </p:nvPr>
        </p:nvSpPr>
        <p:spPr>
          <a:xfrm>
            <a:off x="1079310" y="345057"/>
            <a:ext cx="7711005" cy="557690"/>
          </a:xfrm>
        </p:spPr>
        <p:txBody>
          <a:bodyPr anchor="ctr">
            <a:normAutofit/>
          </a:bodyPr>
          <a:lstStyle/>
          <a:p>
            <a:pPr algn="ctr">
              <a:lnSpc>
                <a:spcPct val="90000"/>
              </a:lnSpc>
            </a:pPr>
            <a:r>
              <a:rPr lang="en-GB" sz="2400" b="1" u="sng">
                <a:latin typeface="Arial" panose="020B0604020202020204" pitchFamily="34" charset="0"/>
                <a:cs typeface="Arial" panose="020B0604020202020204" pitchFamily="34" charset="0"/>
              </a:rPr>
              <a:t>The problems Basil’s Bakery are facing. </a:t>
            </a:r>
            <a:endParaRPr lang="en-GB" sz="2400" dirty="0"/>
          </a:p>
        </p:txBody>
      </p:sp>
      <p:graphicFrame>
        <p:nvGraphicFramePr>
          <p:cNvPr id="27" name="Content Placeholder 2">
            <a:extLst>
              <a:ext uri="{FF2B5EF4-FFF2-40B4-BE49-F238E27FC236}">
                <a16:creationId xmlns:a16="http://schemas.microsoft.com/office/drawing/2014/main" id="{B3EBD43D-B732-FC0A-B209-032B93E654F3}"/>
              </a:ext>
            </a:extLst>
          </p:cNvPr>
          <p:cNvGraphicFramePr>
            <a:graphicFrameLocks noGrp="1"/>
          </p:cNvGraphicFramePr>
          <p:nvPr>
            <p:ph idx="1"/>
          </p:nvPr>
        </p:nvGraphicFramePr>
        <p:xfrm>
          <a:off x="212616" y="1080347"/>
          <a:ext cx="5578411" cy="3018455"/>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graphicFrame>
        <p:nvGraphicFramePr>
          <p:cNvPr id="9" name="Table 8">
            <a:extLst>
              <a:ext uri="{FF2B5EF4-FFF2-40B4-BE49-F238E27FC236}">
                <a16:creationId xmlns:a16="http://schemas.microsoft.com/office/drawing/2014/main" id="{285D7AC0-4CCC-6670-36F7-C7A3F685D3E6}"/>
              </a:ext>
            </a:extLst>
          </p:cNvPr>
          <p:cNvGraphicFramePr>
            <a:graphicFrameLocks noGrp="1"/>
          </p:cNvGraphicFramePr>
          <p:nvPr>
            <p:extLst>
              <p:ext uri="{D42A27DB-BD31-4B8C-83A1-F6EECF244321}">
                <p14:modId xmlns:p14="http://schemas.microsoft.com/office/powerpoint/2010/main" val="4082107776"/>
              </p:ext>
            </p:extLst>
          </p:nvPr>
        </p:nvGraphicFramePr>
        <p:xfrm>
          <a:off x="5935133" y="1142999"/>
          <a:ext cx="5704215" cy="5669280"/>
        </p:xfrm>
        <a:graphic>
          <a:graphicData uri="http://schemas.openxmlformats.org/drawingml/2006/table">
            <a:tbl>
              <a:tblPr firstRow="1" bandRow="1">
                <a:tableStyleId>{5C22544A-7EE6-4342-B048-85BDC9FD1C3A}</a:tableStyleId>
              </a:tblPr>
              <a:tblGrid>
                <a:gridCol w="2896740">
                  <a:extLst>
                    <a:ext uri="{9D8B030D-6E8A-4147-A177-3AD203B41FA5}">
                      <a16:colId xmlns:a16="http://schemas.microsoft.com/office/drawing/2014/main" val="720230104"/>
                    </a:ext>
                  </a:extLst>
                </a:gridCol>
                <a:gridCol w="2807475">
                  <a:extLst>
                    <a:ext uri="{9D8B030D-6E8A-4147-A177-3AD203B41FA5}">
                      <a16:colId xmlns:a16="http://schemas.microsoft.com/office/drawing/2014/main" val="1596562875"/>
                    </a:ext>
                  </a:extLst>
                </a:gridCol>
              </a:tblGrid>
              <a:tr h="4572001">
                <a:tc>
                  <a:txBody>
                    <a:bodyPr/>
                    <a:lstStyle/>
                    <a:p>
                      <a:r>
                        <a:rPr lang="en-GB" sz="2400" dirty="0"/>
                        <a:t>Internal Problems</a:t>
                      </a:r>
                    </a:p>
                    <a:p>
                      <a:endParaRPr lang="en-GB" dirty="0"/>
                    </a:p>
                    <a:p>
                      <a:r>
                        <a:rPr lang="en-GB" dirty="0"/>
                        <a:t>No delivery  service available.</a:t>
                      </a:r>
                    </a:p>
                    <a:p>
                      <a:endParaRPr lang="en-GB" dirty="0"/>
                    </a:p>
                    <a:p>
                      <a:r>
                        <a:rPr lang="en-GB" dirty="0"/>
                        <a:t>Pre-order services is unreliable because Basil cannot answer the phone.</a:t>
                      </a:r>
                    </a:p>
                    <a:p>
                      <a:endParaRPr lang="en-GB" dirty="0"/>
                    </a:p>
                    <a:p>
                      <a:r>
                        <a:rPr lang="en-GB" dirty="0"/>
                        <a:t>Rising operating cost.</a:t>
                      </a:r>
                    </a:p>
                    <a:p>
                      <a:endParaRPr lang="en-GB" dirty="0"/>
                    </a:p>
                    <a:p>
                      <a:r>
                        <a:rPr lang="en-GB" dirty="0"/>
                        <a:t>It is hard to manage cost due to expensive organic ingredients.</a:t>
                      </a:r>
                    </a:p>
                    <a:p>
                      <a:endParaRPr lang="en-GB" dirty="0"/>
                    </a:p>
                    <a:p>
                      <a:r>
                        <a:rPr lang="en-GB" dirty="0"/>
                        <a:t>Limited Staff.</a:t>
                      </a:r>
                    </a:p>
                  </a:txBody>
                  <a:tcPr>
                    <a:solidFill>
                      <a:srgbClr val="FF0000"/>
                    </a:solidFill>
                  </a:tcPr>
                </a:tc>
                <a:tc>
                  <a:txBody>
                    <a:bodyPr/>
                    <a:lstStyle/>
                    <a:p>
                      <a:pPr marL="0" marR="0" lvl="0" indent="0" algn="l" defTabSz="457200" rtl="0" eaLnBrk="1" fontAlgn="auto" latinLnBrk="0" hangingPunct="1">
                        <a:lnSpc>
                          <a:spcPct val="100000"/>
                        </a:lnSpc>
                        <a:spcBef>
                          <a:spcPts val="0"/>
                        </a:spcBef>
                        <a:spcAft>
                          <a:spcPts val="0"/>
                        </a:spcAft>
                        <a:buClrTx/>
                        <a:buSzTx/>
                        <a:buFont typeface="Arial" panose="020B0604020202020204" pitchFamily="34" charset="0"/>
                        <a:buNone/>
                        <a:tabLst/>
                        <a:defRPr/>
                      </a:pPr>
                      <a:r>
                        <a:rPr lang="en-GB" sz="2400" dirty="0"/>
                        <a:t>External</a:t>
                      </a:r>
                      <a:r>
                        <a:rPr lang="en-GB" sz="1800" dirty="0"/>
                        <a:t> </a:t>
                      </a:r>
                      <a:r>
                        <a:rPr lang="en-GB" sz="2400" dirty="0"/>
                        <a:t>Problems </a:t>
                      </a:r>
                    </a:p>
                    <a:p>
                      <a:pPr marL="0" indent="0">
                        <a:buFont typeface="Arial" panose="020B0604020202020204" pitchFamily="34" charset="0"/>
                        <a:buNone/>
                      </a:pPr>
                      <a:endParaRPr lang="en-GB" dirty="0"/>
                    </a:p>
                    <a:p>
                      <a:pPr marL="0" indent="0">
                        <a:buFont typeface="Arial" panose="020B0604020202020204" pitchFamily="34" charset="0"/>
                        <a:buNone/>
                      </a:pPr>
                      <a:r>
                        <a:rPr lang="en-GB" dirty="0"/>
                        <a:t> Reduce footfall in the retail park.</a:t>
                      </a:r>
                    </a:p>
                    <a:p>
                      <a:pPr marL="0" indent="0">
                        <a:buFont typeface="Arial" panose="020B0604020202020204" pitchFamily="34" charset="0"/>
                        <a:buNone/>
                      </a:pPr>
                      <a:endParaRPr lang="en-GB" dirty="0"/>
                    </a:p>
                    <a:p>
                      <a:pPr marL="0" indent="0">
                        <a:buFont typeface="Arial" panose="020B0604020202020204" pitchFamily="34" charset="0"/>
                        <a:buNone/>
                      </a:pPr>
                      <a:r>
                        <a:rPr lang="en-GB" dirty="0"/>
                        <a:t>Working from home and reducing lunch time customers.</a:t>
                      </a:r>
                    </a:p>
                    <a:p>
                      <a:pPr marL="0" indent="0">
                        <a:buFont typeface="Arial" panose="020B0604020202020204" pitchFamily="34" charset="0"/>
                        <a:buNone/>
                      </a:pPr>
                      <a:endParaRPr lang="en-GB" dirty="0"/>
                    </a:p>
                    <a:p>
                      <a:pPr marL="0" indent="0">
                        <a:buFont typeface="Arial" panose="020B0604020202020204" pitchFamily="34" charset="0"/>
                        <a:buNone/>
                      </a:pPr>
                      <a:r>
                        <a:rPr lang="en-GB" dirty="0"/>
                        <a:t>Economic factors causing of higher  costs for supplies.</a:t>
                      </a:r>
                    </a:p>
                    <a:p>
                      <a:pPr marL="0" indent="0">
                        <a:buFont typeface="Arial" panose="020B0604020202020204" pitchFamily="34" charset="0"/>
                        <a:buNone/>
                      </a:pPr>
                      <a:endParaRPr lang="en-GB" dirty="0"/>
                    </a:p>
                    <a:p>
                      <a:pPr marL="0" indent="0">
                        <a:buFont typeface="Arial" panose="020B0604020202020204" pitchFamily="34" charset="0"/>
                        <a:buNone/>
                      </a:pPr>
                      <a:r>
                        <a:rPr lang="en-GB" dirty="0"/>
                        <a:t>Bad weather and delivery problems are making organic ingredients more expensive.</a:t>
                      </a:r>
                    </a:p>
                    <a:p>
                      <a:pPr marL="0" indent="0">
                        <a:buFont typeface="Arial" panose="020B0604020202020204" pitchFamily="34" charset="0"/>
                        <a:buNone/>
                      </a:pPr>
                      <a:endParaRPr lang="en-GB" dirty="0"/>
                    </a:p>
                    <a:p>
                      <a:pPr marL="0" indent="0">
                        <a:buFont typeface="Arial" panose="020B0604020202020204" pitchFamily="34" charset="0"/>
                        <a:buNone/>
                      </a:pPr>
                      <a:endParaRPr lang="en-GB" dirty="0"/>
                    </a:p>
                  </a:txBody>
                  <a:tcPr>
                    <a:solidFill>
                      <a:srgbClr val="00B0F0"/>
                    </a:solidFill>
                  </a:tcPr>
                </a:tc>
                <a:extLst>
                  <a:ext uri="{0D108BD9-81ED-4DB2-BD59-A6C34878D82A}">
                    <a16:rowId xmlns:a16="http://schemas.microsoft.com/office/drawing/2014/main" val="3151737835"/>
                  </a:ext>
                </a:extLst>
              </a:tr>
            </a:tbl>
          </a:graphicData>
        </a:graphic>
      </p:graphicFrame>
      <p:pic>
        <p:nvPicPr>
          <p:cNvPr id="12" name="Picture 11" descr="External and internal problems of Basil’s Bakery visual slide">
            <a:extLst>
              <a:ext uri="{FF2B5EF4-FFF2-40B4-BE49-F238E27FC236}">
                <a16:creationId xmlns:a16="http://schemas.microsoft.com/office/drawing/2014/main" id="{F8127B83-0CB4-00F0-6B7E-AB98AB7C6D82}"/>
              </a:ext>
            </a:extLst>
          </p:cNvPr>
          <p:cNvPicPr>
            <a:picLocks noChangeAspect="1"/>
          </p:cNvPicPr>
          <p:nvPr/>
        </p:nvPicPr>
        <p:blipFill>
          <a:blip r:embed="rId7"/>
          <a:stretch>
            <a:fillRect/>
          </a:stretch>
        </p:blipFill>
        <p:spPr>
          <a:xfrm>
            <a:off x="314254" y="4276402"/>
            <a:ext cx="5272933" cy="2090531"/>
          </a:xfrm>
          <a:prstGeom prst="rect">
            <a:avLst/>
          </a:prstGeom>
        </p:spPr>
      </p:pic>
    </p:spTree>
    <p:extLst>
      <p:ext uri="{BB962C8B-B14F-4D97-AF65-F5344CB8AC3E}">
        <p14:creationId xmlns:p14="http://schemas.microsoft.com/office/powerpoint/2010/main" val="860344735"/>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1DF348C-F75E-75E9-74BA-22A65FB9E02F}"/>
              </a:ext>
            </a:extLst>
          </p:cNvPr>
          <p:cNvSpPr>
            <a:spLocks noGrp="1"/>
          </p:cNvSpPr>
          <p:nvPr>
            <p:ph type="title"/>
          </p:nvPr>
        </p:nvSpPr>
        <p:spPr>
          <a:xfrm>
            <a:off x="3175000" y="643467"/>
            <a:ext cx="6353001" cy="516466"/>
          </a:xfrm>
        </p:spPr>
        <p:txBody>
          <a:bodyPr anchor="t">
            <a:normAutofit fontScale="90000"/>
          </a:bodyPr>
          <a:lstStyle/>
          <a:p>
            <a:r>
              <a:rPr lang="en-GB" b="1" u="sng" dirty="0">
                <a:latin typeface="Arial" panose="020B0604020202020204" pitchFamily="34" charset="0"/>
                <a:cs typeface="Arial" panose="020B0604020202020204" pitchFamily="34" charset="0"/>
              </a:rPr>
              <a:t>PESTEL Framework </a:t>
            </a:r>
            <a:br>
              <a:rPr lang="en-GB" b="1" dirty="0">
                <a:latin typeface="Arial" panose="020B0604020202020204" pitchFamily="34" charset="0"/>
                <a:cs typeface="Arial" panose="020B0604020202020204" pitchFamily="34" charset="0"/>
              </a:rPr>
            </a:br>
            <a:endParaRPr lang="en-GB" dirty="0">
              <a:latin typeface="Arial" panose="020B0604020202020204" pitchFamily="34" charset="0"/>
              <a:cs typeface="Arial" panose="020B0604020202020204" pitchFamily="34" charset="0"/>
            </a:endParaRPr>
          </a:p>
        </p:txBody>
      </p:sp>
      <p:pic>
        <p:nvPicPr>
          <p:cNvPr id="33" name="Picture 32">
            <a:extLst>
              <a:ext uri="{FF2B5EF4-FFF2-40B4-BE49-F238E27FC236}">
                <a16:creationId xmlns:a16="http://schemas.microsoft.com/office/drawing/2014/main" id="{BA38EFC5-65FE-5F47-76AF-A48FF43C3973}"/>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7239331" y="1515533"/>
            <a:ext cx="2480402" cy="2480402"/>
          </a:xfrm>
          <a:prstGeom prst="rect">
            <a:avLst/>
          </a:prstGeom>
        </p:spPr>
      </p:pic>
      <p:sp>
        <p:nvSpPr>
          <p:cNvPr id="3" name="Content Placeholder 2">
            <a:extLst>
              <a:ext uri="{FF2B5EF4-FFF2-40B4-BE49-F238E27FC236}">
                <a16:creationId xmlns:a16="http://schemas.microsoft.com/office/drawing/2014/main" id="{881B820E-B9B3-5CF2-E1AE-F54AA3FA003E}"/>
              </a:ext>
            </a:extLst>
          </p:cNvPr>
          <p:cNvSpPr>
            <a:spLocks noGrp="1"/>
          </p:cNvSpPr>
          <p:nvPr>
            <p:ph idx="1"/>
          </p:nvPr>
        </p:nvSpPr>
        <p:spPr>
          <a:xfrm>
            <a:off x="76200" y="1159932"/>
            <a:ext cx="7797800" cy="5698067"/>
          </a:xfrm>
        </p:spPr>
        <p:txBody>
          <a:bodyPr>
            <a:noAutofit/>
          </a:bodyPr>
          <a:lstStyle/>
          <a:p>
            <a:pPr>
              <a:lnSpc>
                <a:spcPct val="90000"/>
              </a:lnSpc>
            </a:pPr>
            <a:r>
              <a:rPr lang="en-GB" sz="1050" b="1" dirty="0">
                <a:latin typeface="Arial" panose="020B0604020202020204" pitchFamily="34" charset="0"/>
                <a:cs typeface="Arial" panose="020B0604020202020204" pitchFamily="34" charset="0"/>
              </a:rPr>
              <a:t>Explain what a PESTEL Framework is.</a:t>
            </a:r>
          </a:p>
          <a:p>
            <a:pPr>
              <a:lnSpc>
                <a:spcPct val="90000"/>
              </a:lnSpc>
            </a:pPr>
            <a:r>
              <a:rPr lang="en-GB" sz="1050" b="1" dirty="0">
                <a:highlight>
                  <a:srgbClr val="FFFF00"/>
                </a:highlight>
              </a:rPr>
              <a:t>P – Political</a:t>
            </a:r>
            <a:r>
              <a:rPr lang="en-GB" sz="1050" b="1" dirty="0"/>
              <a:t>:</a:t>
            </a:r>
            <a:r>
              <a:rPr lang="en-GB" sz="1050" dirty="0"/>
              <a:t> Government rules and taxes</a:t>
            </a:r>
            <a:r>
              <a:rPr lang="en-GB" sz="1050" dirty="0">
                <a:highlight>
                  <a:srgbClr val="00FF00"/>
                </a:highlight>
              </a:rPr>
              <a:t>. </a:t>
            </a:r>
            <a:r>
              <a:rPr lang="en-GB" sz="1050" b="1" dirty="0">
                <a:highlight>
                  <a:srgbClr val="00FF00"/>
                </a:highlight>
              </a:rPr>
              <a:t>E – Economic</a:t>
            </a:r>
            <a:r>
              <a:rPr lang="en-GB" sz="1050" b="1" dirty="0"/>
              <a:t>:</a:t>
            </a:r>
            <a:r>
              <a:rPr lang="en-GB" sz="1050" dirty="0"/>
              <a:t> Prices, costs, and customer spending. </a:t>
            </a:r>
            <a:r>
              <a:rPr lang="en-GB" sz="1050" b="1" dirty="0">
                <a:highlight>
                  <a:srgbClr val="FF00FF"/>
                </a:highlight>
              </a:rPr>
              <a:t>S – Social</a:t>
            </a:r>
            <a:r>
              <a:rPr lang="en-GB" sz="1050" b="1" dirty="0"/>
              <a:t>:</a:t>
            </a:r>
            <a:r>
              <a:rPr lang="en-GB" sz="1050" dirty="0"/>
              <a:t> People’s habits and lifestyle changes. </a:t>
            </a:r>
            <a:r>
              <a:rPr lang="en-GB" sz="1050" b="1" dirty="0">
                <a:highlight>
                  <a:srgbClr val="FFFF00"/>
                </a:highlight>
              </a:rPr>
              <a:t>T – Technological</a:t>
            </a:r>
            <a:r>
              <a:rPr lang="en-GB" sz="1050" b="1" dirty="0"/>
              <a:t>:</a:t>
            </a:r>
            <a:r>
              <a:rPr lang="en-GB" sz="1050" dirty="0"/>
              <a:t> New technology and online tools. </a:t>
            </a:r>
            <a:r>
              <a:rPr lang="en-GB" sz="1050" b="1" dirty="0">
                <a:highlight>
                  <a:srgbClr val="FF0000"/>
                </a:highlight>
              </a:rPr>
              <a:t>E – Environmental</a:t>
            </a:r>
            <a:r>
              <a:rPr lang="en-GB" sz="1050" b="1" dirty="0"/>
              <a:t>:</a:t>
            </a:r>
            <a:r>
              <a:rPr lang="en-GB" sz="1050" dirty="0"/>
              <a:t> Climate, waste, and sustainability. </a:t>
            </a:r>
            <a:r>
              <a:rPr lang="en-GB" sz="1050" b="1" dirty="0">
                <a:highlight>
                  <a:srgbClr val="00FFFF"/>
                </a:highlight>
              </a:rPr>
              <a:t>L – Legal</a:t>
            </a:r>
            <a:r>
              <a:rPr lang="en-GB" sz="1050" b="1" dirty="0"/>
              <a:t>:</a:t>
            </a:r>
            <a:r>
              <a:rPr lang="en-GB" sz="1050" dirty="0"/>
              <a:t> Laws for safety, food, and employment.</a:t>
            </a:r>
            <a:endParaRPr lang="en-GB" sz="1050" b="1" dirty="0">
              <a:latin typeface="Arial" panose="020B0604020202020204" pitchFamily="34" charset="0"/>
              <a:cs typeface="Arial" panose="020B0604020202020204" pitchFamily="34" charset="0"/>
            </a:endParaRPr>
          </a:p>
          <a:p>
            <a:pPr lvl="1">
              <a:lnSpc>
                <a:spcPct val="90000"/>
              </a:lnSpc>
            </a:pPr>
            <a:r>
              <a:rPr lang="en-GB" sz="1050" b="1" dirty="0">
                <a:latin typeface="Arial" panose="020B0604020202020204" pitchFamily="34" charset="0"/>
                <a:cs typeface="Arial" panose="020B0604020202020204" pitchFamily="34" charset="0"/>
              </a:rPr>
              <a:t>Why is it used?</a:t>
            </a:r>
          </a:p>
          <a:p>
            <a:pPr>
              <a:lnSpc>
                <a:spcPct val="90000"/>
              </a:lnSpc>
            </a:pPr>
            <a:r>
              <a:rPr lang="en-US" sz="1050" dirty="0"/>
              <a:t>To </a:t>
            </a:r>
            <a:r>
              <a:rPr lang="en-US" sz="1050" dirty="0">
                <a:highlight>
                  <a:srgbClr val="FF0000"/>
                </a:highlight>
              </a:rPr>
              <a:t>understand external factors </a:t>
            </a:r>
            <a:r>
              <a:rPr lang="en-US" sz="1050" dirty="0"/>
              <a:t>that affect a business.</a:t>
            </a:r>
          </a:p>
          <a:p>
            <a:pPr>
              <a:lnSpc>
                <a:spcPct val="90000"/>
              </a:lnSpc>
            </a:pPr>
            <a:r>
              <a:rPr lang="en-US" sz="1050" dirty="0"/>
              <a:t>To help a business spot opportunities and </a:t>
            </a:r>
            <a:r>
              <a:rPr lang="en-US" sz="1050" dirty="0">
                <a:highlight>
                  <a:srgbClr val="FFFF00"/>
                </a:highlight>
              </a:rPr>
              <a:t>avoid risk</a:t>
            </a:r>
            <a:r>
              <a:rPr lang="en-US" sz="1050" dirty="0"/>
              <a:t>.</a:t>
            </a:r>
          </a:p>
          <a:p>
            <a:pPr>
              <a:lnSpc>
                <a:spcPct val="90000"/>
              </a:lnSpc>
            </a:pPr>
            <a:r>
              <a:rPr lang="en-US" sz="1050" dirty="0"/>
              <a:t>To support </a:t>
            </a:r>
            <a:r>
              <a:rPr lang="en-US" sz="1050" dirty="0">
                <a:highlight>
                  <a:srgbClr val="00FFFF"/>
                </a:highlight>
              </a:rPr>
              <a:t>better planning </a:t>
            </a:r>
            <a:r>
              <a:rPr lang="en-US" sz="1050" dirty="0"/>
              <a:t>and </a:t>
            </a:r>
            <a:r>
              <a:rPr lang="en-US" sz="1050" dirty="0">
                <a:highlight>
                  <a:srgbClr val="00FFFF"/>
                </a:highlight>
              </a:rPr>
              <a:t>decision making.</a:t>
            </a:r>
          </a:p>
          <a:p>
            <a:pPr>
              <a:lnSpc>
                <a:spcPct val="90000"/>
              </a:lnSpc>
            </a:pPr>
            <a:r>
              <a:rPr lang="en-US" sz="1050" dirty="0"/>
              <a:t>To see how its </a:t>
            </a:r>
            <a:r>
              <a:rPr lang="en-US" sz="1050" dirty="0">
                <a:highlight>
                  <a:srgbClr val="FFFF00"/>
                </a:highlight>
              </a:rPr>
              <a:t>changes in environment </a:t>
            </a:r>
            <a:r>
              <a:rPr lang="en-US" sz="1050" dirty="0"/>
              <a:t>impact the business.</a:t>
            </a:r>
            <a:endParaRPr lang="en-GB" sz="1050" dirty="0">
              <a:latin typeface="Arial" panose="020B0604020202020204" pitchFamily="34" charset="0"/>
              <a:cs typeface="Arial" panose="020B0604020202020204" pitchFamily="34" charset="0"/>
            </a:endParaRPr>
          </a:p>
          <a:p>
            <a:pPr lvl="1">
              <a:lnSpc>
                <a:spcPct val="90000"/>
              </a:lnSpc>
            </a:pPr>
            <a:r>
              <a:rPr lang="en-GB" sz="1050" b="1" dirty="0">
                <a:latin typeface="Arial" panose="020B0604020202020204" pitchFamily="34" charset="0"/>
                <a:cs typeface="Arial" panose="020B0604020202020204" pitchFamily="34" charset="0"/>
              </a:rPr>
              <a:t>Where/how is it used?</a:t>
            </a:r>
          </a:p>
          <a:p>
            <a:pPr>
              <a:lnSpc>
                <a:spcPct val="90000"/>
              </a:lnSpc>
            </a:pPr>
            <a:r>
              <a:rPr lang="en-US" sz="1050" dirty="0"/>
              <a:t>It can use in  </a:t>
            </a:r>
            <a:r>
              <a:rPr lang="en-US" sz="1050" b="1" dirty="0">
                <a:highlight>
                  <a:srgbClr val="00FF00"/>
                </a:highlight>
              </a:rPr>
              <a:t>business planning</a:t>
            </a:r>
            <a:r>
              <a:rPr lang="en-US" sz="1050" dirty="0"/>
              <a:t>, </a:t>
            </a:r>
            <a:r>
              <a:rPr lang="en-US" sz="1050" b="1" dirty="0">
                <a:highlight>
                  <a:srgbClr val="00FF00"/>
                </a:highlight>
              </a:rPr>
              <a:t>market research</a:t>
            </a:r>
            <a:r>
              <a:rPr lang="en-US" sz="1050" dirty="0"/>
              <a:t>, and </a:t>
            </a:r>
            <a:r>
              <a:rPr lang="en-US" sz="1050" b="1" dirty="0">
                <a:highlight>
                  <a:srgbClr val="00FF00"/>
                </a:highlight>
              </a:rPr>
              <a:t>strategic analysis </a:t>
            </a:r>
            <a:r>
              <a:rPr lang="en-US" sz="1050" dirty="0"/>
              <a:t>. Before launching new products or entering in new markets. Used by managers to assess how external factors affect performance and growth.</a:t>
            </a:r>
            <a:endParaRPr lang="en-GB" sz="1050" dirty="0">
              <a:latin typeface="Arial" panose="020B0604020202020204" pitchFamily="34" charset="0"/>
              <a:cs typeface="Arial" panose="020B0604020202020204" pitchFamily="34" charset="0"/>
            </a:endParaRPr>
          </a:p>
          <a:p>
            <a:pPr lvl="1">
              <a:lnSpc>
                <a:spcPct val="90000"/>
              </a:lnSpc>
            </a:pPr>
            <a:r>
              <a:rPr lang="en-GB" sz="1050" b="1" dirty="0">
                <a:latin typeface="Arial" panose="020B0604020202020204" pitchFamily="34" charset="0"/>
                <a:cs typeface="Arial" panose="020B0604020202020204" pitchFamily="34" charset="0"/>
              </a:rPr>
              <a:t>What are the benefits of this framework?</a:t>
            </a:r>
          </a:p>
          <a:p>
            <a:pPr lvl="1">
              <a:lnSpc>
                <a:spcPct val="90000"/>
              </a:lnSpc>
            </a:pPr>
            <a:r>
              <a:rPr lang="en-GB" sz="1050" dirty="0">
                <a:highlight>
                  <a:srgbClr val="FF00FF"/>
                </a:highlight>
              </a:rPr>
              <a:t>PESTEL </a:t>
            </a:r>
            <a:r>
              <a:rPr lang="en-GB" sz="1050" dirty="0"/>
              <a:t>is helpful because it organises external factors clearly, </a:t>
            </a:r>
            <a:r>
              <a:rPr lang="en-GB" sz="1050" dirty="0">
                <a:highlight>
                  <a:srgbClr val="FFFF00"/>
                </a:highlight>
              </a:rPr>
              <a:t>highlights risks </a:t>
            </a:r>
            <a:r>
              <a:rPr lang="en-GB" sz="1050" dirty="0"/>
              <a:t>and opportunities early and </a:t>
            </a:r>
            <a:r>
              <a:rPr lang="en-GB" sz="1050" dirty="0">
                <a:highlight>
                  <a:srgbClr val="FFFF00"/>
                </a:highlight>
              </a:rPr>
              <a:t>supports stronger strategic decisions</a:t>
            </a:r>
            <a:r>
              <a:rPr lang="en-GB" sz="1050" dirty="0"/>
              <a:t>. It also helps businesses compare different environments and plan more effectively.</a:t>
            </a:r>
            <a:endParaRPr lang="en-GB" sz="1050" dirty="0">
              <a:latin typeface="Arial" panose="020B0604020202020204" pitchFamily="34" charset="0"/>
              <a:cs typeface="Arial" panose="020B0604020202020204" pitchFamily="34" charset="0"/>
            </a:endParaRPr>
          </a:p>
          <a:p>
            <a:pPr lvl="1">
              <a:lnSpc>
                <a:spcPct val="90000"/>
              </a:lnSpc>
            </a:pPr>
            <a:r>
              <a:rPr lang="en-GB" sz="1050" b="1" dirty="0">
                <a:latin typeface="Arial" panose="020B0604020202020204" pitchFamily="34" charset="0"/>
                <a:cs typeface="Arial" panose="020B0604020202020204" pitchFamily="34" charset="0"/>
              </a:rPr>
              <a:t>What are the criticisms of this framework?</a:t>
            </a:r>
          </a:p>
          <a:p>
            <a:pPr lvl="1">
              <a:lnSpc>
                <a:spcPct val="90000"/>
              </a:lnSpc>
            </a:pPr>
            <a:r>
              <a:rPr lang="en-GB" sz="1050" dirty="0">
                <a:highlight>
                  <a:srgbClr val="FFFF00"/>
                </a:highlight>
              </a:rPr>
              <a:t>PESTEL </a:t>
            </a:r>
            <a:r>
              <a:rPr lang="en-GB" sz="1050" dirty="0"/>
              <a:t>is helpful, but it has limits. It only describes problems — it doesn’t predict anything. It can become outdated quickly. It treats all factors as equal, even when some matter more. And it only looks outside the business, not inside. So it’s useful, but not enough on its own.</a:t>
            </a:r>
          </a:p>
          <a:p>
            <a:pPr marL="457200" lvl="1" indent="0">
              <a:lnSpc>
                <a:spcPct val="90000"/>
              </a:lnSpc>
              <a:buNone/>
            </a:pPr>
            <a:r>
              <a:rPr lang="en-GB" sz="1050" dirty="0">
                <a:highlight>
                  <a:srgbClr val="FF00FF"/>
                </a:highlight>
              </a:rPr>
              <a:t>(Johnson et al., 2017)</a:t>
            </a:r>
          </a:p>
          <a:p>
            <a:pPr marL="457200" lvl="1" indent="0">
              <a:lnSpc>
                <a:spcPct val="90000"/>
              </a:lnSpc>
              <a:buNone/>
            </a:pPr>
            <a:r>
              <a:rPr lang="en-GB" sz="1050" dirty="0">
                <a:highlight>
                  <a:srgbClr val="00FFFF"/>
                </a:highlight>
              </a:rPr>
              <a:t>(Kotler &amp; Keller 2016) </a:t>
            </a:r>
          </a:p>
          <a:p>
            <a:pPr marL="457200" lvl="1" indent="0">
              <a:lnSpc>
                <a:spcPct val="90000"/>
              </a:lnSpc>
              <a:buNone/>
            </a:pPr>
            <a:r>
              <a:rPr lang="en-GB" sz="1050" dirty="0">
                <a:highlight>
                  <a:srgbClr val="00FF00"/>
                </a:highlight>
              </a:rPr>
              <a:t>(Oxford College of Marketing 2023)</a:t>
            </a:r>
          </a:p>
          <a:p>
            <a:pPr marL="457200" lvl="1" indent="0">
              <a:lnSpc>
                <a:spcPct val="90000"/>
              </a:lnSpc>
              <a:buNone/>
            </a:pPr>
            <a:r>
              <a:rPr lang="en-GB" sz="1050" b="1" dirty="0">
                <a:highlight>
                  <a:srgbClr val="FF0000"/>
                </a:highlight>
              </a:rPr>
              <a:t>(MindTools, 2024)</a:t>
            </a:r>
            <a:endParaRPr lang="en-GB" sz="1050" dirty="0">
              <a:highlight>
                <a:srgbClr val="FF0000"/>
              </a:highlight>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266161038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8A8AF1C-86E0-7043-44A2-DA950ED42D52}"/>
              </a:ext>
            </a:extLst>
          </p:cNvPr>
          <p:cNvSpPr>
            <a:spLocks noGrp="1"/>
          </p:cNvSpPr>
          <p:nvPr>
            <p:ph type="title"/>
          </p:nvPr>
        </p:nvSpPr>
        <p:spPr>
          <a:xfrm>
            <a:off x="682304" y="489116"/>
            <a:ext cx="10827390" cy="1179002"/>
          </a:xfrm>
        </p:spPr>
        <p:txBody>
          <a:bodyPr>
            <a:normAutofit fontScale="90000"/>
          </a:bodyPr>
          <a:lstStyle/>
          <a:p>
            <a:pPr algn="ctr"/>
            <a:r>
              <a:rPr lang="en-GB" sz="3300" b="1" u="sng" dirty="0">
                <a:latin typeface="Arial" panose="020B0604020202020204" pitchFamily="34" charset="0"/>
                <a:cs typeface="Arial" panose="020B0604020202020204" pitchFamily="34" charset="0"/>
              </a:rPr>
              <a:t>PESTEL Framework </a:t>
            </a:r>
            <a:br>
              <a:rPr lang="en-GB" sz="3300" b="1" dirty="0">
                <a:latin typeface="Arial" panose="020B0604020202020204" pitchFamily="34" charset="0"/>
                <a:cs typeface="Arial" panose="020B0604020202020204" pitchFamily="34" charset="0"/>
              </a:rPr>
            </a:br>
            <a:br>
              <a:rPr lang="en-GB" b="1" u="sng" dirty="0"/>
            </a:br>
            <a:br>
              <a:rPr lang="en-GB" b="1" dirty="0">
                <a:latin typeface="Arial" panose="020B0604020202020204" pitchFamily="34" charset="0"/>
                <a:cs typeface="Arial" panose="020B0604020202020204" pitchFamily="34" charset="0"/>
              </a:rPr>
            </a:br>
            <a:endParaRPr lang="en-GB" dirty="0"/>
          </a:p>
        </p:txBody>
      </p:sp>
      <p:sp>
        <p:nvSpPr>
          <p:cNvPr id="3" name="Content Placeholder 2">
            <a:extLst>
              <a:ext uri="{FF2B5EF4-FFF2-40B4-BE49-F238E27FC236}">
                <a16:creationId xmlns:a16="http://schemas.microsoft.com/office/drawing/2014/main" id="{E04C29E1-0FF6-7114-4118-5B68E71110F6}"/>
              </a:ext>
            </a:extLst>
          </p:cNvPr>
          <p:cNvSpPr>
            <a:spLocks noGrp="1"/>
          </p:cNvSpPr>
          <p:nvPr>
            <p:ph idx="1"/>
          </p:nvPr>
        </p:nvSpPr>
        <p:spPr>
          <a:xfrm>
            <a:off x="682304" y="1763353"/>
            <a:ext cx="10827392" cy="4974328"/>
          </a:xfrm>
        </p:spPr>
        <p:txBody>
          <a:bodyPr>
            <a:normAutofit/>
          </a:bodyPr>
          <a:lstStyle/>
          <a:p>
            <a:endParaRPr lang="en-GB" dirty="0">
              <a:latin typeface="Arial" panose="020B0604020202020204" pitchFamily="34" charset="0"/>
              <a:cs typeface="Arial" panose="020B0604020202020204" pitchFamily="34" charset="0"/>
            </a:endParaRPr>
          </a:p>
          <a:p>
            <a:endParaRPr lang="en-GB" dirty="0">
              <a:latin typeface="Arial" panose="020B0604020202020204" pitchFamily="34" charset="0"/>
              <a:cs typeface="Arial" panose="020B0604020202020204" pitchFamily="34" charset="0"/>
            </a:endParaRPr>
          </a:p>
          <a:p>
            <a:endParaRPr lang="en-GB" dirty="0">
              <a:latin typeface="Arial" panose="020B0604020202020204" pitchFamily="34" charset="0"/>
              <a:cs typeface="Arial" panose="020B0604020202020204" pitchFamily="34" charset="0"/>
            </a:endParaRPr>
          </a:p>
          <a:p>
            <a:endParaRPr lang="en-GB" dirty="0">
              <a:latin typeface="Arial" panose="020B0604020202020204" pitchFamily="34" charset="0"/>
              <a:cs typeface="Arial" panose="020B0604020202020204" pitchFamily="34" charset="0"/>
            </a:endParaRPr>
          </a:p>
          <a:p>
            <a:endParaRPr lang="en-GB" dirty="0">
              <a:latin typeface="Arial" panose="020B0604020202020204" pitchFamily="34" charset="0"/>
              <a:cs typeface="Arial" panose="020B0604020202020204" pitchFamily="34" charset="0"/>
            </a:endParaRPr>
          </a:p>
          <a:p>
            <a:endParaRPr lang="en-GB" dirty="0">
              <a:latin typeface="Arial" panose="020B0604020202020204" pitchFamily="34" charset="0"/>
              <a:cs typeface="Arial" panose="020B0604020202020204" pitchFamily="34" charset="0"/>
            </a:endParaRPr>
          </a:p>
          <a:p>
            <a:r>
              <a:rPr lang="en-GB" sz="1800" b="1" dirty="0">
                <a:solidFill>
                  <a:srgbClr val="FF0000"/>
                </a:solidFill>
                <a:latin typeface="Arial" panose="020B0604020202020204" pitchFamily="34" charset="0"/>
                <a:cs typeface="Arial" panose="020B0604020202020204" pitchFamily="34" charset="0"/>
              </a:rPr>
              <a:t>Ensure that you reference all the sources you have used in this discussion on this slide.</a:t>
            </a:r>
          </a:p>
          <a:p>
            <a:endParaRPr lang="en-GB" dirty="0">
              <a:latin typeface="Arial" panose="020B0604020202020204" pitchFamily="34" charset="0"/>
              <a:cs typeface="Arial" panose="020B0604020202020204" pitchFamily="34" charset="0"/>
            </a:endParaRPr>
          </a:p>
          <a:p>
            <a:endParaRPr lang="en-GB" dirty="0">
              <a:latin typeface="Arial" panose="020B0604020202020204" pitchFamily="34" charset="0"/>
              <a:cs typeface="Arial" panose="020B0604020202020204" pitchFamily="34" charset="0"/>
            </a:endParaRPr>
          </a:p>
          <a:p>
            <a:pPr marL="0" indent="0">
              <a:buNone/>
            </a:pPr>
            <a:endParaRPr lang="en-GB" dirty="0">
              <a:latin typeface="Arial" panose="020B0604020202020204" pitchFamily="34" charset="0"/>
              <a:cs typeface="Arial" panose="020B0604020202020204" pitchFamily="34" charset="0"/>
            </a:endParaRPr>
          </a:p>
          <a:p>
            <a:endParaRPr lang="en-GB" dirty="0">
              <a:latin typeface="Arial" panose="020B0604020202020204" pitchFamily="34" charset="0"/>
              <a:cs typeface="Arial" panose="020B0604020202020204" pitchFamily="34" charset="0"/>
            </a:endParaRPr>
          </a:p>
          <a:p>
            <a:endParaRPr lang="en-GB" dirty="0">
              <a:latin typeface="Arial" panose="020B0604020202020204" pitchFamily="34" charset="0"/>
              <a:cs typeface="Arial" panose="020B0604020202020204" pitchFamily="34" charset="0"/>
            </a:endParaRPr>
          </a:p>
          <a:p>
            <a:endParaRPr lang="en-GB" dirty="0">
              <a:latin typeface="Arial" panose="020B0604020202020204" pitchFamily="34" charset="0"/>
              <a:cs typeface="Arial" panose="020B0604020202020204" pitchFamily="34" charset="0"/>
            </a:endParaRPr>
          </a:p>
          <a:p>
            <a:endParaRPr lang="en-GB" dirty="0"/>
          </a:p>
        </p:txBody>
      </p:sp>
      <p:graphicFrame>
        <p:nvGraphicFramePr>
          <p:cNvPr id="7" name="Table 6">
            <a:extLst>
              <a:ext uri="{FF2B5EF4-FFF2-40B4-BE49-F238E27FC236}">
                <a16:creationId xmlns:a16="http://schemas.microsoft.com/office/drawing/2014/main" id="{108D2D3F-BBD3-F859-AF29-5BEF174F1637}"/>
              </a:ext>
            </a:extLst>
          </p:cNvPr>
          <p:cNvGraphicFramePr>
            <a:graphicFrameLocks noGrp="1"/>
          </p:cNvGraphicFramePr>
          <p:nvPr>
            <p:extLst>
              <p:ext uri="{D42A27DB-BD31-4B8C-83A1-F6EECF244321}">
                <p14:modId xmlns:p14="http://schemas.microsoft.com/office/powerpoint/2010/main" val="98321649"/>
              </p:ext>
            </p:extLst>
          </p:nvPr>
        </p:nvGraphicFramePr>
        <p:xfrm>
          <a:off x="0" y="1120950"/>
          <a:ext cx="11684000" cy="4974328"/>
        </p:xfrm>
        <a:graphic>
          <a:graphicData uri="http://schemas.openxmlformats.org/drawingml/2006/table">
            <a:tbl>
              <a:tblPr firstRow="1" bandRow="1">
                <a:tableStyleId>{5C22544A-7EE6-4342-B048-85BDC9FD1C3A}</a:tableStyleId>
              </a:tblPr>
              <a:tblGrid>
                <a:gridCol w="1976266">
                  <a:extLst>
                    <a:ext uri="{9D8B030D-6E8A-4147-A177-3AD203B41FA5}">
                      <a16:colId xmlns:a16="http://schemas.microsoft.com/office/drawing/2014/main" val="1284065850"/>
                    </a:ext>
                  </a:extLst>
                </a:gridCol>
                <a:gridCol w="2010656">
                  <a:extLst>
                    <a:ext uri="{9D8B030D-6E8A-4147-A177-3AD203B41FA5}">
                      <a16:colId xmlns:a16="http://schemas.microsoft.com/office/drawing/2014/main" val="1858564028"/>
                    </a:ext>
                  </a:extLst>
                </a:gridCol>
                <a:gridCol w="1895764">
                  <a:extLst>
                    <a:ext uri="{9D8B030D-6E8A-4147-A177-3AD203B41FA5}">
                      <a16:colId xmlns:a16="http://schemas.microsoft.com/office/drawing/2014/main" val="1949424782"/>
                    </a:ext>
                  </a:extLst>
                </a:gridCol>
                <a:gridCol w="2058529">
                  <a:extLst>
                    <a:ext uri="{9D8B030D-6E8A-4147-A177-3AD203B41FA5}">
                      <a16:colId xmlns:a16="http://schemas.microsoft.com/office/drawing/2014/main" val="446382655"/>
                    </a:ext>
                  </a:extLst>
                </a:gridCol>
                <a:gridCol w="1846652">
                  <a:extLst>
                    <a:ext uri="{9D8B030D-6E8A-4147-A177-3AD203B41FA5}">
                      <a16:colId xmlns:a16="http://schemas.microsoft.com/office/drawing/2014/main" val="3644160467"/>
                    </a:ext>
                  </a:extLst>
                </a:gridCol>
                <a:gridCol w="1896133">
                  <a:extLst>
                    <a:ext uri="{9D8B030D-6E8A-4147-A177-3AD203B41FA5}">
                      <a16:colId xmlns:a16="http://schemas.microsoft.com/office/drawing/2014/main" val="66830876"/>
                    </a:ext>
                  </a:extLst>
                </a:gridCol>
              </a:tblGrid>
              <a:tr h="1579685">
                <a:tc>
                  <a:txBody>
                    <a:bodyPr/>
                    <a:lstStyle/>
                    <a:p>
                      <a:endParaRPr lang="en-GB" sz="1600" dirty="0"/>
                    </a:p>
                    <a:p>
                      <a:pPr algn="ctr"/>
                      <a:r>
                        <a:rPr lang="en-GB" sz="2400" dirty="0">
                          <a:solidFill>
                            <a:schemeClr val="tx1"/>
                          </a:solidFill>
                        </a:rPr>
                        <a:t>Political  Factors</a:t>
                      </a:r>
                    </a:p>
                  </a:txBody>
                  <a:tcPr>
                    <a:pattFill prst="pct40">
                      <a:fgClr>
                        <a:srgbClr val="FF0000"/>
                      </a:fgClr>
                      <a:bgClr>
                        <a:schemeClr val="bg1"/>
                      </a:bgClr>
                    </a:pattFill>
                  </a:tcPr>
                </a:tc>
                <a:tc>
                  <a:txBody>
                    <a:bodyPr/>
                    <a:lstStyle/>
                    <a:p>
                      <a:endParaRPr lang="en-GB" sz="1600" dirty="0"/>
                    </a:p>
                    <a:p>
                      <a:pPr algn="ctr"/>
                      <a:r>
                        <a:rPr lang="en-GB" sz="2400" dirty="0">
                          <a:solidFill>
                            <a:schemeClr val="tx1"/>
                          </a:solidFill>
                        </a:rPr>
                        <a:t>Economic Factors</a:t>
                      </a:r>
                    </a:p>
                  </a:txBody>
                  <a:tcPr>
                    <a:pattFill prst="pct40">
                      <a:fgClr>
                        <a:srgbClr val="FFC000"/>
                      </a:fgClr>
                      <a:bgClr>
                        <a:schemeClr val="bg1"/>
                      </a:bgClr>
                    </a:pattFill>
                  </a:tcPr>
                </a:tc>
                <a:tc>
                  <a:txBody>
                    <a:bodyPr/>
                    <a:lstStyle/>
                    <a:p>
                      <a:endParaRPr lang="en-GB" sz="1600" dirty="0"/>
                    </a:p>
                    <a:p>
                      <a:pPr algn="ctr"/>
                      <a:r>
                        <a:rPr lang="en-GB" sz="2400" dirty="0">
                          <a:solidFill>
                            <a:schemeClr val="tx1"/>
                          </a:solidFill>
                        </a:rPr>
                        <a:t>Social Factors</a:t>
                      </a:r>
                    </a:p>
                  </a:txBody>
                  <a:tcPr>
                    <a:pattFill prst="pct40">
                      <a:fgClr>
                        <a:srgbClr val="FFFF00"/>
                      </a:fgClr>
                      <a:bgClr>
                        <a:schemeClr val="bg1"/>
                      </a:bgClr>
                    </a:pattFill>
                  </a:tcPr>
                </a:tc>
                <a:tc>
                  <a:txBody>
                    <a:bodyPr/>
                    <a:lstStyle/>
                    <a:p>
                      <a:endParaRPr lang="en-GB" sz="1600" dirty="0"/>
                    </a:p>
                    <a:p>
                      <a:pPr algn="ctr"/>
                      <a:r>
                        <a:rPr lang="en-GB" sz="2400" dirty="0">
                          <a:solidFill>
                            <a:schemeClr val="tx1"/>
                          </a:solidFill>
                        </a:rPr>
                        <a:t>Technological </a:t>
                      </a:r>
                    </a:p>
                    <a:p>
                      <a:pPr algn="ctr"/>
                      <a:r>
                        <a:rPr lang="en-GB" sz="2400" dirty="0">
                          <a:solidFill>
                            <a:schemeClr val="tx1"/>
                          </a:solidFill>
                        </a:rPr>
                        <a:t>Factors</a:t>
                      </a:r>
                    </a:p>
                  </a:txBody>
                  <a:tcPr>
                    <a:pattFill prst="pct40">
                      <a:fgClr>
                        <a:srgbClr val="92D050"/>
                      </a:fgClr>
                      <a:bgClr>
                        <a:schemeClr val="bg1"/>
                      </a:bgClr>
                    </a:pattFill>
                  </a:tcPr>
                </a:tc>
                <a:tc>
                  <a:txBody>
                    <a:bodyPr/>
                    <a:lstStyle/>
                    <a:p>
                      <a:endParaRPr lang="en-GB" sz="1600" dirty="0"/>
                    </a:p>
                    <a:p>
                      <a:pPr marL="0" marR="0" lvl="0" indent="0" algn="ctr" defTabSz="457200" rtl="0" eaLnBrk="1" fontAlgn="auto" latinLnBrk="0" hangingPunct="1">
                        <a:lnSpc>
                          <a:spcPct val="100000"/>
                        </a:lnSpc>
                        <a:spcBef>
                          <a:spcPts val="0"/>
                        </a:spcBef>
                        <a:spcAft>
                          <a:spcPts val="0"/>
                        </a:spcAft>
                        <a:buClrTx/>
                        <a:buSzTx/>
                        <a:buFontTx/>
                        <a:buNone/>
                        <a:tabLst/>
                        <a:defRPr/>
                      </a:pPr>
                      <a:r>
                        <a:rPr kumimoji="0" lang="en-GB" sz="2100" b="1" i="0" u="none" strike="noStrike" kern="1200" cap="none" spc="0" normalizeH="0" baseline="0" noProof="0" dirty="0">
                          <a:ln>
                            <a:noFill/>
                          </a:ln>
                          <a:solidFill>
                            <a:prstClr val="black"/>
                          </a:solidFill>
                          <a:effectLst/>
                          <a:uLnTx/>
                          <a:uFillTx/>
                          <a:latin typeface="+mn-lt"/>
                          <a:ea typeface="+mn-ea"/>
                          <a:cs typeface="+mn-cs"/>
                        </a:rPr>
                        <a:t>Environmental Factors</a:t>
                      </a:r>
                    </a:p>
                    <a:p>
                      <a:pPr algn="ctr"/>
                      <a:endParaRPr lang="en-GB" sz="2400" dirty="0">
                        <a:solidFill>
                          <a:schemeClr val="tx1"/>
                        </a:solidFill>
                      </a:endParaRPr>
                    </a:p>
                  </a:txBody>
                  <a:tcPr>
                    <a:pattFill prst="pct40">
                      <a:fgClr>
                        <a:srgbClr val="00B0F0"/>
                      </a:fgClr>
                      <a:bgClr>
                        <a:schemeClr val="bg1"/>
                      </a:bgClr>
                    </a:pattFill>
                  </a:tcPr>
                </a:tc>
                <a:tc>
                  <a:txBody>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kumimoji="0" lang="en-GB" sz="2400" b="1" i="0" u="none" strike="noStrike" kern="1200" cap="none" spc="0" normalizeH="0" baseline="0" noProof="0" dirty="0">
                          <a:ln>
                            <a:noFill/>
                          </a:ln>
                          <a:solidFill>
                            <a:prstClr val="black"/>
                          </a:solidFill>
                          <a:effectLst/>
                          <a:uLnTx/>
                          <a:uFillTx/>
                          <a:latin typeface="+mn-lt"/>
                          <a:ea typeface="+mn-ea"/>
                          <a:cs typeface="+mn-cs"/>
                        </a:rPr>
                        <a:t>Legal</a:t>
                      </a:r>
                    </a:p>
                    <a:p>
                      <a:pPr marL="0" marR="0" lvl="0" indent="0" algn="l" defTabSz="457200" rtl="0" eaLnBrk="1" fontAlgn="auto" latinLnBrk="0" hangingPunct="1">
                        <a:lnSpc>
                          <a:spcPct val="100000"/>
                        </a:lnSpc>
                        <a:spcBef>
                          <a:spcPts val="0"/>
                        </a:spcBef>
                        <a:spcAft>
                          <a:spcPts val="0"/>
                        </a:spcAft>
                        <a:buClrTx/>
                        <a:buSzTx/>
                        <a:buFontTx/>
                        <a:buNone/>
                        <a:tabLst/>
                        <a:defRPr/>
                      </a:pPr>
                      <a:r>
                        <a:rPr kumimoji="0" lang="en-GB" sz="2400" b="1" i="0" u="none" strike="noStrike" kern="1200" cap="none" spc="0" normalizeH="0" baseline="0" noProof="0">
                          <a:ln>
                            <a:noFill/>
                          </a:ln>
                          <a:solidFill>
                            <a:prstClr val="black"/>
                          </a:solidFill>
                          <a:effectLst/>
                          <a:uLnTx/>
                          <a:uFillTx/>
                          <a:latin typeface="+mn-lt"/>
                          <a:ea typeface="+mn-ea"/>
                          <a:cs typeface="+mn-cs"/>
                        </a:rPr>
                        <a:t>Factors</a:t>
                      </a:r>
                      <a:endParaRPr kumimoji="0" lang="en-GB" sz="1600" b="1" i="0" u="none" strike="noStrike" kern="1200" cap="none" spc="0" normalizeH="0" baseline="0" noProof="0" dirty="0">
                        <a:ln>
                          <a:noFill/>
                        </a:ln>
                        <a:solidFill>
                          <a:prstClr val="white"/>
                        </a:solidFill>
                        <a:effectLst/>
                        <a:uLnTx/>
                        <a:uFillTx/>
                        <a:latin typeface="+mn-lt"/>
                        <a:ea typeface="+mn-ea"/>
                        <a:cs typeface="+mn-cs"/>
                      </a:endParaRPr>
                    </a:p>
                    <a:p>
                      <a:endParaRPr lang="en-GB" sz="1600" dirty="0"/>
                    </a:p>
                  </a:txBody>
                  <a:tcPr>
                    <a:pattFill prst="pct40">
                      <a:fgClr>
                        <a:schemeClr val="accent1"/>
                      </a:fgClr>
                      <a:bgClr>
                        <a:schemeClr val="bg1"/>
                      </a:bgClr>
                    </a:pattFill>
                  </a:tcPr>
                </a:tc>
                <a:extLst>
                  <a:ext uri="{0D108BD9-81ED-4DB2-BD59-A6C34878D82A}">
                    <a16:rowId xmlns:a16="http://schemas.microsoft.com/office/drawing/2014/main" val="2083540418"/>
                  </a:ext>
                </a:extLst>
              </a:tr>
              <a:tr h="3394643">
                <a:tc>
                  <a:txBody>
                    <a:bodyPr/>
                    <a:lstStyle/>
                    <a:p>
                      <a:pPr marL="285750" indent="-285750">
                        <a:buFont typeface="Wingdings" panose="05000000000000000000" pitchFamily="2" charset="2"/>
                        <a:buChar char="§"/>
                      </a:pPr>
                      <a:r>
                        <a:rPr lang="en-GB" sz="1400" b="1" dirty="0"/>
                        <a:t>taxes</a:t>
                      </a:r>
                    </a:p>
                    <a:p>
                      <a:pPr marL="285750" indent="-285750">
                        <a:buFont typeface="Wingdings" panose="05000000000000000000" pitchFamily="2" charset="2"/>
                        <a:buChar char="§"/>
                      </a:pPr>
                      <a:r>
                        <a:rPr lang="en-GB" sz="1400" b="1" dirty="0"/>
                        <a:t>Rules and regulation</a:t>
                      </a:r>
                    </a:p>
                    <a:p>
                      <a:pPr marL="285750" indent="-285750">
                        <a:buFont typeface="Wingdings" panose="05000000000000000000" pitchFamily="2" charset="2"/>
                        <a:buChar char="§"/>
                      </a:pPr>
                      <a:r>
                        <a:rPr lang="en-GB" sz="1400" b="1" dirty="0"/>
                        <a:t>Trade policies</a:t>
                      </a:r>
                    </a:p>
                    <a:p>
                      <a:pPr marL="285750" indent="-285750">
                        <a:buFont typeface="Wingdings" panose="05000000000000000000" pitchFamily="2" charset="2"/>
                        <a:buChar char="§"/>
                      </a:pPr>
                      <a:r>
                        <a:rPr lang="en-GB" sz="1400" b="1" dirty="0"/>
                        <a:t>Business rates</a:t>
                      </a:r>
                    </a:p>
                    <a:p>
                      <a:pPr marL="285750" indent="-285750">
                        <a:buFont typeface="Wingdings" panose="05000000000000000000" pitchFamily="2" charset="2"/>
                        <a:buChar char="§"/>
                      </a:pPr>
                      <a:r>
                        <a:rPr lang="en-GB" sz="1400" b="1" dirty="0"/>
                        <a:t>Government support</a:t>
                      </a:r>
                    </a:p>
                  </a:txBody>
                  <a:tcPr>
                    <a:pattFill prst="pct40">
                      <a:fgClr>
                        <a:srgbClr val="FF0000"/>
                      </a:fgClr>
                      <a:bgClr>
                        <a:schemeClr val="bg1"/>
                      </a:bgClr>
                    </a:pattFill>
                  </a:tcPr>
                </a:tc>
                <a:tc>
                  <a:txBody>
                    <a:bodyPr/>
                    <a:lstStyle/>
                    <a:p>
                      <a:pPr marL="285750" indent="-285750">
                        <a:buFont typeface="Wingdings" panose="05000000000000000000" pitchFamily="2" charset="2"/>
                        <a:buChar char="§"/>
                      </a:pPr>
                      <a:r>
                        <a:rPr lang="en-GB" sz="1400" b="1" dirty="0"/>
                        <a:t>Interest rates</a:t>
                      </a:r>
                    </a:p>
                    <a:p>
                      <a:pPr marL="285750" indent="-285750">
                        <a:buFont typeface="Wingdings" panose="05000000000000000000" pitchFamily="2" charset="2"/>
                        <a:buChar char="§"/>
                      </a:pPr>
                      <a:r>
                        <a:rPr lang="en-GB" sz="1400" b="1" dirty="0"/>
                        <a:t>Inflation(price going up)</a:t>
                      </a:r>
                    </a:p>
                    <a:p>
                      <a:pPr marL="285750" indent="-285750">
                        <a:buFont typeface="Wingdings" panose="05000000000000000000" pitchFamily="2" charset="2"/>
                        <a:buChar char="§"/>
                      </a:pPr>
                      <a:r>
                        <a:rPr lang="en-GB" sz="1400" b="1" dirty="0"/>
                        <a:t>Cost of Ingredients</a:t>
                      </a:r>
                    </a:p>
                    <a:p>
                      <a:pPr marL="285750" indent="-285750">
                        <a:buFont typeface="Wingdings" panose="05000000000000000000" pitchFamily="2" charset="2"/>
                        <a:buChar char="§"/>
                      </a:pPr>
                      <a:r>
                        <a:rPr lang="en-GB" sz="1400" b="1" dirty="0"/>
                        <a:t>Unemployment level</a:t>
                      </a:r>
                    </a:p>
                    <a:p>
                      <a:pPr marL="285750" indent="-285750">
                        <a:buFont typeface="Wingdings" panose="05000000000000000000" pitchFamily="2" charset="2"/>
                        <a:buChar char="§"/>
                      </a:pPr>
                      <a:r>
                        <a:rPr lang="en-GB" sz="1400" b="1" dirty="0"/>
                        <a:t>Energy Prices</a:t>
                      </a:r>
                    </a:p>
                    <a:p>
                      <a:pPr marL="285750" indent="-285750">
                        <a:buFont typeface="Wingdings" panose="05000000000000000000" pitchFamily="2" charset="2"/>
                        <a:buChar char="§"/>
                      </a:pPr>
                      <a:r>
                        <a:rPr lang="en-GB" sz="1400" b="1" dirty="0"/>
                        <a:t>Customer Spending</a:t>
                      </a:r>
                    </a:p>
                    <a:p>
                      <a:pPr marL="285750" indent="-285750">
                        <a:buFont typeface="Wingdings" panose="05000000000000000000" pitchFamily="2" charset="2"/>
                        <a:buChar char="§"/>
                      </a:pPr>
                      <a:endParaRPr lang="en-GB" sz="1400" b="1" dirty="0"/>
                    </a:p>
                    <a:p>
                      <a:pPr marL="285750" indent="-285750">
                        <a:buFont typeface="Wingdings" panose="05000000000000000000" pitchFamily="2" charset="2"/>
                        <a:buChar char="§"/>
                      </a:pPr>
                      <a:endParaRPr lang="en-GB" sz="1400" b="1" dirty="0"/>
                    </a:p>
                    <a:p>
                      <a:pPr marL="285750" indent="-285750">
                        <a:buFont typeface="Wingdings" panose="05000000000000000000" pitchFamily="2" charset="2"/>
                        <a:buChar char="§"/>
                      </a:pPr>
                      <a:endParaRPr lang="en-GB" sz="1400" b="1" dirty="0"/>
                    </a:p>
                  </a:txBody>
                  <a:tcPr>
                    <a:pattFill prst="pct40">
                      <a:fgClr>
                        <a:srgbClr val="FFC000"/>
                      </a:fgClr>
                      <a:bgClr>
                        <a:schemeClr val="bg1"/>
                      </a:bgClr>
                    </a:pattFill>
                  </a:tcPr>
                </a:tc>
                <a:tc>
                  <a:txBody>
                    <a:bodyPr/>
                    <a:lstStyle/>
                    <a:p>
                      <a:pPr marL="285750" indent="-285750">
                        <a:buFont typeface="Wingdings" panose="05000000000000000000" pitchFamily="2" charset="2"/>
                        <a:buChar char="§"/>
                      </a:pPr>
                      <a:r>
                        <a:rPr lang="en-GB" sz="1400" b="1" dirty="0"/>
                        <a:t>How people live and work</a:t>
                      </a:r>
                    </a:p>
                    <a:p>
                      <a:pPr marL="285750" indent="-285750">
                        <a:buFont typeface="Wingdings" panose="05000000000000000000" pitchFamily="2" charset="2"/>
                        <a:buChar char="§"/>
                      </a:pPr>
                      <a:r>
                        <a:rPr lang="en-GB" sz="1400" b="1" dirty="0"/>
                        <a:t>Customer attitude and preference </a:t>
                      </a:r>
                    </a:p>
                    <a:p>
                      <a:pPr marL="285750" indent="-285750">
                        <a:buFont typeface="Wingdings" panose="05000000000000000000" pitchFamily="2" charset="2"/>
                        <a:buChar char="§"/>
                      </a:pPr>
                      <a:r>
                        <a:rPr lang="en-GB" sz="1400" b="1" dirty="0"/>
                        <a:t>Education level</a:t>
                      </a:r>
                    </a:p>
                    <a:p>
                      <a:pPr marL="285750" indent="-285750">
                        <a:buFont typeface="Wingdings" panose="05000000000000000000" pitchFamily="2" charset="2"/>
                        <a:buChar char="§"/>
                      </a:pPr>
                      <a:r>
                        <a:rPr lang="en-GB" sz="1400" b="1" dirty="0"/>
                        <a:t>Community behaviour</a:t>
                      </a:r>
                    </a:p>
                    <a:p>
                      <a:pPr marL="285750" indent="-285750">
                        <a:buFont typeface="Wingdings" panose="05000000000000000000" pitchFamily="2" charset="2"/>
                        <a:buChar char="§"/>
                      </a:pPr>
                      <a:r>
                        <a:rPr lang="en-GB" sz="1400" b="1" dirty="0"/>
                        <a:t>Trend (healthy food)</a:t>
                      </a:r>
                    </a:p>
                    <a:p>
                      <a:pPr marL="285750" indent="-285750">
                        <a:buFont typeface="Wingdings" panose="05000000000000000000" pitchFamily="2" charset="2"/>
                        <a:buChar char="§"/>
                      </a:pPr>
                      <a:r>
                        <a:rPr lang="en-GB" sz="1400" b="1" dirty="0"/>
                        <a:t>Work from home</a:t>
                      </a:r>
                    </a:p>
                    <a:p>
                      <a:pPr marL="285750" indent="-285750">
                        <a:buFont typeface="Wingdings" panose="05000000000000000000" pitchFamily="2" charset="2"/>
                        <a:buChar char="§"/>
                      </a:pPr>
                      <a:r>
                        <a:rPr lang="en-GB" sz="1400" b="1" dirty="0"/>
                        <a:t>Population Changes</a:t>
                      </a:r>
                    </a:p>
                  </a:txBody>
                  <a:tcPr>
                    <a:pattFill prst="pct40">
                      <a:fgClr>
                        <a:srgbClr val="FFFF00"/>
                      </a:fgClr>
                      <a:bgClr>
                        <a:schemeClr val="bg1"/>
                      </a:bgClr>
                    </a:pattFill>
                  </a:tcPr>
                </a:tc>
                <a:tc>
                  <a:txBody>
                    <a:bodyPr/>
                    <a:lstStyle/>
                    <a:p>
                      <a:pPr marL="285750" indent="-285750">
                        <a:buFont typeface="Wingdings" panose="05000000000000000000" pitchFamily="2" charset="2"/>
                        <a:buChar char="§"/>
                      </a:pPr>
                      <a:r>
                        <a:rPr lang="en-GB" sz="1400" b="1" dirty="0"/>
                        <a:t>Website </a:t>
                      </a:r>
                    </a:p>
                    <a:p>
                      <a:pPr marL="285750" indent="-285750">
                        <a:buFont typeface="Wingdings" panose="05000000000000000000" pitchFamily="2" charset="2"/>
                        <a:buChar char="§"/>
                      </a:pPr>
                      <a:r>
                        <a:rPr lang="en-GB" sz="1400" b="1" dirty="0"/>
                        <a:t>Online ordering</a:t>
                      </a:r>
                    </a:p>
                    <a:p>
                      <a:pPr marL="285750" indent="-285750">
                        <a:buFont typeface="Wingdings" panose="05000000000000000000" pitchFamily="2" charset="2"/>
                        <a:buChar char="§"/>
                      </a:pPr>
                      <a:r>
                        <a:rPr lang="en-GB" sz="1400" b="1" dirty="0"/>
                        <a:t>Delivery app</a:t>
                      </a:r>
                    </a:p>
                    <a:p>
                      <a:pPr marL="285750" indent="-285750">
                        <a:buFont typeface="Wingdings" panose="05000000000000000000" pitchFamily="2" charset="2"/>
                        <a:buChar char="§"/>
                      </a:pPr>
                      <a:r>
                        <a:rPr lang="en-GB" sz="1400" b="1" dirty="0"/>
                        <a:t>Social Media</a:t>
                      </a:r>
                    </a:p>
                    <a:p>
                      <a:pPr marL="285750" indent="-285750">
                        <a:buFont typeface="Wingdings" panose="05000000000000000000" pitchFamily="2" charset="2"/>
                        <a:buChar char="§"/>
                      </a:pPr>
                      <a:r>
                        <a:rPr lang="en-GB" sz="1400" b="1" dirty="0"/>
                        <a:t>Payment System</a:t>
                      </a:r>
                    </a:p>
                    <a:p>
                      <a:pPr marL="285750" indent="-285750">
                        <a:buFont typeface="Wingdings" panose="05000000000000000000" pitchFamily="2" charset="2"/>
                        <a:buChar char="§"/>
                      </a:pPr>
                      <a:r>
                        <a:rPr lang="en-GB" sz="1400" b="1" dirty="0"/>
                        <a:t>Machines &amp; equipment</a:t>
                      </a:r>
                    </a:p>
                    <a:p>
                      <a:pPr marL="285750" indent="-285750">
                        <a:buFont typeface="Wingdings" panose="05000000000000000000" pitchFamily="2" charset="2"/>
                        <a:buChar char="§"/>
                      </a:pPr>
                      <a:r>
                        <a:rPr lang="en-GB" sz="1400" b="1" dirty="0"/>
                        <a:t>New Technology used by competitors</a:t>
                      </a:r>
                    </a:p>
                    <a:p>
                      <a:pPr marL="285750" indent="-285750">
                        <a:buFont typeface="Wingdings" panose="05000000000000000000" pitchFamily="2" charset="2"/>
                        <a:buChar char="§"/>
                      </a:pPr>
                      <a:endParaRPr lang="en-GB" sz="1400" b="1" dirty="0"/>
                    </a:p>
                    <a:p>
                      <a:pPr marL="0" indent="0">
                        <a:buFont typeface="Wingdings" panose="05000000000000000000" pitchFamily="2" charset="2"/>
                        <a:buNone/>
                      </a:pPr>
                      <a:endParaRPr lang="en-GB" sz="1400" b="1" dirty="0"/>
                    </a:p>
                    <a:p>
                      <a:endParaRPr lang="en-GB" sz="1400" b="1" dirty="0"/>
                    </a:p>
                  </a:txBody>
                  <a:tcPr>
                    <a:pattFill prst="pct40">
                      <a:fgClr>
                        <a:srgbClr val="92D050"/>
                      </a:fgClr>
                      <a:bgClr>
                        <a:schemeClr val="bg1"/>
                      </a:bgClr>
                    </a:pattFill>
                  </a:tcPr>
                </a:tc>
                <a:tc>
                  <a:txBody>
                    <a:bodyPr/>
                    <a:lstStyle/>
                    <a:p>
                      <a:pPr marL="285750" marR="0" lvl="0" indent="-285750" algn="l" defTabSz="457200" rtl="0" eaLnBrk="1" fontAlgn="auto" latinLnBrk="0" hangingPunct="1">
                        <a:lnSpc>
                          <a:spcPct val="100000"/>
                        </a:lnSpc>
                        <a:spcBef>
                          <a:spcPts val="0"/>
                        </a:spcBef>
                        <a:spcAft>
                          <a:spcPts val="0"/>
                        </a:spcAft>
                        <a:buClrTx/>
                        <a:buSzTx/>
                        <a:buFont typeface="Wingdings" panose="05000000000000000000" pitchFamily="2" charset="2"/>
                        <a:buChar char="§"/>
                        <a:tabLst/>
                        <a:defRPr/>
                      </a:pPr>
                      <a:r>
                        <a:rPr kumimoji="0" lang="en-US" sz="1400" b="1" i="0" u="none" strike="noStrike" kern="1200" cap="none" spc="0" normalizeH="0" baseline="0" noProof="0" dirty="0">
                          <a:ln>
                            <a:noFill/>
                          </a:ln>
                          <a:solidFill>
                            <a:prstClr val="black"/>
                          </a:solidFill>
                          <a:effectLst/>
                          <a:uLnTx/>
                          <a:uFillTx/>
                          <a:latin typeface="+mn-lt"/>
                          <a:ea typeface="+mn-ea"/>
                          <a:cs typeface="+mn-cs"/>
                        </a:rPr>
                        <a:t>Climate change</a:t>
                      </a:r>
                    </a:p>
                    <a:p>
                      <a:pPr marL="285750" marR="0" lvl="0" indent="-285750" algn="l" defTabSz="457200" rtl="0" eaLnBrk="1" fontAlgn="auto" latinLnBrk="0" hangingPunct="1">
                        <a:lnSpc>
                          <a:spcPct val="100000"/>
                        </a:lnSpc>
                        <a:spcBef>
                          <a:spcPts val="0"/>
                        </a:spcBef>
                        <a:spcAft>
                          <a:spcPts val="0"/>
                        </a:spcAft>
                        <a:buClrTx/>
                        <a:buSzTx/>
                        <a:buFont typeface="Wingdings" panose="05000000000000000000" pitchFamily="2" charset="2"/>
                        <a:buChar char="§"/>
                        <a:tabLst/>
                        <a:defRPr/>
                      </a:pPr>
                      <a:r>
                        <a:rPr kumimoji="0" lang="en-US" sz="1400" b="1" i="0" u="none" strike="noStrike" kern="1200" cap="none" spc="0" normalizeH="0" baseline="0" noProof="0" dirty="0">
                          <a:ln>
                            <a:noFill/>
                          </a:ln>
                          <a:solidFill>
                            <a:prstClr val="black"/>
                          </a:solidFill>
                          <a:effectLst/>
                          <a:uLnTx/>
                          <a:uFillTx/>
                          <a:latin typeface="+mn-lt"/>
                          <a:ea typeface="+mn-ea"/>
                          <a:cs typeface="+mn-cs"/>
                        </a:rPr>
                        <a:t>Weather conditions</a:t>
                      </a:r>
                    </a:p>
                    <a:p>
                      <a:pPr marL="285750" marR="0" lvl="0" indent="-285750" algn="l" defTabSz="457200" rtl="0" eaLnBrk="1" fontAlgn="auto" latinLnBrk="0" hangingPunct="1">
                        <a:lnSpc>
                          <a:spcPct val="100000"/>
                        </a:lnSpc>
                        <a:spcBef>
                          <a:spcPts val="0"/>
                        </a:spcBef>
                        <a:spcAft>
                          <a:spcPts val="0"/>
                        </a:spcAft>
                        <a:buClrTx/>
                        <a:buSzTx/>
                        <a:buFont typeface="Wingdings" panose="05000000000000000000" pitchFamily="2" charset="2"/>
                        <a:buChar char="§"/>
                        <a:tabLst/>
                        <a:defRPr/>
                      </a:pPr>
                      <a:r>
                        <a:rPr kumimoji="0" lang="en-US" sz="1400" b="1" i="0" u="none" strike="noStrike" kern="1200" cap="none" spc="0" normalizeH="0" baseline="0" noProof="0" dirty="0">
                          <a:ln>
                            <a:noFill/>
                          </a:ln>
                          <a:solidFill>
                            <a:prstClr val="black"/>
                          </a:solidFill>
                          <a:effectLst/>
                          <a:uLnTx/>
                          <a:uFillTx/>
                          <a:latin typeface="+mn-lt"/>
                          <a:ea typeface="+mn-ea"/>
                          <a:cs typeface="+mn-cs"/>
                        </a:rPr>
                        <a:t>Recycling and waster rules,</a:t>
                      </a:r>
                    </a:p>
                    <a:p>
                      <a:pPr marL="285750" marR="0" lvl="0" indent="-285750" algn="l" defTabSz="457200" rtl="0" eaLnBrk="1" fontAlgn="auto" latinLnBrk="0" hangingPunct="1">
                        <a:lnSpc>
                          <a:spcPct val="100000"/>
                        </a:lnSpc>
                        <a:spcBef>
                          <a:spcPts val="0"/>
                        </a:spcBef>
                        <a:spcAft>
                          <a:spcPts val="0"/>
                        </a:spcAft>
                        <a:buClrTx/>
                        <a:buSzTx/>
                        <a:buFont typeface="Wingdings" panose="05000000000000000000" pitchFamily="2" charset="2"/>
                        <a:buChar char="§"/>
                        <a:tabLst/>
                        <a:defRPr/>
                      </a:pPr>
                      <a:r>
                        <a:rPr kumimoji="0" lang="en-US" sz="1400" b="1" i="0" u="none" strike="noStrike" kern="1200" cap="none" spc="0" normalizeH="0" baseline="0" noProof="0" dirty="0">
                          <a:ln>
                            <a:noFill/>
                          </a:ln>
                          <a:solidFill>
                            <a:prstClr val="black"/>
                          </a:solidFill>
                          <a:effectLst/>
                          <a:uLnTx/>
                          <a:uFillTx/>
                          <a:latin typeface="+mn-lt"/>
                          <a:ea typeface="+mn-ea"/>
                          <a:cs typeface="+mn-cs"/>
                        </a:rPr>
                        <a:t>Sustainability expectation</a:t>
                      </a:r>
                    </a:p>
                    <a:p>
                      <a:pPr marL="285750" marR="0" lvl="0" indent="-285750" algn="l" defTabSz="457200" rtl="0" eaLnBrk="1" fontAlgn="auto" latinLnBrk="0" hangingPunct="1">
                        <a:lnSpc>
                          <a:spcPct val="100000"/>
                        </a:lnSpc>
                        <a:spcBef>
                          <a:spcPts val="0"/>
                        </a:spcBef>
                        <a:spcAft>
                          <a:spcPts val="0"/>
                        </a:spcAft>
                        <a:buClrTx/>
                        <a:buSzTx/>
                        <a:buFont typeface="Wingdings" panose="05000000000000000000" pitchFamily="2" charset="2"/>
                        <a:buChar char="§"/>
                        <a:tabLst/>
                        <a:defRPr/>
                      </a:pPr>
                      <a:r>
                        <a:rPr kumimoji="0" lang="en-US" sz="1400" b="1" i="0" u="none" strike="noStrike" kern="1200" cap="none" spc="0" normalizeH="0" baseline="0" noProof="0" dirty="0">
                          <a:ln>
                            <a:noFill/>
                          </a:ln>
                          <a:solidFill>
                            <a:prstClr val="black"/>
                          </a:solidFill>
                          <a:effectLst/>
                          <a:uLnTx/>
                          <a:uFillTx/>
                          <a:latin typeface="+mn-lt"/>
                          <a:ea typeface="+mn-ea"/>
                          <a:cs typeface="+mn-cs"/>
                        </a:rPr>
                        <a:t>Environment Law</a:t>
                      </a:r>
                    </a:p>
                    <a:p>
                      <a:pPr marL="285750" marR="0" lvl="0" indent="-285750" algn="l" defTabSz="457200" rtl="0" eaLnBrk="1" fontAlgn="auto" latinLnBrk="0" hangingPunct="1">
                        <a:lnSpc>
                          <a:spcPct val="100000"/>
                        </a:lnSpc>
                        <a:spcBef>
                          <a:spcPts val="0"/>
                        </a:spcBef>
                        <a:spcAft>
                          <a:spcPts val="0"/>
                        </a:spcAft>
                        <a:buClrTx/>
                        <a:buSzTx/>
                        <a:buFont typeface="Wingdings" panose="05000000000000000000" pitchFamily="2" charset="2"/>
                        <a:buChar char="§"/>
                        <a:tabLst/>
                        <a:defRPr/>
                      </a:pPr>
                      <a:r>
                        <a:rPr kumimoji="0" lang="en-US" sz="1400" b="1" i="0" u="none" strike="noStrike" kern="1200" cap="none" spc="0" normalizeH="0" baseline="0" noProof="0" dirty="0">
                          <a:ln>
                            <a:noFill/>
                          </a:ln>
                          <a:solidFill>
                            <a:prstClr val="black"/>
                          </a:solidFill>
                          <a:effectLst/>
                          <a:uLnTx/>
                          <a:uFillTx/>
                          <a:latin typeface="+mn-lt"/>
                          <a:ea typeface="+mn-ea"/>
                          <a:cs typeface="+mn-cs"/>
                        </a:rPr>
                        <a:t>Cost of eco friendly material</a:t>
                      </a:r>
                      <a:endParaRPr kumimoji="0" lang="en-GB" sz="1400" b="1" i="0" u="none" strike="noStrike" kern="1200" cap="none" spc="0" normalizeH="0" baseline="0" noProof="0" dirty="0">
                        <a:ln>
                          <a:noFill/>
                        </a:ln>
                        <a:solidFill>
                          <a:prstClr val="black"/>
                        </a:solidFill>
                        <a:effectLst/>
                        <a:uLnTx/>
                        <a:uFillTx/>
                        <a:latin typeface="+mn-lt"/>
                        <a:ea typeface="+mn-ea"/>
                        <a:cs typeface="+mn-cs"/>
                      </a:endParaRPr>
                    </a:p>
                    <a:p>
                      <a:endParaRPr lang="en-GB" sz="1400" b="1" dirty="0"/>
                    </a:p>
                  </a:txBody>
                  <a:tcPr>
                    <a:pattFill prst="pct40">
                      <a:fgClr>
                        <a:srgbClr val="00B0F0"/>
                      </a:fgClr>
                      <a:bgClr>
                        <a:schemeClr val="bg1"/>
                      </a:bgClr>
                    </a:pattFill>
                  </a:tcPr>
                </a:tc>
                <a:tc>
                  <a:txBody>
                    <a:bodyPr/>
                    <a:lstStyle/>
                    <a:p>
                      <a:pPr marL="285750" marR="0" lvl="0" indent="-285750" algn="l" defTabSz="457200" rtl="0" eaLnBrk="1" fontAlgn="auto" latinLnBrk="0" hangingPunct="1">
                        <a:lnSpc>
                          <a:spcPct val="100000"/>
                        </a:lnSpc>
                        <a:spcBef>
                          <a:spcPts val="0"/>
                        </a:spcBef>
                        <a:spcAft>
                          <a:spcPts val="0"/>
                        </a:spcAft>
                        <a:buClrTx/>
                        <a:buSzTx/>
                        <a:buFont typeface="Wingdings" panose="05000000000000000000" pitchFamily="2" charset="2"/>
                        <a:buChar char="§"/>
                        <a:tabLst/>
                        <a:defRPr/>
                      </a:pPr>
                      <a:r>
                        <a:rPr kumimoji="0" lang="en-GB" sz="1400" b="1" i="0" u="none" strike="noStrike" kern="1200" cap="none" spc="0" normalizeH="0" baseline="0" noProof="0" dirty="0">
                          <a:ln>
                            <a:noFill/>
                          </a:ln>
                          <a:solidFill>
                            <a:prstClr val="black"/>
                          </a:solidFill>
                          <a:effectLst/>
                          <a:uLnTx/>
                          <a:uFillTx/>
                          <a:latin typeface="+mn-lt"/>
                          <a:ea typeface="+mn-ea"/>
                          <a:cs typeface="+mn-cs"/>
                        </a:rPr>
                        <a:t>Food safety laws</a:t>
                      </a:r>
                    </a:p>
                    <a:p>
                      <a:pPr marL="285750" marR="0" lvl="0" indent="-285750" algn="l" defTabSz="457200" rtl="0" eaLnBrk="1" fontAlgn="auto" latinLnBrk="0" hangingPunct="1">
                        <a:lnSpc>
                          <a:spcPct val="100000"/>
                        </a:lnSpc>
                        <a:spcBef>
                          <a:spcPts val="0"/>
                        </a:spcBef>
                        <a:spcAft>
                          <a:spcPts val="0"/>
                        </a:spcAft>
                        <a:buClrTx/>
                        <a:buSzTx/>
                        <a:buFont typeface="Wingdings" panose="05000000000000000000" pitchFamily="2" charset="2"/>
                        <a:buChar char="§"/>
                        <a:tabLst/>
                        <a:defRPr/>
                      </a:pPr>
                      <a:r>
                        <a:rPr kumimoji="0" lang="en-GB" sz="1400" b="1" i="0" u="none" strike="noStrike" kern="1200" cap="none" spc="0" normalizeH="0" baseline="0" noProof="0" dirty="0">
                          <a:ln>
                            <a:noFill/>
                          </a:ln>
                          <a:solidFill>
                            <a:prstClr val="black"/>
                          </a:solidFill>
                          <a:effectLst/>
                          <a:uLnTx/>
                          <a:uFillTx/>
                          <a:latin typeface="+mn-lt"/>
                          <a:ea typeface="+mn-ea"/>
                          <a:cs typeface="+mn-cs"/>
                        </a:rPr>
                        <a:t>Hygeginereputation</a:t>
                      </a:r>
                    </a:p>
                    <a:p>
                      <a:pPr marL="285750" marR="0" lvl="0" indent="-285750" algn="l" defTabSz="457200" rtl="0" eaLnBrk="1" fontAlgn="auto" latinLnBrk="0" hangingPunct="1">
                        <a:lnSpc>
                          <a:spcPct val="100000"/>
                        </a:lnSpc>
                        <a:spcBef>
                          <a:spcPts val="0"/>
                        </a:spcBef>
                        <a:spcAft>
                          <a:spcPts val="0"/>
                        </a:spcAft>
                        <a:buClrTx/>
                        <a:buSzTx/>
                        <a:buFont typeface="Wingdings" panose="05000000000000000000" pitchFamily="2" charset="2"/>
                        <a:buChar char="§"/>
                        <a:tabLst/>
                        <a:defRPr/>
                      </a:pPr>
                      <a:r>
                        <a:rPr kumimoji="0" lang="en-GB" sz="1400" b="1" i="0" u="none" strike="noStrike" kern="1200" cap="none" spc="0" normalizeH="0" baseline="0" noProof="0" dirty="0">
                          <a:ln>
                            <a:noFill/>
                          </a:ln>
                          <a:solidFill>
                            <a:prstClr val="black"/>
                          </a:solidFill>
                          <a:effectLst/>
                          <a:uLnTx/>
                          <a:uFillTx/>
                          <a:latin typeface="+mn-lt"/>
                          <a:ea typeface="+mn-ea"/>
                          <a:cs typeface="+mn-cs"/>
                        </a:rPr>
                        <a:t>Heath and Safety</a:t>
                      </a:r>
                    </a:p>
                    <a:p>
                      <a:pPr marL="285750" marR="0" lvl="0" indent="-285750" algn="l" defTabSz="457200" rtl="0" eaLnBrk="1" fontAlgn="auto" latinLnBrk="0" hangingPunct="1">
                        <a:lnSpc>
                          <a:spcPct val="100000"/>
                        </a:lnSpc>
                        <a:spcBef>
                          <a:spcPts val="0"/>
                        </a:spcBef>
                        <a:spcAft>
                          <a:spcPts val="0"/>
                        </a:spcAft>
                        <a:buClrTx/>
                        <a:buSzTx/>
                        <a:buFont typeface="Wingdings" panose="05000000000000000000" pitchFamily="2" charset="2"/>
                        <a:buChar char="§"/>
                        <a:tabLst/>
                        <a:defRPr/>
                      </a:pPr>
                      <a:r>
                        <a:rPr kumimoji="0" lang="en-GB" sz="1400" b="1" i="0" u="none" strike="noStrike" kern="1200" cap="none" spc="0" normalizeH="0" baseline="0" noProof="0" dirty="0">
                          <a:ln>
                            <a:noFill/>
                          </a:ln>
                          <a:solidFill>
                            <a:prstClr val="black"/>
                          </a:solidFill>
                          <a:effectLst/>
                          <a:uLnTx/>
                          <a:uFillTx/>
                          <a:latin typeface="+mn-lt"/>
                          <a:ea typeface="+mn-ea"/>
                          <a:cs typeface="+mn-cs"/>
                        </a:rPr>
                        <a:t>Employ  law</a:t>
                      </a:r>
                    </a:p>
                    <a:p>
                      <a:pPr marL="285750" marR="0" lvl="0" indent="-285750" algn="l" defTabSz="457200" rtl="0" eaLnBrk="1" fontAlgn="auto" latinLnBrk="0" hangingPunct="1">
                        <a:lnSpc>
                          <a:spcPct val="100000"/>
                        </a:lnSpc>
                        <a:spcBef>
                          <a:spcPts val="0"/>
                        </a:spcBef>
                        <a:spcAft>
                          <a:spcPts val="0"/>
                        </a:spcAft>
                        <a:buClrTx/>
                        <a:buSzTx/>
                        <a:buFont typeface="Wingdings" panose="05000000000000000000" pitchFamily="2" charset="2"/>
                        <a:buChar char="§"/>
                        <a:tabLst/>
                        <a:defRPr/>
                      </a:pPr>
                      <a:r>
                        <a:rPr kumimoji="0" lang="en-GB" sz="1400" b="1" i="0" u="none" strike="noStrike" kern="1200" cap="none" spc="0" normalizeH="0" baseline="0" noProof="0" dirty="0">
                          <a:ln>
                            <a:noFill/>
                          </a:ln>
                          <a:solidFill>
                            <a:prstClr val="black"/>
                          </a:solidFill>
                          <a:effectLst/>
                          <a:uLnTx/>
                          <a:uFillTx/>
                          <a:latin typeface="+mn-lt"/>
                          <a:ea typeface="+mn-ea"/>
                          <a:cs typeface="+mn-cs"/>
                        </a:rPr>
                        <a:t>Licensing rules</a:t>
                      </a:r>
                    </a:p>
                    <a:p>
                      <a:pPr marL="0" indent="0">
                        <a:buFont typeface="Wingdings" panose="05000000000000000000" pitchFamily="2" charset="2"/>
                        <a:buNone/>
                      </a:pPr>
                      <a:endParaRPr lang="en-GB" sz="1400" b="1" dirty="0"/>
                    </a:p>
                    <a:p>
                      <a:pPr marL="0" indent="0" algn="r">
                        <a:buFont typeface="Wingdings" panose="05000000000000000000" pitchFamily="2" charset="2"/>
                        <a:buNone/>
                      </a:pPr>
                      <a:endParaRPr lang="en-GB" sz="1400" b="1" dirty="0"/>
                    </a:p>
                    <a:p>
                      <a:pPr marL="0" indent="0" algn="r">
                        <a:buFont typeface="Wingdings" panose="05000000000000000000" pitchFamily="2" charset="2"/>
                        <a:buNone/>
                      </a:pPr>
                      <a:endParaRPr lang="en-GB" sz="1400" b="1" dirty="0"/>
                    </a:p>
                    <a:p>
                      <a:pPr marL="0" indent="0" algn="r">
                        <a:buFont typeface="Wingdings" panose="05000000000000000000" pitchFamily="2" charset="2"/>
                        <a:buNone/>
                      </a:pPr>
                      <a:endParaRPr lang="en-GB" sz="1400" b="1" dirty="0"/>
                    </a:p>
                    <a:p>
                      <a:pPr marL="0" indent="0" algn="r">
                        <a:buFont typeface="Wingdings" panose="05000000000000000000" pitchFamily="2" charset="2"/>
                        <a:buNone/>
                      </a:pPr>
                      <a:endParaRPr lang="en-GB" sz="1400" b="1" dirty="0"/>
                    </a:p>
                    <a:p>
                      <a:pPr marL="0" indent="0" algn="r">
                        <a:buFont typeface="Wingdings" panose="05000000000000000000" pitchFamily="2" charset="2"/>
                        <a:buNone/>
                      </a:pPr>
                      <a:endParaRPr lang="en-GB" sz="1400" b="1" dirty="0"/>
                    </a:p>
                    <a:p>
                      <a:pPr marL="0" indent="0" algn="r">
                        <a:buFont typeface="Wingdings" panose="05000000000000000000" pitchFamily="2" charset="2"/>
                        <a:buNone/>
                      </a:pPr>
                      <a:r>
                        <a:rPr lang="en-GB" sz="1400" b="1" dirty="0"/>
                        <a:t>Graver, K. (2025</a:t>
                      </a:r>
                      <a:r>
                        <a:rPr lang="en-GB" sz="1400" dirty="0"/>
                        <a:t>)</a:t>
                      </a:r>
                      <a:endParaRPr lang="en-GB" sz="1400" b="1" dirty="0"/>
                    </a:p>
                  </a:txBody>
                  <a:tcPr>
                    <a:pattFill prst="pct40">
                      <a:fgClr>
                        <a:srgbClr val="0070C0"/>
                      </a:fgClr>
                      <a:bgClr>
                        <a:schemeClr val="bg1"/>
                      </a:bgClr>
                    </a:pattFill>
                  </a:tcPr>
                </a:tc>
                <a:extLst>
                  <a:ext uri="{0D108BD9-81ED-4DB2-BD59-A6C34878D82A}">
                    <a16:rowId xmlns:a16="http://schemas.microsoft.com/office/drawing/2014/main" val="654891230"/>
                  </a:ext>
                </a:extLst>
              </a:tr>
            </a:tbl>
          </a:graphicData>
        </a:graphic>
      </p:graphicFrame>
    </p:spTree>
    <p:extLst>
      <p:ext uri="{BB962C8B-B14F-4D97-AF65-F5344CB8AC3E}">
        <p14:creationId xmlns:p14="http://schemas.microsoft.com/office/powerpoint/2010/main" val="764605052"/>
      </p:ext>
    </p:extLst>
  </p:cSld>
  <p:clrMapOvr>
    <a:masterClrMapping/>
  </p:clrMapOvr>
  <mc:AlternateContent xmlns:mc="http://schemas.openxmlformats.org/markup-compatibility/2006" xmlns:p14="http://schemas.microsoft.com/office/powerpoint/2010/main">
    <mc:Choice Requires="p14">
      <p:transition spd="slow" p14:dur="1500">
        <p:split orient="vert"/>
      </p:transition>
    </mc:Choice>
    <mc:Fallback xmlns="">
      <p:transition spd="slow">
        <p:split orient="vert"/>
      </p:transition>
    </mc:Fallback>
  </mc:AlternateContent>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8219E5FA-F1CF-36CD-E382-64C73BB8A983}"/>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F6A380E8-2AC0-F0B7-9432-FB8903B92FD6}"/>
              </a:ext>
            </a:extLst>
          </p:cNvPr>
          <p:cNvSpPr>
            <a:spLocks noGrp="1"/>
          </p:cNvSpPr>
          <p:nvPr>
            <p:ph type="title"/>
          </p:nvPr>
        </p:nvSpPr>
        <p:spPr>
          <a:xfrm>
            <a:off x="676746" y="609600"/>
            <a:ext cx="6155854" cy="381000"/>
          </a:xfrm>
        </p:spPr>
        <p:txBody>
          <a:bodyPr anchor="ctr">
            <a:normAutofit fontScale="90000"/>
          </a:bodyPr>
          <a:lstStyle/>
          <a:p>
            <a:r>
              <a:rPr lang="en-GB" b="1" u="sng" dirty="0">
                <a:latin typeface="Arial" panose="020B0604020202020204" pitchFamily="34" charset="0"/>
                <a:cs typeface="Arial" panose="020B0604020202020204" pitchFamily="34" charset="0"/>
              </a:rPr>
              <a:t>Cause-and-Effect model </a:t>
            </a:r>
            <a:endParaRPr lang="en-GB" dirty="0">
              <a:latin typeface="Arial" panose="020B0604020202020204" pitchFamily="34" charset="0"/>
              <a:cs typeface="Arial" panose="020B0604020202020204" pitchFamily="34" charset="0"/>
            </a:endParaRPr>
          </a:p>
        </p:txBody>
      </p:sp>
      <p:sp>
        <p:nvSpPr>
          <p:cNvPr id="3" name="Content Placeholder 2">
            <a:extLst>
              <a:ext uri="{FF2B5EF4-FFF2-40B4-BE49-F238E27FC236}">
                <a16:creationId xmlns:a16="http://schemas.microsoft.com/office/drawing/2014/main" id="{1B4D8426-20C5-630E-80E5-EAB06B11CCD5}"/>
              </a:ext>
            </a:extLst>
          </p:cNvPr>
          <p:cNvSpPr>
            <a:spLocks noGrp="1"/>
          </p:cNvSpPr>
          <p:nvPr>
            <p:ph idx="1"/>
          </p:nvPr>
        </p:nvSpPr>
        <p:spPr>
          <a:xfrm>
            <a:off x="676746" y="1507065"/>
            <a:ext cx="8356601" cy="4986867"/>
          </a:xfrm>
        </p:spPr>
        <p:txBody>
          <a:bodyPr>
            <a:normAutofit fontScale="25000" lnSpcReduction="20000"/>
          </a:bodyPr>
          <a:lstStyle/>
          <a:p>
            <a:pPr marL="0" indent="0">
              <a:lnSpc>
                <a:spcPct val="90000"/>
              </a:lnSpc>
              <a:buNone/>
            </a:pPr>
            <a:endParaRPr lang="en-GB" sz="500" dirty="0">
              <a:latin typeface="Arial" panose="020B0604020202020204" pitchFamily="34" charset="0"/>
              <a:cs typeface="Arial" panose="020B0604020202020204" pitchFamily="34" charset="0"/>
            </a:endParaRPr>
          </a:p>
          <a:p>
            <a:pPr lvl="1">
              <a:lnSpc>
                <a:spcPct val="90000"/>
              </a:lnSpc>
            </a:pPr>
            <a:r>
              <a:rPr lang="en-GB" sz="4900" b="1" dirty="0">
                <a:latin typeface="Arial" panose="020B0604020202020204" pitchFamily="34" charset="0"/>
                <a:cs typeface="Arial" panose="020B0604020202020204" pitchFamily="34" charset="0"/>
              </a:rPr>
              <a:t>Explain what the Cause-and-Effect Model is.</a:t>
            </a:r>
          </a:p>
          <a:p>
            <a:pPr marL="457200" lvl="1" indent="0">
              <a:lnSpc>
                <a:spcPct val="90000"/>
              </a:lnSpc>
              <a:buNone/>
            </a:pPr>
            <a:r>
              <a:rPr lang="en-US" sz="4900" dirty="0">
                <a:latin typeface="Arial" panose="020B0604020202020204" pitchFamily="34" charset="0"/>
                <a:cs typeface="Arial" panose="020B0604020202020204" pitchFamily="34" charset="0"/>
              </a:rPr>
              <a:t> The Cause‑and‑Effect Model, also called the Fishbone Diagram, is a tool used to identify the possible reasons behind a problem. </a:t>
            </a:r>
          </a:p>
          <a:p>
            <a:pPr marL="971550" lvl="1" indent="-514350">
              <a:lnSpc>
                <a:spcPct val="90000"/>
              </a:lnSpc>
              <a:buFont typeface="+mj-lt"/>
              <a:buAutoNum type="arabicPeriod"/>
            </a:pPr>
            <a:r>
              <a:rPr lang="en-GB" sz="4900" dirty="0">
                <a:latin typeface="Arial" panose="020B0604020202020204" pitchFamily="34" charset="0"/>
                <a:cs typeface="Arial" panose="020B0604020202020204" pitchFamily="34" charset="0"/>
              </a:rPr>
              <a:t>The heat shows main problem.</a:t>
            </a:r>
          </a:p>
          <a:p>
            <a:pPr marL="971550" lvl="1" indent="-514350">
              <a:lnSpc>
                <a:spcPct val="90000"/>
              </a:lnSpc>
              <a:buFont typeface="+mj-lt"/>
              <a:buAutoNum type="arabicPeriod"/>
            </a:pPr>
            <a:r>
              <a:rPr lang="en-GB" sz="4900" dirty="0">
                <a:latin typeface="Arial" panose="020B0604020202020204" pitchFamily="34" charset="0"/>
                <a:cs typeface="Arial" panose="020B0604020202020204" pitchFamily="34" charset="0"/>
              </a:rPr>
              <a:t>The bones shows the possible causes.</a:t>
            </a:r>
          </a:p>
          <a:p>
            <a:pPr lvl="1">
              <a:lnSpc>
                <a:spcPct val="90000"/>
              </a:lnSpc>
            </a:pPr>
            <a:r>
              <a:rPr lang="en-GB" sz="4900" b="1" dirty="0">
                <a:latin typeface="Arial" panose="020B0604020202020204" pitchFamily="34" charset="0"/>
                <a:cs typeface="Arial" panose="020B0604020202020204" pitchFamily="34" charset="0"/>
              </a:rPr>
              <a:t>Why is it used?</a:t>
            </a:r>
          </a:p>
          <a:p>
            <a:pPr marL="457200" lvl="1" indent="0">
              <a:lnSpc>
                <a:spcPct val="90000"/>
              </a:lnSpc>
              <a:buNone/>
            </a:pPr>
            <a:r>
              <a:rPr lang="en-GB" sz="4900" dirty="0">
                <a:latin typeface="Arial" panose="020B0604020202020204" pitchFamily="34" charset="0"/>
                <a:cs typeface="Arial" panose="020B0604020202020204" pitchFamily="34" charset="0"/>
              </a:rPr>
              <a:t>Understand the root causes of a problem, breakdown the problem into a small parts ,Organising idea during brainstorming, help team solve all possible causes in one place.</a:t>
            </a:r>
          </a:p>
          <a:p>
            <a:pPr lvl="1">
              <a:lnSpc>
                <a:spcPct val="90000"/>
              </a:lnSpc>
            </a:pPr>
            <a:r>
              <a:rPr lang="en-GB" sz="4900" b="1" dirty="0">
                <a:latin typeface="Arial" panose="020B0604020202020204" pitchFamily="34" charset="0"/>
                <a:cs typeface="Arial" panose="020B0604020202020204" pitchFamily="34" charset="0"/>
              </a:rPr>
              <a:t>Where/how is it used?</a:t>
            </a:r>
          </a:p>
          <a:p>
            <a:pPr lvl="1">
              <a:lnSpc>
                <a:spcPct val="90000"/>
              </a:lnSpc>
            </a:pPr>
            <a:r>
              <a:rPr lang="en-US" sz="4900" dirty="0">
                <a:latin typeface="Arial" panose="020B0604020202020204" pitchFamily="34" charset="0"/>
                <a:cs typeface="Arial" panose="020B0604020202020204" pitchFamily="34" charset="0"/>
              </a:rPr>
              <a:t>Business (quality problems, customer complaints, low sales)Healthcare (errors, delays, safety issues)Education (finding reasons for poor results)Manufacturing (defects, delays, waste)</a:t>
            </a:r>
            <a:endParaRPr lang="en-GB" sz="4900" dirty="0">
              <a:latin typeface="Arial" panose="020B0604020202020204" pitchFamily="34" charset="0"/>
              <a:cs typeface="Arial" panose="020B0604020202020204" pitchFamily="34" charset="0"/>
            </a:endParaRPr>
          </a:p>
          <a:p>
            <a:pPr lvl="1">
              <a:lnSpc>
                <a:spcPct val="90000"/>
              </a:lnSpc>
            </a:pPr>
            <a:r>
              <a:rPr lang="en-GB" sz="4900" b="1" dirty="0">
                <a:latin typeface="Arial" panose="020B0604020202020204" pitchFamily="34" charset="0"/>
                <a:cs typeface="Arial" panose="020B0604020202020204" pitchFamily="34" charset="0"/>
              </a:rPr>
              <a:t>What are the benefits of this model?</a:t>
            </a:r>
          </a:p>
          <a:p>
            <a:pPr lvl="1">
              <a:lnSpc>
                <a:spcPct val="90000"/>
              </a:lnSpc>
            </a:pPr>
            <a:r>
              <a:rPr lang="en-US" sz="4900" dirty="0">
                <a:latin typeface="Arial" panose="020B0604020202020204" pitchFamily="34" charset="0"/>
                <a:cs typeface="Arial" panose="020B0604020202020204" pitchFamily="34" charset="0"/>
              </a:rPr>
              <a:t>Simple and easy to use, Good for brainstorming, Helps teams organize ideas clearly, Shows all possible causes in one diagram Encourages teamwork and discussion. It is especially helpful at the start of problem‑solving.</a:t>
            </a:r>
            <a:endParaRPr lang="en-GB" sz="4900" dirty="0">
              <a:latin typeface="Arial" panose="020B0604020202020204" pitchFamily="34" charset="0"/>
              <a:cs typeface="Arial" panose="020B0604020202020204" pitchFamily="34" charset="0"/>
            </a:endParaRPr>
          </a:p>
          <a:p>
            <a:pPr lvl="1">
              <a:lnSpc>
                <a:spcPct val="90000"/>
              </a:lnSpc>
            </a:pPr>
            <a:r>
              <a:rPr lang="en-GB" sz="4900" b="1" dirty="0">
                <a:latin typeface="Arial" panose="020B0604020202020204" pitchFamily="34" charset="0"/>
                <a:cs typeface="Arial" panose="020B0604020202020204" pitchFamily="34" charset="0"/>
              </a:rPr>
              <a:t>What are the criticisms of this model?</a:t>
            </a:r>
          </a:p>
          <a:p>
            <a:pPr lvl="1">
              <a:lnSpc>
                <a:spcPct val="90000"/>
              </a:lnSpc>
            </a:pPr>
            <a:r>
              <a:rPr lang="en-US" sz="4900" dirty="0">
                <a:latin typeface="Arial" panose="020B0604020202020204" pitchFamily="34" charset="0"/>
                <a:cs typeface="Arial" panose="020B0604020202020204" pitchFamily="34" charset="0"/>
              </a:rPr>
              <a:t>It is based on people’s opinions, not proven facts.</a:t>
            </a:r>
          </a:p>
          <a:p>
            <a:pPr lvl="1">
              <a:lnSpc>
                <a:spcPct val="90000"/>
              </a:lnSpc>
            </a:pPr>
            <a:r>
              <a:rPr lang="en-US" sz="4900" dirty="0">
                <a:latin typeface="Arial" panose="020B0604020202020204" pitchFamily="34" charset="0"/>
                <a:cs typeface="Arial" panose="020B0604020202020204" pitchFamily="34" charset="0"/>
              </a:rPr>
              <a:t>It does not show which cause is the biggest problem . It can make complicated problems look too simple. The diagram can get messy and confusing if there are too many causes . You often need other tools to find the real cause.</a:t>
            </a:r>
            <a:endParaRPr lang="en-GB" sz="4900" dirty="0">
              <a:latin typeface="Arial" panose="020B0604020202020204" pitchFamily="34" charset="0"/>
              <a:cs typeface="Arial" panose="020B0604020202020204" pitchFamily="34" charset="0"/>
            </a:endParaRPr>
          </a:p>
          <a:p>
            <a:pPr marL="457200" lvl="1" indent="0">
              <a:lnSpc>
                <a:spcPct val="90000"/>
              </a:lnSpc>
              <a:buNone/>
            </a:pPr>
            <a:r>
              <a:rPr lang="en-US" sz="4900" dirty="0">
                <a:latin typeface="Arial" panose="020B0604020202020204" pitchFamily="34" charset="0"/>
                <a:cs typeface="Arial" panose="020B0604020202020204" pitchFamily="34" charset="0"/>
              </a:rPr>
              <a:t>(Johnson et ai., 2017) </a:t>
            </a:r>
          </a:p>
          <a:p>
            <a:pPr marL="457200" lvl="1" indent="0">
              <a:lnSpc>
                <a:spcPct val="90000"/>
              </a:lnSpc>
              <a:buNone/>
            </a:pPr>
            <a:r>
              <a:rPr lang="en-US" sz="4900" dirty="0">
                <a:latin typeface="Arial" panose="020B0604020202020204" pitchFamily="34" charset="0"/>
                <a:cs typeface="Arial" panose="020B0604020202020204" pitchFamily="34" charset="0"/>
              </a:rPr>
              <a:t>(MindTools, 2024) </a:t>
            </a:r>
            <a:endParaRPr lang="en-GB" sz="49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2319079123"/>
      </p:ext>
    </p:extLst>
  </p:cSld>
  <p:clrMapOvr>
    <a:masterClrMapping/>
  </p:clrMapOvr>
  <mc:AlternateContent xmlns:mc="http://schemas.openxmlformats.org/markup-compatibility/2006" xmlns:p14="http://schemas.microsoft.com/office/powerpoint/2010/main">
    <mc:Choice Requires="p14">
      <p:transition p14:dur="100">
        <p:cut/>
      </p:transition>
    </mc:Choice>
    <mc:Fallback xmlns="">
      <p:transition>
        <p:cut/>
      </p:transition>
    </mc:Fallback>
  </mc:AlternateContent>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1A3999EB-1E12-5C58-5C22-A29517B98577}"/>
            </a:ext>
          </a:extLst>
        </p:cNvPr>
        <p:cNvGrpSpPr/>
        <p:nvPr/>
      </p:nvGrpSpPr>
      <p:grpSpPr>
        <a:xfrm>
          <a:off x="0" y="0"/>
          <a:ext cx="0" cy="0"/>
          <a:chOff x="0" y="0"/>
          <a:chExt cx="0" cy="0"/>
        </a:xfrm>
      </p:grpSpPr>
      <p:sp>
        <p:nvSpPr>
          <p:cNvPr id="2" name="Picture Placeholder 1">
            <a:extLst>
              <a:ext uri="{FF2B5EF4-FFF2-40B4-BE49-F238E27FC236}">
                <a16:creationId xmlns:a16="http://schemas.microsoft.com/office/drawing/2014/main" id="{4123C5DD-9135-EA5A-0C12-57ABF0012AEF}"/>
              </a:ext>
            </a:extLst>
          </p:cNvPr>
          <p:cNvSpPr>
            <a:spLocks noGrp="1" noRot="1" noMove="1" noResize="1" noEditPoints="1" noAdjustHandles="1" noChangeArrowheads="1" noChangeShapeType="1"/>
          </p:cNvSpPr>
          <p:nvPr>
            <p:ph type="pic" sz="quarter" idx="11"/>
          </p:nvPr>
        </p:nvSpPr>
        <p:spPr>
          <a:xfrm>
            <a:off x="388466" y="1028763"/>
            <a:ext cx="11585447" cy="4496781"/>
          </a:xfrm>
          <a:ln w="38100">
            <a:solidFill>
              <a:schemeClr val="tx1"/>
            </a:solidFill>
          </a:ln>
        </p:spPr>
        <p:txBody>
          <a:bodyPr/>
          <a:lstStyle/>
          <a:p>
            <a:endParaRPr lang="en-GB" dirty="0"/>
          </a:p>
        </p:txBody>
      </p:sp>
      <p:cxnSp>
        <p:nvCxnSpPr>
          <p:cNvPr id="4" name="Straight Connector 3">
            <a:extLst>
              <a:ext uri="{FF2B5EF4-FFF2-40B4-BE49-F238E27FC236}">
                <a16:creationId xmlns:a16="http://schemas.microsoft.com/office/drawing/2014/main" id="{E35EC745-8DDF-8193-3996-4E29B255A570}"/>
              </a:ext>
            </a:extLst>
          </p:cNvPr>
          <p:cNvCxnSpPr>
            <a:cxnSpLocks noGrp="1" noRot="1" noMove="1" noResize="1" noEditPoints="1" noAdjustHandles="1" noChangeArrowheads="1" noChangeShapeType="1"/>
          </p:cNvCxnSpPr>
          <p:nvPr/>
        </p:nvCxnSpPr>
        <p:spPr>
          <a:xfrm>
            <a:off x="701977" y="3417569"/>
            <a:ext cx="8615759" cy="22861"/>
          </a:xfrm>
          <a:prstGeom prst="line">
            <a:avLst/>
          </a:prstGeom>
          <a:ln w="57150"/>
        </p:spPr>
        <p:style>
          <a:lnRef idx="2">
            <a:schemeClr val="dk1"/>
          </a:lnRef>
          <a:fillRef idx="0">
            <a:schemeClr val="dk1"/>
          </a:fillRef>
          <a:effectRef idx="1">
            <a:schemeClr val="dk1"/>
          </a:effectRef>
          <a:fontRef idx="minor">
            <a:schemeClr val="tx1"/>
          </a:fontRef>
        </p:style>
      </p:cxnSp>
      <p:cxnSp>
        <p:nvCxnSpPr>
          <p:cNvPr id="6" name="Straight Connector 5">
            <a:extLst>
              <a:ext uri="{FF2B5EF4-FFF2-40B4-BE49-F238E27FC236}">
                <a16:creationId xmlns:a16="http://schemas.microsoft.com/office/drawing/2014/main" id="{CEBF51E1-6883-0050-E453-1275DE8C76EA}"/>
              </a:ext>
            </a:extLst>
          </p:cNvPr>
          <p:cNvCxnSpPr>
            <a:cxnSpLocks noGrp="1" noRot="1" noMove="1" noResize="1" noEditPoints="1" noAdjustHandles="1" noChangeArrowheads="1" noChangeShapeType="1"/>
          </p:cNvCxnSpPr>
          <p:nvPr/>
        </p:nvCxnSpPr>
        <p:spPr>
          <a:xfrm flipH="1" flipV="1">
            <a:off x="1744458" y="1936353"/>
            <a:ext cx="1466092" cy="1453896"/>
          </a:xfrm>
          <a:prstGeom prst="line">
            <a:avLst/>
          </a:prstGeom>
          <a:ln w="57150">
            <a:solidFill>
              <a:srgbClr val="FFC000"/>
            </a:solidFill>
          </a:ln>
        </p:spPr>
        <p:style>
          <a:lnRef idx="2">
            <a:schemeClr val="accent1"/>
          </a:lnRef>
          <a:fillRef idx="0">
            <a:schemeClr val="accent1"/>
          </a:fillRef>
          <a:effectRef idx="1">
            <a:schemeClr val="accent1"/>
          </a:effectRef>
          <a:fontRef idx="minor">
            <a:schemeClr val="tx1"/>
          </a:fontRef>
        </p:style>
      </p:cxnSp>
      <p:cxnSp>
        <p:nvCxnSpPr>
          <p:cNvPr id="8" name="Straight Connector 7">
            <a:extLst>
              <a:ext uri="{FF2B5EF4-FFF2-40B4-BE49-F238E27FC236}">
                <a16:creationId xmlns:a16="http://schemas.microsoft.com/office/drawing/2014/main" id="{1902D90E-0568-B698-BA32-5F1274C8837F}"/>
              </a:ext>
            </a:extLst>
          </p:cNvPr>
          <p:cNvCxnSpPr>
            <a:cxnSpLocks noGrp="1" noRot="1" noMove="1" noResize="1" noEditPoints="1" noAdjustHandles="1" noChangeArrowheads="1" noChangeShapeType="1"/>
          </p:cNvCxnSpPr>
          <p:nvPr/>
        </p:nvCxnSpPr>
        <p:spPr>
          <a:xfrm flipH="1">
            <a:off x="1736841" y="3456320"/>
            <a:ext cx="1481326" cy="1460754"/>
          </a:xfrm>
          <a:prstGeom prst="line">
            <a:avLst/>
          </a:prstGeom>
          <a:ln w="57150">
            <a:solidFill>
              <a:srgbClr val="7030A0"/>
            </a:solidFill>
          </a:ln>
        </p:spPr>
        <p:style>
          <a:lnRef idx="2">
            <a:schemeClr val="accent1"/>
          </a:lnRef>
          <a:fillRef idx="0">
            <a:schemeClr val="accent1"/>
          </a:fillRef>
          <a:effectRef idx="1">
            <a:schemeClr val="accent1"/>
          </a:effectRef>
          <a:fontRef idx="minor">
            <a:schemeClr val="tx1"/>
          </a:fontRef>
        </p:style>
      </p:cxnSp>
      <p:cxnSp>
        <p:nvCxnSpPr>
          <p:cNvPr id="12" name="Straight Connector 11">
            <a:extLst>
              <a:ext uri="{FF2B5EF4-FFF2-40B4-BE49-F238E27FC236}">
                <a16:creationId xmlns:a16="http://schemas.microsoft.com/office/drawing/2014/main" id="{39FBF2EE-573C-DA56-3517-AE139519B342}"/>
              </a:ext>
            </a:extLst>
          </p:cNvPr>
          <p:cNvCxnSpPr>
            <a:cxnSpLocks noGrp="1" noRot="1" noMove="1" noResize="1" noEditPoints="1" noAdjustHandles="1" noChangeArrowheads="1" noChangeShapeType="1"/>
          </p:cNvCxnSpPr>
          <p:nvPr/>
        </p:nvCxnSpPr>
        <p:spPr>
          <a:xfrm flipH="1" flipV="1">
            <a:off x="4610100" y="1967102"/>
            <a:ext cx="1485900" cy="1442466"/>
          </a:xfrm>
          <a:prstGeom prst="line">
            <a:avLst/>
          </a:prstGeom>
          <a:ln w="57150">
            <a:solidFill>
              <a:srgbClr val="FF0000"/>
            </a:solidFill>
          </a:ln>
        </p:spPr>
        <p:style>
          <a:lnRef idx="2">
            <a:schemeClr val="accent1"/>
          </a:lnRef>
          <a:fillRef idx="0">
            <a:schemeClr val="accent1"/>
          </a:fillRef>
          <a:effectRef idx="1">
            <a:schemeClr val="accent1"/>
          </a:effectRef>
          <a:fontRef idx="minor">
            <a:schemeClr val="tx1"/>
          </a:fontRef>
        </p:style>
      </p:cxnSp>
      <p:cxnSp>
        <p:nvCxnSpPr>
          <p:cNvPr id="13" name="Straight Connector 12">
            <a:extLst>
              <a:ext uri="{FF2B5EF4-FFF2-40B4-BE49-F238E27FC236}">
                <a16:creationId xmlns:a16="http://schemas.microsoft.com/office/drawing/2014/main" id="{E696966A-8DDB-1540-1AA9-A6B1EC86C103}"/>
              </a:ext>
            </a:extLst>
          </p:cNvPr>
          <p:cNvCxnSpPr>
            <a:cxnSpLocks noGrp="1" noRot="1" noMove="1" noResize="1" noEditPoints="1" noAdjustHandles="1" noChangeArrowheads="1" noChangeShapeType="1"/>
          </p:cNvCxnSpPr>
          <p:nvPr/>
        </p:nvCxnSpPr>
        <p:spPr>
          <a:xfrm flipH="1">
            <a:off x="4578912" y="3445002"/>
            <a:ext cx="1485900" cy="1440180"/>
          </a:xfrm>
          <a:prstGeom prst="line">
            <a:avLst/>
          </a:prstGeom>
          <a:ln w="57150">
            <a:solidFill>
              <a:srgbClr val="00B0F0"/>
            </a:solidFill>
          </a:ln>
        </p:spPr>
        <p:style>
          <a:lnRef idx="2">
            <a:schemeClr val="accent1"/>
          </a:lnRef>
          <a:fillRef idx="0">
            <a:schemeClr val="accent1"/>
          </a:fillRef>
          <a:effectRef idx="1">
            <a:schemeClr val="accent1"/>
          </a:effectRef>
          <a:fontRef idx="minor">
            <a:schemeClr val="tx1"/>
          </a:fontRef>
        </p:style>
      </p:cxnSp>
      <p:cxnSp>
        <p:nvCxnSpPr>
          <p:cNvPr id="15" name="Straight Connector 14">
            <a:extLst>
              <a:ext uri="{FF2B5EF4-FFF2-40B4-BE49-F238E27FC236}">
                <a16:creationId xmlns:a16="http://schemas.microsoft.com/office/drawing/2014/main" id="{7629CFFD-B4EB-9320-8F6D-4F5EB8E5314C}"/>
              </a:ext>
            </a:extLst>
          </p:cNvPr>
          <p:cNvCxnSpPr>
            <a:cxnSpLocks noGrp="1" noRot="1" noMove="1" noResize="1" noEditPoints="1" noAdjustHandles="1" noChangeArrowheads="1" noChangeShapeType="1"/>
            <a:endCxn id="33" idx="2"/>
          </p:cNvCxnSpPr>
          <p:nvPr/>
        </p:nvCxnSpPr>
        <p:spPr>
          <a:xfrm flipH="1" flipV="1">
            <a:off x="7481250" y="1976409"/>
            <a:ext cx="1524174" cy="1441161"/>
          </a:xfrm>
          <a:prstGeom prst="line">
            <a:avLst/>
          </a:prstGeom>
          <a:ln w="57150">
            <a:solidFill>
              <a:srgbClr val="C00000"/>
            </a:solidFill>
          </a:ln>
        </p:spPr>
        <p:style>
          <a:lnRef idx="2">
            <a:schemeClr val="accent1"/>
          </a:lnRef>
          <a:fillRef idx="0">
            <a:schemeClr val="accent1"/>
          </a:fillRef>
          <a:effectRef idx="1">
            <a:schemeClr val="accent1"/>
          </a:effectRef>
          <a:fontRef idx="minor">
            <a:schemeClr val="tx1"/>
          </a:fontRef>
        </p:style>
      </p:cxnSp>
      <p:cxnSp>
        <p:nvCxnSpPr>
          <p:cNvPr id="16" name="Straight Connector 15">
            <a:extLst>
              <a:ext uri="{FF2B5EF4-FFF2-40B4-BE49-F238E27FC236}">
                <a16:creationId xmlns:a16="http://schemas.microsoft.com/office/drawing/2014/main" id="{1D541A4B-1442-05EB-EE74-A156786522DE}"/>
              </a:ext>
            </a:extLst>
          </p:cNvPr>
          <p:cNvCxnSpPr>
            <a:cxnSpLocks noGrp="1" noRot="1" noMove="1" noResize="1" noEditPoints="1" noAdjustHandles="1" noChangeArrowheads="1" noChangeShapeType="1"/>
          </p:cNvCxnSpPr>
          <p:nvPr/>
        </p:nvCxnSpPr>
        <p:spPr>
          <a:xfrm flipH="1">
            <a:off x="7481251" y="3458662"/>
            <a:ext cx="1501135" cy="1440180"/>
          </a:xfrm>
          <a:prstGeom prst="line">
            <a:avLst/>
          </a:prstGeom>
          <a:ln w="57150">
            <a:solidFill>
              <a:srgbClr val="00B050"/>
            </a:solidFill>
          </a:ln>
        </p:spPr>
        <p:style>
          <a:lnRef idx="2">
            <a:schemeClr val="accent1"/>
          </a:lnRef>
          <a:fillRef idx="0">
            <a:schemeClr val="accent1"/>
          </a:fillRef>
          <a:effectRef idx="1">
            <a:schemeClr val="accent1"/>
          </a:effectRef>
          <a:fontRef idx="minor">
            <a:schemeClr val="tx1"/>
          </a:fontRef>
        </p:style>
      </p:cxnSp>
      <p:sp>
        <p:nvSpPr>
          <p:cNvPr id="31" name="TextBox 30">
            <a:extLst>
              <a:ext uri="{FF2B5EF4-FFF2-40B4-BE49-F238E27FC236}">
                <a16:creationId xmlns:a16="http://schemas.microsoft.com/office/drawing/2014/main" id="{D3B994F6-BB20-88F1-925A-272C4C1BB063}"/>
              </a:ext>
            </a:extLst>
          </p:cNvPr>
          <p:cNvSpPr txBox="1">
            <a:spLocks noGrp="1" noRot="1" noMove="1" noResize="1" noEditPoints="1" noAdjustHandles="1" noChangeArrowheads="1" noChangeShapeType="1"/>
          </p:cNvSpPr>
          <p:nvPr/>
        </p:nvSpPr>
        <p:spPr>
          <a:xfrm>
            <a:off x="608512" y="1484101"/>
            <a:ext cx="2129680" cy="461665"/>
          </a:xfrm>
          <a:prstGeom prst="rect">
            <a:avLst/>
          </a:prstGeom>
          <a:noFill/>
          <a:ln w="57150">
            <a:solidFill>
              <a:srgbClr val="FFC000"/>
            </a:solidFill>
          </a:ln>
        </p:spPr>
        <p:txBody>
          <a:bodyPr wrap="square" rtlCol="0">
            <a:spAutoFit/>
          </a:bodyPr>
          <a:lstStyle/>
          <a:p>
            <a:pPr algn="ctr"/>
            <a:r>
              <a:rPr lang="en-US" sz="2400" b="1" dirty="0">
                <a:solidFill>
                  <a:srgbClr val="FFC000"/>
                </a:solidFill>
                <a:latin typeface="Arial" panose="020B0604020202020204" pitchFamily="34" charset="0"/>
                <a:cs typeface="Arial" panose="020B0604020202020204" pitchFamily="34" charset="0"/>
              </a:rPr>
              <a:t>T</a:t>
            </a:r>
            <a:r>
              <a:rPr lang="en-GB" sz="2400" b="1" dirty="0" err="1">
                <a:solidFill>
                  <a:srgbClr val="FFC000"/>
                </a:solidFill>
                <a:latin typeface="Arial" panose="020B0604020202020204" pitchFamily="34" charset="0"/>
                <a:cs typeface="Arial" panose="020B0604020202020204" pitchFamily="34" charset="0"/>
              </a:rPr>
              <a:t>echnology</a:t>
            </a:r>
            <a:endParaRPr lang="en-GB" sz="2400" b="1" dirty="0">
              <a:solidFill>
                <a:srgbClr val="FFC000"/>
              </a:solidFill>
              <a:latin typeface="Arial" panose="020B0604020202020204" pitchFamily="34" charset="0"/>
              <a:cs typeface="Arial" panose="020B0604020202020204" pitchFamily="34" charset="0"/>
            </a:endParaRPr>
          </a:p>
        </p:txBody>
      </p:sp>
      <p:sp>
        <p:nvSpPr>
          <p:cNvPr id="32" name="TextBox 31">
            <a:extLst>
              <a:ext uri="{FF2B5EF4-FFF2-40B4-BE49-F238E27FC236}">
                <a16:creationId xmlns:a16="http://schemas.microsoft.com/office/drawing/2014/main" id="{5DB6A20C-CFF4-B26B-E98B-7BE2AD6107BC}"/>
              </a:ext>
            </a:extLst>
          </p:cNvPr>
          <p:cNvSpPr txBox="1">
            <a:spLocks noGrp="1" noRot="1" noMove="1" noResize="1" noEditPoints="1" noAdjustHandles="1" noChangeArrowheads="1" noChangeShapeType="1"/>
          </p:cNvSpPr>
          <p:nvPr/>
        </p:nvSpPr>
        <p:spPr>
          <a:xfrm>
            <a:off x="3545260" y="1505437"/>
            <a:ext cx="2129680" cy="461665"/>
          </a:xfrm>
          <a:prstGeom prst="rect">
            <a:avLst/>
          </a:prstGeom>
          <a:noFill/>
          <a:ln w="57150">
            <a:solidFill>
              <a:srgbClr val="FF0000"/>
            </a:solidFill>
          </a:ln>
        </p:spPr>
        <p:txBody>
          <a:bodyPr wrap="square" rtlCol="0">
            <a:spAutoFit/>
          </a:bodyPr>
          <a:lstStyle/>
          <a:p>
            <a:pPr algn="ctr"/>
            <a:r>
              <a:rPr lang="en-GB" sz="2400" b="1" dirty="0">
                <a:solidFill>
                  <a:srgbClr val="FF0000"/>
                </a:solidFill>
                <a:latin typeface="Arial" panose="020B0604020202020204" pitchFamily="34" charset="0"/>
                <a:cs typeface="Arial" panose="020B0604020202020204" pitchFamily="34" charset="0"/>
              </a:rPr>
              <a:t>Machines</a:t>
            </a:r>
          </a:p>
        </p:txBody>
      </p:sp>
      <p:sp>
        <p:nvSpPr>
          <p:cNvPr id="33" name="TextBox 32">
            <a:extLst>
              <a:ext uri="{FF2B5EF4-FFF2-40B4-BE49-F238E27FC236}">
                <a16:creationId xmlns:a16="http://schemas.microsoft.com/office/drawing/2014/main" id="{41489ABC-2CE6-75F6-77BF-F7A56B625F65}"/>
              </a:ext>
            </a:extLst>
          </p:cNvPr>
          <p:cNvSpPr txBox="1">
            <a:spLocks noGrp="1" noRot="1" noMove="1" noResize="1" noEditPoints="1" noAdjustHandles="1" noChangeArrowheads="1" noChangeShapeType="1"/>
          </p:cNvSpPr>
          <p:nvPr/>
        </p:nvSpPr>
        <p:spPr>
          <a:xfrm>
            <a:off x="6405359" y="1514744"/>
            <a:ext cx="2151782" cy="461665"/>
          </a:xfrm>
          <a:prstGeom prst="rect">
            <a:avLst/>
          </a:prstGeom>
          <a:noFill/>
          <a:ln w="57150">
            <a:solidFill>
              <a:srgbClr val="C00000"/>
            </a:solidFill>
          </a:ln>
        </p:spPr>
        <p:txBody>
          <a:bodyPr wrap="square" rtlCol="0">
            <a:spAutoFit/>
          </a:bodyPr>
          <a:lstStyle/>
          <a:p>
            <a:pPr algn="ctr"/>
            <a:r>
              <a:rPr lang="en-GB" sz="2400" b="1" dirty="0">
                <a:solidFill>
                  <a:srgbClr val="C00000"/>
                </a:solidFill>
                <a:latin typeface="Arial" panose="020B0604020202020204" pitchFamily="34" charset="0"/>
                <a:cs typeface="Arial" panose="020B0604020202020204" pitchFamily="34" charset="0"/>
              </a:rPr>
              <a:t>People</a:t>
            </a:r>
          </a:p>
        </p:txBody>
      </p:sp>
      <p:sp>
        <p:nvSpPr>
          <p:cNvPr id="34" name="TextBox 33">
            <a:extLst>
              <a:ext uri="{FF2B5EF4-FFF2-40B4-BE49-F238E27FC236}">
                <a16:creationId xmlns:a16="http://schemas.microsoft.com/office/drawing/2014/main" id="{18A0BA3C-0398-33B0-8A61-9B6B82677B43}"/>
              </a:ext>
            </a:extLst>
          </p:cNvPr>
          <p:cNvSpPr txBox="1">
            <a:spLocks noGrp="1" noRot="1" noMove="1" noResize="1" noEditPoints="1" noAdjustHandles="1" noChangeArrowheads="1" noChangeShapeType="1"/>
          </p:cNvSpPr>
          <p:nvPr/>
        </p:nvSpPr>
        <p:spPr>
          <a:xfrm>
            <a:off x="587172" y="4912234"/>
            <a:ext cx="2151020" cy="461665"/>
          </a:xfrm>
          <a:prstGeom prst="rect">
            <a:avLst/>
          </a:prstGeom>
          <a:noFill/>
          <a:ln w="57150">
            <a:solidFill>
              <a:srgbClr val="7030A0"/>
            </a:solidFill>
          </a:ln>
        </p:spPr>
        <p:txBody>
          <a:bodyPr wrap="square" rtlCol="0">
            <a:spAutoFit/>
          </a:bodyPr>
          <a:lstStyle/>
          <a:p>
            <a:pPr algn="ctr"/>
            <a:r>
              <a:rPr lang="en-GB" sz="2400" b="1" dirty="0">
                <a:solidFill>
                  <a:srgbClr val="7030A0"/>
                </a:solidFill>
                <a:latin typeface="Arial" panose="020B0604020202020204" pitchFamily="34" charset="0"/>
                <a:cs typeface="Arial" panose="020B0604020202020204" pitchFamily="34" charset="0"/>
              </a:rPr>
              <a:t>Materials</a:t>
            </a:r>
          </a:p>
        </p:txBody>
      </p:sp>
      <p:sp>
        <p:nvSpPr>
          <p:cNvPr id="35" name="TextBox 34">
            <a:extLst>
              <a:ext uri="{FF2B5EF4-FFF2-40B4-BE49-F238E27FC236}">
                <a16:creationId xmlns:a16="http://schemas.microsoft.com/office/drawing/2014/main" id="{25280725-B1FF-C78B-7A5D-9000F381FF02}"/>
              </a:ext>
            </a:extLst>
          </p:cNvPr>
          <p:cNvSpPr txBox="1">
            <a:spLocks noGrp="1" noRot="1" noMove="1" noResize="1" noEditPoints="1" noAdjustHandles="1" noChangeArrowheads="1" noChangeShapeType="1"/>
          </p:cNvSpPr>
          <p:nvPr/>
        </p:nvSpPr>
        <p:spPr>
          <a:xfrm>
            <a:off x="3503402" y="4921646"/>
            <a:ext cx="2151020" cy="461665"/>
          </a:xfrm>
          <a:prstGeom prst="rect">
            <a:avLst/>
          </a:prstGeom>
          <a:noFill/>
          <a:ln w="57150">
            <a:solidFill>
              <a:srgbClr val="00B0F0"/>
            </a:solidFill>
          </a:ln>
        </p:spPr>
        <p:txBody>
          <a:bodyPr wrap="square" rtlCol="0">
            <a:spAutoFit/>
          </a:bodyPr>
          <a:lstStyle/>
          <a:p>
            <a:pPr algn="ctr"/>
            <a:r>
              <a:rPr lang="en-GB" sz="2400" b="1" dirty="0">
                <a:solidFill>
                  <a:srgbClr val="00B0F0"/>
                </a:solidFill>
                <a:latin typeface="Arial" panose="020B0604020202020204" pitchFamily="34" charset="0"/>
                <a:cs typeface="Arial" panose="020B0604020202020204" pitchFamily="34" charset="0"/>
              </a:rPr>
              <a:t>Measurement</a:t>
            </a:r>
          </a:p>
        </p:txBody>
      </p:sp>
      <p:sp>
        <p:nvSpPr>
          <p:cNvPr id="36" name="TextBox 35">
            <a:extLst>
              <a:ext uri="{FF2B5EF4-FFF2-40B4-BE49-F238E27FC236}">
                <a16:creationId xmlns:a16="http://schemas.microsoft.com/office/drawing/2014/main" id="{182A6F30-A98D-AA4B-6D38-F12F52305694}"/>
              </a:ext>
            </a:extLst>
          </p:cNvPr>
          <p:cNvSpPr txBox="1">
            <a:spLocks noGrp="1" noRot="1" noMove="1" noResize="1" noEditPoints="1" noAdjustHandles="1" noChangeArrowheads="1" noChangeShapeType="1"/>
          </p:cNvSpPr>
          <p:nvPr/>
        </p:nvSpPr>
        <p:spPr>
          <a:xfrm>
            <a:off x="6385494" y="4917074"/>
            <a:ext cx="2191513" cy="461665"/>
          </a:xfrm>
          <a:prstGeom prst="rect">
            <a:avLst/>
          </a:prstGeom>
          <a:noFill/>
          <a:ln w="57150">
            <a:solidFill>
              <a:srgbClr val="00B050"/>
            </a:solidFill>
          </a:ln>
        </p:spPr>
        <p:txBody>
          <a:bodyPr wrap="square" rtlCol="0">
            <a:spAutoFit/>
          </a:bodyPr>
          <a:lstStyle/>
          <a:p>
            <a:pPr algn="ctr"/>
            <a:r>
              <a:rPr lang="en-GB" sz="2400" b="1" dirty="0">
                <a:solidFill>
                  <a:srgbClr val="00B050"/>
                </a:solidFill>
                <a:latin typeface="Arial" panose="020B0604020202020204" pitchFamily="34" charset="0"/>
                <a:cs typeface="Arial" panose="020B0604020202020204" pitchFamily="34" charset="0"/>
              </a:rPr>
              <a:t>Environment</a:t>
            </a:r>
          </a:p>
        </p:txBody>
      </p:sp>
      <p:sp>
        <p:nvSpPr>
          <p:cNvPr id="38" name="TextBox 37">
            <a:extLst>
              <a:ext uri="{FF2B5EF4-FFF2-40B4-BE49-F238E27FC236}">
                <a16:creationId xmlns:a16="http://schemas.microsoft.com/office/drawing/2014/main" id="{CE1BD776-63C4-D3EE-069C-C9BBE2DC4B45}"/>
              </a:ext>
            </a:extLst>
          </p:cNvPr>
          <p:cNvSpPr txBox="1">
            <a:spLocks noGrp="1" noRot="1" noMove="1" noResize="1" noEditPoints="1" noAdjustHandles="1" noChangeArrowheads="1" noChangeShapeType="1"/>
          </p:cNvSpPr>
          <p:nvPr/>
        </p:nvSpPr>
        <p:spPr>
          <a:xfrm>
            <a:off x="9424002" y="3186737"/>
            <a:ext cx="2167128" cy="461665"/>
          </a:xfrm>
          <a:prstGeom prst="rect">
            <a:avLst/>
          </a:prstGeom>
          <a:noFill/>
          <a:ln w="57150">
            <a:solidFill>
              <a:schemeClr val="tx1"/>
            </a:solidFill>
          </a:ln>
        </p:spPr>
        <p:txBody>
          <a:bodyPr wrap="square" rtlCol="0">
            <a:spAutoFit/>
          </a:bodyPr>
          <a:lstStyle/>
          <a:p>
            <a:r>
              <a:rPr lang="en-US" sz="1200" b="1" dirty="0">
                <a:latin typeface="Arial" panose="020B0604020202020204" pitchFamily="34" charset="0"/>
                <a:cs typeface="Arial" panose="020B0604020202020204" pitchFamily="34" charset="0"/>
              </a:rPr>
              <a:t>L</a:t>
            </a:r>
            <a:r>
              <a:rPr lang="en-GB" sz="1200" b="1" dirty="0">
                <a:latin typeface="Arial" panose="020B0604020202020204" pitchFamily="34" charset="0"/>
                <a:cs typeface="Arial" panose="020B0604020202020204" pitchFamily="34" charset="0"/>
              </a:rPr>
              <a:t>ow sale at Basil’s Bakery (25%)</a:t>
            </a:r>
          </a:p>
        </p:txBody>
      </p:sp>
      <p:sp>
        <p:nvSpPr>
          <p:cNvPr id="22" name="TextBox 21">
            <a:extLst>
              <a:ext uri="{FF2B5EF4-FFF2-40B4-BE49-F238E27FC236}">
                <a16:creationId xmlns:a16="http://schemas.microsoft.com/office/drawing/2014/main" id="{280A6708-DF3B-47D7-80AD-BED7584E4872}"/>
              </a:ext>
            </a:extLst>
          </p:cNvPr>
          <p:cNvSpPr txBox="1">
            <a:spLocks noGrp="1" noRot="1" noMove="1" noResize="1" noEditPoints="1" noAdjustHandles="1" noChangeArrowheads="1" noChangeShapeType="1"/>
          </p:cNvSpPr>
          <p:nvPr/>
        </p:nvSpPr>
        <p:spPr>
          <a:xfrm>
            <a:off x="6369413" y="4416742"/>
            <a:ext cx="2207594" cy="461665"/>
          </a:xfrm>
          <a:prstGeom prst="rect">
            <a:avLst/>
          </a:prstGeom>
          <a:noFill/>
          <a:ln w="12700">
            <a:solidFill>
              <a:schemeClr val="tx1"/>
            </a:solidFill>
          </a:ln>
        </p:spPr>
        <p:txBody>
          <a:bodyPr wrap="square" rtlCol="0">
            <a:spAutoFit/>
          </a:bodyPr>
          <a:lstStyle/>
          <a:p>
            <a:r>
              <a:rPr lang="en-US" sz="1200" dirty="0">
                <a:latin typeface="Arial" panose="020B0604020202020204" pitchFamily="34" charset="0"/>
                <a:cs typeface="Arial" panose="020B0604020202020204" pitchFamily="34" charset="0"/>
              </a:rPr>
              <a:t>P</a:t>
            </a:r>
            <a:r>
              <a:rPr lang="en-GB" sz="1200" dirty="0" err="1">
                <a:latin typeface="Arial" panose="020B0604020202020204" pitchFamily="34" charset="0"/>
                <a:cs typeface="Arial" panose="020B0604020202020204" pitchFamily="34" charset="0"/>
              </a:rPr>
              <a:t>oor</a:t>
            </a:r>
            <a:r>
              <a:rPr lang="en-GB" sz="1200" dirty="0">
                <a:latin typeface="Arial" panose="020B0604020202020204" pitchFamily="34" charset="0"/>
                <a:cs typeface="Arial" panose="020B0604020202020204" pitchFamily="34" charset="0"/>
              </a:rPr>
              <a:t> Shop Location  or Limited Parking </a:t>
            </a:r>
          </a:p>
        </p:txBody>
      </p:sp>
      <p:sp>
        <p:nvSpPr>
          <p:cNvPr id="23" name="TextBox 22">
            <a:extLst>
              <a:ext uri="{FF2B5EF4-FFF2-40B4-BE49-F238E27FC236}">
                <a16:creationId xmlns:a16="http://schemas.microsoft.com/office/drawing/2014/main" id="{8F167E83-1CE4-F3CA-7557-1CDDF3628DBE}"/>
              </a:ext>
            </a:extLst>
          </p:cNvPr>
          <p:cNvSpPr txBox="1">
            <a:spLocks noGrp="1" noRot="1" noMove="1" noResize="1" noEditPoints="1" noAdjustHandles="1" noChangeArrowheads="1" noChangeShapeType="1"/>
          </p:cNvSpPr>
          <p:nvPr/>
        </p:nvSpPr>
        <p:spPr>
          <a:xfrm>
            <a:off x="6377453" y="3799203"/>
            <a:ext cx="2207594" cy="276999"/>
          </a:xfrm>
          <a:prstGeom prst="rect">
            <a:avLst/>
          </a:prstGeom>
          <a:noFill/>
          <a:ln w="12700">
            <a:solidFill>
              <a:schemeClr val="tx1"/>
            </a:solidFill>
          </a:ln>
        </p:spPr>
        <p:txBody>
          <a:bodyPr wrap="square" rtlCol="0">
            <a:spAutoFit/>
          </a:bodyPr>
          <a:lstStyle/>
          <a:p>
            <a:r>
              <a:rPr lang="en-US" sz="1200" dirty="0">
                <a:latin typeface="Arial" panose="020B0604020202020204" pitchFamily="34" charset="0"/>
                <a:cs typeface="Arial" panose="020B0604020202020204" pitchFamily="34" charset="0"/>
              </a:rPr>
              <a:t>Strong Competition </a:t>
            </a:r>
            <a:endParaRPr lang="en-GB" sz="1200" dirty="0">
              <a:latin typeface="Arial" panose="020B0604020202020204" pitchFamily="34" charset="0"/>
              <a:cs typeface="Arial" panose="020B0604020202020204" pitchFamily="34" charset="0"/>
            </a:endParaRPr>
          </a:p>
        </p:txBody>
      </p:sp>
      <p:sp>
        <p:nvSpPr>
          <p:cNvPr id="24" name="TextBox 23">
            <a:extLst>
              <a:ext uri="{FF2B5EF4-FFF2-40B4-BE49-F238E27FC236}">
                <a16:creationId xmlns:a16="http://schemas.microsoft.com/office/drawing/2014/main" id="{B2F0A62B-BCD1-8AD8-F315-6F09A31F7FFE}"/>
              </a:ext>
            </a:extLst>
          </p:cNvPr>
          <p:cNvSpPr txBox="1">
            <a:spLocks noGrp="1" noRot="1" noMove="1" noResize="1" noEditPoints="1" noAdjustHandles="1" noChangeArrowheads="1" noChangeShapeType="1"/>
          </p:cNvSpPr>
          <p:nvPr/>
        </p:nvSpPr>
        <p:spPr>
          <a:xfrm>
            <a:off x="6405359" y="2241614"/>
            <a:ext cx="2207594" cy="276999"/>
          </a:xfrm>
          <a:prstGeom prst="rect">
            <a:avLst/>
          </a:prstGeom>
          <a:noFill/>
          <a:ln w="12700">
            <a:solidFill>
              <a:schemeClr val="tx1"/>
            </a:solidFill>
          </a:ln>
        </p:spPr>
        <p:txBody>
          <a:bodyPr wrap="square" rtlCol="0">
            <a:spAutoFit/>
          </a:bodyPr>
          <a:lstStyle/>
          <a:p>
            <a:r>
              <a:rPr lang="en-US" sz="1200" dirty="0">
                <a:latin typeface="Arial" panose="020B0604020202020204" pitchFamily="34" charset="0"/>
                <a:cs typeface="Arial" panose="020B0604020202020204" pitchFamily="34" charset="0"/>
              </a:rPr>
              <a:t>N</a:t>
            </a:r>
            <a:r>
              <a:rPr lang="en-GB" sz="1200" dirty="0" err="1">
                <a:latin typeface="Arial" panose="020B0604020202020204" pitchFamily="34" charset="0"/>
                <a:cs typeface="Arial" panose="020B0604020202020204" pitchFamily="34" charset="0"/>
              </a:rPr>
              <a:t>ot</a:t>
            </a:r>
            <a:r>
              <a:rPr lang="en-GB" sz="1200" dirty="0">
                <a:latin typeface="Arial" panose="020B0604020202020204" pitchFamily="34" charset="0"/>
                <a:cs typeface="Arial" panose="020B0604020202020204" pitchFamily="34" charset="0"/>
              </a:rPr>
              <a:t> Enough Staff </a:t>
            </a:r>
          </a:p>
        </p:txBody>
      </p:sp>
      <p:sp>
        <p:nvSpPr>
          <p:cNvPr id="25" name="TextBox 24">
            <a:extLst>
              <a:ext uri="{FF2B5EF4-FFF2-40B4-BE49-F238E27FC236}">
                <a16:creationId xmlns:a16="http://schemas.microsoft.com/office/drawing/2014/main" id="{2A30538D-67ED-A3A1-CFA1-39377D70B9B9}"/>
              </a:ext>
            </a:extLst>
          </p:cNvPr>
          <p:cNvSpPr txBox="1">
            <a:spLocks noGrp="1" noRot="1" noMove="1" noResize="1" noEditPoints="1" noAdjustHandles="1" noChangeArrowheads="1" noChangeShapeType="1"/>
          </p:cNvSpPr>
          <p:nvPr/>
        </p:nvSpPr>
        <p:spPr>
          <a:xfrm>
            <a:off x="6405359" y="2814221"/>
            <a:ext cx="2207594" cy="276999"/>
          </a:xfrm>
          <a:prstGeom prst="rect">
            <a:avLst/>
          </a:prstGeom>
          <a:noFill/>
          <a:ln w="12700">
            <a:solidFill>
              <a:schemeClr val="tx1"/>
            </a:solidFill>
          </a:ln>
        </p:spPr>
        <p:txBody>
          <a:bodyPr wrap="square" rtlCol="0">
            <a:spAutoFit/>
          </a:bodyPr>
          <a:lstStyle/>
          <a:p>
            <a:r>
              <a:rPr lang="en-US" sz="1200" dirty="0">
                <a:latin typeface="Arial" panose="020B0604020202020204" pitchFamily="34" charset="0"/>
                <a:cs typeface="Arial" panose="020B0604020202020204" pitchFamily="34" charset="0"/>
              </a:rPr>
              <a:t>Limited Training</a:t>
            </a:r>
            <a:endParaRPr lang="en-GB" sz="1200" dirty="0">
              <a:latin typeface="Arial" panose="020B0604020202020204" pitchFamily="34" charset="0"/>
              <a:cs typeface="Arial" panose="020B0604020202020204" pitchFamily="34" charset="0"/>
            </a:endParaRPr>
          </a:p>
        </p:txBody>
      </p:sp>
      <p:sp>
        <p:nvSpPr>
          <p:cNvPr id="26" name="TextBox 25">
            <a:extLst>
              <a:ext uri="{FF2B5EF4-FFF2-40B4-BE49-F238E27FC236}">
                <a16:creationId xmlns:a16="http://schemas.microsoft.com/office/drawing/2014/main" id="{19E1DBE5-167E-78C1-BCD0-8D2DCE9A4F68}"/>
              </a:ext>
            </a:extLst>
          </p:cNvPr>
          <p:cNvSpPr txBox="1">
            <a:spLocks noGrp="1" noRot="1" noMove="1" noResize="1" noEditPoints="1" noAdjustHandles="1" noChangeArrowheads="1" noChangeShapeType="1"/>
          </p:cNvSpPr>
          <p:nvPr/>
        </p:nvSpPr>
        <p:spPr>
          <a:xfrm>
            <a:off x="3506303" y="4416742"/>
            <a:ext cx="2207594" cy="461665"/>
          </a:xfrm>
          <a:prstGeom prst="rect">
            <a:avLst/>
          </a:prstGeom>
          <a:noFill/>
          <a:ln w="12700">
            <a:solidFill>
              <a:schemeClr val="tx1"/>
            </a:solidFill>
          </a:ln>
        </p:spPr>
        <p:txBody>
          <a:bodyPr wrap="square" rtlCol="0">
            <a:spAutoFit/>
          </a:bodyPr>
          <a:lstStyle/>
          <a:p>
            <a:r>
              <a:rPr lang="en-US" sz="1200" dirty="0">
                <a:latin typeface="Arial" panose="020B0604020202020204" pitchFamily="34" charset="0"/>
                <a:cs typeface="Arial" panose="020B0604020202020204" pitchFamily="34" charset="0"/>
              </a:rPr>
              <a:t>No Customer Feedback System</a:t>
            </a:r>
            <a:endParaRPr lang="en-GB" sz="1200" dirty="0">
              <a:latin typeface="Arial" panose="020B0604020202020204" pitchFamily="34" charset="0"/>
              <a:cs typeface="Arial" panose="020B0604020202020204" pitchFamily="34" charset="0"/>
            </a:endParaRPr>
          </a:p>
        </p:txBody>
      </p:sp>
      <p:sp>
        <p:nvSpPr>
          <p:cNvPr id="27" name="TextBox 26">
            <a:extLst>
              <a:ext uri="{FF2B5EF4-FFF2-40B4-BE49-F238E27FC236}">
                <a16:creationId xmlns:a16="http://schemas.microsoft.com/office/drawing/2014/main" id="{BDD08689-6B7D-0F8F-480D-F4AAD7FE2D5B}"/>
              </a:ext>
            </a:extLst>
          </p:cNvPr>
          <p:cNvSpPr txBox="1">
            <a:spLocks noGrp="1" noRot="1" noMove="1" noResize="1" noEditPoints="1" noAdjustHandles="1" noChangeArrowheads="1" noChangeShapeType="1"/>
          </p:cNvSpPr>
          <p:nvPr/>
        </p:nvSpPr>
        <p:spPr>
          <a:xfrm>
            <a:off x="3545260" y="3791588"/>
            <a:ext cx="2207594" cy="276999"/>
          </a:xfrm>
          <a:prstGeom prst="rect">
            <a:avLst/>
          </a:prstGeom>
          <a:noFill/>
          <a:ln w="12700">
            <a:solidFill>
              <a:schemeClr val="tx1"/>
            </a:solidFill>
          </a:ln>
        </p:spPr>
        <p:txBody>
          <a:bodyPr wrap="square" rtlCol="0">
            <a:spAutoFit/>
          </a:bodyPr>
          <a:lstStyle/>
          <a:p>
            <a:r>
              <a:rPr lang="en-US" sz="1200" dirty="0">
                <a:latin typeface="Arial" panose="020B0604020202020204" pitchFamily="34" charset="0"/>
                <a:cs typeface="Arial" panose="020B0604020202020204" pitchFamily="34" charset="0"/>
              </a:rPr>
              <a:t>Lack of Sales Tracking</a:t>
            </a:r>
            <a:endParaRPr lang="en-GB" sz="1200" dirty="0">
              <a:latin typeface="Arial" panose="020B0604020202020204" pitchFamily="34" charset="0"/>
              <a:cs typeface="Arial" panose="020B0604020202020204" pitchFamily="34" charset="0"/>
            </a:endParaRPr>
          </a:p>
        </p:txBody>
      </p:sp>
      <p:sp>
        <p:nvSpPr>
          <p:cNvPr id="28" name="TextBox 27">
            <a:extLst>
              <a:ext uri="{FF2B5EF4-FFF2-40B4-BE49-F238E27FC236}">
                <a16:creationId xmlns:a16="http://schemas.microsoft.com/office/drawing/2014/main" id="{44AB04F4-8499-0CBD-C2DD-C750D2568FD9}"/>
              </a:ext>
            </a:extLst>
          </p:cNvPr>
          <p:cNvSpPr txBox="1">
            <a:spLocks noGrp="1" noRot="1" noMove="1" noResize="1" noEditPoints="1" noAdjustHandles="1" noChangeArrowheads="1" noChangeShapeType="1"/>
          </p:cNvSpPr>
          <p:nvPr/>
        </p:nvSpPr>
        <p:spPr>
          <a:xfrm>
            <a:off x="614996" y="4389626"/>
            <a:ext cx="2207594" cy="276999"/>
          </a:xfrm>
          <a:prstGeom prst="rect">
            <a:avLst/>
          </a:prstGeom>
          <a:noFill/>
          <a:ln w="12700">
            <a:solidFill>
              <a:schemeClr val="tx1"/>
            </a:solidFill>
          </a:ln>
        </p:spPr>
        <p:txBody>
          <a:bodyPr wrap="square" rtlCol="0">
            <a:spAutoFit/>
          </a:bodyPr>
          <a:lstStyle/>
          <a:p>
            <a:r>
              <a:rPr lang="en-US" sz="1200" dirty="0">
                <a:latin typeface="Arial" panose="020B0604020202020204" pitchFamily="34" charset="0"/>
                <a:cs typeface="Arial" panose="020B0604020202020204" pitchFamily="34" charset="0"/>
              </a:rPr>
              <a:t>Delayed Supplier Deliveries</a:t>
            </a:r>
            <a:endParaRPr lang="en-GB" sz="1200" dirty="0">
              <a:latin typeface="Arial" panose="020B0604020202020204" pitchFamily="34" charset="0"/>
              <a:cs typeface="Arial" panose="020B0604020202020204" pitchFamily="34" charset="0"/>
            </a:endParaRPr>
          </a:p>
        </p:txBody>
      </p:sp>
      <p:sp>
        <p:nvSpPr>
          <p:cNvPr id="29" name="TextBox 28">
            <a:extLst>
              <a:ext uri="{FF2B5EF4-FFF2-40B4-BE49-F238E27FC236}">
                <a16:creationId xmlns:a16="http://schemas.microsoft.com/office/drawing/2014/main" id="{327A92EC-E2CD-E0BC-131F-C601B5DE7C4F}"/>
              </a:ext>
            </a:extLst>
          </p:cNvPr>
          <p:cNvSpPr txBox="1">
            <a:spLocks noGrp="1" noRot="1" noMove="1" noResize="1" noEditPoints="1" noAdjustHandles="1" noChangeArrowheads="1" noChangeShapeType="1"/>
          </p:cNvSpPr>
          <p:nvPr/>
        </p:nvSpPr>
        <p:spPr>
          <a:xfrm>
            <a:off x="614996" y="3799203"/>
            <a:ext cx="2207594" cy="276999"/>
          </a:xfrm>
          <a:prstGeom prst="rect">
            <a:avLst/>
          </a:prstGeom>
          <a:noFill/>
          <a:ln w="12700">
            <a:solidFill>
              <a:schemeClr val="tx1"/>
            </a:solidFill>
          </a:ln>
        </p:spPr>
        <p:txBody>
          <a:bodyPr wrap="square" rtlCol="0">
            <a:spAutoFit/>
          </a:bodyPr>
          <a:lstStyle/>
          <a:p>
            <a:r>
              <a:rPr lang="en-US" sz="1200" dirty="0">
                <a:latin typeface="Arial" panose="020B0604020202020204" pitchFamily="34" charset="0"/>
                <a:cs typeface="Arial" panose="020B0604020202020204" pitchFamily="34" charset="0"/>
              </a:rPr>
              <a:t>L</a:t>
            </a:r>
            <a:r>
              <a:rPr lang="en-GB" sz="1200" dirty="0">
                <a:latin typeface="Arial" panose="020B0604020202020204" pitchFamily="34" charset="0"/>
                <a:cs typeface="Arial" panose="020B0604020202020204" pitchFamily="34" charset="0"/>
              </a:rPr>
              <a:t>ow Quality Ingredients</a:t>
            </a:r>
          </a:p>
        </p:txBody>
      </p:sp>
      <p:sp>
        <p:nvSpPr>
          <p:cNvPr id="30" name="TextBox 29">
            <a:extLst>
              <a:ext uri="{FF2B5EF4-FFF2-40B4-BE49-F238E27FC236}">
                <a16:creationId xmlns:a16="http://schemas.microsoft.com/office/drawing/2014/main" id="{93894965-CBAF-C3E0-3A1E-98F25A8DA3BD}"/>
              </a:ext>
            </a:extLst>
          </p:cNvPr>
          <p:cNvSpPr txBox="1">
            <a:spLocks noGrp="1" noRot="1" noMove="1" noResize="1" noEditPoints="1" noAdjustHandles="1" noChangeArrowheads="1" noChangeShapeType="1"/>
          </p:cNvSpPr>
          <p:nvPr/>
        </p:nvSpPr>
        <p:spPr>
          <a:xfrm>
            <a:off x="3492003" y="2178258"/>
            <a:ext cx="2207594" cy="276999"/>
          </a:xfrm>
          <a:prstGeom prst="rect">
            <a:avLst/>
          </a:prstGeom>
          <a:noFill/>
          <a:ln w="12700">
            <a:solidFill>
              <a:schemeClr val="tx1"/>
            </a:solidFill>
          </a:ln>
        </p:spPr>
        <p:txBody>
          <a:bodyPr wrap="square" rtlCol="0">
            <a:spAutoFit/>
          </a:bodyPr>
          <a:lstStyle/>
          <a:p>
            <a:r>
              <a:rPr lang="en-US" sz="1200" dirty="0">
                <a:latin typeface="Arial" panose="020B0604020202020204" pitchFamily="34" charset="0"/>
                <a:cs typeface="Arial" panose="020B0604020202020204" pitchFamily="34" charset="0"/>
              </a:rPr>
              <a:t>O</a:t>
            </a:r>
            <a:r>
              <a:rPr lang="en-GB" sz="1200" dirty="0" err="1">
                <a:latin typeface="Arial" panose="020B0604020202020204" pitchFamily="34" charset="0"/>
                <a:cs typeface="Arial" panose="020B0604020202020204" pitchFamily="34" charset="0"/>
              </a:rPr>
              <a:t>ld</a:t>
            </a:r>
            <a:r>
              <a:rPr lang="en-GB" sz="1200" dirty="0">
                <a:latin typeface="Arial" panose="020B0604020202020204" pitchFamily="34" charset="0"/>
                <a:cs typeface="Arial" panose="020B0604020202020204" pitchFamily="34" charset="0"/>
              </a:rPr>
              <a:t> Banking Equipment</a:t>
            </a:r>
          </a:p>
        </p:txBody>
      </p:sp>
      <p:sp>
        <p:nvSpPr>
          <p:cNvPr id="37" name="TextBox 36">
            <a:extLst>
              <a:ext uri="{FF2B5EF4-FFF2-40B4-BE49-F238E27FC236}">
                <a16:creationId xmlns:a16="http://schemas.microsoft.com/office/drawing/2014/main" id="{B1E4133F-2751-3952-C07B-9EBB9CE035BD}"/>
              </a:ext>
            </a:extLst>
          </p:cNvPr>
          <p:cNvSpPr txBox="1">
            <a:spLocks noGrp="1" noRot="1" noMove="1" noResize="1" noEditPoints="1" noAdjustHandles="1" noChangeArrowheads="1" noChangeShapeType="1"/>
          </p:cNvSpPr>
          <p:nvPr/>
        </p:nvSpPr>
        <p:spPr>
          <a:xfrm>
            <a:off x="3519909" y="2814220"/>
            <a:ext cx="2207594" cy="276999"/>
          </a:xfrm>
          <a:prstGeom prst="rect">
            <a:avLst/>
          </a:prstGeom>
          <a:noFill/>
          <a:ln w="12700">
            <a:solidFill>
              <a:schemeClr val="tx1"/>
            </a:solidFill>
          </a:ln>
        </p:spPr>
        <p:txBody>
          <a:bodyPr wrap="square" rtlCol="0">
            <a:spAutoFit/>
          </a:bodyPr>
          <a:lstStyle/>
          <a:p>
            <a:r>
              <a:rPr lang="en-US" sz="1200" dirty="0">
                <a:latin typeface="Arial" panose="020B0604020202020204" pitchFamily="34" charset="0"/>
                <a:cs typeface="Arial" panose="020B0604020202020204" pitchFamily="34" charset="0"/>
              </a:rPr>
              <a:t>S</a:t>
            </a:r>
            <a:r>
              <a:rPr lang="en-GB" sz="1200" dirty="0">
                <a:latin typeface="Arial" panose="020B0604020202020204" pitchFamily="34" charset="0"/>
                <a:cs typeface="Arial" panose="020B0604020202020204" pitchFamily="34" charset="0"/>
              </a:rPr>
              <a:t>low Production Process</a:t>
            </a:r>
          </a:p>
        </p:txBody>
      </p:sp>
      <p:sp>
        <p:nvSpPr>
          <p:cNvPr id="39" name="TextBox 38">
            <a:extLst>
              <a:ext uri="{FF2B5EF4-FFF2-40B4-BE49-F238E27FC236}">
                <a16:creationId xmlns:a16="http://schemas.microsoft.com/office/drawing/2014/main" id="{D9B946EB-160F-14E8-6E65-A3ACFE53BA8E}"/>
              </a:ext>
            </a:extLst>
          </p:cNvPr>
          <p:cNvSpPr txBox="1">
            <a:spLocks noGrp="1" noRot="1" noMove="1" noResize="1" noEditPoints="1" noAdjustHandles="1" noChangeArrowheads="1" noChangeShapeType="1"/>
          </p:cNvSpPr>
          <p:nvPr/>
        </p:nvSpPr>
        <p:spPr>
          <a:xfrm>
            <a:off x="569555" y="2177470"/>
            <a:ext cx="2207594" cy="276999"/>
          </a:xfrm>
          <a:prstGeom prst="rect">
            <a:avLst/>
          </a:prstGeom>
          <a:noFill/>
          <a:ln w="12700">
            <a:solidFill>
              <a:schemeClr val="tx1"/>
            </a:solidFill>
          </a:ln>
        </p:spPr>
        <p:txBody>
          <a:bodyPr wrap="square" rtlCol="0">
            <a:spAutoFit/>
          </a:bodyPr>
          <a:lstStyle/>
          <a:p>
            <a:r>
              <a:rPr lang="en-US" sz="1200" dirty="0">
                <a:latin typeface="Arial" panose="020B0604020202020204" pitchFamily="34" charset="0"/>
                <a:cs typeface="Arial" panose="020B0604020202020204" pitchFamily="34" charset="0"/>
              </a:rPr>
              <a:t>Lack of Delivery Service</a:t>
            </a:r>
            <a:endParaRPr lang="en-GB" sz="1200" dirty="0">
              <a:latin typeface="Arial" panose="020B0604020202020204" pitchFamily="34" charset="0"/>
              <a:cs typeface="Arial" panose="020B0604020202020204" pitchFamily="34" charset="0"/>
            </a:endParaRPr>
          </a:p>
        </p:txBody>
      </p:sp>
      <p:sp>
        <p:nvSpPr>
          <p:cNvPr id="40" name="TextBox 39">
            <a:extLst>
              <a:ext uri="{FF2B5EF4-FFF2-40B4-BE49-F238E27FC236}">
                <a16:creationId xmlns:a16="http://schemas.microsoft.com/office/drawing/2014/main" id="{1A129B97-8AB0-A07D-27D5-16E805A4DFB6}"/>
              </a:ext>
            </a:extLst>
          </p:cNvPr>
          <p:cNvSpPr txBox="1">
            <a:spLocks noGrp="1" noRot="1" noMove="1" noResize="1" noEditPoints="1" noAdjustHandles="1" noChangeArrowheads="1" noChangeShapeType="1"/>
          </p:cNvSpPr>
          <p:nvPr/>
        </p:nvSpPr>
        <p:spPr>
          <a:xfrm>
            <a:off x="606084" y="2797352"/>
            <a:ext cx="2207594" cy="276999"/>
          </a:xfrm>
          <a:prstGeom prst="rect">
            <a:avLst/>
          </a:prstGeom>
          <a:noFill/>
          <a:ln w="12700">
            <a:solidFill>
              <a:schemeClr val="tx1"/>
            </a:solidFill>
          </a:ln>
        </p:spPr>
        <p:txBody>
          <a:bodyPr wrap="square" rtlCol="0">
            <a:spAutoFit/>
          </a:bodyPr>
          <a:lstStyle/>
          <a:p>
            <a:r>
              <a:rPr lang="en-US" sz="1200" dirty="0">
                <a:latin typeface="Arial" panose="020B0604020202020204" pitchFamily="34" charset="0"/>
                <a:cs typeface="Arial" panose="020B0604020202020204" pitchFamily="34" charset="0"/>
              </a:rPr>
              <a:t>Poor Online Presence</a:t>
            </a:r>
            <a:endParaRPr lang="en-GB" sz="1200" dirty="0">
              <a:latin typeface="Arial" panose="020B0604020202020204" pitchFamily="34" charset="0"/>
              <a:cs typeface="Arial" panose="020B0604020202020204" pitchFamily="34" charset="0"/>
            </a:endParaRPr>
          </a:p>
        </p:txBody>
      </p:sp>
      <p:sp>
        <p:nvSpPr>
          <p:cNvPr id="5" name="TextBox 4">
            <a:extLst>
              <a:ext uri="{FF2B5EF4-FFF2-40B4-BE49-F238E27FC236}">
                <a16:creationId xmlns:a16="http://schemas.microsoft.com/office/drawing/2014/main" id="{180A04F2-4F22-A08C-F5B4-F30F002E227B}"/>
              </a:ext>
            </a:extLst>
          </p:cNvPr>
          <p:cNvSpPr txBox="1"/>
          <p:nvPr/>
        </p:nvSpPr>
        <p:spPr>
          <a:xfrm>
            <a:off x="272088" y="129219"/>
            <a:ext cx="11585447" cy="523220"/>
          </a:xfrm>
          <a:prstGeom prst="rect">
            <a:avLst/>
          </a:prstGeom>
          <a:noFill/>
        </p:spPr>
        <p:txBody>
          <a:bodyPr wrap="square" rtlCol="0">
            <a:spAutoFit/>
          </a:bodyPr>
          <a:lstStyle/>
          <a:p>
            <a:pPr algn="ctr"/>
            <a:r>
              <a:rPr lang="en-GB" sz="2800" b="1" u="sng" dirty="0">
                <a:latin typeface="Arial" panose="020B0604020202020204" pitchFamily="34" charset="0"/>
                <a:cs typeface="Arial" panose="020B0604020202020204" pitchFamily="34" charset="0"/>
              </a:rPr>
              <a:t>Cause-and-Effect diagram </a:t>
            </a:r>
            <a:endParaRPr lang="en-GB" sz="2800" dirty="0">
              <a:latin typeface="Arial" panose="020B0604020202020204" pitchFamily="34" charset="0"/>
              <a:cs typeface="Arial" panose="020B0604020202020204" pitchFamily="34" charset="0"/>
            </a:endParaRPr>
          </a:p>
        </p:txBody>
      </p:sp>
      <p:sp>
        <p:nvSpPr>
          <p:cNvPr id="9" name="TextBox 8">
            <a:extLst>
              <a:ext uri="{FF2B5EF4-FFF2-40B4-BE49-F238E27FC236}">
                <a16:creationId xmlns:a16="http://schemas.microsoft.com/office/drawing/2014/main" id="{61E62149-100D-392D-3127-3D301273C6F0}"/>
              </a:ext>
            </a:extLst>
          </p:cNvPr>
          <p:cNvSpPr txBox="1"/>
          <p:nvPr/>
        </p:nvSpPr>
        <p:spPr>
          <a:xfrm>
            <a:off x="1932318" y="5874927"/>
            <a:ext cx="2769078" cy="369332"/>
          </a:xfrm>
          <a:prstGeom prst="rect">
            <a:avLst/>
          </a:prstGeom>
          <a:noFill/>
        </p:spPr>
        <p:txBody>
          <a:bodyPr wrap="square">
            <a:spAutoFit/>
          </a:bodyPr>
          <a:lstStyle/>
          <a:p>
            <a:r>
              <a:rPr lang="en-GB" b="1" dirty="0">
                <a:solidFill>
                  <a:srgbClr val="FF0000"/>
                </a:solidFill>
                <a:highlight>
                  <a:srgbClr val="FFFF00"/>
                </a:highlight>
                <a:latin typeface="Arial" panose="020B0604020202020204" pitchFamily="34" charset="0"/>
                <a:cs typeface="Arial" panose="020B0604020202020204" pitchFamily="34" charset="0"/>
              </a:rPr>
              <a:t>Ishikawa, K.(1985). </a:t>
            </a:r>
            <a:endParaRPr lang="en-GB" dirty="0">
              <a:solidFill>
                <a:srgbClr val="FF0000"/>
              </a:solidFill>
              <a:highlight>
                <a:srgbClr val="FFFF00"/>
              </a:highlight>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642852813"/>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8A8AF1C-86E0-7043-44A2-DA950ED42D52}"/>
              </a:ext>
            </a:extLst>
          </p:cNvPr>
          <p:cNvSpPr>
            <a:spLocks noGrp="1"/>
          </p:cNvSpPr>
          <p:nvPr>
            <p:ph type="title"/>
          </p:nvPr>
        </p:nvSpPr>
        <p:spPr>
          <a:xfrm>
            <a:off x="838200" y="563533"/>
            <a:ext cx="10515600" cy="930275"/>
          </a:xfrm>
        </p:spPr>
        <p:txBody>
          <a:bodyPr>
            <a:noAutofit/>
          </a:bodyPr>
          <a:lstStyle/>
          <a:p>
            <a:pPr algn="ctr"/>
            <a:r>
              <a:rPr lang="en-GB" sz="3200" b="1" u="sng" dirty="0">
                <a:latin typeface="Arial" panose="020B0604020202020204" pitchFamily="34" charset="0"/>
                <a:cs typeface="Arial" panose="020B0604020202020204" pitchFamily="34" charset="0"/>
              </a:rPr>
              <a:t> Key Findings </a:t>
            </a:r>
            <a:br>
              <a:rPr lang="en-GB" sz="3200" b="1" dirty="0">
                <a:latin typeface="Arial" panose="020B0604020202020204" pitchFamily="34" charset="0"/>
                <a:cs typeface="Arial" panose="020B0604020202020204" pitchFamily="34" charset="0"/>
              </a:rPr>
            </a:br>
            <a:endParaRPr lang="en-GB" sz="3200" dirty="0">
              <a:latin typeface="Arial" panose="020B0604020202020204" pitchFamily="34" charset="0"/>
              <a:cs typeface="Arial" panose="020B0604020202020204" pitchFamily="34" charset="0"/>
            </a:endParaRPr>
          </a:p>
        </p:txBody>
      </p:sp>
      <p:sp>
        <p:nvSpPr>
          <p:cNvPr id="3" name="Content Placeholder 2">
            <a:extLst>
              <a:ext uri="{FF2B5EF4-FFF2-40B4-BE49-F238E27FC236}">
                <a16:creationId xmlns:a16="http://schemas.microsoft.com/office/drawing/2014/main" id="{E04C29E1-0FF6-7114-4118-5B68E71110F6}"/>
              </a:ext>
            </a:extLst>
          </p:cNvPr>
          <p:cNvSpPr>
            <a:spLocks noGrp="1"/>
          </p:cNvSpPr>
          <p:nvPr>
            <p:ph idx="1"/>
          </p:nvPr>
        </p:nvSpPr>
        <p:spPr>
          <a:xfrm>
            <a:off x="139460" y="1219200"/>
            <a:ext cx="10579340" cy="5537199"/>
          </a:xfrm>
        </p:spPr>
        <p:txBody>
          <a:bodyPr>
            <a:normAutofit/>
          </a:bodyPr>
          <a:lstStyle/>
          <a:p>
            <a:pPr marL="0" indent="0">
              <a:buNone/>
            </a:pPr>
            <a:endParaRPr lang="en-GB" dirty="0">
              <a:latin typeface="Arial" panose="020B0604020202020204" pitchFamily="34" charset="0"/>
              <a:cs typeface="Arial" panose="020B0604020202020204" pitchFamily="34" charset="0"/>
            </a:endParaRPr>
          </a:p>
          <a:p>
            <a:endParaRPr lang="en-GB" sz="1000" dirty="0">
              <a:latin typeface="Arial" panose="020B0604020202020204" pitchFamily="34" charset="0"/>
              <a:cs typeface="Arial" panose="020B0604020202020204" pitchFamily="34" charset="0"/>
            </a:endParaRPr>
          </a:p>
          <a:p>
            <a:pPr lvl="2"/>
            <a:r>
              <a:rPr lang="en-GB" sz="2400" b="1" dirty="0">
                <a:latin typeface="Arial" panose="020B0604020202020204" pitchFamily="34" charset="0"/>
                <a:cs typeface="Arial" panose="020B0604020202020204" pitchFamily="34" charset="0"/>
              </a:rPr>
              <a:t>Key Finding 1</a:t>
            </a:r>
            <a:r>
              <a:rPr lang="en-GB" sz="2400" dirty="0">
                <a:latin typeface="Arial" panose="020B0604020202020204" pitchFamily="34" charset="0"/>
                <a:cs typeface="Arial" panose="020B0604020202020204" pitchFamily="34" charset="0"/>
              </a:rPr>
              <a:t>: Sales have remained around 25% below 2019 level since 2023 due to reduced footfall in the retail park.</a:t>
            </a:r>
            <a:endParaRPr lang="en-GB" dirty="0">
              <a:latin typeface="Arial" panose="020B0604020202020204" pitchFamily="34" charset="0"/>
              <a:cs typeface="Arial" panose="020B0604020202020204" pitchFamily="34" charset="0"/>
            </a:endParaRPr>
          </a:p>
          <a:p>
            <a:pPr lvl="2"/>
            <a:r>
              <a:rPr lang="en-GB" sz="2400" b="1" dirty="0">
                <a:latin typeface="Arial" panose="020B0604020202020204" pitchFamily="34" charset="0"/>
                <a:cs typeface="Arial" panose="020B0604020202020204" pitchFamily="34" charset="0"/>
              </a:rPr>
              <a:t>Key Finding 2</a:t>
            </a:r>
            <a:r>
              <a:rPr lang="en-GB" sz="2400" dirty="0">
                <a:latin typeface="Arial" panose="020B0604020202020204" pitchFamily="34" charset="0"/>
                <a:cs typeface="Arial" panose="020B0604020202020204" pitchFamily="34" charset="0"/>
              </a:rPr>
              <a:t>: Changes in customer behaviour, including working from home and shop closures have reduced demand from Basil’s traditional customer base.</a:t>
            </a:r>
            <a:endParaRPr lang="en-GB" dirty="0">
              <a:latin typeface="Arial" panose="020B0604020202020204" pitchFamily="34" charset="0"/>
              <a:cs typeface="Arial" panose="020B0604020202020204" pitchFamily="34" charset="0"/>
            </a:endParaRPr>
          </a:p>
          <a:p>
            <a:pPr lvl="2"/>
            <a:r>
              <a:rPr lang="en-GB" sz="2400" b="1" dirty="0">
                <a:latin typeface="Arial" panose="020B0604020202020204" pitchFamily="34" charset="0"/>
                <a:cs typeface="Arial" panose="020B0604020202020204" pitchFamily="34" charset="0"/>
              </a:rPr>
              <a:t>Key Finding 3</a:t>
            </a:r>
            <a:r>
              <a:rPr lang="en-GB" sz="2400" dirty="0">
                <a:latin typeface="Arial" panose="020B0604020202020204" pitchFamily="34" charset="0"/>
                <a:cs typeface="Arial" panose="020B0604020202020204" pitchFamily="34" charset="0"/>
              </a:rPr>
              <a:t>: Customers are requesting delivery and pre-order services, indicating a need for greater convenience and digital ordering options.</a:t>
            </a:r>
            <a:endParaRPr lang="en-GB" dirty="0">
              <a:latin typeface="Arial" panose="020B0604020202020204" pitchFamily="34" charset="0"/>
              <a:cs typeface="Arial" panose="020B0604020202020204" pitchFamily="34" charset="0"/>
            </a:endParaRPr>
          </a:p>
          <a:p>
            <a:pPr lvl="2"/>
            <a:r>
              <a:rPr lang="en-GB" sz="2400" b="1" dirty="0">
                <a:latin typeface="Arial" panose="020B0604020202020204" pitchFamily="34" charset="0"/>
                <a:cs typeface="Arial" panose="020B0604020202020204" pitchFamily="34" charset="0"/>
              </a:rPr>
              <a:t>Key Finding 4</a:t>
            </a:r>
            <a:r>
              <a:rPr lang="en-GB" sz="2400" dirty="0">
                <a:latin typeface="Arial" panose="020B0604020202020204" pitchFamily="34" charset="0"/>
                <a:cs typeface="Arial" panose="020B0604020202020204" pitchFamily="34" charset="0"/>
              </a:rPr>
              <a:t>: Rising operation costs, including utilities, rent , insurance and organic ingredients, are putting pressure on profitability.</a:t>
            </a:r>
          </a:p>
        </p:txBody>
      </p:sp>
    </p:spTree>
    <p:extLst>
      <p:ext uri="{BB962C8B-B14F-4D97-AF65-F5344CB8AC3E}">
        <p14:creationId xmlns:p14="http://schemas.microsoft.com/office/powerpoint/2010/main" val="1037257886"/>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8A8AF1C-86E0-7043-44A2-DA950ED42D52}"/>
              </a:ext>
            </a:extLst>
          </p:cNvPr>
          <p:cNvSpPr>
            <a:spLocks noGrp="1"/>
          </p:cNvSpPr>
          <p:nvPr>
            <p:ph type="title"/>
          </p:nvPr>
        </p:nvSpPr>
        <p:spPr>
          <a:xfrm>
            <a:off x="838200" y="365125"/>
            <a:ext cx="10515600" cy="796925"/>
          </a:xfrm>
        </p:spPr>
        <p:txBody>
          <a:bodyPr>
            <a:normAutofit/>
          </a:bodyPr>
          <a:lstStyle/>
          <a:p>
            <a:r>
              <a:rPr lang="en-GB" b="1" dirty="0">
                <a:latin typeface="Arial" panose="020B0604020202020204" pitchFamily="34" charset="0"/>
                <a:cs typeface="Arial" panose="020B0604020202020204" pitchFamily="34" charset="0"/>
              </a:rPr>
              <a:t>Reference List:</a:t>
            </a:r>
            <a:endParaRPr lang="en-GB" dirty="0"/>
          </a:p>
        </p:txBody>
      </p:sp>
      <p:sp>
        <p:nvSpPr>
          <p:cNvPr id="3" name="Content Placeholder 2">
            <a:extLst>
              <a:ext uri="{FF2B5EF4-FFF2-40B4-BE49-F238E27FC236}">
                <a16:creationId xmlns:a16="http://schemas.microsoft.com/office/drawing/2014/main" id="{E04C29E1-0FF6-7114-4118-5B68E71110F6}"/>
              </a:ext>
            </a:extLst>
          </p:cNvPr>
          <p:cNvSpPr>
            <a:spLocks noGrp="1"/>
          </p:cNvSpPr>
          <p:nvPr>
            <p:ph idx="1"/>
          </p:nvPr>
        </p:nvSpPr>
        <p:spPr>
          <a:xfrm>
            <a:off x="734683" y="1460365"/>
            <a:ext cx="10515600" cy="4845544"/>
          </a:xfrm>
        </p:spPr>
        <p:txBody>
          <a:bodyPr>
            <a:normAutofit/>
          </a:bodyPr>
          <a:lstStyle/>
          <a:p>
            <a:pPr algn="just"/>
            <a:r>
              <a:rPr lang="en-US" dirty="0">
                <a:latin typeface="Arial" panose="020B0604020202020204" pitchFamily="34" charset="0"/>
                <a:ea typeface="DengXian" panose="02010600030101010101" pitchFamily="2" charset="-122"/>
                <a:cs typeface="Arial" panose="020B0604020202020204" pitchFamily="34" charset="0"/>
              </a:rPr>
              <a:t>Johnson, G., Scholes, K. and Whittington, R. (2017) Exploring Strategy: Text and Cases. 11th </a:t>
            </a:r>
            <a:r>
              <a:rPr lang="en-US" dirty="0" err="1">
                <a:latin typeface="Arial" panose="020B0604020202020204" pitchFamily="34" charset="0"/>
                <a:ea typeface="DengXian" panose="02010600030101010101" pitchFamily="2" charset="-122"/>
                <a:cs typeface="Arial" panose="020B0604020202020204" pitchFamily="34" charset="0"/>
              </a:rPr>
              <a:t>edn</a:t>
            </a:r>
            <a:r>
              <a:rPr lang="en-US" dirty="0">
                <a:latin typeface="Arial" panose="020B0604020202020204" pitchFamily="34" charset="0"/>
                <a:ea typeface="DengXian" panose="02010600030101010101" pitchFamily="2" charset="-122"/>
                <a:cs typeface="Arial" panose="020B0604020202020204" pitchFamily="34" charset="0"/>
              </a:rPr>
              <a:t>. Harlow: Pearson Education.</a:t>
            </a:r>
            <a:endParaRPr lang="en-GB" dirty="0">
              <a:latin typeface="Arial" panose="020B0604020202020204" pitchFamily="34" charset="0"/>
              <a:ea typeface="DengXian" panose="02010600030101010101" pitchFamily="2" charset="-122"/>
              <a:cs typeface="Arial" panose="020B0604020202020204" pitchFamily="34" charset="0"/>
            </a:endParaRPr>
          </a:p>
          <a:p>
            <a:pPr algn="just"/>
            <a:endParaRPr lang="en-GB" dirty="0">
              <a:latin typeface="Arial" panose="020B0604020202020204" pitchFamily="34" charset="0"/>
              <a:ea typeface="DengXian" panose="02010600030101010101" pitchFamily="2" charset="-122"/>
              <a:cs typeface="Arial" panose="020B0604020202020204" pitchFamily="34" charset="0"/>
            </a:endParaRPr>
          </a:p>
          <a:p>
            <a:pPr algn="just"/>
            <a:r>
              <a:rPr lang="en-US" dirty="0">
                <a:effectLst/>
                <a:latin typeface="Arial" panose="020B0604020202020204" pitchFamily="34" charset="0"/>
                <a:ea typeface="DengXian" panose="02010600030101010101" pitchFamily="2" charset="-122"/>
                <a:cs typeface="Arial" panose="020B0604020202020204" pitchFamily="34" charset="0"/>
              </a:rPr>
              <a:t>Kotler, P. and Keller, K.L. (2016) Marketing Management. 15th </a:t>
            </a:r>
            <a:r>
              <a:rPr lang="en-US" dirty="0" err="1">
                <a:effectLst/>
                <a:latin typeface="Arial" panose="020B0604020202020204" pitchFamily="34" charset="0"/>
                <a:ea typeface="DengXian" panose="02010600030101010101" pitchFamily="2" charset="-122"/>
                <a:cs typeface="Arial" panose="020B0604020202020204" pitchFamily="34" charset="0"/>
              </a:rPr>
              <a:t>edn</a:t>
            </a:r>
            <a:r>
              <a:rPr lang="en-US" dirty="0">
                <a:effectLst/>
                <a:latin typeface="Arial" panose="020B0604020202020204" pitchFamily="34" charset="0"/>
                <a:ea typeface="DengXian" panose="02010600030101010101" pitchFamily="2" charset="-122"/>
                <a:cs typeface="Arial" panose="020B0604020202020204" pitchFamily="34" charset="0"/>
              </a:rPr>
              <a:t>. Harlow: Pearson Education.</a:t>
            </a:r>
          </a:p>
          <a:p>
            <a:pPr algn="just"/>
            <a:endParaRPr lang="en-GB" dirty="0">
              <a:latin typeface="Arial" panose="020B0604020202020204" pitchFamily="34" charset="0"/>
              <a:ea typeface="DengXian" panose="02010600030101010101" pitchFamily="2" charset="-122"/>
              <a:cs typeface="Arial" panose="020B0604020202020204" pitchFamily="34" charset="0"/>
            </a:endParaRPr>
          </a:p>
          <a:p>
            <a:pPr algn="just"/>
            <a:r>
              <a:rPr lang="en-US" dirty="0">
                <a:effectLst/>
                <a:latin typeface="Arial" panose="020B0604020202020204" pitchFamily="34" charset="0"/>
                <a:ea typeface="DengXian" panose="02010600030101010101" pitchFamily="2" charset="-122"/>
                <a:cs typeface="Arial" panose="020B0604020202020204" pitchFamily="34" charset="0"/>
              </a:rPr>
              <a:t>Oxford College of Marketing (2023) Business Analysis Tools: PESTEL and Fishbone Models Explained. Available at: </a:t>
            </a:r>
            <a:r>
              <a:rPr lang="en-US" dirty="0">
                <a:effectLst/>
                <a:latin typeface="Arial" panose="020B0604020202020204" pitchFamily="34" charset="0"/>
                <a:ea typeface="DengXian" panose="02010600030101010101" pitchFamily="2" charset="-122"/>
                <a:cs typeface="Arial" panose="020B0604020202020204" pitchFamily="34" charset="0"/>
                <a:hlinkClick r:id="rId2"/>
              </a:rPr>
              <a:t>https://blog.oxfordcollegeofmarketing.com</a:t>
            </a:r>
            <a:r>
              <a:rPr lang="en-US" dirty="0">
                <a:effectLst/>
                <a:latin typeface="Arial" panose="020B0604020202020204" pitchFamily="34" charset="0"/>
                <a:ea typeface="DengXian" panose="02010600030101010101" pitchFamily="2" charset="-122"/>
                <a:cs typeface="Arial" panose="020B0604020202020204" pitchFamily="34" charset="0"/>
              </a:rPr>
              <a:t> (Accessed: 11 June 2026).</a:t>
            </a:r>
          </a:p>
          <a:p>
            <a:pPr algn="just"/>
            <a:endParaRPr lang="en-GB" dirty="0">
              <a:latin typeface="Arial" panose="020B0604020202020204" pitchFamily="34" charset="0"/>
              <a:ea typeface="DengXian" panose="02010600030101010101" pitchFamily="2" charset="-122"/>
              <a:cs typeface="Arial" panose="020B0604020202020204" pitchFamily="34" charset="0"/>
            </a:endParaRPr>
          </a:p>
          <a:p>
            <a:pPr algn="just"/>
            <a:r>
              <a:rPr lang="en-US" dirty="0">
                <a:effectLst/>
                <a:latin typeface="Arial" panose="020B0604020202020204" pitchFamily="34" charset="0"/>
                <a:ea typeface="DengXian" panose="02010600030101010101" pitchFamily="2" charset="-122"/>
                <a:cs typeface="Arial" panose="020B0604020202020204" pitchFamily="34" charset="0"/>
              </a:rPr>
              <a:t>MindTools (2024) Cause and Effect Analysis – Identifying Root Causes. Available at: </a:t>
            </a:r>
            <a:r>
              <a:rPr lang="en-US" dirty="0">
                <a:effectLst/>
                <a:latin typeface="Arial" panose="020B0604020202020204" pitchFamily="34" charset="0"/>
                <a:ea typeface="DengXian" panose="02010600030101010101" pitchFamily="2" charset="-122"/>
                <a:cs typeface="Arial" panose="020B0604020202020204" pitchFamily="34" charset="0"/>
                <a:hlinkClick r:id="rId3"/>
              </a:rPr>
              <a:t>https://www.mindtools.com</a:t>
            </a:r>
            <a:r>
              <a:rPr lang="en-US" dirty="0">
                <a:effectLst/>
                <a:latin typeface="Arial" panose="020B0604020202020204" pitchFamily="34" charset="0"/>
                <a:ea typeface="DengXian" panose="02010600030101010101" pitchFamily="2" charset="-122"/>
                <a:cs typeface="Arial" panose="020B0604020202020204" pitchFamily="34" charset="0"/>
              </a:rPr>
              <a:t> (Accessed: 11 June 2026).</a:t>
            </a:r>
            <a:endParaRPr lang="en-US" dirty="0">
              <a:latin typeface="Arial" panose="020B0604020202020204" pitchFamily="34" charset="0"/>
              <a:ea typeface="DengXian" panose="02010600030101010101" pitchFamily="2" charset="-122"/>
              <a:cs typeface="Arial" panose="020B0604020202020204" pitchFamily="34" charset="0"/>
            </a:endParaRPr>
          </a:p>
          <a:p>
            <a:pPr marL="0" indent="0" algn="just">
              <a:buNone/>
            </a:pPr>
            <a:endParaRPr lang="en-US" dirty="0">
              <a:effectLst/>
              <a:latin typeface="Arial" panose="020B0604020202020204" pitchFamily="34" charset="0"/>
              <a:ea typeface="DengXian" panose="02010600030101010101" pitchFamily="2" charset="-122"/>
              <a:cs typeface="Arial" panose="020B0604020202020204" pitchFamily="34" charset="0"/>
            </a:endParaRPr>
          </a:p>
          <a:p>
            <a:pPr algn="just"/>
            <a:r>
              <a:rPr lang="en-US" sz="1600" dirty="0">
                <a:latin typeface="Arial" panose="020B0604020202020204" pitchFamily="34" charset="0"/>
                <a:ea typeface="DengXian" panose="02010600030101010101" pitchFamily="2" charset="-122"/>
                <a:cs typeface="Arial" panose="020B0604020202020204" pitchFamily="34" charset="0"/>
              </a:rPr>
              <a:t>Ishikawa, K. (1985) What Is Total Quality Control? The Japanese Way . Englewood Cliffs, NJ: Prentice Hall.</a:t>
            </a:r>
            <a:endParaRPr lang="en-GB" sz="1600" dirty="0">
              <a:latin typeface="Arial" panose="020B0604020202020204" pitchFamily="34" charset="0"/>
              <a:ea typeface="DengXian" panose="02010600030101010101" pitchFamily="2" charset="-122"/>
              <a:cs typeface="Arial" panose="020B0604020202020204" pitchFamily="34" charset="0"/>
            </a:endParaRPr>
          </a:p>
        </p:txBody>
      </p:sp>
    </p:spTree>
    <p:extLst>
      <p:ext uri="{BB962C8B-B14F-4D97-AF65-F5344CB8AC3E}">
        <p14:creationId xmlns:p14="http://schemas.microsoft.com/office/powerpoint/2010/main" val="2451324015"/>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8A8AF1C-86E0-7043-44A2-DA950ED42D52}"/>
              </a:ext>
            </a:extLst>
          </p:cNvPr>
          <p:cNvSpPr>
            <a:spLocks noGrp="1"/>
          </p:cNvSpPr>
          <p:nvPr>
            <p:ph type="title"/>
          </p:nvPr>
        </p:nvSpPr>
        <p:spPr/>
        <p:txBody>
          <a:bodyPr>
            <a:normAutofit/>
          </a:bodyPr>
          <a:lstStyle/>
          <a:p>
            <a:pPr algn="ctr"/>
            <a:br>
              <a:rPr lang="en-GB" b="1" dirty="0">
                <a:latin typeface="Arial" panose="020B0604020202020204" pitchFamily="34" charset="0"/>
                <a:cs typeface="Arial" panose="020B0604020202020204" pitchFamily="34" charset="0"/>
              </a:rPr>
            </a:br>
            <a:endParaRPr lang="en-GB" b="1" dirty="0">
              <a:latin typeface="Arial" panose="020B0604020202020204" pitchFamily="34" charset="0"/>
              <a:cs typeface="Arial" panose="020B0604020202020204" pitchFamily="34" charset="0"/>
            </a:endParaRPr>
          </a:p>
        </p:txBody>
      </p:sp>
      <p:sp>
        <p:nvSpPr>
          <p:cNvPr id="3" name="Content Placeholder 2">
            <a:extLst>
              <a:ext uri="{FF2B5EF4-FFF2-40B4-BE49-F238E27FC236}">
                <a16:creationId xmlns:a16="http://schemas.microsoft.com/office/drawing/2014/main" id="{E04C29E1-0FF6-7114-4118-5B68E71110F6}"/>
              </a:ext>
            </a:extLst>
          </p:cNvPr>
          <p:cNvSpPr>
            <a:spLocks noGrp="1"/>
          </p:cNvSpPr>
          <p:nvPr>
            <p:ph idx="1"/>
          </p:nvPr>
        </p:nvSpPr>
        <p:spPr>
          <a:xfrm>
            <a:off x="838200" y="2424023"/>
            <a:ext cx="10515600" cy="1570007"/>
          </a:xfrm>
        </p:spPr>
        <p:txBody>
          <a:bodyPr/>
          <a:lstStyle/>
          <a:p>
            <a:endParaRPr lang="en-GB" dirty="0">
              <a:latin typeface="Arial" panose="020B0604020202020204" pitchFamily="34" charset="0"/>
              <a:cs typeface="Arial" panose="020B0604020202020204" pitchFamily="34" charset="0"/>
            </a:endParaRPr>
          </a:p>
          <a:p>
            <a:pPr marL="0" indent="0" algn="ctr">
              <a:buNone/>
            </a:pPr>
            <a:r>
              <a:rPr lang="en-GB" sz="4800" b="1" dirty="0">
                <a:latin typeface="Arial" panose="020B0604020202020204" pitchFamily="34" charset="0"/>
                <a:cs typeface="Arial" panose="020B0604020202020204" pitchFamily="34" charset="0"/>
              </a:rPr>
              <a:t>Thank you for listening</a:t>
            </a:r>
          </a:p>
        </p:txBody>
      </p:sp>
    </p:spTree>
    <p:extLst>
      <p:ext uri="{BB962C8B-B14F-4D97-AF65-F5344CB8AC3E}">
        <p14:creationId xmlns:p14="http://schemas.microsoft.com/office/powerpoint/2010/main" val="3258301802"/>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590EBE6B-1F90-48B4-CACC-172FF691D670}"/>
            </a:ext>
          </a:extLst>
        </p:cNvPr>
        <p:cNvGrpSpPr/>
        <p:nvPr/>
      </p:nvGrpSpPr>
      <p:grpSpPr>
        <a:xfrm>
          <a:off x="0" y="0"/>
          <a:ext cx="0" cy="0"/>
          <a:chOff x="0" y="0"/>
          <a:chExt cx="0" cy="0"/>
        </a:xfrm>
      </p:grpSpPr>
      <p:sp>
        <p:nvSpPr>
          <p:cNvPr id="3" name="Content Placeholder 2">
            <a:extLst>
              <a:ext uri="{FF2B5EF4-FFF2-40B4-BE49-F238E27FC236}">
                <a16:creationId xmlns:a16="http://schemas.microsoft.com/office/drawing/2014/main" id="{AB6873B1-82D2-71A9-F5A9-13A8B7E33DE2}"/>
              </a:ext>
            </a:extLst>
          </p:cNvPr>
          <p:cNvSpPr>
            <a:spLocks noGrp="1"/>
          </p:cNvSpPr>
          <p:nvPr>
            <p:ph idx="1"/>
          </p:nvPr>
        </p:nvSpPr>
        <p:spPr>
          <a:xfrm>
            <a:off x="769121" y="1495426"/>
            <a:ext cx="10584679" cy="4681537"/>
          </a:xfrm>
        </p:spPr>
        <p:txBody>
          <a:bodyPr/>
          <a:lstStyle/>
          <a:p>
            <a:endParaRPr lang="en-GB" dirty="0">
              <a:latin typeface="Arial" panose="020B0604020202020204" pitchFamily="34" charset="0"/>
              <a:cs typeface="Arial" panose="020B0604020202020204" pitchFamily="34" charset="0"/>
            </a:endParaRPr>
          </a:p>
          <a:p>
            <a:pPr marL="0" indent="0" algn="ctr">
              <a:buNone/>
            </a:pPr>
            <a:endParaRPr lang="en-GB" sz="4800" dirty="0">
              <a:latin typeface="Arial" panose="020B0604020202020204" pitchFamily="34" charset="0"/>
              <a:cs typeface="Arial" panose="020B0604020202020204" pitchFamily="34" charset="0"/>
            </a:endParaRPr>
          </a:p>
        </p:txBody>
      </p:sp>
      <p:pic>
        <p:nvPicPr>
          <p:cNvPr id="1026" name="Picture 2" descr="Questions &amp; Answers on Collaboration ...">
            <a:extLst>
              <a:ext uri="{FF2B5EF4-FFF2-40B4-BE49-F238E27FC236}">
                <a16:creationId xmlns:a16="http://schemas.microsoft.com/office/drawing/2014/main" id="{BC1C6B8B-3E57-B212-0064-3A197FA35436}"/>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2885871" y="2087592"/>
            <a:ext cx="6551427" cy="2737628"/>
          </a:xfrm>
          <a:prstGeom prst="rect">
            <a:avLst/>
          </a:prstGeom>
          <a:noFill/>
          <a:ln w="57150">
            <a:solidFill>
              <a:schemeClr val="tx1"/>
            </a:solidFill>
          </a:ln>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206334785"/>
      </p:ext>
    </p:extLst>
  </p:cSld>
  <p:clrMapOvr>
    <a:masterClrMapping/>
  </p:clrMapOvr>
</p:sld>
</file>

<file path=ppt/theme/theme1.xml><?xml version="1.0" encoding="utf-8"?>
<a:theme xmlns:a="http://schemas.openxmlformats.org/drawingml/2006/main" name="Facet">
  <a:themeElements>
    <a:clrScheme name="Facet">
      <a:dk1>
        <a:sysClr val="windowText" lastClr="000000"/>
      </a:dk1>
      <a:lt1>
        <a:sysClr val="window" lastClr="FFFFFF"/>
      </a:lt1>
      <a:dk2>
        <a:srgbClr val="2C3C43"/>
      </a:dk2>
      <a:lt2>
        <a:srgbClr val="EBEBEB"/>
      </a:lt2>
      <a:accent1>
        <a:srgbClr val="90C226"/>
      </a:accent1>
      <a:accent2>
        <a:srgbClr val="54A021"/>
      </a:accent2>
      <a:accent3>
        <a:srgbClr val="E6B91E"/>
      </a:accent3>
      <a:accent4>
        <a:srgbClr val="E76618"/>
      </a:accent4>
      <a:accent5>
        <a:srgbClr val="C42F1A"/>
      </a:accent5>
      <a:accent6>
        <a:srgbClr val="918655"/>
      </a:accent6>
      <a:hlink>
        <a:srgbClr val="99CA3C"/>
      </a:hlink>
      <a:folHlink>
        <a:srgbClr val="B9D181"/>
      </a:folHlink>
    </a:clrScheme>
    <a:fontScheme name="Facet">
      <a:majorFont>
        <a:latin typeface="Trebuchet MS" panose="020B0603020202020204"/>
        <a:ea typeface=""/>
        <a:cs typeface=""/>
        <a:font script="Jpan" typeface="メイリオ"/>
        <a:font script="Hang" typeface="맑은 고딕"/>
        <a:font script="Hans" typeface="方正姚体"/>
        <a:font script="Hant" typeface="微軟正黑體"/>
        <a:font script="Arab" typeface="Tahoma"/>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Trebuchet MS" panose="020B0603020202020204"/>
        <a:ea typeface=""/>
        <a:cs typeface=""/>
        <a:font script="Jpan" typeface="メイリオ"/>
        <a:font script="Hang" typeface="HY그래픽M"/>
        <a:font script="Hans" typeface="华文新魏"/>
        <a:font script="Hant" typeface="微軟正黑體"/>
        <a:font script="Arab" typeface="Tahoma"/>
        <a:font script="Hebr" typeface="Gisha"/>
        <a:font script="Thai" typeface="Iris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Facet">
      <a:fillStyleLst>
        <a:solidFill>
          <a:schemeClr val="phClr"/>
        </a:solidFill>
        <a:gradFill rotWithShape="1">
          <a:gsLst>
            <a:gs pos="0">
              <a:schemeClr val="phClr">
                <a:tint val="65000"/>
                <a:lumMod val="110000"/>
              </a:schemeClr>
            </a:gs>
            <a:gs pos="88000">
              <a:schemeClr val="phClr">
                <a:tint val="90000"/>
              </a:schemeClr>
            </a:gs>
          </a:gsLst>
          <a:lin ang="5400000" scaled="0"/>
        </a:gradFill>
        <a:gradFill rotWithShape="1">
          <a:gsLst>
            <a:gs pos="0">
              <a:schemeClr val="phClr">
                <a:tint val="96000"/>
                <a:lumMod val="100000"/>
              </a:schemeClr>
            </a:gs>
            <a:gs pos="78000">
              <a:schemeClr val="phClr">
                <a:shade val="94000"/>
                <a:lumMod val="94000"/>
              </a:schemeClr>
            </a:gs>
          </a:gsLst>
          <a:lin ang="5400000" scaled="0"/>
        </a:gradFill>
      </a:fillStyleLst>
      <a:lnStyleLst>
        <a:ln w="12700" cap="rnd" cmpd="sng" algn="ctr">
          <a:solidFill>
            <a:schemeClr val="phClr"/>
          </a:solidFill>
          <a:prstDash val="solid"/>
        </a:ln>
        <a:ln w="19050" cap="rnd" cmpd="sng" algn="ctr">
          <a:solidFill>
            <a:schemeClr val="phClr"/>
          </a:solidFill>
          <a:prstDash val="solid"/>
        </a:ln>
        <a:ln w="25400" cap="rnd" cmpd="sng" algn="ctr">
          <a:solidFill>
            <a:schemeClr val="phClr"/>
          </a:solidFill>
          <a:prstDash val="solid"/>
        </a:ln>
      </a:lnStyleLst>
      <a:effectStyleLst>
        <a:effectStyle>
          <a:effectLst/>
        </a:effectStyle>
        <a:effectStyle>
          <a:effectLst>
            <a:outerShdw blurRad="38100" dist="25400" dir="5400000" rotWithShape="0">
              <a:srgbClr val="000000">
                <a:alpha val="35000"/>
              </a:srgbClr>
            </a:outerShdw>
          </a:effectLst>
        </a:effectStyle>
        <a:effectStyle>
          <a:effectLst>
            <a:outerShdw blurRad="50800" dist="38100" dir="5400000" rotWithShape="0">
              <a:srgbClr val="000000">
                <a:alpha val="35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0000"/>
                <a:lumMod val="104000"/>
              </a:schemeClr>
            </a:gs>
            <a:gs pos="94000">
              <a:schemeClr val="phClr">
                <a:shade val="96000"/>
                <a:lumMod val="82000"/>
              </a:schemeClr>
            </a:gs>
          </a:gsLst>
          <a:lin ang="5400000" scaled="0"/>
        </a:gradFill>
        <a:gradFill rotWithShape="1">
          <a:gsLst>
            <a:gs pos="0">
              <a:schemeClr val="phClr">
                <a:tint val="90000"/>
                <a:lumMod val="110000"/>
              </a:schemeClr>
            </a:gs>
            <a:gs pos="100000">
              <a:schemeClr val="phClr">
                <a:shade val="94000"/>
                <a:lumMod val="96000"/>
              </a:schemeClr>
            </a:gs>
          </a:gsLst>
          <a:path path="circle">
            <a:fillToRect l="50000" t="50000" r="100000" b="100000"/>
          </a:path>
        </a:gradFill>
      </a:bgFillStyleLst>
    </a:fmtScheme>
  </a:themeElements>
  <a:objectDefaults/>
  <a:extraClrSchemeLst/>
  <a:extLst>
    <a:ext uri="{05A4C25C-085E-4340-85A3-A5531E510DB2}">
      <thm15:themeFamily xmlns:thm15="http://schemas.microsoft.com/office/thememl/2012/main" name="Facet" id="{C0C680CD-088A-49FC-A102-D699147F32B2}" vid="{CFBC31BA-B70F-4F30-BCAA-4F3011E16C4D}"/>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9EFF472D76CF0A40888B78A9EA0200F3" ma:contentTypeVersion="8" ma:contentTypeDescription="Create a new document." ma:contentTypeScope="" ma:versionID="a8eac0a0cf35691c15004f0dd5bde203">
  <xsd:schema xmlns:xsd="http://www.w3.org/2001/XMLSchema" xmlns:xs="http://www.w3.org/2001/XMLSchema" xmlns:p="http://schemas.microsoft.com/office/2006/metadata/properties" xmlns:ns2="3e4d8a5d-01f3-43bc-a8af-65fd9717c730" targetNamespace="http://schemas.microsoft.com/office/2006/metadata/properties" ma:root="true" ma:fieldsID="3917609a5edacb8f5c90364ee40942c1" ns2:_="">
    <xsd:import namespace="3e4d8a5d-01f3-43bc-a8af-65fd9717c730"/>
    <xsd:element name="properties">
      <xsd:complexType>
        <xsd:sequence>
          <xsd:element name="documentManagement">
            <xsd:complexType>
              <xsd:all>
                <xsd:element ref="ns2:MediaServiceMetadata" minOccurs="0"/>
                <xsd:element ref="ns2:MediaServiceFastMetadata" minOccurs="0"/>
                <xsd:element ref="ns2:MediaServiceSearchProperties" minOccurs="0"/>
                <xsd:element ref="ns2:MediaServiceDateTaken" minOccurs="0"/>
                <xsd:element ref="ns2:MediaServiceObjectDetectorVersions" minOccurs="0"/>
                <xsd:element ref="ns2:MediaServiceGenerationTime" minOccurs="0"/>
                <xsd:element ref="ns2:MediaServiceEventHashCode" minOccurs="0"/>
                <xsd:element ref="ns2:MediaLengthInSecond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3e4d8a5d-01f3-43bc-a8af-65fd9717c730"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SearchProperties" ma:index="10" nillable="true" ma:displayName="MediaServiceSearchProperties" ma:hidden="true" ma:internalName="MediaServiceSearchProperties" ma:readOnly="true">
      <xsd:simpleType>
        <xsd:restriction base="dms:Note"/>
      </xsd:simpleType>
    </xsd:element>
    <xsd:element name="MediaServiceDateTaken" ma:index="11" nillable="true" ma:displayName="MediaServiceDateTaken" ma:hidden="true" ma:indexed="true" ma:internalName="MediaServiceDateTaken" ma:readOnly="true">
      <xsd:simpleType>
        <xsd:restriction base="dms:Text"/>
      </xsd:simpleType>
    </xsd:element>
    <xsd:element name="MediaServiceObjectDetectorVersions" ma:index="12" nillable="true" ma:displayName="MediaServiceObjectDetectorVersions" ma:hidden="true" ma:indexed="true" ma:internalName="MediaServiceObjectDetectorVersions" ma:readOnly="true">
      <xsd:simpleType>
        <xsd:restriction base="dms:Text"/>
      </xsd:simpleType>
    </xsd:element>
    <xsd:element name="MediaServiceGenerationTime" ma:index="13" nillable="true" ma:displayName="MediaServiceGenerationTime" ma:hidden="true" ma:internalName="MediaServiceGenerationTime" ma:readOnly="true">
      <xsd:simpleType>
        <xsd:restriction base="dms:Text"/>
      </xsd:simpleType>
    </xsd:element>
    <xsd:element name="MediaServiceEventHashCode" ma:index="14" nillable="true" ma:displayName="MediaServiceEventHashCode" ma:hidden="true" ma:internalName="MediaServiceEventHashCode" ma:readOnly="true">
      <xsd:simpleType>
        <xsd:restriction base="dms:Text"/>
      </xsd:simpleType>
    </xsd:element>
    <xsd:element name="MediaLengthInSeconds" ma:index="15" nillable="true" ma:displayName="MediaLengthInSeconds" ma:hidden="true" ma:internalName="MediaLengthInSeconds" ma:readOnly="true">
      <xsd:simpleType>
        <xsd:restriction base="dms:Unknow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p:properties xmlns:p="http://schemas.microsoft.com/office/2006/metadata/properties" xmlns:xsi="http://www.w3.org/2001/XMLSchema-instance" xmlns:pc="http://schemas.microsoft.com/office/infopath/2007/PartnerControls">
  <documentManagement/>
</p:properties>
</file>

<file path=customXml/item3.xml><?xml version="1.0" encoding="utf-8"?>
<?mso-contentType ?>
<FormTemplates xmlns="http://schemas.microsoft.com/sharepoint/v3/contenttype/forms">
  <Display>DocumentLibraryForm</Display>
  <Edit>DocumentLibraryForm</Edit>
  <New>DocumentLibraryForm</New>
</FormTemplates>
</file>

<file path=customXml/itemProps1.xml><?xml version="1.0" encoding="utf-8"?>
<ds:datastoreItem xmlns:ds="http://schemas.openxmlformats.org/officeDocument/2006/customXml" ds:itemID="{8A555A84-5542-4C22-B1A5-EDBFC0292EFA}">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3e4d8a5d-01f3-43bc-a8af-65fd9717c730"/>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2.xml><?xml version="1.0" encoding="utf-8"?>
<ds:datastoreItem xmlns:ds="http://schemas.openxmlformats.org/officeDocument/2006/customXml" ds:itemID="{F5CCAF22-9EA3-4C2F-9092-C861B73393C1}">
  <ds:schemaRefs>
    <ds:schemaRef ds:uri="http://schemas.microsoft.com/office/2006/metadata/properties"/>
    <ds:schemaRef ds:uri="http://schemas.microsoft.com/office/infopath/2007/PartnerControls"/>
  </ds:schemaRefs>
</ds:datastoreItem>
</file>

<file path=customXml/itemProps3.xml><?xml version="1.0" encoding="utf-8"?>
<ds:datastoreItem xmlns:ds="http://schemas.openxmlformats.org/officeDocument/2006/customXml" ds:itemID="{A7A9B301-5F2D-4EFE-969F-254C13339DE5}">
  <ds:schemaRefs>
    <ds:schemaRef ds:uri="http://schemas.microsoft.com/sharepoint/v3/contenttype/forms"/>
  </ds:schemaRefs>
</ds:datastoreItem>
</file>

<file path=docProps/app.xml><?xml version="1.0" encoding="utf-8"?>
<Properties xmlns="http://schemas.openxmlformats.org/officeDocument/2006/extended-properties" xmlns:vt="http://schemas.openxmlformats.org/officeDocument/2006/docPropsVTypes">
  <Template>Facet</Template>
  <TotalTime>5506</TotalTime>
  <Words>1405</Words>
  <Application>Microsoft Office PowerPoint</Application>
  <PresentationFormat>Widescreen</PresentationFormat>
  <Paragraphs>194</Paragraphs>
  <Slides>12</Slides>
  <Notes>0</Notes>
  <HiddenSlides>0</HiddenSlides>
  <MMClips>0</MMClips>
  <ScaleCrop>false</ScaleCrop>
  <HeadingPairs>
    <vt:vector size="8" baseType="variant">
      <vt:variant>
        <vt:lpstr>Fonts Used</vt:lpstr>
      </vt:variant>
      <vt:variant>
        <vt:i4>4</vt:i4>
      </vt:variant>
      <vt:variant>
        <vt:lpstr>Theme</vt:lpstr>
      </vt:variant>
      <vt:variant>
        <vt:i4>1</vt:i4>
      </vt:variant>
      <vt:variant>
        <vt:lpstr>Slide Titles</vt:lpstr>
      </vt:variant>
      <vt:variant>
        <vt:i4>12</vt:i4>
      </vt:variant>
      <vt:variant>
        <vt:lpstr>Custom Shows</vt:lpstr>
      </vt:variant>
      <vt:variant>
        <vt:i4>1</vt:i4>
      </vt:variant>
    </vt:vector>
  </HeadingPairs>
  <TitlesOfParts>
    <vt:vector size="18" baseType="lpstr">
      <vt:lpstr>Arial</vt:lpstr>
      <vt:lpstr>Trebuchet MS</vt:lpstr>
      <vt:lpstr>Wingdings</vt:lpstr>
      <vt:lpstr>Wingdings 3</vt:lpstr>
      <vt:lpstr>Facet</vt:lpstr>
      <vt:lpstr>PowerPoint Presentation</vt:lpstr>
      <vt:lpstr>Provide an Overview of your presentation.  (approx. 30 seconds)</vt:lpstr>
      <vt:lpstr>Basil’s Bakery </vt:lpstr>
      <vt:lpstr>The problems Basil’s Bakery are facing. </vt:lpstr>
      <vt:lpstr>PESTEL Framework  </vt:lpstr>
      <vt:lpstr>PESTEL Framework    </vt:lpstr>
      <vt:lpstr>Cause-and-Effect model </vt:lpstr>
      <vt:lpstr>PowerPoint Presentation</vt:lpstr>
      <vt:lpstr> Key Findings  </vt:lpstr>
      <vt:lpstr>Reference List:</vt:lpstr>
      <vt:lpstr> </vt:lpstr>
      <vt:lpstr>PowerPoint Presentation</vt:lpstr>
      <vt:lpstr>Custom Show 1</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Name -XXXXX Student Number - XXXX</dc:title>
  <dc:creator>Olu Adegbite</dc:creator>
  <cp:lastModifiedBy>Dharm kaur</cp:lastModifiedBy>
  <cp:revision>97</cp:revision>
  <dcterms:created xsi:type="dcterms:W3CDTF">2024-01-29T11:42:05Z</dcterms:created>
  <dcterms:modified xsi:type="dcterms:W3CDTF">2026-06-14T18:15:59Z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0x0101009EFF472D76CF0A40888B78A9EA0200F3</vt:lpwstr>
  </property>
</Properties>
</file>