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5805FA-AECB-C235-A9B4-6C35E1506DB0}" v="291" dt="2025-10-25T15:49:06.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Horvath (2509004)" userId="S::2509004@student.uwtsd.ac.uk::33e6e13c-b65a-4790-8306-a62357071ec7" providerId="AD" clId="Web-{CC5805FA-AECB-C235-A9B4-6C35E1506DB0}"/>
    <pc:docChg chg="addSld delSld modSld addMainMaster delMainMaster">
      <pc:chgData name="Christian Horvath (2509004)" userId="S::2509004@student.uwtsd.ac.uk::33e6e13c-b65a-4790-8306-a62357071ec7" providerId="AD" clId="Web-{CC5805FA-AECB-C235-A9B4-6C35E1506DB0}" dt="2025-10-25T15:49:06.423" v="298" actId="20577"/>
      <pc:docMkLst>
        <pc:docMk/>
      </pc:docMkLst>
      <pc:sldChg chg="addSp delSp modSp mod setBg modClrScheme setClrOvrMap chgLayout">
        <pc:chgData name="Christian Horvath (2509004)" userId="S::2509004@student.uwtsd.ac.uk::33e6e13c-b65a-4790-8306-a62357071ec7" providerId="AD" clId="Web-{CC5805FA-AECB-C235-A9B4-6C35E1506DB0}" dt="2025-10-25T15:49:06.423" v="298" actId="20577"/>
        <pc:sldMkLst>
          <pc:docMk/>
          <pc:sldMk cId="109857222" sldId="256"/>
        </pc:sldMkLst>
        <pc:spChg chg="mod">
          <ac:chgData name="Christian Horvath (2509004)" userId="S::2509004@student.uwtsd.ac.uk::33e6e13c-b65a-4790-8306-a62357071ec7" providerId="AD" clId="Web-{CC5805FA-AECB-C235-A9B4-6C35E1506DB0}" dt="2025-10-25T15:37:19.971" v="61"/>
          <ac:spMkLst>
            <pc:docMk/>
            <pc:sldMk cId="109857222" sldId="256"/>
            <ac:spMk id="2" creationId="{00000000-0000-0000-0000-000000000000}"/>
          </ac:spMkLst>
        </pc:spChg>
        <pc:spChg chg="mod ord">
          <ac:chgData name="Christian Horvath (2509004)" userId="S::2509004@student.uwtsd.ac.uk::33e6e13c-b65a-4790-8306-a62357071ec7" providerId="AD" clId="Web-{CC5805FA-AECB-C235-A9B4-6C35E1506DB0}" dt="2025-10-25T15:49:06.423" v="298" actId="20577"/>
          <ac:spMkLst>
            <pc:docMk/>
            <pc:sldMk cId="109857222" sldId="256"/>
            <ac:spMk id="3" creationId="{00000000-0000-0000-0000-000000000000}"/>
          </ac:spMkLst>
        </pc:spChg>
        <pc:spChg chg="add del">
          <ac:chgData name="Christian Horvath (2509004)" userId="S::2509004@student.uwtsd.ac.uk::33e6e13c-b65a-4790-8306-a62357071ec7" providerId="AD" clId="Web-{CC5805FA-AECB-C235-A9B4-6C35E1506DB0}" dt="2025-10-25T15:37:19.971" v="61"/>
          <ac:spMkLst>
            <pc:docMk/>
            <pc:sldMk cId="109857222" sldId="256"/>
            <ac:spMk id="9" creationId="{8D0D6D3E-D7F9-4591-9CA9-DDF4DB1F73DA}"/>
          </ac:spMkLst>
        </pc:spChg>
        <pc:spChg chg="add del">
          <ac:chgData name="Christian Horvath (2509004)" userId="S::2509004@student.uwtsd.ac.uk::33e6e13c-b65a-4790-8306-a62357071ec7" providerId="AD" clId="Web-{CC5805FA-AECB-C235-A9B4-6C35E1506DB0}" dt="2025-10-25T15:37:19.971" v="61"/>
          <ac:spMkLst>
            <pc:docMk/>
            <pc:sldMk cId="109857222" sldId="256"/>
            <ac:spMk id="11" creationId="{C4C9F2B0-1044-46EB-8AEB-C3BFFDE6C2CC}"/>
          </ac:spMkLst>
        </pc:spChg>
        <pc:spChg chg="add del">
          <ac:chgData name="Christian Horvath (2509004)" userId="S::2509004@student.uwtsd.ac.uk::33e6e13c-b65a-4790-8306-a62357071ec7" providerId="AD" clId="Web-{CC5805FA-AECB-C235-A9B4-6C35E1506DB0}" dt="2025-10-25T15:37:19.971" v="61"/>
          <ac:spMkLst>
            <pc:docMk/>
            <pc:sldMk cId="109857222" sldId="256"/>
            <ac:spMk id="13" creationId="{D28B54C3-B57B-472A-B96E-1FCB67093DC2}"/>
          </ac:spMkLst>
        </pc:spChg>
        <pc:spChg chg="add del">
          <ac:chgData name="Christian Horvath (2509004)" userId="S::2509004@student.uwtsd.ac.uk::33e6e13c-b65a-4790-8306-a62357071ec7" providerId="AD" clId="Web-{CC5805FA-AECB-C235-A9B4-6C35E1506DB0}" dt="2025-10-25T15:37:19.971" v="61"/>
          <ac:spMkLst>
            <pc:docMk/>
            <pc:sldMk cId="109857222" sldId="256"/>
            <ac:spMk id="15" creationId="{7DB3C429-F8DA-49B9-AF84-21996FCF78B5}"/>
          </ac:spMkLst>
        </pc:spChg>
        <pc:spChg chg="add del">
          <ac:chgData name="Christian Horvath (2509004)" userId="S::2509004@student.uwtsd.ac.uk::33e6e13c-b65a-4790-8306-a62357071ec7" providerId="AD" clId="Web-{CC5805FA-AECB-C235-A9B4-6C35E1506DB0}" dt="2025-10-25T15:37:19.909" v="60"/>
          <ac:spMkLst>
            <pc:docMk/>
            <pc:sldMk cId="109857222" sldId="256"/>
            <ac:spMk id="22" creationId="{744CAA32-F237-419C-A2DD-43C28D920D3C}"/>
          </ac:spMkLst>
        </pc:spChg>
        <pc:spChg chg="add">
          <ac:chgData name="Christian Horvath (2509004)" userId="S::2509004@student.uwtsd.ac.uk::33e6e13c-b65a-4790-8306-a62357071ec7" providerId="AD" clId="Web-{CC5805FA-AECB-C235-A9B4-6C35E1506DB0}" dt="2025-10-25T15:37:19.971" v="61"/>
          <ac:spMkLst>
            <pc:docMk/>
            <pc:sldMk cId="109857222" sldId="256"/>
            <ac:spMk id="26" creationId="{E192707B-B929-41A7-9B41-E959A1C689E4}"/>
          </ac:spMkLst>
        </pc:spChg>
        <pc:spChg chg="add">
          <ac:chgData name="Christian Horvath (2509004)" userId="S::2509004@student.uwtsd.ac.uk::33e6e13c-b65a-4790-8306-a62357071ec7" providerId="AD" clId="Web-{CC5805FA-AECB-C235-A9B4-6C35E1506DB0}" dt="2025-10-25T15:37:19.971" v="61"/>
          <ac:spMkLst>
            <pc:docMk/>
            <pc:sldMk cId="109857222" sldId="256"/>
            <ac:spMk id="27" creationId="{1E94681D-2A4C-4A8D-B9B5-31D440D0328D}"/>
          </ac:spMkLst>
        </pc:spChg>
        <pc:spChg chg="add">
          <ac:chgData name="Christian Horvath (2509004)" userId="S::2509004@student.uwtsd.ac.uk::33e6e13c-b65a-4790-8306-a62357071ec7" providerId="AD" clId="Web-{CC5805FA-AECB-C235-A9B4-6C35E1506DB0}" dt="2025-10-25T15:37:19.971" v="61"/>
          <ac:spMkLst>
            <pc:docMk/>
            <pc:sldMk cId="109857222" sldId="256"/>
            <ac:spMk id="29" creationId="{FB65ABA3-820C-4D75-9437-9EFA1ADFE134}"/>
          </ac:spMkLst>
        </pc:spChg>
        <pc:spChg chg="add">
          <ac:chgData name="Christian Horvath (2509004)" userId="S::2509004@student.uwtsd.ac.uk::33e6e13c-b65a-4790-8306-a62357071ec7" providerId="AD" clId="Web-{CC5805FA-AECB-C235-A9B4-6C35E1506DB0}" dt="2025-10-25T15:37:19.971" v="61"/>
          <ac:spMkLst>
            <pc:docMk/>
            <pc:sldMk cId="109857222" sldId="256"/>
            <ac:spMk id="30" creationId="{036BF2FB-90D8-48DB-BD34-D040CDCFF208}"/>
          </ac:spMkLst>
        </pc:spChg>
        <pc:picChg chg="add mod">
          <ac:chgData name="Christian Horvath (2509004)" userId="S::2509004@student.uwtsd.ac.uk::33e6e13c-b65a-4790-8306-a62357071ec7" providerId="AD" clId="Web-{CC5805FA-AECB-C235-A9B4-6C35E1506DB0}" dt="2025-10-25T15:37:19.909" v="60"/>
          <ac:picMkLst>
            <pc:docMk/>
            <pc:sldMk cId="109857222" sldId="256"/>
            <ac:picMk id="4" creationId="{518B0859-903D-4F39-20C2-CF05114AE4C2}"/>
          </ac:picMkLst>
        </pc:picChg>
        <pc:cxnChg chg="add del">
          <ac:chgData name="Christian Horvath (2509004)" userId="S::2509004@student.uwtsd.ac.uk::33e6e13c-b65a-4790-8306-a62357071ec7" providerId="AD" clId="Web-{CC5805FA-AECB-C235-A9B4-6C35E1506DB0}" dt="2025-10-25T15:37:19.909" v="60"/>
          <ac:cxnSpMkLst>
            <pc:docMk/>
            <pc:sldMk cId="109857222" sldId="256"/>
            <ac:cxnSpMk id="20" creationId="{118E06E4-607B-144B-382B-AD3D06B1EE8C}"/>
          </ac:cxnSpMkLst>
        </pc:cxnChg>
        <pc:cxnChg chg="add del">
          <ac:chgData name="Christian Horvath (2509004)" userId="S::2509004@student.uwtsd.ac.uk::33e6e13c-b65a-4790-8306-a62357071ec7" providerId="AD" clId="Web-{CC5805FA-AECB-C235-A9B4-6C35E1506DB0}" dt="2025-10-25T15:37:19.909" v="60"/>
          <ac:cxnSpMkLst>
            <pc:docMk/>
            <pc:sldMk cId="109857222" sldId="256"/>
            <ac:cxnSpMk id="24" creationId="{08052531-D50B-3899-B150-D05525F4F2BC}"/>
          </ac:cxnSpMkLst>
        </pc:cxnChg>
      </pc:sldChg>
      <pc:sldChg chg="addSp delSp modSp new del mod setBg">
        <pc:chgData name="Christian Horvath (2509004)" userId="S::2509004@student.uwtsd.ac.uk::33e6e13c-b65a-4790-8306-a62357071ec7" providerId="AD" clId="Web-{CC5805FA-AECB-C235-A9B4-6C35E1506DB0}" dt="2025-10-25T15:37:10.202" v="58"/>
        <pc:sldMkLst>
          <pc:docMk/>
          <pc:sldMk cId="4017709759" sldId="257"/>
        </pc:sldMkLst>
        <pc:spChg chg="mod">
          <ac:chgData name="Christian Horvath (2509004)" userId="S::2509004@student.uwtsd.ac.uk::33e6e13c-b65a-4790-8306-a62357071ec7" providerId="AD" clId="Web-{CC5805FA-AECB-C235-A9B4-6C35E1506DB0}" dt="2025-10-25T15:37:06.139" v="57" actId="20577"/>
          <ac:spMkLst>
            <pc:docMk/>
            <pc:sldMk cId="4017709759" sldId="257"/>
            <ac:spMk id="2" creationId="{7C9D97ED-2A60-49A1-F723-F6DEA3A6B635}"/>
          </ac:spMkLst>
        </pc:spChg>
        <pc:spChg chg="del">
          <ac:chgData name="Christian Horvath (2509004)" userId="S::2509004@student.uwtsd.ac.uk::33e6e13c-b65a-4790-8306-a62357071ec7" providerId="AD" clId="Web-{CC5805FA-AECB-C235-A9B4-6C35E1506DB0}" dt="2025-10-25T15:36:33.497" v="53"/>
          <ac:spMkLst>
            <pc:docMk/>
            <pc:sldMk cId="4017709759" sldId="257"/>
            <ac:spMk id="3" creationId="{6098F3EE-2D46-47E9-1A7F-F80EC5C64FDC}"/>
          </ac:spMkLst>
        </pc:spChg>
        <pc:spChg chg="mod">
          <ac:chgData name="Christian Horvath (2509004)" userId="S::2509004@student.uwtsd.ac.uk::33e6e13c-b65a-4790-8306-a62357071ec7" providerId="AD" clId="Web-{CC5805FA-AECB-C235-A9B4-6C35E1506DB0}" dt="2025-10-25T15:36:37.669" v="54"/>
          <ac:spMkLst>
            <pc:docMk/>
            <pc:sldMk cId="4017709759" sldId="257"/>
            <ac:spMk id="4" creationId="{4B2CC9F2-809B-3CF8-2FDD-F0401022C5DC}"/>
          </ac:spMkLst>
        </pc:spChg>
        <pc:spChg chg="add">
          <ac:chgData name="Christian Horvath (2509004)" userId="S::2509004@student.uwtsd.ac.uk::33e6e13c-b65a-4790-8306-a62357071ec7" providerId="AD" clId="Web-{CC5805FA-AECB-C235-A9B4-6C35E1506DB0}" dt="2025-10-25T15:36:37.669" v="54"/>
          <ac:spMkLst>
            <pc:docMk/>
            <pc:sldMk cId="4017709759" sldId="257"/>
            <ac:spMk id="10" creationId="{F13C74B1-5B17-4795-BED0-7140497B445A}"/>
          </ac:spMkLst>
        </pc:spChg>
        <pc:spChg chg="add">
          <ac:chgData name="Christian Horvath (2509004)" userId="S::2509004@student.uwtsd.ac.uk::33e6e13c-b65a-4790-8306-a62357071ec7" providerId="AD" clId="Web-{CC5805FA-AECB-C235-A9B4-6C35E1506DB0}" dt="2025-10-25T15:36:37.669" v="54"/>
          <ac:spMkLst>
            <pc:docMk/>
            <pc:sldMk cId="4017709759" sldId="257"/>
            <ac:spMk id="12" creationId="{D4974D33-8DC5-464E-8C6D-BE58F0669C17}"/>
          </ac:spMkLst>
        </pc:spChg>
        <pc:picChg chg="add mod ord">
          <ac:chgData name="Christian Horvath (2509004)" userId="S::2509004@student.uwtsd.ac.uk::33e6e13c-b65a-4790-8306-a62357071ec7" providerId="AD" clId="Web-{CC5805FA-AECB-C235-A9B4-6C35E1506DB0}" dt="2025-10-25T15:36:37.669" v="54"/>
          <ac:picMkLst>
            <pc:docMk/>
            <pc:sldMk cId="4017709759" sldId="257"/>
            <ac:picMk id="5" creationId="{0B90835B-87AA-491F-9607-D5F5555AE984}"/>
          </ac:picMkLst>
        </pc:picChg>
      </pc:sldChg>
      <pc:sldMasterChg chg="add del addSldLayout delSldLayout">
        <pc:chgData name="Christian Horvath (2509004)" userId="S::2509004@student.uwtsd.ac.uk::33e6e13c-b65a-4790-8306-a62357071ec7" providerId="AD" clId="Web-{CC5805FA-AECB-C235-A9B4-6C35E1506DB0}" dt="2025-10-25T15:37:19.971" v="61"/>
        <pc:sldMasterMkLst>
          <pc:docMk/>
          <pc:sldMasterMk cId="2460954070" sldId="2147483660"/>
        </pc:sldMasterMkLst>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2385387890" sldId="2147483661"/>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949138452" sldId="2147483662"/>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2591524520" sldId="2147483663"/>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1203092039" sldId="2147483664"/>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3733172339" sldId="2147483665"/>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3210312558" sldId="2147483666"/>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3146388984" sldId="2147483667"/>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3171841454" sldId="2147483668"/>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1718958274" sldId="2147483669"/>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2202905451" sldId="2147483670"/>
          </pc:sldLayoutMkLst>
        </pc:sldLayoutChg>
        <pc:sldLayoutChg chg="add del">
          <pc:chgData name="Christian Horvath (2509004)" userId="S::2509004@student.uwtsd.ac.uk::33e6e13c-b65a-4790-8306-a62357071ec7" providerId="AD" clId="Web-{CC5805FA-AECB-C235-A9B4-6C35E1506DB0}" dt="2025-10-25T15:37:19.971" v="61"/>
          <pc:sldLayoutMkLst>
            <pc:docMk/>
            <pc:sldMasterMk cId="2460954070" sldId="2147483660"/>
            <pc:sldLayoutMk cId="3479445657" sldId="2147483671"/>
          </pc:sldLayoutMkLst>
        </pc:sldLayoutChg>
      </pc:sldMasterChg>
      <pc:sldMasterChg chg="add del addSldLayout delSldLayout">
        <pc:chgData name="Christian Horvath (2509004)" userId="S::2509004@student.uwtsd.ac.uk::33e6e13c-b65a-4790-8306-a62357071ec7" providerId="AD" clId="Web-{CC5805FA-AECB-C235-A9B4-6C35E1506DB0}" dt="2025-10-25T15:37:19.909" v="60"/>
        <pc:sldMasterMkLst>
          <pc:docMk/>
          <pc:sldMasterMk cId="2113371269" sldId="2147483695"/>
        </pc:sldMasterMkLst>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637705800" sldId="2147483684"/>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1694791414" sldId="2147483685"/>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2319828295" sldId="2147483686"/>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1070199812" sldId="2147483687"/>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3339824634" sldId="2147483688"/>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2341599618" sldId="2147483689"/>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3374271259" sldId="2147483690"/>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3877902788" sldId="2147483691"/>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2180661304" sldId="2147483692"/>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3563592272" sldId="2147483693"/>
          </pc:sldLayoutMkLst>
        </pc:sldLayoutChg>
        <pc:sldLayoutChg chg="add del">
          <pc:chgData name="Christian Horvath (2509004)" userId="S::2509004@student.uwtsd.ac.uk::33e6e13c-b65a-4790-8306-a62357071ec7" providerId="AD" clId="Web-{CC5805FA-AECB-C235-A9B4-6C35E1506DB0}" dt="2025-10-25T15:37:19.909" v="60"/>
          <pc:sldLayoutMkLst>
            <pc:docMk/>
            <pc:sldMasterMk cId="2113371269" sldId="2147483695"/>
            <pc:sldLayoutMk cId="3020391215" sldId="2147483694"/>
          </pc:sldLayoutMkLst>
        </pc:sldLayoutChg>
      </pc:sldMasterChg>
      <pc:sldMasterChg chg="add addSldLayout">
        <pc:chgData name="Christian Horvath (2509004)" userId="S::2509004@student.uwtsd.ac.uk::33e6e13c-b65a-4790-8306-a62357071ec7" providerId="AD" clId="Web-{CC5805FA-AECB-C235-A9B4-6C35E1506DB0}" dt="2025-10-25T15:37:19.971" v="61"/>
        <pc:sldMasterMkLst>
          <pc:docMk/>
          <pc:sldMasterMk cId="169587360" sldId="2147483734"/>
        </pc:sldMasterMkLst>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780679222" sldId="2147483723"/>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3865864281" sldId="2147483724"/>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2244164777" sldId="2147483725"/>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2735048150" sldId="2147483726"/>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3091884777" sldId="2147483727"/>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1405426979" sldId="2147483728"/>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1018106181" sldId="2147483729"/>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3438191187" sldId="2147483730"/>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487465622" sldId="2147483731"/>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594269611" sldId="2147483732"/>
          </pc:sldLayoutMkLst>
        </pc:sldLayoutChg>
        <pc:sldLayoutChg chg="add">
          <pc:chgData name="Christian Horvath (2509004)" userId="S::2509004@student.uwtsd.ac.uk::33e6e13c-b65a-4790-8306-a62357071ec7" providerId="AD" clId="Web-{CC5805FA-AECB-C235-A9B4-6C35E1506DB0}" dt="2025-10-25T15:37:19.971" v="61"/>
          <pc:sldLayoutMkLst>
            <pc:docMk/>
            <pc:sldMasterMk cId="169587360" sldId="2147483734"/>
            <pc:sldLayoutMk cId="252572025" sldId="214748373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10/25/2025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38191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87465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10/25/2025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594269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2572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780679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18106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65864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10/25/2025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244164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10/25/2025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735048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9188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05426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10/25/2025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69587360"/>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3" r:id="rId5"/>
    <p:sldLayoutId id="2147483729" r:id="rId6"/>
    <p:sldLayoutId id="2147483724" r:id="rId7"/>
    <p:sldLayoutId id="2147483725" r:id="rId8"/>
    <p:sldLayoutId id="2147483726" r:id="rId9"/>
    <p:sldLayoutId id="2147483727" r:id="rId10"/>
    <p:sldLayoutId id="2147483728" r:id="rId11"/>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2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0" name="Rectangle 29">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26" name="Rectangle 25">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icrosoft Teams – Apps on Google Play">
            <a:extLst>
              <a:ext uri="{FF2B5EF4-FFF2-40B4-BE49-F238E27FC236}">
                <a16:creationId xmlns:a16="http://schemas.microsoft.com/office/drawing/2014/main" id="{518B0859-903D-4F39-20C2-CF05114AE4C2}"/>
              </a:ext>
            </a:extLst>
          </p:cNvPr>
          <p:cNvPicPr>
            <a:picLocks noChangeAspect="1"/>
          </p:cNvPicPr>
          <p:nvPr/>
        </p:nvPicPr>
        <p:blipFill>
          <a:blip r:embed="rId2">
            <a:alphaModFix amt="35000"/>
          </a:blip>
          <a:srcRect t="21752" b="21998"/>
          <a:stretch>
            <a:fillRect/>
          </a:stretch>
        </p:blipFill>
        <p:spPr>
          <a:xfrm>
            <a:off x="20" y="10"/>
            <a:ext cx="12191980" cy="6857990"/>
          </a:xfrm>
          <a:prstGeom prst="rect">
            <a:avLst/>
          </a:prstGeom>
        </p:spPr>
      </p:pic>
      <p:sp>
        <p:nvSpPr>
          <p:cNvPr id="2" name="Title 1"/>
          <p:cNvSpPr>
            <a:spLocks noGrp="1"/>
          </p:cNvSpPr>
          <p:nvPr>
            <p:ph type="ctrTitle"/>
          </p:nvPr>
        </p:nvSpPr>
        <p:spPr>
          <a:xfrm>
            <a:off x="1066800" y="642594"/>
            <a:ext cx="10058400" cy="1371600"/>
          </a:xfrm>
        </p:spPr>
        <p:txBody>
          <a:bodyPr vert="horz" lIns="91440" tIns="45720" rIns="91440" bIns="45720" rtlCol="0" anchor="ctr">
            <a:normAutofit/>
          </a:bodyPr>
          <a:lstStyle/>
          <a:p>
            <a:pPr algn="l">
              <a:lnSpc>
                <a:spcPct val="90000"/>
              </a:lnSpc>
            </a:pPr>
            <a:r>
              <a:rPr lang="en-US" sz="4800" cap="none" spc="0"/>
              <a:t>How to create a new teams meeting</a:t>
            </a:r>
          </a:p>
        </p:txBody>
      </p:sp>
      <p:sp>
        <p:nvSpPr>
          <p:cNvPr id="3" name="Subtitle 2"/>
          <p:cNvSpPr>
            <a:spLocks noGrp="1"/>
          </p:cNvSpPr>
          <p:nvPr>
            <p:ph type="subTitle" idx="1"/>
          </p:nvPr>
        </p:nvSpPr>
        <p:spPr>
          <a:xfrm>
            <a:off x="374073" y="1717173"/>
            <a:ext cx="10114232" cy="5046313"/>
          </a:xfrm>
        </p:spPr>
        <p:txBody>
          <a:bodyPr vert="horz" lIns="91440" tIns="45720" rIns="91440" bIns="45720" rtlCol="0" anchor="t">
            <a:noAutofit/>
          </a:bodyPr>
          <a:lstStyle/>
          <a:p>
            <a:pPr indent="-182880" algn="l">
              <a:lnSpc>
                <a:spcPct val="90000"/>
              </a:lnSpc>
              <a:spcAft>
                <a:spcPts val="600"/>
              </a:spcAft>
              <a:buFont typeface="Garamond" pitchFamily="18" charset="0"/>
              <a:buChar char="◦"/>
            </a:pPr>
            <a:r>
              <a:rPr lang="en-US" sz="1200" dirty="0">
                <a:solidFill>
                  <a:schemeClr val="tx1"/>
                </a:solidFill>
              </a:rPr>
              <a:t>5 steps on how to create it:</a:t>
            </a:r>
          </a:p>
          <a:p>
            <a:pPr indent="-182880" algn="l">
              <a:lnSpc>
                <a:spcPct val="90000"/>
              </a:lnSpc>
              <a:spcAft>
                <a:spcPts val="600"/>
              </a:spcAft>
              <a:buFont typeface="Garamond" pitchFamily="18" charset="0"/>
              <a:buChar char="◦"/>
            </a:pPr>
            <a:r>
              <a:rPr lang="en-US" sz="1200" dirty="0">
                <a:solidFill>
                  <a:schemeClr val="tx1"/>
                </a:solidFill>
              </a:rPr>
              <a:t>1.  Navigate to the Calendar or Meetings Section within the App. Navigate to the Calendar tab on the left sidebar of Microsoft Teams. This will display all of your upcoming events. Look for the "Meetings," "Calendar," or "Events" sections within the app if you're using a different one. 2.  Click on ‘New Meeting’ or ‘Schedule a Meeting’</a:t>
            </a:r>
          </a:p>
          <a:p>
            <a:pPr indent="-182880" algn="l">
              <a:lnSpc>
                <a:spcPct val="90000"/>
              </a:lnSpc>
              <a:spcAft>
                <a:spcPts val="600"/>
              </a:spcAft>
              <a:buFont typeface="Garamond" pitchFamily="18" charset="0"/>
              <a:buChar char="◦"/>
            </a:pPr>
            <a:r>
              <a:rPr lang="en-US" sz="1200" dirty="0">
                <a:solidFill>
                  <a:schemeClr val="tx1"/>
                </a:solidFill>
              </a:rPr>
              <a:t>Click the New Meeting button in the upper right corner for Teams. Other apps like Zoom or Google Meet will have similar options like “Schedule a Meeting” or “Create Meeting.”</a:t>
            </a:r>
          </a:p>
          <a:p>
            <a:pPr indent="-182880" algn="l">
              <a:lnSpc>
                <a:spcPct val="90000"/>
              </a:lnSpc>
              <a:spcAft>
                <a:spcPts val="600"/>
              </a:spcAft>
              <a:buFont typeface="Garamond" pitchFamily="18" charset="0"/>
              <a:buChar char="◦"/>
            </a:pPr>
            <a:r>
              <a:rPr lang="en-US" sz="1200" dirty="0">
                <a:solidFill>
                  <a:schemeClr val="tx1"/>
                </a:solidFill>
              </a:rPr>
              <a:t>3.  Set the Agenda for the Event Title: Provide a concise description of the meeting, such as "Weekly Team Sync" or "Project Planning Session." Date and Time: Choose the start and end time, and make sure it works for everyone.  Use the </a:t>
            </a:r>
            <a:r>
              <a:rPr lang="en-US" sz="1200" err="1">
                <a:solidFill>
                  <a:schemeClr val="tx1"/>
                </a:solidFill>
              </a:rPr>
              <a:t>timezone</a:t>
            </a:r>
            <a:r>
              <a:rPr lang="en-US" sz="1200" dirty="0">
                <a:solidFill>
                  <a:schemeClr val="tx1"/>
                </a:solidFill>
              </a:rPr>
              <a:t> feature if your team is spread across locations.</a:t>
            </a:r>
          </a:p>
          <a:p>
            <a:pPr indent="-182880" algn="l">
              <a:lnSpc>
                <a:spcPct val="90000"/>
              </a:lnSpc>
              <a:spcAft>
                <a:spcPts val="600"/>
              </a:spcAft>
              <a:buFont typeface="Garamond" pitchFamily="18" charset="0"/>
              <a:buChar char="◦"/>
            </a:pPr>
            <a:r>
              <a:rPr lang="en-US" sz="1200" dirty="0">
                <a:solidFill>
                  <a:schemeClr val="tx1"/>
                </a:solidFill>
              </a:rPr>
              <a:t>Location: If virtual, this will typically be an online meeting link (e.g., Teams or Zoom link).  Add a room or an address for in-person. 4.  Add Attendees and Customize Settings</a:t>
            </a:r>
          </a:p>
          <a:p>
            <a:pPr indent="-182880" algn="l">
              <a:lnSpc>
                <a:spcPct val="90000"/>
              </a:lnSpc>
              <a:spcAft>
                <a:spcPts val="600"/>
              </a:spcAft>
              <a:buFont typeface="Garamond" pitchFamily="18" charset="0"/>
              <a:buChar char="◦"/>
            </a:pPr>
            <a:r>
              <a:rPr lang="en-US" sz="1200" dirty="0">
                <a:solidFill>
                  <a:schemeClr val="tx1"/>
                </a:solidFill>
              </a:rPr>
              <a:t>Attendees: Add the relevant team members or stakeholders via their email addresses or usernames.  You can also invite external participants if needed.</a:t>
            </a:r>
          </a:p>
          <a:p>
            <a:pPr indent="-182880" algn="l">
              <a:lnSpc>
                <a:spcPct val="90000"/>
              </a:lnSpc>
              <a:spcAft>
                <a:spcPts val="600"/>
              </a:spcAft>
              <a:buFont typeface="Garamond" pitchFamily="18" charset="0"/>
              <a:buChar char="◦"/>
            </a:pPr>
            <a:r>
              <a:rPr lang="en-US" sz="1200" dirty="0">
                <a:solidFill>
                  <a:schemeClr val="tx1"/>
                </a:solidFill>
              </a:rPr>
              <a:t>Settings: Some platforms allow you to configure additional settings like enabling video, muting attendees by default, or enabling a meeting password.  Make sure to modify these to meet your requirements. 5.  Send the Invitation and Prepare an Agenda</a:t>
            </a:r>
          </a:p>
          <a:p>
            <a:pPr indent="-182880" algn="l">
              <a:lnSpc>
                <a:spcPct val="90000"/>
              </a:lnSpc>
              <a:spcAft>
                <a:spcPts val="600"/>
              </a:spcAft>
              <a:buFont typeface="Garamond" pitchFamily="18" charset="0"/>
              <a:buChar char="◦"/>
            </a:pPr>
            <a:r>
              <a:rPr lang="en-US" sz="1200" dirty="0">
                <a:solidFill>
                  <a:schemeClr val="tx1"/>
                </a:solidFill>
              </a:rPr>
              <a:t>Send the Invite: Once everything is set, send the invite to all attendees.  The invite will include the meeting link, date, and time.</a:t>
            </a:r>
          </a:p>
          <a:p>
            <a:pPr indent="-182880" algn="l">
              <a:lnSpc>
                <a:spcPct val="90000"/>
              </a:lnSpc>
              <a:spcAft>
                <a:spcPts val="600"/>
              </a:spcAft>
              <a:buFont typeface="Garamond" pitchFamily="18" charset="0"/>
              <a:buChar char="◦"/>
            </a:pPr>
            <a:r>
              <a:rPr lang="en-US" sz="1200" dirty="0">
                <a:solidFill>
                  <a:schemeClr val="tx1"/>
                </a:solidFill>
              </a:rPr>
              <a:t>Share the Agenda: Optionally, attach an agenda in the meeting invite or share it in the meeting chat so that everyone comes prepared.</a:t>
            </a:r>
          </a:p>
          <a:p>
            <a:pPr indent="-182880" algn="l">
              <a:lnSpc>
                <a:spcPct val="90000"/>
              </a:lnSpc>
              <a:spcAft>
                <a:spcPts val="600"/>
              </a:spcAft>
              <a:buClr>
                <a:srgbClr val="FFFFFF"/>
              </a:buClr>
              <a:buFont typeface="Garamond" pitchFamily="18" charset="0"/>
              <a:buChar char="◦"/>
            </a:pPr>
            <a:r>
              <a:rPr lang="en-US" sz="1200" dirty="0">
                <a:solidFill>
                  <a:schemeClr val="tx1"/>
                </a:solidFill>
              </a:rPr>
              <a:t>    The reason why I think team meetings will benefit you is because when you run a business or work for a business  some type of office and you out the country you can always create a team meeting if needed or whether your not coming in  for work and want something to say to your team you can quickly make a group call and speak to them virtually which could save you a lot of time without being behind for work or to hear any updates on that oncoming day when you cant</a:t>
            </a:r>
            <a:r>
              <a:rPr lang="en-US" sz="1200">
                <a:solidFill>
                  <a:schemeClr val="tx1"/>
                </a:solidFill>
              </a:rPr>
              <a:t> make it in for work.</a:t>
            </a:r>
          </a:p>
        </p:txBody>
      </p:sp>
      <p:sp>
        <p:nvSpPr>
          <p:cNvPr id="28" name="Rectangle 27">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SavonVTI</vt:lpstr>
      <vt:lpstr>How to create a new teams meeting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74</cp:revision>
  <dcterms:created xsi:type="dcterms:W3CDTF">2025-10-25T14:39:12Z</dcterms:created>
  <dcterms:modified xsi:type="dcterms:W3CDTF">2025-10-25T15:49:12Z</dcterms:modified>
</cp:coreProperties>
</file>