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9CE65B-FFFB-AB18-EF03-EAD752C9D7BA}" v="193" dt="2026-06-17T14:48:50.063"/>
    <p1510:client id="{9E332B1A-6BF9-9444-FBFE-5F4AFE6D8F42}" v="11" dt="2026-06-17T13:56:34.677"/>
    <p1510:client id="{B22A7C7A-0816-AF5E-0284-3BEE858C4515}" v="276" dt="2026-06-17T22:55:36.562"/>
    <p1510:client id="{EBF8AB38-C97F-9A90-82F3-CF4A4030651D}" v="22" dt="2026-06-17T14:38:16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Williams (2506507)" userId="S::2506507@student.uwtsd.ac.uk::e5fcea3c-14b3-4b61-b226-3e6ae6d96f00" providerId="AD" clId="Web-{9E332B1A-6BF9-9444-FBFE-5F4AFE6D8F42}"/>
    <pc:docChg chg="addSld modSld">
      <pc:chgData name="Rebecca Williams (2506507)" userId="S::2506507@student.uwtsd.ac.uk::e5fcea3c-14b3-4b61-b226-3e6ae6d96f00" providerId="AD" clId="Web-{9E332B1A-6BF9-9444-FBFE-5F4AFE6D8F42}" dt="2026-06-17T13:56:58.132" v="20" actId="20577"/>
      <pc:docMkLst>
        <pc:docMk/>
      </pc:docMkLst>
      <pc:sldChg chg="modSp">
        <pc:chgData name="Rebecca Williams (2506507)" userId="S::2506507@student.uwtsd.ac.uk::e5fcea3c-14b3-4b61-b226-3e6ae6d96f00" providerId="AD" clId="Web-{9E332B1A-6BF9-9444-FBFE-5F4AFE6D8F42}" dt="2026-06-17T13:35:58.156" v="4" actId="20577"/>
        <pc:sldMkLst>
          <pc:docMk/>
          <pc:sldMk cId="109857222" sldId="256"/>
        </pc:sldMkLst>
        <pc:spChg chg="mod">
          <ac:chgData name="Rebecca Williams (2506507)" userId="S::2506507@student.uwtsd.ac.uk::e5fcea3c-14b3-4b61-b226-3e6ae6d96f00" providerId="AD" clId="Web-{9E332B1A-6BF9-9444-FBFE-5F4AFE6D8F42}" dt="2026-06-17T13:35:58.156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Rebecca Williams (2506507)" userId="S::2506507@student.uwtsd.ac.uk::e5fcea3c-14b3-4b61-b226-3e6ae6d96f00" providerId="AD" clId="Web-{9E332B1A-6BF9-9444-FBFE-5F4AFE6D8F42}" dt="2026-06-17T13:37:54.177" v="10" actId="20577"/>
        <pc:sldMkLst>
          <pc:docMk/>
          <pc:sldMk cId="560364492" sldId="257"/>
        </pc:sldMkLst>
        <pc:spChg chg="mod">
          <ac:chgData name="Rebecca Williams (2506507)" userId="S::2506507@student.uwtsd.ac.uk::e5fcea3c-14b3-4b61-b226-3e6ae6d96f00" providerId="AD" clId="Web-{9E332B1A-6BF9-9444-FBFE-5F4AFE6D8F42}" dt="2026-06-17T13:37:54.177" v="10" actId="20577"/>
          <ac:spMkLst>
            <pc:docMk/>
            <pc:sldMk cId="560364492" sldId="257"/>
            <ac:spMk id="3" creationId="{028B3BBE-0011-1950-F024-C7C1ED18AC78}"/>
          </ac:spMkLst>
        </pc:spChg>
      </pc:sldChg>
      <pc:sldChg chg="modSp new">
        <pc:chgData name="Rebecca Williams (2506507)" userId="S::2506507@student.uwtsd.ac.uk::e5fcea3c-14b3-4b61-b226-3e6ae6d96f00" providerId="AD" clId="Web-{9E332B1A-6BF9-9444-FBFE-5F4AFE6D8F42}" dt="2026-06-17T13:45:59.688" v="14" actId="1076"/>
        <pc:sldMkLst>
          <pc:docMk/>
          <pc:sldMk cId="1734886904" sldId="258"/>
        </pc:sldMkLst>
        <pc:spChg chg="mod">
          <ac:chgData name="Rebecca Williams (2506507)" userId="S::2506507@student.uwtsd.ac.uk::e5fcea3c-14b3-4b61-b226-3e6ae6d96f00" providerId="AD" clId="Web-{9E332B1A-6BF9-9444-FBFE-5F4AFE6D8F42}" dt="2026-06-17T13:45:59.688" v="14" actId="1076"/>
          <ac:spMkLst>
            <pc:docMk/>
            <pc:sldMk cId="1734886904" sldId="258"/>
            <ac:spMk id="3" creationId="{DC52BE8C-DD45-7585-8239-BAE323E4D74A}"/>
          </ac:spMkLst>
        </pc:spChg>
      </pc:sldChg>
      <pc:sldChg chg="modSp new">
        <pc:chgData name="Rebecca Williams (2506507)" userId="S::2506507@student.uwtsd.ac.uk::e5fcea3c-14b3-4b61-b226-3e6ae6d96f00" providerId="AD" clId="Web-{9E332B1A-6BF9-9444-FBFE-5F4AFE6D8F42}" dt="2026-06-17T13:56:25.458" v="17" actId="20577"/>
        <pc:sldMkLst>
          <pc:docMk/>
          <pc:sldMk cId="484762143" sldId="259"/>
        </pc:sldMkLst>
        <pc:spChg chg="mod">
          <ac:chgData name="Rebecca Williams (2506507)" userId="S::2506507@student.uwtsd.ac.uk::e5fcea3c-14b3-4b61-b226-3e6ae6d96f00" providerId="AD" clId="Web-{9E332B1A-6BF9-9444-FBFE-5F4AFE6D8F42}" dt="2026-06-17T13:56:25.458" v="17" actId="20577"/>
          <ac:spMkLst>
            <pc:docMk/>
            <pc:sldMk cId="484762143" sldId="259"/>
            <ac:spMk id="3" creationId="{D5543052-5EDF-60BB-1C94-0F283E6260F4}"/>
          </ac:spMkLst>
        </pc:spChg>
      </pc:sldChg>
      <pc:sldChg chg="modSp new">
        <pc:chgData name="Rebecca Williams (2506507)" userId="S::2506507@student.uwtsd.ac.uk::e5fcea3c-14b3-4b61-b226-3e6ae6d96f00" providerId="AD" clId="Web-{9E332B1A-6BF9-9444-FBFE-5F4AFE6D8F42}" dt="2026-06-17T13:56:58.132" v="20" actId="20577"/>
        <pc:sldMkLst>
          <pc:docMk/>
          <pc:sldMk cId="761207898" sldId="260"/>
        </pc:sldMkLst>
        <pc:spChg chg="mod">
          <ac:chgData name="Rebecca Williams (2506507)" userId="S::2506507@student.uwtsd.ac.uk::e5fcea3c-14b3-4b61-b226-3e6ae6d96f00" providerId="AD" clId="Web-{9E332B1A-6BF9-9444-FBFE-5F4AFE6D8F42}" dt="2026-06-17T13:56:58.132" v="20" actId="20577"/>
          <ac:spMkLst>
            <pc:docMk/>
            <pc:sldMk cId="761207898" sldId="260"/>
            <ac:spMk id="3" creationId="{33C4650B-4A4D-A227-DAFD-7BA939CA213F}"/>
          </ac:spMkLst>
        </pc:spChg>
      </pc:sldChg>
    </pc:docChg>
  </pc:docChgLst>
  <pc:docChgLst>
    <pc:chgData clId="Web-{EBF8AB38-C97F-9A90-82F3-CF4A4030651D}"/>
    <pc:docChg chg="addSld">
      <pc:chgData name="" userId="" providerId="" clId="Web-{EBF8AB38-C97F-9A90-82F3-CF4A4030651D}" dt="2026-06-17T14:22:21.023" v="0"/>
      <pc:docMkLst>
        <pc:docMk/>
      </pc:docMkLst>
      <pc:sldChg chg="new">
        <pc:chgData name="" userId="" providerId="" clId="Web-{EBF8AB38-C97F-9A90-82F3-CF4A4030651D}" dt="2026-06-17T14:22:21.023" v="0"/>
        <pc:sldMkLst>
          <pc:docMk/>
          <pc:sldMk cId="447622084" sldId="261"/>
        </pc:sldMkLst>
      </pc:sldChg>
    </pc:docChg>
  </pc:docChgLst>
  <pc:docChgLst>
    <pc:chgData name="Rebecca Williams (2506507)" userId="S::2506507@student.uwtsd.ac.uk::e5fcea3c-14b3-4b61-b226-3e6ae6d96f00" providerId="AD" clId="Web-{EBF8AB38-C97F-9A90-82F3-CF4A4030651D}"/>
    <pc:docChg chg="addSld modSld">
      <pc:chgData name="Rebecca Williams (2506507)" userId="S::2506507@student.uwtsd.ac.uk::e5fcea3c-14b3-4b61-b226-3e6ae6d96f00" providerId="AD" clId="Web-{EBF8AB38-C97F-9A90-82F3-CF4A4030651D}" dt="2026-06-17T14:38:16.480" v="37" actId="20577"/>
      <pc:docMkLst>
        <pc:docMk/>
      </pc:docMkLst>
      <pc:sldChg chg="modSp">
        <pc:chgData name="Rebecca Williams (2506507)" userId="S::2506507@student.uwtsd.ac.uk::e5fcea3c-14b3-4b61-b226-3e6ae6d96f00" providerId="AD" clId="Web-{EBF8AB38-C97F-9A90-82F3-CF4A4030651D}" dt="2026-06-17T14:31:24.370" v="23" actId="20577"/>
        <pc:sldMkLst>
          <pc:docMk/>
          <pc:sldMk cId="109857222" sldId="256"/>
        </pc:sldMkLst>
        <pc:spChg chg="mod">
          <ac:chgData name="Rebecca Williams (2506507)" userId="S::2506507@student.uwtsd.ac.uk::e5fcea3c-14b3-4b61-b226-3e6ae6d96f00" providerId="AD" clId="Web-{EBF8AB38-C97F-9A90-82F3-CF4A4030651D}" dt="2026-06-17T14:31:24.370" v="2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ebecca Williams (2506507)" userId="S::2506507@student.uwtsd.ac.uk::e5fcea3c-14b3-4b61-b226-3e6ae6d96f00" providerId="AD" clId="Web-{EBF8AB38-C97F-9A90-82F3-CF4A4030651D}" dt="2026-06-17T14:31:16.604" v="22" actId="20577"/>
        <pc:sldMkLst>
          <pc:docMk/>
          <pc:sldMk cId="1734886904" sldId="258"/>
        </pc:sldMkLst>
        <pc:spChg chg="mod">
          <ac:chgData name="Rebecca Williams (2506507)" userId="S::2506507@student.uwtsd.ac.uk::e5fcea3c-14b3-4b61-b226-3e6ae6d96f00" providerId="AD" clId="Web-{EBF8AB38-C97F-9A90-82F3-CF4A4030651D}" dt="2026-06-17T14:31:16.604" v="22" actId="20577"/>
          <ac:spMkLst>
            <pc:docMk/>
            <pc:sldMk cId="1734886904" sldId="258"/>
            <ac:spMk id="3" creationId="{DC52BE8C-DD45-7585-8239-BAE323E4D74A}"/>
          </ac:spMkLst>
        </pc:spChg>
      </pc:sldChg>
      <pc:sldChg chg="modSp">
        <pc:chgData name="Rebecca Williams (2506507)" userId="S::2506507@student.uwtsd.ac.uk::e5fcea3c-14b3-4b61-b226-3e6ae6d96f00" providerId="AD" clId="Web-{EBF8AB38-C97F-9A90-82F3-CF4A4030651D}" dt="2026-06-17T14:31:00.713" v="20" actId="20577"/>
        <pc:sldMkLst>
          <pc:docMk/>
          <pc:sldMk cId="761207898" sldId="260"/>
        </pc:sldMkLst>
        <pc:spChg chg="mod">
          <ac:chgData name="Rebecca Williams (2506507)" userId="S::2506507@student.uwtsd.ac.uk::e5fcea3c-14b3-4b61-b226-3e6ae6d96f00" providerId="AD" clId="Web-{EBF8AB38-C97F-9A90-82F3-CF4A4030651D}" dt="2026-06-17T14:31:00.713" v="20" actId="20577"/>
          <ac:spMkLst>
            <pc:docMk/>
            <pc:sldMk cId="761207898" sldId="260"/>
            <ac:spMk id="3" creationId="{33C4650B-4A4D-A227-DAFD-7BA939CA213F}"/>
          </ac:spMkLst>
        </pc:spChg>
      </pc:sldChg>
      <pc:sldChg chg="modSp">
        <pc:chgData name="Rebecca Williams (2506507)" userId="S::2506507@student.uwtsd.ac.uk::e5fcea3c-14b3-4b61-b226-3e6ae6d96f00" providerId="AD" clId="Web-{EBF8AB38-C97F-9A90-82F3-CF4A4030651D}" dt="2026-06-17T14:23:52.776" v="2" actId="20577"/>
        <pc:sldMkLst>
          <pc:docMk/>
          <pc:sldMk cId="447622084" sldId="261"/>
        </pc:sldMkLst>
        <pc:spChg chg="mod">
          <ac:chgData name="Rebecca Williams (2506507)" userId="S::2506507@student.uwtsd.ac.uk::e5fcea3c-14b3-4b61-b226-3e6ae6d96f00" providerId="AD" clId="Web-{EBF8AB38-C97F-9A90-82F3-CF4A4030651D}" dt="2026-06-17T14:23:52.776" v="2" actId="20577"/>
          <ac:spMkLst>
            <pc:docMk/>
            <pc:sldMk cId="447622084" sldId="261"/>
            <ac:spMk id="3" creationId="{5ED1400F-5597-6643-DFA3-6DF8E773ADA8}"/>
          </ac:spMkLst>
        </pc:spChg>
      </pc:sldChg>
      <pc:sldChg chg="modSp new">
        <pc:chgData name="Rebecca Williams (2506507)" userId="S::2506507@student.uwtsd.ac.uk::e5fcea3c-14b3-4b61-b226-3e6ae6d96f00" providerId="AD" clId="Web-{EBF8AB38-C97F-9A90-82F3-CF4A4030651D}" dt="2026-06-17T14:30:43.385" v="16" actId="20577"/>
        <pc:sldMkLst>
          <pc:docMk/>
          <pc:sldMk cId="2724323056" sldId="262"/>
        </pc:sldMkLst>
        <pc:spChg chg="mod">
          <ac:chgData name="Rebecca Williams (2506507)" userId="S::2506507@student.uwtsd.ac.uk::e5fcea3c-14b3-4b61-b226-3e6ae6d96f00" providerId="AD" clId="Web-{EBF8AB38-C97F-9A90-82F3-CF4A4030651D}" dt="2026-06-17T14:30:43.385" v="16" actId="20577"/>
          <ac:spMkLst>
            <pc:docMk/>
            <pc:sldMk cId="2724323056" sldId="262"/>
            <ac:spMk id="3" creationId="{1E74FD9F-3D77-03A1-5A50-8B67021E4E21}"/>
          </ac:spMkLst>
        </pc:spChg>
      </pc:sldChg>
      <pc:sldChg chg="modSp new">
        <pc:chgData name="Rebecca Williams (2506507)" userId="S::2506507@student.uwtsd.ac.uk::e5fcea3c-14b3-4b61-b226-3e6ae6d96f00" providerId="AD" clId="Web-{EBF8AB38-C97F-9A90-82F3-CF4A4030651D}" dt="2026-06-17T14:30:52.791" v="18" actId="20577"/>
        <pc:sldMkLst>
          <pc:docMk/>
          <pc:sldMk cId="3961871159" sldId="263"/>
        </pc:sldMkLst>
        <pc:spChg chg="mod">
          <ac:chgData name="Rebecca Williams (2506507)" userId="S::2506507@student.uwtsd.ac.uk::e5fcea3c-14b3-4b61-b226-3e6ae6d96f00" providerId="AD" clId="Web-{EBF8AB38-C97F-9A90-82F3-CF4A4030651D}" dt="2026-06-17T14:30:52.791" v="18" actId="20577"/>
          <ac:spMkLst>
            <pc:docMk/>
            <pc:sldMk cId="3961871159" sldId="263"/>
            <ac:spMk id="3" creationId="{3A29B51D-F9B9-7836-EBD6-49C42D57BDFE}"/>
          </ac:spMkLst>
        </pc:spChg>
      </pc:sldChg>
      <pc:sldChg chg="modSp new">
        <pc:chgData name="Rebecca Williams (2506507)" userId="S::2506507@student.uwtsd.ac.uk::e5fcea3c-14b3-4b61-b226-3e6ae6d96f00" providerId="AD" clId="Web-{EBF8AB38-C97F-9A90-82F3-CF4A4030651D}" dt="2026-06-17T14:30:34.259" v="15" actId="14100"/>
        <pc:sldMkLst>
          <pc:docMk/>
          <pc:sldMk cId="3064355238" sldId="264"/>
        </pc:sldMkLst>
        <pc:spChg chg="mod">
          <ac:chgData name="Rebecca Williams (2506507)" userId="S::2506507@student.uwtsd.ac.uk::e5fcea3c-14b3-4b61-b226-3e6ae6d96f00" providerId="AD" clId="Web-{EBF8AB38-C97F-9A90-82F3-CF4A4030651D}" dt="2026-06-17T14:30:34.259" v="15" actId="14100"/>
          <ac:spMkLst>
            <pc:docMk/>
            <pc:sldMk cId="3064355238" sldId="264"/>
            <ac:spMk id="3" creationId="{90FC5FA0-30E2-A441-5C45-7601DAC9682D}"/>
          </ac:spMkLst>
        </pc:spChg>
      </pc:sldChg>
      <pc:sldChg chg="modSp new">
        <pc:chgData name="Rebecca Williams (2506507)" userId="S::2506507@student.uwtsd.ac.uk::e5fcea3c-14b3-4b61-b226-3e6ae6d96f00" providerId="AD" clId="Web-{EBF8AB38-C97F-9A90-82F3-CF4A4030651D}" dt="2026-06-17T14:35:05.785" v="29" actId="14100"/>
        <pc:sldMkLst>
          <pc:docMk/>
          <pc:sldMk cId="4265047860" sldId="265"/>
        </pc:sldMkLst>
        <pc:spChg chg="mod">
          <ac:chgData name="Rebecca Williams (2506507)" userId="S::2506507@student.uwtsd.ac.uk::e5fcea3c-14b3-4b61-b226-3e6ae6d96f00" providerId="AD" clId="Web-{EBF8AB38-C97F-9A90-82F3-CF4A4030651D}" dt="2026-06-17T14:35:05.785" v="29" actId="14100"/>
          <ac:spMkLst>
            <pc:docMk/>
            <pc:sldMk cId="4265047860" sldId="265"/>
            <ac:spMk id="3" creationId="{C7034CC9-2BF5-B987-51D8-11E021C1E62F}"/>
          </ac:spMkLst>
        </pc:spChg>
      </pc:sldChg>
      <pc:sldChg chg="modSp new">
        <pc:chgData name="Rebecca Williams (2506507)" userId="S::2506507@student.uwtsd.ac.uk::e5fcea3c-14b3-4b61-b226-3e6ae6d96f00" providerId="AD" clId="Web-{EBF8AB38-C97F-9A90-82F3-CF4A4030651D}" dt="2026-06-17T14:38:16.480" v="37" actId="20577"/>
        <pc:sldMkLst>
          <pc:docMk/>
          <pc:sldMk cId="3008730992" sldId="266"/>
        </pc:sldMkLst>
        <pc:spChg chg="mod">
          <ac:chgData name="Rebecca Williams (2506507)" userId="S::2506507@student.uwtsd.ac.uk::e5fcea3c-14b3-4b61-b226-3e6ae6d96f00" providerId="AD" clId="Web-{EBF8AB38-C97F-9A90-82F3-CF4A4030651D}" dt="2026-06-17T14:38:16.480" v="37" actId="20577"/>
          <ac:spMkLst>
            <pc:docMk/>
            <pc:sldMk cId="3008730992" sldId="266"/>
            <ac:spMk id="3" creationId="{20B05CE5-B171-8C19-6FE9-722E8823A3FF}"/>
          </ac:spMkLst>
        </pc:spChg>
      </pc:sldChg>
    </pc:docChg>
  </pc:docChgLst>
  <pc:docChgLst>
    <pc:chgData name="Rebecca Williams (2506507)" userId="S::2506507@student.uwtsd.ac.uk::e5fcea3c-14b3-4b61-b226-3e6ae6d96f00" providerId="AD" clId="Web-{899CE65B-FFFB-AB18-EF03-EAD752C9D7BA}"/>
    <pc:docChg chg="modSld">
      <pc:chgData name="Rebecca Williams (2506507)" userId="S::2506507@student.uwtsd.ac.uk::e5fcea3c-14b3-4b61-b226-3e6ae6d96f00" providerId="AD" clId="Web-{899CE65B-FFFB-AB18-EF03-EAD752C9D7BA}" dt="2026-06-17T14:48:50.063" v="193" actId="14100"/>
      <pc:docMkLst>
        <pc:docMk/>
      </pc:docMkLst>
      <pc:sldChg chg="modSp">
        <pc:chgData name="Rebecca Williams (2506507)" userId="S::2506507@student.uwtsd.ac.uk::e5fcea3c-14b3-4b61-b226-3e6ae6d96f00" providerId="AD" clId="Web-{899CE65B-FFFB-AB18-EF03-EAD752C9D7BA}" dt="2026-06-17T14:44:16.656" v="84" actId="20577"/>
        <pc:sldMkLst>
          <pc:docMk/>
          <pc:sldMk cId="109857222" sldId="256"/>
        </pc:sldMkLst>
        <pc:spChg chg="mod">
          <ac:chgData name="Rebecca Williams (2506507)" userId="S::2506507@student.uwtsd.ac.uk::e5fcea3c-14b3-4b61-b226-3e6ae6d96f00" providerId="AD" clId="Web-{899CE65B-FFFB-AB18-EF03-EAD752C9D7BA}" dt="2026-06-17T14:44:16.656" v="8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ebecca Williams (2506507)" userId="S::2506507@student.uwtsd.ac.uk::e5fcea3c-14b3-4b61-b226-3e6ae6d96f00" providerId="AD" clId="Web-{899CE65B-FFFB-AB18-EF03-EAD752C9D7BA}" dt="2026-06-17T14:47:04.181" v="185" actId="20577"/>
        <pc:sldMkLst>
          <pc:docMk/>
          <pc:sldMk cId="560364492" sldId="257"/>
        </pc:sldMkLst>
        <pc:spChg chg="mod">
          <ac:chgData name="Rebecca Williams (2506507)" userId="S::2506507@student.uwtsd.ac.uk::e5fcea3c-14b3-4b61-b226-3e6ae6d96f00" providerId="AD" clId="Web-{899CE65B-FFFB-AB18-EF03-EAD752C9D7BA}" dt="2026-06-17T14:47:04.181" v="185" actId="20577"/>
          <ac:spMkLst>
            <pc:docMk/>
            <pc:sldMk cId="560364492" sldId="257"/>
            <ac:spMk id="3" creationId="{028B3BBE-0011-1950-F024-C7C1ED18AC78}"/>
          </ac:spMkLst>
        </pc:spChg>
      </pc:sldChg>
      <pc:sldChg chg="modSp">
        <pc:chgData name="Rebecca Williams (2506507)" userId="S::2506507@student.uwtsd.ac.uk::e5fcea3c-14b3-4b61-b226-3e6ae6d96f00" providerId="AD" clId="Web-{899CE65B-FFFB-AB18-EF03-EAD752C9D7BA}" dt="2026-06-17T14:48:08.544" v="192" actId="20577"/>
        <pc:sldMkLst>
          <pc:docMk/>
          <pc:sldMk cId="1734886904" sldId="258"/>
        </pc:sldMkLst>
        <pc:spChg chg="mod">
          <ac:chgData name="Rebecca Williams (2506507)" userId="S::2506507@student.uwtsd.ac.uk::e5fcea3c-14b3-4b61-b226-3e6ae6d96f00" providerId="AD" clId="Web-{899CE65B-FFFB-AB18-EF03-EAD752C9D7BA}" dt="2026-06-17T14:48:08.544" v="192" actId="20577"/>
          <ac:spMkLst>
            <pc:docMk/>
            <pc:sldMk cId="1734886904" sldId="258"/>
            <ac:spMk id="3" creationId="{DC52BE8C-DD45-7585-8239-BAE323E4D74A}"/>
          </ac:spMkLst>
        </pc:spChg>
      </pc:sldChg>
      <pc:sldChg chg="modSp">
        <pc:chgData name="Rebecca Williams (2506507)" userId="S::2506507@student.uwtsd.ac.uk::e5fcea3c-14b3-4b61-b226-3e6ae6d96f00" providerId="AD" clId="Web-{899CE65B-FFFB-AB18-EF03-EAD752C9D7BA}" dt="2026-06-17T14:48:50.063" v="193" actId="14100"/>
        <pc:sldMkLst>
          <pc:docMk/>
          <pc:sldMk cId="484762143" sldId="259"/>
        </pc:sldMkLst>
        <pc:spChg chg="mod">
          <ac:chgData name="Rebecca Williams (2506507)" userId="S::2506507@student.uwtsd.ac.uk::e5fcea3c-14b3-4b61-b226-3e6ae6d96f00" providerId="AD" clId="Web-{899CE65B-FFFB-AB18-EF03-EAD752C9D7BA}" dt="2026-06-17T14:48:50.063" v="193" actId="14100"/>
          <ac:spMkLst>
            <pc:docMk/>
            <pc:sldMk cId="484762143" sldId="259"/>
            <ac:spMk id="3" creationId="{D5543052-5EDF-60BB-1C94-0F283E6260F4}"/>
          </ac:spMkLst>
        </pc:spChg>
      </pc:sldChg>
    </pc:docChg>
  </pc:docChgLst>
  <pc:docChgLst>
    <pc:chgData name="Rebecca Williams (2506507)" userId="S::2506507@student.uwtsd.ac.uk::e5fcea3c-14b3-4b61-b226-3e6ae6d96f00" providerId="AD" clId="Web-{B22A7C7A-0816-AF5E-0284-3BEE858C4515}"/>
    <pc:docChg chg="addSld delSld modSld">
      <pc:chgData name="Rebecca Williams (2506507)" userId="S::2506507@student.uwtsd.ac.uk::e5fcea3c-14b3-4b61-b226-3e6ae6d96f00" providerId="AD" clId="Web-{B22A7C7A-0816-AF5E-0284-3BEE858C4515}" dt="2026-06-17T22:55:58.234" v="326"/>
      <pc:docMkLst>
        <pc:docMk/>
      </pc:docMkLst>
      <pc:sldChg chg="addSp delSp modSp mod setBg">
        <pc:chgData name="Rebecca Williams (2506507)" userId="S::2506507@student.uwtsd.ac.uk::e5fcea3c-14b3-4b61-b226-3e6ae6d96f00" providerId="AD" clId="Web-{B22A7C7A-0816-AF5E-0284-3BEE858C4515}" dt="2026-06-17T22:55:58.234" v="326"/>
        <pc:sldMkLst>
          <pc:docMk/>
          <pc:sldMk cId="560364492" sldId="257"/>
        </pc:sldMkLst>
        <pc:spChg chg="mod">
          <ac:chgData name="Rebecca Williams (2506507)" userId="S::2506507@student.uwtsd.ac.uk::e5fcea3c-14b3-4b61-b226-3e6ae6d96f00" providerId="AD" clId="Web-{B22A7C7A-0816-AF5E-0284-3BEE858C4515}" dt="2026-06-17T22:55:58.234" v="326"/>
          <ac:spMkLst>
            <pc:docMk/>
            <pc:sldMk cId="560364492" sldId="257"/>
            <ac:spMk id="2" creationId="{628FB44A-C280-372B-92CF-E21A3A8CA37B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2:55:58.234" v="326"/>
          <ac:spMkLst>
            <pc:docMk/>
            <pc:sldMk cId="560364492" sldId="257"/>
            <ac:spMk id="3" creationId="{028B3BBE-0011-1950-F024-C7C1ED18AC78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5:58.218" v="325"/>
          <ac:spMkLst>
            <pc:docMk/>
            <pc:sldMk cId="560364492" sldId="257"/>
            <ac:spMk id="8" creationId="{D038248A-211C-4EEC-8401-C761B929FB52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5:58.218" v="325"/>
          <ac:spMkLst>
            <pc:docMk/>
            <pc:sldMk cId="560364492" sldId="257"/>
            <ac:spMk id="10" creationId="{C30A849F-66D9-40C8-BEC8-35AFF8F4568F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5:58.234" v="326"/>
          <ac:spMkLst>
            <pc:docMk/>
            <pc:sldMk cId="560364492" sldId="257"/>
            <ac:spMk id="24" creationId="{1BB867FF-FC45-48F7-8104-F89BE54909F1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5:58.234" v="326"/>
          <ac:spMkLst>
            <pc:docMk/>
            <pc:sldMk cId="560364492" sldId="257"/>
            <ac:spMk id="25" creationId="{8BB56887-D0D5-4F0C-9E19-7247EB83C8B7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5:58.234" v="326"/>
          <ac:spMkLst>
            <pc:docMk/>
            <pc:sldMk cId="560364492" sldId="257"/>
            <ac:spMk id="26" creationId="{081E4A58-353D-44AE-B2FC-2A74E2E400F7}"/>
          </ac:spMkLst>
        </pc:spChg>
        <pc:grpChg chg="add del">
          <ac:chgData name="Rebecca Williams (2506507)" userId="S::2506507@student.uwtsd.ac.uk::e5fcea3c-14b3-4b61-b226-3e6ae6d96f00" providerId="AD" clId="Web-{B22A7C7A-0816-AF5E-0284-3BEE858C4515}" dt="2026-06-17T22:55:58.218" v="325"/>
          <ac:grpSpMkLst>
            <pc:docMk/>
            <pc:sldMk cId="560364492" sldId="257"/>
            <ac:grpSpMk id="12" creationId="{04542298-A2B1-480F-A11C-A40EDD19B857}"/>
          </ac:grpSpMkLst>
        </pc:grpChg>
        <pc:grpChg chg="add del">
          <ac:chgData name="Rebecca Williams (2506507)" userId="S::2506507@student.uwtsd.ac.uk::e5fcea3c-14b3-4b61-b226-3e6ae6d96f00" providerId="AD" clId="Web-{B22A7C7A-0816-AF5E-0284-3BEE858C4515}" dt="2026-06-17T22:55:58.218" v="325"/>
          <ac:grpSpMkLst>
            <pc:docMk/>
            <pc:sldMk cId="560364492" sldId="257"/>
            <ac:grpSpMk id="18" creationId="{2A5C9C35-2375-49EB-B99C-17C87D42FE7C}"/>
          </ac:grpSpMkLst>
        </pc:grpChg>
      </pc:sldChg>
      <pc:sldChg chg="addSp modSp mod setBg">
        <pc:chgData name="Rebecca Williams (2506507)" userId="S::2506507@student.uwtsd.ac.uk::e5fcea3c-14b3-4b61-b226-3e6ae6d96f00" providerId="AD" clId="Web-{B22A7C7A-0816-AF5E-0284-3BEE858C4515}" dt="2026-06-17T22:48:42.800" v="299"/>
        <pc:sldMkLst>
          <pc:docMk/>
          <pc:sldMk cId="1734886904" sldId="258"/>
        </pc:sldMkLst>
        <pc:spChg chg="mod">
          <ac:chgData name="Rebecca Williams (2506507)" userId="S::2506507@student.uwtsd.ac.uk::e5fcea3c-14b3-4b61-b226-3e6ae6d96f00" providerId="AD" clId="Web-{B22A7C7A-0816-AF5E-0284-3BEE858C4515}" dt="2026-06-17T22:48:42.800" v="299"/>
          <ac:spMkLst>
            <pc:docMk/>
            <pc:sldMk cId="1734886904" sldId="258"/>
            <ac:spMk id="2" creationId="{313D287E-80A5-CA3E-FB05-37B9FEA95881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2:48:42.800" v="299"/>
          <ac:spMkLst>
            <pc:docMk/>
            <pc:sldMk cId="1734886904" sldId="258"/>
            <ac:spMk id="3" creationId="{DC52BE8C-DD45-7585-8239-BAE323E4D74A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8:42.800" v="299"/>
          <ac:spMkLst>
            <pc:docMk/>
            <pc:sldMk cId="1734886904" sldId="258"/>
            <ac:spMk id="9" creationId="{D1D34770-47A8-402C-AF23-2B653F2D88C1}"/>
          </ac:spMkLst>
        </pc:spChg>
        <pc:picChg chg="add mod">
          <ac:chgData name="Rebecca Williams (2506507)" userId="S::2506507@student.uwtsd.ac.uk::e5fcea3c-14b3-4b61-b226-3e6ae6d96f00" providerId="AD" clId="Web-{B22A7C7A-0816-AF5E-0284-3BEE858C4515}" dt="2026-06-17T22:48:42.800" v="299"/>
          <ac:picMkLst>
            <pc:docMk/>
            <pc:sldMk cId="1734886904" sldId="258"/>
            <ac:picMk id="4" creationId="{BCAE063E-35CE-4919-944C-03741B34593E}"/>
          </ac:picMkLst>
        </pc:picChg>
      </pc:sldChg>
      <pc:sldChg chg="addSp delSp modSp del">
        <pc:chgData name="Rebecca Williams (2506507)" userId="S::2506507@student.uwtsd.ac.uk::e5fcea3c-14b3-4b61-b226-3e6ae6d96f00" providerId="AD" clId="Web-{B22A7C7A-0816-AF5E-0284-3BEE858C4515}" dt="2026-06-17T15:14:25.934" v="59"/>
        <pc:sldMkLst>
          <pc:docMk/>
          <pc:sldMk cId="484762143" sldId="259"/>
        </pc:sldMkLst>
        <pc:spChg chg="mod">
          <ac:chgData name="Rebecca Williams (2506507)" userId="S::2506507@student.uwtsd.ac.uk::e5fcea3c-14b3-4b61-b226-3e6ae6d96f00" providerId="AD" clId="Web-{B22A7C7A-0816-AF5E-0284-3BEE858C4515}" dt="2026-06-17T15:11:14.379" v="32" actId="20577"/>
          <ac:spMkLst>
            <pc:docMk/>
            <pc:sldMk cId="484762143" sldId="259"/>
            <ac:spMk id="3" creationId="{D5543052-5EDF-60BB-1C94-0F283E6260F4}"/>
          </ac:spMkLst>
        </pc:spChg>
        <pc:spChg chg="add del mod">
          <ac:chgData name="Rebecca Williams (2506507)" userId="S::2506507@student.uwtsd.ac.uk::e5fcea3c-14b3-4b61-b226-3e6ae6d96f00" providerId="AD" clId="Web-{B22A7C7A-0816-AF5E-0284-3BEE858C4515}" dt="2026-06-17T15:12:15.788" v="48"/>
          <ac:spMkLst>
            <pc:docMk/>
            <pc:sldMk cId="484762143" sldId="259"/>
            <ac:spMk id="4" creationId="{481F0103-549C-61EA-62CF-849C9B21E839}"/>
          </ac:spMkLst>
        </pc:spChg>
        <pc:spChg chg="add mod">
          <ac:chgData name="Rebecca Williams (2506507)" userId="S::2506507@student.uwtsd.ac.uk::e5fcea3c-14b3-4b61-b226-3e6ae6d96f00" providerId="AD" clId="Web-{B22A7C7A-0816-AF5E-0284-3BEE858C4515}" dt="2026-06-17T15:12:45.961" v="58" actId="14100"/>
          <ac:spMkLst>
            <pc:docMk/>
            <pc:sldMk cId="484762143" sldId="259"/>
            <ac:spMk id="5" creationId="{C085BEAF-A6AD-D106-D07F-E6E8B7244684}"/>
          </ac:spMkLst>
        </pc:spChg>
      </pc:sldChg>
      <pc:sldChg chg="addSp delSp modSp">
        <pc:chgData name="Rebecca Williams (2506507)" userId="S::2506507@student.uwtsd.ac.uk::e5fcea3c-14b3-4b61-b226-3e6ae6d96f00" providerId="AD" clId="Web-{B22A7C7A-0816-AF5E-0284-3BEE858C4515}" dt="2026-06-17T22:50:03.771" v="302"/>
        <pc:sldMkLst>
          <pc:docMk/>
          <pc:sldMk cId="761207898" sldId="260"/>
        </pc:sldMkLst>
        <pc:spChg chg="del mod">
          <ac:chgData name="Rebecca Williams (2506507)" userId="S::2506507@student.uwtsd.ac.uk::e5fcea3c-14b3-4b61-b226-3e6ae6d96f00" providerId="AD" clId="Web-{B22A7C7A-0816-AF5E-0284-3BEE858C4515}" dt="2026-06-17T22:50:03.771" v="302"/>
          <ac:spMkLst>
            <pc:docMk/>
            <pc:sldMk cId="761207898" sldId="260"/>
            <ac:spMk id="3" creationId="{33C4650B-4A4D-A227-DAFD-7BA939CA213F}"/>
          </ac:spMkLst>
        </pc:spChg>
        <pc:graphicFrameChg chg="add">
          <ac:chgData name="Rebecca Williams (2506507)" userId="S::2506507@student.uwtsd.ac.uk::e5fcea3c-14b3-4b61-b226-3e6ae6d96f00" providerId="AD" clId="Web-{B22A7C7A-0816-AF5E-0284-3BEE858C4515}" dt="2026-06-17T22:50:03.771" v="302"/>
          <ac:graphicFrameMkLst>
            <pc:docMk/>
            <pc:sldMk cId="761207898" sldId="260"/>
            <ac:graphicFrameMk id="5" creationId="{827D4294-317E-7F1D-F734-A651D3A07E6E}"/>
          </ac:graphicFrameMkLst>
        </pc:graphicFrameChg>
      </pc:sldChg>
      <pc:sldChg chg="addSp delSp modSp mod setBg">
        <pc:chgData name="Rebecca Williams (2506507)" userId="S::2506507@student.uwtsd.ac.uk::e5fcea3c-14b3-4b61-b226-3e6ae6d96f00" providerId="AD" clId="Web-{B22A7C7A-0816-AF5E-0284-3BEE858C4515}" dt="2026-06-17T22:49:41.005" v="301"/>
        <pc:sldMkLst>
          <pc:docMk/>
          <pc:sldMk cId="447622084" sldId="261"/>
        </pc:sldMkLst>
        <pc:spChg chg="mo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2" creationId="{581CC650-6704-9DE4-5F45-D3EA3B4D7AEC}"/>
          </ac:spMkLst>
        </pc:spChg>
        <pc:spChg chg="del mo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3" creationId="{5ED1400F-5597-6643-DFA3-6DF8E773ADA8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9" creationId="{BACC6370-2D7E-4714-9D71-7542949D7D5D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11" creationId="{F68B3F68-107C-434F-AA38-110D5EA91B85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13" creationId="{AAD0DBB9-1A4B-4391-81D4-CB19F9AB918A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41.005" v="301"/>
          <ac:spMkLst>
            <pc:docMk/>
            <pc:sldMk cId="447622084" sldId="261"/>
            <ac:spMk id="15" creationId="{063BBA22-50EA-4C4D-BE05-F1CE4E63AA56}"/>
          </ac:spMkLst>
        </pc:spChg>
        <pc:graphicFrameChg chg="add">
          <ac:chgData name="Rebecca Williams (2506507)" userId="S::2506507@student.uwtsd.ac.uk::e5fcea3c-14b3-4b61-b226-3e6ae6d96f00" providerId="AD" clId="Web-{B22A7C7A-0816-AF5E-0284-3BEE858C4515}" dt="2026-06-17T22:49:41.005" v="301"/>
          <ac:graphicFrameMkLst>
            <pc:docMk/>
            <pc:sldMk cId="447622084" sldId="261"/>
            <ac:graphicFrameMk id="5" creationId="{D590DBC0-E246-8912-08EF-82C488F8E449}"/>
          </ac:graphicFrameMkLst>
        </pc:graphicFrameChg>
      </pc:sldChg>
      <pc:sldChg chg="addSp delSp modSp mod setBg setClrOvrMap">
        <pc:chgData name="Rebecca Williams (2506507)" userId="S::2506507@student.uwtsd.ac.uk::e5fcea3c-14b3-4b61-b226-3e6ae6d96f00" providerId="AD" clId="Web-{B22A7C7A-0816-AF5E-0284-3BEE858C4515}" dt="2026-06-17T22:52:48.119" v="318" actId="20577"/>
        <pc:sldMkLst>
          <pc:docMk/>
          <pc:sldMk cId="2724323056" sldId="262"/>
        </pc:sldMkLst>
        <pc:spChg chg="mod">
          <ac:chgData name="Rebecca Williams (2506507)" userId="S::2506507@student.uwtsd.ac.uk::e5fcea3c-14b3-4b61-b226-3e6ae6d96f00" providerId="AD" clId="Web-{B22A7C7A-0816-AF5E-0284-3BEE858C4515}" dt="2026-06-17T22:51:18.476" v="314"/>
          <ac:spMkLst>
            <pc:docMk/>
            <pc:sldMk cId="2724323056" sldId="262"/>
            <ac:spMk id="2" creationId="{86DECBFA-DEFF-383F-CC32-2FF83FEC5EE8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2:51:18.476" v="314"/>
          <ac:spMkLst>
            <pc:docMk/>
            <pc:sldMk cId="2724323056" sldId="262"/>
            <ac:spMk id="3" creationId="{1E74FD9F-3D77-03A1-5A50-8B67021E4E21}"/>
          </ac:spMkLst>
        </pc:spChg>
        <pc:spChg chg="add mod">
          <ac:chgData name="Rebecca Williams (2506507)" userId="S::2506507@student.uwtsd.ac.uk::e5fcea3c-14b3-4b61-b226-3e6ae6d96f00" providerId="AD" clId="Web-{B22A7C7A-0816-AF5E-0284-3BEE858C4515}" dt="2026-06-17T22:52:48.119" v="318" actId="20577"/>
          <ac:spMkLst>
            <pc:docMk/>
            <pc:sldMk cId="2724323056" sldId="262"/>
            <ac:spMk id="4" creationId="{6BC503F7-B8CB-6645-1243-85F4FBF0FB4D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28.037" v="305"/>
          <ac:spMkLst>
            <pc:docMk/>
            <pc:sldMk cId="2724323056" sldId="262"/>
            <ac:spMk id="9" creationId="{4C608BEB-860E-4094-8511-78603564A75E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38.584" v="307"/>
          <ac:spMkLst>
            <pc:docMk/>
            <pc:sldMk cId="2724323056" sldId="262"/>
            <ac:spMk id="13" creationId="{58DEA6A1-FC5C-4E6E-BBBF-7E472949B394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38.584" v="307"/>
          <ac:spMkLst>
            <pc:docMk/>
            <pc:sldMk cId="2724323056" sldId="262"/>
            <ac:spMk id="14" creationId="{9F7D788E-2C1B-4EF4-8719-12613771FF98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38.584" v="307"/>
          <ac:spMkLst>
            <pc:docMk/>
            <pc:sldMk cId="2724323056" sldId="262"/>
            <ac:spMk id="15" creationId="{96AAAC3B-1954-46B7-BBAC-27DFF5B5295F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38.584" v="307"/>
          <ac:spMkLst>
            <pc:docMk/>
            <pc:sldMk cId="2724323056" sldId="262"/>
            <ac:spMk id="16" creationId="{7C54E824-C0F4-480B-BC88-689F50C45FBD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38.584" v="307"/>
          <ac:spMkLst>
            <pc:docMk/>
            <pc:sldMk cId="2724323056" sldId="262"/>
            <ac:spMk id="17" creationId="{A5AD6500-BB62-4AAC-9D2F-C10DDC90CBB1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46.803" v="309"/>
          <ac:spMkLst>
            <pc:docMk/>
            <pc:sldMk cId="2724323056" sldId="262"/>
            <ac:spMk id="19" creationId="{1DE7243B-5109-444B-8FAF-7437C66BC0E9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46.803" v="309"/>
          <ac:spMkLst>
            <pc:docMk/>
            <pc:sldMk cId="2724323056" sldId="262"/>
            <ac:spMk id="20" creationId="{4C5D6221-DA7B-4611-AA26-7D8E349FDE96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0:51.350" v="311"/>
          <ac:spMkLst>
            <pc:docMk/>
            <pc:sldMk cId="2724323056" sldId="262"/>
            <ac:spMk id="22" creationId="{4C608BEB-860E-4094-8511-78603564A75E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1:18.461" v="313"/>
          <ac:spMkLst>
            <pc:docMk/>
            <pc:sldMk cId="2724323056" sldId="262"/>
            <ac:spMk id="25" creationId="{21739CA5-F0F5-48E1-8E8C-F24B71827E46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1:18.461" v="313"/>
          <ac:spMkLst>
            <pc:docMk/>
            <pc:sldMk cId="2724323056" sldId="262"/>
            <ac:spMk id="26" creationId="{3EAD2937-F230-41D4-B9C5-975B129BFC20}"/>
          </ac:spMkLst>
        </pc:spChg>
        <pc:spChg chg="add del">
          <ac:chgData name="Rebecca Williams (2506507)" userId="S::2506507@student.uwtsd.ac.uk::e5fcea3c-14b3-4b61-b226-3e6ae6d96f00" providerId="AD" clId="Web-{B22A7C7A-0816-AF5E-0284-3BEE858C4515}" dt="2026-06-17T22:51:18.461" v="313"/>
          <ac:spMkLst>
            <pc:docMk/>
            <pc:sldMk cId="2724323056" sldId="262"/>
            <ac:spMk id="27" creationId="{CCD444A3-C338-4886-B7F1-4BA2AF46EB64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1:18.476" v="314"/>
          <ac:spMkLst>
            <pc:docMk/>
            <pc:sldMk cId="2724323056" sldId="262"/>
            <ac:spMk id="29" creationId="{10F24D38-B79E-44B4-830E-043F45D96DC2}"/>
          </ac:spMkLst>
        </pc:spChg>
        <pc:picChg chg="add del mod">
          <ac:chgData name="Rebecca Williams (2506507)" userId="S::2506507@student.uwtsd.ac.uk::e5fcea3c-14b3-4b61-b226-3e6ae6d96f00" providerId="AD" clId="Web-{B22A7C7A-0816-AF5E-0284-3BEE858C4515}" dt="2026-06-17T22:50:11.818" v="303"/>
          <ac:picMkLst>
            <pc:docMk/>
            <pc:sldMk cId="2724323056" sldId="262"/>
            <ac:picMk id="5" creationId="{F87217EC-6ACD-9B1B-47F6-F648CE74CD96}"/>
          </ac:picMkLst>
        </pc:picChg>
        <pc:cxnChg chg="add del">
          <ac:chgData name="Rebecca Williams (2506507)" userId="S::2506507@student.uwtsd.ac.uk::e5fcea3c-14b3-4b61-b226-3e6ae6d96f00" providerId="AD" clId="Web-{B22A7C7A-0816-AF5E-0284-3BEE858C4515}" dt="2026-06-17T22:50:28.037" v="305"/>
          <ac:cxnSpMkLst>
            <pc:docMk/>
            <pc:sldMk cId="2724323056" sldId="262"/>
            <ac:cxnSpMk id="11" creationId="{1F16A8D4-FE87-4604-88B2-394B5D1EB437}"/>
          </ac:cxnSpMkLst>
        </pc:cxnChg>
        <pc:cxnChg chg="add del">
          <ac:chgData name="Rebecca Williams (2506507)" userId="S::2506507@student.uwtsd.ac.uk::e5fcea3c-14b3-4b61-b226-3e6ae6d96f00" providerId="AD" clId="Web-{B22A7C7A-0816-AF5E-0284-3BEE858C4515}" dt="2026-06-17T22:50:51.350" v="311"/>
          <ac:cxnSpMkLst>
            <pc:docMk/>
            <pc:sldMk cId="2724323056" sldId="262"/>
            <ac:cxnSpMk id="23" creationId="{1F16A8D4-FE87-4604-88B2-394B5D1EB437}"/>
          </ac:cxnSpMkLst>
        </pc:cxnChg>
        <pc:cxnChg chg="add">
          <ac:chgData name="Rebecca Williams (2506507)" userId="S::2506507@student.uwtsd.ac.uk::e5fcea3c-14b3-4b61-b226-3e6ae6d96f00" providerId="AD" clId="Web-{B22A7C7A-0816-AF5E-0284-3BEE858C4515}" dt="2026-06-17T22:51:18.476" v="314"/>
          <ac:cxnSpMkLst>
            <pc:docMk/>
            <pc:sldMk cId="2724323056" sldId="262"/>
            <ac:cxnSpMk id="30" creationId="{FC469874-256B-45B3-A79C-7591B4BA1ECC}"/>
          </ac:cxnSpMkLst>
        </pc:cxnChg>
      </pc:sldChg>
      <pc:sldChg chg="addSp delSp modSp">
        <pc:chgData name="Rebecca Williams (2506507)" userId="S::2506507@student.uwtsd.ac.uk::e5fcea3c-14b3-4b61-b226-3e6ae6d96f00" providerId="AD" clId="Web-{B22A7C7A-0816-AF5E-0284-3BEE858C4515}" dt="2026-06-17T22:55:36.562" v="323"/>
        <pc:sldMkLst>
          <pc:docMk/>
          <pc:sldMk cId="3961871159" sldId="263"/>
        </pc:sldMkLst>
        <pc:spChg chg="del">
          <ac:chgData name="Rebecca Williams (2506507)" userId="S::2506507@student.uwtsd.ac.uk::e5fcea3c-14b3-4b61-b226-3e6ae6d96f00" providerId="AD" clId="Web-{B22A7C7A-0816-AF5E-0284-3BEE858C4515}" dt="2026-06-17T15:41:43.401" v="67"/>
          <ac:spMkLst>
            <pc:docMk/>
            <pc:sldMk cId="3961871159" sldId="263"/>
            <ac:spMk id="2" creationId="{27BE3C72-64DC-279F-F732-4C0472163D2A}"/>
          </ac:spMkLst>
        </pc:spChg>
        <pc:spChg chg="del">
          <ac:chgData name="Rebecca Williams (2506507)" userId="S::2506507@student.uwtsd.ac.uk::e5fcea3c-14b3-4b61-b226-3e6ae6d96f00" providerId="AD" clId="Web-{B22A7C7A-0816-AF5E-0284-3BEE858C4515}" dt="2026-06-17T15:41:43.401" v="66"/>
          <ac:spMkLst>
            <pc:docMk/>
            <pc:sldMk cId="3961871159" sldId="263"/>
            <ac:spMk id="3" creationId="{3A29B51D-F9B9-7836-EBD6-49C42D57BDFE}"/>
          </ac:spMkLst>
        </pc:spChg>
        <pc:spChg chg="add del mod">
          <ac:chgData name="Rebecca Williams (2506507)" userId="S::2506507@student.uwtsd.ac.uk::e5fcea3c-14b3-4b61-b226-3e6ae6d96f00" providerId="AD" clId="Web-{B22A7C7A-0816-AF5E-0284-3BEE858C4515}" dt="2026-06-17T22:55:36.562" v="323"/>
          <ac:spMkLst>
            <pc:docMk/>
            <pc:sldMk cId="3961871159" sldId="263"/>
            <ac:spMk id="5" creationId="{5AAB33B2-6DE3-4A1D-6D44-175175162E59}"/>
          </ac:spMkLst>
        </pc:spChg>
        <pc:graphicFrameChg chg="add">
          <ac:chgData name="Rebecca Williams (2506507)" userId="S::2506507@student.uwtsd.ac.uk::e5fcea3c-14b3-4b61-b226-3e6ae6d96f00" providerId="AD" clId="Web-{B22A7C7A-0816-AF5E-0284-3BEE858C4515}" dt="2026-06-17T22:55:36.562" v="323"/>
          <ac:graphicFrameMkLst>
            <pc:docMk/>
            <pc:sldMk cId="3961871159" sldId="263"/>
            <ac:graphicFrameMk id="7" creationId="{34B9C690-57D5-B350-DB55-C818DD1CDB23}"/>
          </ac:graphicFrameMkLst>
        </pc:graphicFrameChg>
      </pc:sldChg>
      <pc:sldChg chg="addSp modSp mod setBg setClrOvrMap">
        <pc:chgData name="Rebecca Williams (2506507)" userId="S::2506507@student.uwtsd.ac.uk::e5fcea3c-14b3-4b61-b226-3e6ae6d96f00" providerId="AD" clId="Web-{B22A7C7A-0816-AF5E-0284-3BEE858C4515}" dt="2026-06-17T22:55:03.983" v="321" actId="14100"/>
        <pc:sldMkLst>
          <pc:docMk/>
          <pc:sldMk cId="3064355238" sldId="264"/>
        </pc:sldMkLst>
        <pc:spChg chg="mod">
          <ac:chgData name="Rebecca Williams (2506507)" userId="S::2506507@student.uwtsd.ac.uk::e5fcea3c-14b3-4b61-b226-3e6ae6d96f00" providerId="AD" clId="Web-{B22A7C7A-0816-AF5E-0284-3BEE858C4515}" dt="2026-06-17T22:54:50.873" v="320"/>
          <ac:spMkLst>
            <pc:docMk/>
            <pc:sldMk cId="3064355238" sldId="264"/>
            <ac:spMk id="2" creationId="{13EFAE3F-BD3D-36D2-4120-CDF15F31B1A0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2:55:03.983" v="321" actId="14100"/>
          <ac:spMkLst>
            <pc:docMk/>
            <pc:sldMk cId="3064355238" sldId="264"/>
            <ac:spMk id="3" creationId="{90FC5FA0-30E2-A441-5C45-7601DAC9682D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4:50.873" v="320"/>
          <ac:spMkLst>
            <pc:docMk/>
            <pc:sldMk cId="3064355238" sldId="264"/>
            <ac:spMk id="9" creationId="{9228552E-C8B1-4A80-8448-0787CE0FC704}"/>
          </ac:spMkLst>
        </pc:spChg>
        <pc:picChg chg="add mod ord">
          <ac:chgData name="Rebecca Williams (2506507)" userId="S::2506507@student.uwtsd.ac.uk::e5fcea3c-14b3-4b61-b226-3e6ae6d96f00" providerId="AD" clId="Web-{B22A7C7A-0816-AF5E-0284-3BEE858C4515}" dt="2026-06-17T22:54:50.873" v="320"/>
          <ac:picMkLst>
            <pc:docMk/>
            <pc:sldMk cId="3064355238" sldId="264"/>
            <ac:picMk id="4" creationId="{95A819F8-F0AF-13DA-6522-E26356F5CFC2}"/>
          </ac:picMkLst>
        </pc:picChg>
      </pc:sldChg>
      <pc:sldChg chg="addSp delSp modSp mod setBg">
        <pc:chgData name="Rebecca Williams (2506507)" userId="S::2506507@student.uwtsd.ac.uk::e5fcea3c-14b3-4b61-b226-3e6ae6d96f00" providerId="AD" clId="Web-{B22A7C7A-0816-AF5E-0284-3BEE858C4515}" dt="2026-06-17T22:55:18.077" v="322"/>
        <pc:sldMkLst>
          <pc:docMk/>
          <pc:sldMk cId="4265047860" sldId="265"/>
        </pc:sldMkLst>
        <pc:spChg chg="mod">
          <ac:chgData name="Rebecca Williams (2506507)" userId="S::2506507@student.uwtsd.ac.uk::e5fcea3c-14b3-4b61-b226-3e6ae6d96f00" providerId="AD" clId="Web-{B22A7C7A-0816-AF5E-0284-3BEE858C4515}" dt="2026-06-17T22:55:18.077" v="322"/>
          <ac:spMkLst>
            <pc:docMk/>
            <pc:sldMk cId="4265047860" sldId="265"/>
            <ac:spMk id="2" creationId="{2BC56A35-8862-E21F-99B1-48F46A4CF5EB}"/>
          </ac:spMkLst>
        </pc:spChg>
        <pc:spChg chg="del">
          <ac:chgData name="Rebecca Williams (2506507)" userId="S::2506507@student.uwtsd.ac.uk::e5fcea3c-14b3-4b61-b226-3e6ae6d96f00" providerId="AD" clId="Web-{B22A7C7A-0816-AF5E-0284-3BEE858C4515}" dt="2026-06-17T22:55:18.077" v="322"/>
          <ac:spMkLst>
            <pc:docMk/>
            <pc:sldMk cId="4265047860" sldId="265"/>
            <ac:spMk id="3" creationId="{C7034CC9-2BF5-B987-51D8-11E021C1E62F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55:18.077" v="322"/>
          <ac:spMkLst>
            <pc:docMk/>
            <pc:sldMk cId="4265047860" sldId="265"/>
            <ac:spMk id="10" creationId="{B50AB553-2A96-4A92-96F2-93548E096954}"/>
          </ac:spMkLst>
        </pc:spChg>
        <pc:graphicFrameChg chg="add">
          <ac:chgData name="Rebecca Williams (2506507)" userId="S::2506507@student.uwtsd.ac.uk::e5fcea3c-14b3-4b61-b226-3e6ae6d96f00" providerId="AD" clId="Web-{B22A7C7A-0816-AF5E-0284-3BEE858C4515}" dt="2026-06-17T22:55:18.077" v="322"/>
          <ac:graphicFrameMkLst>
            <pc:docMk/>
            <pc:sldMk cId="4265047860" sldId="265"/>
            <ac:graphicFrameMk id="5" creationId="{AB12E81F-B3B9-D543-D951-B0658F9BA27B}"/>
          </ac:graphicFrameMkLst>
        </pc:graphicFrameChg>
        <pc:picChg chg="add">
          <ac:chgData name="Rebecca Williams (2506507)" userId="S::2506507@student.uwtsd.ac.uk::e5fcea3c-14b3-4b61-b226-3e6ae6d96f00" providerId="AD" clId="Web-{B22A7C7A-0816-AF5E-0284-3BEE858C4515}" dt="2026-06-17T22:55:18.077" v="322"/>
          <ac:picMkLst>
            <pc:docMk/>
            <pc:sldMk cId="4265047860" sldId="265"/>
            <ac:picMk id="6" creationId="{79CBB932-DDE4-D580-80FF-8B1D1C6EBA12}"/>
          </ac:picMkLst>
        </pc:picChg>
      </pc:sldChg>
      <pc:sldChg chg="addSp modSp mod setBg">
        <pc:chgData name="Rebecca Williams (2506507)" userId="S::2506507@student.uwtsd.ac.uk::e5fcea3c-14b3-4b61-b226-3e6ae6d96f00" providerId="AD" clId="Web-{B22A7C7A-0816-AF5E-0284-3BEE858C4515}" dt="2026-06-17T22:49:14.082" v="300"/>
        <pc:sldMkLst>
          <pc:docMk/>
          <pc:sldMk cId="3008730992" sldId="266"/>
        </pc:sldMkLst>
        <pc:spChg chg="mod">
          <ac:chgData name="Rebecca Williams (2506507)" userId="S::2506507@student.uwtsd.ac.uk::e5fcea3c-14b3-4b61-b226-3e6ae6d96f00" providerId="AD" clId="Web-{B22A7C7A-0816-AF5E-0284-3BEE858C4515}" dt="2026-06-17T22:49:14.082" v="300"/>
          <ac:spMkLst>
            <pc:docMk/>
            <pc:sldMk cId="3008730992" sldId="266"/>
            <ac:spMk id="2" creationId="{2C8C665A-0287-29A3-2A68-8F29809D5DE9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2:49:14.082" v="300"/>
          <ac:spMkLst>
            <pc:docMk/>
            <pc:sldMk cId="3008730992" sldId="266"/>
            <ac:spMk id="3" creationId="{20B05CE5-B171-8C19-6FE9-722E8823A3FF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14.082" v="300"/>
          <ac:spMkLst>
            <pc:docMk/>
            <pc:sldMk cId="3008730992" sldId="266"/>
            <ac:spMk id="9" creationId="{362810D9-2C5A-477D-949C-C191895477F3}"/>
          </ac:spMkLst>
        </pc:spChg>
        <pc:spChg chg="add">
          <ac:chgData name="Rebecca Williams (2506507)" userId="S::2506507@student.uwtsd.ac.uk::e5fcea3c-14b3-4b61-b226-3e6ae6d96f00" providerId="AD" clId="Web-{B22A7C7A-0816-AF5E-0284-3BEE858C4515}" dt="2026-06-17T22:49:14.082" v="300"/>
          <ac:spMkLst>
            <pc:docMk/>
            <pc:sldMk cId="3008730992" sldId="266"/>
            <ac:spMk id="11" creationId="{081E4A58-353D-44AE-B2FC-2A74E2E400F7}"/>
          </ac:spMkLst>
        </pc:spChg>
        <pc:picChg chg="add">
          <ac:chgData name="Rebecca Williams (2506507)" userId="S::2506507@student.uwtsd.ac.uk::e5fcea3c-14b3-4b61-b226-3e6ae6d96f00" providerId="AD" clId="Web-{B22A7C7A-0816-AF5E-0284-3BEE858C4515}" dt="2026-06-17T22:49:14.082" v="300"/>
          <ac:picMkLst>
            <pc:docMk/>
            <pc:sldMk cId="3008730992" sldId="266"/>
            <ac:picMk id="5" creationId="{59E0E265-AD39-8965-4C6E-D1936DDC0583}"/>
          </ac:picMkLst>
        </pc:picChg>
      </pc:sldChg>
      <pc:sldChg chg="new del">
        <pc:chgData name="Rebecca Williams (2506507)" userId="S::2506507@student.uwtsd.ac.uk::e5fcea3c-14b3-4b61-b226-3e6ae6d96f00" providerId="AD" clId="Web-{B22A7C7A-0816-AF5E-0284-3BEE858C4515}" dt="2026-06-17T21:54:01.166" v="140"/>
        <pc:sldMkLst>
          <pc:docMk/>
          <pc:sldMk cId="1243645589" sldId="267"/>
        </pc:sldMkLst>
      </pc:sldChg>
      <pc:sldChg chg="modSp new">
        <pc:chgData name="Rebecca Williams (2506507)" userId="S::2506507@student.uwtsd.ac.uk::e5fcea3c-14b3-4b61-b226-3e6ae6d96f00" providerId="AD" clId="Web-{B22A7C7A-0816-AF5E-0284-3BEE858C4515}" dt="2026-06-17T21:56:41.297" v="154" actId="20577"/>
        <pc:sldMkLst>
          <pc:docMk/>
          <pc:sldMk cId="537345033" sldId="268"/>
        </pc:sldMkLst>
        <pc:spChg chg="mod">
          <ac:chgData name="Rebecca Williams (2506507)" userId="S::2506507@student.uwtsd.ac.uk::e5fcea3c-14b3-4b61-b226-3e6ae6d96f00" providerId="AD" clId="Web-{B22A7C7A-0816-AF5E-0284-3BEE858C4515}" dt="2026-06-17T21:53:59.385" v="139" actId="20577"/>
          <ac:spMkLst>
            <pc:docMk/>
            <pc:sldMk cId="537345033" sldId="268"/>
            <ac:spMk id="2" creationId="{0D466F38-A857-DAC8-1CFE-9DC8C65DA43B}"/>
          </ac:spMkLst>
        </pc:spChg>
        <pc:spChg chg="mod">
          <ac:chgData name="Rebecca Williams (2506507)" userId="S::2506507@student.uwtsd.ac.uk::e5fcea3c-14b3-4b61-b226-3e6ae6d96f00" providerId="AD" clId="Web-{B22A7C7A-0816-AF5E-0284-3BEE858C4515}" dt="2026-06-17T21:56:41.297" v="154" actId="20577"/>
          <ac:spMkLst>
            <pc:docMk/>
            <pc:sldMk cId="537345033" sldId="268"/>
            <ac:spMk id="3" creationId="{F190D243-144A-9DC6-4131-1445C6965B4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90E2F2-FC25-43EB-AB67-D57A1A42711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B89EFF-E8B0-49DD-B2DA-78A1E47731BE}">
      <dgm:prSet/>
      <dgm:spPr/>
      <dgm:t>
        <a:bodyPr/>
        <a:lstStyle/>
        <a:p>
          <a:r>
            <a:rPr lang="en-US"/>
            <a:t>Schemas, Assimilation and Accommodation</a:t>
          </a:r>
        </a:p>
      </dgm:t>
    </dgm:pt>
    <dgm:pt modelId="{EBF45722-1B74-4B08-A391-CE9F86708CBF}" type="parTrans" cxnId="{B0F37802-1F3F-4657-ACF8-262973DE35EF}">
      <dgm:prSet/>
      <dgm:spPr/>
      <dgm:t>
        <a:bodyPr/>
        <a:lstStyle/>
        <a:p>
          <a:endParaRPr lang="en-US"/>
        </a:p>
      </dgm:t>
    </dgm:pt>
    <dgm:pt modelId="{A2788E75-634F-46D5-8B2F-4E83EE1529AA}" type="sibTrans" cxnId="{B0F37802-1F3F-4657-ACF8-262973DE35EF}">
      <dgm:prSet/>
      <dgm:spPr/>
      <dgm:t>
        <a:bodyPr/>
        <a:lstStyle/>
        <a:p>
          <a:endParaRPr lang="en-US"/>
        </a:p>
      </dgm:t>
    </dgm:pt>
    <dgm:pt modelId="{103471BD-F3DC-42CE-8030-2AA2B77FCDB6}">
      <dgm:prSet/>
      <dgm:spPr/>
      <dgm:t>
        <a:bodyPr/>
        <a:lstStyle/>
        <a:p>
          <a:r>
            <a:rPr lang="en-US"/>
            <a:t>Isaac develops understanding through </a:t>
          </a:r>
          <a:r>
            <a:rPr lang="en-US" b="1"/>
            <a:t>schemas</a:t>
          </a:r>
          <a:r>
            <a:rPr lang="en-US"/>
            <a:t> (mental frameworks) (Piaget, 1952). </a:t>
          </a:r>
        </a:p>
      </dgm:t>
    </dgm:pt>
    <dgm:pt modelId="{D4711B11-84BB-4203-A491-59820EB65AB1}" type="parTrans" cxnId="{784997C1-4FD0-40DC-A9B4-58A0F3F748F4}">
      <dgm:prSet/>
      <dgm:spPr/>
      <dgm:t>
        <a:bodyPr/>
        <a:lstStyle/>
        <a:p>
          <a:endParaRPr lang="en-US"/>
        </a:p>
      </dgm:t>
    </dgm:pt>
    <dgm:pt modelId="{82960F9B-B9CA-47CD-A494-474CCC4E6224}" type="sibTrans" cxnId="{784997C1-4FD0-40DC-A9B4-58A0F3F748F4}">
      <dgm:prSet/>
      <dgm:spPr/>
      <dgm:t>
        <a:bodyPr/>
        <a:lstStyle/>
        <a:p>
          <a:endParaRPr lang="en-US"/>
        </a:p>
      </dgm:t>
    </dgm:pt>
    <dgm:pt modelId="{21881395-4A58-4AA8-A06A-57479D508C15}">
      <dgm:prSet/>
      <dgm:spPr/>
      <dgm:t>
        <a:bodyPr/>
        <a:lstStyle/>
        <a:p>
          <a:r>
            <a:rPr lang="en-US"/>
            <a:t>His disrupted childcare arrangements and his mothers mental hrealth may have made it difficult to develop stable schemas about routines, relationships, and learning environments. </a:t>
          </a:r>
        </a:p>
      </dgm:t>
    </dgm:pt>
    <dgm:pt modelId="{D4AF5257-9E0E-4048-B9CB-C4A954EDDDBF}" type="parTrans" cxnId="{14177C17-4685-446B-91EB-5AECEC7EDD21}">
      <dgm:prSet/>
      <dgm:spPr/>
      <dgm:t>
        <a:bodyPr/>
        <a:lstStyle/>
        <a:p>
          <a:endParaRPr lang="en-US"/>
        </a:p>
      </dgm:t>
    </dgm:pt>
    <dgm:pt modelId="{D8A77BE7-85D0-4964-B6A7-CCDADBEBEA92}" type="sibTrans" cxnId="{14177C17-4685-446B-91EB-5AECEC7EDD21}">
      <dgm:prSet/>
      <dgm:spPr/>
      <dgm:t>
        <a:bodyPr/>
        <a:lstStyle/>
        <a:p>
          <a:endParaRPr lang="en-US"/>
        </a:p>
      </dgm:t>
    </dgm:pt>
    <dgm:pt modelId="{9B9F0594-148B-4965-A5FA-A819C4880647}">
      <dgm:prSet/>
      <dgm:spPr/>
      <dgm:t>
        <a:bodyPr/>
        <a:lstStyle/>
        <a:p>
          <a:r>
            <a:rPr lang="en-US"/>
            <a:t>Frequent changes may require repeated </a:t>
          </a:r>
          <a:r>
            <a:rPr lang="en-US" b="1"/>
            <a:t>accommodation</a:t>
          </a:r>
          <a:r>
            <a:rPr lang="en-US"/>
            <a:t>, making it harder for him to feel secure and confident in new situations (Piaget, 1952). </a:t>
          </a:r>
        </a:p>
      </dgm:t>
    </dgm:pt>
    <dgm:pt modelId="{5B918F50-83C7-4D2D-872F-F128EAFD79ED}" type="parTrans" cxnId="{C718418D-141E-44D0-A564-0C1065BA6286}">
      <dgm:prSet/>
      <dgm:spPr/>
      <dgm:t>
        <a:bodyPr/>
        <a:lstStyle/>
        <a:p>
          <a:endParaRPr lang="en-US"/>
        </a:p>
      </dgm:t>
    </dgm:pt>
    <dgm:pt modelId="{2561BE4E-E7A1-45BC-ADF8-3AB857D66903}" type="sibTrans" cxnId="{C718418D-141E-44D0-A564-0C1065BA6286}">
      <dgm:prSet/>
      <dgm:spPr/>
      <dgm:t>
        <a:bodyPr/>
        <a:lstStyle/>
        <a:p>
          <a:endParaRPr lang="en-US"/>
        </a:p>
      </dgm:t>
    </dgm:pt>
    <dgm:pt modelId="{2C5AE0E2-5D7C-4BD5-AFF9-3F7E3688A36A}">
      <dgm:prSet/>
      <dgm:spPr/>
      <dgm:t>
        <a:bodyPr/>
        <a:lstStyle/>
        <a:p>
          <a:r>
            <a:rPr lang="en-US"/>
            <a:t>Preoperational Stage (2–7 Years)</a:t>
          </a:r>
        </a:p>
      </dgm:t>
    </dgm:pt>
    <dgm:pt modelId="{4EFF5F97-EBA0-43AB-950B-1C9CE079780D}" type="parTrans" cxnId="{79939A56-5D21-48F6-AC71-8601165D1186}">
      <dgm:prSet/>
      <dgm:spPr/>
      <dgm:t>
        <a:bodyPr/>
        <a:lstStyle/>
        <a:p>
          <a:endParaRPr lang="en-US"/>
        </a:p>
      </dgm:t>
    </dgm:pt>
    <dgm:pt modelId="{88D609F2-8B3C-4F40-A871-59409D7C01B6}" type="sibTrans" cxnId="{79939A56-5D21-48F6-AC71-8601165D1186}">
      <dgm:prSet/>
      <dgm:spPr/>
      <dgm:t>
        <a:bodyPr/>
        <a:lstStyle/>
        <a:p>
          <a:endParaRPr lang="en-US"/>
        </a:p>
      </dgm:t>
    </dgm:pt>
    <dgm:pt modelId="{624AFE67-0DA5-4874-862D-33734F857BD9}">
      <dgm:prSet/>
      <dgm:spPr/>
      <dgm:t>
        <a:bodyPr/>
        <a:lstStyle/>
        <a:p>
          <a:r>
            <a:rPr lang="en-US"/>
            <a:t>At 4 years old, Isaac is in the </a:t>
          </a:r>
          <a:r>
            <a:rPr lang="en-US" b="1"/>
            <a:t>preoperational stage</a:t>
          </a:r>
          <a:r>
            <a:rPr lang="en-US"/>
            <a:t>, where language, symbolic play, and social interaction are important for development (Piaget, 1964). </a:t>
          </a:r>
        </a:p>
      </dgm:t>
    </dgm:pt>
    <dgm:pt modelId="{9DFC39CE-2E80-4C56-B645-7D8BEACED4B9}" type="parTrans" cxnId="{63993FAC-F159-4A55-B33E-D622625A01B9}">
      <dgm:prSet/>
      <dgm:spPr/>
      <dgm:t>
        <a:bodyPr/>
        <a:lstStyle/>
        <a:p>
          <a:endParaRPr lang="en-US"/>
        </a:p>
      </dgm:t>
    </dgm:pt>
    <dgm:pt modelId="{650CAF05-F21C-4E60-9243-9CC95878F2AA}" type="sibTrans" cxnId="{63993FAC-F159-4A55-B33E-D622625A01B9}">
      <dgm:prSet/>
      <dgm:spPr/>
      <dgm:t>
        <a:bodyPr/>
        <a:lstStyle/>
        <a:p>
          <a:endParaRPr lang="en-US"/>
        </a:p>
      </dgm:t>
    </dgm:pt>
    <dgm:pt modelId="{6F076979-A6B4-431C-8448-DC0C1426F48A}">
      <dgm:prSet/>
      <dgm:spPr/>
      <dgm:t>
        <a:bodyPr/>
        <a:lstStyle/>
        <a:p>
          <a:r>
            <a:rPr lang="en-US"/>
            <a:t>His language delay and difficulty joining group activities suggest he may not have had consistent opportunities  and exposure to develop these skills. </a:t>
          </a:r>
        </a:p>
      </dgm:t>
    </dgm:pt>
    <dgm:pt modelId="{BCB37F46-0943-4BF1-9B4B-4A248776F1F4}" type="parTrans" cxnId="{F8F1C224-1629-46E4-AD6E-CA2986D8D326}">
      <dgm:prSet/>
      <dgm:spPr/>
      <dgm:t>
        <a:bodyPr/>
        <a:lstStyle/>
        <a:p>
          <a:endParaRPr lang="en-US"/>
        </a:p>
      </dgm:t>
    </dgm:pt>
    <dgm:pt modelId="{14F32313-B2BA-4C3B-9251-667198704216}" type="sibTrans" cxnId="{F8F1C224-1629-46E4-AD6E-CA2986D8D326}">
      <dgm:prSet/>
      <dgm:spPr/>
      <dgm:t>
        <a:bodyPr/>
        <a:lstStyle/>
        <a:p>
          <a:endParaRPr lang="en-US"/>
        </a:p>
      </dgm:t>
    </dgm:pt>
    <dgm:pt modelId="{C5E69326-8AC9-44F8-AC8E-1D6BE5033B38}" type="pres">
      <dgm:prSet presAssocID="{1F90E2F2-FC25-43EB-AB67-D57A1A42711B}" presName="linear" presStyleCnt="0">
        <dgm:presLayoutVars>
          <dgm:animLvl val="lvl"/>
          <dgm:resizeHandles val="exact"/>
        </dgm:presLayoutVars>
      </dgm:prSet>
      <dgm:spPr/>
    </dgm:pt>
    <dgm:pt modelId="{7F06143F-FE4C-4F66-BA9A-70A12D11AAAB}" type="pres">
      <dgm:prSet presAssocID="{1BB89EFF-E8B0-49DD-B2DA-78A1E47731B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EAF031C-1073-4C21-9676-1FE32C2E79FB}" type="pres">
      <dgm:prSet presAssocID="{A2788E75-634F-46D5-8B2F-4E83EE1529AA}" presName="spacer" presStyleCnt="0"/>
      <dgm:spPr/>
    </dgm:pt>
    <dgm:pt modelId="{7A0B290F-E157-4043-9A73-4897CFF1B957}" type="pres">
      <dgm:prSet presAssocID="{103471BD-F3DC-42CE-8030-2AA2B77FCDB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F7A7CDA-5EFA-468A-A6D6-64AAAFA589D2}" type="pres">
      <dgm:prSet presAssocID="{82960F9B-B9CA-47CD-A494-474CCC4E6224}" presName="spacer" presStyleCnt="0"/>
      <dgm:spPr/>
    </dgm:pt>
    <dgm:pt modelId="{92CDBE4C-D978-4DD2-874C-6EB00A6BD74B}" type="pres">
      <dgm:prSet presAssocID="{21881395-4A58-4AA8-A06A-57479D508C1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D487CDF-B154-46FA-BA80-86F68258637F}" type="pres">
      <dgm:prSet presAssocID="{D8A77BE7-85D0-4964-B6A7-CCDADBEBEA92}" presName="spacer" presStyleCnt="0"/>
      <dgm:spPr/>
    </dgm:pt>
    <dgm:pt modelId="{DF1F7C61-5E05-4AFC-85C5-674C04BB4329}" type="pres">
      <dgm:prSet presAssocID="{9B9F0594-148B-4965-A5FA-A819C488064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EC224AE-0188-4A38-81D1-83AEF4C2AA36}" type="pres">
      <dgm:prSet presAssocID="{2561BE4E-E7A1-45BC-ADF8-3AB857D66903}" presName="spacer" presStyleCnt="0"/>
      <dgm:spPr/>
    </dgm:pt>
    <dgm:pt modelId="{DFCB2FC5-0BF9-4CE2-919E-3D5917FA63E3}" type="pres">
      <dgm:prSet presAssocID="{2C5AE0E2-5D7C-4BD5-AFF9-3F7E3688A36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2146613-7664-4020-AE2B-2F0FBA2E6341}" type="pres">
      <dgm:prSet presAssocID="{88D609F2-8B3C-4F40-A871-59409D7C01B6}" presName="spacer" presStyleCnt="0"/>
      <dgm:spPr/>
    </dgm:pt>
    <dgm:pt modelId="{1CDB67A1-94CF-4D65-B8AC-0BD300285515}" type="pres">
      <dgm:prSet presAssocID="{624AFE67-0DA5-4874-862D-33734F857BD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5B2AA90-DEE4-4731-835B-306FDA89CA78}" type="pres">
      <dgm:prSet presAssocID="{650CAF05-F21C-4E60-9243-9CC95878F2AA}" presName="spacer" presStyleCnt="0"/>
      <dgm:spPr/>
    </dgm:pt>
    <dgm:pt modelId="{17B9106A-7A31-41E9-BCF8-1B6FE4E8A712}" type="pres">
      <dgm:prSet presAssocID="{6F076979-A6B4-431C-8448-DC0C1426F48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0F37802-1F3F-4657-ACF8-262973DE35EF}" srcId="{1F90E2F2-FC25-43EB-AB67-D57A1A42711B}" destId="{1BB89EFF-E8B0-49DD-B2DA-78A1E47731BE}" srcOrd="0" destOrd="0" parTransId="{EBF45722-1B74-4B08-A391-CE9F86708CBF}" sibTransId="{A2788E75-634F-46D5-8B2F-4E83EE1529AA}"/>
    <dgm:cxn modelId="{8855B30A-D3BA-48B1-90CB-5A8472F60482}" type="presOf" srcId="{103471BD-F3DC-42CE-8030-2AA2B77FCDB6}" destId="{7A0B290F-E157-4043-9A73-4897CFF1B957}" srcOrd="0" destOrd="0" presId="urn:microsoft.com/office/officeart/2005/8/layout/vList2"/>
    <dgm:cxn modelId="{14177C17-4685-446B-91EB-5AECEC7EDD21}" srcId="{1F90E2F2-FC25-43EB-AB67-D57A1A42711B}" destId="{21881395-4A58-4AA8-A06A-57479D508C15}" srcOrd="2" destOrd="0" parTransId="{D4AF5257-9E0E-4048-B9CB-C4A954EDDDBF}" sibTransId="{D8A77BE7-85D0-4964-B6A7-CCDADBEBEA92}"/>
    <dgm:cxn modelId="{F8F1C224-1629-46E4-AD6E-CA2986D8D326}" srcId="{1F90E2F2-FC25-43EB-AB67-D57A1A42711B}" destId="{6F076979-A6B4-431C-8448-DC0C1426F48A}" srcOrd="6" destOrd="0" parTransId="{BCB37F46-0943-4BF1-9B4B-4A248776F1F4}" sibTransId="{14F32313-B2BA-4C3B-9251-667198704216}"/>
    <dgm:cxn modelId="{BF54EF2A-C95E-4CF8-9A50-5DD8987B253C}" type="presOf" srcId="{2C5AE0E2-5D7C-4BD5-AFF9-3F7E3688A36A}" destId="{DFCB2FC5-0BF9-4CE2-919E-3D5917FA63E3}" srcOrd="0" destOrd="0" presId="urn:microsoft.com/office/officeart/2005/8/layout/vList2"/>
    <dgm:cxn modelId="{95414C34-C348-426F-BD45-7B10CF08210A}" type="presOf" srcId="{624AFE67-0DA5-4874-862D-33734F857BD9}" destId="{1CDB67A1-94CF-4D65-B8AC-0BD300285515}" srcOrd="0" destOrd="0" presId="urn:microsoft.com/office/officeart/2005/8/layout/vList2"/>
    <dgm:cxn modelId="{11D72660-5948-4E2B-AE0A-A25E3A6FE620}" type="presOf" srcId="{1F90E2F2-FC25-43EB-AB67-D57A1A42711B}" destId="{C5E69326-8AC9-44F8-AC8E-1D6BE5033B38}" srcOrd="0" destOrd="0" presId="urn:microsoft.com/office/officeart/2005/8/layout/vList2"/>
    <dgm:cxn modelId="{9F4C6A4D-7AE3-4B28-A0AB-2CF927FF3126}" type="presOf" srcId="{21881395-4A58-4AA8-A06A-57479D508C15}" destId="{92CDBE4C-D978-4DD2-874C-6EB00A6BD74B}" srcOrd="0" destOrd="0" presId="urn:microsoft.com/office/officeart/2005/8/layout/vList2"/>
    <dgm:cxn modelId="{4791824E-8D8A-41E8-8D3D-C1BE4C6E81C5}" type="presOf" srcId="{1BB89EFF-E8B0-49DD-B2DA-78A1E47731BE}" destId="{7F06143F-FE4C-4F66-BA9A-70A12D11AAAB}" srcOrd="0" destOrd="0" presId="urn:microsoft.com/office/officeart/2005/8/layout/vList2"/>
    <dgm:cxn modelId="{79939A56-5D21-48F6-AC71-8601165D1186}" srcId="{1F90E2F2-FC25-43EB-AB67-D57A1A42711B}" destId="{2C5AE0E2-5D7C-4BD5-AFF9-3F7E3688A36A}" srcOrd="4" destOrd="0" parTransId="{4EFF5F97-EBA0-43AB-950B-1C9CE079780D}" sibTransId="{88D609F2-8B3C-4F40-A871-59409D7C01B6}"/>
    <dgm:cxn modelId="{C718418D-141E-44D0-A564-0C1065BA6286}" srcId="{1F90E2F2-FC25-43EB-AB67-D57A1A42711B}" destId="{9B9F0594-148B-4965-A5FA-A819C4880647}" srcOrd="3" destOrd="0" parTransId="{5B918F50-83C7-4D2D-872F-F128EAFD79ED}" sibTransId="{2561BE4E-E7A1-45BC-ADF8-3AB857D66903}"/>
    <dgm:cxn modelId="{146FE1A2-85CE-4CB6-9675-B9281DC645C6}" type="presOf" srcId="{9B9F0594-148B-4965-A5FA-A819C4880647}" destId="{DF1F7C61-5E05-4AFC-85C5-674C04BB4329}" srcOrd="0" destOrd="0" presId="urn:microsoft.com/office/officeart/2005/8/layout/vList2"/>
    <dgm:cxn modelId="{63993FAC-F159-4A55-B33E-D622625A01B9}" srcId="{1F90E2F2-FC25-43EB-AB67-D57A1A42711B}" destId="{624AFE67-0DA5-4874-862D-33734F857BD9}" srcOrd="5" destOrd="0" parTransId="{9DFC39CE-2E80-4C56-B645-7D8BEACED4B9}" sibTransId="{650CAF05-F21C-4E60-9243-9CC95878F2AA}"/>
    <dgm:cxn modelId="{7DFB3CB0-4620-4B50-A794-F316EFDEB000}" type="presOf" srcId="{6F076979-A6B4-431C-8448-DC0C1426F48A}" destId="{17B9106A-7A31-41E9-BCF8-1B6FE4E8A712}" srcOrd="0" destOrd="0" presId="urn:microsoft.com/office/officeart/2005/8/layout/vList2"/>
    <dgm:cxn modelId="{784997C1-4FD0-40DC-A9B4-58A0F3F748F4}" srcId="{1F90E2F2-FC25-43EB-AB67-D57A1A42711B}" destId="{103471BD-F3DC-42CE-8030-2AA2B77FCDB6}" srcOrd="1" destOrd="0" parTransId="{D4711B11-84BB-4203-A491-59820EB65AB1}" sibTransId="{82960F9B-B9CA-47CD-A494-474CCC4E6224}"/>
    <dgm:cxn modelId="{8E2F856E-F5F1-4438-871C-67744EC7F90B}" type="presParOf" srcId="{C5E69326-8AC9-44F8-AC8E-1D6BE5033B38}" destId="{7F06143F-FE4C-4F66-BA9A-70A12D11AAAB}" srcOrd="0" destOrd="0" presId="urn:microsoft.com/office/officeart/2005/8/layout/vList2"/>
    <dgm:cxn modelId="{63540397-F177-4239-A88F-DCA9319BAF4D}" type="presParOf" srcId="{C5E69326-8AC9-44F8-AC8E-1D6BE5033B38}" destId="{4EAF031C-1073-4C21-9676-1FE32C2E79FB}" srcOrd="1" destOrd="0" presId="urn:microsoft.com/office/officeart/2005/8/layout/vList2"/>
    <dgm:cxn modelId="{3B3FFEEE-E560-47E9-B23D-DAD5CC52AA11}" type="presParOf" srcId="{C5E69326-8AC9-44F8-AC8E-1D6BE5033B38}" destId="{7A0B290F-E157-4043-9A73-4897CFF1B957}" srcOrd="2" destOrd="0" presId="urn:microsoft.com/office/officeart/2005/8/layout/vList2"/>
    <dgm:cxn modelId="{2F79AAA4-3568-48EA-8E50-5AE1D19FC368}" type="presParOf" srcId="{C5E69326-8AC9-44F8-AC8E-1D6BE5033B38}" destId="{4F7A7CDA-5EFA-468A-A6D6-64AAAFA589D2}" srcOrd="3" destOrd="0" presId="urn:microsoft.com/office/officeart/2005/8/layout/vList2"/>
    <dgm:cxn modelId="{F7D61D25-6A7B-4582-BA8D-8C575C914FFF}" type="presParOf" srcId="{C5E69326-8AC9-44F8-AC8E-1D6BE5033B38}" destId="{92CDBE4C-D978-4DD2-874C-6EB00A6BD74B}" srcOrd="4" destOrd="0" presId="urn:microsoft.com/office/officeart/2005/8/layout/vList2"/>
    <dgm:cxn modelId="{85D35821-4CF6-4AD6-8C93-979B9CB4561B}" type="presParOf" srcId="{C5E69326-8AC9-44F8-AC8E-1D6BE5033B38}" destId="{CD487CDF-B154-46FA-BA80-86F68258637F}" srcOrd="5" destOrd="0" presId="urn:microsoft.com/office/officeart/2005/8/layout/vList2"/>
    <dgm:cxn modelId="{66E28B5A-E36B-44E4-BD2F-63F5D4ED048E}" type="presParOf" srcId="{C5E69326-8AC9-44F8-AC8E-1D6BE5033B38}" destId="{DF1F7C61-5E05-4AFC-85C5-674C04BB4329}" srcOrd="6" destOrd="0" presId="urn:microsoft.com/office/officeart/2005/8/layout/vList2"/>
    <dgm:cxn modelId="{954DABA0-F61B-4569-A99F-6860324CB7BD}" type="presParOf" srcId="{C5E69326-8AC9-44F8-AC8E-1D6BE5033B38}" destId="{7EC224AE-0188-4A38-81D1-83AEF4C2AA36}" srcOrd="7" destOrd="0" presId="urn:microsoft.com/office/officeart/2005/8/layout/vList2"/>
    <dgm:cxn modelId="{4F165DCB-B046-4334-8E60-85D03CDBF4E1}" type="presParOf" srcId="{C5E69326-8AC9-44F8-AC8E-1D6BE5033B38}" destId="{DFCB2FC5-0BF9-4CE2-919E-3D5917FA63E3}" srcOrd="8" destOrd="0" presId="urn:microsoft.com/office/officeart/2005/8/layout/vList2"/>
    <dgm:cxn modelId="{1C230EF4-895F-4B13-A8F1-3B1A207D19BA}" type="presParOf" srcId="{C5E69326-8AC9-44F8-AC8E-1D6BE5033B38}" destId="{C2146613-7664-4020-AE2B-2F0FBA2E6341}" srcOrd="9" destOrd="0" presId="urn:microsoft.com/office/officeart/2005/8/layout/vList2"/>
    <dgm:cxn modelId="{C0964B0C-D204-47C6-8BAB-6ECA80EFBF26}" type="presParOf" srcId="{C5E69326-8AC9-44F8-AC8E-1D6BE5033B38}" destId="{1CDB67A1-94CF-4D65-B8AC-0BD300285515}" srcOrd="10" destOrd="0" presId="urn:microsoft.com/office/officeart/2005/8/layout/vList2"/>
    <dgm:cxn modelId="{0A72C6E0-6C95-4936-B6BB-29C4C3C9AF4B}" type="presParOf" srcId="{C5E69326-8AC9-44F8-AC8E-1D6BE5033B38}" destId="{95B2AA90-DEE4-4731-835B-306FDA89CA78}" srcOrd="11" destOrd="0" presId="urn:microsoft.com/office/officeart/2005/8/layout/vList2"/>
    <dgm:cxn modelId="{0172C094-7166-42AC-92CA-21121D777F04}" type="presParOf" srcId="{C5E69326-8AC9-44F8-AC8E-1D6BE5033B38}" destId="{17B9106A-7A31-41E9-BCF8-1B6FE4E8A71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B821AE-379E-4B7C-8BB5-DB1FBB6D1CC8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52C9F0-3173-4120-A79C-750C391A4538}">
      <dgm:prSet/>
      <dgm:spPr/>
      <dgm:t>
        <a:bodyPr/>
        <a:lstStyle/>
        <a:p>
          <a:r>
            <a:rPr lang="en-US"/>
            <a:t>Learning Through Environment and Experience</a:t>
          </a:r>
        </a:p>
      </dgm:t>
    </dgm:pt>
    <dgm:pt modelId="{66F6E8B2-270E-469D-9DD4-EF3665EE97B1}" type="parTrans" cxnId="{1568B293-1468-4816-8420-B3E514CAE971}">
      <dgm:prSet/>
      <dgm:spPr/>
      <dgm:t>
        <a:bodyPr/>
        <a:lstStyle/>
        <a:p>
          <a:endParaRPr lang="en-US"/>
        </a:p>
      </dgm:t>
    </dgm:pt>
    <dgm:pt modelId="{8BCF6516-4CF0-4485-80AE-2E2113278B10}" type="sibTrans" cxnId="{1568B293-1468-4816-8420-B3E514CAE971}">
      <dgm:prSet/>
      <dgm:spPr/>
      <dgm:t>
        <a:bodyPr/>
        <a:lstStyle/>
        <a:p>
          <a:endParaRPr lang="en-US"/>
        </a:p>
      </dgm:t>
    </dgm:pt>
    <dgm:pt modelId="{0F8B824C-A49D-435F-BBB5-3D04B2E96D11}">
      <dgm:prSet/>
      <dgm:spPr/>
      <dgm:t>
        <a:bodyPr/>
        <a:lstStyle/>
        <a:p>
          <a:r>
            <a:rPr lang="en-US"/>
            <a:t>Piaget believed children learn through active interaction with their environment (Piaget, 1952). </a:t>
          </a:r>
        </a:p>
      </dgm:t>
    </dgm:pt>
    <dgm:pt modelId="{B267EECC-5443-4CEE-8A68-3C4FF815580A}" type="parTrans" cxnId="{8479576C-4CE9-4BE0-A3A3-D465B3165E46}">
      <dgm:prSet/>
      <dgm:spPr/>
      <dgm:t>
        <a:bodyPr/>
        <a:lstStyle/>
        <a:p>
          <a:endParaRPr lang="en-US"/>
        </a:p>
      </dgm:t>
    </dgm:pt>
    <dgm:pt modelId="{24143395-7EEE-4629-8985-1336E7225C67}" type="sibTrans" cxnId="{8479576C-4CE9-4BE0-A3A3-D465B3165E46}">
      <dgm:prSet/>
      <dgm:spPr/>
      <dgm:t>
        <a:bodyPr/>
        <a:lstStyle/>
        <a:p>
          <a:endParaRPr lang="en-US"/>
        </a:p>
      </dgm:t>
    </dgm:pt>
    <dgm:pt modelId="{6CEED419-DCAF-4D3F-9C40-905601D25A7D}">
      <dgm:prSet/>
      <dgm:spPr/>
      <dgm:t>
        <a:bodyPr/>
        <a:lstStyle/>
        <a:p>
          <a:r>
            <a:rPr lang="en-US"/>
            <a:t>Isaac's mother's postnatal depression may have reduced opportunities for conversation, shared play, and cognitive stimulation and overall interactions. </a:t>
          </a:r>
        </a:p>
      </dgm:t>
    </dgm:pt>
    <dgm:pt modelId="{11F29FE7-21C7-4B30-9381-DFE28CD8C9D9}" type="parTrans" cxnId="{EDFE86BC-052B-49FA-BCC0-5AAF6A85A5CF}">
      <dgm:prSet/>
      <dgm:spPr/>
      <dgm:t>
        <a:bodyPr/>
        <a:lstStyle/>
        <a:p>
          <a:endParaRPr lang="en-US"/>
        </a:p>
      </dgm:t>
    </dgm:pt>
    <dgm:pt modelId="{93CC29D9-00D3-4594-BD90-C0125CFA07C7}" type="sibTrans" cxnId="{EDFE86BC-052B-49FA-BCC0-5AAF6A85A5CF}">
      <dgm:prSet/>
      <dgm:spPr/>
      <dgm:t>
        <a:bodyPr/>
        <a:lstStyle/>
        <a:p>
          <a:endParaRPr lang="en-US"/>
        </a:p>
      </dgm:t>
    </dgm:pt>
    <dgm:pt modelId="{D26DA912-2271-4907-ACF3-2A908A41B1F0}">
      <dgm:prSet/>
      <dgm:spPr/>
      <dgm:t>
        <a:bodyPr/>
        <a:lstStyle/>
        <a:p>
          <a:r>
            <a:rPr lang="en-US"/>
            <a:t>Limited social interaction may have affected his language development and confidence. </a:t>
          </a:r>
        </a:p>
      </dgm:t>
    </dgm:pt>
    <dgm:pt modelId="{41BE8BDF-550F-4F2D-A6A8-29ABC4FBBF18}" type="parTrans" cxnId="{7D0393B9-3B5A-4E35-8111-E7CE1DB6FAF2}">
      <dgm:prSet/>
      <dgm:spPr/>
      <dgm:t>
        <a:bodyPr/>
        <a:lstStyle/>
        <a:p>
          <a:endParaRPr lang="en-US"/>
        </a:p>
      </dgm:t>
    </dgm:pt>
    <dgm:pt modelId="{9B5C74DF-960A-48BA-9B85-32AFFEF68979}" type="sibTrans" cxnId="{7D0393B9-3B5A-4E35-8111-E7CE1DB6FAF2}">
      <dgm:prSet/>
      <dgm:spPr/>
      <dgm:t>
        <a:bodyPr/>
        <a:lstStyle/>
        <a:p>
          <a:endParaRPr lang="en-US"/>
        </a:p>
      </dgm:t>
    </dgm:pt>
    <dgm:pt modelId="{B3EDD276-C0B1-4E97-8A14-1BCBDF01E2A4}">
      <dgm:prSet/>
      <dgm:spPr/>
      <dgm:t>
        <a:bodyPr/>
        <a:lstStyle/>
        <a:p>
          <a:r>
            <a:rPr lang="en-US"/>
            <a:t>Emotional Responses and Exploration</a:t>
          </a:r>
        </a:p>
      </dgm:t>
    </dgm:pt>
    <dgm:pt modelId="{272E0B86-2C58-4CDB-A1E9-00F9348B9AAE}" type="parTrans" cxnId="{A34AC55A-E096-43BD-9E18-9E75BCC7C11B}">
      <dgm:prSet/>
      <dgm:spPr/>
      <dgm:t>
        <a:bodyPr/>
        <a:lstStyle/>
        <a:p>
          <a:endParaRPr lang="en-US"/>
        </a:p>
      </dgm:t>
    </dgm:pt>
    <dgm:pt modelId="{F6B03C9F-9C3A-4C81-B476-6D2422E3C9FF}" type="sibTrans" cxnId="{A34AC55A-E096-43BD-9E18-9E75BCC7C11B}">
      <dgm:prSet/>
      <dgm:spPr/>
      <dgm:t>
        <a:bodyPr/>
        <a:lstStyle/>
        <a:p>
          <a:endParaRPr lang="en-US"/>
        </a:p>
      </dgm:t>
    </dgm:pt>
    <dgm:pt modelId="{E1F41C41-487C-4CCA-93C4-218DCD7DD983}">
      <dgm:prSet/>
      <dgm:spPr/>
      <dgm:t>
        <a:bodyPr/>
        <a:lstStyle/>
        <a:p>
          <a:r>
            <a:rPr lang="en-US"/>
            <a:t>Isaac's clinginess, withdrawal, and separation anxiety may reduce his willingness to explore independentyl and generate new scheamers </a:t>
          </a:r>
        </a:p>
      </dgm:t>
    </dgm:pt>
    <dgm:pt modelId="{2CCA4B5A-952D-474A-80FB-E76F4316512E}" type="parTrans" cxnId="{1B65E211-5611-46A3-9A86-93D2CF40B1FD}">
      <dgm:prSet/>
      <dgm:spPr/>
      <dgm:t>
        <a:bodyPr/>
        <a:lstStyle/>
        <a:p>
          <a:endParaRPr lang="en-US"/>
        </a:p>
      </dgm:t>
    </dgm:pt>
    <dgm:pt modelId="{BB19DF0F-BA17-42BB-9416-C920A270AA02}" type="sibTrans" cxnId="{1B65E211-5611-46A3-9A86-93D2CF40B1FD}">
      <dgm:prSet/>
      <dgm:spPr/>
      <dgm:t>
        <a:bodyPr/>
        <a:lstStyle/>
        <a:p>
          <a:endParaRPr lang="en-US"/>
        </a:p>
      </dgm:t>
    </dgm:pt>
    <dgm:pt modelId="{254D62F1-B073-4A2A-8125-F7D29DE0F9BA}">
      <dgm:prSet/>
      <dgm:spPr/>
      <dgm:t>
        <a:bodyPr/>
        <a:lstStyle/>
        <a:p>
          <a:r>
            <a:rPr lang="en-US"/>
            <a:t>This can limit opportunities to learn through play and new experiences, which Piaget viewed as essential for development (Piaget, 1973). </a:t>
          </a:r>
        </a:p>
      </dgm:t>
    </dgm:pt>
    <dgm:pt modelId="{893FF271-76E4-472B-B035-D33D4A8E1640}" type="parTrans" cxnId="{5804EAFD-D08B-4E05-A1E0-B666084A7216}">
      <dgm:prSet/>
      <dgm:spPr/>
      <dgm:t>
        <a:bodyPr/>
        <a:lstStyle/>
        <a:p>
          <a:endParaRPr lang="en-US"/>
        </a:p>
      </dgm:t>
    </dgm:pt>
    <dgm:pt modelId="{D6D551EE-024B-4A22-8452-4668996C4F6A}" type="sibTrans" cxnId="{5804EAFD-D08B-4E05-A1E0-B666084A7216}">
      <dgm:prSet/>
      <dgm:spPr/>
      <dgm:t>
        <a:bodyPr/>
        <a:lstStyle/>
        <a:p>
          <a:endParaRPr lang="en-US"/>
        </a:p>
      </dgm:t>
    </dgm:pt>
    <dgm:pt modelId="{A6EE8A01-7F66-4B89-AE15-B7DD73F9EF1B}" type="pres">
      <dgm:prSet presAssocID="{27B821AE-379E-4B7C-8BB5-DB1FBB6D1CC8}" presName="diagram" presStyleCnt="0">
        <dgm:presLayoutVars>
          <dgm:dir/>
          <dgm:resizeHandles/>
        </dgm:presLayoutVars>
      </dgm:prSet>
      <dgm:spPr/>
    </dgm:pt>
    <dgm:pt modelId="{0DD2CA2C-7309-45A6-A540-C61B98421602}" type="pres">
      <dgm:prSet presAssocID="{F152C9F0-3173-4120-A79C-750C391A4538}" presName="firstNode" presStyleLbl="node1" presStyleIdx="0" presStyleCnt="7">
        <dgm:presLayoutVars>
          <dgm:bulletEnabled val="1"/>
        </dgm:presLayoutVars>
      </dgm:prSet>
      <dgm:spPr/>
    </dgm:pt>
    <dgm:pt modelId="{6E9C2A9A-E7E5-494A-A276-15973668C120}" type="pres">
      <dgm:prSet presAssocID="{8BCF6516-4CF0-4485-80AE-2E2113278B10}" presName="sibTrans" presStyleLbl="sibTrans2D1" presStyleIdx="0" presStyleCnt="6"/>
      <dgm:spPr/>
    </dgm:pt>
    <dgm:pt modelId="{6920BF78-5FC6-4CCD-AD25-A0FA8D2C0CB2}" type="pres">
      <dgm:prSet presAssocID="{0F8B824C-A49D-435F-BBB5-3D04B2E96D11}" presName="middleNode" presStyleCnt="0"/>
      <dgm:spPr/>
    </dgm:pt>
    <dgm:pt modelId="{A8B93805-9F8C-4EC9-84D1-C9747840B56C}" type="pres">
      <dgm:prSet presAssocID="{0F8B824C-A49D-435F-BBB5-3D04B2E96D11}" presName="padding" presStyleLbl="node1" presStyleIdx="0" presStyleCnt="7"/>
      <dgm:spPr/>
    </dgm:pt>
    <dgm:pt modelId="{56D918F5-6E44-4FAD-9013-72380E55A14F}" type="pres">
      <dgm:prSet presAssocID="{0F8B824C-A49D-435F-BBB5-3D04B2E96D11}" presName="shape" presStyleLbl="node1" presStyleIdx="1" presStyleCnt="7">
        <dgm:presLayoutVars>
          <dgm:bulletEnabled val="1"/>
        </dgm:presLayoutVars>
      </dgm:prSet>
      <dgm:spPr/>
    </dgm:pt>
    <dgm:pt modelId="{6618886C-E2D5-4FC0-B856-C845047552D9}" type="pres">
      <dgm:prSet presAssocID="{24143395-7EEE-4629-8985-1336E7225C67}" presName="sibTrans" presStyleLbl="sibTrans2D1" presStyleIdx="1" presStyleCnt="6"/>
      <dgm:spPr/>
    </dgm:pt>
    <dgm:pt modelId="{2D3CC950-0505-41C6-871B-53D90A65A1BA}" type="pres">
      <dgm:prSet presAssocID="{6CEED419-DCAF-4D3F-9C40-905601D25A7D}" presName="middleNode" presStyleCnt="0"/>
      <dgm:spPr/>
    </dgm:pt>
    <dgm:pt modelId="{CC26CD84-F663-47A8-B9BB-AE57B7FAE4FB}" type="pres">
      <dgm:prSet presAssocID="{6CEED419-DCAF-4D3F-9C40-905601D25A7D}" presName="padding" presStyleLbl="node1" presStyleIdx="1" presStyleCnt="7"/>
      <dgm:spPr/>
    </dgm:pt>
    <dgm:pt modelId="{067AC106-C081-4DBA-9146-07FE5F413DBB}" type="pres">
      <dgm:prSet presAssocID="{6CEED419-DCAF-4D3F-9C40-905601D25A7D}" presName="shape" presStyleLbl="node1" presStyleIdx="2" presStyleCnt="7">
        <dgm:presLayoutVars>
          <dgm:bulletEnabled val="1"/>
        </dgm:presLayoutVars>
      </dgm:prSet>
      <dgm:spPr/>
    </dgm:pt>
    <dgm:pt modelId="{2B3A92CE-08EC-4DC7-86E1-15A77DCF431B}" type="pres">
      <dgm:prSet presAssocID="{93CC29D9-00D3-4594-BD90-C0125CFA07C7}" presName="sibTrans" presStyleLbl="sibTrans2D1" presStyleIdx="2" presStyleCnt="6"/>
      <dgm:spPr/>
    </dgm:pt>
    <dgm:pt modelId="{C4358431-2D70-4FC4-8C38-612EDF22DE2B}" type="pres">
      <dgm:prSet presAssocID="{D26DA912-2271-4907-ACF3-2A908A41B1F0}" presName="middleNode" presStyleCnt="0"/>
      <dgm:spPr/>
    </dgm:pt>
    <dgm:pt modelId="{F273352D-0FD9-470E-B57E-C42E7A42B38D}" type="pres">
      <dgm:prSet presAssocID="{D26DA912-2271-4907-ACF3-2A908A41B1F0}" presName="padding" presStyleLbl="node1" presStyleIdx="2" presStyleCnt="7"/>
      <dgm:spPr/>
    </dgm:pt>
    <dgm:pt modelId="{BA3FCB85-6AA1-4DC9-9C8B-D1AA89E18025}" type="pres">
      <dgm:prSet presAssocID="{D26DA912-2271-4907-ACF3-2A908A41B1F0}" presName="shape" presStyleLbl="node1" presStyleIdx="3" presStyleCnt="7">
        <dgm:presLayoutVars>
          <dgm:bulletEnabled val="1"/>
        </dgm:presLayoutVars>
      </dgm:prSet>
      <dgm:spPr/>
    </dgm:pt>
    <dgm:pt modelId="{12436821-911F-4343-BFC3-C807DC493579}" type="pres">
      <dgm:prSet presAssocID="{9B5C74DF-960A-48BA-9B85-32AFFEF68979}" presName="sibTrans" presStyleLbl="sibTrans2D1" presStyleIdx="3" presStyleCnt="6"/>
      <dgm:spPr/>
    </dgm:pt>
    <dgm:pt modelId="{38423783-84C6-4589-9829-26775FAC38F1}" type="pres">
      <dgm:prSet presAssocID="{B3EDD276-C0B1-4E97-8A14-1BCBDF01E2A4}" presName="middleNode" presStyleCnt="0"/>
      <dgm:spPr/>
    </dgm:pt>
    <dgm:pt modelId="{AF154BE6-595B-412E-BDCD-086D76D15181}" type="pres">
      <dgm:prSet presAssocID="{B3EDD276-C0B1-4E97-8A14-1BCBDF01E2A4}" presName="padding" presStyleLbl="node1" presStyleIdx="3" presStyleCnt="7"/>
      <dgm:spPr/>
    </dgm:pt>
    <dgm:pt modelId="{1FBD4B67-A0FB-43C2-919A-BFB925FBBE18}" type="pres">
      <dgm:prSet presAssocID="{B3EDD276-C0B1-4E97-8A14-1BCBDF01E2A4}" presName="shape" presStyleLbl="node1" presStyleIdx="4" presStyleCnt="7">
        <dgm:presLayoutVars>
          <dgm:bulletEnabled val="1"/>
        </dgm:presLayoutVars>
      </dgm:prSet>
      <dgm:spPr/>
    </dgm:pt>
    <dgm:pt modelId="{426A39EC-5CC8-43C7-9089-69D32BCD6396}" type="pres">
      <dgm:prSet presAssocID="{F6B03C9F-9C3A-4C81-B476-6D2422E3C9FF}" presName="sibTrans" presStyleLbl="sibTrans2D1" presStyleIdx="4" presStyleCnt="6"/>
      <dgm:spPr/>
    </dgm:pt>
    <dgm:pt modelId="{3480F8C5-ADD4-40AA-BAB2-DD07BD3B60E1}" type="pres">
      <dgm:prSet presAssocID="{E1F41C41-487C-4CCA-93C4-218DCD7DD983}" presName="middleNode" presStyleCnt="0"/>
      <dgm:spPr/>
    </dgm:pt>
    <dgm:pt modelId="{4C4E5002-1404-4322-9930-4BE3F14EC65E}" type="pres">
      <dgm:prSet presAssocID="{E1F41C41-487C-4CCA-93C4-218DCD7DD983}" presName="padding" presStyleLbl="node1" presStyleIdx="4" presStyleCnt="7"/>
      <dgm:spPr/>
    </dgm:pt>
    <dgm:pt modelId="{4DE714F9-3F5D-467A-B0BF-478B9220215F}" type="pres">
      <dgm:prSet presAssocID="{E1F41C41-487C-4CCA-93C4-218DCD7DD983}" presName="shape" presStyleLbl="node1" presStyleIdx="5" presStyleCnt="7">
        <dgm:presLayoutVars>
          <dgm:bulletEnabled val="1"/>
        </dgm:presLayoutVars>
      </dgm:prSet>
      <dgm:spPr/>
    </dgm:pt>
    <dgm:pt modelId="{6AE38735-B3FD-4D78-AC3D-E37E3FE1D930}" type="pres">
      <dgm:prSet presAssocID="{BB19DF0F-BA17-42BB-9416-C920A270AA02}" presName="sibTrans" presStyleLbl="sibTrans2D1" presStyleIdx="5" presStyleCnt="6"/>
      <dgm:spPr/>
    </dgm:pt>
    <dgm:pt modelId="{C70F610A-B5B7-4FB3-852E-26325E3F2787}" type="pres">
      <dgm:prSet presAssocID="{254D62F1-B073-4A2A-8125-F7D29DE0F9BA}" presName="lastNode" presStyleLbl="node1" presStyleIdx="6" presStyleCnt="7">
        <dgm:presLayoutVars>
          <dgm:bulletEnabled val="1"/>
        </dgm:presLayoutVars>
      </dgm:prSet>
      <dgm:spPr/>
    </dgm:pt>
  </dgm:ptLst>
  <dgm:cxnLst>
    <dgm:cxn modelId="{1B65E211-5611-46A3-9A86-93D2CF40B1FD}" srcId="{27B821AE-379E-4B7C-8BB5-DB1FBB6D1CC8}" destId="{E1F41C41-487C-4CCA-93C4-218DCD7DD983}" srcOrd="5" destOrd="0" parTransId="{2CCA4B5A-952D-474A-80FB-E76F4316512E}" sibTransId="{BB19DF0F-BA17-42BB-9416-C920A270AA02}"/>
    <dgm:cxn modelId="{FF530D16-BC0A-4FFF-B1A8-57C3602B40D7}" type="presOf" srcId="{F6B03C9F-9C3A-4C81-B476-6D2422E3C9FF}" destId="{426A39EC-5CC8-43C7-9089-69D32BCD6396}" srcOrd="0" destOrd="0" presId="urn:microsoft.com/office/officeart/2005/8/layout/bProcess2"/>
    <dgm:cxn modelId="{15FCCF17-7C53-4A19-B496-4216F0D8EC90}" type="presOf" srcId="{93CC29D9-00D3-4594-BD90-C0125CFA07C7}" destId="{2B3A92CE-08EC-4DC7-86E1-15A77DCF431B}" srcOrd="0" destOrd="0" presId="urn:microsoft.com/office/officeart/2005/8/layout/bProcess2"/>
    <dgm:cxn modelId="{9149513A-7878-4D89-9A07-42206C808DF7}" type="presOf" srcId="{8BCF6516-4CF0-4485-80AE-2E2113278B10}" destId="{6E9C2A9A-E7E5-494A-A276-15973668C120}" srcOrd="0" destOrd="0" presId="urn:microsoft.com/office/officeart/2005/8/layout/bProcess2"/>
    <dgm:cxn modelId="{39C5AF3E-D213-4EFC-99D0-CD7159CADB35}" type="presOf" srcId="{9B5C74DF-960A-48BA-9B85-32AFFEF68979}" destId="{12436821-911F-4343-BFC3-C807DC493579}" srcOrd="0" destOrd="0" presId="urn:microsoft.com/office/officeart/2005/8/layout/bProcess2"/>
    <dgm:cxn modelId="{EB38435D-980C-4B95-9FA8-E8EDC02FC993}" type="presOf" srcId="{E1F41C41-487C-4CCA-93C4-218DCD7DD983}" destId="{4DE714F9-3F5D-467A-B0BF-478B9220215F}" srcOrd="0" destOrd="0" presId="urn:microsoft.com/office/officeart/2005/8/layout/bProcess2"/>
    <dgm:cxn modelId="{8479576C-4CE9-4BE0-A3A3-D465B3165E46}" srcId="{27B821AE-379E-4B7C-8BB5-DB1FBB6D1CC8}" destId="{0F8B824C-A49D-435F-BBB5-3D04B2E96D11}" srcOrd="1" destOrd="0" parTransId="{B267EECC-5443-4CEE-8A68-3C4FF815580A}" sibTransId="{24143395-7EEE-4629-8985-1336E7225C67}"/>
    <dgm:cxn modelId="{28F72254-16D4-400D-AEF8-312D95F8D271}" type="presOf" srcId="{BB19DF0F-BA17-42BB-9416-C920A270AA02}" destId="{6AE38735-B3FD-4D78-AC3D-E37E3FE1D930}" srcOrd="0" destOrd="0" presId="urn:microsoft.com/office/officeart/2005/8/layout/bProcess2"/>
    <dgm:cxn modelId="{A34AC55A-E096-43BD-9E18-9E75BCC7C11B}" srcId="{27B821AE-379E-4B7C-8BB5-DB1FBB6D1CC8}" destId="{B3EDD276-C0B1-4E97-8A14-1BCBDF01E2A4}" srcOrd="4" destOrd="0" parTransId="{272E0B86-2C58-4CDB-A1E9-00F9348B9AAE}" sibTransId="{F6B03C9F-9C3A-4C81-B476-6D2422E3C9FF}"/>
    <dgm:cxn modelId="{1568B293-1468-4816-8420-B3E514CAE971}" srcId="{27B821AE-379E-4B7C-8BB5-DB1FBB6D1CC8}" destId="{F152C9F0-3173-4120-A79C-750C391A4538}" srcOrd="0" destOrd="0" parTransId="{66F6E8B2-270E-469D-9DD4-EF3665EE97B1}" sibTransId="{8BCF6516-4CF0-4485-80AE-2E2113278B10}"/>
    <dgm:cxn modelId="{DD28709E-6E20-4015-BE11-7DCA492FF2F4}" type="presOf" srcId="{27B821AE-379E-4B7C-8BB5-DB1FBB6D1CC8}" destId="{A6EE8A01-7F66-4B89-AE15-B7DD73F9EF1B}" srcOrd="0" destOrd="0" presId="urn:microsoft.com/office/officeart/2005/8/layout/bProcess2"/>
    <dgm:cxn modelId="{EB991DA5-DB76-47B9-A8FB-3B7743DC9D55}" type="presOf" srcId="{B3EDD276-C0B1-4E97-8A14-1BCBDF01E2A4}" destId="{1FBD4B67-A0FB-43C2-919A-BFB925FBBE18}" srcOrd="0" destOrd="0" presId="urn:microsoft.com/office/officeart/2005/8/layout/bProcess2"/>
    <dgm:cxn modelId="{C11DFEA8-E8AA-447D-8A8D-18FD5A0570E7}" type="presOf" srcId="{6CEED419-DCAF-4D3F-9C40-905601D25A7D}" destId="{067AC106-C081-4DBA-9146-07FE5F413DBB}" srcOrd="0" destOrd="0" presId="urn:microsoft.com/office/officeart/2005/8/layout/bProcess2"/>
    <dgm:cxn modelId="{7D0393B9-3B5A-4E35-8111-E7CE1DB6FAF2}" srcId="{27B821AE-379E-4B7C-8BB5-DB1FBB6D1CC8}" destId="{D26DA912-2271-4907-ACF3-2A908A41B1F0}" srcOrd="3" destOrd="0" parTransId="{41BE8BDF-550F-4F2D-A6A8-29ABC4FBBF18}" sibTransId="{9B5C74DF-960A-48BA-9B85-32AFFEF68979}"/>
    <dgm:cxn modelId="{EDFE86BC-052B-49FA-BCC0-5AAF6A85A5CF}" srcId="{27B821AE-379E-4B7C-8BB5-DB1FBB6D1CC8}" destId="{6CEED419-DCAF-4D3F-9C40-905601D25A7D}" srcOrd="2" destOrd="0" parTransId="{11F29FE7-21C7-4B30-9381-DFE28CD8C9D9}" sibTransId="{93CC29D9-00D3-4594-BD90-C0125CFA07C7}"/>
    <dgm:cxn modelId="{E96070CA-57E8-4808-892B-9FC8C9CF79FD}" type="presOf" srcId="{D26DA912-2271-4907-ACF3-2A908A41B1F0}" destId="{BA3FCB85-6AA1-4DC9-9C8B-D1AA89E18025}" srcOrd="0" destOrd="0" presId="urn:microsoft.com/office/officeart/2005/8/layout/bProcess2"/>
    <dgm:cxn modelId="{A67085D9-6305-444B-AB9F-316C0986062F}" type="presOf" srcId="{24143395-7EEE-4629-8985-1336E7225C67}" destId="{6618886C-E2D5-4FC0-B856-C845047552D9}" srcOrd="0" destOrd="0" presId="urn:microsoft.com/office/officeart/2005/8/layout/bProcess2"/>
    <dgm:cxn modelId="{2A7F9CDF-16B5-493A-855F-8B7346097A25}" type="presOf" srcId="{254D62F1-B073-4A2A-8125-F7D29DE0F9BA}" destId="{C70F610A-B5B7-4FB3-852E-26325E3F2787}" srcOrd="0" destOrd="0" presId="urn:microsoft.com/office/officeart/2005/8/layout/bProcess2"/>
    <dgm:cxn modelId="{FFB0E7E3-DD96-43E8-B71B-535F50CAC75F}" type="presOf" srcId="{0F8B824C-A49D-435F-BBB5-3D04B2E96D11}" destId="{56D918F5-6E44-4FAD-9013-72380E55A14F}" srcOrd="0" destOrd="0" presId="urn:microsoft.com/office/officeart/2005/8/layout/bProcess2"/>
    <dgm:cxn modelId="{E05AF5E4-CB36-4EBB-AD86-8FB37157CD86}" type="presOf" srcId="{F152C9F0-3173-4120-A79C-750C391A4538}" destId="{0DD2CA2C-7309-45A6-A540-C61B98421602}" srcOrd="0" destOrd="0" presId="urn:microsoft.com/office/officeart/2005/8/layout/bProcess2"/>
    <dgm:cxn modelId="{5804EAFD-D08B-4E05-A1E0-B666084A7216}" srcId="{27B821AE-379E-4B7C-8BB5-DB1FBB6D1CC8}" destId="{254D62F1-B073-4A2A-8125-F7D29DE0F9BA}" srcOrd="6" destOrd="0" parTransId="{893FF271-76E4-472B-B035-D33D4A8E1640}" sibTransId="{D6D551EE-024B-4A22-8452-4668996C4F6A}"/>
    <dgm:cxn modelId="{9CCC92AA-41CA-43E9-813B-CEF85FA851CC}" type="presParOf" srcId="{A6EE8A01-7F66-4B89-AE15-B7DD73F9EF1B}" destId="{0DD2CA2C-7309-45A6-A540-C61B98421602}" srcOrd="0" destOrd="0" presId="urn:microsoft.com/office/officeart/2005/8/layout/bProcess2"/>
    <dgm:cxn modelId="{A7EE74F4-96A7-4BA5-B8ED-592FAAB893A9}" type="presParOf" srcId="{A6EE8A01-7F66-4B89-AE15-B7DD73F9EF1B}" destId="{6E9C2A9A-E7E5-494A-A276-15973668C120}" srcOrd="1" destOrd="0" presId="urn:microsoft.com/office/officeart/2005/8/layout/bProcess2"/>
    <dgm:cxn modelId="{1DC1CC86-46C7-44AC-A56E-D7408D9C8C61}" type="presParOf" srcId="{A6EE8A01-7F66-4B89-AE15-B7DD73F9EF1B}" destId="{6920BF78-5FC6-4CCD-AD25-A0FA8D2C0CB2}" srcOrd="2" destOrd="0" presId="urn:microsoft.com/office/officeart/2005/8/layout/bProcess2"/>
    <dgm:cxn modelId="{A24E1BE0-DC8B-45FA-B4F8-40A680EB683D}" type="presParOf" srcId="{6920BF78-5FC6-4CCD-AD25-A0FA8D2C0CB2}" destId="{A8B93805-9F8C-4EC9-84D1-C9747840B56C}" srcOrd="0" destOrd="0" presId="urn:microsoft.com/office/officeart/2005/8/layout/bProcess2"/>
    <dgm:cxn modelId="{F071490B-DC39-4C5E-812E-583E99A43900}" type="presParOf" srcId="{6920BF78-5FC6-4CCD-AD25-A0FA8D2C0CB2}" destId="{56D918F5-6E44-4FAD-9013-72380E55A14F}" srcOrd="1" destOrd="0" presId="urn:microsoft.com/office/officeart/2005/8/layout/bProcess2"/>
    <dgm:cxn modelId="{6321E7AF-3CD8-4224-818D-C5F26CECDD2A}" type="presParOf" srcId="{A6EE8A01-7F66-4B89-AE15-B7DD73F9EF1B}" destId="{6618886C-E2D5-4FC0-B856-C845047552D9}" srcOrd="3" destOrd="0" presId="urn:microsoft.com/office/officeart/2005/8/layout/bProcess2"/>
    <dgm:cxn modelId="{D597EBE0-5B3C-4A8E-8C6E-E76216D6496C}" type="presParOf" srcId="{A6EE8A01-7F66-4B89-AE15-B7DD73F9EF1B}" destId="{2D3CC950-0505-41C6-871B-53D90A65A1BA}" srcOrd="4" destOrd="0" presId="urn:microsoft.com/office/officeart/2005/8/layout/bProcess2"/>
    <dgm:cxn modelId="{92F8B79B-18A5-4569-AD5F-47939D6D12A8}" type="presParOf" srcId="{2D3CC950-0505-41C6-871B-53D90A65A1BA}" destId="{CC26CD84-F663-47A8-B9BB-AE57B7FAE4FB}" srcOrd="0" destOrd="0" presId="urn:microsoft.com/office/officeart/2005/8/layout/bProcess2"/>
    <dgm:cxn modelId="{B5A10680-BCA1-4B5D-88FD-F0B8E5F012B4}" type="presParOf" srcId="{2D3CC950-0505-41C6-871B-53D90A65A1BA}" destId="{067AC106-C081-4DBA-9146-07FE5F413DBB}" srcOrd="1" destOrd="0" presId="urn:microsoft.com/office/officeart/2005/8/layout/bProcess2"/>
    <dgm:cxn modelId="{4B890B88-29FD-47E4-A11A-EC5092189909}" type="presParOf" srcId="{A6EE8A01-7F66-4B89-AE15-B7DD73F9EF1B}" destId="{2B3A92CE-08EC-4DC7-86E1-15A77DCF431B}" srcOrd="5" destOrd="0" presId="urn:microsoft.com/office/officeart/2005/8/layout/bProcess2"/>
    <dgm:cxn modelId="{E6D8CBA8-67C0-4D8C-A335-3A4CF26358DA}" type="presParOf" srcId="{A6EE8A01-7F66-4B89-AE15-B7DD73F9EF1B}" destId="{C4358431-2D70-4FC4-8C38-612EDF22DE2B}" srcOrd="6" destOrd="0" presId="urn:microsoft.com/office/officeart/2005/8/layout/bProcess2"/>
    <dgm:cxn modelId="{9D128D33-40CD-42E8-9343-E9BB636F0B2A}" type="presParOf" srcId="{C4358431-2D70-4FC4-8C38-612EDF22DE2B}" destId="{F273352D-0FD9-470E-B57E-C42E7A42B38D}" srcOrd="0" destOrd="0" presId="urn:microsoft.com/office/officeart/2005/8/layout/bProcess2"/>
    <dgm:cxn modelId="{EA3AE2EF-C3DC-465E-B360-6EECC787A1ED}" type="presParOf" srcId="{C4358431-2D70-4FC4-8C38-612EDF22DE2B}" destId="{BA3FCB85-6AA1-4DC9-9C8B-D1AA89E18025}" srcOrd="1" destOrd="0" presId="urn:microsoft.com/office/officeart/2005/8/layout/bProcess2"/>
    <dgm:cxn modelId="{BF29DB88-93C9-426E-B37A-D61495EA18C0}" type="presParOf" srcId="{A6EE8A01-7F66-4B89-AE15-B7DD73F9EF1B}" destId="{12436821-911F-4343-BFC3-C807DC493579}" srcOrd="7" destOrd="0" presId="urn:microsoft.com/office/officeart/2005/8/layout/bProcess2"/>
    <dgm:cxn modelId="{E46EB2E5-1B2F-49DC-8AC0-8D1D9BB31B49}" type="presParOf" srcId="{A6EE8A01-7F66-4B89-AE15-B7DD73F9EF1B}" destId="{38423783-84C6-4589-9829-26775FAC38F1}" srcOrd="8" destOrd="0" presId="urn:microsoft.com/office/officeart/2005/8/layout/bProcess2"/>
    <dgm:cxn modelId="{D4E75C0C-BA0F-45C6-983E-5A022EE5F440}" type="presParOf" srcId="{38423783-84C6-4589-9829-26775FAC38F1}" destId="{AF154BE6-595B-412E-BDCD-086D76D15181}" srcOrd="0" destOrd="0" presId="urn:microsoft.com/office/officeart/2005/8/layout/bProcess2"/>
    <dgm:cxn modelId="{87D2C40A-5D0F-4028-8EE7-288C393132C0}" type="presParOf" srcId="{38423783-84C6-4589-9829-26775FAC38F1}" destId="{1FBD4B67-A0FB-43C2-919A-BFB925FBBE18}" srcOrd="1" destOrd="0" presId="urn:microsoft.com/office/officeart/2005/8/layout/bProcess2"/>
    <dgm:cxn modelId="{0DAAEEA0-A3DA-4128-877F-C464BE263BD6}" type="presParOf" srcId="{A6EE8A01-7F66-4B89-AE15-B7DD73F9EF1B}" destId="{426A39EC-5CC8-43C7-9089-69D32BCD6396}" srcOrd="9" destOrd="0" presId="urn:microsoft.com/office/officeart/2005/8/layout/bProcess2"/>
    <dgm:cxn modelId="{C21AE272-B622-4D4B-9BAC-9686E8405874}" type="presParOf" srcId="{A6EE8A01-7F66-4B89-AE15-B7DD73F9EF1B}" destId="{3480F8C5-ADD4-40AA-BAB2-DD07BD3B60E1}" srcOrd="10" destOrd="0" presId="urn:microsoft.com/office/officeart/2005/8/layout/bProcess2"/>
    <dgm:cxn modelId="{EDDF01FA-0F37-4773-835E-F9A199CC2C36}" type="presParOf" srcId="{3480F8C5-ADD4-40AA-BAB2-DD07BD3B60E1}" destId="{4C4E5002-1404-4322-9930-4BE3F14EC65E}" srcOrd="0" destOrd="0" presId="urn:microsoft.com/office/officeart/2005/8/layout/bProcess2"/>
    <dgm:cxn modelId="{779C0B86-2DBE-4C54-8217-5CC447941DE3}" type="presParOf" srcId="{3480F8C5-ADD4-40AA-BAB2-DD07BD3B60E1}" destId="{4DE714F9-3F5D-467A-B0BF-478B9220215F}" srcOrd="1" destOrd="0" presId="urn:microsoft.com/office/officeart/2005/8/layout/bProcess2"/>
    <dgm:cxn modelId="{16CAD1D8-245E-4F26-85B6-0FFD11512C9A}" type="presParOf" srcId="{A6EE8A01-7F66-4B89-AE15-B7DD73F9EF1B}" destId="{6AE38735-B3FD-4D78-AC3D-E37E3FE1D930}" srcOrd="11" destOrd="0" presId="urn:microsoft.com/office/officeart/2005/8/layout/bProcess2"/>
    <dgm:cxn modelId="{0529BBC0-E28D-4287-979D-4191725D1E45}" type="presParOf" srcId="{A6EE8A01-7F66-4B89-AE15-B7DD73F9EF1B}" destId="{C70F610A-B5B7-4FB3-852E-26325E3F2787}" srcOrd="1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5E2069-D38C-4B9F-9A9E-1CC9151B6E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535167-E66D-400B-A8A3-94D8311CDD0B}">
      <dgm:prSet/>
      <dgm:spPr/>
      <dgm:t>
        <a:bodyPr/>
        <a:lstStyle/>
        <a:p>
          <a:r>
            <a:rPr lang="en-US" b="1"/>
            <a:t>Attachment and Emotional Security</a:t>
          </a:r>
          <a:endParaRPr lang="en-US"/>
        </a:p>
      </dgm:t>
    </dgm:pt>
    <dgm:pt modelId="{91CE46F5-6F95-496E-92F3-8B62E9F707A3}" type="parTrans" cxnId="{627480AC-9C99-4F0C-9BDD-A26BA5108097}">
      <dgm:prSet/>
      <dgm:spPr/>
      <dgm:t>
        <a:bodyPr/>
        <a:lstStyle/>
        <a:p>
          <a:endParaRPr lang="en-US"/>
        </a:p>
      </dgm:t>
    </dgm:pt>
    <dgm:pt modelId="{A74EE888-14F3-4A13-BA89-776CDD091900}" type="sibTrans" cxnId="{627480AC-9C99-4F0C-9BDD-A26BA5108097}">
      <dgm:prSet/>
      <dgm:spPr/>
      <dgm:t>
        <a:bodyPr/>
        <a:lstStyle/>
        <a:p>
          <a:endParaRPr lang="en-US"/>
        </a:p>
      </dgm:t>
    </dgm:pt>
    <dgm:pt modelId="{D554A354-6AB5-4E3E-A327-C10B83E70447}">
      <dgm:prSet/>
      <dgm:spPr/>
      <dgm:t>
        <a:bodyPr/>
        <a:lstStyle/>
        <a:p>
          <a:r>
            <a:rPr lang="en-US"/>
            <a:t>Assign a consistent key person to build a securerelationship with Isaac. </a:t>
          </a:r>
        </a:p>
      </dgm:t>
    </dgm:pt>
    <dgm:pt modelId="{B14E6010-09E3-4F98-9CD7-60E120F6ECED}" type="parTrans" cxnId="{F5ABEF4D-3FD3-4BC1-8824-DE1530D25116}">
      <dgm:prSet/>
      <dgm:spPr/>
      <dgm:t>
        <a:bodyPr/>
        <a:lstStyle/>
        <a:p>
          <a:endParaRPr lang="en-US"/>
        </a:p>
      </dgm:t>
    </dgm:pt>
    <dgm:pt modelId="{C09AED72-9971-4142-8979-1C93A0563CBB}" type="sibTrans" cxnId="{F5ABEF4D-3FD3-4BC1-8824-DE1530D25116}">
      <dgm:prSet/>
      <dgm:spPr/>
      <dgm:t>
        <a:bodyPr/>
        <a:lstStyle/>
        <a:p>
          <a:endParaRPr lang="en-US"/>
        </a:p>
      </dgm:t>
    </dgm:pt>
    <dgm:pt modelId="{6CB1EF2C-451E-470E-AB2E-DA2E0B82F3EA}">
      <dgm:prSet/>
      <dgm:spPr/>
      <dgm:t>
        <a:bodyPr/>
        <a:lstStyle/>
        <a:p>
          <a:r>
            <a:rPr lang="en-US"/>
            <a:t>Maintain predictable routines to support emotionalstability. </a:t>
          </a:r>
        </a:p>
      </dgm:t>
    </dgm:pt>
    <dgm:pt modelId="{0C50986A-4C27-45FD-AE43-8A21D22AA144}" type="parTrans" cxnId="{68B8BC7A-EFA7-4BD6-9713-B617CC94A125}">
      <dgm:prSet/>
      <dgm:spPr/>
      <dgm:t>
        <a:bodyPr/>
        <a:lstStyle/>
        <a:p>
          <a:endParaRPr lang="en-US"/>
        </a:p>
      </dgm:t>
    </dgm:pt>
    <dgm:pt modelId="{885579AD-979C-410C-8F9E-3A204692CD02}" type="sibTrans" cxnId="{68B8BC7A-EFA7-4BD6-9713-B617CC94A125}">
      <dgm:prSet/>
      <dgm:spPr/>
      <dgm:t>
        <a:bodyPr/>
        <a:lstStyle/>
        <a:p>
          <a:endParaRPr lang="en-US"/>
        </a:p>
      </dgm:t>
    </dgm:pt>
    <dgm:pt modelId="{BEE08C18-B8B3-465E-AA20-BF1425C7F87C}">
      <dgm:prSet/>
      <dgm:spPr/>
      <dgm:t>
        <a:bodyPr/>
        <a:lstStyle/>
        <a:p>
          <a:r>
            <a:rPr lang="en-US"/>
            <a:t>Support transitions to reduce anxiety and build confidence. </a:t>
          </a:r>
        </a:p>
      </dgm:t>
    </dgm:pt>
    <dgm:pt modelId="{3758C985-FD9C-4309-BD47-B0FF3CD30978}" type="parTrans" cxnId="{F5DEB49C-A79F-4B67-9EE2-1AF638D01278}">
      <dgm:prSet/>
      <dgm:spPr/>
      <dgm:t>
        <a:bodyPr/>
        <a:lstStyle/>
        <a:p>
          <a:endParaRPr lang="en-US"/>
        </a:p>
      </dgm:t>
    </dgm:pt>
    <dgm:pt modelId="{1A922A06-80D9-4527-AE9C-F6A2624E3236}" type="sibTrans" cxnId="{F5DEB49C-A79F-4B67-9EE2-1AF638D01278}">
      <dgm:prSet/>
      <dgm:spPr/>
      <dgm:t>
        <a:bodyPr/>
        <a:lstStyle/>
        <a:p>
          <a:endParaRPr lang="en-US"/>
        </a:p>
      </dgm:t>
    </dgm:pt>
    <dgm:pt modelId="{B36BCA9D-C1A7-4858-B8CB-942C88A0BFDB}">
      <dgm:prSet/>
      <dgm:spPr/>
      <dgm:t>
        <a:bodyPr/>
        <a:lstStyle/>
        <a:p>
          <a:r>
            <a:rPr lang="en-US" b="1"/>
            <a:t>Parental Support and Home Learning</a:t>
          </a:r>
          <a:endParaRPr lang="en-US"/>
        </a:p>
      </dgm:t>
    </dgm:pt>
    <dgm:pt modelId="{DA417282-F01D-4235-8D22-082F8ED4B701}" type="parTrans" cxnId="{BFAD7B29-1394-4F12-91F4-4C6D44F3AD11}">
      <dgm:prSet/>
      <dgm:spPr/>
      <dgm:t>
        <a:bodyPr/>
        <a:lstStyle/>
        <a:p>
          <a:endParaRPr lang="en-US"/>
        </a:p>
      </dgm:t>
    </dgm:pt>
    <dgm:pt modelId="{8A1D7557-1C66-40E9-86D4-9EDDDFC88E52}" type="sibTrans" cxnId="{BFAD7B29-1394-4F12-91F4-4C6D44F3AD11}">
      <dgm:prSet/>
      <dgm:spPr/>
      <dgm:t>
        <a:bodyPr/>
        <a:lstStyle/>
        <a:p>
          <a:endParaRPr lang="en-US"/>
        </a:p>
      </dgm:t>
    </dgm:pt>
    <dgm:pt modelId="{C0BE543C-80EB-4903-BF9C-674370BF5FE9}">
      <dgm:prSet/>
      <dgm:spPr/>
      <dgm:t>
        <a:bodyPr/>
        <a:lstStyle/>
        <a:p>
          <a:r>
            <a:rPr lang="en-US"/>
            <a:t>Work with Isaac’s mother to support learning at home. </a:t>
          </a:r>
        </a:p>
      </dgm:t>
    </dgm:pt>
    <dgm:pt modelId="{E68C6E0F-26B4-4644-A215-AD3D8FA4CCE3}" type="parTrans" cxnId="{FEEEFBFD-3FC8-4D10-8F59-0B2D2FC6908F}">
      <dgm:prSet/>
      <dgm:spPr/>
      <dgm:t>
        <a:bodyPr/>
        <a:lstStyle/>
        <a:p>
          <a:endParaRPr lang="en-US"/>
        </a:p>
      </dgm:t>
    </dgm:pt>
    <dgm:pt modelId="{210F427B-8D4E-4337-84BA-0C3272D16E0E}" type="sibTrans" cxnId="{FEEEFBFD-3FC8-4D10-8F59-0B2D2FC6908F}">
      <dgm:prSet/>
      <dgm:spPr/>
      <dgm:t>
        <a:bodyPr/>
        <a:lstStyle/>
        <a:p>
          <a:endParaRPr lang="en-US"/>
        </a:p>
      </dgm:t>
    </dgm:pt>
    <dgm:pt modelId="{99D9E551-1716-4BF3-9FC3-4E18BF9AB180}">
      <dgm:prSet/>
      <dgm:spPr/>
      <dgm:t>
        <a:bodyPr/>
        <a:lstStyle/>
        <a:p>
          <a:r>
            <a:rPr lang="en-US"/>
            <a:t>Encourage shared reading and play activities. </a:t>
          </a:r>
        </a:p>
      </dgm:t>
    </dgm:pt>
    <dgm:pt modelId="{30898192-1599-42CE-AC50-F69C9147B9D2}" type="parTrans" cxnId="{DA133437-EDBB-491A-BD87-0C30691CA3B8}">
      <dgm:prSet/>
      <dgm:spPr/>
      <dgm:t>
        <a:bodyPr/>
        <a:lstStyle/>
        <a:p>
          <a:endParaRPr lang="en-US"/>
        </a:p>
      </dgm:t>
    </dgm:pt>
    <dgm:pt modelId="{E59480D1-A44E-494F-A15E-E5DC7481FB6F}" type="sibTrans" cxnId="{DA133437-EDBB-491A-BD87-0C30691CA3B8}">
      <dgm:prSet/>
      <dgm:spPr/>
      <dgm:t>
        <a:bodyPr/>
        <a:lstStyle/>
        <a:p>
          <a:endParaRPr lang="en-US"/>
        </a:p>
      </dgm:t>
    </dgm:pt>
    <dgm:pt modelId="{B0396C83-71C9-4509-A1C6-80921346F0F1}">
      <dgm:prSet/>
      <dgm:spPr/>
      <dgm:t>
        <a:bodyPr/>
        <a:lstStyle/>
        <a:p>
          <a:r>
            <a:rPr lang="en-US"/>
            <a:t>Signpost to parenting support services to reduce isolation. </a:t>
          </a:r>
        </a:p>
      </dgm:t>
    </dgm:pt>
    <dgm:pt modelId="{D404251F-1D4E-4BE6-8075-B24327C6C275}" type="parTrans" cxnId="{6D4C0928-C3B7-4854-9F27-E811633AC5E4}">
      <dgm:prSet/>
      <dgm:spPr/>
      <dgm:t>
        <a:bodyPr/>
        <a:lstStyle/>
        <a:p>
          <a:endParaRPr lang="en-US"/>
        </a:p>
      </dgm:t>
    </dgm:pt>
    <dgm:pt modelId="{05F15821-47FD-4419-86FE-18C35379D19C}" type="sibTrans" cxnId="{6D4C0928-C3B7-4854-9F27-E811633AC5E4}">
      <dgm:prSet/>
      <dgm:spPr/>
      <dgm:t>
        <a:bodyPr/>
        <a:lstStyle/>
        <a:p>
          <a:endParaRPr lang="en-US"/>
        </a:p>
      </dgm:t>
    </dgm:pt>
    <dgm:pt modelId="{5F4B59C8-9E2E-4708-9A1E-6605D920F3D8}">
      <dgm:prSet/>
      <dgm:spPr/>
      <dgm:t>
        <a:bodyPr/>
        <a:lstStyle/>
        <a:p>
          <a:r>
            <a:rPr lang="en-US" b="1"/>
            <a:t>Emotional Regulation Support</a:t>
          </a:r>
          <a:endParaRPr lang="en-US"/>
        </a:p>
      </dgm:t>
    </dgm:pt>
    <dgm:pt modelId="{BE3ABD5E-B06A-4BDE-B9AB-A6087FDD19C4}" type="parTrans" cxnId="{2AE3D210-125B-46A0-BF80-B0A301F65A35}">
      <dgm:prSet/>
      <dgm:spPr/>
      <dgm:t>
        <a:bodyPr/>
        <a:lstStyle/>
        <a:p>
          <a:endParaRPr lang="en-US"/>
        </a:p>
      </dgm:t>
    </dgm:pt>
    <dgm:pt modelId="{0228824E-83D7-49E6-B67F-55C2966AC5E2}" type="sibTrans" cxnId="{2AE3D210-125B-46A0-BF80-B0A301F65A35}">
      <dgm:prSet/>
      <dgm:spPr/>
      <dgm:t>
        <a:bodyPr/>
        <a:lstStyle/>
        <a:p>
          <a:endParaRPr lang="en-US"/>
        </a:p>
      </dgm:t>
    </dgm:pt>
    <dgm:pt modelId="{AEBF42CC-2DA6-4037-86C0-8743CE6BA980}">
      <dgm:prSet/>
      <dgm:spPr/>
      <dgm:t>
        <a:bodyPr/>
        <a:lstStyle/>
        <a:p>
          <a:r>
            <a:rPr lang="en-US"/>
            <a:t>Help Isaac identify and label emotions using visual aids. </a:t>
          </a:r>
        </a:p>
      </dgm:t>
    </dgm:pt>
    <dgm:pt modelId="{34508B16-28BF-4D8E-B264-5DA250D0B982}" type="parTrans" cxnId="{ED29ADEC-FA92-4457-A1D4-92598778D3B8}">
      <dgm:prSet/>
      <dgm:spPr/>
      <dgm:t>
        <a:bodyPr/>
        <a:lstStyle/>
        <a:p>
          <a:endParaRPr lang="en-US"/>
        </a:p>
      </dgm:t>
    </dgm:pt>
    <dgm:pt modelId="{DE298930-A6A5-4F12-A065-F9B8B4E04905}" type="sibTrans" cxnId="{ED29ADEC-FA92-4457-A1D4-92598778D3B8}">
      <dgm:prSet/>
      <dgm:spPr/>
      <dgm:t>
        <a:bodyPr/>
        <a:lstStyle/>
        <a:p>
          <a:endParaRPr lang="en-US"/>
        </a:p>
      </dgm:t>
    </dgm:pt>
    <dgm:pt modelId="{DF76FD6D-F771-4617-87F6-875F4811FAAE}">
      <dgm:prSet/>
      <dgm:spPr/>
      <dgm:t>
        <a:bodyPr/>
        <a:lstStyle/>
        <a:p>
          <a:r>
            <a:rPr lang="en-US"/>
            <a:t>Model calm behaviour and coping strategies. </a:t>
          </a:r>
        </a:p>
      </dgm:t>
    </dgm:pt>
    <dgm:pt modelId="{130F6788-FF65-4498-97D6-38352F80D6F0}" type="parTrans" cxnId="{47971AD1-0137-4726-AF11-5A3C01E6D72A}">
      <dgm:prSet/>
      <dgm:spPr/>
      <dgm:t>
        <a:bodyPr/>
        <a:lstStyle/>
        <a:p>
          <a:endParaRPr lang="en-US"/>
        </a:p>
      </dgm:t>
    </dgm:pt>
    <dgm:pt modelId="{FD9F5DA2-A19A-40B4-9E1F-B5E6B0F0B14E}" type="sibTrans" cxnId="{47971AD1-0137-4726-AF11-5A3C01E6D72A}">
      <dgm:prSet/>
      <dgm:spPr/>
      <dgm:t>
        <a:bodyPr/>
        <a:lstStyle/>
        <a:p>
          <a:endParaRPr lang="en-US"/>
        </a:p>
      </dgm:t>
    </dgm:pt>
    <dgm:pt modelId="{0F4CCA54-92AF-4081-AA2A-8B7625AD8A1A}">
      <dgm:prSet/>
      <dgm:spPr/>
      <dgm:t>
        <a:bodyPr/>
        <a:lstStyle/>
        <a:p>
          <a:r>
            <a:rPr lang="en-US"/>
            <a:t>Support turn-taking and sharing to develop socialunderstanding. </a:t>
          </a:r>
        </a:p>
      </dgm:t>
    </dgm:pt>
    <dgm:pt modelId="{0B31D025-0465-4D26-A212-ADC6BB26C307}" type="parTrans" cxnId="{22BF117D-9F25-4B47-B6B9-13EB179F6B47}">
      <dgm:prSet/>
      <dgm:spPr/>
      <dgm:t>
        <a:bodyPr/>
        <a:lstStyle/>
        <a:p>
          <a:endParaRPr lang="en-US"/>
        </a:p>
      </dgm:t>
    </dgm:pt>
    <dgm:pt modelId="{556AF2DE-7A50-442A-87F2-ABE44E438CEE}" type="sibTrans" cxnId="{22BF117D-9F25-4B47-B6B9-13EB179F6B47}">
      <dgm:prSet/>
      <dgm:spPr/>
      <dgm:t>
        <a:bodyPr/>
        <a:lstStyle/>
        <a:p>
          <a:endParaRPr lang="en-US"/>
        </a:p>
      </dgm:t>
    </dgm:pt>
    <dgm:pt modelId="{E089C293-4721-4442-8519-5AFCC6964A72}">
      <dgm:prSet/>
      <dgm:spPr/>
      <dgm:t>
        <a:bodyPr/>
        <a:lstStyle/>
        <a:p>
          <a:r>
            <a:rPr lang="en-US" b="1"/>
            <a:t>Link to Piaget’s Theory</a:t>
          </a:r>
          <a:endParaRPr lang="en-US"/>
        </a:p>
      </dgm:t>
    </dgm:pt>
    <dgm:pt modelId="{6058C63E-8061-42F5-AFAC-AF9359810630}" type="parTrans" cxnId="{2FD73857-0881-4B7C-B330-F0A7C9EEFEAF}">
      <dgm:prSet/>
      <dgm:spPr/>
      <dgm:t>
        <a:bodyPr/>
        <a:lstStyle/>
        <a:p>
          <a:endParaRPr lang="en-US"/>
        </a:p>
      </dgm:t>
    </dgm:pt>
    <dgm:pt modelId="{92F6A6B0-731D-4C28-92E3-29DEE08E4702}" type="sibTrans" cxnId="{2FD73857-0881-4B7C-B330-F0A7C9EEFEAF}">
      <dgm:prSet/>
      <dgm:spPr/>
      <dgm:t>
        <a:bodyPr/>
        <a:lstStyle/>
        <a:p>
          <a:endParaRPr lang="en-US"/>
        </a:p>
      </dgm:t>
    </dgm:pt>
    <dgm:pt modelId="{8A6640DE-F18D-4964-870B-792AED237452}">
      <dgm:prSet/>
      <dgm:spPr/>
      <dgm:t>
        <a:bodyPr/>
        <a:lstStyle/>
        <a:p>
          <a:r>
            <a:rPr lang="en-US"/>
            <a:t>Play supports development of </a:t>
          </a:r>
          <a:r>
            <a:rPr lang="en-US" b="1"/>
            <a:t>schemas</a:t>
          </a:r>
          <a:r>
            <a:rPr lang="en-US"/>
            <a:t> throughexploration (Jean Piaget, 1952). </a:t>
          </a:r>
        </a:p>
      </dgm:t>
    </dgm:pt>
    <dgm:pt modelId="{07F0ECD4-6F4B-43F7-9C67-9F5DA1AA72B1}" type="parTrans" cxnId="{A59C79F3-8E10-4EA9-95C9-C054731F2010}">
      <dgm:prSet/>
      <dgm:spPr/>
      <dgm:t>
        <a:bodyPr/>
        <a:lstStyle/>
        <a:p>
          <a:endParaRPr lang="en-US"/>
        </a:p>
      </dgm:t>
    </dgm:pt>
    <dgm:pt modelId="{C0741F92-D435-471A-B7E4-2A971BDF5371}" type="sibTrans" cxnId="{A59C79F3-8E10-4EA9-95C9-C054731F2010}">
      <dgm:prSet/>
      <dgm:spPr/>
      <dgm:t>
        <a:bodyPr/>
        <a:lstStyle/>
        <a:p>
          <a:endParaRPr lang="en-US"/>
        </a:p>
      </dgm:t>
    </dgm:pt>
    <dgm:pt modelId="{6875D1B7-7D23-4177-92DD-094806CD2130}">
      <dgm:prSet/>
      <dgm:spPr/>
      <dgm:t>
        <a:bodyPr/>
        <a:lstStyle/>
        <a:p>
          <a:r>
            <a:rPr lang="en-US"/>
            <a:t>Learning occurs through active discovery and interaction(Jean Piaget, 1973). </a:t>
          </a:r>
        </a:p>
      </dgm:t>
    </dgm:pt>
    <dgm:pt modelId="{D4E97106-5511-46CC-A90A-7CBAF13A4F57}" type="parTrans" cxnId="{E169C7D8-823C-4247-B2F3-81A3E3B3CF27}">
      <dgm:prSet/>
      <dgm:spPr/>
      <dgm:t>
        <a:bodyPr/>
        <a:lstStyle/>
        <a:p>
          <a:endParaRPr lang="en-US"/>
        </a:p>
      </dgm:t>
    </dgm:pt>
    <dgm:pt modelId="{5940DEC7-2882-4B41-9B8A-4409D7F95FB5}" type="sibTrans" cxnId="{E169C7D8-823C-4247-B2F3-81A3E3B3CF27}">
      <dgm:prSet/>
      <dgm:spPr/>
      <dgm:t>
        <a:bodyPr/>
        <a:lstStyle/>
        <a:p>
          <a:endParaRPr lang="en-US"/>
        </a:p>
      </dgm:t>
    </dgm:pt>
    <dgm:pt modelId="{0EAE5E3F-6A91-4DAF-9736-E9616B50B6E2}">
      <dgm:prSet/>
      <dgm:spPr/>
      <dgm:t>
        <a:bodyPr/>
        <a:lstStyle/>
        <a:p>
          <a:r>
            <a:rPr lang="en-US"/>
            <a:t>Social and environmental experiences help children adaptthinking through </a:t>
          </a:r>
          <a:r>
            <a:rPr lang="en-US" b="1"/>
            <a:t>assimilation and accommodation</a:t>
          </a:r>
          <a:r>
            <a:rPr lang="en-US"/>
            <a:t>. </a:t>
          </a:r>
        </a:p>
      </dgm:t>
    </dgm:pt>
    <dgm:pt modelId="{98A87256-6F46-4A67-A70E-3CC2177405C2}" type="parTrans" cxnId="{175E6B44-D3F8-42E1-8F9A-B8DD1247061A}">
      <dgm:prSet/>
      <dgm:spPr/>
      <dgm:t>
        <a:bodyPr/>
        <a:lstStyle/>
        <a:p>
          <a:endParaRPr lang="en-US"/>
        </a:p>
      </dgm:t>
    </dgm:pt>
    <dgm:pt modelId="{9A5AD6C9-7EA0-46F2-968A-CE4503955AC5}" type="sibTrans" cxnId="{175E6B44-D3F8-42E1-8F9A-B8DD1247061A}">
      <dgm:prSet/>
      <dgm:spPr/>
      <dgm:t>
        <a:bodyPr/>
        <a:lstStyle/>
        <a:p>
          <a:endParaRPr lang="en-US"/>
        </a:p>
      </dgm:t>
    </dgm:pt>
    <dgm:pt modelId="{2BFB34F6-46AE-4A85-9F6E-FB4BE37289E3}" type="pres">
      <dgm:prSet presAssocID="{8E5E2069-D38C-4B9F-9A9E-1CC9151B6ED2}" presName="linear" presStyleCnt="0">
        <dgm:presLayoutVars>
          <dgm:animLvl val="lvl"/>
          <dgm:resizeHandles val="exact"/>
        </dgm:presLayoutVars>
      </dgm:prSet>
      <dgm:spPr/>
    </dgm:pt>
    <dgm:pt modelId="{58F7B0AD-5727-46A1-B44A-FE764D3D5F62}" type="pres">
      <dgm:prSet presAssocID="{BE535167-E66D-400B-A8A3-94D8311CDD0B}" presName="parentText" presStyleLbl="node1" presStyleIdx="0" presStyleCnt="16">
        <dgm:presLayoutVars>
          <dgm:chMax val="0"/>
          <dgm:bulletEnabled val="1"/>
        </dgm:presLayoutVars>
      </dgm:prSet>
      <dgm:spPr/>
    </dgm:pt>
    <dgm:pt modelId="{D3DA15CB-0752-430F-9E7A-050ED0E532C6}" type="pres">
      <dgm:prSet presAssocID="{A74EE888-14F3-4A13-BA89-776CDD091900}" presName="spacer" presStyleCnt="0"/>
      <dgm:spPr/>
    </dgm:pt>
    <dgm:pt modelId="{7429D307-873D-4756-B85B-6921A33EF1B3}" type="pres">
      <dgm:prSet presAssocID="{D554A354-6AB5-4E3E-A327-C10B83E70447}" presName="parentText" presStyleLbl="node1" presStyleIdx="1" presStyleCnt="16">
        <dgm:presLayoutVars>
          <dgm:chMax val="0"/>
          <dgm:bulletEnabled val="1"/>
        </dgm:presLayoutVars>
      </dgm:prSet>
      <dgm:spPr/>
    </dgm:pt>
    <dgm:pt modelId="{6D2E2E75-7485-4886-AFA7-417D8F4D9695}" type="pres">
      <dgm:prSet presAssocID="{C09AED72-9971-4142-8979-1C93A0563CBB}" presName="spacer" presStyleCnt="0"/>
      <dgm:spPr/>
    </dgm:pt>
    <dgm:pt modelId="{8658F589-1E5D-492C-9492-8B42AC17ECAD}" type="pres">
      <dgm:prSet presAssocID="{6CB1EF2C-451E-470E-AB2E-DA2E0B82F3EA}" presName="parentText" presStyleLbl="node1" presStyleIdx="2" presStyleCnt="16">
        <dgm:presLayoutVars>
          <dgm:chMax val="0"/>
          <dgm:bulletEnabled val="1"/>
        </dgm:presLayoutVars>
      </dgm:prSet>
      <dgm:spPr/>
    </dgm:pt>
    <dgm:pt modelId="{AD1492F4-4B01-4DD6-848E-E13593D51B61}" type="pres">
      <dgm:prSet presAssocID="{885579AD-979C-410C-8F9E-3A204692CD02}" presName="spacer" presStyleCnt="0"/>
      <dgm:spPr/>
    </dgm:pt>
    <dgm:pt modelId="{6CD83856-1AAD-41DB-9E49-BDEBFFFDDE72}" type="pres">
      <dgm:prSet presAssocID="{BEE08C18-B8B3-465E-AA20-BF1425C7F87C}" presName="parentText" presStyleLbl="node1" presStyleIdx="3" presStyleCnt="16">
        <dgm:presLayoutVars>
          <dgm:chMax val="0"/>
          <dgm:bulletEnabled val="1"/>
        </dgm:presLayoutVars>
      </dgm:prSet>
      <dgm:spPr/>
    </dgm:pt>
    <dgm:pt modelId="{6DADF855-FE99-4508-8340-688FF5CACA1F}" type="pres">
      <dgm:prSet presAssocID="{1A922A06-80D9-4527-AE9C-F6A2624E3236}" presName="spacer" presStyleCnt="0"/>
      <dgm:spPr/>
    </dgm:pt>
    <dgm:pt modelId="{93B02DA8-993E-4AD9-8374-787F3996C09A}" type="pres">
      <dgm:prSet presAssocID="{B36BCA9D-C1A7-4858-B8CB-942C88A0BFDB}" presName="parentText" presStyleLbl="node1" presStyleIdx="4" presStyleCnt="16">
        <dgm:presLayoutVars>
          <dgm:chMax val="0"/>
          <dgm:bulletEnabled val="1"/>
        </dgm:presLayoutVars>
      </dgm:prSet>
      <dgm:spPr/>
    </dgm:pt>
    <dgm:pt modelId="{C97F1412-86B8-40D2-AC95-96CED90131D5}" type="pres">
      <dgm:prSet presAssocID="{8A1D7557-1C66-40E9-86D4-9EDDDFC88E52}" presName="spacer" presStyleCnt="0"/>
      <dgm:spPr/>
    </dgm:pt>
    <dgm:pt modelId="{7FC59244-DDC8-451A-AE0B-B1779E6700CA}" type="pres">
      <dgm:prSet presAssocID="{C0BE543C-80EB-4903-BF9C-674370BF5FE9}" presName="parentText" presStyleLbl="node1" presStyleIdx="5" presStyleCnt="16">
        <dgm:presLayoutVars>
          <dgm:chMax val="0"/>
          <dgm:bulletEnabled val="1"/>
        </dgm:presLayoutVars>
      </dgm:prSet>
      <dgm:spPr/>
    </dgm:pt>
    <dgm:pt modelId="{3AC45586-B703-445C-B853-4BAEEC4F20ED}" type="pres">
      <dgm:prSet presAssocID="{210F427B-8D4E-4337-84BA-0C3272D16E0E}" presName="spacer" presStyleCnt="0"/>
      <dgm:spPr/>
    </dgm:pt>
    <dgm:pt modelId="{17BBAAA6-6D01-476F-86AF-CF90E4E0BA3D}" type="pres">
      <dgm:prSet presAssocID="{99D9E551-1716-4BF3-9FC3-4E18BF9AB180}" presName="parentText" presStyleLbl="node1" presStyleIdx="6" presStyleCnt="16">
        <dgm:presLayoutVars>
          <dgm:chMax val="0"/>
          <dgm:bulletEnabled val="1"/>
        </dgm:presLayoutVars>
      </dgm:prSet>
      <dgm:spPr/>
    </dgm:pt>
    <dgm:pt modelId="{AEC43C93-C46E-4FD0-AA91-74734C8B67CE}" type="pres">
      <dgm:prSet presAssocID="{E59480D1-A44E-494F-A15E-E5DC7481FB6F}" presName="spacer" presStyleCnt="0"/>
      <dgm:spPr/>
    </dgm:pt>
    <dgm:pt modelId="{C7D93D57-2D6D-40CA-B41D-44A9546410FC}" type="pres">
      <dgm:prSet presAssocID="{B0396C83-71C9-4509-A1C6-80921346F0F1}" presName="parentText" presStyleLbl="node1" presStyleIdx="7" presStyleCnt="16">
        <dgm:presLayoutVars>
          <dgm:chMax val="0"/>
          <dgm:bulletEnabled val="1"/>
        </dgm:presLayoutVars>
      </dgm:prSet>
      <dgm:spPr/>
    </dgm:pt>
    <dgm:pt modelId="{5486EFD1-1B79-4C4C-9BA2-BB1AD91A0F8A}" type="pres">
      <dgm:prSet presAssocID="{05F15821-47FD-4419-86FE-18C35379D19C}" presName="spacer" presStyleCnt="0"/>
      <dgm:spPr/>
    </dgm:pt>
    <dgm:pt modelId="{DDF9EAF2-5C7A-4163-AF5D-50E70810F85B}" type="pres">
      <dgm:prSet presAssocID="{5F4B59C8-9E2E-4708-9A1E-6605D920F3D8}" presName="parentText" presStyleLbl="node1" presStyleIdx="8" presStyleCnt="16">
        <dgm:presLayoutVars>
          <dgm:chMax val="0"/>
          <dgm:bulletEnabled val="1"/>
        </dgm:presLayoutVars>
      </dgm:prSet>
      <dgm:spPr/>
    </dgm:pt>
    <dgm:pt modelId="{1C941CD2-3B94-4F39-A86C-981DBFC7A69E}" type="pres">
      <dgm:prSet presAssocID="{0228824E-83D7-49E6-B67F-55C2966AC5E2}" presName="spacer" presStyleCnt="0"/>
      <dgm:spPr/>
    </dgm:pt>
    <dgm:pt modelId="{24C67BE4-CEAD-4844-88C3-D8AFAB1A4744}" type="pres">
      <dgm:prSet presAssocID="{AEBF42CC-2DA6-4037-86C0-8743CE6BA980}" presName="parentText" presStyleLbl="node1" presStyleIdx="9" presStyleCnt="16">
        <dgm:presLayoutVars>
          <dgm:chMax val="0"/>
          <dgm:bulletEnabled val="1"/>
        </dgm:presLayoutVars>
      </dgm:prSet>
      <dgm:spPr/>
    </dgm:pt>
    <dgm:pt modelId="{B003AD64-BB73-431D-9DE6-F4C0CC55BAB9}" type="pres">
      <dgm:prSet presAssocID="{DE298930-A6A5-4F12-A065-F9B8B4E04905}" presName="spacer" presStyleCnt="0"/>
      <dgm:spPr/>
    </dgm:pt>
    <dgm:pt modelId="{29726BDD-3AED-4323-8B29-BABFE1769856}" type="pres">
      <dgm:prSet presAssocID="{DF76FD6D-F771-4617-87F6-875F4811FAAE}" presName="parentText" presStyleLbl="node1" presStyleIdx="10" presStyleCnt="16">
        <dgm:presLayoutVars>
          <dgm:chMax val="0"/>
          <dgm:bulletEnabled val="1"/>
        </dgm:presLayoutVars>
      </dgm:prSet>
      <dgm:spPr/>
    </dgm:pt>
    <dgm:pt modelId="{DA3AAD33-5FC3-4185-8A2C-48B36F5CC43D}" type="pres">
      <dgm:prSet presAssocID="{FD9F5DA2-A19A-40B4-9E1F-B5E6B0F0B14E}" presName="spacer" presStyleCnt="0"/>
      <dgm:spPr/>
    </dgm:pt>
    <dgm:pt modelId="{94F386CD-3942-4B96-919C-B93FB4AD284D}" type="pres">
      <dgm:prSet presAssocID="{0F4CCA54-92AF-4081-AA2A-8B7625AD8A1A}" presName="parentText" presStyleLbl="node1" presStyleIdx="11" presStyleCnt="16">
        <dgm:presLayoutVars>
          <dgm:chMax val="0"/>
          <dgm:bulletEnabled val="1"/>
        </dgm:presLayoutVars>
      </dgm:prSet>
      <dgm:spPr/>
    </dgm:pt>
    <dgm:pt modelId="{416C9CD6-35EA-4FAA-996A-8D987BC1F66E}" type="pres">
      <dgm:prSet presAssocID="{556AF2DE-7A50-442A-87F2-ABE44E438CEE}" presName="spacer" presStyleCnt="0"/>
      <dgm:spPr/>
    </dgm:pt>
    <dgm:pt modelId="{2FF8A0BD-0792-496E-9313-A1AD56C9425C}" type="pres">
      <dgm:prSet presAssocID="{E089C293-4721-4442-8519-5AFCC6964A72}" presName="parentText" presStyleLbl="node1" presStyleIdx="12" presStyleCnt="16">
        <dgm:presLayoutVars>
          <dgm:chMax val="0"/>
          <dgm:bulletEnabled val="1"/>
        </dgm:presLayoutVars>
      </dgm:prSet>
      <dgm:spPr/>
    </dgm:pt>
    <dgm:pt modelId="{46790632-8D6C-4BFC-B974-694AAB7EE8FE}" type="pres">
      <dgm:prSet presAssocID="{92F6A6B0-731D-4C28-92E3-29DEE08E4702}" presName="spacer" presStyleCnt="0"/>
      <dgm:spPr/>
    </dgm:pt>
    <dgm:pt modelId="{21941725-51A7-40A5-BE1E-6C0EB806C0D2}" type="pres">
      <dgm:prSet presAssocID="{8A6640DE-F18D-4964-870B-792AED237452}" presName="parentText" presStyleLbl="node1" presStyleIdx="13" presStyleCnt="16">
        <dgm:presLayoutVars>
          <dgm:chMax val="0"/>
          <dgm:bulletEnabled val="1"/>
        </dgm:presLayoutVars>
      </dgm:prSet>
      <dgm:spPr/>
    </dgm:pt>
    <dgm:pt modelId="{01B01463-20BA-4D18-9E2F-21751B286AAD}" type="pres">
      <dgm:prSet presAssocID="{C0741F92-D435-471A-B7E4-2A971BDF5371}" presName="spacer" presStyleCnt="0"/>
      <dgm:spPr/>
    </dgm:pt>
    <dgm:pt modelId="{5E456694-8C07-4AC9-B981-C2C518BA137F}" type="pres">
      <dgm:prSet presAssocID="{6875D1B7-7D23-4177-92DD-094806CD2130}" presName="parentText" presStyleLbl="node1" presStyleIdx="14" presStyleCnt="16">
        <dgm:presLayoutVars>
          <dgm:chMax val="0"/>
          <dgm:bulletEnabled val="1"/>
        </dgm:presLayoutVars>
      </dgm:prSet>
      <dgm:spPr/>
    </dgm:pt>
    <dgm:pt modelId="{1DD7EE53-AF93-4C0A-9E6D-AC7DD082FCFB}" type="pres">
      <dgm:prSet presAssocID="{5940DEC7-2882-4B41-9B8A-4409D7F95FB5}" presName="spacer" presStyleCnt="0"/>
      <dgm:spPr/>
    </dgm:pt>
    <dgm:pt modelId="{82383346-2F5B-452B-84DA-561D1C0CDFD1}" type="pres">
      <dgm:prSet presAssocID="{0EAE5E3F-6A91-4DAF-9736-E9616B50B6E2}" presName="parentText" presStyleLbl="node1" presStyleIdx="15" presStyleCnt="16">
        <dgm:presLayoutVars>
          <dgm:chMax val="0"/>
          <dgm:bulletEnabled val="1"/>
        </dgm:presLayoutVars>
      </dgm:prSet>
      <dgm:spPr/>
    </dgm:pt>
  </dgm:ptLst>
  <dgm:cxnLst>
    <dgm:cxn modelId="{2AE3D210-125B-46A0-BF80-B0A301F65A35}" srcId="{8E5E2069-D38C-4B9F-9A9E-1CC9151B6ED2}" destId="{5F4B59C8-9E2E-4708-9A1E-6605D920F3D8}" srcOrd="8" destOrd="0" parTransId="{BE3ABD5E-B06A-4BDE-B9AB-A6087FDD19C4}" sibTransId="{0228824E-83D7-49E6-B67F-55C2966AC5E2}"/>
    <dgm:cxn modelId="{6D4C0928-C3B7-4854-9F27-E811633AC5E4}" srcId="{8E5E2069-D38C-4B9F-9A9E-1CC9151B6ED2}" destId="{B0396C83-71C9-4509-A1C6-80921346F0F1}" srcOrd="7" destOrd="0" parTransId="{D404251F-1D4E-4BE6-8075-B24327C6C275}" sibTransId="{05F15821-47FD-4419-86FE-18C35379D19C}"/>
    <dgm:cxn modelId="{BFAD7B29-1394-4F12-91F4-4C6D44F3AD11}" srcId="{8E5E2069-D38C-4B9F-9A9E-1CC9151B6ED2}" destId="{B36BCA9D-C1A7-4858-B8CB-942C88A0BFDB}" srcOrd="4" destOrd="0" parTransId="{DA417282-F01D-4235-8D22-082F8ED4B701}" sibTransId="{8A1D7557-1C66-40E9-86D4-9EDDDFC88E52}"/>
    <dgm:cxn modelId="{BB301E31-3A0B-490A-996A-0A4E48647D7A}" type="presOf" srcId="{0EAE5E3F-6A91-4DAF-9736-E9616B50B6E2}" destId="{82383346-2F5B-452B-84DA-561D1C0CDFD1}" srcOrd="0" destOrd="0" presId="urn:microsoft.com/office/officeart/2005/8/layout/vList2"/>
    <dgm:cxn modelId="{DA133437-EDBB-491A-BD87-0C30691CA3B8}" srcId="{8E5E2069-D38C-4B9F-9A9E-1CC9151B6ED2}" destId="{99D9E551-1716-4BF3-9FC3-4E18BF9AB180}" srcOrd="6" destOrd="0" parTransId="{30898192-1599-42CE-AC50-F69C9147B9D2}" sibTransId="{E59480D1-A44E-494F-A15E-E5DC7481FB6F}"/>
    <dgm:cxn modelId="{175E6B44-D3F8-42E1-8F9A-B8DD1247061A}" srcId="{8E5E2069-D38C-4B9F-9A9E-1CC9151B6ED2}" destId="{0EAE5E3F-6A91-4DAF-9736-E9616B50B6E2}" srcOrd="15" destOrd="0" parTransId="{98A87256-6F46-4A67-A70E-3CC2177405C2}" sibTransId="{9A5AD6C9-7EA0-46F2-968A-CE4503955AC5}"/>
    <dgm:cxn modelId="{F5ABEF4D-3FD3-4BC1-8824-DE1530D25116}" srcId="{8E5E2069-D38C-4B9F-9A9E-1CC9151B6ED2}" destId="{D554A354-6AB5-4E3E-A327-C10B83E70447}" srcOrd="1" destOrd="0" parTransId="{B14E6010-09E3-4F98-9CD7-60E120F6ECED}" sibTransId="{C09AED72-9971-4142-8979-1C93A0563CBB}"/>
    <dgm:cxn modelId="{9014DC50-44E9-4444-8C04-CE21C10B7FDA}" type="presOf" srcId="{99D9E551-1716-4BF3-9FC3-4E18BF9AB180}" destId="{17BBAAA6-6D01-476F-86AF-CF90E4E0BA3D}" srcOrd="0" destOrd="0" presId="urn:microsoft.com/office/officeart/2005/8/layout/vList2"/>
    <dgm:cxn modelId="{97AF1E51-17BA-4B4A-A81E-292A57F2D6E8}" type="presOf" srcId="{E089C293-4721-4442-8519-5AFCC6964A72}" destId="{2FF8A0BD-0792-496E-9313-A1AD56C9425C}" srcOrd="0" destOrd="0" presId="urn:microsoft.com/office/officeart/2005/8/layout/vList2"/>
    <dgm:cxn modelId="{2FD73857-0881-4B7C-B330-F0A7C9EEFEAF}" srcId="{8E5E2069-D38C-4B9F-9A9E-1CC9151B6ED2}" destId="{E089C293-4721-4442-8519-5AFCC6964A72}" srcOrd="12" destOrd="0" parTransId="{6058C63E-8061-42F5-AFAC-AF9359810630}" sibTransId="{92F6A6B0-731D-4C28-92E3-29DEE08E4702}"/>
    <dgm:cxn modelId="{661D0179-1865-46F0-AF4C-D103B7D99769}" type="presOf" srcId="{DF76FD6D-F771-4617-87F6-875F4811FAAE}" destId="{29726BDD-3AED-4323-8B29-BABFE1769856}" srcOrd="0" destOrd="0" presId="urn:microsoft.com/office/officeart/2005/8/layout/vList2"/>
    <dgm:cxn modelId="{68A55F79-951D-4912-AC4B-28941ED43C07}" type="presOf" srcId="{D554A354-6AB5-4E3E-A327-C10B83E70447}" destId="{7429D307-873D-4756-B85B-6921A33EF1B3}" srcOrd="0" destOrd="0" presId="urn:microsoft.com/office/officeart/2005/8/layout/vList2"/>
    <dgm:cxn modelId="{A89AA87A-31F1-4880-8EFD-4175CF66069E}" type="presOf" srcId="{AEBF42CC-2DA6-4037-86C0-8743CE6BA980}" destId="{24C67BE4-CEAD-4844-88C3-D8AFAB1A4744}" srcOrd="0" destOrd="0" presId="urn:microsoft.com/office/officeart/2005/8/layout/vList2"/>
    <dgm:cxn modelId="{68B8BC7A-EFA7-4BD6-9713-B617CC94A125}" srcId="{8E5E2069-D38C-4B9F-9A9E-1CC9151B6ED2}" destId="{6CB1EF2C-451E-470E-AB2E-DA2E0B82F3EA}" srcOrd="2" destOrd="0" parTransId="{0C50986A-4C27-45FD-AE43-8A21D22AA144}" sibTransId="{885579AD-979C-410C-8F9E-3A204692CD02}"/>
    <dgm:cxn modelId="{22BF117D-9F25-4B47-B6B9-13EB179F6B47}" srcId="{8E5E2069-D38C-4B9F-9A9E-1CC9151B6ED2}" destId="{0F4CCA54-92AF-4081-AA2A-8B7625AD8A1A}" srcOrd="11" destOrd="0" parTransId="{0B31D025-0465-4D26-A212-ADC6BB26C307}" sibTransId="{556AF2DE-7A50-442A-87F2-ABE44E438CEE}"/>
    <dgm:cxn modelId="{1C330F86-AFF1-4EB4-9995-2CE5D5DDBFFC}" type="presOf" srcId="{B36BCA9D-C1A7-4858-B8CB-942C88A0BFDB}" destId="{93B02DA8-993E-4AD9-8374-787F3996C09A}" srcOrd="0" destOrd="0" presId="urn:microsoft.com/office/officeart/2005/8/layout/vList2"/>
    <dgm:cxn modelId="{A9F80698-8AA5-4488-8B4E-E8810CE61013}" type="presOf" srcId="{0F4CCA54-92AF-4081-AA2A-8B7625AD8A1A}" destId="{94F386CD-3942-4B96-919C-B93FB4AD284D}" srcOrd="0" destOrd="0" presId="urn:microsoft.com/office/officeart/2005/8/layout/vList2"/>
    <dgm:cxn modelId="{F5DEB49C-A79F-4B67-9EE2-1AF638D01278}" srcId="{8E5E2069-D38C-4B9F-9A9E-1CC9151B6ED2}" destId="{BEE08C18-B8B3-465E-AA20-BF1425C7F87C}" srcOrd="3" destOrd="0" parTransId="{3758C985-FD9C-4309-BD47-B0FF3CD30978}" sibTransId="{1A922A06-80D9-4527-AE9C-F6A2624E3236}"/>
    <dgm:cxn modelId="{54114A9F-4C93-40FA-9B8F-9C8820988CEB}" type="presOf" srcId="{BEE08C18-B8B3-465E-AA20-BF1425C7F87C}" destId="{6CD83856-1AAD-41DB-9E49-BDEBFFFDDE72}" srcOrd="0" destOrd="0" presId="urn:microsoft.com/office/officeart/2005/8/layout/vList2"/>
    <dgm:cxn modelId="{72E4BBA4-8123-49BE-B23A-FD946DBD4646}" type="presOf" srcId="{BE535167-E66D-400B-A8A3-94D8311CDD0B}" destId="{58F7B0AD-5727-46A1-B44A-FE764D3D5F62}" srcOrd="0" destOrd="0" presId="urn:microsoft.com/office/officeart/2005/8/layout/vList2"/>
    <dgm:cxn modelId="{627480AC-9C99-4F0C-9BDD-A26BA5108097}" srcId="{8E5E2069-D38C-4B9F-9A9E-1CC9151B6ED2}" destId="{BE535167-E66D-400B-A8A3-94D8311CDD0B}" srcOrd="0" destOrd="0" parTransId="{91CE46F5-6F95-496E-92F3-8B62E9F707A3}" sibTransId="{A74EE888-14F3-4A13-BA89-776CDD091900}"/>
    <dgm:cxn modelId="{6FEA15B7-08F7-48DC-B612-B3D80CB67946}" type="presOf" srcId="{8A6640DE-F18D-4964-870B-792AED237452}" destId="{21941725-51A7-40A5-BE1E-6C0EB806C0D2}" srcOrd="0" destOrd="0" presId="urn:microsoft.com/office/officeart/2005/8/layout/vList2"/>
    <dgm:cxn modelId="{3BD73FBA-BDD4-4A7F-836B-DCEE93CAF2EE}" type="presOf" srcId="{C0BE543C-80EB-4903-BF9C-674370BF5FE9}" destId="{7FC59244-DDC8-451A-AE0B-B1779E6700CA}" srcOrd="0" destOrd="0" presId="urn:microsoft.com/office/officeart/2005/8/layout/vList2"/>
    <dgm:cxn modelId="{79724DCD-5FB7-4DB9-80D9-825477E118C2}" type="presOf" srcId="{8E5E2069-D38C-4B9F-9A9E-1CC9151B6ED2}" destId="{2BFB34F6-46AE-4A85-9F6E-FB4BE37289E3}" srcOrd="0" destOrd="0" presId="urn:microsoft.com/office/officeart/2005/8/layout/vList2"/>
    <dgm:cxn modelId="{3F94DBCD-2AF7-42DD-9588-AA2438817A5C}" type="presOf" srcId="{5F4B59C8-9E2E-4708-9A1E-6605D920F3D8}" destId="{DDF9EAF2-5C7A-4163-AF5D-50E70810F85B}" srcOrd="0" destOrd="0" presId="urn:microsoft.com/office/officeart/2005/8/layout/vList2"/>
    <dgm:cxn modelId="{47971AD1-0137-4726-AF11-5A3C01E6D72A}" srcId="{8E5E2069-D38C-4B9F-9A9E-1CC9151B6ED2}" destId="{DF76FD6D-F771-4617-87F6-875F4811FAAE}" srcOrd="10" destOrd="0" parTransId="{130F6788-FF65-4498-97D6-38352F80D6F0}" sibTransId="{FD9F5DA2-A19A-40B4-9E1F-B5E6B0F0B14E}"/>
    <dgm:cxn modelId="{E169C7D8-823C-4247-B2F3-81A3E3B3CF27}" srcId="{8E5E2069-D38C-4B9F-9A9E-1CC9151B6ED2}" destId="{6875D1B7-7D23-4177-92DD-094806CD2130}" srcOrd="14" destOrd="0" parTransId="{D4E97106-5511-46CC-A90A-7CBAF13A4F57}" sibTransId="{5940DEC7-2882-4B41-9B8A-4409D7F95FB5}"/>
    <dgm:cxn modelId="{83BFBCDD-94F2-48BF-B083-8F1E309F6EE4}" type="presOf" srcId="{6CB1EF2C-451E-470E-AB2E-DA2E0B82F3EA}" destId="{8658F589-1E5D-492C-9492-8B42AC17ECAD}" srcOrd="0" destOrd="0" presId="urn:microsoft.com/office/officeart/2005/8/layout/vList2"/>
    <dgm:cxn modelId="{5EC996EA-E62E-4216-8A95-039F09AD3FCA}" type="presOf" srcId="{6875D1B7-7D23-4177-92DD-094806CD2130}" destId="{5E456694-8C07-4AC9-B981-C2C518BA137F}" srcOrd="0" destOrd="0" presId="urn:microsoft.com/office/officeart/2005/8/layout/vList2"/>
    <dgm:cxn modelId="{ED29ADEC-FA92-4457-A1D4-92598778D3B8}" srcId="{8E5E2069-D38C-4B9F-9A9E-1CC9151B6ED2}" destId="{AEBF42CC-2DA6-4037-86C0-8743CE6BA980}" srcOrd="9" destOrd="0" parTransId="{34508B16-28BF-4D8E-B264-5DA250D0B982}" sibTransId="{DE298930-A6A5-4F12-A065-F9B8B4E04905}"/>
    <dgm:cxn modelId="{A59C79F3-8E10-4EA9-95C9-C054731F2010}" srcId="{8E5E2069-D38C-4B9F-9A9E-1CC9151B6ED2}" destId="{8A6640DE-F18D-4964-870B-792AED237452}" srcOrd="13" destOrd="0" parTransId="{07F0ECD4-6F4B-43F7-9C67-9F5DA1AA72B1}" sibTransId="{C0741F92-D435-471A-B7E4-2A971BDF5371}"/>
    <dgm:cxn modelId="{FEEEFBFD-3FC8-4D10-8F59-0B2D2FC6908F}" srcId="{8E5E2069-D38C-4B9F-9A9E-1CC9151B6ED2}" destId="{C0BE543C-80EB-4903-BF9C-674370BF5FE9}" srcOrd="5" destOrd="0" parTransId="{E68C6E0F-26B4-4644-A215-AD3D8FA4CCE3}" sibTransId="{210F427B-8D4E-4337-84BA-0C3272D16E0E}"/>
    <dgm:cxn modelId="{F5E645FF-CBA1-49FC-8100-AF69B37563FA}" type="presOf" srcId="{B0396C83-71C9-4509-A1C6-80921346F0F1}" destId="{C7D93D57-2D6D-40CA-B41D-44A9546410FC}" srcOrd="0" destOrd="0" presId="urn:microsoft.com/office/officeart/2005/8/layout/vList2"/>
    <dgm:cxn modelId="{324A4096-E1AA-4BB7-BC49-2E06DAC64794}" type="presParOf" srcId="{2BFB34F6-46AE-4A85-9F6E-FB4BE37289E3}" destId="{58F7B0AD-5727-46A1-B44A-FE764D3D5F62}" srcOrd="0" destOrd="0" presId="urn:microsoft.com/office/officeart/2005/8/layout/vList2"/>
    <dgm:cxn modelId="{FBBE643A-6617-4F68-87C3-BB02F5394BC2}" type="presParOf" srcId="{2BFB34F6-46AE-4A85-9F6E-FB4BE37289E3}" destId="{D3DA15CB-0752-430F-9E7A-050ED0E532C6}" srcOrd="1" destOrd="0" presId="urn:microsoft.com/office/officeart/2005/8/layout/vList2"/>
    <dgm:cxn modelId="{18180C4F-F906-412D-8B0F-F8251331A7A2}" type="presParOf" srcId="{2BFB34F6-46AE-4A85-9F6E-FB4BE37289E3}" destId="{7429D307-873D-4756-B85B-6921A33EF1B3}" srcOrd="2" destOrd="0" presId="urn:microsoft.com/office/officeart/2005/8/layout/vList2"/>
    <dgm:cxn modelId="{153ED505-4E46-4AF0-AB65-4237B9C38E3F}" type="presParOf" srcId="{2BFB34F6-46AE-4A85-9F6E-FB4BE37289E3}" destId="{6D2E2E75-7485-4886-AFA7-417D8F4D9695}" srcOrd="3" destOrd="0" presId="urn:microsoft.com/office/officeart/2005/8/layout/vList2"/>
    <dgm:cxn modelId="{7793985A-5FC4-4601-940C-C5336EA362BE}" type="presParOf" srcId="{2BFB34F6-46AE-4A85-9F6E-FB4BE37289E3}" destId="{8658F589-1E5D-492C-9492-8B42AC17ECAD}" srcOrd="4" destOrd="0" presId="urn:microsoft.com/office/officeart/2005/8/layout/vList2"/>
    <dgm:cxn modelId="{C382C876-66BB-40CE-A8C8-B0EBDECBF965}" type="presParOf" srcId="{2BFB34F6-46AE-4A85-9F6E-FB4BE37289E3}" destId="{AD1492F4-4B01-4DD6-848E-E13593D51B61}" srcOrd="5" destOrd="0" presId="urn:microsoft.com/office/officeart/2005/8/layout/vList2"/>
    <dgm:cxn modelId="{E525195B-13C2-47FA-B57A-3514BCF9847C}" type="presParOf" srcId="{2BFB34F6-46AE-4A85-9F6E-FB4BE37289E3}" destId="{6CD83856-1AAD-41DB-9E49-BDEBFFFDDE72}" srcOrd="6" destOrd="0" presId="urn:microsoft.com/office/officeart/2005/8/layout/vList2"/>
    <dgm:cxn modelId="{D4F93B09-BA86-4BA8-8E1C-8D23BB203D9D}" type="presParOf" srcId="{2BFB34F6-46AE-4A85-9F6E-FB4BE37289E3}" destId="{6DADF855-FE99-4508-8340-688FF5CACA1F}" srcOrd="7" destOrd="0" presId="urn:microsoft.com/office/officeart/2005/8/layout/vList2"/>
    <dgm:cxn modelId="{F0FBD8A9-BF1B-445C-868D-D07C4A4ED878}" type="presParOf" srcId="{2BFB34F6-46AE-4A85-9F6E-FB4BE37289E3}" destId="{93B02DA8-993E-4AD9-8374-787F3996C09A}" srcOrd="8" destOrd="0" presId="urn:microsoft.com/office/officeart/2005/8/layout/vList2"/>
    <dgm:cxn modelId="{A4E75213-3BAB-4D2F-A321-5773FEE7AF74}" type="presParOf" srcId="{2BFB34F6-46AE-4A85-9F6E-FB4BE37289E3}" destId="{C97F1412-86B8-40D2-AC95-96CED90131D5}" srcOrd="9" destOrd="0" presId="urn:microsoft.com/office/officeart/2005/8/layout/vList2"/>
    <dgm:cxn modelId="{E6986AA4-A88D-463A-832A-A2D3B6762B5E}" type="presParOf" srcId="{2BFB34F6-46AE-4A85-9F6E-FB4BE37289E3}" destId="{7FC59244-DDC8-451A-AE0B-B1779E6700CA}" srcOrd="10" destOrd="0" presId="urn:microsoft.com/office/officeart/2005/8/layout/vList2"/>
    <dgm:cxn modelId="{49B0AA8D-187A-4578-BA4C-E08AAC2ECD65}" type="presParOf" srcId="{2BFB34F6-46AE-4A85-9F6E-FB4BE37289E3}" destId="{3AC45586-B703-445C-B853-4BAEEC4F20ED}" srcOrd="11" destOrd="0" presId="urn:microsoft.com/office/officeart/2005/8/layout/vList2"/>
    <dgm:cxn modelId="{B4CB6C1F-0424-497E-BE60-A5E1150EE1E1}" type="presParOf" srcId="{2BFB34F6-46AE-4A85-9F6E-FB4BE37289E3}" destId="{17BBAAA6-6D01-476F-86AF-CF90E4E0BA3D}" srcOrd="12" destOrd="0" presId="urn:microsoft.com/office/officeart/2005/8/layout/vList2"/>
    <dgm:cxn modelId="{0FF2E7A0-CCCD-4DD2-BC8D-9A2908B93DE4}" type="presParOf" srcId="{2BFB34F6-46AE-4A85-9F6E-FB4BE37289E3}" destId="{AEC43C93-C46E-4FD0-AA91-74734C8B67CE}" srcOrd="13" destOrd="0" presId="urn:microsoft.com/office/officeart/2005/8/layout/vList2"/>
    <dgm:cxn modelId="{4DB877D4-3D10-41BF-A358-52037B73B6B4}" type="presParOf" srcId="{2BFB34F6-46AE-4A85-9F6E-FB4BE37289E3}" destId="{C7D93D57-2D6D-40CA-B41D-44A9546410FC}" srcOrd="14" destOrd="0" presId="urn:microsoft.com/office/officeart/2005/8/layout/vList2"/>
    <dgm:cxn modelId="{A79E8817-6AAE-4995-B252-9903AB2784F0}" type="presParOf" srcId="{2BFB34F6-46AE-4A85-9F6E-FB4BE37289E3}" destId="{5486EFD1-1B79-4C4C-9BA2-BB1AD91A0F8A}" srcOrd="15" destOrd="0" presId="urn:microsoft.com/office/officeart/2005/8/layout/vList2"/>
    <dgm:cxn modelId="{EB3CA948-4EB2-45C2-9D6B-D1BD3D77BDD2}" type="presParOf" srcId="{2BFB34F6-46AE-4A85-9F6E-FB4BE37289E3}" destId="{DDF9EAF2-5C7A-4163-AF5D-50E70810F85B}" srcOrd="16" destOrd="0" presId="urn:microsoft.com/office/officeart/2005/8/layout/vList2"/>
    <dgm:cxn modelId="{86E8E49F-7BE1-450A-B6C8-B2DFEA77DD16}" type="presParOf" srcId="{2BFB34F6-46AE-4A85-9F6E-FB4BE37289E3}" destId="{1C941CD2-3B94-4F39-A86C-981DBFC7A69E}" srcOrd="17" destOrd="0" presId="urn:microsoft.com/office/officeart/2005/8/layout/vList2"/>
    <dgm:cxn modelId="{457A4741-4527-42E1-81FD-0911C60163EE}" type="presParOf" srcId="{2BFB34F6-46AE-4A85-9F6E-FB4BE37289E3}" destId="{24C67BE4-CEAD-4844-88C3-D8AFAB1A4744}" srcOrd="18" destOrd="0" presId="urn:microsoft.com/office/officeart/2005/8/layout/vList2"/>
    <dgm:cxn modelId="{ED433037-A3DB-4B0A-894E-EACC27C478B8}" type="presParOf" srcId="{2BFB34F6-46AE-4A85-9F6E-FB4BE37289E3}" destId="{B003AD64-BB73-431D-9DE6-F4C0CC55BAB9}" srcOrd="19" destOrd="0" presId="urn:microsoft.com/office/officeart/2005/8/layout/vList2"/>
    <dgm:cxn modelId="{A42566D8-E87B-45D3-BEFB-F288BE8DD275}" type="presParOf" srcId="{2BFB34F6-46AE-4A85-9F6E-FB4BE37289E3}" destId="{29726BDD-3AED-4323-8B29-BABFE1769856}" srcOrd="20" destOrd="0" presId="urn:microsoft.com/office/officeart/2005/8/layout/vList2"/>
    <dgm:cxn modelId="{3B0DD2D7-BBBC-46C8-8AEC-367D426B704D}" type="presParOf" srcId="{2BFB34F6-46AE-4A85-9F6E-FB4BE37289E3}" destId="{DA3AAD33-5FC3-4185-8A2C-48B36F5CC43D}" srcOrd="21" destOrd="0" presId="urn:microsoft.com/office/officeart/2005/8/layout/vList2"/>
    <dgm:cxn modelId="{6A8786A5-1CBC-4A63-A270-4E88A45CB113}" type="presParOf" srcId="{2BFB34F6-46AE-4A85-9F6E-FB4BE37289E3}" destId="{94F386CD-3942-4B96-919C-B93FB4AD284D}" srcOrd="22" destOrd="0" presId="urn:microsoft.com/office/officeart/2005/8/layout/vList2"/>
    <dgm:cxn modelId="{DBCDCE27-A537-4692-81F6-410B1A06ED32}" type="presParOf" srcId="{2BFB34F6-46AE-4A85-9F6E-FB4BE37289E3}" destId="{416C9CD6-35EA-4FAA-996A-8D987BC1F66E}" srcOrd="23" destOrd="0" presId="urn:microsoft.com/office/officeart/2005/8/layout/vList2"/>
    <dgm:cxn modelId="{91AF49DB-DF48-478D-853E-3D0ADC4FA6F8}" type="presParOf" srcId="{2BFB34F6-46AE-4A85-9F6E-FB4BE37289E3}" destId="{2FF8A0BD-0792-496E-9313-A1AD56C9425C}" srcOrd="24" destOrd="0" presId="urn:microsoft.com/office/officeart/2005/8/layout/vList2"/>
    <dgm:cxn modelId="{3A78D7CD-C189-4A91-B97D-40A159C84CDF}" type="presParOf" srcId="{2BFB34F6-46AE-4A85-9F6E-FB4BE37289E3}" destId="{46790632-8D6C-4BFC-B974-694AAB7EE8FE}" srcOrd="25" destOrd="0" presId="urn:microsoft.com/office/officeart/2005/8/layout/vList2"/>
    <dgm:cxn modelId="{6E281518-99FA-49B1-85BD-47FC590E6B8B}" type="presParOf" srcId="{2BFB34F6-46AE-4A85-9F6E-FB4BE37289E3}" destId="{21941725-51A7-40A5-BE1E-6C0EB806C0D2}" srcOrd="26" destOrd="0" presId="urn:microsoft.com/office/officeart/2005/8/layout/vList2"/>
    <dgm:cxn modelId="{A0D22DCE-5E7C-4500-97CF-6A93FD1AC654}" type="presParOf" srcId="{2BFB34F6-46AE-4A85-9F6E-FB4BE37289E3}" destId="{01B01463-20BA-4D18-9E2F-21751B286AAD}" srcOrd="27" destOrd="0" presId="urn:microsoft.com/office/officeart/2005/8/layout/vList2"/>
    <dgm:cxn modelId="{6C2684DD-A4F4-4E73-A52E-93C962F2F54B}" type="presParOf" srcId="{2BFB34F6-46AE-4A85-9F6E-FB4BE37289E3}" destId="{5E456694-8C07-4AC9-B981-C2C518BA137F}" srcOrd="28" destOrd="0" presId="urn:microsoft.com/office/officeart/2005/8/layout/vList2"/>
    <dgm:cxn modelId="{44E62329-BAD4-4D4E-9886-42B9D46D1A5F}" type="presParOf" srcId="{2BFB34F6-46AE-4A85-9F6E-FB4BE37289E3}" destId="{1DD7EE53-AF93-4C0A-9E6D-AC7DD082FCFB}" srcOrd="29" destOrd="0" presId="urn:microsoft.com/office/officeart/2005/8/layout/vList2"/>
    <dgm:cxn modelId="{16107424-B6F1-496C-B2A4-6494C6F19B70}" type="presParOf" srcId="{2BFB34F6-46AE-4A85-9F6E-FB4BE37289E3}" destId="{82383346-2F5B-452B-84DA-561D1C0CDFD1}" srcOrd="3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AD6F9A-3615-493A-9B01-1A6E439A26CB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5AE243-0DAF-4602-AF5C-FC2A570DC02C}">
      <dgm:prSet/>
      <dgm:spPr/>
      <dgm:t>
        <a:bodyPr/>
        <a:lstStyle/>
        <a:p>
          <a:r>
            <a:rPr lang="en-GB"/>
            <a:t>Strengths of Piaget’s Theory</a:t>
          </a:r>
          <a:endParaRPr lang="en-US"/>
        </a:p>
      </dgm:t>
    </dgm:pt>
    <dgm:pt modelId="{71EB4AD2-8D69-4897-8E20-A33ECCE95C9F}" type="parTrans" cxnId="{0CA5D203-3C06-456B-B08F-CA7F2C3A13FD}">
      <dgm:prSet/>
      <dgm:spPr/>
      <dgm:t>
        <a:bodyPr/>
        <a:lstStyle/>
        <a:p>
          <a:endParaRPr lang="en-US"/>
        </a:p>
      </dgm:t>
    </dgm:pt>
    <dgm:pt modelId="{A7101FFE-DD05-4B0B-8172-3B7E59C6B0C4}" type="sibTrans" cxnId="{0CA5D203-3C06-456B-B08F-CA7F2C3A13FD}">
      <dgm:prSet/>
      <dgm:spPr/>
      <dgm:t>
        <a:bodyPr/>
        <a:lstStyle/>
        <a:p>
          <a:endParaRPr lang="en-US"/>
        </a:p>
      </dgm:t>
    </dgm:pt>
    <dgm:pt modelId="{6EF0AD48-83B2-495E-B9A9-BF51CD370202}">
      <dgm:prSet/>
      <dgm:spPr/>
      <dgm:t>
        <a:bodyPr/>
        <a:lstStyle/>
        <a:p>
          <a:r>
            <a:rPr lang="en-GB"/>
            <a:t>Piaget provides a clear framework for understanding </a:t>
          </a:r>
          <a:r>
            <a:rPr lang="en-GB" b="1"/>
            <a:t>how children think and learn at different ages</a:t>
          </a:r>
          <a:r>
            <a:rPr lang="en-GB"/>
            <a:t>. </a:t>
          </a:r>
          <a:endParaRPr lang="en-US"/>
        </a:p>
      </dgm:t>
    </dgm:pt>
    <dgm:pt modelId="{2DEB9EDF-68D9-405B-9598-A1D03599A0BA}" type="parTrans" cxnId="{93064D4E-2126-4BB6-AEE9-FE923F2DA729}">
      <dgm:prSet/>
      <dgm:spPr/>
      <dgm:t>
        <a:bodyPr/>
        <a:lstStyle/>
        <a:p>
          <a:endParaRPr lang="en-US"/>
        </a:p>
      </dgm:t>
    </dgm:pt>
    <dgm:pt modelId="{AE886280-FBB6-433E-8333-A6D7999AB8F2}" type="sibTrans" cxnId="{93064D4E-2126-4BB6-AEE9-FE923F2DA729}">
      <dgm:prSet/>
      <dgm:spPr/>
      <dgm:t>
        <a:bodyPr/>
        <a:lstStyle/>
        <a:p>
          <a:endParaRPr lang="en-US"/>
        </a:p>
      </dgm:t>
    </dgm:pt>
    <dgm:pt modelId="{C57B642B-1A91-4861-B974-FE9F3AC1DE48}">
      <dgm:prSet/>
      <dgm:spPr/>
      <dgm:t>
        <a:bodyPr/>
        <a:lstStyle/>
        <a:p>
          <a:r>
            <a:rPr lang="en-GB"/>
            <a:t>The theory highlights the importance of </a:t>
          </a:r>
          <a:r>
            <a:rPr lang="en-GB" b="1"/>
            <a:t>play, exploration, and active learning</a:t>
          </a:r>
          <a:r>
            <a:rPr lang="en-GB"/>
            <a:t>, which is highly relevant to early years practice. </a:t>
          </a:r>
          <a:endParaRPr lang="en-US"/>
        </a:p>
      </dgm:t>
    </dgm:pt>
    <dgm:pt modelId="{4EB72F45-F92C-4F43-9D77-D5BAFDF176F2}" type="parTrans" cxnId="{8FDCBD02-BDCB-4306-96F6-C5DAF78573FC}">
      <dgm:prSet/>
      <dgm:spPr/>
      <dgm:t>
        <a:bodyPr/>
        <a:lstStyle/>
        <a:p>
          <a:endParaRPr lang="en-US"/>
        </a:p>
      </dgm:t>
    </dgm:pt>
    <dgm:pt modelId="{AF008294-BF5C-4009-ADB5-476BBB753AA7}" type="sibTrans" cxnId="{8FDCBD02-BDCB-4306-96F6-C5DAF78573FC}">
      <dgm:prSet/>
      <dgm:spPr/>
      <dgm:t>
        <a:bodyPr/>
        <a:lstStyle/>
        <a:p>
          <a:endParaRPr lang="en-US"/>
        </a:p>
      </dgm:t>
    </dgm:pt>
    <dgm:pt modelId="{379C96CC-C224-4E73-8E31-C6A8FECF3EA7}">
      <dgm:prSet/>
      <dgm:spPr/>
      <dgm:t>
        <a:bodyPr/>
        <a:lstStyle/>
        <a:p>
          <a:r>
            <a:rPr lang="en-GB"/>
            <a:t>Useful for understanding Isaac’s current stage (</a:t>
          </a:r>
          <a:r>
            <a:rPr lang="en-GB" b="1"/>
            <a:t>preoperational stage</a:t>
          </a:r>
          <a:r>
            <a:rPr lang="en-GB"/>
            <a:t>) and why he benefits from </a:t>
          </a:r>
          <a:r>
            <a:rPr lang="en-GB" b="1"/>
            <a:t>hands-on, language-rich experiences</a:t>
          </a:r>
          <a:r>
            <a:rPr lang="en-GB"/>
            <a:t>. </a:t>
          </a:r>
          <a:endParaRPr lang="en-US"/>
        </a:p>
      </dgm:t>
    </dgm:pt>
    <dgm:pt modelId="{2F403499-0D63-4FBD-A4C8-107C4E9EB87C}" type="parTrans" cxnId="{D8C0D504-940D-4390-9D22-16A11F7DC857}">
      <dgm:prSet/>
      <dgm:spPr/>
      <dgm:t>
        <a:bodyPr/>
        <a:lstStyle/>
        <a:p>
          <a:endParaRPr lang="en-US"/>
        </a:p>
      </dgm:t>
    </dgm:pt>
    <dgm:pt modelId="{3BA2BB80-13DA-4F03-A980-8F3E36B43695}" type="sibTrans" cxnId="{D8C0D504-940D-4390-9D22-16A11F7DC857}">
      <dgm:prSet/>
      <dgm:spPr/>
      <dgm:t>
        <a:bodyPr/>
        <a:lstStyle/>
        <a:p>
          <a:endParaRPr lang="en-US"/>
        </a:p>
      </dgm:t>
    </dgm:pt>
    <dgm:pt modelId="{9AE50DAD-C50E-4AF4-B7A8-7AD333D95609}">
      <dgm:prSet/>
      <dgm:spPr/>
      <dgm:t>
        <a:bodyPr/>
        <a:lstStyle/>
        <a:p>
          <a:r>
            <a:rPr lang="en-GB"/>
            <a:t>Helps practitioners design </a:t>
          </a:r>
          <a:r>
            <a:rPr lang="en-GB" b="1"/>
            <a:t>developmentally appropriate activities</a:t>
          </a:r>
          <a:r>
            <a:rPr lang="en-GB"/>
            <a:t> that match children’s cognitive abilities. </a:t>
          </a:r>
          <a:endParaRPr lang="en-US"/>
        </a:p>
      </dgm:t>
    </dgm:pt>
    <dgm:pt modelId="{8BF97733-1A7D-4DB9-AA33-5F74DD8BFF8B}" type="parTrans" cxnId="{6601F944-145B-4F82-A4A5-CED45EA35073}">
      <dgm:prSet/>
      <dgm:spPr/>
      <dgm:t>
        <a:bodyPr/>
        <a:lstStyle/>
        <a:p>
          <a:endParaRPr lang="en-US"/>
        </a:p>
      </dgm:t>
    </dgm:pt>
    <dgm:pt modelId="{BAE9866C-6715-4923-91CB-8D6E03C522AE}" type="sibTrans" cxnId="{6601F944-145B-4F82-A4A5-CED45EA35073}">
      <dgm:prSet/>
      <dgm:spPr/>
      <dgm:t>
        <a:bodyPr/>
        <a:lstStyle/>
        <a:p>
          <a:endParaRPr lang="en-US"/>
        </a:p>
      </dgm:t>
    </dgm:pt>
    <dgm:pt modelId="{51BD4198-CCDE-4919-9B9B-EF91547FB5CC}">
      <dgm:prSet/>
      <dgm:spPr/>
      <dgm:t>
        <a:bodyPr/>
        <a:lstStyle/>
        <a:p>
          <a:r>
            <a:rPr lang="en-GB"/>
            <a:t>Limitations of Piaget’s Theory (in relation to Isaac)</a:t>
          </a:r>
          <a:endParaRPr lang="en-US"/>
        </a:p>
      </dgm:t>
    </dgm:pt>
    <dgm:pt modelId="{A2629B13-4259-4EF7-9D8A-4E4C500683AB}" type="parTrans" cxnId="{D50FC881-B96F-4E03-BBDD-9838C33ECCB7}">
      <dgm:prSet/>
      <dgm:spPr/>
      <dgm:t>
        <a:bodyPr/>
        <a:lstStyle/>
        <a:p>
          <a:endParaRPr lang="en-US"/>
        </a:p>
      </dgm:t>
    </dgm:pt>
    <dgm:pt modelId="{4D53AF00-1DD8-4805-A315-0D2D5BDC8B8B}" type="sibTrans" cxnId="{D50FC881-B96F-4E03-BBDD-9838C33ECCB7}">
      <dgm:prSet/>
      <dgm:spPr/>
      <dgm:t>
        <a:bodyPr/>
        <a:lstStyle/>
        <a:p>
          <a:endParaRPr lang="en-US"/>
        </a:p>
      </dgm:t>
    </dgm:pt>
    <dgm:pt modelId="{5E036343-51B7-4266-851F-AB2AF8F755BD}">
      <dgm:prSet/>
      <dgm:spPr/>
      <dgm:t>
        <a:bodyPr/>
        <a:lstStyle/>
        <a:p>
          <a:r>
            <a:rPr lang="en-GB"/>
            <a:t>Piaget may </a:t>
          </a:r>
          <a:r>
            <a:rPr lang="en-GB" b="1"/>
            <a:t>underestimate the impact of social and emotional factors</a:t>
          </a:r>
          <a:r>
            <a:rPr lang="en-GB"/>
            <a:t>, such as attachment and caregiving quality. </a:t>
          </a:r>
          <a:endParaRPr lang="en-US"/>
        </a:p>
      </dgm:t>
    </dgm:pt>
    <dgm:pt modelId="{3D5165AB-64F1-473B-9F3A-D9A95133281E}" type="parTrans" cxnId="{A38097D1-1674-4A3A-804F-76E1901ED079}">
      <dgm:prSet/>
      <dgm:spPr/>
      <dgm:t>
        <a:bodyPr/>
        <a:lstStyle/>
        <a:p>
          <a:endParaRPr lang="en-US"/>
        </a:p>
      </dgm:t>
    </dgm:pt>
    <dgm:pt modelId="{373986FD-5AAE-4A2C-A019-CB5C827586B2}" type="sibTrans" cxnId="{A38097D1-1674-4A3A-804F-76E1901ED079}">
      <dgm:prSet/>
      <dgm:spPr/>
      <dgm:t>
        <a:bodyPr/>
        <a:lstStyle/>
        <a:p>
          <a:endParaRPr lang="en-US"/>
        </a:p>
      </dgm:t>
    </dgm:pt>
    <dgm:pt modelId="{DCE9E95C-8AAF-436E-8678-F146D71B7EE2}">
      <dgm:prSet/>
      <dgm:spPr/>
      <dgm:t>
        <a:bodyPr/>
        <a:lstStyle/>
        <a:p>
          <a:r>
            <a:rPr lang="en-GB"/>
            <a:t>It does not fully explain the role of </a:t>
          </a:r>
          <a:r>
            <a:rPr lang="en-GB" b="1"/>
            <a:t>trauma, stress, or environmental instability</a:t>
          </a:r>
          <a:r>
            <a:rPr lang="en-GB"/>
            <a:t>, which are important in Isaac’s case. </a:t>
          </a:r>
          <a:endParaRPr lang="en-US"/>
        </a:p>
      </dgm:t>
    </dgm:pt>
    <dgm:pt modelId="{50C16718-3683-418C-95B6-0EA34D975F80}" type="parTrans" cxnId="{5C66C8A6-920B-47EC-B845-381CCBD2335D}">
      <dgm:prSet/>
      <dgm:spPr/>
      <dgm:t>
        <a:bodyPr/>
        <a:lstStyle/>
        <a:p>
          <a:endParaRPr lang="en-US"/>
        </a:p>
      </dgm:t>
    </dgm:pt>
    <dgm:pt modelId="{0E49E970-23D3-4018-B018-87C49AFF0B51}" type="sibTrans" cxnId="{5C66C8A6-920B-47EC-B845-381CCBD2335D}">
      <dgm:prSet/>
      <dgm:spPr/>
      <dgm:t>
        <a:bodyPr/>
        <a:lstStyle/>
        <a:p>
          <a:endParaRPr lang="en-US"/>
        </a:p>
      </dgm:t>
    </dgm:pt>
    <dgm:pt modelId="{F3C2921B-A695-4F47-BFE6-25F4D4F7CD06}">
      <dgm:prSet/>
      <dgm:spPr/>
      <dgm:t>
        <a:bodyPr/>
        <a:lstStyle/>
        <a:p>
          <a:r>
            <a:rPr lang="en-GB"/>
            <a:t>The theory suggests stages are fixed, but children like Isaac may develop skills at </a:t>
          </a:r>
          <a:r>
            <a:rPr lang="en-GB" b="1"/>
            <a:t>different rates depending on experience</a:t>
          </a:r>
          <a:r>
            <a:rPr lang="en-GB"/>
            <a:t>. </a:t>
          </a:r>
          <a:endParaRPr lang="en-US"/>
        </a:p>
      </dgm:t>
    </dgm:pt>
    <dgm:pt modelId="{DEB66881-332F-4F70-934B-B4BAA9CA34C4}" type="parTrans" cxnId="{29CA7150-50B0-4BB6-8E48-7DAF3DB608C1}">
      <dgm:prSet/>
      <dgm:spPr/>
      <dgm:t>
        <a:bodyPr/>
        <a:lstStyle/>
        <a:p>
          <a:endParaRPr lang="en-US"/>
        </a:p>
      </dgm:t>
    </dgm:pt>
    <dgm:pt modelId="{954D4247-CA85-49E8-BADC-97E3A3AA5509}" type="sibTrans" cxnId="{29CA7150-50B0-4BB6-8E48-7DAF3DB608C1}">
      <dgm:prSet/>
      <dgm:spPr/>
      <dgm:t>
        <a:bodyPr/>
        <a:lstStyle/>
        <a:p>
          <a:endParaRPr lang="en-US"/>
        </a:p>
      </dgm:t>
    </dgm:pt>
    <dgm:pt modelId="{2EE6A3AF-3862-4818-AFC0-268C99A294D0}">
      <dgm:prSet/>
      <dgm:spPr/>
      <dgm:t>
        <a:bodyPr/>
        <a:lstStyle/>
        <a:p>
          <a:r>
            <a:rPr lang="en-GB"/>
            <a:t>Limited focus on </a:t>
          </a:r>
          <a:r>
            <a:rPr lang="en-GB" b="1"/>
            <a:t>emotional development and mental health impacts</a:t>
          </a:r>
          <a:r>
            <a:rPr lang="en-GB"/>
            <a:t>, such as separation anxiety and maternal depression. </a:t>
          </a:r>
          <a:endParaRPr lang="en-US"/>
        </a:p>
      </dgm:t>
    </dgm:pt>
    <dgm:pt modelId="{AC91BA9B-49C6-4FE7-AAEF-D55004BF45B0}" type="parTrans" cxnId="{89938CFC-893B-42A1-92DB-1D5A975B509B}">
      <dgm:prSet/>
      <dgm:spPr/>
      <dgm:t>
        <a:bodyPr/>
        <a:lstStyle/>
        <a:p>
          <a:endParaRPr lang="en-US"/>
        </a:p>
      </dgm:t>
    </dgm:pt>
    <dgm:pt modelId="{A5325FA3-1D5F-4A39-AC50-E987755570DF}" type="sibTrans" cxnId="{89938CFC-893B-42A1-92DB-1D5A975B509B}">
      <dgm:prSet/>
      <dgm:spPr/>
      <dgm:t>
        <a:bodyPr/>
        <a:lstStyle/>
        <a:p>
          <a:endParaRPr lang="en-US"/>
        </a:p>
      </dgm:t>
    </dgm:pt>
    <dgm:pt modelId="{53A2DF15-F9F7-46CE-822B-13566FEE5A49}">
      <dgm:prSet/>
      <dgm:spPr/>
      <dgm:t>
        <a:bodyPr/>
        <a:lstStyle/>
        <a:p>
          <a:r>
            <a:rPr lang="en-GB"/>
            <a:t>Does not fully account for the importance of </a:t>
          </a:r>
          <a:r>
            <a:rPr lang="en-GB" b="1"/>
            <a:t>adult guidance and scaffolding</a:t>
          </a:r>
          <a:r>
            <a:rPr lang="en-GB"/>
            <a:t> in learning. </a:t>
          </a:r>
          <a:endParaRPr lang="en-US"/>
        </a:p>
      </dgm:t>
    </dgm:pt>
    <dgm:pt modelId="{593E2F64-7BE7-458D-86DB-B41A9EDDD0A8}" type="parTrans" cxnId="{58279C44-19B7-4C4F-B3B2-040C784D1FFA}">
      <dgm:prSet/>
      <dgm:spPr/>
      <dgm:t>
        <a:bodyPr/>
        <a:lstStyle/>
        <a:p>
          <a:endParaRPr lang="en-US"/>
        </a:p>
      </dgm:t>
    </dgm:pt>
    <dgm:pt modelId="{6C41DF68-EF5A-419F-9299-844ABF5B61A4}" type="sibTrans" cxnId="{58279C44-19B7-4C4F-B3B2-040C784D1FFA}">
      <dgm:prSet/>
      <dgm:spPr/>
      <dgm:t>
        <a:bodyPr/>
        <a:lstStyle/>
        <a:p>
          <a:endParaRPr lang="en-US"/>
        </a:p>
      </dgm:t>
    </dgm:pt>
    <dgm:pt modelId="{B96E43BC-097C-4E4A-9A8F-0D7AB54A73D5}">
      <dgm:prSet/>
      <dgm:spPr/>
      <dgm:t>
        <a:bodyPr/>
        <a:lstStyle/>
        <a:p>
          <a:r>
            <a:rPr lang="en-GB"/>
            <a:t>Alternative Theory: Lev Vygotsky – Sociocultural Theory</a:t>
          </a:r>
          <a:endParaRPr lang="en-US"/>
        </a:p>
      </dgm:t>
    </dgm:pt>
    <dgm:pt modelId="{B0E54872-DC57-4F12-A8F2-AFDC26442BF8}" type="parTrans" cxnId="{1F0153A4-CA3D-497D-825C-EAA8FF97B7CD}">
      <dgm:prSet/>
      <dgm:spPr/>
      <dgm:t>
        <a:bodyPr/>
        <a:lstStyle/>
        <a:p>
          <a:endParaRPr lang="en-US"/>
        </a:p>
      </dgm:t>
    </dgm:pt>
    <dgm:pt modelId="{AFED5DC5-76D7-439D-939A-D5813F572006}" type="sibTrans" cxnId="{1F0153A4-CA3D-497D-825C-EAA8FF97B7CD}">
      <dgm:prSet/>
      <dgm:spPr/>
      <dgm:t>
        <a:bodyPr/>
        <a:lstStyle/>
        <a:p>
          <a:endParaRPr lang="en-US"/>
        </a:p>
      </dgm:t>
    </dgm:pt>
    <dgm:pt modelId="{A91AA33D-D1C6-4C0A-941D-6A67586BA051}">
      <dgm:prSet/>
      <dgm:spPr/>
      <dgm:t>
        <a:bodyPr/>
        <a:lstStyle/>
        <a:p>
          <a:r>
            <a:rPr lang="en-GB"/>
            <a:t>Vygotsky emphasised that children learn through </a:t>
          </a:r>
          <a:r>
            <a:rPr lang="en-GB" b="1"/>
            <a:t>social interaction and support from others</a:t>
          </a:r>
          <a:r>
            <a:rPr lang="en-GB"/>
            <a:t>. </a:t>
          </a:r>
          <a:endParaRPr lang="en-US"/>
        </a:p>
      </dgm:t>
    </dgm:pt>
    <dgm:pt modelId="{22DFD8E0-60AC-434D-A3D8-1F3A36B06892}" type="parTrans" cxnId="{43A4F3E6-2C88-4B08-A6A3-41EF264C06C1}">
      <dgm:prSet/>
      <dgm:spPr/>
      <dgm:t>
        <a:bodyPr/>
        <a:lstStyle/>
        <a:p>
          <a:endParaRPr lang="en-US"/>
        </a:p>
      </dgm:t>
    </dgm:pt>
    <dgm:pt modelId="{6DA7C06F-F15E-40B9-ADFA-CB4888558E7D}" type="sibTrans" cxnId="{43A4F3E6-2C88-4B08-A6A3-41EF264C06C1}">
      <dgm:prSet/>
      <dgm:spPr/>
      <dgm:t>
        <a:bodyPr/>
        <a:lstStyle/>
        <a:p>
          <a:endParaRPr lang="en-US"/>
        </a:p>
      </dgm:t>
    </dgm:pt>
    <dgm:pt modelId="{71A53995-9D00-4B3D-B99F-1DFDBB07585E}">
      <dgm:prSet/>
      <dgm:spPr/>
      <dgm:t>
        <a:bodyPr/>
        <a:lstStyle/>
        <a:p>
          <a:r>
            <a:rPr lang="en-GB"/>
            <a:t>Introduced the concept of the </a:t>
          </a:r>
          <a:r>
            <a:rPr lang="en-GB" b="1"/>
            <a:t>Zone of Proximal Development (ZPD)</a:t>
          </a:r>
          <a:r>
            <a:rPr lang="en-GB"/>
            <a:t>: </a:t>
          </a:r>
          <a:endParaRPr lang="en-US"/>
        </a:p>
      </dgm:t>
    </dgm:pt>
    <dgm:pt modelId="{34E4D6EA-9BAD-45AA-800D-049A7FE2CBC8}" type="parTrans" cxnId="{B3A24537-9D5B-45BE-A2D2-77F985CD27CF}">
      <dgm:prSet/>
      <dgm:spPr/>
      <dgm:t>
        <a:bodyPr/>
        <a:lstStyle/>
        <a:p>
          <a:endParaRPr lang="en-US"/>
        </a:p>
      </dgm:t>
    </dgm:pt>
    <dgm:pt modelId="{EE32A579-5811-4A54-B8B6-8D4D0BA7A1BD}" type="sibTrans" cxnId="{B3A24537-9D5B-45BE-A2D2-77F985CD27CF}">
      <dgm:prSet/>
      <dgm:spPr/>
      <dgm:t>
        <a:bodyPr/>
        <a:lstStyle/>
        <a:p>
          <a:endParaRPr lang="en-US"/>
        </a:p>
      </dgm:t>
    </dgm:pt>
    <dgm:pt modelId="{FB6CB9AA-1875-4610-BCC0-57244F8FE42E}">
      <dgm:prSet/>
      <dgm:spPr/>
      <dgm:t>
        <a:bodyPr/>
        <a:lstStyle/>
        <a:p>
          <a:r>
            <a:rPr lang="en-GB"/>
            <a:t>Learning occurs best when children are supported by adults or more capable peers. </a:t>
          </a:r>
          <a:endParaRPr lang="en-US"/>
        </a:p>
      </dgm:t>
    </dgm:pt>
    <dgm:pt modelId="{D550634E-D697-48B0-9E46-3D9834321E5F}" type="parTrans" cxnId="{B25F0DFA-9415-499F-AFB0-DA1F4615327A}">
      <dgm:prSet/>
      <dgm:spPr/>
      <dgm:t>
        <a:bodyPr/>
        <a:lstStyle/>
        <a:p>
          <a:endParaRPr lang="en-US"/>
        </a:p>
      </dgm:t>
    </dgm:pt>
    <dgm:pt modelId="{5E83CF3B-84A1-46D8-8B03-A700A8EDFA3A}" type="sibTrans" cxnId="{B25F0DFA-9415-499F-AFB0-DA1F4615327A}">
      <dgm:prSet/>
      <dgm:spPr/>
      <dgm:t>
        <a:bodyPr/>
        <a:lstStyle/>
        <a:p>
          <a:endParaRPr lang="en-US"/>
        </a:p>
      </dgm:t>
    </dgm:pt>
    <dgm:pt modelId="{DEA2961F-FC84-4484-9A98-F68D84E241FD}">
      <dgm:prSet/>
      <dgm:spPr/>
      <dgm:t>
        <a:bodyPr/>
        <a:lstStyle/>
        <a:p>
          <a:r>
            <a:rPr lang="en-GB"/>
            <a:t>This theory may be more useful for Isaac because: </a:t>
          </a:r>
          <a:endParaRPr lang="en-US"/>
        </a:p>
      </dgm:t>
    </dgm:pt>
    <dgm:pt modelId="{85DF36D4-D531-4B77-A2F3-C916C4B0E69A}" type="parTrans" cxnId="{49EF205A-CBB4-4F74-9768-69C41422E853}">
      <dgm:prSet/>
      <dgm:spPr/>
      <dgm:t>
        <a:bodyPr/>
        <a:lstStyle/>
        <a:p>
          <a:endParaRPr lang="en-US"/>
        </a:p>
      </dgm:t>
    </dgm:pt>
    <dgm:pt modelId="{BD198778-93F1-4860-9C06-AC6E117D54E4}" type="sibTrans" cxnId="{49EF205A-CBB4-4F74-9768-69C41422E853}">
      <dgm:prSet/>
      <dgm:spPr/>
      <dgm:t>
        <a:bodyPr/>
        <a:lstStyle/>
        <a:p>
          <a:endParaRPr lang="en-US"/>
        </a:p>
      </dgm:t>
    </dgm:pt>
    <dgm:pt modelId="{256F739B-6B03-4422-A374-EB65810516F3}">
      <dgm:prSet/>
      <dgm:spPr/>
      <dgm:t>
        <a:bodyPr/>
        <a:lstStyle/>
        <a:p>
          <a:r>
            <a:rPr lang="en-GB"/>
            <a:t>It highlights the importance of </a:t>
          </a:r>
          <a:r>
            <a:rPr lang="en-GB" b="1"/>
            <a:t>adult support, key workers, and parental involvement</a:t>
          </a:r>
          <a:r>
            <a:rPr lang="en-GB"/>
            <a:t>. </a:t>
          </a:r>
          <a:endParaRPr lang="en-US"/>
        </a:p>
      </dgm:t>
    </dgm:pt>
    <dgm:pt modelId="{B4E33590-4309-46CF-A8B1-39EB601FCA87}" type="parTrans" cxnId="{A31EBD55-00D7-43AA-9EEA-9CD1099E9544}">
      <dgm:prSet/>
      <dgm:spPr/>
      <dgm:t>
        <a:bodyPr/>
        <a:lstStyle/>
        <a:p>
          <a:endParaRPr lang="en-US"/>
        </a:p>
      </dgm:t>
    </dgm:pt>
    <dgm:pt modelId="{112E0E7F-CB17-44B7-86C8-ABC0E440D378}" type="sibTrans" cxnId="{A31EBD55-00D7-43AA-9EEA-9CD1099E9544}">
      <dgm:prSet/>
      <dgm:spPr/>
      <dgm:t>
        <a:bodyPr/>
        <a:lstStyle/>
        <a:p>
          <a:endParaRPr lang="en-US"/>
        </a:p>
      </dgm:t>
    </dgm:pt>
    <dgm:pt modelId="{EDAB273E-B6EF-4081-B939-862BF873D613}">
      <dgm:prSet/>
      <dgm:spPr/>
      <dgm:t>
        <a:bodyPr/>
        <a:lstStyle/>
        <a:p>
          <a:r>
            <a:rPr lang="en-GB"/>
            <a:t>It explains how Isaac’s language and social skills can improve through </a:t>
          </a:r>
          <a:r>
            <a:rPr lang="en-GB" b="1"/>
            <a:t>guided interaction and modelling</a:t>
          </a:r>
          <a:r>
            <a:rPr lang="en-GB"/>
            <a:t>. </a:t>
          </a:r>
          <a:endParaRPr lang="en-US"/>
        </a:p>
      </dgm:t>
    </dgm:pt>
    <dgm:pt modelId="{44B91F46-F2CE-455B-9506-A878DE6A69BF}" type="parTrans" cxnId="{0290AD38-A32F-4C2E-9911-D44E79827C92}">
      <dgm:prSet/>
      <dgm:spPr/>
      <dgm:t>
        <a:bodyPr/>
        <a:lstStyle/>
        <a:p>
          <a:endParaRPr lang="en-US"/>
        </a:p>
      </dgm:t>
    </dgm:pt>
    <dgm:pt modelId="{E0F2D4FB-FA23-4EFE-ABCE-8367E38218FC}" type="sibTrans" cxnId="{0290AD38-A32F-4C2E-9911-D44E79827C92}">
      <dgm:prSet/>
      <dgm:spPr/>
      <dgm:t>
        <a:bodyPr/>
        <a:lstStyle/>
        <a:p>
          <a:endParaRPr lang="en-US"/>
        </a:p>
      </dgm:t>
    </dgm:pt>
    <dgm:pt modelId="{2E687DDD-A553-4499-A189-FF3B52098A34}">
      <dgm:prSet/>
      <dgm:spPr/>
      <dgm:t>
        <a:bodyPr/>
        <a:lstStyle/>
        <a:p>
          <a:r>
            <a:rPr lang="en-GB"/>
            <a:t>It places greater emphasis on the </a:t>
          </a:r>
          <a:r>
            <a:rPr lang="en-GB" b="1"/>
            <a:t>impact of environment, relationships, and communication</a:t>
          </a:r>
          <a:r>
            <a:rPr lang="en-GB"/>
            <a:t>. </a:t>
          </a:r>
          <a:endParaRPr lang="en-US"/>
        </a:p>
      </dgm:t>
    </dgm:pt>
    <dgm:pt modelId="{14B3E644-59B4-4D06-8002-D2D342C155F9}" type="parTrans" cxnId="{797CC9E7-F032-4856-9DCC-8101EF04E09E}">
      <dgm:prSet/>
      <dgm:spPr/>
      <dgm:t>
        <a:bodyPr/>
        <a:lstStyle/>
        <a:p>
          <a:endParaRPr lang="en-US"/>
        </a:p>
      </dgm:t>
    </dgm:pt>
    <dgm:pt modelId="{2AF68444-D54F-493F-A1E2-7DEE1F52E59D}" type="sibTrans" cxnId="{797CC9E7-F032-4856-9DCC-8101EF04E09E}">
      <dgm:prSet/>
      <dgm:spPr/>
      <dgm:t>
        <a:bodyPr/>
        <a:lstStyle/>
        <a:p>
          <a:endParaRPr lang="en-US"/>
        </a:p>
      </dgm:t>
    </dgm:pt>
    <dgm:pt modelId="{B17DB8AD-FBC7-4A65-A30B-835A5434600C}">
      <dgm:prSet/>
      <dgm:spPr/>
      <dgm:t>
        <a:bodyPr/>
        <a:lstStyle/>
        <a:p>
          <a:r>
            <a:rPr lang="en-GB"/>
            <a:t>Why Vygotsky May Be More Useful for Isaac</a:t>
          </a:r>
          <a:endParaRPr lang="en-US"/>
        </a:p>
      </dgm:t>
    </dgm:pt>
    <dgm:pt modelId="{9885483F-EC71-4671-85C3-37056ECEA6FB}" type="parTrans" cxnId="{141322E2-25E2-4060-BF5B-A10FC011D6EF}">
      <dgm:prSet/>
      <dgm:spPr/>
      <dgm:t>
        <a:bodyPr/>
        <a:lstStyle/>
        <a:p>
          <a:endParaRPr lang="en-US"/>
        </a:p>
      </dgm:t>
    </dgm:pt>
    <dgm:pt modelId="{2D64F2B3-3FC0-407D-BD13-D29E30EAED51}" type="sibTrans" cxnId="{141322E2-25E2-4060-BF5B-A10FC011D6EF}">
      <dgm:prSet/>
      <dgm:spPr/>
      <dgm:t>
        <a:bodyPr/>
        <a:lstStyle/>
        <a:p>
          <a:endParaRPr lang="en-US"/>
        </a:p>
      </dgm:t>
    </dgm:pt>
    <dgm:pt modelId="{BD402D93-B5D8-4410-8A11-C56C8B9B1287}">
      <dgm:prSet/>
      <dgm:spPr/>
      <dgm:t>
        <a:bodyPr/>
        <a:lstStyle/>
        <a:p>
          <a:r>
            <a:rPr lang="en-GB"/>
            <a:t>Isaac’s difficulties (language delay, withdrawal, anxiety) are strongly linked to </a:t>
          </a:r>
          <a:r>
            <a:rPr lang="en-GB" b="1"/>
            <a:t>social and emotional experiences</a:t>
          </a:r>
          <a:r>
            <a:rPr lang="en-GB"/>
            <a:t>. </a:t>
          </a:r>
          <a:endParaRPr lang="en-US"/>
        </a:p>
      </dgm:t>
    </dgm:pt>
    <dgm:pt modelId="{2A5CB39C-62C8-40E5-A494-00A3EAF33F22}" type="parTrans" cxnId="{20586F17-3C1A-408F-BB56-E59EAA419C98}">
      <dgm:prSet/>
      <dgm:spPr/>
      <dgm:t>
        <a:bodyPr/>
        <a:lstStyle/>
        <a:p>
          <a:endParaRPr lang="en-US"/>
        </a:p>
      </dgm:t>
    </dgm:pt>
    <dgm:pt modelId="{F693E5A6-F9C5-413F-B598-72780F1DFF8C}" type="sibTrans" cxnId="{20586F17-3C1A-408F-BB56-E59EAA419C98}">
      <dgm:prSet/>
      <dgm:spPr/>
      <dgm:t>
        <a:bodyPr/>
        <a:lstStyle/>
        <a:p>
          <a:endParaRPr lang="en-US"/>
        </a:p>
      </dgm:t>
    </dgm:pt>
    <dgm:pt modelId="{89F5CD4F-3DF4-4B95-B89F-D1BFEADF247F}">
      <dgm:prSet/>
      <dgm:spPr/>
      <dgm:t>
        <a:bodyPr/>
        <a:lstStyle/>
        <a:p>
          <a:r>
            <a:rPr lang="en-GB"/>
            <a:t>Vygotsky better explains how </a:t>
          </a:r>
          <a:r>
            <a:rPr lang="en-GB" b="1"/>
            <a:t>supportive relationships and scaffolding</a:t>
          </a:r>
          <a:r>
            <a:rPr lang="en-GB"/>
            <a:t> can actively improve his development. </a:t>
          </a:r>
          <a:endParaRPr lang="en-US"/>
        </a:p>
      </dgm:t>
    </dgm:pt>
    <dgm:pt modelId="{06A59224-78C3-4C83-80FA-57EAB20C5F8E}" type="parTrans" cxnId="{94AF6BEA-A8D7-4025-B0D7-8880B6611AC4}">
      <dgm:prSet/>
      <dgm:spPr/>
      <dgm:t>
        <a:bodyPr/>
        <a:lstStyle/>
        <a:p>
          <a:endParaRPr lang="en-US"/>
        </a:p>
      </dgm:t>
    </dgm:pt>
    <dgm:pt modelId="{C676C5B3-F887-4901-8969-938855136494}" type="sibTrans" cxnId="{94AF6BEA-A8D7-4025-B0D7-8880B6611AC4}">
      <dgm:prSet/>
      <dgm:spPr/>
      <dgm:t>
        <a:bodyPr/>
        <a:lstStyle/>
        <a:p>
          <a:endParaRPr lang="en-US"/>
        </a:p>
      </dgm:t>
    </dgm:pt>
    <dgm:pt modelId="{E96DF5B4-4E42-4F93-B4DF-AC5DA078F1A9}">
      <dgm:prSet/>
      <dgm:spPr/>
      <dgm:t>
        <a:bodyPr/>
        <a:lstStyle/>
        <a:p>
          <a:r>
            <a:rPr lang="en-GB"/>
            <a:t>Early years interventions (key person approach, guided play, language modelling) align closely with Vygotsky’s ideas. </a:t>
          </a:r>
          <a:endParaRPr lang="en-US"/>
        </a:p>
      </dgm:t>
    </dgm:pt>
    <dgm:pt modelId="{5815DB88-8202-426D-904F-16BCA87874EF}" type="parTrans" cxnId="{38EF4EA9-9C5E-4A22-9190-CCCC82C21959}">
      <dgm:prSet/>
      <dgm:spPr/>
      <dgm:t>
        <a:bodyPr/>
        <a:lstStyle/>
        <a:p>
          <a:endParaRPr lang="en-US"/>
        </a:p>
      </dgm:t>
    </dgm:pt>
    <dgm:pt modelId="{97D13079-7148-442D-ABC4-2F98AE7937D7}" type="sibTrans" cxnId="{38EF4EA9-9C5E-4A22-9190-CCCC82C21959}">
      <dgm:prSet/>
      <dgm:spPr/>
      <dgm:t>
        <a:bodyPr/>
        <a:lstStyle/>
        <a:p>
          <a:endParaRPr lang="en-US"/>
        </a:p>
      </dgm:t>
    </dgm:pt>
    <dgm:pt modelId="{BDEBEF8C-7598-4289-B83B-10C4A6EDF90B}" type="pres">
      <dgm:prSet presAssocID="{20AD6F9A-3615-493A-9B01-1A6E439A26CB}" presName="diagram" presStyleCnt="0">
        <dgm:presLayoutVars>
          <dgm:dir/>
          <dgm:resizeHandles val="exact"/>
        </dgm:presLayoutVars>
      </dgm:prSet>
      <dgm:spPr/>
    </dgm:pt>
    <dgm:pt modelId="{FCADC7CF-EF4B-4C59-9F01-B05B82E297D2}" type="pres">
      <dgm:prSet presAssocID="{735AE243-0DAF-4602-AF5C-FC2A570DC02C}" presName="node" presStyleLbl="node1" presStyleIdx="0" presStyleCnt="18">
        <dgm:presLayoutVars>
          <dgm:bulletEnabled val="1"/>
        </dgm:presLayoutVars>
      </dgm:prSet>
      <dgm:spPr/>
    </dgm:pt>
    <dgm:pt modelId="{9AE07581-7940-4122-830C-B067439739CC}" type="pres">
      <dgm:prSet presAssocID="{A7101FFE-DD05-4B0B-8172-3B7E59C6B0C4}" presName="sibTrans" presStyleCnt="0"/>
      <dgm:spPr/>
    </dgm:pt>
    <dgm:pt modelId="{9F096A09-D6B6-4322-9AD5-F1D4F59D993D}" type="pres">
      <dgm:prSet presAssocID="{6EF0AD48-83B2-495E-B9A9-BF51CD370202}" presName="node" presStyleLbl="node1" presStyleIdx="1" presStyleCnt="18">
        <dgm:presLayoutVars>
          <dgm:bulletEnabled val="1"/>
        </dgm:presLayoutVars>
      </dgm:prSet>
      <dgm:spPr/>
    </dgm:pt>
    <dgm:pt modelId="{FB3B189D-B4A3-4BC1-98B8-23F5D4754D8A}" type="pres">
      <dgm:prSet presAssocID="{AE886280-FBB6-433E-8333-A6D7999AB8F2}" presName="sibTrans" presStyleCnt="0"/>
      <dgm:spPr/>
    </dgm:pt>
    <dgm:pt modelId="{9E0AFF9E-725A-45A4-8360-84CA5D842293}" type="pres">
      <dgm:prSet presAssocID="{C57B642B-1A91-4861-B974-FE9F3AC1DE48}" presName="node" presStyleLbl="node1" presStyleIdx="2" presStyleCnt="18">
        <dgm:presLayoutVars>
          <dgm:bulletEnabled val="1"/>
        </dgm:presLayoutVars>
      </dgm:prSet>
      <dgm:spPr/>
    </dgm:pt>
    <dgm:pt modelId="{EE7D6AA0-ED2D-4643-9107-ADC985D033D2}" type="pres">
      <dgm:prSet presAssocID="{AF008294-BF5C-4009-ADB5-476BBB753AA7}" presName="sibTrans" presStyleCnt="0"/>
      <dgm:spPr/>
    </dgm:pt>
    <dgm:pt modelId="{5513EF9B-48D9-45F4-89E4-EB104C5B5276}" type="pres">
      <dgm:prSet presAssocID="{379C96CC-C224-4E73-8E31-C6A8FECF3EA7}" presName="node" presStyleLbl="node1" presStyleIdx="3" presStyleCnt="18">
        <dgm:presLayoutVars>
          <dgm:bulletEnabled val="1"/>
        </dgm:presLayoutVars>
      </dgm:prSet>
      <dgm:spPr/>
    </dgm:pt>
    <dgm:pt modelId="{520E53D0-BFC9-43F2-B952-0CF51EAB8331}" type="pres">
      <dgm:prSet presAssocID="{3BA2BB80-13DA-4F03-A980-8F3E36B43695}" presName="sibTrans" presStyleCnt="0"/>
      <dgm:spPr/>
    </dgm:pt>
    <dgm:pt modelId="{79D4725B-0697-4A6F-83EA-F34831307224}" type="pres">
      <dgm:prSet presAssocID="{9AE50DAD-C50E-4AF4-B7A8-7AD333D95609}" presName="node" presStyleLbl="node1" presStyleIdx="4" presStyleCnt="18">
        <dgm:presLayoutVars>
          <dgm:bulletEnabled val="1"/>
        </dgm:presLayoutVars>
      </dgm:prSet>
      <dgm:spPr/>
    </dgm:pt>
    <dgm:pt modelId="{2D65A65A-669A-47FF-85F7-A51D58ADCAD2}" type="pres">
      <dgm:prSet presAssocID="{BAE9866C-6715-4923-91CB-8D6E03C522AE}" presName="sibTrans" presStyleCnt="0"/>
      <dgm:spPr/>
    </dgm:pt>
    <dgm:pt modelId="{B2FC9F97-0D3A-44C9-840F-047A650922D1}" type="pres">
      <dgm:prSet presAssocID="{51BD4198-CCDE-4919-9B9B-EF91547FB5CC}" presName="node" presStyleLbl="node1" presStyleIdx="5" presStyleCnt="18">
        <dgm:presLayoutVars>
          <dgm:bulletEnabled val="1"/>
        </dgm:presLayoutVars>
      </dgm:prSet>
      <dgm:spPr/>
    </dgm:pt>
    <dgm:pt modelId="{3182BDF8-BEEC-4388-ACFF-2628933F52D9}" type="pres">
      <dgm:prSet presAssocID="{4D53AF00-1DD8-4805-A315-0D2D5BDC8B8B}" presName="sibTrans" presStyleCnt="0"/>
      <dgm:spPr/>
    </dgm:pt>
    <dgm:pt modelId="{AB128A0C-67E6-403B-9A20-C42BFDABEC19}" type="pres">
      <dgm:prSet presAssocID="{5E036343-51B7-4266-851F-AB2AF8F755BD}" presName="node" presStyleLbl="node1" presStyleIdx="6" presStyleCnt="18">
        <dgm:presLayoutVars>
          <dgm:bulletEnabled val="1"/>
        </dgm:presLayoutVars>
      </dgm:prSet>
      <dgm:spPr/>
    </dgm:pt>
    <dgm:pt modelId="{C1485476-F01F-4BC4-87D1-6EA16BB7CF79}" type="pres">
      <dgm:prSet presAssocID="{373986FD-5AAE-4A2C-A019-CB5C827586B2}" presName="sibTrans" presStyleCnt="0"/>
      <dgm:spPr/>
    </dgm:pt>
    <dgm:pt modelId="{ECF47E82-D59B-4896-904D-2F889A660796}" type="pres">
      <dgm:prSet presAssocID="{DCE9E95C-8AAF-436E-8678-F146D71B7EE2}" presName="node" presStyleLbl="node1" presStyleIdx="7" presStyleCnt="18">
        <dgm:presLayoutVars>
          <dgm:bulletEnabled val="1"/>
        </dgm:presLayoutVars>
      </dgm:prSet>
      <dgm:spPr/>
    </dgm:pt>
    <dgm:pt modelId="{4224048E-E878-45BE-A4F0-255802F86538}" type="pres">
      <dgm:prSet presAssocID="{0E49E970-23D3-4018-B018-87C49AFF0B51}" presName="sibTrans" presStyleCnt="0"/>
      <dgm:spPr/>
    </dgm:pt>
    <dgm:pt modelId="{1544048C-51B8-4530-8017-A19FED66EF4A}" type="pres">
      <dgm:prSet presAssocID="{F3C2921B-A695-4F47-BFE6-25F4D4F7CD06}" presName="node" presStyleLbl="node1" presStyleIdx="8" presStyleCnt="18">
        <dgm:presLayoutVars>
          <dgm:bulletEnabled val="1"/>
        </dgm:presLayoutVars>
      </dgm:prSet>
      <dgm:spPr/>
    </dgm:pt>
    <dgm:pt modelId="{A0B646A5-862B-4E3C-8A55-CE679A89E7C3}" type="pres">
      <dgm:prSet presAssocID="{954D4247-CA85-49E8-BADC-97E3A3AA5509}" presName="sibTrans" presStyleCnt="0"/>
      <dgm:spPr/>
    </dgm:pt>
    <dgm:pt modelId="{31C20938-E677-4FD4-A05A-D25FC1D40DE7}" type="pres">
      <dgm:prSet presAssocID="{2EE6A3AF-3862-4818-AFC0-268C99A294D0}" presName="node" presStyleLbl="node1" presStyleIdx="9" presStyleCnt="18">
        <dgm:presLayoutVars>
          <dgm:bulletEnabled val="1"/>
        </dgm:presLayoutVars>
      </dgm:prSet>
      <dgm:spPr/>
    </dgm:pt>
    <dgm:pt modelId="{B8E6FF1A-12EF-4C71-A7B6-F52F3A92A263}" type="pres">
      <dgm:prSet presAssocID="{A5325FA3-1D5F-4A39-AC50-E987755570DF}" presName="sibTrans" presStyleCnt="0"/>
      <dgm:spPr/>
    </dgm:pt>
    <dgm:pt modelId="{7185EF60-E6C1-4379-8C00-FEAA42A99176}" type="pres">
      <dgm:prSet presAssocID="{53A2DF15-F9F7-46CE-822B-13566FEE5A49}" presName="node" presStyleLbl="node1" presStyleIdx="10" presStyleCnt="18">
        <dgm:presLayoutVars>
          <dgm:bulletEnabled val="1"/>
        </dgm:presLayoutVars>
      </dgm:prSet>
      <dgm:spPr/>
    </dgm:pt>
    <dgm:pt modelId="{577C28B5-4EBB-456F-B014-48626E9F62BC}" type="pres">
      <dgm:prSet presAssocID="{6C41DF68-EF5A-419F-9299-844ABF5B61A4}" presName="sibTrans" presStyleCnt="0"/>
      <dgm:spPr/>
    </dgm:pt>
    <dgm:pt modelId="{588C82EB-8A28-4353-9622-8A9754F913D0}" type="pres">
      <dgm:prSet presAssocID="{B96E43BC-097C-4E4A-9A8F-0D7AB54A73D5}" presName="node" presStyleLbl="node1" presStyleIdx="11" presStyleCnt="18">
        <dgm:presLayoutVars>
          <dgm:bulletEnabled val="1"/>
        </dgm:presLayoutVars>
      </dgm:prSet>
      <dgm:spPr/>
    </dgm:pt>
    <dgm:pt modelId="{913C8FC3-11B1-45DF-8126-AD0561D0A0AD}" type="pres">
      <dgm:prSet presAssocID="{AFED5DC5-76D7-439D-939A-D5813F572006}" presName="sibTrans" presStyleCnt="0"/>
      <dgm:spPr/>
    </dgm:pt>
    <dgm:pt modelId="{4D537C1A-7789-4D46-993C-341B564CF14D}" type="pres">
      <dgm:prSet presAssocID="{A91AA33D-D1C6-4C0A-941D-6A67586BA051}" presName="node" presStyleLbl="node1" presStyleIdx="12" presStyleCnt="18">
        <dgm:presLayoutVars>
          <dgm:bulletEnabled val="1"/>
        </dgm:presLayoutVars>
      </dgm:prSet>
      <dgm:spPr/>
    </dgm:pt>
    <dgm:pt modelId="{7AA33692-82B4-4DD0-92FA-73ADAA5D081D}" type="pres">
      <dgm:prSet presAssocID="{6DA7C06F-F15E-40B9-ADFA-CB4888558E7D}" presName="sibTrans" presStyleCnt="0"/>
      <dgm:spPr/>
    </dgm:pt>
    <dgm:pt modelId="{B2CA8402-70C9-4334-9267-1A603A4763DB}" type="pres">
      <dgm:prSet presAssocID="{71A53995-9D00-4B3D-B99F-1DFDBB07585E}" presName="node" presStyleLbl="node1" presStyleIdx="13" presStyleCnt="18">
        <dgm:presLayoutVars>
          <dgm:bulletEnabled val="1"/>
        </dgm:presLayoutVars>
      </dgm:prSet>
      <dgm:spPr/>
    </dgm:pt>
    <dgm:pt modelId="{90F88A19-680B-40BD-853C-9C33DA0E843C}" type="pres">
      <dgm:prSet presAssocID="{EE32A579-5811-4A54-B8B6-8D4D0BA7A1BD}" presName="sibTrans" presStyleCnt="0"/>
      <dgm:spPr/>
    </dgm:pt>
    <dgm:pt modelId="{129427F8-1860-4429-AD13-1172FBE6F71C}" type="pres">
      <dgm:prSet presAssocID="{DEA2961F-FC84-4484-9A98-F68D84E241FD}" presName="node" presStyleLbl="node1" presStyleIdx="14" presStyleCnt="18">
        <dgm:presLayoutVars>
          <dgm:bulletEnabled val="1"/>
        </dgm:presLayoutVars>
      </dgm:prSet>
      <dgm:spPr/>
    </dgm:pt>
    <dgm:pt modelId="{AD65963E-7677-490E-A8C0-8BFB0CE947D9}" type="pres">
      <dgm:prSet presAssocID="{BD198778-93F1-4860-9C06-AC6E117D54E4}" presName="sibTrans" presStyleCnt="0"/>
      <dgm:spPr/>
    </dgm:pt>
    <dgm:pt modelId="{3DE75334-A922-4760-AACB-3445E521DED9}" type="pres">
      <dgm:prSet presAssocID="{BD402D93-B5D8-4410-8A11-C56C8B9B1287}" presName="node" presStyleLbl="node1" presStyleIdx="15" presStyleCnt="18">
        <dgm:presLayoutVars>
          <dgm:bulletEnabled val="1"/>
        </dgm:presLayoutVars>
      </dgm:prSet>
      <dgm:spPr/>
    </dgm:pt>
    <dgm:pt modelId="{081056C7-A24A-43DB-AE20-160B3C9B5A99}" type="pres">
      <dgm:prSet presAssocID="{F693E5A6-F9C5-413F-B598-72780F1DFF8C}" presName="sibTrans" presStyleCnt="0"/>
      <dgm:spPr/>
    </dgm:pt>
    <dgm:pt modelId="{FF95FAC6-E41D-412F-90F7-C8C70F364415}" type="pres">
      <dgm:prSet presAssocID="{89F5CD4F-3DF4-4B95-B89F-D1BFEADF247F}" presName="node" presStyleLbl="node1" presStyleIdx="16" presStyleCnt="18">
        <dgm:presLayoutVars>
          <dgm:bulletEnabled val="1"/>
        </dgm:presLayoutVars>
      </dgm:prSet>
      <dgm:spPr/>
    </dgm:pt>
    <dgm:pt modelId="{8C64CB7A-A6FC-4B0D-AFB2-61D4C54703DE}" type="pres">
      <dgm:prSet presAssocID="{C676C5B3-F887-4901-8969-938855136494}" presName="sibTrans" presStyleCnt="0"/>
      <dgm:spPr/>
    </dgm:pt>
    <dgm:pt modelId="{83478D34-8D34-4430-8BF6-BC5920A7D6DB}" type="pres">
      <dgm:prSet presAssocID="{E96DF5B4-4E42-4F93-B4DF-AC5DA078F1A9}" presName="node" presStyleLbl="node1" presStyleIdx="17" presStyleCnt="18">
        <dgm:presLayoutVars>
          <dgm:bulletEnabled val="1"/>
        </dgm:presLayoutVars>
      </dgm:prSet>
      <dgm:spPr/>
    </dgm:pt>
  </dgm:ptLst>
  <dgm:cxnLst>
    <dgm:cxn modelId="{8FDCBD02-BDCB-4306-96F6-C5DAF78573FC}" srcId="{20AD6F9A-3615-493A-9B01-1A6E439A26CB}" destId="{C57B642B-1A91-4861-B974-FE9F3AC1DE48}" srcOrd="2" destOrd="0" parTransId="{4EB72F45-F92C-4F43-9D77-D5BAFDF176F2}" sibTransId="{AF008294-BF5C-4009-ADB5-476BBB753AA7}"/>
    <dgm:cxn modelId="{0CA5D203-3C06-456B-B08F-CA7F2C3A13FD}" srcId="{20AD6F9A-3615-493A-9B01-1A6E439A26CB}" destId="{735AE243-0DAF-4602-AF5C-FC2A570DC02C}" srcOrd="0" destOrd="0" parTransId="{71EB4AD2-8D69-4897-8E20-A33ECCE95C9F}" sibTransId="{A7101FFE-DD05-4B0B-8172-3B7E59C6B0C4}"/>
    <dgm:cxn modelId="{D8C0D504-940D-4390-9D22-16A11F7DC857}" srcId="{20AD6F9A-3615-493A-9B01-1A6E439A26CB}" destId="{379C96CC-C224-4E73-8E31-C6A8FECF3EA7}" srcOrd="3" destOrd="0" parTransId="{2F403499-0D63-4FBD-A4C8-107C4E9EB87C}" sibTransId="{3BA2BB80-13DA-4F03-A980-8F3E36B43695}"/>
    <dgm:cxn modelId="{F60A1311-B7A1-48CA-B67D-1252D63522DE}" type="presOf" srcId="{E96DF5B4-4E42-4F93-B4DF-AC5DA078F1A9}" destId="{83478D34-8D34-4430-8BF6-BC5920A7D6DB}" srcOrd="0" destOrd="0" presId="urn:microsoft.com/office/officeart/2005/8/layout/default"/>
    <dgm:cxn modelId="{E8161112-3F82-4D89-BAB4-6B4E3672D002}" type="presOf" srcId="{B17DB8AD-FBC7-4A65-A30B-835A5434600C}" destId="{129427F8-1860-4429-AD13-1172FBE6F71C}" srcOrd="0" destOrd="4" presId="urn:microsoft.com/office/officeart/2005/8/layout/default"/>
    <dgm:cxn modelId="{20586F17-3C1A-408F-BB56-E59EAA419C98}" srcId="{20AD6F9A-3615-493A-9B01-1A6E439A26CB}" destId="{BD402D93-B5D8-4410-8A11-C56C8B9B1287}" srcOrd="15" destOrd="0" parTransId="{2A5CB39C-62C8-40E5-A494-00A3EAF33F22}" sibTransId="{F693E5A6-F9C5-413F-B598-72780F1DFF8C}"/>
    <dgm:cxn modelId="{9E81A91F-E006-44BE-8F41-0EED52F8F5BD}" type="presOf" srcId="{DCE9E95C-8AAF-436E-8678-F146D71B7EE2}" destId="{ECF47E82-D59B-4896-904D-2F889A660796}" srcOrd="0" destOrd="0" presId="urn:microsoft.com/office/officeart/2005/8/layout/default"/>
    <dgm:cxn modelId="{7B862930-83C2-4244-B5BE-6DA002FCB7BE}" type="presOf" srcId="{20AD6F9A-3615-493A-9B01-1A6E439A26CB}" destId="{BDEBEF8C-7598-4289-B83B-10C4A6EDF90B}" srcOrd="0" destOrd="0" presId="urn:microsoft.com/office/officeart/2005/8/layout/default"/>
    <dgm:cxn modelId="{B3A24537-9D5B-45BE-A2D2-77F985CD27CF}" srcId="{20AD6F9A-3615-493A-9B01-1A6E439A26CB}" destId="{71A53995-9D00-4B3D-B99F-1DFDBB07585E}" srcOrd="13" destOrd="0" parTransId="{34E4D6EA-9BAD-45AA-800D-049A7FE2CBC8}" sibTransId="{EE32A579-5811-4A54-B8B6-8D4D0BA7A1BD}"/>
    <dgm:cxn modelId="{090A8638-59FC-4DD1-A239-0C60F0F7FC88}" type="presOf" srcId="{FB6CB9AA-1875-4610-BCC0-57244F8FE42E}" destId="{B2CA8402-70C9-4334-9267-1A603A4763DB}" srcOrd="0" destOrd="1" presId="urn:microsoft.com/office/officeart/2005/8/layout/default"/>
    <dgm:cxn modelId="{0290AD38-A32F-4C2E-9911-D44E79827C92}" srcId="{DEA2961F-FC84-4484-9A98-F68D84E241FD}" destId="{EDAB273E-B6EF-4081-B939-862BF873D613}" srcOrd="1" destOrd="0" parTransId="{44B91F46-F2CE-455B-9506-A878DE6A69BF}" sibTransId="{E0F2D4FB-FA23-4EFE-ABCE-8367E38218FC}"/>
    <dgm:cxn modelId="{17C5F73B-64ED-4079-A3E1-6E2A9B161D0F}" type="presOf" srcId="{9AE50DAD-C50E-4AF4-B7A8-7AD333D95609}" destId="{79D4725B-0697-4A6F-83EA-F34831307224}" srcOrd="0" destOrd="0" presId="urn:microsoft.com/office/officeart/2005/8/layout/default"/>
    <dgm:cxn modelId="{4767C43E-A0C0-4AF4-99C0-0498CAA59F83}" type="presOf" srcId="{C57B642B-1A91-4861-B974-FE9F3AC1DE48}" destId="{9E0AFF9E-725A-45A4-8360-84CA5D842293}" srcOrd="0" destOrd="0" presId="urn:microsoft.com/office/officeart/2005/8/layout/default"/>
    <dgm:cxn modelId="{1F55C263-AD5F-4505-B4CD-9AAA4637E9D1}" type="presOf" srcId="{BD402D93-B5D8-4410-8A11-C56C8B9B1287}" destId="{3DE75334-A922-4760-AACB-3445E521DED9}" srcOrd="0" destOrd="0" presId="urn:microsoft.com/office/officeart/2005/8/layout/default"/>
    <dgm:cxn modelId="{58279C44-19B7-4C4F-B3B2-040C784D1FFA}" srcId="{20AD6F9A-3615-493A-9B01-1A6E439A26CB}" destId="{53A2DF15-F9F7-46CE-822B-13566FEE5A49}" srcOrd="10" destOrd="0" parTransId="{593E2F64-7BE7-458D-86DB-B41A9EDDD0A8}" sibTransId="{6C41DF68-EF5A-419F-9299-844ABF5B61A4}"/>
    <dgm:cxn modelId="{6601F944-145B-4F82-A4A5-CED45EA35073}" srcId="{20AD6F9A-3615-493A-9B01-1A6E439A26CB}" destId="{9AE50DAD-C50E-4AF4-B7A8-7AD333D95609}" srcOrd="4" destOrd="0" parTransId="{8BF97733-1A7D-4DB9-AA33-5F74DD8BFF8B}" sibTransId="{BAE9866C-6715-4923-91CB-8D6E03C522AE}"/>
    <dgm:cxn modelId="{8ED9C766-698A-41B2-9D5D-0F8E038AC9C4}" type="presOf" srcId="{5E036343-51B7-4266-851F-AB2AF8F755BD}" destId="{AB128A0C-67E6-403B-9A20-C42BFDABEC19}" srcOrd="0" destOrd="0" presId="urn:microsoft.com/office/officeart/2005/8/layout/default"/>
    <dgm:cxn modelId="{F0DF9348-DB69-4D66-8CCB-85137E8F66C0}" type="presOf" srcId="{6EF0AD48-83B2-495E-B9A9-BF51CD370202}" destId="{9F096A09-D6B6-4322-9AD5-F1D4F59D993D}" srcOrd="0" destOrd="0" presId="urn:microsoft.com/office/officeart/2005/8/layout/default"/>
    <dgm:cxn modelId="{CE0AF34B-2B84-41D5-9792-41E5E5698879}" type="presOf" srcId="{B96E43BC-097C-4E4A-9A8F-0D7AB54A73D5}" destId="{588C82EB-8A28-4353-9622-8A9754F913D0}" srcOrd="0" destOrd="0" presId="urn:microsoft.com/office/officeart/2005/8/layout/default"/>
    <dgm:cxn modelId="{93064D4E-2126-4BB6-AEE9-FE923F2DA729}" srcId="{20AD6F9A-3615-493A-9B01-1A6E439A26CB}" destId="{6EF0AD48-83B2-495E-B9A9-BF51CD370202}" srcOrd="1" destOrd="0" parTransId="{2DEB9EDF-68D9-405B-9598-A1D03599A0BA}" sibTransId="{AE886280-FBB6-433E-8333-A6D7999AB8F2}"/>
    <dgm:cxn modelId="{4E37F24E-79F9-4BF7-8475-6314A59835A5}" type="presOf" srcId="{735AE243-0DAF-4602-AF5C-FC2A570DC02C}" destId="{FCADC7CF-EF4B-4C59-9F01-B05B82E297D2}" srcOrd="0" destOrd="0" presId="urn:microsoft.com/office/officeart/2005/8/layout/default"/>
    <dgm:cxn modelId="{E3C88D6F-5902-4AE6-90A3-A58B52E429FD}" type="presOf" srcId="{51BD4198-CCDE-4919-9B9B-EF91547FB5CC}" destId="{B2FC9F97-0D3A-44C9-840F-047A650922D1}" srcOrd="0" destOrd="0" presId="urn:microsoft.com/office/officeart/2005/8/layout/default"/>
    <dgm:cxn modelId="{29CA7150-50B0-4BB6-8E48-7DAF3DB608C1}" srcId="{20AD6F9A-3615-493A-9B01-1A6E439A26CB}" destId="{F3C2921B-A695-4F47-BFE6-25F4D4F7CD06}" srcOrd="8" destOrd="0" parTransId="{DEB66881-332F-4F70-934B-B4BAA9CA34C4}" sibTransId="{954D4247-CA85-49E8-BADC-97E3A3AA5509}"/>
    <dgm:cxn modelId="{A31EBD55-00D7-43AA-9EEA-9CD1099E9544}" srcId="{DEA2961F-FC84-4484-9A98-F68D84E241FD}" destId="{256F739B-6B03-4422-A374-EB65810516F3}" srcOrd="0" destOrd="0" parTransId="{B4E33590-4309-46CF-A8B1-39EB601FCA87}" sibTransId="{112E0E7F-CB17-44B7-86C8-ABC0E440D378}"/>
    <dgm:cxn modelId="{0E4EC255-EFD5-47D1-81D7-F446CD82D89A}" type="presOf" srcId="{DEA2961F-FC84-4484-9A98-F68D84E241FD}" destId="{129427F8-1860-4429-AD13-1172FBE6F71C}" srcOrd="0" destOrd="0" presId="urn:microsoft.com/office/officeart/2005/8/layout/default"/>
    <dgm:cxn modelId="{7A31C475-113A-406E-A23A-25A2D7AE73BD}" type="presOf" srcId="{89F5CD4F-3DF4-4B95-B89F-D1BFEADF247F}" destId="{FF95FAC6-E41D-412F-90F7-C8C70F364415}" srcOrd="0" destOrd="0" presId="urn:microsoft.com/office/officeart/2005/8/layout/default"/>
    <dgm:cxn modelId="{BD01B176-CF15-41C3-A069-44A81D1A9ED3}" type="presOf" srcId="{53A2DF15-F9F7-46CE-822B-13566FEE5A49}" destId="{7185EF60-E6C1-4379-8C00-FEAA42A99176}" srcOrd="0" destOrd="0" presId="urn:microsoft.com/office/officeart/2005/8/layout/default"/>
    <dgm:cxn modelId="{49EF205A-CBB4-4F74-9768-69C41422E853}" srcId="{20AD6F9A-3615-493A-9B01-1A6E439A26CB}" destId="{DEA2961F-FC84-4484-9A98-F68D84E241FD}" srcOrd="14" destOrd="0" parTransId="{85DF36D4-D531-4B77-A2F3-C916C4B0E69A}" sibTransId="{BD198778-93F1-4860-9C06-AC6E117D54E4}"/>
    <dgm:cxn modelId="{D50FC881-B96F-4E03-BBDD-9838C33ECCB7}" srcId="{20AD6F9A-3615-493A-9B01-1A6E439A26CB}" destId="{51BD4198-CCDE-4919-9B9B-EF91547FB5CC}" srcOrd="5" destOrd="0" parTransId="{A2629B13-4259-4EF7-9D8A-4E4C500683AB}" sibTransId="{4D53AF00-1DD8-4805-A315-0D2D5BDC8B8B}"/>
    <dgm:cxn modelId="{5B37D995-CDC1-477F-88BE-F0072EFA25D1}" type="presOf" srcId="{EDAB273E-B6EF-4081-B939-862BF873D613}" destId="{129427F8-1860-4429-AD13-1172FBE6F71C}" srcOrd="0" destOrd="2" presId="urn:microsoft.com/office/officeart/2005/8/layout/default"/>
    <dgm:cxn modelId="{E12B4E9F-8320-4AFF-964F-6B8118CB07DF}" type="presOf" srcId="{2E687DDD-A553-4499-A189-FF3B52098A34}" destId="{129427F8-1860-4429-AD13-1172FBE6F71C}" srcOrd="0" destOrd="3" presId="urn:microsoft.com/office/officeart/2005/8/layout/default"/>
    <dgm:cxn modelId="{F0E48FA3-D631-4812-9941-69D0C05E5F89}" type="presOf" srcId="{379C96CC-C224-4E73-8E31-C6A8FECF3EA7}" destId="{5513EF9B-48D9-45F4-89E4-EB104C5B5276}" srcOrd="0" destOrd="0" presId="urn:microsoft.com/office/officeart/2005/8/layout/default"/>
    <dgm:cxn modelId="{1F0153A4-CA3D-497D-825C-EAA8FF97B7CD}" srcId="{20AD6F9A-3615-493A-9B01-1A6E439A26CB}" destId="{B96E43BC-097C-4E4A-9A8F-0D7AB54A73D5}" srcOrd="11" destOrd="0" parTransId="{B0E54872-DC57-4F12-A8F2-AFDC26442BF8}" sibTransId="{AFED5DC5-76D7-439D-939A-D5813F572006}"/>
    <dgm:cxn modelId="{5C66C8A6-920B-47EC-B845-381CCBD2335D}" srcId="{20AD6F9A-3615-493A-9B01-1A6E439A26CB}" destId="{DCE9E95C-8AAF-436E-8678-F146D71B7EE2}" srcOrd="7" destOrd="0" parTransId="{50C16718-3683-418C-95B6-0EA34D975F80}" sibTransId="{0E49E970-23D3-4018-B018-87C49AFF0B51}"/>
    <dgm:cxn modelId="{38EF4EA9-9C5E-4A22-9190-CCCC82C21959}" srcId="{20AD6F9A-3615-493A-9B01-1A6E439A26CB}" destId="{E96DF5B4-4E42-4F93-B4DF-AC5DA078F1A9}" srcOrd="17" destOrd="0" parTransId="{5815DB88-8202-426D-904F-16BCA87874EF}" sibTransId="{97D13079-7148-442D-ABC4-2F98AE7937D7}"/>
    <dgm:cxn modelId="{3380B3C2-CB77-495E-8F05-620918599A63}" type="presOf" srcId="{A91AA33D-D1C6-4C0A-941D-6A67586BA051}" destId="{4D537C1A-7789-4D46-993C-341B564CF14D}" srcOrd="0" destOrd="0" presId="urn:microsoft.com/office/officeart/2005/8/layout/default"/>
    <dgm:cxn modelId="{A38097D1-1674-4A3A-804F-76E1901ED079}" srcId="{20AD6F9A-3615-493A-9B01-1A6E439A26CB}" destId="{5E036343-51B7-4266-851F-AB2AF8F755BD}" srcOrd="6" destOrd="0" parTransId="{3D5165AB-64F1-473B-9F3A-D9A95133281E}" sibTransId="{373986FD-5AAE-4A2C-A019-CB5C827586B2}"/>
    <dgm:cxn modelId="{A1FA53D5-48FE-4D7D-9C62-370C06BCD93A}" type="presOf" srcId="{256F739B-6B03-4422-A374-EB65810516F3}" destId="{129427F8-1860-4429-AD13-1172FBE6F71C}" srcOrd="0" destOrd="1" presId="urn:microsoft.com/office/officeart/2005/8/layout/default"/>
    <dgm:cxn modelId="{06D618DD-2B82-4E83-B8B2-E1AAE7DD8C89}" type="presOf" srcId="{2EE6A3AF-3862-4818-AFC0-268C99A294D0}" destId="{31C20938-E677-4FD4-A05A-D25FC1D40DE7}" srcOrd="0" destOrd="0" presId="urn:microsoft.com/office/officeart/2005/8/layout/default"/>
    <dgm:cxn modelId="{141322E2-25E2-4060-BF5B-A10FC011D6EF}" srcId="{DEA2961F-FC84-4484-9A98-F68D84E241FD}" destId="{B17DB8AD-FBC7-4A65-A30B-835A5434600C}" srcOrd="3" destOrd="0" parTransId="{9885483F-EC71-4671-85C3-37056ECEA6FB}" sibTransId="{2D64F2B3-3FC0-407D-BD13-D29E30EAED51}"/>
    <dgm:cxn modelId="{43A4F3E6-2C88-4B08-A6A3-41EF264C06C1}" srcId="{20AD6F9A-3615-493A-9B01-1A6E439A26CB}" destId="{A91AA33D-D1C6-4C0A-941D-6A67586BA051}" srcOrd="12" destOrd="0" parTransId="{22DFD8E0-60AC-434D-A3D8-1F3A36B06892}" sibTransId="{6DA7C06F-F15E-40B9-ADFA-CB4888558E7D}"/>
    <dgm:cxn modelId="{797CC9E7-F032-4856-9DCC-8101EF04E09E}" srcId="{DEA2961F-FC84-4484-9A98-F68D84E241FD}" destId="{2E687DDD-A553-4499-A189-FF3B52098A34}" srcOrd="2" destOrd="0" parTransId="{14B3E644-59B4-4D06-8002-D2D342C155F9}" sibTransId="{2AF68444-D54F-493F-A1E2-7DEE1F52E59D}"/>
    <dgm:cxn modelId="{94AF6BEA-A8D7-4025-B0D7-8880B6611AC4}" srcId="{20AD6F9A-3615-493A-9B01-1A6E439A26CB}" destId="{89F5CD4F-3DF4-4B95-B89F-D1BFEADF247F}" srcOrd="16" destOrd="0" parTransId="{06A59224-78C3-4C83-80FA-57EAB20C5F8E}" sibTransId="{C676C5B3-F887-4901-8969-938855136494}"/>
    <dgm:cxn modelId="{63E72AEE-6C60-4D96-B608-B1780125BA56}" type="presOf" srcId="{F3C2921B-A695-4F47-BFE6-25F4D4F7CD06}" destId="{1544048C-51B8-4530-8017-A19FED66EF4A}" srcOrd="0" destOrd="0" presId="urn:microsoft.com/office/officeart/2005/8/layout/default"/>
    <dgm:cxn modelId="{4DC41BF8-0BDA-47AA-AA79-91BA3D8FCE69}" type="presOf" srcId="{71A53995-9D00-4B3D-B99F-1DFDBB07585E}" destId="{B2CA8402-70C9-4334-9267-1A603A4763DB}" srcOrd="0" destOrd="0" presId="urn:microsoft.com/office/officeart/2005/8/layout/default"/>
    <dgm:cxn modelId="{B25F0DFA-9415-499F-AFB0-DA1F4615327A}" srcId="{71A53995-9D00-4B3D-B99F-1DFDBB07585E}" destId="{FB6CB9AA-1875-4610-BCC0-57244F8FE42E}" srcOrd="0" destOrd="0" parTransId="{D550634E-D697-48B0-9E46-3D9834321E5F}" sibTransId="{5E83CF3B-84A1-46D8-8B03-A700A8EDFA3A}"/>
    <dgm:cxn modelId="{89938CFC-893B-42A1-92DB-1D5A975B509B}" srcId="{20AD6F9A-3615-493A-9B01-1A6E439A26CB}" destId="{2EE6A3AF-3862-4818-AFC0-268C99A294D0}" srcOrd="9" destOrd="0" parTransId="{AC91BA9B-49C6-4FE7-AAEF-D55004BF45B0}" sibTransId="{A5325FA3-1D5F-4A39-AC50-E987755570DF}"/>
    <dgm:cxn modelId="{05457C00-8DC1-4157-96E8-28F6DFA96224}" type="presParOf" srcId="{BDEBEF8C-7598-4289-B83B-10C4A6EDF90B}" destId="{FCADC7CF-EF4B-4C59-9F01-B05B82E297D2}" srcOrd="0" destOrd="0" presId="urn:microsoft.com/office/officeart/2005/8/layout/default"/>
    <dgm:cxn modelId="{7A7D6629-0532-41A1-917A-E47968311905}" type="presParOf" srcId="{BDEBEF8C-7598-4289-B83B-10C4A6EDF90B}" destId="{9AE07581-7940-4122-830C-B067439739CC}" srcOrd="1" destOrd="0" presId="urn:microsoft.com/office/officeart/2005/8/layout/default"/>
    <dgm:cxn modelId="{13BF259C-361D-4EAE-B23C-5E64F3F3ABFD}" type="presParOf" srcId="{BDEBEF8C-7598-4289-B83B-10C4A6EDF90B}" destId="{9F096A09-D6B6-4322-9AD5-F1D4F59D993D}" srcOrd="2" destOrd="0" presId="urn:microsoft.com/office/officeart/2005/8/layout/default"/>
    <dgm:cxn modelId="{43AAC4F1-0F51-4CB8-AFB0-2A9B7583E555}" type="presParOf" srcId="{BDEBEF8C-7598-4289-B83B-10C4A6EDF90B}" destId="{FB3B189D-B4A3-4BC1-98B8-23F5D4754D8A}" srcOrd="3" destOrd="0" presId="urn:microsoft.com/office/officeart/2005/8/layout/default"/>
    <dgm:cxn modelId="{857CC605-7C4D-42DC-910C-C2873D35BF3D}" type="presParOf" srcId="{BDEBEF8C-7598-4289-B83B-10C4A6EDF90B}" destId="{9E0AFF9E-725A-45A4-8360-84CA5D842293}" srcOrd="4" destOrd="0" presId="urn:microsoft.com/office/officeart/2005/8/layout/default"/>
    <dgm:cxn modelId="{FBC505F7-463C-4595-AB16-601F90E67848}" type="presParOf" srcId="{BDEBEF8C-7598-4289-B83B-10C4A6EDF90B}" destId="{EE7D6AA0-ED2D-4643-9107-ADC985D033D2}" srcOrd="5" destOrd="0" presId="urn:microsoft.com/office/officeart/2005/8/layout/default"/>
    <dgm:cxn modelId="{CD0E21CF-30B2-42F8-A207-258CEA74493F}" type="presParOf" srcId="{BDEBEF8C-7598-4289-B83B-10C4A6EDF90B}" destId="{5513EF9B-48D9-45F4-89E4-EB104C5B5276}" srcOrd="6" destOrd="0" presId="urn:microsoft.com/office/officeart/2005/8/layout/default"/>
    <dgm:cxn modelId="{6EB8F5FA-995F-4171-8399-DDAF72F28F74}" type="presParOf" srcId="{BDEBEF8C-7598-4289-B83B-10C4A6EDF90B}" destId="{520E53D0-BFC9-43F2-B952-0CF51EAB8331}" srcOrd="7" destOrd="0" presId="urn:microsoft.com/office/officeart/2005/8/layout/default"/>
    <dgm:cxn modelId="{2A30B3C5-7F30-46F4-A2BD-0B1C7369A102}" type="presParOf" srcId="{BDEBEF8C-7598-4289-B83B-10C4A6EDF90B}" destId="{79D4725B-0697-4A6F-83EA-F34831307224}" srcOrd="8" destOrd="0" presId="urn:microsoft.com/office/officeart/2005/8/layout/default"/>
    <dgm:cxn modelId="{427E3E39-1F40-4B00-915E-F8E52CAA45E2}" type="presParOf" srcId="{BDEBEF8C-7598-4289-B83B-10C4A6EDF90B}" destId="{2D65A65A-669A-47FF-85F7-A51D58ADCAD2}" srcOrd="9" destOrd="0" presId="urn:microsoft.com/office/officeart/2005/8/layout/default"/>
    <dgm:cxn modelId="{FB4691E3-F31B-4FA3-80F8-69A4DA62EBF3}" type="presParOf" srcId="{BDEBEF8C-7598-4289-B83B-10C4A6EDF90B}" destId="{B2FC9F97-0D3A-44C9-840F-047A650922D1}" srcOrd="10" destOrd="0" presId="urn:microsoft.com/office/officeart/2005/8/layout/default"/>
    <dgm:cxn modelId="{FE6D2730-FB7B-4B6E-BD61-101EC99C7892}" type="presParOf" srcId="{BDEBEF8C-7598-4289-B83B-10C4A6EDF90B}" destId="{3182BDF8-BEEC-4388-ACFF-2628933F52D9}" srcOrd="11" destOrd="0" presId="urn:microsoft.com/office/officeart/2005/8/layout/default"/>
    <dgm:cxn modelId="{3E06A56B-AAEC-4719-BCC3-C62C7DB709FA}" type="presParOf" srcId="{BDEBEF8C-7598-4289-B83B-10C4A6EDF90B}" destId="{AB128A0C-67E6-403B-9A20-C42BFDABEC19}" srcOrd="12" destOrd="0" presId="urn:microsoft.com/office/officeart/2005/8/layout/default"/>
    <dgm:cxn modelId="{3EC8D753-9CD3-4EEA-A5F2-8BFCB4CC363B}" type="presParOf" srcId="{BDEBEF8C-7598-4289-B83B-10C4A6EDF90B}" destId="{C1485476-F01F-4BC4-87D1-6EA16BB7CF79}" srcOrd="13" destOrd="0" presId="urn:microsoft.com/office/officeart/2005/8/layout/default"/>
    <dgm:cxn modelId="{BB4357F8-9A0A-443D-8F70-7EB6B9DFBA7B}" type="presParOf" srcId="{BDEBEF8C-7598-4289-B83B-10C4A6EDF90B}" destId="{ECF47E82-D59B-4896-904D-2F889A660796}" srcOrd="14" destOrd="0" presId="urn:microsoft.com/office/officeart/2005/8/layout/default"/>
    <dgm:cxn modelId="{634BC1E7-2590-48B7-969E-BA6A10DBAA2D}" type="presParOf" srcId="{BDEBEF8C-7598-4289-B83B-10C4A6EDF90B}" destId="{4224048E-E878-45BE-A4F0-255802F86538}" srcOrd="15" destOrd="0" presId="urn:microsoft.com/office/officeart/2005/8/layout/default"/>
    <dgm:cxn modelId="{372CBB4B-62BE-4583-9230-FBE8D149CF27}" type="presParOf" srcId="{BDEBEF8C-7598-4289-B83B-10C4A6EDF90B}" destId="{1544048C-51B8-4530-8017-A19FED66EF4A}" srcOrd="16" destOrd="0" presId="urn:microsoft.com/office/officeart/2005/8/layout/default"/>
    <dgm:cxn modelId="{2C77C2FF-7712-4212-9F60-DF47FC31DDE1}" type="presParOf" srcId="{BDEBEF8C-7598-4289-B83B-10C4A6EDF90B}" destId="{A0B646A5-862B-4E3C-8A55-CE679A89E7C3}" srcOrd="17" destOrd="0" presId="urn:microsoft.com/office/officeart/2005/8/layout/default"/>
    <dgm:cxn modelId="{701BF919-CE59-4F81-9423-9CF646DD7104}" type="presParOf" srcId="{BDEBEF8C-7598-4289-B83B-10C4A6EDF90B}" destId="{31C20938-E677-4FD4-A05A-D25FC1D40DE7}" srcOrd="18" destOrd="0" presId="urn:microsoft.com/office/officeart/2005/8/layout/default"/>
    <dgm:cxn modelId="{E4E0C221-52D3-48C5-8741-5EBB09AD4AEC}" type="presParOf" srcId="{BDEBEF8C-7598-4289-B83B-10C4A6EDF90B}" destId="{B8E6FF1A-12EF-4C71-A7B6-F52F3A92A263}" srcOrd="19" destOrd="0" presId="urn:microsoft.com/office/officeart/2005/8/layout/default"/>
    <dgm:cxn modelId="{C7C3A263-B2A9-478C-8BD8-7A61FA750B8C}" type="presParOf" srcId="{BDEBEF8C-7598-4289-B83B-10C4A6EDF90B}" destId="{7185EF60-E6C1-4379-8C00-FEAA42A99176}" srcOrd="20" destOrd="0" presId="urn:microsoft.com/office/officeart/2005/8/layout/default"/>
    <dgm:cxn modelId="{EECDEA08-1277-4FA3-8DB4-F93D70CA0B6E}" type="presParOf" srcId="{BDEBEF8C-7598-4289-B83B-10C4A6EDF90B}" destId="{577C28B5-4EBB-456F-B014-48626E9F62BC}" srcOrd="21" destOrd="0" presId="urn:microsoft.com/office/officeart/2005/8/layout/default"/>
    <dgm:cxn modelId="{94E415AC-959C-440C-84DA-F082FDF16A84}" type="presParOf" srcId="{BDEBEF8C-7598-4289-B83B-10C4A6EDF90B}" destId="{588C82EB-8A28-4353-9622-8A9754F913D0}" srcOrd="22" destOrd="0" presId="urn:microsoft.com/office/officeart/2005/8/layout/default"/>
    <dgm:cxn modelId="{8BF3C390-45F2-42AA-A453-678541544FE1}" type="presParOf" srcId="{BDEBEF8C-7598-4289-B83B-10C4A6EDF90B}" destId="{913C8FC3-11B1-45DF-8126-AD0561D0A0AD}" srcOrd="23" destOrd="0" presId="urn:microsoft.com/office/officeart/2005/8/layout/default"/>
    <dgm:cxn modelId="{3A471B71-7D9D-4A9C-8517-BE3718B6B52B}" type="presParOf" srcId="{BDEBEF8C-7598-4289-B83B-10C4A6EDF90B}" destId="{4D537C1A-7789-4D46-993C-341B564CF14D}" srcOrd="24" destOrd="0" presId="urn:microsoft.com/office/officeart/2005/8/layout/default"/>
    <dgm:cxn modelId="{C13EDF24-57E0-4BAC-BBC0-3CC82039EB07}" type="presParOf" srcId="{BDEBEF8C-7598-4289-B83B-10C4A6EDF90B}" destId="{7AA33692-82B4-4DD0-92FA-73ADAA5D081D}" srcOrd="25" destOrd="0" presId="urn:microsoft.com/office/officeart/2005/8/layout/default"/>
    <dgm:cxn modelId="{65E22FB5-AA98-479A-B418-4E4595A52362}" type="presParOf" srcId="{BDEBEF8C-7598-4289-B83B-10C4A6EDF90B}" destId="{B2CA8402-70C9-4334-9267-1A603A4763DB}" srcOrd="26" destOrd="0" presId="urn:microsoft.com/office/officeart/2005/8/layout/default"/>
    <dgm:cxn modelId="{1F9B9AFD-CB50-4F3D-86D8-839984F95BC3}" type="presParOf" srcId="{BDEBEF8C-7598-4289-B83B-10C4A6EDF90B}" destId="{90F88A19-680B-40BD-853C-9C33DA0E843C}" srcOrd="27" destOrd="0" presId="urn:microsoft.com/office/officeart/2005/8/layout/default"/>
    <dgm:cxn modelId="{A00865DA-CCB3-47BC-92AE-6E45E64E89E2}" type="presParOf" srcId="{BDEBEF8C-7598-4289-B83B-10C4A6EDF90B}" destId="{129427F8-1860-4429-AD13-1172FBE6F71C}" srcOrd="28" destOrd="0" presId="urn:microsoft.com/office/officeart/2005/8/layout/default"/>
    <dgm:cxn modelId="{101CEFA9-116F-4418-B774-342EC0D6CB31}" type="presParOf" srcId="{BDEBEF8C-7598-4289-B83B-10C4A6EDF90B}" destId="{AD65963E-7677-490E-A8C0-8BFB0CE947D9}" srcOrd="29" destOrd="0" presId="urn:microsoft.com/office/officeart/2005/8/layout/default"/>
    <dgm:cxn modelId="{D392FD59-E5D0-420C-B214-4C6EC8FA9B96}" type="presParOf" srcId="{BDEBEF8C-7598-4289-B83B-10C4A6EDF90B}" destId="{3DE75334-A922-4760-AACB-3445E521DED9}" srcOrd="30" destOrd="0" presId="urn:microsoft.com/office/officeart/2005/8/layout/default"/>
    <dgm:cxn modelId="{D69C87D6-DA72-4639-B2DE-6D9E72D7215A}" type="presParOf" srcId="{BDEBEF8C-7598-4289-B83B-10C4A6EDF90B}" destId="{081056C7-A24A-43DB-AE20-160B3C9B5A99}" srcOrd="31" destOrd="0" presId="urn:microsoft.com/office/officeart/2005/8/layout/default"/>
    <dgm:cxn modelId="{119FBCEB-BDA8-4A9C-8DE1-8CB54A4590BF}" type="presParOf" srcId="{BDEBEF8C-7598-4289-B83B-10C4A6EDF90B}" destId="{FF95FAC6-E41D-412F-90F7-C8C70F364415}" srcOrd="32" destOrd="0" presId="urn:microsoft.com/office/officeart/2005/8/layout/default"/>
    <dgm:cxn modelId="{D3C4C340-CEE4-4642-AE2F-BF896DF5AAF9}" type="presParOf" srcId="{BDEBEF8C-7598-4289-B83B-10C4A6EDF90B}" destId="{8C64CB7A-A6FC-4B0D-AFB2-61D4C54703DE}" srcOrd="33" destOrd="0" presId="urn:microsoft.com/office/officeart/2005/8/layout/default"/>
    <dgm:cxn modelId="{9F2E9BF7-A85E-496D-9CA7-8CD72D2E70CD}" type="presParOf" srcId="{BDEBEF8C-7598-4289-B83B-10C4A6EDF90B}" destId="{83478D34-8D34-4430-8BF6-BC5920A7D6DB}" srcOrd="3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6143F-FE4C-4F66-BA9A-70A12D11AAAB}">
      <dsp:nvSpPr>
        <dsp:cNvPr id="0" name=""/>
        <dsp:cNvSpPr/>
      </dsp:nvSpPr>
      <dsp:spPr>
        <a:xfrm>
          <a:off x="0" y="98322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Schemas, Assimilation and Accommodation</a:t>
          </a:r>
        </a:p>
      </dsp:txBody>
      <dsp:txXfrm>
        <a:off x="27287" y="125609"/>
        <a:ext cx="10461026" cy="504393"/>
      </dsp:txXfrm>
    </dsp:sp>
    <dsp:sp modelId="{7A0B290F-E157-4043-9A73-4897CFF1B957}">
      <dsp:nvSpPr>
        <dsp:cNvPr id="0" name=""/>
        <dsp:cNvSpPr/>
      </dsp:nvSpPr>
      <dsp:spPr>
        <a:xfrm>
          <a:off x="0" y="697610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Isaac develops understanding through </a:t>
          </a:r>
          <a:r>
            <a:rPr lang="en-US" sz="1400" b="1" kern="1200"/>
            <a:t>schemas</a:t>
          </a:r>
          <a:r>
            <a:rPr lang="en-US" sz="1400" kern="1200"/>
            <a:t> (mental frameworks) (Piaget, 1952). </a:t>
          </a:r>
        </a:p>
      </dsp:txBody>
      <dsp:txXfrm>
        <a:off x="27287" y="724897"/>
        <a:ext cx="10461026" cy="504393"/>
      </dsp:txXfrm>
    </dsp:sp>
    <dsp:sp modelId="{92CDBE4C-D978-4DD2-874C-6EB00A6BD74B}">
      <dsp:nvSpPr>
        <dsp:cNvPr id="0" name=""/>
        <dsp:cNvSpPr/>
      </dsp:nvSpPr>
      <dsp:spPr>
        <a:xfrm>
          <a:off x="0" y="1296897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His disrupted childcare arrangements and his mothers mental hrealth may have made it difficult to develop stable schemas about routines, relationships, and learning environments. </a:t>
          </a:r>
        </a:p>
      </dsp:txBody>
      <dsp:txXfrm>
        <a:off x="27287" y="1324184"/>
        <a:ext cx="10461026" cy="504393"/>
      </dsp:txXfrm>
    </dsp:sp>
    <dsp:sp modelId="{DF1F7C61-5E05-4AFC-85C5-674C04BB4329}">
      <dsp:nvSpPr>
        <dsp:cNvPr id="0" name=""/>
        <dsp:cNvSpPr/>
      </dsp:nvSpPr>
      <dsp:spPr>
        <a:xfrm>
          <a:off x="0" y="1896185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Frequent changes may require repeated </a:t>
          </a:r>
          <a:r>
            <a:rPr lang="en-US" sz="1400" b="1" kern="1200"/>
            <a:t>accommodation</a:t>
          </a:r>
          <a:r>
            <a:rPr lang="en-US" sz="1400" kern="1200"/>
            <a:t>, making it harder for him to feel secure and confident in new situations (Piaget, 1952). </a:t>
          </a:r>
        </a:p>
      </dsp:txBody>
      <dsp:txXfrm>
        <a:off x="27287" y="1923472"/>
        <a:ext cx="10461026" cy="504393"/>
      </dsp:txXfrm>
    </dsp:sp>
    <dsp:sp modelId="{DFCB2FC5-0BF9-4CE2-919E-3D5917FA63E3}">
      <dsp:nvSpPr>
        <dsp:cNvPr id="0" name=""/>
        <dsp:cNvSpPr/>
      </dsp:nvSpPr>
      <dsp:spPr>
        <a:xfrm>
          <a:off x="0" y="2495472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Preoperational Stage (2–7 Years)</a:t>
          </a:r>
        </a:p>
      </dsp:txBody>
      <dsp:txXfrm>
        <a:off x="27287" y="2522759"/>
        <a:ext cx="10461026" cy="504393"/>
      </dsp:txXfrm>
    </dsp:sp>
    <dsp:sp modelId="{1CDB67A1-94CF-4D65-B8AC-0BD300285515}">
      <dsp:nvSpPr>
        <dsp:cNvPr id="0" name=""/>
        <dsp:cNvSpPr/>
      </dsp:nvSpPr>
      <dsp:spPr>
        <a:xfrm>
          <a:off x="0" y="3094760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At 4 years old, Isaac is in the </a:t>
          </a:r>
          <a:r>
            <a:rPr lang="en-US" sz="1400" b="1" kern="1200"/>
            <a:t>preoperational stage</a:t>
          </a:r>
          <a:r>
            <a:rPr lang="en-US" sz="1400" kern="1200"/>
            <a:t>, where language, symbolic play, and social interaction are important for development (Piaget, 1964). </a:t>
          </a:r>
        </a:p>
      </dsp:txBody>
      <dsp:txXfrm>
        <a:off x="27287" y="3122047"/>
        <a:ext cx="10461026" cy="504393"/>
      </dsp:txXfrm>
    </dsp:sp>
    <dsp:sp modelId="{17B9106A-7A31-41E9-BCF8-1B6FE4E8A712}">
      <dsp:nvSpPr>
        <dsp:cNvPr id="0" name=""/>
        <dsp:cNvSpPr/>
      </dsp:nvSpPr>
      <dsp:spPr>
        <a:xfrm>
          <a:off x="0" y="3694047"/>
          <a:ext cx="10515600" cy="5589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His language delay and difficulty joining group activities suggest he may not have had consistent opportunities  and exposure to develop these skills. </a:t>
          </a:r>
        </a:p>
      </dsp:txBody>
      <dsp:txXfrm>
        <a:off x="27287" y="3721334"/>
        <a:ext cx="10461026" cy="504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2CA2C-7309-45A6-A540-C61B98421602}">
      <dsp:nvSpPr>
        <dsp:cNvPr id="0" name=""/>
        <dsp:cNvSpPr/>
      </dsp:nvSpPr>
      <dsp:spPr>
        <a:xfrm>
          <a:off x="562932" y="2346"/>
          <a:ext cx="1782175" cy="178217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Learning Through Environment and Experience</a:t>
          </a:r>
        </a:p>
      </dsp:txBody>
      <dsp:txXfrm>
        <a:off x="823925" y="263339"/>
        <a:ext cx="1260189" cy="1260189"/>
      </dsp:txXfrm>
    </dsp:sp>
    <dsp:sp modelId="{6E9C2A9A-E7E5-494A-A276-15973668C120}">
      <dsp:nvSpPr>
        <dsp:cNvPr id="0" name=""/>
        <dsp:cNvSpPr/>
      </dsp:nvSpPr>
      <dsp:spPr>
        <a:xfrm rot="10800000">
          <a:off x="1142139" y="2014645"/>
          <a:ext cx="623761" cy="48786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918F5-6E44-4FAD-9013-72380E55A14F}">
      <dsp:nvSpPr>
        <dsp:cNvPr id="0" name=""/>
        <dsp:cNvSpPr/>
      </dsp:nvSpPr>
      <dsp:spPr>
        <a:xfrm>
          <a:off x="859664" y="2705015"/>
          <a:ext cx="1188710" cy="1188710"/>
        </a:xfrm>
        <a:prstGeom prst="ellipse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Piaget believed children learn through active interaction with their environment (Piaget, 1952). </a:t>
          </a:r>
        </a:p>
      </dsp:txBody>
      <dsp:txXfrm>
        <a:off x="1033747" y="2879098"/>
        <a:ext cx="840544" cy="840544"/>
      </dsp:txXfrm>
    </dsp:sp>
    <dsp:sp modelId="{6618886C-E2D5-4FC0-B856-C845047552D9}">
      <dsp:nvSpPr>
        <dsp:cNvPr id="0" name=""/>
        <dsp:cNvSpPr/>
      </dsp:nvSpPr>
      <dsp:spPr>
        <a:xfrm rot="5400000">
          <a:off x="2492578" y="3055440"/>
          <a:ext cx="623761" cy="487861"/>
        </a:xfrm>
        <a:prstGeom prst="triangle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AC106-C081-4DBA-9146-07FE5F413DBB}">
      <dsp:nvSpPr>
        <dsp:cNvPr id="0" name=""/>
        <dsp:cNvSpPr/>
      </dsp:nvSpPr>
      <dsp:spPr>
        <a:xfrm>
          <a:off x="3532927" y="2705015"/>
          <a:ext cx="1188710" cy="1188710"/>
        </a:xfrm>
        <a:prstGeom prst="ellipse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Isaac's mother's postnatal depression may have reduced opportunities for conversation, shared play, and cognitive stimulation and overall interactions. </a:t>
          </a:r>
        </a:p>
      </dsp:txBody>
      <dsp:txXfrm>
        <a:off x="3707010" y="2879098"/>
        <a:ext cx="840544" cy="840544"/>
      </dsp:txXfrm>
    </dsp:sp>
    <dsp:sp modelId="{2B3A92CE-08EC-4DC7-86E1-15A77DCF431B}">
      <dsp:nvSpPr>
        <dsp:cNvPr id="0" name=""/>
        <dsp:cNvSpPr/>
      </dsp:nvSpPr>
      <dsp:spPr>
        <a:xfrm>
          <a:off x="3815402" y="1838664"/>
          <a:ext cx="623761" cy="487861"/>
        </a:xfrm>
        <a:prstGeom prst="triangle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FCB85-6AA1-4DC9-9C8B-D1AA89E18025}">
      <dsp:nvSpPr>
        <dsp:cNvPr id="0" name=""/>
        <dsp:cNvSpPr/>
      </dsp:nvSpPr>
      <dsp:spPr>
        <a:xfrm>
          <a:off x="3532927" y="299078"/>
          <a:ext cx="1188710" cy="1188710"/>
        </a:xfrm>
        <a:prstGeom prst="ellips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Limited social interaction may have affected his language development and confidence. </a:t>
          </a:r>
        </a:p>
      </dsp:txBody>
      <dsp:txXfrm>
        <a:off x="3707010" y="473161"/>
        <a:ext cx="840544" cy="840544"/>
      </dsp:txXfrm>
    </dsp:sp>
    <dsp:sp modelId="{12436821-911F-4343-BFC3-C807DC493579}">
      <dsp:nvSpPr>
        <dsp:cNvPr id="0" name=""/>
        <dsp:cNvSpPr/>
      </dsp:nvSpPr>
      <dsp:spPr>
        <a:xfrm rot="5400000">
          <a:off x="5165841" y="649503"/>
          <a:ext cx="623761" cy="487861"/>
        </a:xfrm>
        <a:prstGeom prst="triangle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D4B67-A0FB-43C2-919A-BFB925FBBE18}">
      <dsp:nvSpPr>
        <dsp:cNvPr id="0" name=""/>
        <dsp:cNvSpPr/>
      </dsp:nvSpPr>
      <dsp:spPr>
        <a:xfrm>
          <a:off x="6206190" y="299078"/>
          <a:ext cx="1188710" cy="1188710"/>
        </a:xfrm>
        <a:prstGeom prst="ellipse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Emotional Responses and Exploration</a:t>
          </a:r>
        </a:p>
      </dsp:txBody>
      <dsp:txXfrm>
        <a:off x="6380273" y="473161"/>
        <a:ext cx="840544" cy="840544"/>
      </dsp:txXfrm>
    </dsp:sp>
    <dsp:sp modelId="{426A39EC-5CC8-43C7-9089-69D32BCD6396}">
      <dsp:nvSpPr>
        <dsp:cNvPr id="0" name=""/>
        <dsp:cNvSpPr/>
      </dsp:nvSpPr>
      <dsp:spPr>
        <a:xfrm rot="10800000">
          <a:off x="6488665" y="1866279"/>
          <a:ext cx="623761" cy="487861"/>
        </a:xfrm>
        <a:prstGeom prst="triangle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714F9-3F5D-467A-B0BF-478B9220215F}">
      <dsp:nvSpPr>
        <dsp:cNvPr id="0" name=""/>
        <dsp:cNvSpPr/>
      </dsp:nvSpPr>
      <dsp:spPr>
        <a:xfrm>
          <a:off x="6206190" y="2705015"/>
          <a:ext cx="1188710" cy="1188710"/>
        </a:xfrm>
        <a:prstGeom prst="ellipse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Isaac's clinginess, withdrawal, and separation anxiety may reduce his willingness to explore independentyl and generate new scheamers </a:t>
          </a:r>
        </a:p>
      </dsp:txBody>
      <dsp:txXfrm>
        <a:off x="6380273" y="2879098"/>
        <a:ext cx="840544" cy="840544"/>
      </dsp:txXfrm>
    </dsp:sp>
    <dsp:sp modelId="{6AE38735-B3FD-4D78-AC3D-E37E3FE1D930}">
      <dsp:nvSpPr>
        <dsp:cNvPr id="0" name=""/>
        <dsp:cNvSpPr/>
      </dsp:nvSpPr>
      <dsp:spPr>
        <a:xfrm rot="5400000">
          <a:off x="7690738" y="3055440"/>
          <a:ext cx="623761" cy="487861"/>
        </a:xfrm>
        <a:prstGeom prst="triangl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F610A-B5B7-4FB3-852E-26325E3F2787}">
      <dsp:nvSpPr>
        <dsp:cNvPr id="0" name=""/>
        <dsp:cNvSpPr/>
      </dsp:nvSpPr>
      <dsp:spPr>
        <a:xfrm>
          <a:off x="8582721" y="2408283"/>
          <a:ext cx="1782175" cy="1782175"/>
        </a:xfrm>
        <a:prstGeom prst="ellips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This can limit opportunities to learn through play and new experiences, which Piaget viewed as essential for development (Piaget, 1973). </a:t>
          </a:r>
        </a:p>
      </dsp:txBody>
      <dsp:txXfrm>
        <a:off x="8843714" y="2669276"/>
        <a:ext cx="1260189" cy="1260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7B0AD-5727-46A1-B44A-FE764D3D5F62}">
      <dsp:nvSpPr>
        <dsp:cNvPr id="0" name=""/>
        <dsp:cNvSpPr/>
      </dsp:nvSpPr>
      <dsp:spPr>
        <a:xfrm>
          <a:off x="0" y="1866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Attachment and Emotional Security</a:t>
          </a:r>
          <a:endParaRPr lang="en-US" sz="1100" kern="1200"/>
        </a:p>
      </dsp:txBody>
      <dsp:txXfrm>
        <a:off x="13193" y="199867"/>
        <a:ext cx="10489214" cy="243884"/>
      </dsp:txXfrm>
    </dsp:sp>
    <dsp:sp modelId="{7429D307-873D-4756-B85B-6921A33EF1B3}">
      <dsp:nvSpPr>
        <dsp:cNvPr id="0" name=""/>
        <dsp:cNvSpPr/>
      </dsp:nvSpPr>
      <dsp:spPr>
        <a:xfrm>
          <a:off x="0" y="4886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Assign a consistent key person to build a securerelationship with Isaac. </a:t>
          </a:r>
        </a:p>
      </dsp:txBody>
      <dsp:txXfrm>
        <a:off x="13193" y="501817"/>
        <a:ext cx="10489214" cy="243884"/>
      </dsp:txXfrm>
    </dsp:sp>
    <dsp:sp modelId="{8658F589-1E5D-492C-9492-8B42AC17ECAD}">
      <dsp:nvSpPr>
        <dsp:cNvPr id="0" name=""/>
        <dsp:cNvSpPr/>
      </dsp:nvSpPr>
      <dsp:spPr>
        <a:xfrm>
          <a:off x="0" y="7905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Maintain predictable routines to support emotionalstability. </a:t>
          </a:r>
        </a:p>
      </dsp:txBody>
      <dsp:txXfrm>
        <a:off x="13193" y="803767"/>
        <a:ext cx="10489214" cy="243884"/>
      </dsp:txXfrm>
    </dsp:sp>
    <dsp:sp modelId="{6CD83856-1AAD-41DB-9E49-BDEBFFFDDE72}">
      <dsp:nvSpPr>
        <dsp:cNvPr id="0" name=""/>
        <dsp:cNvSpPr/>
      </dsp:nvSpPr>
      <dsp:spPr>
        <a:xfrm>
          <a:off x="0" y="10925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 transitions to reduce anxiety and build confidence. </a:t>
          </a:r>
        </a:p>
      </dsp:txBody>
      <dsp:txXfrm>
        <a:off x="13193" y="1105717"/>
        <a:ext cx="10489214" cy="243884"/>
      </dsp:txXfrm>
    </dsp:sp>
    <dsp:sp modelId="{93B02DA8-993E-4AD9-8374-787F3996C09A}">
      <dsp:nvSpPr>
        <dsp:cNvPr id="0" name=""/>
        <dsp:cNvSpPr/>
      </dsp:nvSpPr>
      <dsp:spPr>
        <a:xfrm>
          <a:off x="0" y="13944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Parental Support and Home Learning</a:t>
          </a:r>
          <a:endParaRPr lang="en-US" sz="1100" kern="1200"/>
        </a:p>
      </dsp:txBody>
      <dsp:txXfrm>
        <a:off x="13193" y="1407667"/>
        <a:ext cx="10489214" cy="243884"/>
      </dsp:txXfrm>
    </dsp:sp>
    <dsp:sp modelId="{7FC59244-DDC8-451A-AE0B-B1779E6700CA}">
      <dsp:nvSpPr>
        <dsp:cNvPr id="0" name=""/>
        <dsp:cNvSpPr/>
      </dsp:nvSpPr>
      <dsp:spPr>
        <a:xfrm>
          <a:off x="0" y="16964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with Isaac’s mother to support learning at home. </a:t>
          </a:r>
        </a:p>
      </dsp:txBody>
      <dsp:txXfrm>
        <a:off x="13193" y="1709617"/>
        <a:ext cx="10489214" cy="243884"/>
      </dsp:txXfrm>
    </dsp:sp>
    <dsp:sp modelId="{17BBAAA6-6D01-476F-86AF-CF90E4E0BA3D}">
      <dsp:nvSpPr>
        <dsp:cNvPr id="0" name=""/>
        <dsp:cNvSpPr/>
      </dsp:nvSpPr>
      <dsp:spPr>
        <a:xfrm>
          <a:off x="0" y="19983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Encourage shared reading and play activities. </a:t>
          </a:r>
        </a:p>
      </dsp:txBody>
      <dsp:txXfrm>
        <a:off x="13193" y="2011567"/>
        <a:ext cx="10489214" cy="243884"/>
      </dsp:txXfrm>
    </dsp:sp>
    <dsp:sp modelId="{C7D93D57-2D6D-40CA-B41D-44A9546410FC}">
      <dsp:nvSpPr>
        <dsp:cNvPr id="0" name=""/>
        <dsp:cNvSpPr/>
      </dsp:nvSpPr>
      <dsp:spPr>
        <a:xfrm>
          <a:off x="0" y="23003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Signpost to parenting support services to reduce isolation. </a:t>
          </a:r>
        </a:p>
      </dsp:txBody>
      <dsp:txXfrm>
        <a:off x="13193" y="2313517"/>
        <a:ext cx="10489214" cy="243884"/>
      </dsp:txXfrm>
    </dsp:sp>
    <dsp:sp modelId="{DDF9EAF2-5C7A-4163-AF5D-50E70810F85B}">
      <dsp:nvSpPr>
        <dsp:cNvPr id="0" name=""/>
        <dsp:cNvSpPr/>
      </dsp:nvSpPr>
      <dsp:spPr>
        <a:xfrm>
          <a:off x="0" y="26022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Emotional Regulation Support</a:t>
          </a:r>
          <a:endParaRPr lang="en-US" sz="1100" kern="1200"/>
        </a:p>
      </dsp:txBody>
      <dsp:txXfrm>
        <a:off x="13193" y="2615467"/>
        <a:ext cx="10489214" cy="243884"/>
      </dsp:txXfrm>
    </dsp:sp>
    <dsp:sp modelId="{24C67BE4-CEAD-4844-88C3-D8AFAB1A4744}">
      <dsp:nvSpPr>
        <dsp:cNvPr id="0" name=""/>
        <dsp:cNvSpPr/>
      </dsp:nvSpPr>
      <dsp:spPr>
        <a:xfrm>
          <a:off x="0" y="29042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Help Isaac identify and label emotions using visual aids. </a:t>
          </a:r>
        </a:p>
      </dsp:txBody>
      <dsp:txXfrm>
        <a:off x="13193" y="2917417"/>
        <a:ext cx="10489214" cy="243884"/>
      </dsp:txXfrm>
    </dsp:sp>
    <dsp:sp modelId="{29726BDD-3AED-4323-8B29-BABFE1769856}">
      <dsp:nvSpPr>
        <dsp:cNvPr id="0" name=""/>
        <dsp:cNvSpPr/>
      </dsp:nvSpPr>
      <dsp:spPr>
        <a:xfrm>
          <a:off x="0" y="32061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Model calm behaviour and coping strategies. </a:t>
          </a:r>
        </a:p>
      </dsp:txBody>
      <dsp:txXfrm>
        <a:off x="13193" y="3219367"/>
        <a:ext cx="10489214" cy="243884"/>
      </dsp:txXfrm>
    </dsp:sp>
    <dsp:sp modelId="{94F386CD-3942-4B96-919C-B93FB4AD284D}">
      <dsp:nvSpPr>
        <dsp:cNvPr id="0" name=""/>
        <dsp:cNvSpPr/>
      </dsp:nvSpPr>
      <dsp:spPr>
        <a:xfrm>
          <a:off x="0" y="35081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Support turn-taking and sharing to develop socialunderstanding. </a:t>
          </a:r>
        </a:p>
      </dsp:txBody>
      <dsp:txXfrm>
        <a:off x="13193" y="3521317"/>
        <a:ext cx="10489214" cy="243884"/>
      </dsp:txXfrm>
    </dsp:sp>
    <dsp:sp modelId="{2FF8A0BD-0792-496E-9313-A1AD56C9425C}">
      <dsp:nvSpPr>
        <dsp:cNvPr id="0" name=""/>
        <dsp:cNvSpPr/>
      </dsp:nvSpPr>
      <dsp:spPr>
        <a:xfrm>
          <a:off x="0" y="38100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Link to Piaget’s Theory</a:t>
          </a:r>
          <a:endParaRPr lang="en-US" sz="1100" kern="1200"/>
        </a:p>
      </dsp:txBody>
      <dsp:txXfrm>
        <a:off x="13193" y="3823267"/>
        <a:ext cx="10489214" cy="243884"/>
      </dsp:txXfrm>
    </dsp:sp>
    <dsp:sp modelId="{21941725-51A7-40A5-BE1E-6C0EB806C0D2}">
      <dsp:nvSpPr>
        <dsp:cNvPr id="0" name=""/>
        <dsp:cNvSpPr/>
      </dsp:nvSpPr>
      <dsp:spPr>
        <a:xfrm>
          <a:off x="0" y="41120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Play supports development of </a:t>
          </a:r>
          <a:r>
            <a:rPr lang="en-US" sz="1100" b="1" kern="1200"/>
            <a:t>schemas</a:t>
          </a:r>
          <a:r>
            <a:rPr lang="en-US" sz="1100" kern="1200"/>
            <a:t> throughexploration (Jean Piaget, 1952). </a:t>
          </a:r>
        </a:p>
      </dsp:txBody>
      <dsp:txXfrm>
        <a:off x="13193" y="4125217"/>
        <a:ext cx="10489214" cy="243884"/>
      </dsp:txXfrm>
    </dsp:sp>
    <dsp:sp modelId="{5E456694-8C07-4AC9-B981-C2C518BA137F}">
      <dsp:nvSpPr>
        <dsp:cNvPr id="0" name=""/>
        <dsp:cNvSpPr/>
      </dsp:nvSpPr>
      <dsp:spPr>
        <a:xfrm>
          <a:off x="0" y="441397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Learning occurs through active discovery and interaction(Jean Piaget, 1973). </a:t>
          </a:r>
        </a:p>
      </dsp:txBody>
      <dsp:txXfrm>
        <a:off x="13193" y="4427167"/>
        <a:ext cx="10489214" cy="243884"/>
      </dsp:txXfrm>
    </dsp:sp>
    <dsp:sp modelId="{82383346-2F5B-452B-84DA-561D1C0CDFD1}">
      <dsp:nvSpPr>
        <dsp:cNvPr id="0" name=""/>
        <dsp:cNvSpPr/>
      </dsp:nvSpPr>
      <dsp:spPr>
        <a:xfrm>
          <a:off x="0" y="4715924"/>
          <a:ext cx="10515600" cy="2702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and environmental experiences help children adaptthinking through </a:t>
          </a:r>
          <a:r>
            <a:rPr lang="en-US" sz="1100" b="1" kern="1200"/>
            <a:t>assimilation and accommodation</a:t>
          </a:r>
          <a:r>
            <a:rPr lang="en-US" sz="1100" kern="1200"/>
            <a:t>. </a:t>
          </a:r>
        </a:p>
      </dsp:txBody>
      <dsp:txXfrm>
        <a:off x="13193" y="4729117"/>
        <a:ext cx="10489214" cy="2438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ADC7CF-EF4B-4C59-9F01-B05B82E297D2}">
      <dsp:nvSpPr>
        <dsp:cNvPr id="0" name=""/>
        <dsp:cNvSpPr/>
      </dsp:nvSpPr>
      <dsp:spPr>
        <a:xfrm>
          <a:off x="1283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Strengths of Piaget’s Theory</a:t>
          </a:r>
          <a:endParaRPr lang="en-US" sz="700" kern="1200"/>
        </a:p>
      </dsp:txBody>
      <dsp:txXfrm>
        <a:off x="1283" y="558279"/>
        <a:ext cx="1617389" cy="970433"/>
      </dsp:txXfrm>
    </dsp:sp>
    <dsp:sp modelId="{9F096A09-D6B6-4322-9AD5-F1D4F59D993D}">
      <dsp:nvSpPr>
        <dsp:cNvPr id="0" name=""/>
        <dsp:cNvSpPr/>
      </dsp:nvSpPr>
      <dsp:spPr>
        <a:xfrm>
          <a:off x="1780412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379036"/>
                <a:satOff val="-1088"/>
                <a:lumOff val="-17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9036"/>
                <a:satOff val="-1088"/>
                <a:lumOff val="-17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9036"/>
                <a:satOff val="-1088"/>
                <a:lumOff val="-17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Piaget provides a clear framework for understanding </a:t>
          </a:r>
          <a:r>
            <a:rPr lang="en-GB" sz="700" b="1" kern="1200"/>
            <a:t>how children think and learn at different ages</a:t>
          </a:r>
          <a:r>
            <a:rPr lang="en-GB" sz="700" kern="1200"/>
            <a:t>. </a:t>
          </a:r>
          <a:endParaRPr lang="en-US" sz="700" kern="1200"/>
        </a:p>
      </dsp:txBody>
      <dsp:txXfrm>
        <a:off x="1780412" y="558279"/>
        <a:ext cx="1617389" cy="970433"/>
      </dsp:txXfrm>
    </dsp:sp>
    <dsp:sp modelId="{9E0AFF9E-725A-45A4-8360-84CA5D842293}">
      <dsp:nvSpPr>
        <dsp:cNvPr id="0" name=""/>
        <dsp:cNvSpPr/>
      </dsp:nvSpPr>
      <dsp:spPr>
        <a:xfrm>
          <a:off x="3559540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758072"/>
                <a:satOff val="-2176"/>
                <a:lumOff val="-34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58072"/>
                <a:satOff val="-2176"/>
                <a:lumOff val="-34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58072"/>
                <a:satOff val="-2176"/>
                <a:lumOff val="-34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The theory highlights the importance of </a:t>
          </a:r>
          <a:r>
            <a:rPr lang="en-GB" sz="700" b="1" kern="1200"/>
            <a:t>play, exploration, and active learning</a:t>
          </a:r>
          <a:r>
            <a:rPr lang="en-GB" sz="700" kern="1200"/>
            <a:t>, which is highly relevant to early years practice. </a:t>
          </a:r>
          <a:endParaRPr lang="en-US" sz="700" kern="1200"/>
        </a:p>
      </dsp:txBody>
      <dsp:txXfrm>
        <a:off x="3559540" y="558279"/>
        <a:ext cx="1617389" cy="970433"/>
      </dsp:txXfrm>
    </dsp:sp>
    <dsp:sp modelId="{5513EF9B-48D9-45F4-89E4-EB104C5B5276}">
      <dsp:nvSpPr>
        <dsp:cNvPr id="0" name=""/>
        <dsp:cNvSpPr/>
      </dsp:nvSpPr>
      <dsp:spPr>
        <a:xfrm>
          <a:off x="5338669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1137108"/>
                <a:satOff val="-3263"/>
                <a:lumOff val="-52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137108"/>
                <a:satOff val="-3263"/>
                <a:lumOff val="-52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137108"/>
                <a:satOff val="-3263"/>
                <a:lumOff val="-52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Useful for understanding Isaac’s current stage (</a:t>
          </a:r>
          <a:r>
            <a:rPr lang="en-GB" sz="700" b="1" kern="1200"/>
            <a:t>preoperational stage</a:t>
          </a:r>
          <a:r>
            <a:rPr lang="en-GB" sz="700" kern="1200"/>
            <a:t>) and why he benefits from </a:t>
          </a:r>
          <a:r>
            <a:rPr lang="en-GB" sz="700" b="1" kern="1200"/>
            <a:t>hands-on, language-rich experiences</a:t>
          </a:r>
          <a:r>
            <a:rPr lang="en-GB" sz="700" kern="1200"/>
            <a:t>. </a:t>
          </a:r>
          <a:endParaRPr lang="en-US" sz="700" kern="1200"/>
        </a:p>
      </dsp:txBody>
      <dsp:txXfrm>
        <a:off x="5338669" y="558279"/>
        <a:ext cx="1617389" cy="970433"/>
      </dsp:txXfrm>
    </dsp:sp>
    <dsp:sp modelId="{79D4725B-0697-4A6F-83EA-F34831307224}">
      <dsp:nvSpPr>
        <dsp:cNvPr id="0" name=""/>
        <dsp:cNvSpPr/>
      </dsp:nvSpPr>
      <dsp:spPr>
        <a:xfrm>
          <a:off x="7117798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1516144"/>
                <a:satOff val="-4351"/>
                <a:lumOff val="-69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516144"/>
                <a:satOff val="-4351"/>
                <a:lumOff val="-69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516144"/>
                <a:satOff val="-4351"/>
                <a:lumOff val="-69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Helps practitioners design </a:t>
          </a:r>
          <a:r>
            <a:rPr lang="en-GB" sz="700" b="1" kern="1200"/>
            <a:t>developmentally appropriate activities</a:t>
          </a:r>
          <a:r>
            <a:rPr lang="en-GB" sz="700" kern="1200"/>
            <a:t> that match children’s cognitive abilities. </a:t>
          </a:r>
          <a:endParaRPr lang="en-US" sz="700" kern="1200"/>
        </a:p>
      </dsp:txBody>
      <dsp:txXfrm>
        <a:off x="7117798" y="558279"/>
        <a:ext cx="1617389" cy="970433"/>
      </dsp:txXfrm>
    </dsp:sp>
    <dsp:sp modelId="{B2FC9F97-0D3A-44C9-840F-047A650922D1}">
      <dsp:nvSpPr>
        <dsp:cNvPr id="0" name=""/>
        <dsp:cNvSpPr/>
      </dsp:nvSpPr>
      <dsp:spPr>
        <a:xfrm>
          <a:off x="8896926" y="558279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1895181"/>
                <a:satOff val="-5439"/>
                <a:lumOff val="-87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95181"/>
                <a:satOff val="-5439"/>
                <a:lumOff val="-87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95181"/>
                <a:satOff val="-5439"/>
                <a:lumOff val="-87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Limitations of Piaget’s Theory (in relation to Isaac)</a:t>
          </a:r>
          <a:endParaRPr lang="en-US" sz="700" kern="1200"/>
        </a:p>
      </dsp:txBody>
      <dsp:txXfrm>
        <a:off x="8896926" y="558279"/>
        <a:ext cx="1617389" cy="970433"/>
      </dsp:txXfrm>
    </dsp:sp>
    <dsp:sp modelId="{AB128A0C-67E6-403B-9A20-C42BFDABEC19}">
      <dsp:nvSpPr>
        <dsp:cNvPr id="0" name=""/>
        <dsp:cNvSpPr/>
      </dsp:nvSpPr>
      <dsp:spPr>
        <a:xfrm>
          <a:off x="1283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2274217"/>
                <a:satOff val="-6527"/>
                <a:lumOff val="-1045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274217"/>
                <a:satOff val="-6527"/>
                <a:lumOff val="-1045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274217"/>
                <a:satOff val="-6527"/>
                <a:lumOff val="-1045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Piaget may </a:t>
          </a:r>
          <a:r>
            <a:rPr lang="en-GB" sz="700" b="1" kern="1200"/>
            <a:t>underestimate the impact of social and emotional factors</a:t>
          </a:r>
          <a:r>
            <a:rPr lang="en-GB" sz="700" kern="1200"/>
            <a:t>, such as attachment and caregiving quality. </a:t>
          </a:r>
          <a:endParaRPr lang="en-US" sz="700" kern="1200"/>
        </a:p>
      </dsp:txBody>
      <dsp:txXfrm>
        <a:off x="1283" y="1690452"/>
        <a:ext cx="1617389" cy="970433"/>
      </dsp:txXfrm>
    </dsp:sp>
    <dsp:sp modelId="{ECF47E82-D59B-4896-904D-2F889A660796}">
      <dsp:nvSpPr>
        <dsp:cNvPr id="0" name=""/>
        <dsp:cNvSpPr/>
      </dsp:nvSpPr>
      <dsp:spPr>
        <a:xfrm>
          <a:off x="1780412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2653253"/>
                <a:satOff val="-7615"/>
                <a:lumOff val="-121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653253"/>
                <a:satOff val="-7615"/>
                <a:lumOff val="-121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653253"/>
                <a:satOff val="-7615"/>
                <a:lumOff val="-121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It does not fully explain the role of </a:t>
          </a:r>
          <a:r>
            <a:rPr lang="en-GB" sz="700" b="1" kern="1200"/>
            <a:t>trauma, stress, or environmental instability</a:t>
          </a:r>
          <a:r>
            <a:rPr lang="en-GB" sz="700" kern="1200"/>
            <a:t>, which are important in Isaac’s case. </a:t>
          </a:r>
          <a:endParaRPr lang="en-US" sz="700" kern="1200"/>
        </a:p>
      </dsp:txBody>
      <dsp:txXfrm>
        <a:off x="1780412" y="1690452"/>
        <a:ext cx="1617389" cy="970433"/>
      </dsp:txXfrm>
    </dsp:sp>
    <dsp:sp modelId="{1544048C-51B8-4530-8017-A19FED66EF4A}">
      <dsp:nvSpPr>
        <dsp:cNvPr id="0" name=""/>
        <dsp:cNvSpPr/>
      </dsp:nvSpPr>
      <dsp:spPr>
        <a:xfrm>
          <a:off x="3559540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3032289"/>
                <a:satOff val="-8703"/>
                <a:lumOff val="-139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032289"/>
                <a:satOff val="-8703"/>
                <a:lumOff val="-139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032289"/>
                <a:satOff val="-8703"/>
                <a:lumOff val="-139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The theory suggests stages are fixed, but children like Isaac may develop skills at </a:t>
          </a:r>
          <a:r>
            <a:rPr lang="en-GB" sz="700" b="1" kern="1200"/>
            <a:t>different rates depending on experience</a:t>
          </a:r>
          <a:r>
            <a:rPr lang="en-GB" sz="700" kern="1200"/>
            <a:t>. </a:t>
          </a:r>
          <a:endParaRPr lang="en-US" sz="700" kern="1200"/>
        </a:p>
      </dsp:txBody>
      <dsp:txXfrm>
        <a:off x="3559540" y="1690452"/>
        <a:ext cx="1617389" cy="970433"/>
      </dsp:txXfrm>
    </dsp:sp>
    <dsp:sp modelId="{31C20938-E677-4FD4-A05A-D25FC1D40DE7}">
      <dsp:nvSpPr>
        <dsp:cNvPr id="0" name=""/>
        <dsp:cNvSpPr/>
      </dsp:nvSpPr>
      <dsp:spPr>
        <a:xfrm>
          <a:off x="5338669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3411325"/>
                <a:satOff val="-9790"/>
                <a:lumOff val="-156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411325"/>
                <a:satOff val="-9790"/>
                <a:lumOff val="-156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411325"/>
                <a:satOff val="-9790"/>
                <a:lumOff val="-156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Limited focus on </a:t>
          </a:r>
          <a:r>
            <a:rPr lang="en-GB" sz="700" b="1" kern="1200"/>
            <a:t>emotional development and mental health impacts</a:t>
          </a:r>
          <a:r>
            <a:rPr lang="en-GB" sz="700" kern="1200"/>
            <a:t>, such as separation anxiety and maternal depression. </a:t>
          </a:r>
          <a:endParaRPr lang="en-US" sz="700" kern="1200"/>
        </a:p>
      </dsp:txBody>
      <dsp:txXfrm>
        <a:off x="5338669" y="1690452"/>
        <a:ext cx="1617389" cy="970433"/>
      </dsp:txXfrm>
    </dsp:sp>
    <dsp:sp modelId="{7185EF60-E6C1-4379-8C00-FEAA42A99176}">
      <dsp:nvSpPr>
        <dsp:cNvPr id="0" name=""/>
        <dsp:cNvSpPr/>
      </dsp:nvSpPr>
      <dsp:spPr>
        <a:xfrm>
          <a:off x="7117798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3790361"/>
                <a:satOff val="-10878"/>
                <a:lumOff val="-174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90361"/>
                <a:satOff val="-10878"/>
                <a:lumOff val="-174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90361"/>
                <a:satOff val="-10878"/>
                <a:lumOff val="-174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Does not fully account for the importance of </a:t>
          </a:r>
          <a:r>
            <a:rPr lang="en-GB" sz="700" b="1" kern="1200"/>
            <a:t>adult guidance and scaffolding</a:t>
          </a:r>
          <a:r>
            <a:rPr lang="en-GB" sz="700" kern="1200"/>
            <a:t> in learning. </a:t>
          </a:r>
          <a:endParaRPr lang="en-US" sz="700" kern="1200"/>
        </a:p>
      </dsp:txBody>
      <dsp:txXfrm>
        <a:off x="7117798" y="1690452"/>
        <a:ext cx="1617389" cy="970433"/>
      </dsp:txXfrm>
    </dsp:sp>
    <dsp:sp modelId="{588C82EB-8A28-4353-9622-8A9754F913D0}">
      <dsp:nvSpPr>
        <dsp:cNvPr id="0" name=""/>
        <dsp:cNvSpPr/>
      </dsp:nvSpPr>
      <dsp:spPr>
        <a:xfrm>
          <a:off x="8896926" y="1690452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4169397"/>
                <a:satOff val="-11966"/>
                <a:lumOff val="-191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169397"/>
                <a:satOff val="-11966"/>
                <a:lumOff val="-191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169397"/>
                <a:satOff val="-11966"/>
                <a:lumOff val="-191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Alternative Theory: Lev Vygotsky – Sociocultural Theory</a:t>
          </a:r>
          <a:endParaRPr lang="en-US" sz="700" kern="1200"/>
        </a:p>
      </dsp:txBody>
      <dsp:txXfrm>
        <a:off x="8896926" y="1690452"/>
        <a:ext cx="1617389" cy="970433"/>
      </dsp:txXfrm>
    </dsp:sp>
    <dsp:sp modelId="{4D537C1A-7789-4D46-993C-341B564CF14D}">
      <dsp:nvSpPr>
        <dsp:cNvPr id="0" name=""/>
        <dsp:cNvSpPr/>
      </dsp:nvSpPr>
      <dsp:spPr>
        <a:xfrm>
          <a:off x="1283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4548433"/>
                <a:satOff val="-13054"/>
                <a:lumOff val="-2090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548433"/>
                <a:satOff val="-13054"/>
                <a:lumOff val="-2090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548433"/>
                <a:satOff val="-13054"/>
                <a:lumOff val="-2090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Vygotsky emphasised that children learn through </a:t>
          </a:r>
          <a:r>
            <a:rPr lang="en-GB" sz="700" b="1" kern="1200"/>
            <a:t>social interaction and support from others</a:t>
          </a:r>
          <a:r>
            <a:rPr lang="en-GB" sz="700" kern="1200"/>
            <a:t>. </a:t>
          </a:r>
          <a:endParaRPr lang="en-US" sz="700" kern="1200"/>
        </a:p>
      </dsp:txBody>
      <dsp:txXfrm>
        <a:off x="1283" y="2822624"/>
        <a:ext cx="1617389" cy="970433"/>
      </dsp:txXfrm>
    </dsp:sp>
    <dsp:sp modelId="{B2CA8402-70C9-4334-9267-1A603A4763DB}">
      <dsp:nvSpPr>
        <dsp:cNvPr id="0" name=""/>
        <dsp:cNvSpPr/>
      </dsp:nvSpPr>
      <dsp:spPr>
        <a:xfrm>
          <a:off x="1780412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4927469"/>
                <a:satOff val="-14142"/>
                <a:lumOff val="-226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927469"/>
                <a:satOff val="-14142"/>
                <a:lumOff val="-226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927469"/>
                <a:satOff val="-14142"/>
                <a:lumOff val="-226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Introduced the concept of the </a:t>
          </a:r>
          <a:r>
            <a:rPr lang="en-GB" sz="700" b="1" kern="1200"/>
            <a:t>Zone of Proximal Development (ZPD)</a:t>
          </a:r>
          <a:r>
            <a:rPr lang="en-GB" sz="700" kern="1200"/>
            <a:t>: 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Learning occurs best when children are supported by adults or more capable peers. </a:t>
          </a:r>
          <a:endParaRPr lang="en-US" sz="500" kern="1200"/>
        </a:p>
      </dsp:txBody>
      <dsp:txXfrm>
        <a:off x="1780412" y="2822624"/>
        <a:ext cx="1617389" cy="970433"/>
      </dsp:txXfrm>
    </dsp:sp>
    <dsp:sp modelId="{129427F8-1860-4429-AD13-1172FBE6F71C}">
      <dsp:nvSpPr>
        <dsp:cNvPr id="0" name=""/>
        <dsp:cNvSpPr/>
      </dsp:nvSpPr>
      <dsp:spPr>
        <a:xfrm>
          <a:off x="3559540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5306505"/>
                <a:satOff val="-15230"/>
                <a:lumOff val="-243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06505"/>
                <a:satOff val="-15230"/>
                <a:lumOff val="-243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06505"/>
                <a:satOff val="-15230"/>
                <a:lumOff val="-243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This theory may be more useful for Isaac because: </a:t>
          </a:r>
          <a:endParaRPr lang="en-US" sz="7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It highlights the importance of </a:t>
          </a:r>
          <a:r>
            <a:rPr lang="en-GB" sz="500" b="1" kern="1200"/>
            <a:t>adult support, key workers, and parental involvement</a:t>
          </a:r>
          <a:r>
            <a:rPr lang="en-GB" sz="500" kern="1200"/>
            <a:t>. 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It explains how Isaac’s language and social skills can improve through </a:t>
          </a:r>
          <a:r>
            <a:rPr lang="en-GB" sz="500" b="1" kern="1200"/>
            <a:t>guided interaction and modelling</a:t>
          </a:r>
          <a:r>
            <a:rPr lang="en-GB" sz="500" kern="1200"/>
            <a:t>. 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It places greater emphasis on the </a:t>
          </a:r>
          <a:r>
            <a:rPr lang="en-GB" sz="500" b="1" kern="1200"/>
            <a:t>impact of environment, relationships, and communication</a:t>
          </a:r>
          <a:r>
            <a:rPr lang="en-GB" sz="500" kern="1200"/>
            <a:t>. </a:t>
          </a:r>
          <a:endParaRPr lang="en-US" sz="500" kern="1200"/>
        </a:p>
        <a:p>
          <a:pPr marL="57150" lvl="1" indent="-57150" algn="l" defTabSz="222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500" kern="1200"/>
            <a:t>Why Vygotsky May Be More Useful for Isaac</a:t>
          </a:r>
          <a:endParaRPr lang="en-US" sz="500" kern="1200"/>
        </a:p>
      </dsp:txBody>
      <dsp:txXfrm>
        <a:off x="3559540" y="2822624"/>
        <a:ext cx="1617389" cy="970433"/>
      </dsp:txXfrm>
    </dsp:sp>
    <dsp:sp modelId="{3DE75334-A922-4760-AACB-3445E521DED9}">
      <dsp:nvSpPr>
        <dsp:cNvPr id="0" name=""/>
        <dsp:cNvSpPr/>
      </dsp:nvSpPr>
      <dsp:spPr>
        <a:xfrm>
          <a:off x="5338669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5685542"/>
                <a:satOff val="-16317"/>
                <a:lumOff val="-261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85542"/>
                <a:satOff val="-16317"/>
                <a:lumOff val="-261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85542"/>
                <a:satOff val="-16317"/>
                <a:lumOff val="-261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Isaac’s difficulties (language delay, withdrawal, anxiety) are strongly linked to </a:t>
          </a:r>
          <a:r>
            <a:rPr lang="en-GB" sz="700" b="1" kern="1200"/>
            <a:t>social and emotional experiences</a:t>
          </a:r>
          <a:r>
            <a:rPr lang="en-GB" sz="700" kern="1200"/>
            <a:t>. </a:t>
          </a:r>
          <a:endParaRPr lang="en-US" sz="700" kern="1200"/>
        </a:p>
      </dsp:txBody>
      <dsp:txXfrm>
        <a:off x="5338669" y="2822624"/>
        <a:ext cx="1617389" cy="970433"/>
      </dsp:txXfrm>
    </dsp:sp>
    <dsp:sp modelId="{FF95FAC6-E41D-412F-90F7-C8C70F364415}">
      <dsp:nvSpPr>
        <dsp:cNvPr id="0" name=""/>
        <dsp:cNvSpPr/>
      </dsp:nvSpPr>
      <dsp:spPr>
        <a:xfrm>
          <a:off x="7117798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6064578"/>
                <a:satOff val="-17405"/>
                <a:lumOff val="-278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064578"/>
                <a:satOff val="-17405"/>
                <a:lumOff val="-278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064578"/>
                <a:satOff val="-17405"/>
                <a:lumOff val="-278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Vygotsky better explains how </a:t>
          </a:r>
          <a:r>
            <a:rPr lang="en-GB" sz="700" b="1" kern="1200"/>
            <a:t>supportive relationships and scaffolding</a:t>
          </a:r>
          <a:r>
            <a:rPr lang="en-GB" sz="700" kern="1200"/>
            <a:t> can actively improve his development. </a:t>
          </a:r>
          <a:endParaRPr lang="en-US" sz="700" kern="1200"/>
        </a:p>
      </dsp:txBody>
      <dsp:txXfrm>
        <a:off x="7117798" y="2822624"/>
        <a:ext cx="1617389" cy="970433"/>
      </dsp:txXfrm>
    </dsp:sp>
    <dsp:sp modelId="{83478D34-8D34-4430-8BF6-BC5920A7D6DB}">
      <dsp:nvSpPr>
        <dsp:cNvPr id="0" name=""/>
        <dsp:cNvSpPr/>
      </dsp:nvSpPr>
      <dsp:spPr>
        <a:xfrm>
          <a:off x="8896926" y="2822624"/>
          <a:ext cx="1617389" cy="970433"/>
        </a:xfrm>
        <a:prstGeom prst="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Early years interventions (key person approach, guided play, language modelling) align closely with Vygotsky’s ideas. </a:t>
          </a:r>
          <a:endParaRPr lang="en-US" sz="700" kern="1200"/>
        </a:p>
      </dsp:txBody>
      <dsp:txXfrm>
        <a:off x="8896926" y="2822624"/>
        <a:ext cx="1617389" cy="9704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000" b="1"/>
              <a:t>Rebecca </a:t>
            </a:r>
            <a:r>
              <a:rPr lang="en-GB" sz="2000" b="1" err="1"/>
              <a:t>williams</a:t>
            </a:r>
          </a:p>
          <a:p>
            <a:r>
              <a:rPr lang="en-GB" sz="2000"/>
              <a:t>2506507</a:t>
            </a:r>
          </a:p>
          <a:p>
            <a:r>
              <a:rPr lang="en-GB" sz="2000"/>
              <a:t>LCHS4010</a:t>
            </a:r>
          </a:p>
          <a:p>
            <a:r>
              <a:rPr lang="en-GB" sz="2000" b="1">
                <a:ea typeface="+mj-lt"/>
                <a:cs typeface="+mj-lt"/>
              </a:rPr>
              <a:t>Submission Date:</a:t>
            </a:r>
            <a:r>
              <a:rPr lang="en-GB" sz="2000">
                <a:ea typeface="+mj-lt"/>
                <a:cs typeface="+mj-lt"/>
              </a:rPr>
              <a:t> 22nd June 2026</a:t>
            </a:r>
            <a:endParaRPr lang="en-GB" sz="2000"/>
          </a:p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FB44A-C280-372B-92CF-E21A3A8CA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B3BBE-0011-1950-F024-C7C1ED18A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300" b="1"/>
          </a:p>
          <a:p>
            <a:pPr marL="0" indent="0">
              <a:buNone/>
            </a:pPr>
            <a:endParaRPr lang="en-GB" sz="1300" b="1">
              <a:ea typeface="+mn-lt"/>
              <a:cs typeface="+mn-lt"/>
            </a:endParaRPr>
          </a:p>
          <a:p>
            <a:r>
              <a:rPr lang="en-GB" sz="1300">
                <a:ea typeface="+mn-lt"/>
                <a:cs typeface="+mn-lt"/>
              </a:rPr>
              <a:t>My name is </a:t>
            </a:r>
            <a:r>
              <a:rPr lang="en-GB" sz="1300" b="1">
                <a:ea typeface="+mn-lt"/>
                <a:cs typeface="+mn-lt"/>
              </a:rPr>
              <a:t>Rebecca Williams</a:t>
            </a:r>
            <a:r>
              <a:rPr lang="en-GB" sz="1300">
                <a:ea typeface="+mn-lt"/>
                <a:cs typeface="+mn-lt"/>
              </a:rPr>
              <a:t>, and this presentation will analyse how Isaac's early years experiences may have influenced his development and progress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The presentation will use </a:t>
            </a:r>
            <a:r>
              <a:rPr lang="en-GB" sz="1300" b="1">
                <a:ea typeface="+mn-lt"/>
                <a:cs typeface="+mn-lt"/>
              </a:rPr>
              <a:t>Piaget's Theory of Cognitive Development</a:t>
            </a:r>
            <a:r>
              <a:rPr lang="en-GB" sz="1300">
                <a:ea typeface="+mn-lt"/>
                <a:cs typeface="+mn-lt"/>
              </a:rPr>
              <a:t> to explore how environmental experiences and opportunities for learning have affected Isaac's cognitive, language, and social development to date .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It will examine key factors from Isaac's case study and propose an </a:t>
            </a:r>
            <a:r>
              <a:rPr lang="en-GB" sz="1300" b="1">
                <a:ea typeface="+mn-lt"/>
                <a:cs typeface="+mn-lt"/>
              </a:rPr>
              <a:t>Early Help Plan</a:t>
            </a:r>
            <a:r>
              <a:rPr lang="en-GB" sz="1300">
                <a:ea typeface="+mn-lt"/>
                <a:cs typeface="+mn-lt"/>
              </a:rPr>
              <a:t> to support his future development and wellbeing. 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 Isaac's Case Study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Isaac is a </a:t>
            </a:r>
            <a:r>
              <a:rPr lang="en-GB" sz="1300" b="1">
                <a:ea typeface="+mn-lt"/>
                <a:cs typeface="+mn-lt"/>
              </a:rPr>
              <a:t>4-year-old boy</a:t>
            </a:r>
            <a:r>
              <a:rPr lang="en-GB" sz="1300">
                <a:ea typeface="+mn-lt"/>
                <a:cs typeface="+mn-lt"/>
              </a:rPr>
              <a:t> attending a Children Centre in London.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He lives with his mother, who is experiencing </a:t>
            </a:r>
            <a:r>
              <a:rPr lang="en-GB" sz="1300" b="1">
                <a:ea typeface="+mn-lt"/>
                <a:cs typeface="+mn-lt"/>
              </a:rPr>
              <a:t>postnatal depression</a:t>
            </a:r>
            <a:r>
              <a:rPr lang="en-GB" sz="1300">
                <a:ea typeface="+mn-lt"/>
                <a:cs typeface="+mn-lt"/>
              </a:rPr>
              <a:t>, low confidence, and limited social support and has no support or friends and family .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The family recently moved to London and Isaac has experienced </a:t>
            </a:r>
            <a:r>
              <a:rPr lang="en-GB" sz="1300" b="1">
                <a:ea typeface="+mn-lt"/>
                <a:cs typeface="+mn-lt"/>
              </a:rPr>
              <a:t>disrupted childcare and routine</a:t>
            </a:r>
            <a:r>
              <a:rPr lang="en-GB" sz="1300">
                <a:ea typeface="+mn-lt"/>
                <a:cs typeface="+mn-lt"/>
              </a:rPr>
              <a:t> over the past two years.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Staff have observed that Isaac is </a:t>
            </a:r>
            <a:r>
              <a:rPr lang="en-GB" sz="1300" b="1">
                <a:ea typeface="+mn-lt"/>
                <a:cs typeface="+mn-lt"/>
              </a:rPr>
              <a:t>quiet and withdrawn</a:t>
            </a:r>
            <a:r>
              <a:rPr lang="en-GB" sz="1300">
                <a:ea typeface="+mn-lt"/>
                <a:cs typeface="+mn-lt"/>
              </a:rPr>
              <a:t>, experiences anxiety when separated from his mother, has delays in language development, and finds it difficult to join group activities. 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At home his mother has said, Isaac is </a:t>
            </a:r>
            <a:r>
              <a:rPr lang="en-GB" sz="1300" b="1">
                <a:ea typeface="+mn-lt"/>
                <a:cs typeface="+mn-lt"/>
              </a:rPr>
              <a:t>clingy</a:t>
            </a:r>
            <a:r>
              <a:rPr lang="en-GB" sz="1300">
                <a:ea typeface="+mn-lt"/>
                <a:cs typeface="+mn-lt"/>
              </a:rPr>
              <a:t>, struggles with sleep, and rarely engages in independent play.</a:t>
            </a:r>
            <a:endParaRPr lang="en-GB" sz="13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560364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D287E-80A5-CA3E-FB05-37B9FEA95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2BE8C-DD45-7585-8239-BAE323E4D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500"/>
              <a:t>Overview of the Theory</a:t>
            </a:r>
          </a:p>
          <a:p>
            <a:r>
              <a:rPr lang="en-GB" sz="500">
                <a:ea typeface="+mn-lt"/>
                <a:cs typeface="+mn-lt"/>
              </a:rPr>
              <a:t>Piaget believed that children are </a:t>
            </a:r>
            <a:r>
              <a:rPr lang="en-GB" sz="500" b="1">
                <a:ea typeface="+mn-lt"/>
                <a:cs typeface="+mn-lt"/>
              </a:rPr>
              <a:t>active learners</a:t>
            </a:r>
            <a:r>
              <a:rPr lang="en-GB" sz="500">
                <a:ea typeface="+mn-lt"/>
                <a:cs typeface="+mn-lt"/>
              </a:rPr>
              <a:t> who construct knowledge through interaction with their environment (Piaget, 1952).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Cognitive development occurs through a series of stages, with thinking becoming more complex as children grow (Piaget, 1964).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Children learn through exploration, discovery, and hands-on experiences rather than simply receiving information. </a:t>
            </a:r>
            <a:endParaRPr lang="en-GB" sz="500"/>
          </a:p>
          <a:p>
            <a:r>
              <a:rPr lang="en-GB" sz="500"/>
              <a:t>Main Developmental Assumptions</a:t>
            </a:r>
          </a:p>
          <a:p>
            <a:r>
              <a:rPr lang="en-GB" sz="500">
                <a:ea typeface="+mn-lt"/>
                <a:cs typeface="+mn-lt"/>
              </a:rPr>
              <a:t>Children actively build their understanding of the world.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Development follows a predictable sequence of stages (Piaget, 1964).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Learning occurs when children adapt their thinking based on new experiences.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Play and exploration are important for cognitive growth (Bruce, 2020). </a:t>
            </a:r>
          </a:p>
          <a:p>
            <a:r>
              <a:rPr lang="en-GB" sz="500" b="1">
                <a:ea typeface="+mn-lt"/>
                <a:cs typeface="+mn-lt"/>
              </a:rPr>
              <a:t>Schemas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Mental frameworks that help children organise and understand information (Piaget, 1952). </a:t>
            </a:r>
            <a:endParaRPr lang="en-GB" sz="500"/>
          </a:p>
          <a:p>
            <a:r>
              <a:rPr lang="en-GB" sz="500" b="1">
                <a:ea typeface="+mn-lt"/>
                <a:cs typeface="+mn-lt"/>
              </a:rPr>
              <a:t>Assimilation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Using existing knowledge to make sense of new experiences (Piaget, 1952). </a:t>
            </a:r>
            <a:endParaRPr lang="en-GB" sz="500"/>
          </a:p>
          <a:p>
            <a:r>
              <a:rPr lang="en-GB" sz="500" b="1">
                <a:ea typeface="+mn-lt"/>
                <a:cs typeface="+mn-lt"/>
              </a:rPr>
              <a:t>Accommodation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Changing existing schemas when new information does not fit (Piaget, 1952). </a:t>
            </a:r>
            <a:endParaRPr lang="en-GB" sz="500"/>
          </a:p>
          <a:p>
            <a:r>
              <a:rPr lang="en-GB" sz="500"/>
              <a:t>Preoperational Stage (2–7 Years)</a:t>
            </a:r>
          </a:p>
          <a:p>
            <a:r>
              <a:rPr lang="en-GB" sz="500">
                <a:ea typeface="+mn-lt"/>
                <a:cs typeface="+mn-lt"/>
              </a:rPr>
              <a:t>Isaac is currently in the </a:t>
            </a:r>
            <a:r>
              <a:rPr lang="en-GB" sz="500" b="1">
                <a:ea typeface="+mn-lt"/>
                <a:cs typeface="+mn-lt"/>
              </a:rPr>
              <a:t>preoperational stage at age 4 </a:t>
            </a:r>
            <a:r>
              <a:rPr lang="en-GB" sz="500">
                <a:ea typeface="+mn-lt"/>
                <a:cs typeface="+mn-lt"/>
              </a:rPr>
              <a:t>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This stage is characterised by rapid language development, symbolic play, imagination, and developing social understanding (Piaget, 1964). </a:t>
            </a:r>
            <a:endParaRPr lang="en-GB" sz="500"/>
          </a:p>
          <a:p>
            <a:r>
              <a:rPr lang="en-GB" sz="500">
                <a:ea typeface="+mn-lt"/>
                <a:cs typeface="+mn-lt"/>
              </a:rPr>
              <a:t>Play-based learning supports children's cognitive development during this period (Bruce, 2020). </a:t>
            </a:r>
            <a:endParaRPr lang="en-GB" sz="500"/>
          </a:p>
          <a:p>
            <a:pPr marL="0" indent="0">
              <a:buNone/>
            </a:pPr>
            <a:br>
              <a:rPr lang="en-US" sz="500"/>
            </a:br>
            <a:endParaRPr lang="en-US" sz="500"/>
          </a:p>
          <a:p>
            <a:pPr marL="0" indent="0">
              <a:buNone/>
            </a:pPr>
            <a:endParaRPr lang="en-GB" sz="500"/>
          </a:p>
        </p:txBody>
      </p:sp>
      <p:pic>
        <p:nvPicPr>
          <p:cNvPr id="4" name="Picture 3" descr="A pile of wooden letters on a blue surface&#10;&#10;AI-generated content may be incorrect.">
            <a:extLst>
              <a:ext uri="{FF2B5EF4-FFF2-40B4-BE49-F238E27FC236}">
                <a16:creationId xmlns:a16="http://schemas.microsoft.com/office/drawing/2014/main" id="{BCAE063E-35CE-4919-944C-03741B3459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07" r="-1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4886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5CB62-CA5D-7B76-2FCF-943D48D5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7D4294-317E-7F1D-F734-A651D3A07E6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207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CC650-6704-9DE4-5F45-D3EA3B4D7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90DBC0-E246-8912-08EF-82C488F8E4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14765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7622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DECBFA-DEFF-383F-CC32-2FF83FEC5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4FD9F-3D77-03A1-5A50-8B67021E4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>
              <a:solidFill>
                <a:srgbClr val="FFFFFF"/>
              </a:solidFill>
            </a:endParaRPr>
          </a:p>
          <a:p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C503F7-B8CB-6645-1243-85F4FBF0FB4D}"/>
              </a:ext>
            </a:extLst>
          </p:cNvPr>
          <p:cNvSpPr txBox="1"/>
          <p:nvPr/>
        </p:nvSpPr>
        <p:spPr>
          <a:xfrm>
            <a:off x="1322393" y="393634"/>
            <a:ext cx="10031407" cy="57833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Play-Based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Piaget believed children learn best through </a:t>
            </a:r>
            <a:r>
              <a:rPr lang="en-US" sz="1200" b="1">
                <a:solidFill>
                  <a:srgbClr val="FFFFFF"/>
                </a:solidFill>
              </a:rPr>
              <a:t>active exploration and play</a:t>
            </a:r>
            <a:r>
              <a:rPr lang="en-US" sz="1200">
                <a:solidFill>
                  <a:srgbClr val="FFFFFF"/>
                </a:solidFill>
              </a:rPr>
              <a:t> (Jean Piaget, 1952).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Provide role play, construction, sensory play, and storytelling activities.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Encourage small-group play to build confidence and social skills.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Language-Rich Environment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Use everyday conversations to develop vocabulary and communication skills.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Include songs, rhymes, storytelling, and shared reading.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Model language and encourage Isaac to express ideas during play (Jean Piaget, 1952).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Attachment and Emotional Security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Assign a consistent key person to build a secure relationship with Isaac.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Maintain predictable routines to support emotional stability.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Support transitions to reduce anxiety and build confidence.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Parental Support and Home Learning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Work with Isaac’s mother to support learning at home.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Encourage shared reading and play activities.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Signpost to parenting support services to reduce isolation.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Emotional Regulation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Help Isaac identify and label emotions using visual aids.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</a:rPr>
              <a:t>Model calm </a:t>
            </a:r>
            <a:r>
              <a:rPr lang="en-US" sz="1200" dirty="0" err="1">
                <a:solidFill>
                  <a:srgbClr val="FFFFFF"/>
                </a:solidFill>
              </a:rPr>
              <a:t>behaviour</a:t>
            </a:r>
            <a:r>
              <a:rPr lang="en-US" sz="1200" dirty="0">
                <a:solidFill>
                  <a:srgbClr val="FFFFFF"/>
                </a:solidFill>
              </a:rPr>
              <a:t> and coping strategies.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Support turn-taking and sharing to develop social understanding.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>
                <a:solidFill>
                  <a:srgbClr val="FFFFFF"/>
                </a:solidFill>
              </a:rPr>
              <a:t>Link to Piaget’s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Play supports development of </a:t>
            </a:r>
            <a:r>
              <a:rPr lang="en-US" sz="1200" b="1">
                <a:solidFill>
                  <a:srgbClr val="FFFFFF"/>
                </a:solidFill>
              </a:rPr>
              <a:t>schemas</a:t>
            </a:r>
            <a:r>
              <a:rPr lang="en-US" sz="1200">
                <a:solidFill>
                  <a:srgbClr val="FFFFFF"/>
                </a:solidFill>
              </a:rPr>
              <a:t> through exploration (Jean Piaget, 1952).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Learning occurs through active discovery and interaction (Jean Piaget, 1973).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Social and environmental experiences help children adapt thinking through </a:t>
            </a:r>
            <a:r>
              <a:rPr lang="en-US" sz="1200" b="1">
                <a:solidFill>
                  <a:srgbClr val="FFFFFF"/>
                </a:solidFill>
              </a:rPr>
              <a:t>assimilation and accommodation</a:t>
            </a:r>
            <a:r>
              <a:rPr lang="en-US" sz="1200">
                <a:solidFill>
                  <a:srgbClr val="FFFFFF"/>
                </a:solidFill>
              </a:rPr>
              <a:t>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6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323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4B9C690-57D5-B350-DB55-C818DD1CDB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004094"/>
          <a:ext cx="10515600" cy="51728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1871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yellow post-it notes with smiley faces drawn on them&#10;&#10;AI-generated content may be incorrect.">
            <a:extLst>
              <a:ext uri="{FF2B5EF4-FFF2-40B4-BE49-F238E27FC236}">
                <a16:creationId xmlns:a16="http://schemas.microsoft.com/office/drawing/2014/main" id="{95A819F8-F0AF-13DA-6522-E26356F5CFC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7318" b="841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EFAE3F-BD3D-36D2-4120-CDF15F31B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C5FA0-30E2-A441-5C45-7601DAC96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6575"/>
            <a:ext cx="10515600" cy="54103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700">
                <a:solidFill>
                  <a:srgbClr val="FFFFFF"/>
                </a:solidFill>
              </a:rPr>
              <a:t>Biological Influences (Nature)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Isaac's development may be partly influenced by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innate temperament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meaning he may naturally be more cautious, sensitive, or slow to adapt to change.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Early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brain development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can influence emotional regulation, language acquisition, and social development.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Individual differences mean children respond differently to challenges and experiences.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Environmental Influences (Nurture)</a:t>
            </a:r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Isaac's development has been shaped by his experiences and relationships.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His mother's postnatal depression may have reduced opportunities for consistent interaction and language development.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Disrupted childcare arrangements and the family's move to London may have affected his sense of security and stability.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Piaget argued that children develop knowledge through interaction with their environment (Jean Piaget, 1952).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Experiences Affecting Isaac's Development</a:t>
            </a:r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Maternal postnatal depression. </a:t>
            </a:r>
          </a:p>
          <a:p>
            <a:r>
              <a:rPr lang="en-GB" sz="700">
                <a:solidFill>
                  <a:srgbClr val="FFFFFF"/>
                </a:solidFill>
              </a:rPr>
              <a:t>Multiple childcare changes. </a:t>
            </a:r>
          </a:p>
          <a:p>
            <a:r>
              <a:rPr lang="en-GB" sz="700">
                <a:solidFill>
                  <a:srgbClr val="FFFFFF"/>
                </a:solidFill>
              </a:rPr>
              <a:t>Limited social interaction with peers. </a:t>
            </a:r>
          </a:p>
          <a:p>
            <a:r>
              <a:rPr lang="en-GB" sz="700">
                <a:solidFill>
                  <a:srgbClr val="FFFFFF"/>
                </a:solidFill>
              </a:rPr>
              <a:t>Recent relocation and disruption to routines. </a:t>
            </a:r>
          </a:p>
          <a:p>
            <a:r>
              <a:rPr lang="en-GB" sz="700">
                <a:solidFill>
                  <a:srgbClr val="FFFFFF"/>
                </a:solidFill>
              </a:rPr>
              <a:t>Sleep difficulties and separation anxiety. 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Early development is influenced by both biological and environmental factors (Berk, 2023).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Holistic Understanding</a:t>
            </a:r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Isaac's development is best understood through an interaction of </a:t>
            </a:r>
            <a:r>
              <a:rPr lang="en-GB" sz="700" b="1">
                <a:solidFill>
                  <a:srgbClr val="FFFFFF"/>
                </a:solidFill>
              </a:rPr>
              <a:t>nature and nurture</a:t>
            </a:r>
            <a:r>
              <a:rPr lang="en-GB" sz="700">
                <a:solidFill>
                  <a:srgbClr val="FFFFFF"/>
                </a:solidFill>
              </a:rPr>
              <a:t>. </a:t>
            </a:r>
          </a:p>
          <a:p>
            <a:r>
              <a:rPr lang="en-GB" sz="700">
                <a:solidFill>
                  <a:srgbClr val="FFFFFF"/>
                </a:solidFill>
              </a:rPr>
              <a:t>His temperament may influence how he responds to experiences, while environmental factors have shaped opportunities for learning and development. </a:t>
            </a:r>
          </a:p>
          <a:p>
            <a:r>
              <a:rPr lang="en-GB" sz="700">
                <a:solidFill>
                  <a:srgbClr val="FFFFFF"/>
                </a:solidFill>
              </a:rPr>
              <a:t>Cognitive development occurs through children's active engagement with their surroundings (Jean Piaget, 1952). </a:t>
            </a:r>
          </a:p>
          <a:p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Key Message</a:t>
            </a:r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Isaac's language delay, withdrawal, and clinginess are likely influenced by a combination of biological characteristics and environmental experiences. </a:t>
            </a:r>
          </a:p>
          <a:p>
            <a:r>
              <a:rPr lang="en-GB" sz="700">
                <a:solidFill>
                  <a:srgbClr val="FFFFFF"/>
                </a:solidFill>
              </a:rPr>
              <a:t>A holistic approach recognises that both factors work together to shape development and wellbeing.</a:t>
            </a:r>
          </a:p>
          <a:p>
            <a:pPr marL="0" indent="0">
              <a:buNone/>
            </a:pPr>
            <a:endParaRPr lang="en-US" sz="700">
              <a:solidFill>
                <a:srgbClr val="FFFFFF"/>
              </a:solidFill>
            </a:endParaRPr>
          </a:p>
          <a:p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355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9CBB932-DDE4-D580-80FF-8B1D1C6EBA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889" r="2743" b="1236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56A35-8862-E21F-99B1-48F46A4CF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12E81F-B3B9-D543-D951-B0658F9BA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43964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65047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Numbers and symbols">
            <a:extLst>
              <a:ext uri="{FF2B5EF4-FFF2-40B4-BE49-F238E27FC236}">
                <a16:creationId xmlns:a16="http://schemas.microsoft.com/office/drawing/2014/main" id="{59E0E265-AD39-8965-4C6E-D1936DDC058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3537" r="-2" b="2066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8C665A-0287-29A3-2A68-8F29809D5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05CE5-B171-8C19-6FE9-722E8823A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700">
                <a:solidFill>
                  <a:srgbClr val="FFFFFF"/>
                </a:solidFill>
              </a:rPr>
              <a:t>conclusion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Piaget’s theory is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useful for understanding Isaac’s cognitive development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particularly his stage of thinking as a 4-year-old in the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preoperational stage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It helps explain why Isaac benefits from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play, exploration, and language-rich experiences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to support learning.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The theory provides a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clear developmental framework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that supports planning appropriate early years activities.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How Piaget’s Theory Helps Isaac Specifically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Supports understanding of Isaac’s need for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structured and unstructured play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to develop thinking and communication skills.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Explains how disrupted experiences may have affected his ability to build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stable schemas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Justifies the use of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hands-on learning, storytelling, and exploration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in early years settings.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Helps practitioners design activities that match Isaac’s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cognitive level and developmental stage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Limitations in Isaac’s Case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Piaget does not fully explain Isaac’s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emotional needs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such as separation anxiety and clinginess.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Limited focus on the impact of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maternal mental health and family stress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Does not strongly account for the importance of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adult scaffolding and emotional co-regulation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May underestimate how strongly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environmental instability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affects learning and wellbeing.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Overall Evaluation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Piaget’s theory is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highly valuable for planning cognitive and play-based interventions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but it is not sufficient on its own.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It should be used alongside other approaches (e.g. attachment theory or Vygotsky’s sociocultural theory) for a more complete understanding of Isaac. </a:t>
            </a:r>
            <a:endParaRPr lang="en-GB" sz="700">
              <a:solidFill>
                <a:srgbClr val="FFFFFF"/>
              </a:solidFill>
            </a:endParaRPr>
          </a:p>
          <a:p>
            <a:br>
              <a:rPr lang="en-US" sz="700">
                <a:solidFill>
                  <a:srgbClr val="FFFFFF"/>
                </a:solidFill>
              </a:rPr>
            </a:br>
            <a:endParaRPr lang="en-US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</a:rPr>
              <a:t>Key Takeaway Message</a:t>
            </a: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Psychological theories are essential in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health and social care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 because they help practitioners understand children’s development and needs.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In Isaac’s case, Piaget’s theory provides a strong foundation for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supporting learning through play and exploration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but must be combined with other perspectives to fully support his emotional wellbeing. </a:t>
            </a:r>
            <a:endParaRPr lang="en-GB" sz="700">
              <a:solidFill>
                <a:srgbClr val="FFFFFF"/>
              </a:solidFill>
            </a:endParaRPr>
          </a:p>
          <a:p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This shows that effective early intervention requires a </a:t>
            </a:r>
            <a:r>
              <a:rPr lang="en-GB" sz="700" b="1">
                <a:solidFill>
                  <a:srgbClr val="FFFFFF"/>
                </a:solidFill>
                <a:ea typeface="+mn-lt"/>
                <a:cs typeface="+mn-lt"/>
              </a:rPr>
              <a:t>holistic, multi-theoretical approach</a:t>
            </a:r>
            <a:r>
              <a:rPr lang="en-GB" sz="700">
                <a:solidFill>
                  <a:srgbClr val="FFFFFF"/>
                </a:solidFill>
                <a:ea typeface="+mn-lt"/>
                <a:cs typeface="+mn-lt"/>
              </a:rPr>
              <a:t>, not just one theory.</a:t>
            </a:r>
            <a:endParaRPr lang="en-GB" sz="700">
              <a:solidFill>
                <a:srgbClr val="FFFFFF"/>
              </a:solidFill>
            </a:endParaRPr>
          </a:p>
          <a:p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730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66F38-A857-DAC8-1CFE-9DC8C65DA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Refferance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0D243-144A-9DC6-4131-1445C6965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>
                <a:ea typeface="+mn-lt"/>
                <a:cs typeface="+mn-lt"/>
              </a:rPr>
              <a:t>Berk, L.E. (2023) </a:t>
            </a:r>
            <a:r>
              <a:rPr lang="en-GB" i="1" dirty="0">
                <a:ea typeface="+mn-lt"/>
                <a:cs typeface="+mn-lt"/>
              </a:rPr>
              <a:t>Development through the lifespan</a:t>
            </a:r>
            <a:r>
              <a:rPr lang="en-GB" dirty="0">
                <a:ea typeface="+mn-lt"/>
                <a:cs typeface="+mn-lt"/>
              </a:rPr>
              <a:t>. 8th </a:t>
            </a:r>
            <a:r>
              <a:rPr lang="en-GB" dirty="0" err="1">
                <a:ea typeface="+mn-lt"/>
                <a:cs typeface="+mn-lt"/>
              </a:rPr>
              <a:t>edn</a:t>
            </a:r>
            <a:r>
              <a:rPr lang="en-GB" dirty="0">
                <a:ea typeface="+mn-lt"/>
                <a:cs typeface="+mn-lt"/>
              </a:rPr>
              <a:t>. Harlow: Pearson.</a:t>
            </a:r>
          </a:p>
          <a:p>
            <a:r>
              <a:rPr lang="en-GB">
                <a:ea typeface="+mn-lt"/>
                <a:cs typeface="+mn-lt"/>
              </a:rPr>
              <a:t>Piaget, J. (1952) </a:t>
            </a:r>
            <a:r>
              <a:rPr lang="en-GB" i="1">
                <a:ea typeface="+mn-lt"/>
                <a:cs typeface="+mn-lt"/>
              </a:rPr>
              <a:t>The origins of intelligence in children</a:t>
            </a:r>
            <a:r>
              <a:rPr lang="en-GB">
                <a:ea typeface="+mn-lt"/>
                <a:cs typeface="+mn-lt"/>
              </a:rPr>
              <a:t>. New York: International Universities Press.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Piaget, J. (1964) 'Development and learning', </a:t>
            </a:r>
            <a:r>
              <a:rPr lang="en-GB" i="1">
                <a:ea typeface="+mn-lt"/>
                <a:cs typeface="+mn-lt"/>
              </a:rPr>
              <a:t>Journal of Research in Science Teaching</a:t>
            </a:r>
            <a:r>
              <a:rPr lang="en-GB">
                <a:ea typeface="+mn-lt"/>
                <a:cs typeface="+mn-lt"/>
              </a:rPr>
              <a:t>, 2(3), pp. 176–186.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Piaget, J. (1973) </a:t>
            </a:r>
            <a:r>
              <a:rPr lang="en-GB" i="1">
                <a:ea typeface="+mn-lt"/>
                <a:cs typeface="+mn-lt"/>
              </a:rPr>
              <a:t>To understand is to invent: The future of education</a:t>
            </a:r>
            <a:r>
              <a:rPr lang="en-GB">
                <a:ea typeface="+mn-lt"/>
                <a:cs typeface="+mn-lt"/>
              </a:rPr>
              <a:t>. New York: Grossman Publishers.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Vygotsky, L.S. (1978) </a:t>
            </a:r>
            <a:r>
              <a:rPr lang="en-GB" i="1">
                <a:ea typeface="+mn-lt"/>
                <a:cs typeface="+mn-lt"/>
              </a:rPr>
              <a:t>Mind in society: The development of higher psychological processes</a:t>
            </a:r>
            <a:r>
              <a:rPr lang="en-GB">
                <a:ea typeface="+mn-lt"/>
                <a:cs typeface="+mn-lt"/>
              </a:rPr>
              <a:t>. Cambridge, MA: Harvard University Press.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345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Rebecca williams 2506507 LCHS4010 Submission Date: 22nd June 2026 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Refferance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166</cp:revision>
  <dcterms:created xsi:type="dcterms:W3CDTF">2026-06-17T13:35:15Z</dcterms:created>
  <dcterms:modified xsi:type="dcterms:W3CDTF">2026-06-17T22:56:05Z</dcterms:modified>
</cp:coreProperties>
</file>