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3" r:id="rId1"/>
  </p:sldMasterIdLst>
  <p:notesMasterIdLst>
    <p:notesMasterId r:id="rId32"/>
  </p:notesMasterIdLst>
  <p:sldIdLst>
    <p:sldId id="257" r:id="rId2"/>
    <p:sldId id="347" r:id="rId3"/>
    <p:sldId id="348" r:id="rId4"/>
    <p:sldId id="300" r:id="rId5"/>
    <p:sldId id="303" r:id="rId6"/>
    <p:sldId id="280" r:id="rId7"/>
    <p:sldId id="311" r:id="rId8"/>
    <p:sldId id="312" r:id="rId9"/>
    <p:sldId id="258" r:id="rId10"/>
    <p:sldId id="259" r:id="rId11"/>
    <p:sldId id="349" r:id="rId12"/>
    <p:sldId id="314" r:id="rId13"/>
    <p:sldId id="336" r:id="rId14"/>
    <p:sldId id="315" r:id="rId15"/>
    <p:sldId id="316" r:id="rId16"/>
    <p:sldId id="317" r:id="rId17"/>
    <p:sldId id="318" r:id="rId18"/>
    <p:sldId id="319" r:id="rId19"/>
    <p:sldId id="320" r:id="rId20"/>
    <p:sldId id="345" r:id="rId21"/>
    <p:sldId id="322" r:id="rId22"/>
    <p:sldId id="323" r:id="rId23"/>
    <p:sldId id="324" r:id="rId24"/>
    <p:sldId id="325" r:id="rId25"/>
    <p:sldId id="326" r:id="rId26"/>
    <p:sldId id="327" r:id="rId27"/>
    <p:sldId id="346" r:id="rId28"/>
    <p:sldId id="329" r:id="rId29"/>
    <p:sldId id="330" r:id="rId30"/>
    <p:sldId id="33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400"/>
    <a:srgbClr val="FFFFFF"/>
    <a:srgbClr val="A50021"/>
    <a:srgbClr val="FFD900"/>
    <a:srgbClr val="E9EBF5"/>
    <a:srgbClr val="0049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924146-FC13-4E04-BA72-5E4E4B7115BD}" v="35" dt="2025-05-28T15:31:34.3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106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E924146-FC13-4E04-BA72-5E4E4B7115BD}"/>
    <pc:docChg chg="undo redo custSel addSld delSld modSld">
      <pc:chgData name="Serif Salem" userId="93371da5-1b6a-4146-a736-4a3b0c81f0c2" providerId="ADAL" clId="{2E924146-FC13-4E04-BA72-5E4E4B7115BD}" dt="2025-05-28T15:31:34.308" v="183"/>
      <pc:docMkLst>
        <pc:docMk/>
      </pc:docMkLst>
      <pc:sldChg chg="modSp mod">
        <pc:chgData name="Serif Salem" userId="93371da5-1b6a-4146-a736-4a3b0c81f0c2" providerId="ADAL" clId="{2E924146-FC13-4E04-BA72-5E4E4B7115BD}" dt="2025-05-28T15:18:35.259" v="171" actId="20577"/>
        <pc:sldMkLst>
          <pc:docMk/>
          <pc:sldMk cId="0" sldId="257"/>
        </pc:sldMkLst>
        <pc:spChg chg="mod">
          <ac:chgData name="Serif Salem" userId="93371da5-1b6a-4146-a736-4a3b0c81f0c2" providerId="ADAL" clId="{2E924146-FC13-4E04-BA72-5E4E4B7115BD}" dt="2025-05-28T15:18:35.259" v="171" actId="20577"/>
          <ac:spMkLst>
            <pc:docMk/>
            <pc:sldMk cId="0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2E924146-FC13-4E04-BA72-5E4E4B7115BD}" dt="2025-05-23T01:21:35.332" v="45" actId="20577"/>
          <ac:spMkLst>
            <pc:docMk/>
            <pc:sldMk cId="0" sldId="257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2E924146-FC13-4E04-BA72-5E4E4B7115BD}" dt="2025-05-23T01:31:17.936" v="72" actId="47"/>
        <pc:sldMkLst>
          <pc:docMk/>
          <pc:sldMk cId="1881108106" sldId="258"/>
        </pc:sldMkLst>
      </pc:sldChg>
      <pc:sldChg chg="modSp add del mod modClrScheme chgLayout">
        <pc:chgData name="Serif Salem" userId="93371da5-1b6a-4146-a736-4a3b0c81f0c2" providerId="ADAL" clId="{2E924146-FC13-4E04-BA72-5E4E4B7115BD}" dt="2025-05-28T15:19:41.588" v="173"/>
        <pc:sldMkLst>
          <pc:docMk/>
          <pc:sldMk cId="4223702942" sldId="258"/>
        </pc:sldMkLst>
        <pc:spChg chg="mod ord">
          <ac:chgData name="Serif Salem" userId="93371da5-1b6a-4146-a736-4a3b0c81f0c2" providerId="ADAL" clId="{2E924146-FC13-4E04-BA72-5E4E4B7115BD}" dt="2025-05-23T01:35:06.956" v="90" actId="700"/>
          <ac:spMkLst>
            <pc:docMk/>
            <pc:sldMk cId="4223702942" sldId="258"/>
            <ac:spMk id="2" creationId="{3D57DC13-E655-6DEA-6D5C-1E1AED18FEA3}"/>
          </ac:spMkLst>
        </pc:spChg>
        <pc:spChg chg="mod ord">
          <ac:chgData name="Serif Salem" userId="93371da5-1b6a-4146-a736-4a3b0c81f0c2" providerId="ADAL" clId="{2E924146-FC13-4E04-BA72-5E4E4B7115BD}" dt="2025-05-23T01:35:06.956" v="90" actId="700"/>
          <ac:spMkLst>
            <pc:docMk/>
            <pc:sldMk cId="4223702942" sldId="258"/>
            <ac:spMk id="3" creationId="{150266C8-A877-95C0-2A67-E45BED4C7E05}"/>
          </ac:spMkLst>
        </pc:spChg>
      </pc:sldChg>
      <pc:sldChg chg="addSp delSp modSp add del mod modClrScheme chgLayout">
        <pc:chgData name="Serif Salem" userId="93371da5-1b6a-4146-a736-4a3b0c81f0c2" providerId="ADAL" clId="{2E924146-FC13-4E04-BA72-5E4E4B7115BD}" dt="2025-05-28T15:19:41.588" v="173"/>
        <pc:sldMkLst>
          <pc:docMk/>
          <pc:sldMk cId="2396977720" sldId="259"/>
        </pc:sldMkLst>
        <pc:spChg chg="mod ord">
          <ac:chgData name="Serif Salem" userId="93371da5-1b6a-4146-a736-4a3b0c81f0c2" providerId="ADAL" clId="{2E924146-FC13-4E04-BA72-5E4E4B7115BD}" dt="2025-05-23T01:35:50.524" v="101" actId="6264"/>
          <ac:spMkLst>
            <pc:docMk/>
            <pc:sldMk cId="2396977720" sldId="259"/>
            <ac:spMk id="2" creationId="{A2949A51-C9B8-0288-8A9F-DDEAF642F5FC}"/>
          </ac:spMkLst>
        </pc:spChg>
        <pc:spChg chg="mod ord">
          <ac:chgData name="Serif Salem" userId="93371da5-1b6a-4146-a736-4a3b0c81f0c2" providerId="ADAL" clId="{2E924146-FC13-4E04-BA72-5E4E4B7115BD}" dt="2025-05-23T01:36:00.656" v="105" actId="113"/>
          <ac:spMkLst>
            <pc:docMk/>
            <pc:sldMk cId="2396977720" sldId="259"/>
            <ac:spMk id="3" creationId="{21E67EAB-71ED-82C3-226B-B524EA1E9529}"/>
          </ac:spMkLst>
        </pc:spChg>
      </pc:sldChg>
      <pc:sldChg chg="add">
        <pc:chgData name="Serif Salem" userId="93371da5-1b6a-4146-a736-4a3b0c81f0c2" providerId="ADAL" clId="{2E924146-FC13-4E04-BA72-5E4E4B7115BD}" dt="2025-05-28T15:30:46.822" v="181"/>
        <pc:sldMkLst>
          <pc:docMk/>
          <pc:sldMk cId="0" sldId="280"/>
        </pc:sldMkLst>
      </pc:sldChg>
      <pc:sldChg chg="add">
        <pc:chgData name="Serif Salem" userId="93371da5-1b6a-4146-a736-4a3b0c81f0c2" providerId="ADAL" clId="{2E924146-FC13-4E04-BA72-5E4E4B7115BD}" dt="2025-05-28T15:29:29.357" v="179"/>
        <pc:sldMkLst>
          <pc:docMk/>
          <pc:sldMk cId="2174555523" sldId="300"/>
        </pc:sldMkLst>
      </pc:sldChg>
      <pc:sldChg chg="add">
        <pc:chgData name="Serif Salem" userId="93371da5-1b6a-4146-a736-4a3b0c81f0c2" providerId="ADAL" clId="{2E924146-FC13-4E04-BA72-5E4E4B7115BD}" dt="2025-05-28T15:30:18.750" v="180"/>
        <pc:sldMkLst>
          <pc:docMk/>
          <pc:sldMk cId="95414210" sldId="303"/>
        </pc:sldMkLst>
      </pc:sldChg>
      <pc:sldChg chg="add">
        <pc:chgData name="Serif Salem" userId="93371da5-1b6a-4146-a736-4a3b0c81f0c2" providerId="ADAL" clId="{2E924146-FC13-4E04-BA72-5E4E4B7115BD}" dt="2025-05-28T15:31:06.862" v="182"/>
        <pc:sldMkLst>
          <pc:docMk/>
          <pc:sldMk cId="3085217863" sldId="311"/>
        </pc:sldMkLst>
      </pc:sldChg>
      <pc:sldChg chg="add">
        <pc:chgData name="Serif Salem" userId="93371da5-1b6a-4146-a736-4a3b0c81f0c2" providerId="ADAL" clId="{2E924146-FC13-4E04-BA72-5E4E4B7115BD}" dt="2025-05-28T15:31:34.308" v="183"/>
        <pc:sldMkLst>
          <pc:docMk/>
          <pc:sldMk cId="3824565076" sldId="312"/>
        </pc:sldMkLst>
      </pc:sldChg>
      <pc:sldChg chg="addSp delSp modSp add del mod modClrScheme chgLayout">
        <pc:chgData name="Serif Salem" userId="93371da5-1b6a-4146-a736-4a3b0c81f0c2" providerId="ADAL" clId="{2E924146-FC13-4E04-BA72-5E4E4B7115BD}" dt="2025-05-28T15:19:32.150" v="172" actId="47"/>
        <pc:sldMkLst>
          <pc:docMk/>
          <pc:sldMk cId="567057211" sldId="313"/>
        </pc:sldMkLst>
      </pc:sldChg>
      <pc:sldChg chg="add">
        <pc:chgData name="Serif Salem" userId="93371da5-1b6a-4146-a736-4a3b0c81f0c2" providerId="ADAL" clId="{2E924146-FC13-4E04-BA72-5E4E4B7115BD}" dt="2025-05-23T01:34:40.037" v="78"/>
        <pc:sldMkLst>
          <pc:docMk/>
          <pc:sldMk cId="2567432928" sldId="314"/>
        </pc:sldMkLst>
      </pc:sldChg>
      <pc:sldChg chg="addSp delSp modSp add mod modClrScheme chgLayout">
        <pc:chgData name="Serif Salem" userId="93371da5-1b6a-4146-a736-4a3b0c81f0c2" providerId="ADAL" clId="{2E924146-FC13-4E04-BA72-5E4E4B7115BD}" dt="2025-05-26T23:02:19.890" v="161" actId="20577"/>
        <pc:sldMkLst>
          <pc:docMk/>
          <pc:sldMk cId="829814944" sldId="315"/>
        </pc:sldMkLst>
        <pc:spChg chg="mod ord">
          <ac:chgData name="Serif Salem" userId="93371da5-1b6a-4146-a736-4a3b0c81f0c2" providerId="ADAL" clId="{2E924146-FC13-4E04-BA72-5E4E4B7115BD}" dt="2025-05-23T01:40:16.829" v="127" actId="6264"/>
          <ac:spMkLst>
            <pc:docMk/>
            <pc:sldMk cId="829814944" sldId="315"/>
            <ac:spMk id="2" creationId="{49A32318-F392-2A74-099C-BD82F669F31C}"/>
          </ac:spMkLst>
        </pc:spChg>
        <pc:spChg chg="mod ord">
          <ac:chgData name="Serif Salem" userId="93371da5-1b6a-4146-a736-4a3b0c81f0c2" providerId="ADAL" clId="{2E924146-FC13-4E04-BA72-5E4E4B7115BD}" dt="2025-05-26T23:02:19.890" v="161" actId="20577"/>
          <ac:spMkLst>
            <pc:docMk/>
            <pc:sldMk cId="829814944" sldId="315"/>
            <ac:spMk id="3" creationId="{8EAB56A6-2A72-D763-FB96-9ECC368AD75E}"/>
          </ac:spMkLst>
        </pc:spChg>
        <pc:spChg chg="mod ord">
          <ac:chgData name="Serif Salem" userId="93371da5-1b6a-4146-a736-4a3b0c81f0c2" providerId="ADAL" clId="{2E924146-FC13-4E04-BA72-5E4E4B7115BD}" dt="2025-05-23T01:40:16.829" v="127" actId="6264"/>
          <ac:spMkLst>
            <pc:docMk/>
            <pc:sldMk cId="829814944" sldId="315"/>
            <ac:spMk id="4" creationId="{B3537A6D-E89B-A92D-ED6C-EB6623F5E25E}"/>
          </ac:spMkLst>
        </pc:spChg>
      </pc:sldChg>
      <pc:sldChg chg="modSp add mod modClrScheme modAnim chgLayout">
        <pc:chgData name="Serif Salem" userId="93371da5-1b6a-4146-a736-4a3b0c81f0c2" providerId="ADAL" clId="{2E924146-FC13-4E04-BA72-5E4E4B7115BD}" dt="2025-05-23T01:44:16.954" v="158" actId="27636"/>
        <pc:sldMkLst>
          <pc:docMk/>
          <pc:sldMk cId="2456680353" sldId="316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2456680353" sldId="316"/>
            <ac:spMk id="2" creationId="{4CD90BB9-7ADF-DF5B-82FC-12C26B61A7FB}"/>
          </ac:spMkLst>
        </pc:spChg>
        <pc:spChg chg="mod ord">
          <ac:chgData name="Serif Salem" userId="93371da5-1b6a-4146-a736-4a3b0c81f0c2" providerId="ADAL" clId="{2E924146-FC13-4E04-BA72-5E4E4B7115BD}" dt="2025-05-23T01:44:16.954" v="158" actId="27636"/>
          <ac:spMkLst>
            <pc:docMk/>
            <pc:sldMk cId="2456680353" sldId="316"/>
            <ac:spMk id="3" creationId="{CAC37084-5244-3937-E7BA-DB32F2540F24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2456680353" sldId="316"/>
            <ac:spMk id="4" creationId="{0A4A75BC-627C-49D5-D760-856B9129313C}"/>
          </ac:spMkLst>
        </pc:spChg>
      </pc:sldChg>
      <pc:sldChg chg="modSp add mod modClrScheme modAnim chgLayout">
        <pc:chgData name="Serif Salem" userId="93371da5-1b6a-4146-a736-4a3b0c81f0c2" providerId="ADAL" clId="{2E924146-FC13-4E04-BA72-5E4E4B7115BD}" dt="2025-05-23T01:40:38.922" v="138"/>
        <pc:sldMkLst>
          <pc:docMk/>
          <pc:sldMk cId="3546701095" sldId="317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3546701095" sldId="317"/>
            <ac:spMk id="2" creationId="{CD82AE0D-FD17-221C-487A-1630A3D20DF9}"/>
          </ac:spMkLst>
        </pc:spChg>
        <pc:spChg chg="mod ord">
          <ac:chgData name="Serif Salem" userId="93371da5-1b6a-4146-a736-4a3b0c81f0c2" providerId="ADAL" clId="{2E924146-FC13-4E04-BA72-5E4E4B7115BD}" dt="2025-05-23T01:38:57.057" v="122"/>
          <ac:spMkLst>
            <pc:docMk/>
            <pc:sldMk cId="3546701095" sldId="317"/>
            <ac:spMk id="3" creationId="{B015133E-4246-2C84-F65D-96247D1CBDE6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3546701095" sldId="317"/>
            <ac:spMk id="4" creationId="{55F142A2-79E2-E9BB-9521-895813042F75}"/>
          </ac:spMkLst>
        </pc:spChg>
        <pc:graphicFrameChg chg="mod">
          <ac:chgData name="Serif Salem" userId="93371da5-1b6a-4146-a736-4a3b0c81f0c2" providerId="ADAL" clId="{2E924146-FC13-4E04-BA72-5E4E4B7115BD}" dt="2025-05-23T01:40:38.696" v="136" actId="1076"/>
          <ac:graphicFrameMkLst>
            <pc:docMk/>
            <pc:sldMk cId="3546701095" sldId="317"/>
            <ac:graphicFrameMk id="7" creationId="{28C7B380-C060-F9C9-E08E-C248B90EC26B}"/>
          </ac:graphicFrameMkLst>
        </pc:graphicFrameChg>
      </pc:sldChg>
      <pc:sldChg chg="modSp add mod modClrScheme modAnim chgLayout modNotes">
        <pc:chgData name="Serif Salem" userId="93371da5-1b6a-4146-a736-4a3b0c81f0c2" providerId="ADAL" clId="{2E924146-FC13-4E04-BA72-5E4E4B7115BD}" dt="2025-05-26T23:03:34.030" v="163" actId="207"/>
        <pc:sldMkLst>
          <pc:docMk/>
          <pc:sldMk cId="946409435" sldId="318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946409435" sldId="318"/>
            <ac:spMk id="2" creationId="{F85BDE0D-EA01-BF3D-8CC5-FAC8E098B3C7}"/>
          </ac:spMkLst>
        </pc:spChg>
        <pc:spChg chg="mod ord">
          <ac:chgData name="Serif Salem" userId="93371da5-1b6a-4146-a736-4a3b0c81f0c2" providerId="ADAL" clId="{2E924146-FC13-4E04-BA72-5E4E4B7115BD}" dt="2025-05-26T23:03:34.030" v="163" actId="207"/>
          <ac:spMkLst>
            <pc:docMk/>
            <pc:sldMk cId="946409435" sldId="318"/>
            <ac:spMk id="3" creationId="{1FB2021D-2C7E-7E14-189D-73CEE77994BE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946409435" sldId="318"/>
            <ac:spMk id="4" creationId="{BB186455-F286-97D9-7013-8F81E5325383}"/>
          </ac:spMkLst>
        </pc:spChg>
      </pc:sldChg>
      <pc:sldChg chg="modSp add mod modClrScheme modAnim chgLayout">
        <pc:chgData name="Serif Salem" userId="93371da5-1b6a-4146-a736-4a3b0c81f0c2" providerId="ADAL" clId="{2E924146-FC13-4E04-BA72-5E4E4B7115BD}" dt="2025-05-23T01:40:39.134" v="140"/>
        <pc:sldMkLst>
          <pc:docMk/>
          <pc:sldMk cId="1096236909" sldId="319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096236909" sldId="319"/>
            <ac:spMk id="2" creationId="{0D875C97-8B5D-A86B-01A5-88419DFA333B}"/>
          </ac:spMkLst>
        </pc:spChg>
        <pc:spChg chg="mod ord">
          <ac:chgData name="Serif Salem" userId="93371da5-1b6a-4146-a736-4a3b0c81f0c2" providerId="ADAL" clId="{2E924146-FC13-4E04-BA72-5E4E4B7115BD}" dt="2025-05-23T01:39:11.766" v="124"/>
          <ac:spMkLst>
            <pc:docMk/>
            <pc:sldMk cId="1096236909" sldId="319"/>
            <ac:spMk id="3" creationId="{6025AEAD-30FC-FC51-ED29-F51DFF22CC7A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096236909" sldId="319"/>
            <ac:spMk id="4" creationId="{48C2C1A8-3E15-C53D-DB90-90309F21E178}"/>
          </ac:spMkLst>
        </pc:spChg>
      </pc:sldChg>
      <pc:sldChg chg="modSp add mod modClrScheme chgLayout">
        <pc:chgData name="Serif Salem" userId="93371da5-1b6a-4146-a736-4a3b0c81f0c2" providerId="ADAL" clId="{2E924146-FC13-4E04-BA72-5E4E4B7115BD}" dt="2025-05-23T01:38:23.927" v="120"/>
        <pc:sldMkLst>
          <pc:docMk/>
          <pc:sldMk cId="3540393927" sldId="320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3540393927" sldId="320"/>
            <ac:spMk id="2" creationId="{54E2BFD9-F05A-8743-E2AE-7E6E54AA7E84}"/>
          </ac:spMkLst>
        </pc:spChg>
        <pc:spChg chg="mod ord">
          <ac:chgData name="Serif Salem" userId="93371da5-1b6a-4146-a736-4a3b0c81f0c2" providerId="ADAL" clId="{2E924146-FC13-4E04-BA72-5E4E4B7115BD}" dt="2025-05-23T01:38:23.927" v="120"/>
          <ac:spMkLst>
            <pc:docMk/>
            <pc:sldMk cId="3540393927" sldId="320"/>
            <ac:spMk id="3" creationId="{5E4DCEBE-8575-95B9-0117-C074B3DB0DE3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3540393927" sldId="320"/>
            <ac:spMk id="4" creationId="{D47FB0F6-8A77-4DCA-4E99-3D6CC920CBDF}"/>
          </ac:spMkLst>
        </pc:spChg>
      </pc:sldChg>
      <pc:sldChg chg="del">
        <pc:chgData name="Serif Salem" userId="93371da5-1b6a-4146-a736-4a3b0c81f0c2" providerId="ADAL" clId="{2E924146-FC13-4E04-BA72-5E4E4B7115BD}" dt="2025-05-23T01:37:08.803" v="118" actId="47"/>
        <pc:sldMkLst>
          <pc:docMk/>
          <pc:sldMk cId="506970703" sldId="321"/>
        </pc:sldMkLst>
      </pc:sldChg>
      <pc:sldChg chg="modSp add mod modClrScheme modAnim chgLayout">
        <pc:chgData name="Serif Salem" userId="93371da5-1b6a-4146-a736-4a3b0c81f0c2" providerId="ADAL" clId="{2E924146-FC13-4E04-BA72-5E4E4B7115BD}" dt="2025-05-23T01:40:39.134" v="140"/>
        <pc:sldMkLst>
          <pc:docMk/>
          <pc:sldMk cId="1240292579" sldId="322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240292579" sldId="322"/>
            <ac:spMk id="2" creationId="{4D21D27B-5C34-1A37-DACB-21802ABACF14}"/>
          </ac:spMkLst>
        </pc:spChg>
        <pc:spChg chg="mod ord">
          <ac:chgData name="Serif Salem" userId="93371da5-1b6a-4146-a736-4a3b0c81f0c2" providerId="ADAL" clId="{2E924146-FC13-4E04-BA72-5E4E4B7115BD}" dt="2025-05-23T01:39:11.766" v="124"/>
          <ac:spMkLst>
            <pc:docMk/>
            <pc:sldMk cId="1240292579" sldId="322"/>
            <ac:spMk id="3" creationId="{3A594E35-4B4B-EEC7-B483-FCA4009194FA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240292579" sldId="322"/>
            <ac:spMk id="4" creationId="{F5FFFF35-6B60-13C3-229E-BA1829B27864}"/>
          </ac:spMkLst>
        </pc:spChg>
      </pc:sldChg>
      <pc:sldChg chg="modSp add mod modClrScheme modAnim chgLayout">
        <pc:chgData name="Serif Salem" userId="93371da5-1b6a-4146-a736-4a3b0c81f0c2" providerId="ADAL" clId="{2E924146-FC13-4E04-BA72-5E4E4B7115BD}" dt="2025-05-28T15:19:41.801" v="174" actId="27636"/>
        <pc:sldMkLst>
          <pc:docMk/>
          <pc:sldMk cId="1441279208" sldId="323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441279208" sldId="323"/>
            <ac:spMk id="2" creationId="{C091A855-3DA7-F62E-5830-27792EFA68EB}"/>
          </ac:spMkLst>
        </pc:spChg>
        <pc:spChg chg="mod ord">
          <ac:chgData name="Serif Salem" userId="93371da5-1b6a-4146-a736-4a3b0c81f0c2" providerId="ADAL" clId="{2E924146-FC13-4E04-BA72-5E4E4B7115BD}" dt="2025-05-28T15:19:41.801" v="174" actId="27636"/>
          <ac:spMkLst>
            <pc:docMk/>
            <pc:sldMk cId="1441279208" sldId="323"/>
            <ac:spMk id="3" creationId="{1B6581A1-D006-330B-A84D-6122997E33F4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441279208" sldId="323"/>
            <ac:spMk id="4" creationId="{C378F77A-35F4-D3D8-AD03-B0A8935F9DE7}"/>
          </ac:spMkLst>
        </pc:spChg>
      </pc:sldChg>
      <pc:sldChg chg="modSp add mod modClrScheme chgLayout">
        <pc:chgData name="Serif Salem" userId="93371da5-1b6a-4146-a736-4a3b0c81f0c2" providerId="ADAL" clId="{2E924146-FC13-4E04-BA72-5E4E4B7115BD}" dt="2025-05-23T01:38:23.927" v="120"/>
        <pc:sldMkLst>
          <pc:docMk/>
          <pc:sldMk cId="3246645270" sldId="324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3246645270" sldId="324"/>
            <ac:spMk id="2" creationId="{0F274F0F-4A46-E54E-A064-AEBB4DA5186E}"/>
          </ac:spMkLst>
        </pc:spChg>
        <pc:spChg chg="mod ord">
          <ac:chgData name="Serif Salem" userId="93371da5-1b6a-4146-a736-4a3b0c81f0c2" providerId="ADAL" clId="{2E924146-FC13-4E04-BA72-5E4E4B7115BD}" dt="2025-05-23T01:38:23.927" v="120"/>
          <ac:spMkLst>
            <pc:docMk/>
            <pc:sldMk cId="3246645270" sldId="324"/>
            <ac:spMk id="3" creationId="{8D1D2E20-F683-00D5-97EF-00C6D051CC08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3246645270" sldId="324"/>
            <ac:spMk id="4" creationId="{B7092947-39C5-620B-AA4C-FD963154711C}"/>
          </ac:spMkLst>
        </pc:spChg>
      </pc:sldChg>
      <pc:sldChg chg="modSp add mod modClrScheme chgLayout">
        <pc:chgData name="Serif Salem" userId="93371da5-1b6a-4146-a736-4a3b0c81f0c2" providerId="ADAL" clId="{2E924146-FC13-4E04-BA72-5E4E4B7115BD}" dt="2025-05-23T01:37:02.172" v="109" actId="700"/>
        <pc:sldMkLst>
          <pc:docMk/>
          <pc:sldMk cId="1835624498" sldId="325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835624498" sldId="325"/>
            <ac:spMk id="2" creationId="{C51801B8-A294-194F-8DD8-2023E26D6805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835624498" sldId="325"/>
            <ac:spMk id="3" creationId="{0BD2CAA1-6CA7-4BD5-DB02-7E48D97A8195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835624498" sldId="325"/>
            <ac:spMk id="4" creationId="{6C6A91E3-0D34-2D7E-E107-ED654889FF1A}"/>
          </ac:spMkLst>
        </pc:spChg>
      </pc:sldChg>
      <pc:sldChg chg="modSp add mod modClrScheme chgLayout">
        <pc:chgData name="Serif Salem" userId="93371da5-1b6a-4146-a736-4a3b0c81f0c2" providerId="ADAL" clId="{2E924146-FC13-4E04-BA72-5E4E4B7115BD}" dt="2025-05-23T01:37:02.172" v="109" actId="700"/>
        <pc:sldMkLst>
          <pc:docMk/>
          <pc:sldMk cId="2155970062" sldId="326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2155970062" sldId="326"/>
            <ac:spMk id="2" creationId="{07CEB968-E32F-F3FD-FBFC-D5EE1089EA4A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2155970062" sldId="326"/>
            <ac:spMk id="3" creationId="{48B5A93E-152A-91AE-EAB7-D69B29848A57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2155970062" sldId="326"/>
            <ac:spMk id="4" creationId="{DE6CF972-771A-6EFA-AFC2-49364ABD8156}"/>
          </ac:spMkLst>
        </pc:spChg>
      </pc:sldChg>
      <pc:sldChg chg="modSp add mod modClrScheme chgLayout">
        <pc:chgData name="Serif Salem" userId="93371da5-1b6a-4146-a736-4a3b0c81f0c2" providerId="ADAL" clId="{2E924146-FC13-4E04-BA72-5E4E4B7115BD}" dt="2025-05-26T23:06:50.678" v="164" actId="700"/>
        <pc:sldMkLst>
          <pc:docMk/>
          <pc:sldMk cId="773578034" sldId="327"/>
        </pc:sldMkLst>
        <pc:spChg chg="mod ord">
          <ac:chgData name="Serif Salem" userId="93371da5-1b6a-4146-a736-4a3b0c81f0c2" providerId="ADAL" clId="{2E924146-FC13-4E04-BA72-5E4E4B7115BD}" dt="2025-05-26T23:06:50.678" v="164" actId="700"/>
          <ac:spMkLst>
            <pc:docMk/>
            <pc:sldMk cId="773578034" sldId="327"/>
            <ac:spMk id="2" creationId="{0BA1B745-EE22-902A-1D7A-1F801AC786ED}"/>
          </ac:spMkLst>
        </pc:spChg>
        <pc:spChg chg="mod ord">
          <ac:chgData name="Serif Salem" userId="93371da5-1b6a-4146-a736-4a3b0c81f0c2" providerId="ADAL" clId="{2E924146-FC13-4E04-BA72-5E4E4B7115BD}" dt="2025-05-26T23:06:50.678" v="164" actId="700"/>
          <ac:spMkLst>
            <pc:docMk/>
            <pc:sldMk cId="773578034" sldId="327"/>
            <ac:spMk id="3" creationId="{A4D6B534-C96E-CC96-26B6-EDF402B4E289}"/>
          </ac:spMkLst>
        </pc:spChg>
        <pc:spChg chg="mod ord">
          <ac:chgData name="Serif Salem" userId="93371da5-1b6a-4146-a736-4a3b0c81f0c2" providerId="ADAL" clId="{2E924146-FC13-4E04-BA72-5E4E4B7115BD}" dt="2025-05-26T23:06:50.678" v="164" actId="700"/>
          <ac:spMkLst>
            <pc:docMk/>
            <pc:sldMk cId="773578034" sldId="327"/>
            <ac:spMk id="4" creationId="{0D9AAEA7-5AC7-E5F8-ED40-0E830DCACF71}"/>
          </ac:spMkLst>
        </pc:spChg>
      </pc:sldChg>
      <pc:sldChg chg="modSp del mod">
        <pc:chgData name="Serif Salem" userId="93371da5-1b6a-4146-a736-4a3b0c81f0c2" providerId="ADAL" clId="{2E924146-FC13-4E04-BA72-5E4E4B7115BD}" dt="2025-05-28T15:19:32.150" v="172" actId="47"/>
        <pc:sldMkLst>
          <pc:docMk/>
          <pc:sldMk cId="0" sldId="328"/>
        </pc:sldMkLst>
      </pc:sldChg>
      <pc:sldChg chg="del">
        <pc:chgData name="Serif Salem" userId="93371da5-1b6a-4146-a736-4a3b0c81f0c2" providerId="ADAL" clId="{2E924146-FC13-4E04-BA72-5E4E4B7115BD}" dt="2025-05-23T01:31:18.461" v="73" actId="47"/>
        <pc:sldMkLst>
          <pc:docMk/>
          <pc:sldMk cId="1125458551" sldId="329"/>
        </pc:sldMkLst>
      </pc:sldChg>
      <pc:sldChg chg="modSp add mod modClrScheme chgLayout">
        <pc:chgData name="Serif Salem" userId="93371da5-1b6a-4146-a736-4a3b0c81f0c2" providerId="ADAL" clId="{2E924146-FC13-4E04-BA72-5E4E4B7115BD}" dt="2025-05-26T23:07:36.284" v="167" actId="700"/>
        <pc:sldMkLst>
          <pc:docMk/>
          <pc:sldMk cId="2698789538" sldId="329"/>
        </pc:sldMkLst>
        <pc:spChg chg="mod ord">
          <ac:chgData name="Serif Salem" userId="93371da5-1b6a-4146-a736-4a3b0c81f0c2" providerId="ADAL" clId="{2E924146-FC13-4E04-BA72-5E4E4B7115BD}" dt="2025-05-26T23:07:36.284" v="167" actId="700"/>
          <ac:spMkLst>
            <pc:docMk/>
            <pc:sldMk cId="2698789538" sldId="329"/>
            <ac:spMk id="2" creationId="{F555C7ED-EC52-BB81-EEB3-C7AEE430B3EA}"/>
          </ac:spMkLst>
        </pc:spChg>
        <pc:spChg chg="mod ord">
          <ac:chgData name="Serif Salem" userId="93371da5-1b6a-4146-a736-4a3b0c81f0c2" providerId="ADAL" clId="{2E924146-FC13-4E04-BA72-5E4E4B7115BD}" dt="2025-05-26T23:07:36.284" v="167" actId="700"/>
          <ac:spMkLst>
            <pc:docMk/>
            <pc:sldMk cId="2698789538" sldId="329"/>
            <ac:spMk id="3" creationId="{8979BB7C-F18C-7D00-00FB-B33CE9350256}"/>
          </ac:spMkLst>
        </pc:spChg>
        <pc:spChg chg="mod ord">
          <ac:chgData name="Serif Salem" userId="93371da5-1b6a-4146-a736-4a3b0c81f0c2" providerId="ADAL" clId="{2E924146-FC13-4E04-BA72-5E4E4B7115BD}" dt="2025-05-26T23:07:36.284" v="167" actId="700"/>
          <ac:spMkLst>
            <pc:docMk/>
            <pc:sldMk cId="2698789538" sldId="329"/>
            <ac:spMk id="4" creationId="{73E4CC5D-EFBF-8FC7-8156-573C7BE5CACF}"/>
          </ac:spMkLst>
        </pc:spChg>
        <pc:graphicFrameChg chg="mod">
          <ac:chgData name="Serif Salem" userId="93371da5-1b6a-4146-a736-4a3b0c81f0c2" providerId="ADAL" clId="{2E924146-FC13-4E04-BA72-5E4E4B7115BD}" dt="2025-05-26T23:07:26.089" v="166" actId="1076"/>
          <ac:graphicFrameMkLst>
            <pc:docMk/>
            <pc:sldMk cId="2698789538" sldId="329"/>
            <ac:graphicFrameMk id="6" creationId="{2797A4A4-A513-A16B-FB54-7389D6665C6E}"/>
          </ac:graphicFrameMkLst>
        </pc:graphicFrameChg>
      </pc:sldChg>
      <pc:sldChg chg="modSp add mod modClrScheme chgLayout">
        <pc:chgData name="Serif Salem" userId="93371da5-1b6a-4146-a736-4a3b0c81f0c2" providerId="ADAL" clId="{2E924146-FC13-4E04-BA72-5E4E4B7115BD}" dt="2025-05-26T23:07:42.874" v="168" actId="700"/>
        <pc:sldMkLst>
          <pc:docMk/>
          <pc:sldMk cId="1275501660" sldId="330"/>
        </pc:sldMkLst>
        <pc:spChg chg="mod ord">
          <ac:chgData name="Serif Salem" userId="93371da5-1b6a-4146-a736-4a3b0c81f0c2" providerId="ADAL" clId="{2E924146-FC13-4E04-BA72-5E4E4B7115BD}" dt="2025-05-26T23:07:42.874" v="168" actId="700"/>
          <ac:spMkLst>
            <pc:docMk/>
            <pc:sldMk cId="1275501660" sldId="330"/>
            <ac:spMk id="2" creationId="{7AE7D4BC-4A79-7D18-B8FA-DC62C0150CEE}"/>
          </ac:spMkLst>
        </pc:spChg>
        <pc:spChg chg="mod ord">
          <ac:chgData name="Serif Salem" userId="93371da5-1b6a-4146-a736-4a3b0c81f0c2" providerId="ADAL" clId="{2E924146-FC13-4E04-BA72-5E4E4B7115BD}" dt="2025-05-26T23:07:42.874" v="168" actId="700"/>
          <ac:spMkLst>
            <pc:docMk/>
            <pc:sldMk cId="1275501660" sldId="330"/>
            <ac:spMk id="3" creationId="{FF278020-3FD7-B0C7-4806-46CCB2ADCAEC}"/>
          </ac:spMkLst>
        </pc:spChg>
        <pc:spChg chg="mod ord">
          <ac:chgData name="Serif Salem" userId="93371da5-1b6a-4146-a736-4a3b0c81f0c2" providerId="ADAL" clId="{2E924146-FC13-4E04-BA72-5E4E4B7115BD}" dt="2025-05-26T23:07:42.874" v="168" actId="700"/>
          <ac:spMkLst>
            <pc:docMk/>
            <pc:sldMk cId="1275501660" sldId="330"/>
            <ac:spMk id="4" creationId="{31272B2E-3CEC-C71A-F93B-26F8AD7DAC37}"/>
          </ac:spMkLst>
        </pc:spChg>
      </pc:sldChg>
      <pc:sldChg chg="addSp modSp add del mod modClrScheme chgLayout">
        <pc:chgData name="Serif Salem" userId="93371da5-1b6a-4146-a736-4a3b0c81f0c2" providerId="ADAL" clId="{2E924146-FC13-4E04-BA72-5E4E4B7115BD}" dt="2025-05-26T23:08:11.658" v="169" actId="47"/>
        <pc:sldMkLst>
          <pc:docMk/>
          <pc:sldMk cId="873114940" sldId="331"/>
        </pc:sldMkLst>
      </pc:sldChg>
      <pc:sldChg chg="add">
        <pc:chgData name="Serif Salem" userId="93371da5-1b6a-4146-a736-4a3b0c81f0c2" providerId="ADAL" clId="{2E924146-FC13-4E04-BA72-5E4E4B7115BD}" dt="2025-05-23T01:34:40.037" v="78"/>
        <pc:sldMkLst>
          <pc:docMk/>
          <pc:sldMk cId="4177295690" sldId="335"/>
        </pc:sldMkLst>
      </pc:sldChg>
      <pc:sldChg chg="addSp delSp modSp add mod modClrScheme chgLayout">
        <pc:chgData name="Serif Salem" userId="93371da5-1b6a-4146-a736-4a3b0c81f0c2" providerId="ADAL" clId="{2E924146-FC13-4E04-BA72-5E4E4B7115BD}" dt="2025-05-23T01:37:48.163" v="119" actId="6264"/>
        <pc:sldMkLst>
          <pc:docMk/>
          <pc:sldMk cId="1362318022" sldId="336"/>
        </pc:sldMkLst>
        <pc:spChg chg="mod ord">
          <ac:chgData name="Serif Salem" userId="93371da5-1b6a-4146-a736-4a3b0c81f0c2" providerId="ADAL" clId="{2E924146-FC13-4E04-BA72-5E4E4B7115BD}" dt="2025-05-23T01:37:48.163" v="119" actId="6264"/>
          <ac:spMkLst>
            <pc:docMk/>
            <pc:sldMk cId="1362318022" sldId="336"/>
            <ac:spMk id="2" creationId="{EE4BBC16-1EE5-CCD1-5759-4FC14AE52063}"/>
          </ac:spMkLst>
        </pc:spChg>
        <pc:spChg chg="mod ord">
          <ac:chgData name="Serif Salem" userId="93371da5-1b6a-4146-a736-4a3b0c81f0c2" providerId="ADAL" clId="{2E924146-FC13-4E04-BA72-5E4E4B7115BD}" dt="2025-05-23T01:37:48.163" v="119" actId="6264"/>
          <ac:spMkLst>
            <pc:docMk/>
            <pc:sldMk cId="1362318022" sldId="336"/>
            <ac:spMk id="4" creationId="{C13544E0-EEFB-2EED-5256-44CA18B1522D}"/>
          </ac:spMkLst>
        </pc:spChg>
        <pc:spChg chg="mod ord">
          <ac:chgData name="Serif Salem" userId="93371da5-1b6a-4146-a736-4a3b0c81f0c2" providerId="ADAL" clId="{2E924146-FC13-4E04-BA72-5E4E4B7115BD}" dt="2025-05-23T01:37:48.163" v="119" actId="6264"/>
          <ac:spMkLst>
            <pc:docMk/>
            <pc:sldMk cId="1362318022" sldId="336"/>
            <ac:spMk id="5" creationId="{10860EC0-5E85-247F-F6A5-3E587ACE67B9}"/>
          </ac:spMkLst>
        </pc:spChg>
      </pc:sldChg>
      <pc:sldChg chg="del">
        <pc:chgData name="Serif Salem" userId="93371da5-1b6a-4146-a736-4a3b0c81f0c2" providerId="ADAL" clId="{2E924146-FC13-4E04-BA72-5E4E4B7115BD}" dt="2025-05-23T01:31:19.133" v="74" actId="47"/>
        <pc:sldMkLst>
          <pc:docMk/>
          <pc:sldMk cId="2200170047" sldId="340"/>
        </pc:sldMkLst>
      </pc:sldChg>
      <pc:sldChg chg="del">
        <pc:chgData name="Serif Salem" userId="93371da5-1b6a-4146-a736-4a3b0c81f0c2" providerId="ADAL" clId="{2E924146-FC13-4E04-BA72-5E4E4B7115BD}" dt="2025-05-23T01:34:51.069" v="89" actId="47"/>
        <pc:sldMkLst>
          <pc:docMk/>
          <pc:sldMk cId="2941046533" sldId="341"/>
        </pc:sldMkLst>
      </pc:sldChg>
      <pc:sldChg chg="del">
        <pc:chgData name="Serif Salem" userId="93371da5-1b6a-4146-a736-4a3b0c81f0c2" providerId="ADAL" clId="{2E924146-FC13-4E04-BA72-5E4E4B7115BD}" dt="2025-05-23T01:37:08.803" v="118" actId="47"/>
        <pc:sldMkLst>
          <pc:docMk/>
          <pc:sldMk cId="1934277580" sldId="342"/>
        </pc:sldMkLst>
      </pc:sldChg>
      <pc:sldChg chg="del">
        <pc:chgData name="Serif Salem" userId="93371da5-1b6a-4146-a736-4a3b0c81f0c2" providerId="ADAL" clId="{2E924146-FC13-4E04-BA72-5E4E4B7115BD}" dt="2025-05-23T01:37:08.803" v="118" actId="47"/>
        <pc:sldMkLst>
          <pc:docMk/>
          <pc:sldMk cId="2620237071" sldId="343"/>
        </pc:sldMkLst>
      </pc:sldChg>
      <pc:sldChg chg="addSp delSp modSp new del mod modClrScheme chgLayout">
        <pc:chgData name="Serif Salem" userId="93371da5-1b6a-4146-a736-4a3b0c81f0c2" providerId="ADAL" clId="{2E924146-FC13-4E04-BA72-5E4E4B7115BD}" dt="2025-05-27T11:01:39.248" v="170" actId="47"/>
        <pc:sldMkLst>
          <pc:docMk/>
          <pc:sldMk cId="1827918062" sldId="344"/>
        </pc:sldMkLst>
      </pc:sldChg>
      <pc:sldChg chg="modSp add mod modClrScheme chgLayout">
        <pc:chgData name="Serif Salem" userId="93371da5-1b6a-4146-a736-4a3b0c81f0c2" providerId="ADAL" clId="{2E924146-FC13-4E04-BA72-5E4E4B7115BD}" dt="2025-05-23T01:38:23.927" v="120"/>
        <pc:sldMkLst>
          <pc:docMk/>
          <pc:sldMk cId="1398870557" sldId="345"/>
        </pc:sldMkLst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398870557" sldId="345"/>
            <ac:spMk id="2" creationId="{FC5EB011-E396-41A2-81AA-2CC5CBED438E}"/>
          </ac:spMkLst>
        </pc:spChg>
        <pc:spChg chg="mod ord">
          <ac:chgData name="Serif Salem" userId="93371da5-1b6a-4146-a736-4a3b0c81f0c2" providerId="ADAL" clId="{2E924146-FC13-4E04-BA72-5E4E4B7115BD}" dt="2025-05-23T01:38:23.927" v="120"/>
          <ac:spMkLst>
            <pc:docMk/>
            <pc:sldMk cId="1398870557" sldId="345"/>
            <ac:spMk id="3" creationId="{AA069B80-7BE3-5439-9AFB-806BC48501D6}"/>
          </ac:spMkLst>
        </pc:spChg>
        <pc:spChg chg="mod ord">
          <ac:chgData name="Serif Salem" userId="93371da5-1b6a-4146-a736-4a3b0c81f0c2" providerId="ADAL" clId="{2E924146-FC13-4E04-BA72-5E4E4B7115BD}" dt="2025-05-23T01:37:02.172" v="109" actId="700"/>
          <ac:spMkLst>
            <pc:docMk/>
            <pc:sldMk cId="1398870557" sldId="345"/>
            <ac:spMk id="4" creationId="{D20C3C21-0663-A5A5-0DF6-A6FF3608319F}"/>
          </ac:spMkLst>
        </pc:spChg>
      </pc:sldChg>
      <pc:sldChg chg="modSp add mod modClrScheme chgLayout">
        <pc:chgData name="Serif Salem" userId="93371da5-1b6a-4146-a736-4a3b0c81f0c2" providerId="ADAL" clId="{2E924146-FC13-4E04-BA72-5E4E4B7115BD}" dt="2025-05-26T23:07:09.982" v="165" actId="700"/>
        <pc:sldMkLst>
          <pc:docMk/>
          <pc:sldMk cId="3646189635" sldId="346"/>
        </pc:sldMkLst>
        <pc:spChg chg="mod ord">
          <ac:chgData name="Serif Salem" userId="93371da5-1b6a-4146-a736-4a3b0c81f0c2" providerId="ADAL" clId="{2E924146-FC13-4E04-BA72-5E4E4B7115BD}" dt="2025-05-26T23:07:09.982" v="165" actId="700"/>
          <ac:spMkLst>
            <pc:docMk/>
            <pc:sldMk cId="3646189635" sldId="346"/>
            <ac:spMk id="2" creationId="{39455579-209C-4150-FC4C-96E212E6DDFD}"/>
          </ac:spMkLst>
        </pc:spChg>
        <pc:spChg chg="mod ord">
          <ac:chgData name="Serif Salem" userId="93371da5-1b6a-4146-a736-4a3b0c81f0c2" providerId="ADAL" clId="{2E924146-FC13-4E04-BA72-5E4E4B7115BD}" dt="2025-05-26T23:07:09.982" v="165" actId="700"/>
          <ac:spMkLst>
            <pc:docMk/>
            <pc:sldMk cId="3646189635" sldId="346"/>
            <ac:spMk id="3" creationId="{D44B7E9B-DCD0-1347-792C-4CA2745025A4}"/>
          </ac:spMkLst>
        </pc:spChg>
        <pc:spChg chg="mod ord">
          <ac:chgData name="Serif Salem" userId="93371da5-1b6a-4146-a736-4a3b0c81f0c2" providerId="ADAL" clId="{2E924146-FC13-4E04-BA72-5E4E4B7115BD}" dt="2025-05-26T23:07:09.982" v="165" actId="700"/>
          <ac:spMkLst>
            <pc:docMk/>
            <pc:sldMk cId="3646189635" sldId="346"/>
            <ac:spMk id="4" creationId="{395F7660-5FB1-437C-E35B-F07D1DBBC100}"/>
          </ac:spMkLst>
        </pc:spChg>
      </pc:sldChg>
      <pc:sldChg chg="modSp add mod">
        <pc:chgData name="Serif Salem" userId="93371da5-1b6a-4146-a736-4a3b0c81f0c2" providerId="ADAL" clId="{2E924146-FC13-4E04-BA72-5E4E4B7115BD}" dt="2025-05-28T15:28:30.783" v="178" actId="207"/>
        <pc:sldMkLst>
          <pc:docMk/>
          <pc:sldMk cId="0" sldId="347"/>
        </pc:sldMkLst>
        <pc:graphicFrameChg chg="mod modGraphic">
          <ac:chgData name="Serif Salem" userId="93371da5-1b6a-4146-a736-4a3b0c81f0c2" providerId="ADAL" clId="{2E924146-FC13-4E04-BA72-5E4E4B7115BD}" dt="2025-05-28T15:28:30.783" v="178" actId="207"/>
          <ac:graphicFrameMkLst>
            <pc:docMk/>
            <pc:sldMk cId="0" sldId="347"/>
            <ac:graphicFrameMk id="10" creationId="{1880D74B-47A9-6774-E271-38E158600C1B}"/>
          </ac:graphicFrameMkLst>
        </pc:graphicFrameChg>
      </pc:sldChg>
      <pc:sldChg chg="addSp delSp modSp new del mod modClrScheme chgLayout">
        <pc:chgData name="Serif Salem" userId="93371da5-1b6a-4146-a736-4a3b0c81f0c2" providerId="ADAL" clId="{2E924146-FC13-4E04-BA72-5E4E4B7115BD}" dt="2025-05-28T15:19:32.150" v="172" actId="47"/>
        <pc:sldMkLst>
          <pc:docMk/>
          <pc:sldMk cId="319844445" sldId="347"/>
        </pc:sldMkLst>
      </pc:sldChg>
      <pc:sldChg chg="add">
        <pc:chgData name="Serif Salem" userId="93371da5-1b6a-4146-a736-4a3b0c81f0c2" providerId="ADAL" clId="{2E924146-FC13-4E04-BA72-5E4E4B7115BD}" dt="2025-05-28T15:19:41.588" v="173"/>
        <pc:sldMkLst>
          <pc:docMk/>
          <pc:sldMk cId="319844445" sldId="348"/>
        </pc:sldMkLst>
      </pc:sldChg>
      <pc:sldChg chg="add">
        <pc:chgData name="Serif Salem" userId="93371da5-1b6a-4146-a736-4a3b0c81f0c2" providerId="ADAL" clId="{2E924146-FC13-4E04-BA72-5E4E4B7115BD}" dt="2025-05-28T15:19:41.588" v="173"/>
        <pc:sldMkLst>
          <pc:docMk/>
          <pc:sldMk cId="567057211" sldId="34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6EE85B-CCB2-4AC8-862D-36391AD7F946}" type="doc">
      <dgm:prSet loTypeId="urn:microsoft.com/office/officeart/2005/8/layout/orgChart1" loCatId="hierarchy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4AC77631-8C6B-4919-9876-AAA50E45C14F}">
      <dgm:prSet/>
      <dgm:spPr/>
      <dgm:t>
        <a:bodyPr/>
        <a:lstStyle/>
        <a:p>
          <a:r>
            <a:rPr lang="en-GB"/>
            <a:t>DM Approaches</a:t>
          </a:r>
        </a:p>
      </dgm:t>
    </dgm:pt>
    <dgm:pt modelId="{EBD2AA7A-5AEA-4757-B83C-97D178E740A1}" type="parTrans" cxnId="{BC269FD5-F02B-467F-9495-DBAF1F193A70}">
      <dgm:prSet/>
      <dgm:spPr/>
      <dgm:t>
        <a:bodyPr/>
        <a:lstStyle/>
        <a:p>
          <a:endParaRPr lang="en-GB"/>
        </a:p>
      </dgm:t>
    </dgm:pt>
    <dgm:pt modelId="{3E163801-9166-48C0-A068-AB0609F6B021}" type="sibTrans" cxnId="{BC269FD5-F02B-467F-9495-DBAF1F193A70}">
      <dgm:prSet/>
      <dgm:spPr/>
      <dgm:t>
        <a:bodyPr/>
        <a:lstStyle/>
        <a:p>
          <a:endParaRPr lang="en-GB"/>
        </a:p>
      </dgm:t>
    </dgm:pt>
    <dgm:pt modelId="{65128809-DB92-49D4-9F35-2FC5AC265363}">
      <dgm:prSet/>
      <dgm:spPr/>
      <dgm:t>
        <a:bodyPr/>
        <a:lstStyle/>
        <a:p>
          <a:r>
            <a:rPr lang="en-GB"/>
            <a:t>Hypothesis Testing Approach  </a:t>
          </a:r>
        </a:p>
      </dgm:t>
    </dgm:pt>
    <dgm:pt modelId="{91774F7A-CA61-497F-970D-241D16F6CFA5}" type="parTrans" cxnId="{847B4094-A8A2-43A4-B716-B8434942A495}">
      <dgm:prSet/>
      <dgm:spPr/>
      <dgm:t>
        <a:bodyPr/>
        <a:lstStyle/>
        <a:p>
          <a:endParaRPr lang="en-GB"/>
        </a:p>
      </dgm:t>
    </dgm:pt>
    <dgm:pt modelId="{53C03CCB-2F36-4A42-B2C8-03CCF62175F6}" type="sibTrans" cxnId="{847B4094-A8A2-43A4-B716-B8434942A495}">
      <dgm:prSet/>
      <dgm:spPr/>
      <dgm:t>
        <a:bodyPr/>
        <a:lstStyle/>
        <a:p>
          <a:endParaRPr lang="en-GB"/>
        </a:p>
      </dgm:t>
    </dgm:pt>
    <dgm:pt modelId="{D1B12AEF-F901-496D-8D7C-1A55305F98A8}">
      <dgm:prSet/>
      <dgm:spPr/>
      <dgm:t>
        <a:bodyPr/>
        <a:lstStyle/>
        <a:p>
          <a:r>
            <a:rPr lang="en-GB"/>
            <a:t>Discovery Approach. </a:t>
          </a:r>
        </a:p>
      </dgm:t>
    </dgm:pt>
    <dgm:pt modelId="{F8F2D90D-410C-4CC9-8355-E00903ADC674}" type="parTrans" cxnId="{AEBB32C9-B40F-4C9B-BC0B-948325FCAA9F}">
      <dgm:prSet/>
      <dgm:spPr/>
      <dgm:t>
        <a:bodyPr/>
        <a:lstStyle/>
        <a:p>
          <a:endParaRPr lang="en-GB"/>
        </a:p>
      </dgm:t>
    </dgm:pt>
    <dgm:pt modelId="{4D492E2B-AA0D-466A-BC27-DF2B7E1F2765}" type="sibTrans" cxnId="{AEBB32C9-B40F-4C9B-BC0B-948325FCAA9F}">
      <dgm:prSet/>
      <dgm:spPr/>
      <dgm:t>
        <a:bodyPr/>
        <a:lstStyle/>
        <a:p>
          <a:endParaRPr lang="en-GB"/>
        </a:p>
      </dgm:t>
    </dgm:pt>
    <dgm:pt modelId="{D5D12C83-BCEF-421B-8B9A-505FD525445D}">
      <dgm:prSet/>
      <dgm:spPr/>
      <dgm:t>
        <a:bodyPr/>
        <a:lstStyle/>
        <a:p>
          <a:r>
            <a:rPr lang="en-GB"/>
            <a:t>Directed (Supervised</a:t>
          </a:r>
        </a:p>
      </dgm:t>
    </dgm:pt>
    <dgm:pt modelId="{0CED2DB2-0DDD-4496-BC43-F0F6D3DB5C37}" type="parTrans" cxnId="{BF905EE3-93AE-461C-B45B-3E76E2C07C4F}">
      <dgm:prSet/>
      <dgm:spPr/>
      <dgm:t>
        <a:bodyPr/>
        <a:lstStyle/>
        <a:p>
          <a:endParaRPr lang="en-GB"/>
        </a:p>
      </dgm:t>
    </dgm:pt>
    <dgm:pt modelId="{8FBB361F-D540-4B27-9A08-BB0951C8F5A3}" type="sibTrans" cxnId="{BF905EE3-93AE-461C-B45B-3E76E2C07C4F}">
      <dgm:prSet/>
      <dgm:spPr/>
      <dgm:t>
        <a:bodyPr/>
        <a:lstStyle/>
        <a:p>
          <a:endParaRPr lang="en-GB"/>
        </a:p>
      </dgm:t>
    </dgm:pt>
    <dgm:pt modelId="{E9195353-6599-41EC-9264-55A1E2837367}">
      <dgm:prSet/>
      <dgm:spPr/>
      <dgm:t>
        <a:bodyPr/>
        <a:lstStyle/>
        <a:p>
          <a:r>
            <a:rPr lang="en-GB"/>
            <a:t>Undirected (Unsupervised)</a:t>
          </a:r>
        </a:p>
      </dgm:t>
    </dgm:pt>
    <dgm:pt modelId="{EFD9C0FA-FED6-465E-8119-9320C929D821}" type="parTrans" cxnId="{474C74E4-D5B3-45E3-A913-67059EC838BC}">
      <dgm:prSet/>
      <dgm:spPr/>
      <dgm:t>
        <a:bodyPr/>
        <a:lstStyle/>
        <a:p>
          <a:endParaRPr lang="en-GB"/>
        </a:p>
      </dgm:t>
    </dgm:pt>
    <dgm:pt modelId="{068801CB-5AB4-4A17-8093-97BD75C525E8}" type="sibTrans" cxnId="{474C74E4-D5B3-45E3-A913-67059EC838BC}">
      <dgm:prSet/>
      <dgm:spPr/>
      <dgm:t>
        <a:bodyPr/>
        <a:lstStyle/>
        <a:p>
          <a:endParaRPr lang="en-GB"/>
        </a:p>
      </dgm:t>
    </dgm:pt>
    <dgm:pt modelId="{76E8514C-F7E1-4E74-A47F-6FEDB7C494E8}" type="pres">
      <dgm:prSet presAssocID="{C56EE85B-CCB2-4AC8-862D-36391AD7F94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61A60A4-9A4F-4134-88AD-0554B1C39C1A}" type="pres">
      <dgm:prSet presAssocID="{4AC77631-8C6B-4919-9876-AAA50E45C14F}" presName="hierRoot1" presStyleCnt="0">
        <dgm:presLayoutVars>
          <dgm:hierBranch val="init"/>
        </dgm:presLayoutVars>
      </dgm:prSet>
      <dgm:spPr/>
    </dgm:pt>
    <dgm:pt modelId="{8EEDB25B-8C26-47DC-9A7F-606728AF2A43}" type="pres">
      <dgm:prSet presAssocID="{4AC77631-8C6B-4919-9876-AAA50E45C14F}" presName="rootComposite1" presStyleCnt="0"/>
      <dgm:spPr/>
    </dgm:pt>
    <dgm:pt modelId="{044A9F0F-EC75-4083-8FC4-C9ED9062E164}" type="pres">
      <dgm:prSet presAssocID="{4AC77631-8C6B-4919-9876-AAA50E45C14F}" presName="rootText1" presStyleLbl="node0" presStyleIdx="0" presStyleCnt="1">
        <dgm:presLayoutVars>
          <dgm:chPref val="3"/>
        </dgm:presLayoutVars>
      </dgm:prSet>
      <dgm:spPr/>
    </dgm:pt>
    <dgm:pt modelId="{04A79412-A956-40EA-AA31-27666E715F7E}" type="pres">
      <dgm:prSet presAssocID="{4AC77631-8C6B-4919-9876-AAA50E45C14F}" presName="rootConnector1" presStyleLbl="node1" presStyleIdx="0" presStyleCnt="0"/>
      <dgm:spPr/>
    </dgm:pt>
    <dgm:pt modelId="{F60428AD-34FA-49E7-B1AE-56D9A96C4118}" type="pres">
      <dgm:prSet presAssocID="{4AC77631-8C6B-4919-9876-AAA50E45C14F}" presName="hierChild2" presStyleCnt="0"/>
      <dgm:spPr/>
    </dgm:pt>
    <dgm:pt modelId="{F8371BE0-DAD0-483C-947B-E6D3EABF6E6F}" type="pres">
      <dgm:prSet presAssocID="{91774F7A-CA61-497F-970D-241D16F6CFA5}" presName="Name37" presStyleLbl="parChTrans1D2" presStyleIdx="0" presStyleCnt="2"/>
      <dgm:spPr/>
    </dgm:pt>
    <dgm:pt modelId="{550B4543-D7B3-4DF1-A8BD-778489DBA38B}" type="pres">
      <dgm:prSet presAssocID="{65128809-DB92-49D4-9F35-2FC5AC265363}" presName="hierRoot2" presStyleCnt="0">
        <dgm:presLayoutVars>
          <dgm:hierBranch val="init"/>
        </dgm:presLayoutVars>
      </dgm:prSet>
      <dgm:spPr/>
    </dgm:pt>
    <dgm:pt modelId="{441064D9-785B-4D72-B16C-0B16E3D8DCA7}" type="pres">
      <dgm:prSet presAssocID="{65128809-DB92-49D4-9F35-2FC5AC265363}" presName="rootComposite" presStyleCnt="0"/>
      <dgm:spPr/>
    </dgm:pt>
    <dgm:pt modelId="{3892062F-1C1D-42E0-AD78-CFF67D0613B2}" type="pres">
      <dgm:prSet presAssocID="{65128809-DB92-49D4-9F35-2FC5AC265363}" presName="rootText" presStyleLbl="node2" presStyleIdx="0" presStyleCnt="2">
        <dgm:presLayoutVars>
          <dgm:chPref val="3"/>
        </dgm:presLayoutVars>
      </dgm:prSet>
      <dgm:spPr/>
    </dgm:pt>
    <dgm:pt modelId="{6C3E927A-B3CB-4F96-9D97-B8455D49E851}" type="pres">
      <dgm:prSet presAssocID="{65128809-DB92-49D4-9F35-2FC5AC265363}" presName="rootConnector" presStyleLbl="node2" presStyleIdx="0" presStyleCnt="2"/>
      <dgm:spPr/>
    </dgm:pt>
    <dgm:pt modelId="{A746D1AE-B1D2-4038-BEB2-D06744C59E3A}" type="pres">
      <dgm:prSet presAssocID="{65128809-DB92-49D4-9F35-2FC5AC265363}" presName="hierChild4" presStyleCnt="0"/>
      <dgm:spPr/>
    </dgm:pt>
    <dgm:pt modelId="{79DEA1C5-7608-40E0-A21F-55BB44567A4A}" type="pres">
      <dgm:prSet presAssocID="{65128809-DB92-49D4-9F35-2FC5AC265363}" presName="hierChild5" presStyleCnt="0"/>
      <dgm:spPr/>
    </dgm:pt>
    <dgm:pt modelId="{43F94DCA-1B4F-41CE-A212-BCCC5BA923A2}" type="pres">
      <dgm:prSet presAssocID="{F8F2D90D-410C-4CC9-8355-E00903ADC674}" presName="Name37" presStyleLbl="parChTrans1D2" presStyleIdx="1" presStyleCnt="2"/>
      <dgm:spPr/>
    </dgm:pt>
    <dgm:pt modelId="{C3DAEAE0-64BA-41B6-8920-A1CEA0CFC610}" type="pres">
      <dgm:prSet presAssocID="{D1B12AEF-F901-496D-8D7C-1A55305F98A8}" presName="hierRoot2" presStyleCnt="0">
        <dgm:presLayoutVars>
          <dgm:hierBranch val="init"/>
        </dgm:presLayoutVars>
      </dgm:prSet>
      <dgm:spPr/>
    </dgm:pt>
    <dgm:pt modelId="{89DA3B49-61E2-4559-877A-B79644F0D10A}" type="pres">
      <dgm:prSet presAssocID="{D1B12AEF-F901-496D-8D7C-1A55305F98A8}" presName="rootComposite" presStyleCnt="0"/>
      <dgm:spPr/>
    </dgm:pt>
    <dgm:pt modelId="{EC3461C2-EC14-4CA4-B0BC-19076E886686}" type="pres">
      <dgm:prSet presAssocID="{D1B12AEF-F901-496D-8D7C-1A55305F98A8}" presName="rootText" presStyleLbl="node2" presStyleIdx="1" presStyleCnt="2">
        <dgm:presLayoutVars>
          <dgm:chPref val="3"/>
        </dgm:presLayoutVars>
      </dgm:prSet>
      <dgm:spPr/>
    </dgm:pt>
    <dgm:pt modelId="{C03F1015-8DE8-45A0-9B5F-A538E0DC8A31}" type="pres">
      <dgm:prSet presAssocID="{D1B12AEF-F901-496D-8D7C-1A55305F98A8}" presName="rootConnector" presStyleLbl="node2" presStyleIdx="1" presStyleCnt="2"/>
      <dgm:spPr/>
    </dgm:pt>
    <dgm:pt modelId="{2662F040-FF8B-4882-9658-058A071C2BCB}" type="pres">
      <dgm:prSet presAssocID="{D1B12AEF-F901-496D-8D7C-1A55305F98A8}" presName="hierChild4" presStyleCnt="0"/>
      <dgm:spPr/>
    </dgm:pt>
    <dgm:pt modelId="{D97CB2A0-47D4-4978-9CA8-320145FFC427}" type="pres">
      <dgm:prSet presAssocID="{0CED2DB2-0DDD-4496-BC43-F0F6D3DB5C37}" presName="Name37" presStyleLbl="parChTrans1D3" presStyleIdx="0" presStyleCnt="2"/>
      <dgm:spPr/>
    </dgm:pt>
    <dgm:pt modelId="{C00661AB-84A4-44CD-8104-06C8D8D2B5AD}" type="pres">
      <dgm:prSet presAssocID="{D5D12C83-BCEF-421B-8B9A-505FD525445D}" presName="hierRoot2" presStyleCnt="0">
        <dgm:presLayoutVars>
          <dgm:hierBranch val="init"/>
        </dgm:presLayoutVars>
      </dgm:prSet>
      <dgm:spPr/>
    </dgm:pt>
    <dgm:pt modelId="{2AA28EB3-2ECA-4DCC-9B53-1AB918CD8756}" type="pres">
      <dgm:prSet presAssocID="{D5D12C83-BCEF-421B-8B9A-505FD525445D}" presName="rootComposite" presStyleCnt="0"/>
      <dgm:spPr/>
    </dgm:pt>
    <dgm:pt modelId="{71CFC401-E23F-4F3A-84E3-80BF833F1B77}" type="pres">
      <dgm:prSet presAssocID="{D5D12C83-BCEF-421B-8B9A-505FD525445D}" presName="rootText" presStyleLbl="node3" presStyleIdx="0" presStyleCnt="2">
        <dgm:presLayoutVars>
          <dgm:chPref val="3"/>
        </dgm:presLayoutVars>
      </dgm:prSet>
      <dgm:spPr/>
    </dgm:pt>
    <dgm:pt modelId="{349D9E6E-37A4-438A-90B6-04802C13809B}" type="pres">
      <dgm:prSet presAssocID="{D5D12C83-BCEF-421B-8B9A-505FD525445D}" presName="rootConnector" presStyleLbl="node3" presStyleIdx="0" presStyleCnt="2"/>
      <dgm:spPr/>
    </dgm:pt>
    <dgm:pt modelId="{7A0FB4CA-0229-475A-B1B4-92665899B7B5}" type="pres">
      <dgm:prSet presAssocID="{D5D12C83-BCEF-421B-8B9A-505FD525445D}" presName="hierChild4" presStyleCnt="0"/>
      <dgm:spPr/>
    </dgm:pt>
    <dgm:pt modelId="{B60EA8AB-8A71-455F-BB91-5691CDB05477}" type="pres">
      <dgm:prSet presAssocID="{D5D12C83-BCEF-421B-8B9A-505FD525445D}" presName="hierChild5" presStyleCnt="0"/>
      <dgm:spPr/>
    </dgm:pt>
    <dgm:pt modelId="{F11A2340-48CA-4E87-A0AD-4001061C57A4}" type="pres">
      <dgm:prSet presAssocID="{EFD9C0FA-FED6-465E-8119-9320C929D821}" presName="Name37" presStyleLbl="parChTrans1D3" presStyleIdx="1" presStyleCnt="2"/>
      <dgm:spPr/>
    </dgm:pt>
    <dgm:pt modelId="{3AFB7377-B755-4BE5-802C-AE79ACFA29C2}" type="pres">
      <dgm:prSet presAssocID="{E9195353-6599-41EC-9264-55A1E2837367}" presName="hierRoot2" presStyleCnt="0">
        <dgm:presLayoutVars>
          <dgm:hierBranch val="init"/>
        </dgm:presLayoutVars>
      </dgm:prSet>
      <dgm:spPr/>
    </dgm:pt>
    <dgm:pt modelId="{A3EDE2EC-374E-4B64-B8E2-4B94F33772F5}" type="pres">
      <dgm:prSet presAssocID="{E9195353-6599-41EC-9264-55A1E2837367}" presName="rootComposite" presStyleCnt="0"/>
      <dgm:spPr/>
    </dgm:pt>
    <dgm:pt modelId="{A636F14F-39E3-4C1A-A4D3-CA2E3073ABDB}" type="pres">
      <dgm:prSet presAssocID="{E9195353-6599-41EC-9264-55A1E2837367}" presName="rootText" presStyleLbl="node3" presStyleIdx="1" presStyleCnt="2">
        <dgm:presLayoutVars>
          <dgm:chPref val="3"/>
        </dgm:presLayoutVars>
      </dgm:prSet>
      <dgm:spPr/>
    </dgm:pt>
    <dgm:pt modelId="{7BF7ED9E-E147-4CF9-ADAA-17760513E5DC}" type="pres">
      <dgm:prSet presAssocID="{E9195353-6599-41EC-9264-55A1E2837367}" presName="rootConnector" presStyleLbl="node3" presStyleIdx="1" presStyleCnt="2"/>
      <dgm:spPr/>
    </dgm:pt>
    <dgm:pt modelId="{D69319BE-7D81-4E23-91F5-86B885AC21A5}" type="pres">
      <dgm:prSet presAssocID="{E9195353-6599-41EC-9264-55A1E2837367}" presName="hierChild4" presStyleCnt="0"/>
      <dgm:spPr/>
    </dgm:pt>
    <dgm:pt modelId="{0584EB26-561C-4501-8D2F-BB782C72A32F}" type="pres">
      <dgm:prSet presAssocID="{E9195353-6599-41EC-9264-55A1E2837367}" presName="hierChild5" presStyleCnt="0"/>
      <dgm:spPr/>
    </dgm:pt>
    <dgm:pt modelId="{5BCB42DD-4CA2-4B6F-BD25-0E5E3EB9AD82}" type="pres">
      <dgm:prSet presAssocID="{D1B12AEF-F901-496D-8D7C-1A55305F98A8}" presName="hierChild5" presStyleCnt="0"/>
      <dgm:spPr/>
    </dgm:pt>
    <dgm:pt modelId="{0F7967A8-9678-40F8-A5DB-84768681A36D}" type="pres">
      <dgm:prSet presAssocID="{4AC77631-8C6B-4919-9876-AAA50E45C14F}" presName="hierChild3" presStyleCnt="0"/>
      <dgm:spPr/>
    </dgm:pt>
  </dgm:ptLst>
  <dgm:cxnLst>
    <dgm:cxn modelId="{81105B06-B596-4C57-8473-1B9937B003EF}" type="presOf" srcId="{65128809-DB92-49D4-9F35-2FC5AC265363}" destId="{3892062F-1C1D-42E0-AD78-CFF67D0613B2}" srcOrd="0" destOrd="0" presId="urn:microsoft.com/office/officeart/2005/8/layout/orgChart1"/>
    <dgm:cxn modelId="{CCB87728-144C-4F61-926E-A9606C0F04FF}" type="presOf" srcId="{D5D12C83-BCEF-421B-8B9A-505FD525445D}" destId="{349D9E6E-37A4-438A-90B6-04802C13809B}" srcOrd="1" destOrd="0" presId="urn:microsoft.com/office/officeart/2005/8/layout/orgChart1"/>
    <dgm:cxn modelId="{8D016F3B-F573-4648-BFD8-D242B715D417}" type="presOf" srcId="{D1B12AEF-F901-496D-8D7C-1A55305F98A8}" destId="{EC3461C2-EC14-4CA4-B0BC-19076E886686}" srcOrd="0" destOrd="0" presId="urn:microsoft.com/office/officeart/2005/8/layout/orgChart1"/>
    <dgm:cxn modelId="{91E3133D-A4A1-4754-AB7D-F6288BA96F25}" type="presOf" srcId="{C56EE85B-CCB2-4AC8-862D-36391AD7F946}" destId="{76E8514C-F7E1-4E74-A47F-6FEDB7C494E8}" srcOrd="0" destOrd="0" presId="urn:microsoft.com/office/officeart/2005/8/layout/orgChart1"/>
    <dgm:cxn modelId="{129D1874-709D-4D59-A049-6B6968BE4D2E}" type="presOf" srcId="{91774F7A-CA61-497F-970D-241D16F6CFA5}" destId="{F8371BE0-DAD0-483C-947B-E6D3EABF6E6F}" srcOrd="0" destOrd="0" presId="urn:microsoft.com/office/officeart/2005/8/layout/orgChart1"/>
    <dgm:cxn modelId="{4EA06477-716C-45D2-9619-8762801B3C5D}" type="presOf" srcId="{65128809-DB92-49D4-9F35-2FC5AC265363}" destId="{6C3E927A-B3CB-4F96-9D97-B8455D49E851}" srcOrd="1" destOrd="0" presId="urn:microsoft.com/office/officeart/2005/8/layout/orgChart1"/>
    <dgm:cxn modelId="{847B4094-A8A2-43A4-B716-B8434942A495}" srcId="{4AC77631-8C6B-4919-9876-AAA50E45C14F}" destId="{65128809-DB92-49D4-9F35-2FC5AC265363}" srcOrd="0" destOrd="0" parTransId="{91774F7A-CA61-497F-970D-241D16F6CFA5}" sibTransId="{53C03CCB-2F36-4A42-B2C8-03CCF62175F6}"/>
    <dgm:cxn modelId="{CA71DFAB-A4AD-4238-B4C1-75AEF9E0A663}" type="presOf" srcId="{EFD9C0FA-FED6-465E-8119-9320C929D821}" destId="{F11A2340-48CA-4E87-A0AD-4001061C57A4}" srcOrd="0" destOrd="0" presId="urn:microsoft.com/office/officeart/2005/8/layout/orgChart1"/>
    <dgm:cxn modelId="{C71FA0B6-43D9-4489-AB80-35CFEF1CDCE5}" type="presOf" srcId="{E9195353-6599-41EC-9264-55A1E2837367}" destId="{7BF7ED9E-E147-4CF9-ADAA-17760513E5DC}" srcOrd="1" destOrd="0" presId="urn:microsoft.com/office/officeart/2005/8/layout/orgChart1"/>
    <dgm:cxn modelId="{AEBB32C9-B40F-4C9B-BC0B-948325FCAA9F}" srcId="{4AC77631-8C6B-4919-9876-AAA50E45C14F}" destId="{D1B12AEF-F901-496D-8D7C-1A55305F98A8}" srcOrd="1" destOrd="0" parTransId="{F8F2D90D-410C-4CC9-8355-E00903ADC674}" sibTransId="{4D492E2B-AA0D-466A-BC27-DF2B7E1F2765}"/>
    <dgm:cxn modelId="{F4565FCF-C690-41F6-9972-1E28CF3FA175}" type="presOf" srcId="{4AC77631-8C6B-4919-9876-AAA50E45C14F}" destId="{04A79412-A956-40EA-AA31-27666E715F7E}" srcOrd="1" destOrd="0" presId="urn:microsoft.com/office/officeart/2005/8/layout/orgChart1"/>
    <dgm:cxn modelId="{BC269FD5-F02B-467F-9495-DBAF1F193A70}" srcId="{C56EE85B-CCB2-4AC8-862D-36391AD7F946}" destId="{4AC77631-8C6B-4919-9876-AAA50E45C14F}" srcOrd="0" destOrd="0" parTransId="{EBD2AA7A-5AEA-4757-B83C-97D178E740A1}" sibTransId="{3E163801-9166-48C0-A068-AB0609F6B021}"/>
    <dgm:cxn modelId="{6E2A40D6-3CEF-43B6-B58C-7406827BE400}" type="presOf" srcId="{0CED2DB2-0DDD-4496-BC43-F0F6D3DB5C37}" destId="{D97CB2A0-47D4-4978-9CA8-320145FFC427}" srcOrd="0" destOrd="0" presId="urn:microsoft.com/office/officeart/2005/8/layout/orgChart1"/>
    <dgm:cxn modelId="{BF905EE3-93AE-461C-B45B-3E76E2C07C4F}" srcId="{D1B12AEF-F901-496D-8D7C-1A55305F98A8}" destId="{D5D12C83-BCEF-421B-8B9A-505FD525445D}" srcOrd="0" destOrd="0" parTransId="{0CED2DB2-0DDD-4496-BC43-F0F6D3DB5C37}" sibTransId="{8FBB361F-D540-4B27-9A08-BB0951C8F5A3}"/>
    <dgm:cxn modelId="{474C74E4-D5B3-45E3-A913-67059EC838BC}" srcId="{D1B12AEF-F901-496D-8D7C-1A55305F98A8}" destId="{E9195353-6599-41EC-9264-55A1E2837367}" srcOrd="1" destOrd="0" parTransId="{EFD9C0FA-FED6-465E-8119-9320C929D821}" sibTransId="{068801CB-5AB4-4A17-8093-97BD75C525E8}"/>
    <dgm:cxn modelId="{CF94AAE7-4727-438A-B44B-34D9017A9103}" type="presOf" srcId="{F8F2D90D-410C-4CC9-8355-E00903ADC674}" destId="{43F94DCA-1B4F-41CE-A212-BCCC5BA923A2}" srcOrd="0" destOrd="0" presId="urn:microsoft.com/office/officeart/2005/8/layout/orgChart1"/>
    <dgm:cxn modelId="{576085EE-E87D-4713-9F15-C3966F77F275}" type="presOf" srcId="{4AC77631-8C6B-4919-9876-AAA50E45C14F}" destId="{044A9F0F-EC75-4083-8FC4-C9ED9062E164}" srcOrd="0" destOrd="0" presId="urn:microsoft.com/office/officeart/2005/8/layout/orgChart1"/>
    <dgm:cxn modelId="{30099EF0-86C1-4009-8D37-DDEE57C61605}" type="presOf" srcId="{D1B12AEF-F901-496D-8D7C-1A55305F98A8}" destId="{C03F1015-8DE8-45A0-9B5F-A538E0DC8A31}" srcOrd="1" destOrd="0" presId="urn:microsoft.com/office/officeart/2005/8/layout/orgChart1"/>
    <dgm:cxn modelId="{EF2C38FA-9843-4ECF-BC2E-8A42CBDBF480}" type="presOf" srcId="{D5D12C83-BCEF-421B-8B9A-505FD525445D}" destId="{71CFC401-E23F-4F3A-84E3-80BF833F1B77}" srcOrd="0" destOrd="0" presId="urn:microsoft.com/office/officeart/2005/8/layout/orgChart1"/>
    <dgm:cxn modelId="{D2D2A4FE-35F5-4195-A64D-D3C3EFB97331}" type="presOf" srcId="{E9195353-6599-41EC-9264-55A1E2837367}" destId="{A636F14F-39E3-4C1A-A4D3-CA2E3073ABDB}" srcOrd="0" destOrd="0" presId="urn:microsoft.com/office/officeart/2005/8/layout/orgChart1"/>
    <dgm:cxn modelId="{EAF426E0-A1AE-46FB-845D-027A077E6521}" type="presParOf" srcId="{76E8514C-F7E1-4E74-A47F-6FEDB7C494E8}" destId="{661A60A4-9A4F-4134-88AD-0554B1C39C1A}" srcOrd="0" destOrd="0" presId="urn:microsoft.com/office/officeart/2005/8/layout/orgChart1"/>
    <dgm:cxn modelId="{09A0BE51-8A62-4A69-B955-FE26581BC9C3}" type="presParOf" srcId="{661A60A4-9A4F-4134-88AD-0554B1C39C1A}" destId="{8EEDB25B-8C26-47DC-9A7F-606728AF2A43}" srcOrd="0" destOrd="0" presId="urn:microsoft.com/office/officeart/2005/8/layout/orgChart1"/>
    <dgm:cxn modelId="{03C7E652-AF84-4021-BF61-8BAB5B7E8807}" type="presParOf" srcId="{8EEDB25B-8C26-47DC-9A7F-606728AF2A43}" destId="{044A9F0F-EC75-4083-8FC4-C9ED9062E164}" srcOrd="0" destOrd="0" presId="urn:microsoft.com/office/officeart/2005/8/layout/orgChart1"/>
    <dgm:cxn modelId="{A2F742EA-6965-4AC1-8A45-D16D896E61BC}" type="presParOf" srcId="{8EEDB25B-8C26-47DC-9A7F-606728AF2A43}" destId="{04A79412-A956-40EA-AA31-27666E715F7E}" srcOrd="1" destOrd="0" presId="urn:microsoft.com/office/officeart/2005/8/layout/orgChart1"/>
    <dgm:cxn modelId="{1E263928-42F1-4F62-AC30-EBADD4002F03}" type="presParOf" srcId="{661A60A4-9A4F-4134-88AD-0554B1C39C1A}" destId="{F60428AD-34FA-49E7-B1AE-56D9A96C4118}" srcOrd="1" destOrd="0" presId="urn:microsoft.com/office/officeart/2005/8/layout/orgChart1"/>
    <dgm:cxn modelId="{008E0A29-9E83-479A-AB21-5D5FE2C55AF9}" type="presParOf" srcId="{F60428AD-34FA-49E7-B1AE-56D9A96C4118}" destId="{F8371BE0-DAD0-483C-947B-E6D3EABF6E6F}" srcOrd="0" destOrd="0" presId="urn:microsoft.com/office/officeart/2005/8/layout/orgChart1"/>
    <dgm:cxn modelId="{3B98E4B0-E5AE-412E-BC67-E3B190DB2C92}" type="presParOf" srcId="{F60428AD-34FA-49E7-B1AE-56D9A96C4118}" destId="{550B4543-D7B3-4DF1-A8BD-778489DBA38B}" srcOrd="1" destOrd="0" presId="urn:microsoft.com/office/officeart/2005/8/layout/orgChart1"/>
    <dgm:cxn modelId="{6339181B-DE65-41D7-8703-9E4AB659C2FA}" type="presParOf" srcId="{550B4543-D7B3-4DF1-A8BD-778489DBA38B}" destId="{441064D9-785B-4D72-B16C-0B16E3D8DCA7}" srcOrd="0" destOrd="0" presId="urn:microsoft.com/office/officeart/2005/8/layout/orgChart1"/>
    <dgm:cxn modelId="{C6E767B1-8F64-4B21-A793-6ACD23C7111F}" type="presParOf" srcId="{441064D9-785B-4D72-B16C-0B16E3D8DCA7}" destId="{3892062F-1C1D-42E0-AD78-CFF67D0613B2}" srcOrd="0" destOrd="0" presId="urn:microsoft.com/office/officeart/2005/8/layout/orgChart1"/>
    <dgm:cxn modelId="{6343E642-6CB4-4501-B7AB-4B0977CC6894}" type="presParOf" srcId="{441064D9-785B-4D72-B16C-0B16E3D8DCA7}" destId="{6C3E927A-B3CB-4F96-9D97-B8455D49E851}" srcOrd="1" destOrd="0" presId="urn:microsoft.com/office/officeart/2005/8/layout/orgChart1"/>
    <dgm:cxn modelId="{A452F961-61C8-4628-8554-7C50237D4D2F}" type="presParOf" srcId="{550B4543-D7B3-4DF1-A8BD-778489DBA38B}" destId="{A746D1AE-B1D2-4038-BEB2-D06744C59E3A}" srcOrd="1" destOrd="0" presId="urn:microsoft.com/office/officeart/2005/8/layout/orgChart1"/>
    <dgm:cxn modelId="{F8D5E1E1-F95C-483C-B96A-5C47A9A41CA6}" type="presParOf" srcId="{550B4543-D7B3-4DF1-A8BD-778489DBA38B}" destId="{79DEA1C5-7608-40E0-A21F-55BB44567A4A}" srcOrd="2" destOrd="0" presId="urn:microsoft.com/office/officeart/2005/8/layout/orgChart1"/>
    <dgm:cxn modelId="{9040F378-A300-4856-AEFE-D38A8CD02F1F}" type="presParOf" srcId="{F60428AD-34FA-49E7-B1AE-56D9A96C4118}" destId="{43F94DCA-1B4F-41CE-A212-BCCC5BA923A2}" srcOrd="2" destOrd="0" presId="urn:microsoft.com/office/officeart/2005/8/layout/orgChart1"/>
    <dgm:cxn modelId="{A93DEFF4-F4FF-4315-A779-AD9CBC421DC3}" type="presParOf" srcId="{F60428AD-34FA-49E7-B1AE-56D9A96C4118}" destId="{C3DAEAE0-64BA-41B6-8920-A1CEA0CFC610}" srcOrd="3" destOrd="0" presId="urn:microsoft.com/office/officeart/2005/8/layout/orgChart1"/>
    <dgm:cxn modelId="{287F505C-030E-4ECF-9E3E-F5F1F97E9662}" type="presParOf" srcId="{C3DAEAE0-64BA-41B6-8920-A1CEA0CFC610}" destId="{89DA3B49-61E2-4559-877A-B79644F0D10A}" srcOrd="0" destOrd="0" presId="urn:microsoft.com/office/officeart/2005/8/layout/orgChart1"/>
    <dgm:cxn modelId="{44BDB982-FE02-401B-B123-86B5C0E85CF1}" type="presParOf" srcId="{89DA3B49-61E2-4559-877A-B79644F0D10A}" destId="{EC3461C2-EC14-4CA4-B0BC-19076E886686}" srcOrd="0" destOrd="0" presId="urn:microsoft.com/office/officeart/2005/8/layout/orgChart1"/>
    <dgm:cxn modelId="{9CFA1234-C537-446A-AF11-29AF0DE14CC3}" type="presParOf" srcId="{89DA3B49-61E2-4559-877A-B79644F0D10A}" destId="{C03F1015-8DE8-45A0-9B5F-A538E0DC8A31}" srcOrd="1" destOrd="0" presId="urn:microsoft.com/office/officeart/2005/8/layout/orgChart1"/>
    <dgm:cxn modelId="{2A09AD48-FFBF-436D-A213-BEED214795EA}" type="presParOf" srcId="{C3DAEAE0-64BA-41B6-8920-A1CEA0CFC610}" destId="{2662F040-FF8B-4882-9658-058A071C2BCB}" srcOrd="1" destOrd="0" presId="urn:microsoft.com/office/officeart/2005/8/layout/orgChart1"/>
    <dgm:cxn modelId="{99C3B231-60BB-4274-B8DF-8792718C9F23}" type="presParOf" srcId="{2662F040-FF8B-4882-9658-058A071C2BCB}" destId="{D97CB2A0-47D4-4978-9CA8-320145FFC427}" srcOrd="0" destOrd="0" presId="urn:microsoft.com/office/officeart/2005/8/layout/orgChart1"/>
    <dgm:cxn modelId="{1BB7EBA3-94D4-405C-A8D0-944F0AE9C173}" type="presParOf" srcId="{2662F040-FF8B-4882-9658-058A071C2BCB}" destId="{C00661AB-84A4-44CD-8104-06C8D8D2B5AD}" srcOrd="1" destOrd="0" presId="urn:microsoft.com/office/officeart/2005/8/layout/orgChart1"/>
    <dgm:cxn modelId="{97942D69-9020-4DCE-B49E-3F33A0886890}" type="presParOf" srcId="{C00661AB-84A4-44CD-8104-06C8D8D2B5AD}" destId="{2AA28EB3-2ECA-4DCC-9B53-1AB918CD8756}" srcOrd="0" destOrd="0" presId="urn:microsoft.com/office/officeart/2005/8/layout/orgChart1"/>
    <dgm:cxn modelId="{CE51FF03-29F7-4B2A-A996-DFE018E3E248}" type="presParOf" srcId="{2AA28EB3-2ECA-4DCC-9B53-1AB918CD8756}" destId="{71CFC401-E23F-4F3A-84E3-80BF833F1B77}" srcOrd="0" destOrd="0" presId="urn:microsoft.com/office/officeart/2005/8/layout/orgChart1"/>
    <dgm:cxn modelId="{2258AC4C-8236-4A05-B81B-1A4730568629}" type="presParOf" srcId="{2AA28EB3-2ECA-4DCC-9B53-1AB918CD8756}" destId="{349D9E6E-37A4-438A-90B6-04802C13809B}" srcOrd="1" destOrd="0" presId="urn:microsoft.com/office/officeart/2005/8/layout/orgChart1"/>
    <dgm:cxn modelId="{832410AF-BCCC-4868-A808-37D00EA13A00}" type="presParOf" srcId="{C00661AB-84A4-44CD-8104-06C8D8D2B5AD}" destId="{7A0FB4CA-0229-475A-B1B4-92665899B7B5}" srcOrd="1" destOrd="0" presId="urn:microsoft.com/office/officeart/2005/8/layout/orgChart1"/>
    <dgm:cxn modelId="{8B41952C-BB56-45CC-AAD2-9FADFD67141A}" type="presParOf" srcId="{C00661AB-84A4-44CD-8104-06C8D8D2B5AD}" destId="{B60EA8AB-8A71-455F-BB91-5691CDB05477}" srcOrd="2" destOrd="0" presId="urn:microsoft.com/office/officeart/2005/8/layout/orgChart1"/>
    <dgm:cxn modelId="{3CD90627-561B-4044-A4EB-1C19CD5877CD}" type="presParOf" srcId="{2662F040-FF8B-4882-9658-058A071C2BCB}" destId="{F11A2340-48CA-4E87-A0AD-4001061C57A4}" srcOrd="2" destOrd="0" presId="urn:microsoft.com/office/officeart/2005/8/layout/orgChart1"/>
    <dgm:cxn modelId="{FB45DBF5-C5E6-4BDB-9548-6B7420EA3564}" type="presParOf" srcId="{2662F040-FF8B-4882-9658-058A071C2BCB}" destId="{3AFB7377-B755-4BE5-802C-AE79ACFA29C2}" srcOrd="3" destOrd="0" presId="urn:microsoft.com/office/officeart/2005/8/layout/orgChart1"/>
    <dgm:cxn modelId="{ABE45141-87A1-49C9-B830-088992BE21B8}" type="presParOf" srcId="{3AFB7377-B755-4BE5-802C-AE79ACFA29C2}" destId="{A3EDE2EC-374E-4B64-B8E2-4B94F33772F5}" srcOrd="0" destOrd="0" presId="urn:microsoft.com/office/officeart/2005/8/layout/orgChart1"/>
    <dgm:cxn modelId="{826C6384-DB42-4D46-9AFC-9CF7FABDF6F5}" type="presParOf" srcId="{A3EDE2EC-374E-4B64-B8E2-4B94F33772F5}" destId="{A636F14F-39E3-4C1A-A4D3-CA2E3073ABDB}" srcOrd="0" destOrd="0" presId="urn:microsoft.com/office/officeart/2005/8/layout/orgChart1"/>
    <dgm:cxn modelId="{FD97F959-C3B9-4EA5-B589-04551FA058FC}" type="presParOf" srcId="{A3EDE2EC-374E-4B64-B8E2-4B94F33772F5}" destId="{7BF7ED9E-E147-4CF9-ADAA-17760513E5DC}" srcOrd="1" destOrd="0" presId="urn:microsoft.com/office/officeart/2005/8/layout/orgChart1"/>
    <dgm:cxn modelId="{04556B4C-A61C-4CA5-BD1D-10F6D9304B52}" type="presParOf" srcId="{3AFB7377-B755-4BE5-802C-AE79ACFA29C2}" destId="{D69319BE-7D81-4E23-91F5-86B885AC21A5}" srcOrd="1" destOrd="0" presId="urn:microsoft.com/office/officeart/2005/8/layout/orgChart1"/>
    <dgm:cxn modelId="{D51FE9E1-A8B9-46F2-84AF-261E2C7E7854}" type="presParOf" srcId="{3AFB7377-B755-4BE5-802C-AE79ACFA29C2}" destId="{0584EB26-561C-4501-8D2F-BB782C72A32F}" srcOrd="2" destOrd="0" presId="urn:microsoft.com/office/officeart/2005/8/layout/orgChart1"/>
    <dgm:cxn modelId="{22727A8D-92CB-48E7-89B6-F68CBDF90DA9}" type="presParOf" srcId="{C3DAEAE0-64BA-41B6-8920-A1CEA0CFC610}" destId="{5BCB42DD-4CA2-4B6F-BD25-0E5E3EB9AD82}" srcOrd="2" destOrd="0" presId="urn:microsoft.com/office/officeart/2005/8/layout/orgChart1"/>
    <dgm:cxn modelId="{2EC8B000-11BB-40BD-8DF5-23D78C19A1BD}" type="presParOf" srcId="{661A60A4-9A4F-4134-88AD-0554B1C39C1A}" destId="{0F7967A8-9678-40F8-A5DB-84768681A36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6EE85B-CCB2-4AC8-862D-36391AD7F946}" type="doc">
      <dgm:prSet loTypeId="urn:microsoft.com/office/officeart/2005/8/layout/orgChart1" loCatId="hierarchy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4AC77631-8C6B-4919-9876-AAA50E45C14F}">
      <dgm:prSet/>
      <dgm:spPr/>
      <dgm:t>
        <a:bodyPr/>
        <a:lstStyle/>
        <a:p>
          <a:r>
            <a:rPr lang="en-GB"/>
            <a:t>DM Approaches</a:t>
          </a:r>
        </a:p>
      </dgm:t>
    </dgm:pt>
    <dgm:pt modelId="{EBD2AA7A-5AEA-4757-B83C-97D178E740A1}" type="parTrans" cxnId="{BC269FD5-F02B-467F-9495-DBAF1F193A70}">
      <dgm:prSet/>
      <dgm:spPr/>
      <dgm:t>
        <a:bodyPr/>
        <a:lstStyle/>
        <a:p>
          <a:endParaRPr lang="en-GB"/>
        </a:p>
      </dgm:t>
    </dgm:pt>
    <dgm:pt modelId="{3E163801-9166-48C0-A068-AB0609F6B021}" type="sibTrans" cxnId="{BC269FD5-F02B-467F-9495-DBAF1F193A70}">
      <dgm:prSet/>
      <dgm:spPr/>
      <dgm:t>
        <a:bodyPr/>
        <a:lstStyle/>
        <a:p>
          <a:endParaRPr lang="en-GB"/>
        </a:p>
      </dgm:t>
    </dgm:pt>
    <dgm:pt modelId="{65128809-DB92-49D4-9F35-2FC5AC265363}">
      <dgm:prSet/>
      <dgm:spPr/>
      <dgm:t>
        <a:bodyPr/>
        <a:lstStyle/>
        <a:p>
          <a:r>
            <a:rPr lang="en-GB"/>
            <a:t>Hypothesis Testing Approach  </a:t>
          </a:r>
        </a:p>
      </dgm:t>
    </dgm:pt>
    <dgm:pt modelId="{91774F7A-CA61-497F-970D-241D16F6CFA5}" type="parTrans" cxnId="{847B4094-A8A2-43A4-B716-B8434942A495}">
      <dgm:prSet/>
      <dgm:spPr/>
      <dgm:t>
        <a:bodyPr/>
        <a:lstStyle/>
        <a:p>
          <a:endParaRPr lang="en-GB"/>
        </a:p>
      </dgm:t>
    </dgm:pt>
    <dgm:pt modelId="{53C03CCB-2F36-4A42-B2C8-03CCF62175F6}" type="sibTrans" cxnId="{847B4094-A8A2-43A4-B716-B8434942A495}">
      <dgm:prSet/>
      <dgm:spPr/>
      <dgm:t>
        <a:bodyPr/>
        <a:lstStyle/>
        <a:p>
          <a:endParaRPr lang="en-GB"/>
        </a:p>
      </dgm:t>
    </dgm:pt>
    <dgm:pt modelId="{D1B12AEF-F901-496D-8D7C-1A55305F98A8}">
      <dgm:prSet/>
      <dgm:spPr/>
      <dgm:t>
        <a:bodyPr/>
        <a:lstStyle/>
        <a:p>
          <a:r>
            <a:rPr lang="en-GB"/>
            <a:t>Discovery Approach. </a:t>
          </a:r>
        </a:p>
      </dgm:t>
    </dgm:pt>
    <dgm:pt modelId="{F8F2D90D-410C-4CC9-8355-E00903ADC674}" type="parTrans" cxnId="{AEBB32C9-B40F-4C9B-BC0B-948325FCAA9F}">
      <dgm:prSet/>
      <dgm:spPr/>
      <dgm:t>
        <a:bodyPr/>
        <a:lstStyle/>
        <a:p>
          <a:endParaRPr lang="en-GB"/>
        </a:p>
      </dgm:t>
    </dgm:pt>
    <dgm:pt modelId="{4D492E2B-AA0D-466A-BC27-DF2B7E1F2765}" type="sibTrans" cxnId="{AEBB32C9-B40F-4C9B-BC0B-948325FCAA9F}">
      <dgm:prSet/>
      <dgm:spPr/>
      <dgm:t>
        <a:bodyPr/>
        <a:lstStyle/>
        <a:p>
          <a:endParaRPr lang="en-GB"/>
        </a:p>
      </dgm:t>
    </dgm:pt>
    <dgm:pt modelId="{D5D12C83-BCEF-421B-8B9A-505FD525445D}">
      <dgm:prSet/>
      <dgm:spPr/>
      <dgm:t>
        <a:bodyPr/>
        <a:lstStyle/>
        <a:p>
          <a:r>
            <a:rPr lang="en-GB"/>
            <a:t>Directed (Supervised</a:t>
          </a:r>
        </a:p>
      </dgm:t>
    </dgm:pt>
    <dgm:pt modelId="{0CED2DB2-0DDD-4496-BC43-F0F6D3DB5C37}" type="parTrans" cxnId="{BF905EE3-93AE-461C-B45B-3E76E2C07C4F}">
      <dgm:prSet/>
      <dgm:spPr/>
      <dgm:t>
        <a:bodyPr/>
        <a:lstStyle/>
        <a:p>
          <a:endParaRPr lang="en-GB"/>
        </a:p>
      </dgm:t>
    </dgm:pt>
    <dgm:pt modelId="{8FBB361F-D540-4B27-9A08-BB0951C8F5A3}" type="sibTrans" cxnId="{BF905EE3-93AE-461C-B45B-3E76E2C07C4F}">
      <dgm:prSet/>
      <dgm:spPr/>
      <dgm:t>
        <a:bodyPr/>
        <a:lstStyle/>
        <a:p>
          <a:endParaRPr lang="en-GB"/>
        </a:p>
      </dgm:t>
    </dgm:pt>
    <dgm:pt modelId="{E9195353-6599-41EC-9264-55A1E2837367}">
      <dgm:prSet/>
      <dgm:spPr/>
      <dgm:t>
        <a:bodyPr/>
        <a:lstStyle/>
        <a:p>
          <a:r>
            <a:rPr lang="en-GB"/>
            <a:t>Undirected (Unsupervised)</a:t>
          </a:r>
        </a:p>
      </dgm:t>
    </dgm:pt>
    <dgm:pt modelId="{EFD9C0FA-FED6-465E-8119-9320C929D821}" type="parTrans" cxnId="{474C74E4-D5B3-45E3-A913-67059EC838BC}">
      <dgm:prSet/>
      <dgm:spPr/>
      <dgm:t>
        <a:bodyPr/>
        <a:lstStyle/>
        <a:p>
          <a:endParaRPr lang="en-GB"/>
        </a:p>
      </dgm:t>
    </dgm:pt>
    <dgm:pt modelId="{068801CB-5AB4-4A17-8093-97BD75C525E8}" type="sibTrans" cxnId="{474C74E4-D5B3-45E3-A913-67059EC838BC}">
      <dgm:prSet/>
      <dgm:spPr/>
      <dgm:t>
        <a:bodyPr/>
        <a:lstStyle/>
        <a:p>
          <a:endParaRPr lang="en-GB"/>
        </a:p>
      </dgm:t>
    </dgm:pt>
    <dgm:pt modelId="{CBFDBFB7-939B-4A13-B069-0E328B702360}">
      <dgm:prSet/>
      <dgm:spPr/>
      <dgm:t>
        <a:bodyPr/>
        <a:lstStyle/>
        <a:p>
          <a:r>
            <a:rPr lang="en-GB" b="1"/>
            <a:t>Hypothesis Testing Approach</a:t>
          </a:r>
          <a:r>
            <a:rPr lang="en-GB"/>
            <a:t>  </a:t>
          </a:r>
        </a:p>
      </dgm:t>
    </dgm:pt>
    <dgm:pt modelId="{471135D5-8E41-4AB4-ACF6-B914F64608E0}" type="parTrans" cxnId="{687F5173-1A60-43C4-A1BD-C71D320EE5D6}">
      <dgm:prSet/>
      <dgm:spPr/>
      <dgm:t>
        <a:bodyPr/>
        <a:lstStyle/>
        <a:p>
          <a:endParaRPr lang="en-GB"/>
        </a:p>
      </dgm:t>
    </dgm:pt>
    <dgm:pt modelId="{2FC25EBD-CE47-4C0A-8AFC-D0A9FAD21739}" type="sibTrans" cxnId="{687F5173-1A60-43C4-A1BD-C71D320EE5D6}">
      <dgm:prSet/>
      <dgm:spPr/>
      <dgm:t>
        <a:bodyPr/>
        <a:lstStyle/>
        <a:p>
          <a:endParaRPr lang="en-GB"/>
        </a:p>
      </dgm:t>
    </dgm:pt>
    <dgm:pt modelId="{0E7B4A62-491A-4BCB-8323-675244DBAC58}">
      <dgm:prSet/>
      <dgm:spPr/>
      <dgm:t>
        <a:bodyPr/>
        <a:lstStyle/>
        <a:p>
          <a:r>
            <a:rPr lang="en-GB" b="1"/>
            <a:t>Discovery Approach</a:t>
          </a:r>
          <a:r>
            <a:rPr lang="en-GB"/>
            <a:t>. </a:t>
          </a:r>
        </a:p>
      </dgm:t>
    </dgm:pt>
    <dgm:pt modelId="{BB194D1C-8477-4182-8CD7-467082329F70}" type="parTrans" cxnId="{6B4774DC-5574-4423-8CF0-4977E5AF6F24}">
      <dgm:prSet/>
      <dgm:spPr/>
      <dgm:t>
        <a:bodyPr/>
        <a:lstStyle/>
        <a:p>
          <a:endParaRPr lang="en-GB"/>
        </a:p>
      </dgm:t>
    </dgm:pt>
    <dgm:pt modelId="{5A62E984-7BF4-49AD-A89E-148468C79E8C}" type="sibTrans" cxnId="{6B4774DC-5574-4423-8CF0-4977E5AF6F24}">
      <dgm:prSet/>
      <dgm:spPr/>
      <dgm:t>
        <a:bodyPr/>
        <a:lstStyle/>
        <a:p>
          <a:endParaRPr lang="en-GB"/>
        </a:p>
      </dgm:t>
    </dgm:pt>
    <dgm:pt modelId="{76E8514C-F7E1-4E74-A47F-6FEDB7C494E8}" type="pres">
      <dgm:prSet presAssocID="{C56EE85B-CCB2-4AC8-862D-36391AD7F94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61A60A4-9A4F-4134-88AD-0554B1C39C1A}" type="pres">
      <dgm:prSet presAssocID="{4AC77631-8C6B-4919-9876-AAA50E45C14F}" presName="hierRoot1" presStyleCnt="0">
        <dgm:presLayoutVars>
          <dgm:hierBranch val="init"/>
        </dgm:presLayoutVars>
      </dgm:prSet>
      <dgm:spPr/>
    </dgm:pt>
    <dgm:pt modelId="{8EEDB25B-8C26-47DC-9A7F-606728AF2A43}" type="pres">
      <dgm:prSet presAssocID="{4AC77631-8C6B-4919-9876-AAA50E45C14F}" presName="rootComposite1" presStyleCnt="0"/>
      <dgm:spPr/>
    </dgm:pt>
    <dgm:pt modelId="{044A9F0F-EC75-4083-8FC4-C9ED9062E164}" type="pres">
      <dgm:prSet presAssocID="{4AC77631-8C6B-4919-9876-AAA50E45C14F}" presName="rootText1" presStyleLbl="node0" presStyleIdx="0" presStyleCnt="3">
        <dgm:presLayoutVars>
          <dgm:chPref val="3"/>
        </dgm:presLayoutVars>
      </dgm:prSet>
      <dgm:spPr/>
    </dgm:pt>
    <dgm:pt modelId="{04A79412-A956-40EA-AA31-27666E715F7E}" type="pres">
      <dgm:prSet presAssocID="{4AC77631-8C6B-4919-9876-AAA50E45C14F}" presName="rootConnector1" presStyleLbl="node1" presStyleIdx="0" presStyleCnt="0"/>
      <dgm:spPr/>
    </dgm:pt>
    <dgm:pt modelId="{F60428AD-34FA-49E7-B1AE-56D9A96C4118}" type="pres">
      <dgm:prSet presAssocID="{4AC77631-8C6B-4919-9876-AAA50E45C14F}" presName="hierChild2" presStyleCnt="0"/>
      <dgm:spPr/>
    </dgm:pt>
    <dgm:pt modelId="{F8371BE0-DAD0-483C-947B-E6D3EABF6E6F}" type="pres">
      <dgm:prSet presAssocID="{91774F7A-CA61-497F-970D-241D16F6CFA5}" presName="Name37" presStyleLbl="parChTrans1D2" presStyleIdx="0" presStyleCnt="2"/>
      <dgm:spPr/>
    </dgm:pt>
    <dgm:pt modelId="{550B4543-D7B3-4DF1-A8BD-778489DBA38B}" type="pres">
      <dgm:prSet presAssocID="{65128809-DB92-49D4-9F35-2FC5AC265363}" presName="hierRoot2" presStyleCnt="0">
        <dgm:presLayoutVars>
          <dgm:hierBranch val="init"/>
        </dgm:presLayoutVars>
      </dgm:prSet>
      <dgm:spPr/>
    </dgm:pt>
    <dgm:pt modelId="{441064D9-785B-4D72-B16C-0B16E3D8DCA7}" type="pres">
      <dgm:prSet presAssocID="{65128809-DB92-49D4-9F35-2FC5AC265363}" presName="rootComposite" presStyleCnt="0"/>
      <dgm:spPr/>
    </dgm:pt>
    <dgm:pt modelId="{3892062F-1C1D-42E0-AD78-CFF67D0613B2}" type="pres">
      <dgm:prSet presAssocID="{65128809-DB92-49D4-9F35-2FC5AC265363}" presName="rootText" presStyleLbl="node2" presStyleIdx="0" presStyleCnt="2">
        <dgm:presLayoutVars>
          <dgm:chPref val="3"/>
        </dgm:presLayoutVars>
      </dgm:prSet>
      <dgm:spPr/>
    </dgm:pt>
    <dgm:pt modelId="{6C3E927A-B3CB-4F96-9D97-B8455D49E851}" type="pres">
      <dgm:prSet presAssocID="{65128809-DB92-49D4-9F35-2FC5AC265363}" presName="rootConnector" presStyleLbl="node2" presStyleIdx="0" presStyleCnt="2"/>
      <dgm:spPr/>
    </dgm:pt>
    <dgm:pt modelId="{A746D1AE-B1D2-4038-BEB2-D06744C59E3A}" type="pres">
      <dgm:prSet presAssocID="{65128809-DB92-49D4-9F35-2FC5AC265363}" presName="hierChild4" presStyleCnt="0"/>
      <dgm:spPr/>
    </dgm:pt>
    <dgm:pt modelId="{79DEA1C5-7608-40E0-A21F-55BB44567A4A}" type="pres">
      <dgm:prSet presAssocID="{65128809-DB92-49D4-9F35-2FC5AC265363}" presName="hierChild5" presStyleCnt="0"/>
      <dgm:spPr/>
    </dgm:pt>
    <dgm:pt modelId="{43F94DCA-1B4F-41CE-A212-BCCC5BA923A2}" type="pres">
      <dgm:prSet presAssocID="{F8F2D90D-410C-4CC9-8355-E00903ADC674}" presName="Name37" presStyleLbl="parChTrans1D2" presStyleIdx="1" presStyleCnt="2"/>
      <dgm:spPr/>
    </dgm:pt>
    <dgm:pt modelId="{C3DAEAE0-64BA-41B6-8920-A1CEA0CFC610}" type="pres">
      <dgm:prSet presAssocID="{D1B12AEF-F901-496D-8D7C-1A55305F98A8}" presName="hierRoot2" presStyleCnt="0">
        <dgm:presLayoutVars>
          <dgm:hierBranch val="init"/>
        </dgm:presLayoutVars>
      </dgm:prSet>
      <dgm:spPr/>
    </dgm:pt>
    <dgm:pt modelId="{89DA3B49-61E2-4559-877A-B79644F0D10A}" type="pres">
      <dgm:prSet presAssocID="{D1B12AEF-F901-496D-8D7C-1A55305F98A8}" presName="rootComposite" presStyleCnt="0"/>
      <dgm:spPr/>
    </dgm:pt>
    <dgm:pt modelId="{EC3461C2-EC14-4CA4-B0BC-19076E886686}" type="pres">
      <dgm:prSet presAssocID="{D1B12AEF-F901-496D-8D7C-1A55305F98A8}" presName="rootText" presStyleLbl="node2" presStyleIdx="1" presStyleCnt="2">
        <dgm:presLayoutVars>
          <dgm:chPref val="3"/>
        </dgm:presLayoutVars>
      </dgm:prSet>
      <dgm:spPr/>
    </dgm:pt>
    <dgm:pt modelId="{C03F1015-8DE8-45A0-9B5F-A538E0DC8A31}" type="pres">
      <dgm:prSet presAssocID="{D1B12AEF-F901-496D-8D7C-1A55305F98A8}" presName="rootConnector" presStyleLbl="node2" presStyleIdx="1" presStyleCnt="2"/>
      <dgm:spPr/>
    </dgm:pt>
    <dgm:pt modelId="{2662F040-FF8B-4882-9658-058A071C2BCB}" type="pres">
      <dgm:prSet presAssocID="{D1B12AEF-F901-496D-8D7C-1A55305F98A8}" presName="hierChild4" presStyleCnt="0"/>
      <dgm:spPr/>
    </dgm:pt>
    <dgm:pt modelId="{D97CB2A0-47D4-4978-9CA8-320145FFC427}" type="pres">
      <dgm:prSet presAssocID="{0CED2DB2-0DDD-4496-BC43-F0F6D3DB5C37}" presName="Name37" presStyleLbl="parChTrans1D3" presStyleIdx="0" presStyleCnt="2"/>
      <dgm:spPr/>
    </dgm:pt>
    <dgm:pt modelId="{C00661AB-84A4-44CD-8104-06C8D8D2B5AD}" type="pres">
      <dgm:prSet presAssocID="{D5D12C83-BCEF-421B-8B9A-505FD525445D}" presName="hierRoot2" presStyleCnt="0">
        <dgm:presLayoutVars>
          <dgm:hierBranch val="init"/>
        </dgm:presLayoutVars>
      </dgm:prSet>
      <dgm:spPr/>
    </dgm:pt>
    <dgm:pt modelId="{2AA28EB3-2ECA-4DCC-9B53-1AB918CD8756}" type="pres">
      <dgm:prSet presAssocID="{D5D12C83-BCEF-421B-8B9A-505FD525445D}" presName="rootComposite" presStyleCnt="0"/>
      <dgm:spPr/>
    </dgm:pt>
    <dgm:pt modelId="{71CFC401-E23F-4F3A-84E3-80BF833F1B77}" type="pres">
      <dgm:prSet presAssocID="{D5D12C83-BCEF-421B-8B9A-505FD525445D}" presName="rootText" presStyleLbl="node3" presStyleIdx="0" presStyleCnt="2">
        <dgm:presLayoutVars>
          <dgm:chPref val="3"/>
        </dgm:presLayoutVars>
      </dgm:prSet>
      <dgm:spPr/>
    </dgm:pt>
    <dgm:pt modelId="{349D9E6E-37A4-438A-90B6-04802C13809B}" type="pres">
      <dgm:prSet presAssocID="{D5D12C83-BCEF-421B-8B9A-505FD525445D}" presName="rootConnector" presStyleLbl="node3" presStyleIdx="0" presStyleCnt="2"/>
      <dgm:spPr/>
    </dgm:pt>
    <dgm:pt modelId="{7A0FB4CA-0229-475A-B1B4-92665899B7B5}" type="pres">
      <dgm:prSet presAssocID="{D5D12C83-BCEF-421B-8B9A-505FD525445D}" presName="hierChild4" presStyleCnt="0"/>
      <dgm:spPr/>
    </dgm:pt>
    <dgm:pt modelId="{B60EA8AB-8A71-455F-BB91-5691CDB05477}" type="pres">
      <dgm:prSet presAssocID="{D5D12C83-BCEF-421B-8B9A-505FD525445D}" presName="hierChild5" presStyleCnt="0"/>
      <dgm:spPr/>
    </dgm:pt>
    <dgm:pt modelId="{F11A2340-48CA-4E87-A0AD-4001061C57A4}" type="pres">
      <dgm:prSet presAssocID="{EFD9C0FA-FED6-465E-8119-9320C929D821}" presName="Name37" presStyleLbl="parChTrans1D3" presStyleIdx="1" presStyleCnt="2"/>
      <dgm:spPr/>
    </dgm:pt>
    <dgm:pt modelId="{3AFB7377-B755-4BE5-802C-AE79ACFA29C2}" type="pres">
      <dgm:prSet presAssocID="{E9195353-6599-41EC-9264-55A1E2837367}" presName="hierRoot2" presStyleCnt="0">
        <dgm:presLayoutVars>
          <dgm:hierBranch val="init"/>
        </dgm:presLayoutVars>
      </dgm:prSet>
      <dgm:spPr/>
    </dgm:pt>
    <dgm:pt modelId="{A3EDE2EC-374E-4B64-B8E2-4B94F33772F5}" type="pres">
      <dgm:prSet presAssocID="{E9195353-6599-41EC-9264-55A1E2837367}" presName="rootComposite" presStyleCnt="0"/>
      <dgm:spPr/>
    </dgm:pt>
    <dgm:pt modelId="{A636F14F-39E3-4C1A-A4D3-CA2E3073ABDB}" type="pres">
      <dgm:prSet presAssocID="{E9195353-6599-41EC-9264-55A1E2837367}" presName="rootText" presStyleLbl="node3" presStyleIdx="1" presStyleCnt="2">
        <dgm:presLayoutVars>
          <dgm:chPref val="3"/>
        </dgm:presLayoutVars>
      </dgm:prSet>
      <dgm:spPr/>
    </dgm:pt>
    <dgm:pt modelId="{7BF7ED9E-E147-4CF9-ADAA-17760513E5DC}" type="pres">
      <dgm:prSet presAssocID="{E9195353-6599-41EC-9264-55A1E2837367}" presName="rootConnector" presStyleLbl="node3" presStyleIdx="1" presStyleCnt="2"/>
      <dgm:spPr/>
    </dgm:pt>
    <dgm:pt modelId="{D69319BE-7D81-4E23-91F5-86B885AC21A5}" type="pres">
      <dgm:prSet presAssocID="{E9195353-6599-41EC-9264-55A1E2837367}" presName="hierChild4" presStyleCnt="0"/>
      <dgm:spPr/>
    </dgm:pt>
    <dgm:pt modelId="{0584EB26-561C-4501-8D2F-BB782C72A32F}" type="pres">
      <dgm:prSet presAssocID="{E9195353-6599-41EC-9264-55A1E2837367}" presName="hierChild5" presStyleCnt="0"/>
      <dgm:spPr/>
    </dgm:pt>
    <dgm:pt modelId="{5BCB42DD-4CA2-4B6F-BD25-0E5E3EB9AD82}" type="pres">
      <dgm:prSet presAssocID="{D1B12AEF-F901-496D-8D7C-1A55305F98A8}" presName="hierChild5" presStyleCnt="0"/>
      <dgm:spPr/>
    </dgm:pt>
    <dgm:pt modelId="{0F7967A8-9678-40F8-A5DB-84768681A36D}" type="pres">
      <dgm:prSet presAssocID="{4AC77631-8C6B-4919-9876-AAA50E45C14F}" presName="hierChild3" presStyleCnt="0"/>
      <dgm:spPr/>
    </dgm:pt>
    <dgm:pt modelId="{0EE6B653-A1AD-4000-B3E6-3CC1BC1E1D05}" type="pres">
      <dgm:prSet presAssocID="{CBFDBFB7-939B-4A13-B069-0E328B702360}" presName="hierRoot1" presStyleCnt="0">
        <dgm:presLayoutVars>
          <dgm:hierBranch val="init"/>
        </dgm:presLayoutVars>
      </dgm:prSet>
      <dgm:spPr/>
    </dgm:pt>
    <dgm:pt modelId="{46845F87-BC8B-4A95-8306-41C6045A3A86}" type="pres">
      <dgm:prSet presAssocID="{CBFDBFB7-939B-4A13-B069-0E328B702360}" presName="rootComposite1" presStyleCnt="0"/>
      <dgm:spPr/>
    </dgm:pt>
    <dgm:pt modelId="{B87C9515-DD2C-4FA7-B86C-0CC2CAD84756}" type="pres">
      <dgm:prSet presAssocID="{CBFDBFB7-939B-4A13-B069-0E328B702360}" presName="rootText1" presStyleLbl="node0" presStyleIdx="1" presStyleCnt="3">
        <dgm:presLayoutVars>
          <dgm:chPref val="3"/>
        </dgm:presLayoutVars>
      </dgm:prSet>
      <dgm:spPr/>
    </dgm:pt>
    <dgm:pt modelId="{B79B61F9-F51D-4C5F-9B24-EB490F133910}" type="pres">
      <dgm:prSet presAssocID="{CBFDBFB7-939B-4A13-B069-0E328B702360}" presName="rootConnector1" presStyleLbl="node1" presStyleIdx="0" presStyleCnt="0"/>
      <dgm:spPr/>
    </dgm:pt>
    <dgm:pt modelId="{A6B1458F-119D-40BE-9D60-C0CC0D8EFC38}" type="pres">
      <dgm:prSet presAssocID="{CBFDBFB7-939B-4A13-B069-0E328B702360}" presName="hierChild2" presStyleCnt="0"/>
      <dgm:spPr/>
    </dgm:pt>
    <dgm:pt modelId="{E8470D1E-CEBA-40F3-9BAE-29431C5A8F54}" type="pres">
      <dgm:prSet presAssocID="{CBFDBFB7-939B-4A13-B069-0E328B702360}" presName="hierChild3" presStyleCnt="0"/>
      <dgm:spPr/>
    </dgm:pt>
    <dgm:pt modelId="{6C9F9611-1607-4B71-B967-5BC4ECD7F21F}" type="pres">
      <dgm:prSet presAssocID="{0E7B4A62-491A-4BCB-8323-675244DBAC58}" presName="hierRoot1" presStyleCnt="0">
        <dgm:presLayoutVars>
          <dgm:hierBranch val="init"/>
        </dgm:presLayoutVars>
      </dgm:prSet>
      <dgm:spPr/>
    </dgm:pt>
    <dgm:pt modelId="{CF625477-45CC-40BA-823F-FC342C880D57}" type="pres">
      <dgm:prSet presAssocID="{0E7B4A62-491A-4BCB-8323-675244DBAC58}" presName="rootComposite1" presStyleCnt="0"/>
      <dgm:spPr/>
    </dgm:pt>
    <dgm:pt modelId="{A72CAB3C-8D80-4E4E-BA88-A51F94622CA7}" type="pres">
      <dgm:prSet presAssocID="{0E7B4A62-491A-4BCB-8323-675244DBAC58}" presName="rootText1" presStyleLbl="node0" presStyleIdx="2" presStyleCnt="3">
        <dgm:presLayoutVars>
          <dgm:chPref val="3"/>
        </dgm:presLayoutVars>
      </dgm:prSet>
      <dgm:spPr/>
    </dgm:pt>
    <dgm:pt modelId="{C21702B2-9A44-4D9C-B81F-AA36468391B9}" type="pres">
      <dgm:prSet presAssocID="{0E7B4A62-491A-4BCB-8323-675244DBAC58}" presName="rootConnector1" presStyleLbl="node1" presStyleIdx="0" presStyleCnt="0"/>
      <dgm:spPr/>
    </dgm:pt>
    <dgm:pt modelId="{2F02DB45-83F8-4EEC-AF9D-E60BB5BAFEC1}" type="pres">
      <dgm:prSet presAssocID="{0E7B4A62-491A-4BCB-8323-675244DBAC58}" presName="hierChild2" presStyleCnt="0"/>
      <dgm:spPr/>
    </dgm:pt>
    <dgm:pt modelId="{F833E652-721A-49DE-A947-CC7BE89E8DDC}" type="pres">
      <dgm:prSet presAssocID="{0E7B4A62-491A-4BCB-8323-675244DBAC58}" presName="hierChild3" presStyleCnt="0"/>
      <dgm:spPr/>
    </dgm:pt>
  </dgm:ptLst>
  <dgm:cxnLst>
    <dgm:cxn modelId="{81105B06-B596-4C57-8473-1B9937B003EF}" type="presOf" srcId="{65128809-DB92-49D4-9F35-2FC5AC265363}" destId="{3892062F-1C1D-42E0-AD78-CFF67D0613B2}" srcOrd="0" destOrd="0" presId="urn:microsoft.com/office/officeart/2005/8/layout/orgChart1"/>
    <dgm:cxn modelId="{CCB87728-144C-4F61-926E-A9606C0F04FF}" type="presOf" srcId="{D5D12C83-BCEF-421B-8B9A-505FD525445D}" destId="{349D9E6E-37A4-438A-90B6-04802C13809B}" srcOrd="1" destOrd="0" presId="urn:microsoft.com/office/officeart/2005/8/layout/orgChart1"/>
    <dgm:cxn modelId="{8D016F3B-F573-4648-BFD8-D242B715D417}" type="presOf" srcId="{D1B12AEF-F901-496D-8D7C-1A55305F98A8}" destId="{EC3461C2-EC14-4CA4-B0BC-19076E886686}" srcOrd="0" destOrd="0" presId="urn:microsoft.com/office/officeart/2005/8/layout/orgChart1"/>
    <dgm:cxn modelId="{01FC833C-EA19-4AE3-8624-10681F0932D8}" type="presOf" srcId="{0E7B4A62-491A-4BCB-8323-675244DBAC58}" destId="{A72CAB3C-8D80-4E4E-BA88-A51F94622CA7}" srcOrd="0" destOrd="0" presId="urn:microsoft.com/office/officeart/2005/8/layout/orgChart1"/>
    <dgm:cxn modelId="{91E3133D-A4A1-4754-AB7D-F6288BA96F25}" type="presOf" srcId="{C56EE85B-CCB2-4AC8-862D-36391AD7F946}" destId="{76E8514C-F7E1-4E74-A47F-6FEDB7C494E8}" srcOrd="0" destOrd="0" presId="urn:microsoft.com/office/officeart/2005/8/layout/orgChart1"/>
    <dgm:cxn modelId="{687F5173-1A60-43C4-A1BD-C71D320EE5D6}" srcId="{C56EE85B-CCB2-4AC8-862D-36391AD7F946}" destId="{CBFDBFB7-939B-4A13-B069-0E328B702360}" srcOrd="1" destOrd="0" parTransId="{471135D5-8E41-4AB4-ACF6-B914F64608E0}" sibTransId="{2FC25EBD-CE47-4C0A-8AFC-D0A9FAD21739}"/>
    <dgm:cxn modelId="{129D1874-709D-4D59-A049-6B6968BE4D2E}" type="presOf" srcId="{91774F7A-CA61-497F-970D-241D16F6CFA5}" destId="{F8371BE0-DAD0-483C-947B-E6D3EABF6E6F}" srcOrd="0" destOrd="0" presId="urn:microsoft.com/office/officeart/2005/8/layout/orgChart1"/>
    <dgm:cxn modelId="{E7254B74-CA09-4336-A12C-81350E5E4711}" type="presOf" srcId="{0E7B4A62-491A-4BCB-8323-675244DBAC58}" destId="{C21702B2-9A44-4D9C-B81F-AA36468391B9}" srcOrd="1" destOrd="0" presId="urn:microsoft.com/office/officeart/2005/8/layout/orgChart1"/>
    <dgm:cxn modelId="{4EA06477-716C-45D2-9619-8762801B3C5D}" type="presOf" srcId="{65128809-DB92-49D4-9F35-2FC5AC265363}" destId="{6C3E927A-B3CB-4F96-9D97-B8455D49E851}" srcOrd="1" destOrd="0" presId="urn:microsoft.com/office/officeart/2005/8/layout/orgChart1"/>
    <dgm:cxn modelId="{CEFB1D8C-427A-4EED-A324-386599ADEEC8}" type="presOf" srcId="{CBFDBFB7-939B-4A13-B069-0E328B702360}" destId="{B87C9515-DD2C-4FA7-B86C-0CC2CAD84756}" srcOrd="0" destOrd="0" presId="urn:microsoft.com/office/officeart/2005/8/layout/orgChart1"/>
    <dgm:cxn modelId="{847B4094-A8A2-43A4-B716-B8434942A495}" srcId="{4AC77631-8C6B-4919-9876-AAA50E45C14F}" destId="{65128809-DB92-49D4-9F35-2FC5AC265363}" srcOrd="0" destOrd="0" parTransId="{91774F7A-CA61-497F-970D-241D16F6CFA5}" sibTransId="{53C03CCB-2F36-4A42-B2C8-03CCF62175F6}"/>
    <dgm:cxn modelId="{CA71DFAB-A4AD-4238-B4C1-75AEF9E0A663}" type="presOf" srcId="{EFD9C0FA-FED6-465E-8119-9320C929D821}" destId="{F11A2340-48CA-4E87-A0AD-4001061C57A4}" srcOrd="0" destOrd="0" presId="urn:microsoft.com/office/officeart/2005/8/layout/orgChart1"/>
    <dgm:cxn modelId="{C71FA0B6-43D9-4489-AB80-35CFEF1CDCE5}" type="presOf" srcId="{E9195353-6599-41EC-9264-55A1E2837367}" destId="{7BF7ED9E-E147-4CF9-ADAA-17760513E5DC}" srcOrd="1" destOrd="0" presId="urn:microsoft.com/office/officeart/2005/8/layout/orgChart1"/>
    <dgm:cxn modelId="{E60620BA-45DD-47C7-9FA4-4B0F0CD8A3D2}" type="presOf" srcId="{CBFDBFB7-939B-4A13-B069-0E328B702360}" destId="{B79B61F9-F51D-4C5F-9B24-EB490F133910}" srcOrd="1" destOrd="0" presId="urn:microsoft.com/office/officeart/2005/8/layout/orgChart1"/>
    <dgm:cxn modelId="{AEBB32C9-B40F-4C9B-BC0B-948325FCAA9F}" srcId="{4AC77631-8C6B-4919-9876-AAA50E45C14F}" destId="{D1B12AEF-F901-496D-8D7C-1A55305F98A8}" srcOrd="1" destOrd="0" parTransId="{F8F2D90D-410C-4CC9-8355-E00903ADC674}" sibTransId="{4D492E2B-AA0D-466A-BC27-DF2B7E1F2765}"/>
    <dgm:cxn modelId="{F4565FCF-C690-41F6-9972-1E28CF3FA175}" type="presOf" srcId="{4AC77631-8C6B-4919-9876-AAA50E45C14F}" destId="{04A79412-A956-40EA-AA31-27666E715F7E}" srcOrd="1" destOrd="0" presId="urn:microsoft.com/office/officeart/2005/8/layout/orgChart1"/>
    <dgm:cxn modelId="{BC269FD5-F02B-467F-9495-DBAF1F193A70}" srcId="{C56EE85B-CCB2-4AC8-862D-36391AD7F946}" destId="{4AC77631-8C6B-4919-9876-AAA50E45C14F}" srcOrd="0" destOrd="0" parTransId="{EBD2AA7A-5AEA-4757-B83C-97D178E740A1}" sibTransId="{3E163801-9166-48C0-A068-AB0609F6B021}"/>
    <dgm:cxn modelId="{6E2A40D6-3CEF-43B6-B58C-7406827BE400}" type="presOf" srcId="{0CED2DB2-0DDD-4496-BC43-F0F6D3DB5C37}" destId="{D97CB2A0-47D4-4978-9CA8-320145FFC427}" srcOrd="0" destOrd="0" presId="urn:microsoft.com/office/officeart/2005/8/layout/orgChart1"/>
    <dgm:cxn modelId="{6B4774DC-5574-4423-8CF0-4977E5AF6F24}" srcId="{C56EE85B-CCB2-4AC8-862D-36391AD7F946}" destId="{0E7B4A62-491A-4BCB-8323-675244DBAC58}" srcOrd="2" destOrd="0" parTransId="{BB194D1C-8477-4182-8CD7-467082329F70}" sibTransId="{5A62E984-7BF4-49AD-A89E-148468C79E8C}"/>
    <dgm:cxn modelId="{BF905EE3-93AE-461C-B45B-3E76E2C07C4F}" srcId="{D1B12AEF-F901-496D-8D7C-1A55305F98A8}" destId="{D5D12C83-BCEF-421B-8B9A-505FD525445D}" srcOrd="0" destOrd="0" parTransId="{0CED2DB2-0DDD-4496-BC43-F0F6D3DB5C37}" sibTransId="{8FBB361F-D540-4B27-9A08-BB0951C8F5A3}"/>
    <dgm:cxn modelId="{474C74E4-D5B3-45E3-A913-67059EC838BC}" srcId="{D1B12AEF-F901-496D-8D7C-1A55305F98A8}" destId="{E9195353-6599-41EC-9264-55A1E2837367}" srcOrd="1" destOrd="0" parTransId="{EFD9C0FA-FED6-465E-8119-9320C929D821}" sibTransId="{068801CB-5AB4-4A17-8093-97BD75C525E8}"/>
    <dgm:cxn modelId="{CF94AAE7-4727-438A-B44B-34D9017A9103}" type="presOf" srcId="{F8F2D90D-410C-4CC9-8355-E00903ADC674}" destId="{43F94DCA-1B4F-41CE-A212-BCCC5BA923A2}" srcOrd="0" destOrd="0" presId="urn:microsoft.com/office/officeart/2005/8/layout/orgChart1"/>
    <dgm:cxn modelId="{576085EE-E87D-4713-9F15-C3966F77F275}" type="presOf" srcId="{4AC77631-8C6B-4919-9876-AAA50E45C14F}" destId="{044A9F0F-EC75-4083-8FC4-C9ED9062E164}" srcOrd="0" destOrd="0" presId="urn:microsoft.com/office/officeart/2005/8/layout/orgChart1"/>
    <dgm:cxn modelId="{30099EF0-86C1-4009-8D37-DDEE57C61605}" type="presOf" srcId="{D1B12AEF-F901-496D-8D7C-1A55305F98A8}" destId="{C03F1015-8DE8-45A0-9B5F-A538E0DC8A31}" srcOrd="1" destOrd="0" presId="urn:microsoft.com/office/officeart/2005/8/layout/orgChart1"/>
    <dgm:cxn modelId="{EF2C38FA-9843-4ECF-BC2E-8A42CBDBF480}" type="presOf" srcId="{D5D12C83-BCEF-421B-8B9A-505FD525445D}" destId="{71CFC401-E23F-4F3A-84E3-80BF833F1B77}" srcOrd="0" destOrd="0" presId="urn:microsoft.com/office/officeart/2005/8/layout/orgChart1"/>
    <dgm:cxn modelId="{D2D2A4FE-35F5-4195-A64D-D3C3EFB97331}" type="presOf" srcId="{E9195353-6599-41EC-9264-55A1E2837367}" destId="{A636F14F-39E3-4C1A-A4D3-CA2E3073ABDB}" srcOrd="0" destOrd="0" presId="urn:microsoft.com/office/officeart/2005/8/layout/orgChart1"/>
    <dgm:cxn modelId="{EAF426E0-A1AE-46FB-845D-027A077E6521}" type="presParOf" srcId="{76E8514C-F7E1-4E74-A47F-6FEDB7C494E8}" destId="{661A60A4-9A4F-4134-88AD-0554B1C39C1A}" srcOrd="0" destOrd="0" presId="urn:microsoft.com/office/officeart/2005/8/layout/orgChart1"/>
    <dgm:cxn modelId="{09A0BE51-8A62-4A69-B955-FE26581BC9C3}" type="presParOf" srcId="{661A60A4-9A4F-4134-88AD-0554B1C39C1A}" destId="{8EEDB25B-8C26-47DC-9A7F-606728AF2A43}" srcOrd="0" destOrd="0" presId="urn:microsoft.com/office/officeart/2005/8/layout/orgChart1"/>
    <dgm:cxn modelId="{03C7E652-AF84-4021-BF61-8BAB5B7E8807}" type="presParOf" srcId="{8EEDB25B-8C26-47DC-9A7F-606728AF2A43}" destId="{044A9F0F-EC75-4083-8FC4-C9ED9062E164}" srcOrd="0" destOrd="0" presId="urn:microsoft.com/office/officeart/2005/8/layout/orgChart1"/>
    <dgm:cxn modelId="{A2F742EA-6965-4AC1-8A45-D16D896E61BC}" type="presParOf" srcId="{8EEDB25B-8C26-47DC-9A7F-606728AF2A43}" destId="{04A79412-A956-40EA-AA31-27666E715F7E}" srcOrd="1" destOrd="0" presId="urn:microsoft.com/office/officeart/2005/8/layout/orgChart1"/>
    <dgm:cxn modelId="{1E263928-42F1-4F62-AC30-EBADD4002F03}" type="presParOf" srcId="{661A60A4-9A4F-4134-88AD-0554B1C39C1A}" destId="{F60428AD-34FA-49E7-B1AE-56D9A96C4118}" srcOrd="1" destOrd="0" presId="urn:microsoft.com/office/officeart/2005/8/layout/orgChart1"/>
    <dgm:cxn modelId="{008E0A29-9E83-479A-AB21-5D5FE2C55AF9}" type="presParOf" srcId="{F60428AD-34FA-49E7-B1AE-56D9A96C4118}" destId="{F8371BE0-DAD0-483C-947B-E6D3EABF6E6F}" srcOrd="0" destOrd="0" presId="urn:microsoft.com/office/officeart/2005/8/layout/orgChart1"/>
    <dgm:cxn modelId="{3B98E4B0-E5AE-412E-BC67-E3B190DB2C92}" type="presParOf" srcId="{F60428AD-34FA-49E7-B1AE-56D9A96C4118}" destId="{550B4543-D7B3-4DF1-A8BD-778489DBA38B}" srcOrd="1" destOrd="0" presId="urn:microsoft.com/office/officeart/2005/8/layout/orgChart1"/>
    <dgm:cxn modelId="{6339181B-DE65-41D7-8703-9E4AB659C2FA}" type="presParOf" srcId="{550B4543-D7B3-4DF1-A8BD-778489DBA38B}" destId="{441064D9-785B-4D72-B16C-0B16E3D8DCA7}" srcOrd="0" destOrd="0" presId="urn:microsoft.com/office/officeart/2005/8/layout/orgChart1"/>
    <dgm:cxn modelId="{C6E767B1-8F64-4B21-A793-6ACD23C7111F}" type="presParOf" srcId="{441064D9-785B-4D72-B16C-0B16E3D8DCA7}" destId="{3892062F-1C1D-42E0-AD78-CFF67D0613B2}" srcOrd="0" destOrd="0" presId="urn:microsoft.com/office/officeart/2005/8/layout/orgChart1"/>
    <dgm:cxn modelId="{6343E642-6CB4-4501-B7AB-4B0977CC6894}" type="presParOf" srcId="{441064D9-785B-4D72-B16C-0B16E3D8DCA7}" destId="{6C3E927A-B3CB-4F96-9D97-B8455D49E851}" srcOrd="1" destOrd="0" presId="urn:microsoft.com/office/officeart/2005/8/layout/orgChart1"/>
    <dgm:cxn modelId="{A452F961-61C8-4628-8554-7C50237D4D2F}" type="presParOf" srcId="{550B4543-D7B3-4DF1-A8BD-778489DBA38B}" destId="{A746D1AE-B1D2-4038-BEB2-D06744C59E3A}" srcOrd="1" destOrd="0" presId="urn:microsoft.com/office/officeart/2005/8/layout/orgChart1"/>
    <dgm:cxn modelId="{F8D5E1E1-F95C-483C-B96A-5C47A9A41CA6}" type="presParOf" srcId="{550B4543-D7B3-4DF1-A8BD-778489DBA38B}" destId="{79DEA1C5-7608-40E0-A21F-55BB44567A4A}" srcOrd="2" destOrd="0" presId="urn:microsoft.com/office/officeart/2005/8/layout/orgChart1"/>
    <dgm:cxn modelId="{9040F378-A300-4856-AEFE-D38A8CD02F1F}" type="presParOf" srcId="{F60428AD-34FA-49E7-B1AE-56D9A96C4118}" destId="{43F94DCA-1B4F-41CE-A212-BCCC5BA923A2}" srcOrd="2" destOrd="0" presId="urn:microsoft.com/office/officeart/2005/8/layout/orgChart1"/>
    <dgm:cxn modelId="{A93DEFF4-F4FF-4315-A779-AD9CBC421DC3}" type="presParOf" srcId="{F60428AD-34FA-49E7-B1AE-56D9A96C4118}" destId="{C3DAEAE0-64BA-41B6-8920-A1CEA0CFC610}" srcOrd="3" destOrd="0" presId="urn:microsoft.com/office/officeart/2005/8/layout/orgChart1"/>
    <dgm:cxn modelId="{287F505C-030E-4ECF-9E3E-F5F1F97E9662}" type="presParOf" srcId="{C3DAEAE0-64BA-41B6-8920-A1CEA0CFC610}" destId="{89DA3B49-61E2-4559-877A-B79644F0D10A}" srcOrd="0" destOrd="0" presId="urn:microsoft.com/office/officeart/2005/8/layout/orgChart1"/>
    <dgm:cxn modelId="{44BDB982-FE02-401B-B123-86B5C0E85CF1}" type="presParOf" srcId="{89DA3B49-61E2-4559-877A-B79644F0D10A}" destId="{EC3461C2-EC14-4CA4-B0BC-19076E886686}" srcOrd="0" destOrd="0" presId="urn:microsoft.com/office/officeart/2005/8/layout/orgChart1"/>
    <dgm:cxn modelId="{9CFA1234-C537-446A-AF11-29AF0DE14CC3}" type="presParOf" srcId="{89DA3B49-61E2-4559-877A-B79644F0D10A}" destId="{C03F1015-8DE8-45A0-9B5F-A538E0DC8A31}" srcOrd="1" destOrd="0" presId="urn:microsoft.com/office/officeart/2005/8/layout/orgChart1"/>
    <dgm:cxn modelId="{2A09AD48-FFBF-436D-A213-BEED214795EA}" type="presParOf" srcId="{C3DAEAE0-64BA-41B6-8920-A1CEA0CFC610}" destId="{2662F040-FF8B-4882-9658-058A071C2BCB}" srcOrd="1" destOrd="0" presId="urn:microsoft.com/office/officeart/2005/8/layout/orgChart1"/>
    <dgm:cxn modelId="{99C3B231-60BB-4274-B8DF-8792718C9F23}" type="presParOf" srcId="{2662F040-FF8B-4882-9658-058A071C2BCB}" destId="{D97CB2A0-47D4-4978-9CA8-320145FFC427}" srcOrd="0" destOrd="0" presId="urn:microsoft.com/office/officeart/2005/8/layout/orgChart1"/>
    <dgm:cxn modelId="{1BB7EBA3-94D4-405C-A8D0-944F0AE9C173}" type="presParOf" srcId="{2662F040-FF8B-4882-9658-058A071C2BCB}" destId="{C00661AB-84A4-44CD-8104-06C8D8D2B5AD}" srcOrd="1" destOrd="0" presId="urn:microsoft.com/office/officeart/2005/8/layout/orgChart1"/>
    <dgm:cxn modelId="{97942D69-9020-4DCE-B49E-3F33A0886890}" type="presParOf" srcId="{C00661AB-84A4-44CD-8104-06C8D8D2B5AD}" destId="{2AA28EB3-2ECA-4DCC-9B53-1AB918CD8756}" srcOrd="0" destOrd="0" presId="urn:microsoft.com/office/officeart/2005/8/layout/orgChart1"/>
    <dgm:cxn modelId="{CE51FF03-29F7-4B2A-A996-DFE018E3E248}" type="presParOf" srcId="{2AA28EB3-2ECA-4DCC-9B53-1AB918CD8756}" destId="{71CFC401-E23F-4F3A-84E3-80BF833F1B77}" srcOrd="0" destOrd="0" presId="urn:microsoft.com/office/officeart/2005/8/layout/orgChart1"/>
    <dgm:cxn modelId="{2258AC4C-8236-4A05-B81B-1A4730568629}" type="presParOf" srcId="{2AA28EB3-2ECA-4DCC-9B53-1AB918CD8756}" destId="{349D9E6E-37A4-438A-90B6-04802C13809B}" srcOrd="1" destOrd="0" presId="urn:microsoft.com/office/officeart/2005/8/layout/orgChart1"/>
    <dgm:cxn modelId="{832410AF-BCCC-4868-A808-37D00EA13A00}" type="presParOf" srcId="{C00661AB-84A4-44CD-8104-06C8D8D2B5AD}" destId="{7A0FB4CA-0229-475A-B1B4-92665899B7B5}" srcOrd="1" destOrd="0" presId="urn:microsoft.com/office/officeart/2005/8/layout/orgChart1"/>
    <dgm:cxn modelId="{8B41952C-BB56-45CC-AAD2-9FADFD67141A}" type="presParOf" srcId="{C00661AB-84A4-44CD-8104-06C8D8D2B5AD}" destId="{B60EA8AB-8A71-455F-BB91-5691CDB05477}" srcOrd="2" destOrd="0" presId="urn:microsoft.com/office/officeart/2005/8/layout/orgChart1"/>
    <dgm:cxn modelId="{3CD90627-561B-4044-A4EB-1C19CD5877CD}" type="presParOf" srcId="{2662F040-FF8B-4882-9658-058A071C2BCB}" destId="{F11A2340-48CA-4E87-A0AD-4001061C57A4}" srcOrd="2" destOrd="0" presId="urn:microsoft.com/office/officeart/2005/8/layout/orgChart1"/>
    <dgm:cxn modelId="{FB45DBF5-C5E6-4BDB-9548-6B7420EA3564}" type="presParOf" srcId="{2662F040-FF8B-4882-9658-058A071C2BCB}" destId="{3AFB7377-B755-4BE5-802C-AE79ACFA29C2}" srcOrd="3" destOrd="0" presId="urn:microsoft.com/office/officeart/2005/8/layout/orgChart1"/>
    <dgm:cxn modelId="{ABE45141-87A1-49C9-B830-088992BE21B8}" type="presParOf" srcId="{3AFB7377-B755-4BE5-802C-AE79ACFA29C2}" destId="{A3EDE2EC-374E-4B64-B8E2-4B94F33772F5}" srcOrd="0" destOrd="0" presId="urn:microsoft.com/office/officeart/2005/8/layout/orgChart1"/>
    <dgm:cxn modelId="{826C6384-DB42-4D46-9AFC-9CF7FABDF6F5}" type="presParOf" srcId="{A3EDE2EC-374E-4B64-B8E2-4B94F33772F5}" destId="{A636F14F-39E3-4C1A-A4D3-CA2E3073ABDB}" srcOrd="0" destOrd="0" presId="urn:microsoft.com/office/officeart/2005/8/layout/orgChart1"/>
    <dgm:cxn modelId="{FD97F959-C3B9-4EA5-B589-04551FA058FC}" type="presParOf" srcId="{A3EDE2EC-374E-4B64-B8E2-4B94F33772F5}" destId="{7BF7ED9E-E147-4CF9-ADAA-17760513E5DC}" srcOrd="1" destOrd="0" presId="urn:microsoft.com/office/officeart/2005/8/layout/orgChart1"/>
    <dgm:cxn modelId="{04556B4C-A61C-4CA5-BD1D-10F6D9304B52}" type="presParOf" srcId="{3AFB7377-B755-4BE5-802C-AE79ACFA29C2}" destId="{D69319BE-7D81-4E23-91F5-86B885AC21A5}" srcOrd="1" destOrd="0" presId="urn:microsoft.com/office/officeart/2005/8/layout/orgChart1"/>
    <dgm:cxn modelId="{D51FE9E1-A8B9-46F2-84AF-261E2C7E7854}" type="presParOf" srcId="{3AFB7377-B755-4BE5-802C-AE79ACFA29C2}" destId="{0584EB26-561C-4501-8D2F-BB782C72A32F}" srcOrd="2" destOrd="0" presId="urn:microsoft.com/office/officeart/2005/8/layout/orgChart1"/>
    <dgm:cxn modelId="{22727A8D-92CB-48E7-89B6-F68CBDF90DA9}" type="presParOf" srcId="{C3DAEAE0-64BA-41B6-8920-A1CEA0CFC610}" destId="{5BCB42DD-4CA2-4B6F-BD25-0E5E3EB9AD82}" srcOrd="2" destOrd="0" presId="urn:microsoft.com/office/officeart/2005/8/layout/orgChart1"/>
    <dgm:cxn modelId="{2EC8B000-11BB-40BD-8DF5-23D78C19A1BD}" type="presParOf" srcId="{661A60A4-9A4F-4134-88AD-0554B1C39C1A}" destId="{0F7967A8-9678-40F8-A5DB-84768681A36D}" srcOrd="2" destOrd="0" presId="urn:microsoft.com/office/officeart/2005/8/layout/orgChart1"/>
    <dgm:cxn modelId="{EB1C9ECF-F5D3-4214-9505-921467D23614}" type="presParOf" srcId="{76E8514C-F7E1-4E74-A47F-6FEDB7C494E8}" destId="{0EE6B653-A1AD-4000-B3E6-3CC1BC1E1D05}" srcOrd="1" destOrd="0" presId="urn:microsoft.com/office/officeart/2005/8/layout/orgChart1"/>
    <dgm:cxn modelId="{108CE64F-28AE-4F7B-8674-8A85CC331A88}" type="presParOf" srcId="{0EE6B653-A1AD-4000-B3E6-3CC1BC1E1D05}" destId="{46845F87-BC8B-4A95-8306-41C6045A3A86}" srcOrd="0" destOrd="0" presId="urn:microsoft.com/office/officeart/2005/8/layout/orgChart1"/>
    <dgm:cxn modelId="{E2B33CB6-FFCC-49F3-B293-A434BA41E6C4}" type="presParOf" srcId="{46845F87-BC8B-4A95-8306-41C6045A3A86}" destId="{B87C9515-DD2C-4FA7-B86C-0CC2CAD84756}" srcOrd="0" destOrd="0" presId="urn:microsoft.com/office/officeart/2005/8/layout/orgChart1"/>
    <dgm:cxn modelId="{62D0FA96-2DB1-46D3-B405-43833ED217A0}" type="presParOf" srcId="{46845F87-BC8B-4A95-8306-41C6045A3A86}" destId="{B79B61F9-F51D-4C5F-9B24-EB490F133910}" srcOrd="1" destOrd="0" presId="urn:microsoft.com/office/officeart/2005/8/layout/orgChart1"/>
    <dgm:cxn modelId="{B7FCA893-9E3D-42AC-839A-673733D191ED}" type="presParOf" srcId="{0EE6B653-A1AD-4000-B3E6-3CC1BC1E1D05}" destId="{A6B1458F-119D-40BE-9D60-C0CC0D8EFC38}" srcOrd="1" destOrd="0" presId="urn:microsoft.com/office/officeart/2005/8/layout/orgChart1"/>
    <dgm:cxn modelId="{B05E8520-AD00-4EA6-BF91-00538C2C72D2}" type="presParOf" srcId="{0EE6B653-A1AD-4000-B3E6-3CC1BC1E1D05}" destId="{E8470D1E-CEBA-40F3-9BAE-29431C5A8F54}" srcOrd="2" destOrd="0" presId="urn:microsoft.com/office/officeart/2005/8/layout/orgChart1"/>
    <dgm:cxn modelId="{4C66648F-DFAD-4E74-A36C-DAE469360B71}" type="presParOf" srcId="{76E8514C-F7E1-4E74-A47F-6FEDB7C494E8}" destId="{6C9F9611-1607-4B71-B967-5BC4ECD7F21F}" srcOrd="2" destOrd="0" presId="urn:microsoft.com/office/officeart/2005/8/layout/orgChart1"/>
    <dgm:cxn modelId="{BF86550A-F547-4C71-95EA-6458B7EBD9D1}" type="presParOf" srcId="{6C9F9611-1607-4B71-B967-5BC4ECD7F21F}" destId="{CF625477-45CC-40BA-823F-FC342C880D57}" srcOrd="0" destOrd="0" presId="urn:microsoft.com/office/officeart/2005/8/layout/orgChart1"/>
    <dgm:cxn modelId="{5E8CE299-EAB1-4389-BF49-41F72E70B134}" type="presParOf" srcId="{CF625477-45CC-40BA-823F-FC342C880D57}" destId="{A72CAB3C-8D80-4E4E-BA88-A51F94622CA7}" srcOrd="0" destOrd="0" presId="urn:microsoft.com/office/officeart/2005/8/layout/orgChart1"/>
    <dgm:cxn modelId="{2AFA262C-07FD-4565-9ADC-FE41F00FADA0}" type="presParOf" srcId="{CF625477-45CC-40BA-823F-FC342C880D57}" destId="{C21702B2-9A44-4D9C-B81F-AA36468391B9}" srcOrd="1" destOrd="0" presId="urn:microsoft.com/office/officeart/2005/8/layout/orgChart1"/>
    <dgm:cxn modelId="{D6E4A1C8-BE3C-43EC-B199-84548BFFE7FF}" type="presParOf" srcId="{6C9F9611-1607-4B71-B967-5BC4ECD7F21F}" destId="{2F02DB45-83F8-4EEC-AF9D-E60BB5BAFEC1}" srcOrd="1" destOrd="0" presId="urn:microsoft.com/office/officeart/2005/8/layout/orgChart1"/>
    <dgm:cxn modelId="{1BD22CB5-2938-4E4A-ADC2-8DE61E03A257}" type="presParOf" srcId="{6C9F9611-1607-4B71-B967-5BC4ECD7F21F}" destId="{F833E652-721A-49DE-A947-CC7BE89E8DD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498774-E65F-448F-BD21-016DFBF3B843}" type="doc">
      <dgm:prSet loTypeId="urn:microsoft.com/office/officeart/2005/8/layout/venn1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A6F2BEBF-9242-4A5B-A88C-2BE29612857F}">
      <dgm:prSet custT="1"/>
      <dgm:spPr/>
      <dgm:t>
        <a:bodyPr/>
        <a:lstStyle/>
        <a:p>
          <a:r>
            <a:rPr lang="en-GB" sz="2400" b="1"/>
            <a:t>Classification</a:t>
          </a:r>
          <a:endParaRPr lang="en-GB" sz="2400"/>
        </a:p>
      </dgm:t>
    </dgm:pt>
    <dgm:pt modelId="{5F9F5934-CC56-4CFD-8163-A3DBBF918505}" type="parTrans" cxnId="{E4ECB00F-E2AD-4FE4-9063-72FF5D6D88EF}">
      <dgm:prSet/>
      <dgm:spPr/>
      <dgm:t>
        <a:bodyPr/>
        <a:lstStyle/>
        <a:p>
          <a:endParaRPr lang="en-GB" sz="2000"/>
        </a:p>
      </dgm:t>
    </dgm:pt>
    <dgm:pt modelId="{44A9ED7B-C4FE-4B52-858B-5151711E24CA}" type="sibTrans" cxnId="{E4ECB00F-E2AD-4FE4-9063-72FF5D6D88EF}">
      <dgm:prSet/>
      <dgm:spPr/>
      <dgm:t>
        <a:bodyPr/>
        <a:lstStyle/>
        <a:p>
          <a:endParaRPr lang="en-GB" sz="2000"/>
        </a:p>
      </dgm:t>
    </dgm:pt>
    <dgm:pt modelId="{DB441F1C-37B4-4AB9-9523-55D92707683C}">
      <dgm:prSet custT="1"/>
      <dgm:spPr/>
      <dgm:t>
        <a:bodyPr/>
        <a:lstStyle/>
        <a:p>
          <a:r>
            <a:rPr lang="en-GB" sz="2400" b="1"/>
            <a:t>Regression</a:t>
          </a:r>
          <a:endParaRPr lang="en-GB" sz="2400"/>
        </a:p>
      </dgm:t>
    </dgm:pt>
    <dgm:pt modelId="{023182BF-FDFE-4F0A-96C9-8995E50F7BB1}" type="parTrans" cxnId="{301C9C80-D71D-4733-BB63-D3170CE593A2}">
      <dgm:prSet/>
      <dgm:spPr/>
      <dgm:t>
        <a:bodyPr/>
        <a:lstStyle/>
        <a:p>
          <a:endParaRPr lang="en-GB" sz="2000"/>
        </a:p>
      </dgm:t>
    </dgm:pt>
    <dgm:pt modelId="{2B7CF5CC-2D25-4C2E-9056-CD1194AD6A64}" type="sibTrans" cxnId="{301C9C80-D71D-4733-BB63-D3170CE593A2}">
      <dgm:prSet/>
      <dgm:spPr/>
      <dgm:t>
        <a:bodyPr/>
        <a:lstStyle/>
        <a:p>
          <a:endParaRPr lang="en-GB" sz="2000"/>
        </a:p>
      </dgm:t>
    </dgm:pt>
    <dgm:pt modelId="{82032FBF-2A77-4B37-A4A5-A86C3952A880}">
      <dgm:prSet custT="1"/>
      <dgm:spPr/>
      <dgm:t>
        <a:bodyPr/>
        <a:lstStyle/>
        <a:p>
          <a:r>
            <a:rPr lang="en-GB" sz="2400" b="1"/>
            <a:t>Clustering</a:t>
          </a:r>
          <a:endParaRPr lang="en-GB" sz="2400"/>
        </a:p>
      </dgm:t>
    </dgm:pt>
    <dgm:pt modelId="{172B4C8C-ED23-4449-8333-306719F6A94C}" type="parTrans" cxnId="{DEFC2DD8-9C86-4CCE-8F7E-3B4BB887983A}">
      <dgm:prSet/>
      <dgm:spPr/>
      <dgm:t>
        <a:bodyPr/>
        <a:lstStyle/>
        <a:p>
          <a:endParaRPr lang="en-GB" sz="2000"/>
        </a:p>
      </dgm:t>
    </dgm:pt>
    <dgm:pt modelId="{BAC4F5CF-C17B-48BC-A01F-A511EEA39C1A}" type="sibTrans" cxnId="{DEFC2DD8-9C86-4CCE-8F7E-3B4BB887983A}">
      <dgm:prSet/>
      <dgm:spPr/>
      <dgm:t>
        <a:bodyPr/>
        <a:lstStyle/>
        <a:p>
          <a:endParaRPr lang="en-GB" sz="2000"/>
        </a:p>
      </dgm:t>
    </dgm:pt>
    <dgm:pt modelId="{721A9D13-990D-47BE-A1FA-848EEA105A59}">
      <dgm:prSet custT="1"/>
      <dgm:spPr/>
      <dgm:t>
        <a:bodyPr/>
        <a:lstStyle/>
        <a:p>
          <a:r>
            <a:rPr lang="en-GB" sz="2400" b="1"/>
            <a:t>Association Rule Mining</a:t>
          </a:r>
          <a:endParaRPr lang="en-GB" sz="2400"/>
        </a:p>
      </dgm:t>
    </dgm:pt>
    <dgm:pt modelId="{8B074744-58A9-4128-A025-4BD9ED34696E}" type="parTrans" cxnId="{DB9DAC1C-04A9-4EA6-ADF1-51FC7B20ED44}">
      <dgm:prSet/>
      <dgm:spPr/>
      <dgm:t>
        <a:bodyPr/>
        <a:lstStyle/>
        <a:p>
          <a:endParaRPr lang="en-GB" sz="2000"/>
        </a:p>
      </dgm:t>
    </dgm:pt>
    <dgm:pt modelId="{7ADF40C4-34C3-41D3-8159-3C93E41D943C}" type="sibTrans" cxnId="{DB9DAC1C-04A9-4EA6-ADF1-51FC7B20ED44}">
      <dgm:prSet/>
      <dgm:spPr/>
      <dgm:t>
        <a:bodyPr/>
        <a:lstStyle/>
        <a:p>
          <a:endParaRPr lang="en-GB" sz="2000"/>
        </a:p>
      </dgm:t>
    </dgm:pt>
    <dgm:pt modelId="{84259137-2A52-4C42-80BC-C66F0A7D1D6A}">
      <dgm:prSet custT="1"/>
      <dgm:spPr/>
      <dgm:t>
        <a:bodyPr/>
        <a:lstStyle/>
        <a:p>
          <a:r>
            <a:rPr lang="en-GB" sz="2400" b="1"/>
            <a:t>Dimensionality Reduction</a:t>
          </a:r>
          <a:endParaRPr lang="en-GB" sz="2400"/>
        </a:p>
      </dgm:t>
    </dgm:pt>
    <dgm:pt modelId="{60277A4F-E23E-4201-B807-409956061024}" type="parTrans" cxnId="{1FDA4199-D62B-4990-82FE-9AEE74453428}">
      <dgm:prSet/>
      <dgm:spPr/>
      <dgm:t>
        <a:bodyPr/>
        <a:lstStyle/>
        <a:p>
          <a:endParaRPr lang="en-GB" sz="2000"/>
        </a:p>
      </dgm:t>
    </dgm:pt>
    <dgm:pt modelId="{8EBDF996-F744-43ED-B14D-71572F4455F8}" type="sibTrans" cxnId="{1FDA4199-D62B-4990-82FE-9AEE74453428}">
      <dgm:prSet/>
      <dgm:spPr/>
      <dgm:t>
        <a:bodyPr/>
        <a:lstStyle/>
        <a:p>
          <a:endParaRPr lang="en-GB" sz="2000"/>
        </a:p>
      </dgm:t>
    </dgm:pt>
    <dgm:pt modelId="{11E176C0-C590-4CF5-9451-424AF764C7F5}" type="pres">
      <dgm:prSet presAssocID="{B9498774-E65F-448F-BD21-016DFBF3B843}" presName="compositeShape" presStyleCnt="0">
        <dgm:presLayoutVars>
          <dgm:chMax val="7"/>
          <dgm:dir/>
          <dgm:resizeHandles val="exact"/>
        </dgm:presLayoutVars>
      </dgm:prSet>
      <dgm:spPr/>
    </dgm:pt>
    <dgm:pt modelId="{9F997D7D-7F3E-42E2-B0DA-BE760298893A}" type="pres">
      <dgm:prSet presAssocID="{A6F2BEBF-9242-4A5B-A88C-2BE29612857F}" presName="circ1" presStyleLbl="vennNode1" presStyleIdx="0" presStyleCnt="5"/>
      <dgm:spPr/>
    </dgm:pt>
    <dgm:pt modelId="{3072A6EF-274A-434B-9F89-E0D24FF253A7}" type="pres">
      <dgm:prSet presAssocID="{A6F2BEBF-9242-4A5B-A88C-2BE29612857F}" presName="circ1Tx" presStyleLbl="revTx" presStyleIdx="0" presStyleCnt="0" custLinFactNeighborX="304" custLinFactNeighborY="33430">
        <dgm:presLayoutVars>
          <dgm:chMax val="0"/>
          <dgm:chPref val="0"/>
          <dgm:bulletEnabled val="1"/>
        </dgm:presLayoutVars>
      </dgm:prSet>
      <dgm:spPr/>
    </dgm:pt>
    <dgm:pt modelId="{5A164077-A935-43B7-84D7-6C5276BF9AD0}" type="pres">
      <dgm:prSet presAssocID="{DB441F1C-37B4-4AB9-9523-55D92707683C}" presName="circ2" presStyleLbl="vennNode1" presStyleIdx="1" presStyleCnt="5"/>
      <dgm:spPr/>
    </dgm:pt>
    <dgm:pt modelId="{D8EE7D5E-5C99-4885-9742-9C8115CC6985}" type="pres">
      <dgm:prSet presAssocID="{DB441F1C-37B4-4AB9-9523-55D92707683C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8C8B72F-4B10-44B5-9FA1-FCCFAB43393D}" type="pres">
      <dgm:prSet presAssocID="{82032FBF-2A77-4B37-A4A5-A86C3952A880}" presName="circ3" presStyleLbl="vennNode1" presStyleIdx="2" presStyleCnt="5"/>
      <dgm:spPr/>
    </dgm:pt>
    <dgm:pt modelId="{1457D2BE-15A0-4887-8C6F-7104C84A9E02}" type="pres">
      <dgm:prSet presAssocID="{82032FBF-2A77-4B37-A4A5-A86C3952A880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A2C6579-91D7-4858-A7EC-82774B84C7D4}" type="pres">
      <dgm:prSet presAssocID="{721A9D13-990D-47BE-A1FA-848EEA105A59}" presName="circ4" presStyleLbl="vennNode1" presStyleIdx="3" presStyleCnt="5"/>
      <dgm:spPr/>
    </dgm:pt>
    <dgm:pt modelId="{A8517012-BAE0-4458-8E66-5C687965CADC}" type="pres">
      <dgm:prSet presAssocID="{721A9D13-990D-47BE-A1FA-848EEA105A59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28DBE4A-C55A-422B-8BB6-BEAD48F6DC99}" type="pres">
      <dgm:prSet presAssocID="{84259137-2A52-4C42-80BC-C66F0A7D1D6A}" presName="circ5" presStyleLbl="vennNode1" presStyleIdx="4" presStyleCnt="5"/>
      <dgm:spPr/>
    </dgm:pt>
    <dgm:pt modelId="{F7E28336-5236-40FC-9508-86BB9CB6A5B1}" type="pres">
      <dgm:prSet presAssocID="{84259137-2A52-4C42-80BC-C66F0A7D1D6A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E4ECB00F-E2AD-4FE4-9063-72FF5D6D88EF}" srcId="{B9498774-E65F-448F-BD21-016DFBF3B843}" destId="{A6F2BEBF-9242-4A5B-A88C-2BE29612857F}" srcOrd="0" destOrd="0" parTransId="{5F9F5934-CC56-4CFD-8163-A3DBBF918505}" sibTransId="{44A9ED7B-C4FE-4B52-858B-5151711E24CA}"/>
    <dgm:cxn modelId="{DB9DAC1C-04A9-4EA6-ADF1-51FC7B20ED44}" srcId="{B9498774-E65F-448F-BD21-016DFBF3B843}" destId="{721A9D13-990D-47BE-A1FA-848EEA105A59}" srcOrd="3" destOrd="0" parTransId="{8B074744-58A9-4128-A025-4BD9ED34696E}" sibTransId="{7ADF40C4-34C3-41D3-8159-3C93E41D943C}"/>
    <dgm:cxn modelId="{B1001D28-0439-4BAD-BC2B-D2DBEB26CC97}" type="presOf" srcId="{721A9D13-990D-47BE-A1FA-848EEA105A59}" destId="{A8517012-BAE0-4458-8E66-5C687965CADC}" srcOrd="0" destOrd="0" presId="urn:microsoft.com/office/officeart/2005/8/layout/venn1"/>
    <dgm:cxn modelId="{7ABFF373-8A2F-4480-B016-581277A5AB71}" type="presOf" srcId="{A6F2BEBF-9242-4A5B-A88C-2BE29612857F}" destId="{3072A6EF-274A-434B-9F89-E0D24FF253A7}" srcOrd="0" destOrd="0" presId="urn:microsoft.com/office/officeart/2005/8/layout/venn1"/>
    <dgm:cxn modelId="{32BE987B-5EDA-49A5-BBD3-E0BDB451F344}" type="presOf" srcId="{DB441F1C-37B4-4AB9-9523-55D92707683C}" destId="{D8EE7D5E-5C99-4885-9742-9C8115CC6985}" srcOrd="0" destOrd="0" presId="urn:microsoft.com/office/officeart/2005/8/layout/venn1"/>
    <dgm:cxn modelId="{301C9C80-D71D-4733-BB63-D3170CE593A2}" srcId="{B9498774-E65F-448F-BD21-016DFBF3B843}" destId="{DB441F1C-37B4-4AB9-9523-55D92707683C}" srcOrd="1" destOrd="0" parTransId="{023182BF-FDFE-4F0A-96C9-8995E50F7BB1}" sibTransId="{2B7CF5CC-2D25-4C2E-9056-CD1194AD6A64}"/>
    <dgm:cxn modelId="{1FDA4199-D62B-4990-82FE-9AEE74453428}" srcId="{B9498774-E65F-448F-BD21-016DFBF3B843}" destId="{84259137-2A52-4C42-80BC-C66F0A7D1D6A}" srcOrd="4" destOrd="0" parTransId="{60277A4F-E23E-4201-B807-409956061024}" sibTransId="{8EBDF996-F744-43ED-B14D-71572F4455F8}"/>
    <dgm:cxn modelId="{FA3F869F-1BA9-4DEF-A461-86DF281BF576}" type="presOf" srcId="{84259137-2A52-4C42-80BC-C66F0A7D1D6A}" destId="{F7E28336-5236-40FC-9508-86BB9CB6A5B1}" srcOrd="0" destOrd="0" presId="urn:microsoft.com/office/officeart/2005/8/layout/venn1"/>
    <dgm:cxn modelId="{A96D8DB9-767A-4290-A9BE-506A37414BC5}" type="presOf" srcId="{82032FBF-2A77-4B37-A4A5-A86C3952A880}" destId="{1457D2BE-15A0-4887-8C6F-7104C84A9E02}" srcOrd="0" destOrd="0" presId="urn:microsoft.com/office/officeart/2005/8/layout/venn1"/>
    <dgm:cxn modelId="{71F8B7CA-8F77-4F2A-A31C-6B14E8618DD9}" type="presOf" srcId="{B9498774-E65F-448F-BD21-016DFBF3B843}" destId="{11E176C0-C590-4CF5-9451-424AF764C7F5}" srcOrd="0" destOrd="0" presId="urn:microsoft.com/office/officeart/2005/8/layout/venn1"/>
    <dgm:cxn modelId="{DEFC2DD8-9C86-4CCE-8F7E-3B4BB887983A}" srcId="{B9498774-E65F-448F-BD21-016DFBF3B843}" destId="{82032FBF-2A77-4B37-A4A5-A86C3952A880}" srcOrd="2" destOrd="0" parTransId="{172B4C8C-ED23-4449-8333-306719F6A94C}" sibTransId="{BAC4F5CF-C17B-48BC-A01F-A511EEA39C1A}"/>
    <dgm:cxn modelId="{FC635EE3-1440-4C7D-975F-5D4D28C527A3}" type="presParOf" srcId="{11E176C0-C590-4CF5-9451-424AF764C7F5}" destId="{9F997D7D-7F3E-42E2-B0DA-BE760298893A}" srcOrd="0" destOrd="0" presId="urn:microsoft.com/office/officeart/2005/8/layout/venn1"/>
    <dgm:cxn modelId="{6C1AEED2-B8BE-4FB1-8170-468A409D6233}" type="presParOf" srcId="{11E176C0-C590-4CF5-9451-424AF764C7F5}" destId="{3072A6EF-274A-434B-9F89-E0D24FF253A7}" srcOrd="1" destOrd="0" presId="urn:microsoft.com/office/officeart/2005/8/layout/venn1"/>
    <dgm:cxn modelId="{3F46EBCC-4D5B-4539-8909-30382B9FD39D}" type="presParOf" srcId="{11E176C0-C590-4CF5-9451-424AF764C7F5}" destId="{5A164077-A935-43B7-84D7-6C5276BF9AD0}" srcOrd="2" destOrd="0" presId="urn:microsoft.com/office/officeart/2005/8/layout/venn1"/>
    <dgm:cxn modelId="{61C90E1B-DC25-4C24-83A4-963EF0A32F3E}" type="presParOf" srcId="{11E176C0-C590-4CF5-9451-424AF764C7F5}" destId="{D8EE7D5E-5C99-4885-9742-9C8115CC6985}" srcOrd="3" destOrd="0" presId="urn:microsoft.com/office/officeart/2005/8/layout/venn1"/>
    <dgm:cxn modelId="{1173FF11-C6F8-4D83-B23A-AAB5A619945B}" type="presParOf" srcId="{11E176C0-C590-4CF5-9451-424AF764C7F5}" destId="{58C8B72F-4B10-44B5-9FA1-FCCFAB43393D}" srcOrd="4" destOrd="0" presId="urn:microsoft.com/office/officeart/2005/8/layout/venn1"/>
    <dgm:cxn modelId="{D24CBDDF-1F91-4DA7-982E-945D0F99C35A}" type="presParOf" srcId="{11E176C0-C590-4CF5-9451-424AF764C7F5}" destId="{1457D2BE-15A0-4887-8C6F-7104C84A9E02}" srcOrd="5" destOrd="0" presId="urn:microsoft.com/office/officeart/2005/8/layout/venn1"/>
    <dgm:cxn modelId="{D16694E4-F86C-48CA-86F7-C087DD40F06E}" type="presParOf" srcId="{11E176C0-C590-4CF5-9451-424AF764C7F5}" destId="{9A2C6579-91D7-4858-A7EC-82774B84C7D4}" srcOrd="6" destOrd="0" presId="urn:microsoft.com/office/officeart/2005/8/layout/venn1"/>
    <dgm:cxn modelId="{A9BA7C6C-99F5-4E0B-A8F9-95A4B3102168}" type="presParOf" srcId="{11E176C0-C590-4CF5-9451-424AF764C7F5}" destId="{A8517012-BAE0-4458-8E66-5C687965CADC}" srcOrd="7" destOrd="0" presId="urn:microsoft.com/office/officeart/2005/8/layout/venn1"/>
    <dgm:cxn modelId="{A984B08B-32B8-4955-A84D-C72B5178331B}" type="presParOf" srcId="{11E176C0-C590-4CF5-9451-424AF764C7F5}" destId="{428DBE4A-C55A-422B-8BB6-BEAD48F6DC99}" srcOrd="8" destOrd="0" presId="urn:microsoft.com/office/officeart/2005/8/layout/venn1"/>
    <dgm:cxn modelId="{D3F208B9-9B8F-4B20-8B8B-6CCF717E2A41}" type="presParOf" srcId="{11E176C0-C590-4CF5-9451-424AF764C7F5}" destId="{F7E28336-5236-40FC-9508-86BB9CB6A5B1}" srcOrd="9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36785C-B529-4C9C-A549-2CF7FA5E1729}" type="doc">
      <dgm:prSet loTypeId="urn:microsoft.com/office/officeart/2005/8/layout/hProcess9" loCatId="process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60B9A9DF-1474-443E-930D-7D8819787349}">
      <dgm:prSet/>
      <dgm:spPr/>
      <dgm:t>
        <a:bodyPr/>
        <a:lstStyle/>
        <a:p>
          <a:r>
            <a:rPr lang="en-GB" dirty="0"/>
            <a:t>1️⃣ </a:t>
          </a:r>
          <a:r>
            <a:rPr lang="en-GB" b="1" dirty="0"/>
            <a:t>Defining Business Objectives</a:t>
          </a:r>
          <a:r>
            <a:rPr lang="en-GB" dirty="0"/>
            <a:t> – What problem are we solving?</a:t>
          </a:r>
        </a:p>
      </dgm:t>
    </dgm:pt>
    <dgm:pt modelId="{02DA32A9-05F2-47F7-84F8-C0B85049296E}" type="parTrans" cxnId="{82699869-2EF2-456C-9293-423587FAFC63}">
      <dgm:prSet/>
      <dgm:spPr/>
      <dgm:t>
        <a:bodyPr/>
        <a:lstStyle/>
        <a:p>
          <a:endParaRPr lang="en-GB"/>
        </a:p>
      </dgm:t>
    </dgm:pt>
    <dgm:pt modelId="{E29AF93F-CFEC-449C-9015-48DF13E6C8BB}" type="sibTrans" cxnId="{82699869-2EF2-456C-9293-423587FAFC63}">
      <dgm:prSet/>
      <dgm:spPr/>
      <dgm:t>
        <a:bodyPr/>
        <a:lstStyle/>
        <a:p>
          <a:endParaRPr lang="en-GB"/>
        </a:p>
      </dgm:t>
    </dgm:pt>
    <dgm:pt modelId="{FAC4C9D0-A9A7-4A64-868E-B55BEAB8E184}">
      <dgm:prSet/>
      <dgm:spPr/>
      <dgm:t>
        <a:bodyPr/>
        <a:lstStyle/>
        <a:p>
          <a:r>
            <a:rPr lang="en-GB" dirty="0"/>
            <a:t>2️⃣ </a:t>
          </a:r>
          <a:r>
            <a:rPr lang="en-GB" b="1" dirty="0"/>
            <a:t>Assessing the Current Situation</a:t>
          </a:r>
          <a:r>
            <a:rPr lang="en-GB" dirty="0"/>
            <a:t> – Available data, constraints, risks</a:t>
          </a:r>
        </a:p>
      </dgm:t>
    </dgm:pt>
    <dgm:pt modelId="{5183F90C-9A80-4FB1-9DA8-B26543AC9471}" type="parTrans" cxnId="{711E94E2-9893-45D7-B8D0-E5D79F724137}">
      <dgm:prSet/>
      <dgm:spPr/>
      <dgm:t>
        <a:bodyPr/>
        <a:lstStyle/>
        <a:p>
          <a:endParaRPr lang="en-GB"/>
        </a:p>
      </dgm:t>
    </dgm:pt>
    <dgm:pt modelId="{FBFD5064-AF3F-4413-B818-4A35497F59A3}" type="sibTrans" cxnId="{711E94E2-9893-45D7-B8D0-E5D79F724137}">
      <dgm:prSet/>
      <dgm:spPr/>
      <dgm:t>
        <a:bodyPr/>
        <a:lstStyle/>
        <a:p>
          <a:endParaRPr lang="en-GB"/>
        </a:p>
      </dgm:t>
    </dgm:pt>
    <dgm:pt modelId="{A81D7787-F8C7-489D-A4F9-4F736D349D4C}">
      <dgm:prSet/>
      <dgm:spPr/>
      <dgm:t>
        <a:bodyPr/>
        <a:lstStyle/>
        <a:p>
          <a:r>
            <a:rPr lang="en-GB"/>
            <a:t>3️⃣ </a:t>
          </a:r>
          <a:r>
            <a:rPr lang="en-GB" b="1"/>
            <a:t>Setting Data Mining Goals</a:t>
          </a:r>
          <a:r>
            <a:rPr lang="en-GB"/>
            <a:t> – What insights or models are needed?</a:t>
          </a:r>
        </a:p>
      </dgm:t>
    </dgm:pt>
    <dgm:pt modelId="{624E47DF-57F9-424B-A201-2A1AE77FDA1B}" type="parTrans" cxnId="{13D79EC2-6682-4850-A9D3-4D05CE03E9C7}">
      <dgm:prSet/>
      <dgm:spPr/>
      <dgm:t>
        <a:bodyPr/>
        <a:lstStyle/>
        <a:p>
          <a:endParaRPr lang="en-GB"/>
        </a:p>
      </dgm:t>
    </dgm:pt>
    <dgm:pt modelId="{27E365A8-7262-49EA-B1B1-735D99E9E594}" type="sibTrans" cxnId="{13D79EC2-6682-4850-A9D3-4D05CE03E9C7}">
      <dgm:prSet/>
      <dgm:spPr/>
      <dgm:t>
        <a:bodyPr/>
        <a:lstStyle/>
        <a:p>
          <a:endParaRPr lang="en-GB"/>
        </a:p>
      </dgm:t>
    </dgm:pt>
    <dgm:pt modelId="{22804045-7F68-45AD-B42C-4EBC7985B34D}">
      <dgm:prSet/>
      <dgm:spPr/>
      <dgm:t>
        <a:bodyPr/>
        <a:lstStyle/>
        <a:p>
          <a:r>
            <a:rPr lang="en-GB"/>
            <a:t>4️⃣ </a:t>
          </a:r>
          <a:r>
            <a:rPr lang="en-GB" b="1"/>
            <a:t>Defining Success Metrics</a:t>
          </a:r>
          <a:r>
            <a:rPr lang="en-GB"/>
            <a:t> – Business &amp; technical evaluation criteria</a:t>
          </a:r>
        </a:p>
      </dgm:t>
    </dgm:pt>
    <dgm:pt modelId="{256AF8C1-FA89-40D5-83A4-BDAE5EF7FBB3}" type="parTrans" cxnId="{E426BF9F-DDCE-44A3-9A0E-ECB7B5FB7596}">
      <dgm:prSet/>
      <dgm:spPr/>
      <dgm:t>
        <a:bodyPr/>
        <a:lstStyle/>
        <a:p>
          <a:endParaRPr lang="en-GB"/>
        </a:p>
      </dgm:t>
    </dgm:pt>
    <dgm:pt modelId="{DEFEA46B-E185-4EC5-9E5B-981AB5094D3B}" type="sibTrans" cxnId="{E426BF9F-DDCE-44A3-9A0E-ECB7B5FB7596}">
      <dgm:prSet/>
      <dgm:spPr/>
      <dgm:t>
        <a:bodyPr/>
        <a:lstStyle/>
        <a:p>
          <a:endParaRPr lang="en-GB"/>
        </a:p>
      </dgm:t>
    </dgm:pt>
    <dgm:pt modelId="{6C49357D-6C03-46C5-8DC2-5C2B5DB59F70}" type="pres">
      <dgm:prSet presAssocID="{FB36785C-B529-4C9C-A549-2CF7FA5E1729}" presName="CompostProcess" presStyleCnt="0">
        <dgm:presLayoutVars>
          <dgm:dir/>
          <dgm:resizeHandles val="exact"/>
        </dgm:presLayoutVars>
      </dgm:prSet>
      <dgm:spPr/>
    </dgm:pt>
    <dgm:pt modelId="{5497501B-8772-491D-BB8A-5CF92B094B79}" type="pres">
      <dgm:prSet presAssocID="{FB36785C-B529-4C9C-A549-2CF7FA5E1729}" presName="arrow" presStyleLbl="bgShp" presStyleIdx="0" presStyleCnt="1"/>
      <dgm:spPr/>
    </dgm:pt>
    <dgm:pt modelId="{637457EE-61AF-48C6-B7F6-EC2442EE69F2}" type="pres">
      <dgm:prSet presAssocID="{FB36785C-B529-4C9C-A549-2CF7FA5E1729}" presName="linearProcess" presStyleCnt="0"/>
      <dgm:spPr/>
    </dgm:pt>
    <dgm:pt modelId="{4BAD9115-0A3B-448E-A2A5-F9D548DDB910}" type="pres">
      <dgm:prSet presAssocID="{60B9A9DF-1474-443E-930D-7D8819787349}" presName="textNode" presStyleLbl="node1" presStyleIdx="0" presStyleCnt="4">
        <dgm:presLayoutVars>
          <dgm:bulletEnabled val="1"/>
        </dgm:presLayoutVars>
      </dgm:prSet>
      <dgm:spPr/>
    </dgm:pt>
    <dgm:pt modelId="{030438DE-8374-4812-A925-958B0317D3DA}" type="pres">
      <dgm:prSet presAssocID="{E29AF93F-CFEC-449C-9015-48DF13E6C8BB}" presName="sibTrans" presStyleCnt="0"/>
      <dgm:spPr/>
    </dgm:pt>
    <dgm:pt modelId="{CE72086E-F573-48B8-810E-DD0A26C62818}" type="pres">
      <dgm:prSet presAssocID="{FAC4C9D0-A9A7-4A64-868E-B55BEAB8E184}" presName="textNode" presStyleLbl="node1" presStyleIdx="1" presStyleCnt="4">
        <dgm:presLayoutVars>
          <dgm:bulletEnabled val="1"/>
        </dgm:presLayoutVars>
      </dgm:prSet>
      <dgm:spPr/>
    </dgm:pt>
    <dgm:pt modelId="{4217505B-712C-41CA-A1BD-DA7232645C9C}" type="pres">
      <dgm:prSet presAssocID="{FBFD5064-AF3F-4413-B818-4A35497F59A3}" presName="sibTrans" presStyleCnt="0"/>
      <dgm:spPr/>
    </dgm:pt>
    <dgm:pt modelId="{9CF763C1-7786-400D-91E5-D2988674F85F}" type="pres">
      <dgm:prSet presAssocID="{A81D7787-F8C7-489D-A4F9-4F736D349D4C}" presName="textNode" presStyleLbl="node1" presStyleIdx="2" presStyleCnt="4">
        <dgm:presLayoutVars>
          <dgm:bulletEnabled val="1"/>
        </dgm:presLayoutVars>
      </dgm:prSet>
      <dgm:spPr/>
    </dgm:pt>
    <dgm:pt modelId="{5714ACA9-A5CF-4CE3-81AF-EC2CCFFD01EE}" type="pres">
      <dgm:prSet presAssocID="{27E365A8-7262-49EA-B1B1-735D99E9E594}" presName="sibTrans" presStyleCnt="0"/>
      <dgm:spPr/>
    </dgm:pt>
    <dgm:pt modelId="{8BF021F0-3CB6-49B1-A9B6-667C0EF426DC}" type="pres">
      <dgm:prSet presAssocID="{22804045-7F68-45AD-B42C-4EBC7985B34D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09C72A1C-FAC9-41DB-9C31-5E22BA0D67DD}" type="presOf" srcId="{FB36785C-B529-4C9C-A549-2CF7FA5E1729}" destId="{6C49357D-6C03-46C5-8DC2-5C2B5DB59F70}" srcOrd="0" destOrd="0" presId="urn:microsoft.com/office/officeart/2005/8/layout/hProcess9"/>
    <dgm:cxn modelId="{82699869-2EF2-456C-9293-423587FAFC63}" srcId="{FB36785C-B529-4C9C-A549-2CF7FA5E1729}" destId="{60B9A9DF-1474-443E-930D-7D8819787349}" srcOrd="0" destOrd="0" parTransId="{02DA32A9-05F2-47F7-84F8-C0B85049296E}" sibTransId="{E29AF93F-CFEC-449C-9015-48DF13E6C8BB}"/>
    <dgm:cxn modelId="{01AE4E53-BFB8-4B3F-B26E-A50094FA4B9A}" type="presOf" srcId="{A81D7787-F8C7-489D-A4F9-4F736D349D4C}" destId="{9CF763C1-7786-400D-91E5-D2988674F85F}" srcOrd="0" destOrd="0" presId="urn:microsoft.com/office/officeart/2005/8/layout/hProcess9"/>
    <dgm:cxn modelId="{E19AD078-57F2-4EED-91B8-FE75C26710BE}" type="presOf" srcId="{60B9A9DF-1474-443E-930D-7D8819787349}" destId="{4BAD9115-0A3B-448E-A2A5-F9D548DDB910}" srcOrd="0" destOrd="0" presId="urn:microsoft.com/office/officeart/2005/8/layout/hProcess9"/>
    <dgm:cxn modelId="{E426BF9F-DDCE-44A3-9A0E-ECB7B5FB7596}" srcId="{FB36785C-B529-4C9C-A549-2CF7FA5E1729}" destId="{22804045-7F68-45AD-B42C-4EBC7985B34D}" srcOrd="3" destOrd="0" parTransId="{256AF8C1-FA89-40D5-83A4-BDAE5EF7FBB3}" sibTransId="{DEFEA46B-E185-4EC5-9E5B-981AB5094D3B}"/>
    <dgm:cxn modelId="{13D79EC2-6682-4850-A9D3-4D05CE03E9C7}" srcId="{FB36785C-B529-4C9C-A549-2CF7FA5E1729}" destId="{A81D7787-F8C7-489D-A4F9-4F736D349D4C}" srcOrd="2" destOrd="0" parTransId="{624E47DF-57F9-424B-A201-2A1AE77FDA1B}" sibTransId="{27E365A8-7262-49EA-B1B1-735D99E9E594}"/>
    <dgm:cxn modelId="{412685D1-8441-490D-9ADD-1E83B6989017}" type="presOf" srcId="{FAC4C9D0-A9A7-4A64-868E-B55BEAB8E184}" destId="{CE72086E-F573-48B8-810E-DD0A26C62818}" srcOrd="0" destOrd="0" presId="urn:microsoft.com/office/officeart/2005/8/layout/hProcess9"/>
    <dgm:cxn modelId="{9381A9D2-896A-42C4-A776-0A9BDE8E541F}" type="presOf" srcId="{22804045-7F68-45AD-B42C-4EBC7985B34D}" destId="{8BF021F0-3CB6-49B1-A9B6-667C0EF426DC}" srcOrd="0" destOrd="0" presId="urn:microsoft.com/office/officeart/2005/8/layout/hProcess9"/>
    <dgm:cxn modelId="{711E94E2-9893-45D7-B8D0-E5D79F724137}" srcId="{FB36785C-B529-4C9C-A549-2CF7FA5E1729}" destId="{FAC4C9D0-A9A7-4A64-868E-B55BEAB8E184}" srcOrd="1" destOrd="0" parTransId="{5183F90C-9A80-4FB1-9DA8-B26543AC9471}" sibTransId="{FBFD5064-AF3F-4413-B818-4A35497F59A3}"/>
    <dgm:cxn modelId="{4F89DCCD-F136-4A19-BED5-B23054FE1804}" type="presParOf" srcId="{6C49357D-6C03-46C5-8DC2-5C2B5DB59F70}" destId="{5497501B-8772-491D-BB8A-5CF92B094B79}" srcOrd="0" destOrd="0" presId="urn:microsoft.com/office/officeart/2005/8/layout/hProcess9"/>
    <dgm:cxn modelId="{6DAF1B43-17D3-4C03-8850-AE80288263D9}" type="presParOf" srcId="{6C49357D-6C03-46C5-8DC2-5C2B5DB59F70}" destId="{637457EE-61AF-48C6-B7F6-EC2442EE69F2}" srcOrd="1" destOrd="0" presId="urn:microsoft.com/office/officeart/2005/8/layout/hProcess9"/>
    <dgm:cxn modelId="{E46BCE52-E9B2-47B7-B215-58A979252247}" type="presParOf" srcId="{637457EE-61AF-48C6-B7F6-EC2442EE69F2}" destId="{4BAD9115-0A3B-448E-A2A5-F9D548DDB910}" srcOrd="0" destOrd="0" presId="urn:microsoft.com/office/officeart/2005/8/layout/hProcess9"/>
    <dgm:cxn modelId="{26DE8CDD-20D0-469A-8BD3-05E4CEA5B44C}" type="presParOf" srcId="{637457EE-61AF-48C6-B7F6-EC2442EE69F2}" destId="{030438DE-8374-4812-A925-958B0317D3DA}" srcOrd="1" destOrd="0" presId="urn:microsoft.com/office/officeart/2005/8/layout/hProcess9"/>
    <dgm:cxn modelId="{66F885FB-CAC3-4AAF-8A3B-69FCAE2DF7E7}" type="presParOf" srcId="{637457EE-61AF-48C6-B7F6-EC2442EE69F2}" destId="{CE72086E-F573-48B8-810E-DD0A26C62818}" srcOrd="2" destOrd="0" presId="urn:microsoft.com/office/officeart/2005/8/layout/hProcess9"/>
    <dgm:cxn modelId="{3D3540BC-97CF-4F7C-B45A-B7B423C73AC8}" type="presParOf" srcId="{637457EE-61AF-48C6-B7F6-EC2442EE69F2}" destId="{4217505B-712C-41CA-A1BD-DA7232645C9C}" srcOrd="3" destOrd="0" presId="urn:microsoft.com/office/officeart/2005/8/layout/hProcess9"/>
    <dgm:cxn modelId="{F7C58069-56FC-4C79-B738-B066EE480F95}" type="presParOf" srcId="{637457EE-61AF-48C6-B7F6-EC2442EE69F2}" destId="{9CF763C1-7786-400D-91E5-D2988674F85F}" srcOrd="4" destOrd="0" presId="urn:microsoft.com/office/officeart/2005/8/layout/hProcess9"/>
    <dgm:cxn modelId="{7EB9993D-FCAA-40FA-BE3D-C7AC47A50520}" type="presParOf" srcId="{637457EE-61AF-48C6-B7F6-EC2442EE69F2}" destId="{5714ACA9-A5CF-4CE3-81AF-EC2CCFFD01EE}" srcOrd="5" destOrd="0" presId="urn:microsoft.com/office/officeart/2005/8/layout/hProcess9"/>
    <dgm:cxn modelId="{0753E90C-7CE2-4F3A-8D2B-70DF9043E388}" type="presParOf" srcId="{637457EE-61AF-48C6-B7F6-EC2442EE69F2}" destId="{8BF021F0-3CB6-49B1-A9B6-667C0EF426DC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A2340-48CA-4E87-A0AD-4001061C57A4}">
      <dsp:nvSpPr>
        <dsp:cNvPr id="0" name=""/>
        <dsp:cNvSpPr/>
      </dsp:nvSpPr>
      <dsp:spPr>
        <a:xfrm>
          <a:off x="2643838" y="1985852"/>
          <a:ext cx="246134" cy="19198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850"/>
              </a:lnTo>
              <a:lnTo>
                <a:pt x="246134" y="191985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7CB2A0-47D4-4978-9CA8-320145FFC427}">
      <dsp:nvSpPr>
        <dsp:cNvPr id="0" name=""/>
        <dsp:cNvSpPr/>
      </dsp:nvSpPr>
      <dsp:spPr>
        <a:xfrm>
          <a:off x="2643838" y="1985852"/>
          <a:ext cx="246134" cy="7548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4812"/>
              </a:lnTo>
              <a:lnTo>
                <a:pt x="246134" y="75481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F94DCA-1B4F-41CE-A212-BCCC5BA923A2}">
      <dsp:nvSpPr>
        <dsp:cNvPr id="0" name=""/>
        <dsp:cNvSpPr/>
      </dsp:nvSpPr>
      <dsp:spPr>
        <a:xfrm>
          <a:off x="2307454" y="820815"/>
          <a:ext cx="992743" cy="3445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294"/>
              </a:lnTo>
              <a:lnTo>
                <a:pt x="992743" y="172294"/>
              </a:lnTo>
              <a:lnTo>
                <a:pt x="992743" y="34458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371BE0-DAD0-483C-947B-E6D3EABF6E6F}">
      <dsp:nvSpPr>
        <dsp:cNvPr id="0" name=""/>
        <dsp:cNvSpPr/>
      </dsp:nvSpPr>
      <dsp:spPr>
        <a:xfrm>
          <a:off x="1314711" y="820815"/>
          <a:ext cx="992743" cy="344588"/>
        </a:xfrm>
        <a:custGeom>
          <a:avLst/>
          <a:gdLst/>
          <a:ahLst/>
          <a:cxnLst/>
          <a:rect l="0" t="0" r="0" b="0"/>
          <a:pathLst>
            <a:path>
              <a:moveTo>
                <a:pt x="992743" y="0"/>
              </a:moveTo>
              <a:lnTo>
                <a:pt x="992743" y="172294"/>
              </a:lnTo>
              <a:lnTo>
                <a:pt x="0" y="172294"/>
              </a:lnTo>
              <a:lnTo>
                <a:pt x="0" y="34458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4A9F0F-EC75-4083-8FC4-C9ED9062E164}">
      <dsp:nvSpPr>
        <dsp:cNvPr id="0" name=""/>
        <dsp:cNvSpPr/>
      </dsp:nvSpPr>
      <dsp:spPr>
        <a:xfrm>
          <a:off x="1487005" y="366"/>
          <a:ext cx="1640897" cy="82044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DM Approaches</a:t>
          </a:r>
        </a:p>
      </dsp:txBody>
      <dsp:txXfrm>
        <a:off x="1487005" y="366"/>
        <a:ext cx="1640897" cy="820448"/>
      </dsp:txXfrm>
    </dsp:sp>
    <dsp:sp modelId="{3892062F-1C1D-42E0-AD78-CFF67D0613B2}">
      <dsp:nvSpPr>
        <dsp:cNvPr id="0" name=""/>
        <dsp:cNvSpPr/>
      </dsp:nvSpPr>
      <dsp:spPr>
        <a:xfrm>
          <a:off x="494262" y="1165403"/>
          <a:ext cx="1640897" cy="82044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Hypothesis Testing Approach  </a:t>
          </a:r>
        </a:p>
      </dsp:txBody>
      <dsp:txXfrm>
        <a:off x="494262" y="1165403"/>
        <a:ext cx="1640897" cy="820448"/>
      </dsp:txXfrm>
    </dsp:sp>
    <dsp:sp modelId="{EC3461C2-EC14-4CA4-B0BC-19076E886686}">
      <dsp:nvSpPr>
        <dsp:cNvPr id="0" name=""/>
        <dsp:cNvSpPr/>
      </dsp:nvSpPr>
      <dsp:spPr>
        <a:xfrm>
          <a:off x="2479749" y="1165403"/>
          <a:ext cx="1640897" cy="82044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Discovery Approach. </a:t>
          </a:r>
        </a:p>
      </dsp:txBody>
      <dsp:txXfrm>
        <a:off x="2479749" y="1165403"/>
        <a:ext cx="1640897" cy="820448"/>
      </dsp:txXfrm>
    </dsp:sp>
    <dsp:sp modelId="{71CFC401-E23F-4F3A-84E3-80BF833F1B77}">
      <dsp:nvSpPr>
        <dsp:cNvPr id="0" name=""/>
        <dsp:cNvSpPr/>
      </dsp:nvSpPr>
      <dsp:spPr>
        <a:xfrm>
          <a:off x="2889973" y="2330441"/>
          <a:ext cx="1640897" cy="82044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Directed (Supervised</a:t>
          </a:r>
        </a:p>
      </dsp:txBody>
      <dsp:txXfrm>
        <a:off x="2889973" y="2330441"/>
        <a:ext cx="1640897" cy="820448"/>
      </dsp:txXfrm>
    </dsp:sp>
    <dsp:sp modelId="{A636F14F-39E3-4C1A-A4D3-CA2E3073ABDB}">
      <dsp:nvSpPr>
        <dsp:cNvPr id="0" name=""/>
        <dsp:cNvSpPr/>
      </dsp:nvSpPr>
      <dsp:spPr>
        <a:xfrm>
          <a:off x="2889973" y="3495478"/>
          <a:ext cx="1640897" cy="82044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Undirected (Unsupervised)</a:t>
          </a:r>
        </a:p>
      </dsp:txBody>
      <dsp:txXfrm>
        <a:off x="2889973" y="3495478"/>
        <a:ext cx="1640897" cy="8204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A2340-48CA-4E87-A0AD-4001061C57A4}">
      <dsp:nvSpPr>
        <dsp:cNvPr id="0" name=""/>
        <dsp:cNvSpPr/>
      </dsp:nvSpPr>
      <dsp:spPr>
        <a:xfrm>
          <a:off x="1281550" y="2075343"/>
          <a:ext cx="146711" cy="11443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44349"/>
              </a:lnTo>
              <a:lnTo>
                <a:pt x="146711" y="1144349"/>
              </a:lnTo>
            </a:path>
          </a:pathLst>
        </a:custGeom>
        <a:noFill/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7CB2A0-47D4-4978-9CA8-320145FFC427}">
      <dsp:nvSpPr>
        <dsp:cNvPr id="0" name=""/>
        <dsp:cNvSpPr/>
      </dsp:nvSpPr>
      <dsp:spPr>
        <a:xfrm>
          <a:off x="1281550" y="2075343"/>
          <a:ext cx="146711" cy="4499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9915"/>
              </a:lnTo>
              <a:lnTo>
                <a:pt x="146711" y="449915"/>
              </a:lnTo>
            </a:path>
          </a:pathLst>
        </a:custGeom>
        <a:noFill/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F94DCA-1B4F-41CE-A212-BCCC5BA923A2}">
      <dsp:nvSpPr>
        <dsp:cNvPr id="0" name=""/>
        <dsp:cNvSpPr/>
      </dsp:nvSpPr>
      <dsp:spPr>
        <a:xfrm>
          <a:off x="1081044" y="1380909"/>
          <a:ext cx="591736" cy="2053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2698"/>
              </a:lnTo>
              <a:lnTo>
                <a:pt x="591736" y="102698"/>
              </a:lnTo>
              <a:lnTo>
                <a:pt x="591736" y="205396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371BE0-DAD0-483C-947B-E6D3EABF6E6F}">
      <dsp:nvSpPr>
        <dsp:cNvPr id="0" name=""/>
        <dsp:cNvSpPr/>
      </dsp:nvSpPr>
      <dsp:spPr>
        <a:xfrm>
          <a:off x="489308" y="1380909"/>
          <a:ext cx="591736" cy="205396"/>
        </a:xfrm>
        <a:custGeom>
          <a:avLst/>
          <a:gdLst/>
          <a:ahLst/>
          <a:cxnLst/>
          <a:rect l="0" t="0" r="0" b="0"/>
          <a:pathLst>
            <a:path>
              <a:moveTo>
                <a:pt x="591736" y="0"/>
              </a:moveTo>
              <a:lnTo>
                <a:pt x="591736" y="102698"/>
              </a:lnTo>
              <a:lnTo>
                <a:pt x="0" y="102698"/>
              </a:lnTo>
              <a:lnTo>
                <a:pt x="0" y="205396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4A9F0F-EC75-4083-8FC4-C9ED9062E164}">
      <dsp:nvSpPr>
        <dsp:cNvPr id="0" name=""/>
        <dsp:cNvSpPr/>
      </dsp:nvSpPr>
      <dsp:spPr>
        <a:xfrm>
          <a:off x="592006" y="891871"/>
          <a:ext cx="978076" cy="48903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DM Approaches</a:t>
          </a:r>
        </a:p>
      </dsp:txBody>
      <dsp:txXfrm>
        <a:off x="592006" y="891871"/>
        <a:ext cx="978076" cy="489038"/>
      </dsp:txXfrm>
    </dsp:sp>
    <dsp:sp modelId="{3892062F-1C1D-42E0-AD78-CFF67D0613B2}">
      <dsp:nvSpPr>
        <dsp:cNvPr id="0" name=""/>
        <dsp:cNvSpPr/>
      </dsp:nvSpPr>
      <dsp:spPr>
        <a:xfrm>
          <a:off x="270" y="1586305"/>
          <a:ext cx="978076" cy="48903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Hypothesis Testing Approach  </a:t>
          </a:r>
        </a:p>
      </dsp:txBody>
      <dsp:txXfrm>
        <a:off x="270" y="1586305"/>
        <a:ext cx="978076" cy="489038"/>
      </dsp:txXfrm>
    </dsp:sp>
    <dsp:sp modelId="{EC3461C2-EC14-4CA4-B0BC-19076E886686}">
      <dsp:nvSpPr>
        <dsp:cNvPr id="0" name=""/>
        <dsp:cNvSpPr/>
      </dsp:nvSpPr>
      <dsp:spPr>
        <a:xfrm>
          <a:off x="1183743" y="1586305"/>
          <a:ext cx="978076" cy="48903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Discovery Approach. </a:t>
          </a:r>
        </a:p>
      </dsp:txBody>
      <dsp:txXfrm>
        <a:off x="1183743" y="1586305"/>
        <a:ext cx="978076" cy="489038"/>
      </dsp:txXfrm>
    </dsp:sp>
    <dsp:sp modelId="{71CFC401-E23F-4F3A-84E3-80BF833F1B77}">
      <dsp:nvSpPr>
        <dsp:cNvPr id="0" name=""/>
        <dsp:cNvSpPr/>
      </dsp:nvSpPr>
      <dsp:spPr>
        <a:xfrm>
          <a:off x="1428262" y="2280740"/>
          <a:ext cx="978076" cy="48903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Directed (Supervised</a:t>
          </a:r>
        </a:p>
      </dsp:txBody>
      <dsp:txXfrm>
        <a:off x="1428262" y="2280740"/>
        <a:ext cx="978076" cy="489038"/>
      </dsp:txXfrm>
    </dsp:sp>
    <dsp:sp modelId="{A636F14F-39E3-4C1A-A4D3-CA2E3073ABDB}">
      <dsp:nvSpPr>
        <dsp:cNvPr id="0" name=""/>
        <dsp:cNvSpPr/>
      </dsp:nvSpPr>
      <dsp:spPr>
        <a:xfrm>
          <a:off x="1428262" y="2975174"/>
          <a:ext cx="978076" cy="48903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Undirected (Unsupervised)</a:t>
          </a:r>
        </a:p>
      </dsp:txBody>
      <dsp:txXfrm>
        <a:off x="1428262" y="2975174"/>
        <a:ext cx="978076" cy="489038"/>
      </dsp:txXfrm>
    </dsp:sp>
    <dsp:sp modelId="{B87C9515-DD2C-4FA7-B86C-0CC2CAD84756}">
      <dsp:nvSpPr>
        <dsp:cNvPr id="0" name=""/>
        <dsp:cNvSpPr/>
      </dsp:nvSpPr>
      <dsp:spPr>
        <a:xfrm>
          <a:off x="1775479" y="891871"/>
          <a:ext cx="978076" cy="48903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Hypothesis Testing Approach</a:t>
          </a:r>
          <a:r>
            <a:rPr lang="en-GB" sz="1100" kern="1200"/>
            <a:t>  </a:t>
          </a:r>
        </a:p>
      </dsp:txBody>
      <dsp:txXfrm>
        <a:off x="1775479" y="891871"/>
        <a:ext cx="978076" cy="489038"/>
      </dsp:txXfrm>
    </dsp:sp>
    <dsp:sp modelId="{A72CAB3C-8D80-4E4E-BA88-A51F94622CA7}">
      <dsp:nvSpPr>
        <dsp:cNvPr id="0" name=""/>
        <dsp:cNvSpPr/>
      </dsp:nvSpPr>
      <dsp:spPr>
        <a:xfrm>
          <a:off x="2958952" y="891871"/>
          <a:ext cx="978076" cy="48903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Discovery Approach</a:t>
          </a:r>
          <a:r>
            <a:rPr lang="en-GB" sz="1100" kern="1200"/>
            <a:t>. </a:t>
          </a:r>
        </a:p>
      </dsp:txBody>
      <dsp:txXfrm>
        <a:off x="2958952" y="891871"/>
        <a:ext cx="978076" cy="4890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97D7D-7F3E-42E2-B0DA-BE760298893A}">
      <dsp:nvSpPr>
        <dsp:cNvPr id="0" name=""/>
        <dsp:cNvSpPr/>
      </dsp:nvSpPr>
      <dsp:spPr>
        <a:xfrm>
          <a:off x="5168066" y="1521547"/>
          <a:ext cx="1868567" cy="186856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3072A6EF-274A-434B-9F89-E0D24FF253A7}">
      <dsp:nvSpPr>
        <dsp:cNvPr id="0" name=""/>
        <dsp:cNvSpPr/>
      </dsp:nvSpPr>
      <dsp:spPr>
        <a:xfrm>
          <a:off x="5025170" y="419415"/>
          <a:ext cx="2167537" cy="125460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Classification</a:t>
          </a:r>
          <a:endParaRPr lang="en-GB" sz="2400" kern="1200"/>
        </a:p>
      </dsp:txBody>
      <dsp:txXfrm>
        <a:off x="5025170" y="419415"/>
        <a:ext cx="2167537" cy="1254609"/>
      </dsp:txXfrm>
    </dsp:sp>
    <dsp:sp modelId="{5A164077-A935-43B7-84D7-6C5276BF9AD0}">
      <dsp:nvSpPr>
        <dsp:cNvPr id="0" name=""/>
        <dsp:cNvSpPr/>
      </dsp:nvSpPr>
      <dsp:spPr>
        <a:xfrm>
          <a:off x="5878869" y="2037805"/>
          <a:ext cx="1868567" cy="1868567"/>
        </a:xfrm>
        <a:prstGeom prst="ellipse">
          <a:avLst/>
        </a:prstGeom>
        <a:solidFill>
          <a:schemeClr val="accent5">
            <a:alpha val="50000"/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8EE7D5E-5C99-4885-9742-9C8115CC6985}">
      <dsp:nvSpPr>
        <dsp:cNvPr id="0" name=""/>
        <dsp:cNvSpPr/>
      </dsp:nvSpPr>
      <dsp:spPr>
        <a:xfrm>
          <a:off x="7896174" y="1655016"/>
          <a:ext cx="1943309" cy="136138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Regression</a:t>
          </a:r>
          <a:endParaRPr lang="en-GB" sz="2400" kern="1200"/>
        </a:p>
      </dsp:txBody>
      <dsp:txXfrm>
        <a:off x="7896174" y="1655016"/>
        <a:ext cx="1943309" cy="1361384"/>
      </dsp:txXfrm>
    </dsp:sp>
    <dsp:sp modelId="{58C8B72F-4B10-44B5-9FA1-FCCFAB43393D}">
      <dsp:nvSpPr>
        <dsp:cNvPr id="0" name=""/>
        <dsp:cNvSpPr/>
      </dsp:nvSpPr>
      <dsp:spPr>
        <a:xfrm>
          <a:off x="5607553" y="2873856"/>
          <a:ext cx="1868567" cy="1868567"/>
        </a:xfrm>
        <a:prstGeom prst="ellipse">
          <a:avLst/>
        </a:prstGeom>
        <a:solidFill>
          <a:schemeClr val="accent5">
            <a:alpha val="50000"/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457D2BE-15A0-4887-8C6F-7104C84A9E02}">
      <dsp:nvSpPr>
        <dsp:cNvPr id="0" name=""/>
        <dsp:cNvSpPr/>
      </dsp:nvSpPr>
      <dsp:spPr>
        <a:xfrm>
          <a:off x="7597203" y="3977378"/>
          <a:ext cx="1943309" cy="136138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Clustering</a:t>
          </a:r>
          <a:endParaRPr lang="en-GB" sz="2400" kern="1200"/>
        </a:p>
      </dsp:txBody>
      <dsp:txXfrm>
        <a:off x="7597203" y="3977378"/>
        <a:ext cx="1943309" cy="1361384"/>
      </dsp:txXfrm>
    </dsp:sp>
    <dsp:sp modelId="{9A2C6579-91D7-4858-A7EC-82774B84C7D4}">
      <dsp:nvSpPr>
        <dsp:cNvPr id="0" name=""/>
        <dsp:cNvSpPr/>
      </dsp:nvSpPr>
      <dsp:spPr>
        <a:xfrm>
          <a:off x="4728579" y="2873856"/>
          <a:ext cx="1868567" cy="1868567"/>
        </a:xfrm>
        <a:prstGeom prst="ellipse">
          <a:avLst/>
        </a:prstGeom>
        <a:solidFill>
          <a:schemeClr val="accent5">
            <a:alpha val="50000"/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8517012-BAE0-4458-8E66-5C687965CADC}">
      <dsp:nvSpPr>
        <dsp:cNvPr id="0" name=""/>
        <dsp:cNvSpPr/>
      </dsp:nvSpPr>
      <dsp:spPr>
        <a:xfrm>
          <a:off x="2664186" y="3977378"/>
          <a:ext cx="1943309" cy="136138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Association Rule Mining</a:t>
          </a:r>
          <a:endParaRPr lang="en-GB" sz="2400" kern="1200"/>
        </a:p>
      </dsp:txBody>
      <dsp:txXfrm>
        <a:off x="2664186" y="3977378"/>
        <a:ext cx="1943309" cy="1361384"/>
      </dsp:txXfrm>
    </dsp:sp>
    <dsp:sp modelId="{428DBE4A-C55A-422B-8BB6-BEAD48F6DC99}">
      <dsp:nvSpPr>
        <dsp:cNvPr id="0" name=""/>
        <dsp:cNvSpPr/>
      </dsp:nvSpPr>
      <dsp:spPr>
        <a:xfrm>
          <a:off x="4457263" y="2037805"/>
          <a:ext cx="1868567" cy="1868567"/>
        </a:xfrm>
        <a:prstGeom prst="ellipse">
          <a:avLst/>
        </a:prstGeom>
        <a:solidFill>
          <a:schemeClr val="accent5">
            <a:alpha val="50000"/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7E28336-5236-40FC-9508-86BB9CB6A5B1}">
      <dsp:nvSpPr>
        <dsp:cNvPr id="0" name=""/>
        <dsp:cNvSpPr/>
      </dsp:nvSpPr>
      <dsp:spPr>
        <a:xfrm>
          <a:off x="2365215" y="1655016"/>
          <a:ext cx="1943309" cy="136138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Dimensionality Reduction</a:t>
          </a:r>
          <a:endParaRPr lang="en-GB" sz="2400" kern="1200"/>
        </a:p>
      </dsp:txBody>
      <dsp:txXfrm>
        <a:off x="2365215" y="1655016"/>
        <a:ext cx="1943309" cy="13613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97501B-8772-491D-BB8A-5CF92B094B79}">
      <dsp:nvSpPr>
        <dsp:cNvPr id="0" name=""/>
        <dsp:cNvSpPr/>
      </dsp:nvSpPr>
      <dsp:spPr>
        <a:xfrm>
          <a:off x="833862" y="0"/>
          <a:ext cx="9450438" cy="3742500"/>
        </a:xfrm>
        <a:prstGeom prst="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BAD9115-0A3B-448E-A2A5-F9D548DDB910}">
      <dsp:nvSpPr>
        <dsp:cNvPr id="0" name=""/>
        <dsp:cNvSpPr/>
      </dsp:nvSpPr>
      <dsp:spPr>
        <a:xfrm>
          <a:off x="5564" y="1122749"/>
          <a:ext cx="2676393" cy="14970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1️⃣ </a:t>
          </a:r>
          <a:r>
            <a:rPr lang="en-GB" sz="2000" b="1" kern="1200" dirty="0"/>
            <a:t>Defining Business Objectives</a:t>
          </a:r>
          <a:r>
            <a:rPr lang="en-GB" sz="2000" kern="1200" dirty="0"/>
            <a:t> – What problem are we solving?</a:t>
          </a:r>
        </a:p>
      </dsp:txBody>
      <dsp:txXfrm>
        <a:off x="78642" y="1195827"/>
        <a:ext cx="2530237" cy="1350844"/>
      </dsp:txXfrm>
    </dsp:sp>
    <dsp:sp modelId="{CE72086E-F573-48B8-810E-DD0A26C62818}">
      <dsp:nvSpPr>
        <dsp:cNvPr id="0" name=""/>
        <dsp:cNvSpPr/>
      </dsp:nvSpPr>
      <dsp:spPr>
        <a:xfrm>
          <a:off x="2815777" y="1122749"/>
          <a:ext cx="2676393" cy="1497000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2️⃣ </a:t>
          </a:r>
          <a:r>
            <a:rPr lang="en-GB" sz="2000" b="1" kern="1200" dirty="0"/>
            <a:t>Assessing the Current Situation</a:t>
          </a:r>
          <a:r>
            <a:rPr lang="en-GB" sz="2000" kern="1200" dirty="0"/>
            <a:t> – Available data, constraints, risks</a:t>
          </a:r>
        </a:p>
      </dsp:txBody>
      <dsp:txXfrm>
        <a:off x="2888855" y="1195827"/>
        <a:ext cx="2530237" cy="1350844"/>
      </dsp:txXfrm>
    </dsp:sp>
    <dsp:sp modelId="{9CF763C1-7786-400D-91E5-D2988674F85F}">
      <dsp:nvSpPr>
        <dsp:cNvPr id="0" name=""/>
        <dsp:cNvSpPr/>
      </dsp:nvSpPr>
      <dsp:spPr>
        <a:xfrm>
          <a:off x="5625991" y="1122749"/>
          <a:ext cx="2676393" cy="1497000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3️⃣ </a:t>
          </a:r>
          <a:r>
            <a:rPr lang="en-GB" sz="2000" b="1" kern="1200"/>
            <a:t>Setting Data Mining Goals</a:t>
          </a:r>
          <a:r>
            <a:rPr lang="en-GB" sz="2000" kern="1200"/>
            <a:t> – What insights or models are needed?</a:t>
          </a:r>
        </a:p>
      </dsp:txBody>
      <dsp:txXfrm>
        <a:off x="5699069" y="1195827"/>
        <a:ext cx="2530237" cy="1350844"/>
      </dsp:txXfrm>
    </dsp:sp>
    <dsp:sp modelId="{8BF021F0-3CB6-49B1-A9B6-667C0EF426DC}">
      <dsp:nvSpPr>
        <dsp:cNvPr id="0" name=""/>
        <dsp:cNvSpPr/>
      </dsp:nvSpPr>
      <dsp:spPr>
        <a:xfrm>
          <a:off x="8436204" y="1122749"/>
          <a:ext cx="2676393" cy="14970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4️⃣ </a:t>
          </a:r>
          <a:r>
            <a:rPr lang="en-GB" sz="2000" b="1" kern="1200"/>
            <a:t>Defining Success Metrics</a:t>
          </a:r>
          <a:r>
            <a:rPr lang="en-GB" sz="2000" kern="1200"/>
            <a:t> – Business &amp; technical evaluation criteria</a:t>
          </a:r>
        </a:p>
      </dsp:txBody>
      <dsp:txXfrm>
        <a:off x="8509282" y="1195827"/>
        <a:ext cx="2530237" cy="1350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515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Importance of Clear Objectives: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Helps in </a:t>
            </a:r>
            <a:r>
              <a:rPr lang="en-GB" b="1" dirty="0"/>
              <a:t>focusing data collection efforts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Ensures alignment between </a:t>
            </a:r>
            <a:r>
              <a:rPr lang="en-GB" b="1" dirty="0"/>
              <a:t>business and data science teams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Prevents </a:t>
            </a:r>
            <a:r>
              <a:rPr lang="en-GB" b="1" dirty="0"/>
              <a:t>data-driven projects from going off track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06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9E8E15D0-429E-4AD0-8D69-9127F09D8B19}" type="datetime1">
              <a:rPr lang="en-GB" smtClean="0"/>
              <a:t>28/05/2025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119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9D6269C-330A-49CF-AA90-E3CF60975AB0}" type="datetime1">
              <a:rPr lang="en-GB" smtClean="0"/>
              <a:t>28/05/2025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6601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6F5E-1510-4A0E-97D5-47FB2E2D04C8}" type="datetime1">
              <a:rPr lang="en-GB" smtClean="0"/>
              <a:t>28/05/2025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6" name="Graphic 5" descr="Classroom with solid fill">
            <a:extLst>
              <a:ext uri="{FF2B5EF4-FFF2-40B4-BE49-F238E27FC236}">
                <a16:creationId xmlns:a16="http://schemas.microsoft.com/office/drawing/2014/main" id="{13B2DC1B-027D-4174-9D0C-BEFFC1C4851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191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09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AC4E4-84C7-46A4-8C57-1F52CBAC465B}" type="datetime1">
              <a:rPr lang="en-GB" smtClean="0"/>
              <a:t>28/05/2025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51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1DF1A587-00FF-414F-852B-6C2544C67F30}" type="datetime1">
              <a:rPr lang="en-GB" smtClean="0"/>
              <a:t>28/05/2025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312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16B32-E0AA-4A48-B4C5-62315A999E60}" type="datetime1">
              <a:rPr lang="en-GB" smtClean="0"/>
              <a:t>28/05/2025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555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482021-540C-4963-993F-EE3782F2C32F}" type="datetime1">
              <a:rPr lang="en-GB" smtClean="0"/>
              <a:t>28/05/2025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78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F07911D5-09FF-414A-AD1F-2C7D1A4EA12B}" type="datetime1">
              <a:rPr lang="en-GB" smtClean="0"/>
              <a:t>28/05/2025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88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FFA8AB80-2BF6-4854-A407-1ED86543EBC8}" type="datetime1">
              <a:rPr lang="en-GB" smtClean="0"/>
              <a:t>28/05/2025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12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5B83B6-291A-4B7C-9EE7-71B1BFBB8FAC}" type="datetime1">
              <a:rPr lang="en-GB" smtClean="0"/>
              <a:t>28/05/2025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</p:spTree>
    <p:extLst>
      <p:ext uri="{BB962C8B-B14F-4D97-AF65-F5344CB8AC3E}">
        <p14:creationId xmlns:p14="http://schemas.microsoft.com/office/powerpoint/2010/main" val="2241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0B515531-7B24-4AB0-8DDA-E87BECA255CD}" type="datetime1">
              <a:rPr lang="en-GB" smtClean="0"/>
              <a:t>28/05/2025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131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A8D2606D-DE0E-4975-9230-1688373097E4}" type="datetime1">
              <a:rPr lang="en-GB" smtClean="0"/>
              <a:t>28/05/2025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78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B3306B5A-5FD5-4988-9A61-A5CFFF922173}" type="datetime1">
              <a:rPr lang="en-GB" smtClean="0"/>
              <a:t>28/05/2025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952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D2FCEB48-38A4-48F1-9EBC-22A20ECD1B64}" type="datetime1">
              <a:rPr lang="en-GB" smtClean="0"/>
              <a:t>28/05/2025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48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A6411A27-1240-4764-872D-B835C375CDEE}" type="datetime1">
              <a:rPr lang="en-GB" smtClean="0"/>
              <a:t>28/05/2025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38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367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F9DFEF2-9DE0-4E84-B86D-C77D5ABC1795}" type="datetime1">
              <a:rPr lang="en-GB" smtClean="0"/>
              <a:t>28/05/2025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094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9EE4AB-7A4F-47C6-9232-791F48268ACA}" type="datetime1">
              <a:rPr lang="en-GB" smtClean="0"/>
              <a:t>28/05/2025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5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3149-C8EE-497A-8DAB-B7AFDC3D08D2}" type="datetime1">
              <a:rPr lang="en-GB" smtClean="0"/>
              <a:t>28/05/2025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7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BB9BBE0-BCB5-4CFA-BC0F-F8CB8D86DC55}" type="datetime1">
              <a:rPr lang="en-GB" smtClean="0"/>
              <a:t>28/05/2025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140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58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9" r:id="rId16"/>
    <p:sldLayoutId id="2147483760" r:id="rId17"/>
    <p:sldLayoutId id="2147483761" r:id="rId18"/>
    <p:sldLayoutId id="2147483762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Data Mining &amp; Visualisation (</a:t>
            </a:r>
            <a:r>
              <a:rPr lang="en-GB" dirty="0"/>
              <a:t>ACCA7015)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4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CRISP Phase 1: Business Understanding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4494897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3E5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Data Mining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3E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The Data Mining Process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kern="12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Mining Approaches and Techniques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1 - Business Understanding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2 - Understanding Data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3 - 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Preparation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2707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4 - Modelling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5 - Evaluation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Data Management / Revision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7CD849-6269-BCEB-78F6-F730C6109C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C569C13-F370-EE04-BBE8-3649C0C861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A261CD0-F676-3941-A239-1720C0AD36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4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251CE-325D-E25C-F11D-976DEB7EB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Mining Approaches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0996B-098B-8678-C409-6F4CFC575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285F5-F9E8-654B-DDDD-118E8A0D69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741272" cy="4975225"/>
          </a:xfrm>
        </p:spPr>
        <p:txBody>
          <a:bodyPr/>
          <a:lstStyle/>
          <a:p>
            <a:r>
              <a:rPr lang="en-GB"/>
              <a:t>Two fundamental approaches to data mining: </a:t>
            </a:r>
          </a:p>
          <a:p>
            <a:pPr lvl="1"/>
            <a:r>
              <a:rPr lang="en-GB" b="1"/>
              <a:t>Hypothesis Testing Approach</a:t>
            </a:r>
            <a:r>
              <a:rPr lang="en-GB"/>
              <a:t>  </a:t>
            </a:r>
          </a:p>
          <a:p>
            <a:pPr lvl="1"/>
            <a:r>
              <a:rPr lang="en-GB" b="1"/>
              <a:t>Discovery Approach</a:t>
            </a:r>
            <a:r>
              <a:rPr lang="en-GB"/>
              <a:t>. </a:t>
            </a:r>
          </a:p>
          <a:p>
            <a:pPr lvl="1"/>
            <a:endParaRPr lang="en-GB"/>
          </a:p>
          <a:p>
            <a:r>
              <a:rPr lang="en-GB"/>
              <a:t>Each approach follows a different methodology in analysing data and extracting insights.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2D990DC0-C794-BD7A-C24E-9220E3B0087D}"/>
              </a:ext>
            </a:extLst>
          </p:cNvPr>
          <p:cNvGraphicFramePr/>
          <p:nvPr/>
        </p:nvGraphicFramePr>
        <p:xfrm>
          <a:off x="6724612" y="1467555"/>
          <a:ext cx="5025134" cy="4316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4555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501E9A-0183-BF0E-CD49-B35EBC2D1D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5FE78-81F1-BA99-D4BF-E89E3B1D8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Mining Approaches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B03695-8EAA-B982-82A3-A8A26ECF0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1CA0C-4D85-8B30-6293-96A4385374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Example: Retail Company</a:t>
            </a:r>
          </a:p>
          <a:p>
            <a:r>
              <a:rPr lang="en-GB" b="1"/>
              <a:t>Hypothesis Statement:</a:t>
            </a:r>
          </a:p>
          <a:p>
            <a:pPr lvl="1"/>
            <a:r>
              <a:rPr lang="en-GB"/>
              <a:t>A retail company hypothesizes that </a:t>
            </a:r>
            <a:r>
              <a:rPr lang="en-GB" b="1"/>
              <a:t>customers who buy online are more likely to make repeat purchases than in-store buyers</a:t>
            </a:r>
            <a:r>
              <a:rPr lang="en-GB"/>
              <a:t>. </a:t>
            </a:r>
          </a:p>
          <a:p>
            <a:r>
              <a:rPr lang="en-GB" b="1"/>
              <a:t>Relevant Data Sources</a:t>
            </a:r>
          </a:p>
          <a:p>
            <a:pPr lvl="1"/>
            <a:r>
              <a:rPr lang="en-GB"/>
              <a:t>Purchase history (channel, date, amount); Customer profiles (ID, demographics); Loyalty and engagement data</a:t>
            </a:r>
          </a:p>
          <a:p>
            <a:r>
              <a:rPr lang="en-GB" b="1"/>
              <a:t>Data Mining Techniques and Algorithms</a:t>
            </a:r>
          </a:p>
          <a:p>
            <a:pPr lvl="1"/>
            <a:r>
              <a:rPr lang="en-GB" b="1"/>
              <a:t>Classification</a:t>
            </a:r>
            <a:r>
              <a:rPr lang="en-GB"/>
              <a:t> by using the algorithm </a:t>
            </a:r>
            <a:r>
              <a:rPr lang="en-GB" b="1"/>
              <a:t>Decision Tree / Random Forest</a:t>
            </a:r>
            <a:r>
              <a:rPr lang="en-GB"/>
              <a:t>.</a:t>
            </a:r>
          </a:p>
          <a:p>
            <a:pPr lvl="1"/>
            <a:r>
              <a:rPr lang="en-GB" b="1"/>
              <a:t>Clustering</a:t>
            </a:r>
            <a:r>
              <a:rPr lang="en-GB"/>
              <a:t> by using the algorithm </a:t>
            </a:r>
            <a:r>
              <a:rPr lang="en-GB" b="1"/>
              <a:t>K-Means</a:t>
            </a:r>
            <a:r>
              <a:rPr lang="en-GB"/>
              <a:t>.</a:t>
            </a:r>
          </a:p>
          <a:p>
            <a:pPr lvl="1"/>
            <a:r>
              <a:rPr lang="en-GB" b="1"/>
              <a:t>Association rule mining </a:t>
            </a:r>
            <a:r>
              <a:rPr lang="en-GB"/>
              <a:t>by using the algorithm </a:t>
            </a:r>
            <a:r>
              <a:rPr lang="en-GB" b="1" err="1"/>
              <a:t>Apriori</a:t>
            </a:r>
            <a:r>
              <a:rPr lang="en-GB"/>
              <a:t>.</a:t>
            </a:r>
          </a:p>
          <a:p>
            <a:r>
              <a:rPr lang="en-GB" b="1"/>
              <a:t>Possible Patterns</a:t>
            </a:r>
          </a:p>
          <a:p>
            <a:pPr lvl="1"/>
            <a:r>
              <a:rPr lang="en-GB"/>
              <a:t>Online buyers repeat more often</a:t>
            </a:r>
          </a:p>
          <a:p>
            <a:pPr lvl="1"/>
            <a:r>
              <a:rPr lang="en-GB"/>
              <a:t>Certain products drive repeat online purchases</a:t>
            </a:r>
          </a:p>
          <a:p>
            <a:pPr lvl="1"/>
            <a:r>
              <a:rPr lang="en-GB"/>
              <a:t>Email follow-ups boost online repeat rate</a:t>
            </a:r>
          </a:p>
          <a:p>
            <a:pPr lvl="1"/>
            <a:r>
              <a:rPr lang="en-GB"/>
              <a:t>In-store buyers less likely to return quickly</a:t>
            </a:r>
          </a:p>
          <a:p>
            <a:endParaRPr lang="en-GB"/>
          </a:p>
        </p:txBody>
      </p:sp>
      <p:pic>
        <p:nvPicPr>
          <p:cNvPr id="1026" name="Picture 2" descr="E-Commerce: Emerging Trends in the Online Retail Industry - INSCMagazine">
            <a:extLst>
              <a:ext uri="{FF2B5EF4-FFF2-40B4-BE49-F238E27FC236}">
                <a16:creationId xmlns:a16="http://schemas.microsoft.com/office/drawing/2014/main" id="{9F7E3603-7589-E350-E79B-BEAFACDF4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2894" y="3863004"/>
            <a:ext cx="2886122" cy="19250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14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Mining Approaches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81969C-BC17-36D5-A003-52C4EDB64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6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EE34C90-1AE2-6789-FEC9-3D9797EA07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677187" cy="4975225"/>
          </a:xfrm>
        </p:spPr>
        <p:txBody>
          <a:bodyPr>
            <a:normAutofit/>
          </a:bodyPr>
          <a:lstStyle/>
          <a:p>
            <a:pPr marL="284163" indent="-284163" eaLnBrk="0" hangingPunct="0">
              <a:buFontTx/>
              <a:buChar char="•"/>
            </a:pPr>
            <a:r>
              <a:rPr lang="en-GB" altLang="zh-CN" b="1"/>
              <a:t>Discovery approach have two approaches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b="1"/>
              <a:t>Directed discovery </a:t>
            </a:r>
            <a:r>
              <a:rPr lang="en-GB" altLang="zh-CN" b="1"/>
              <a:t>(supervised learning): </a:t>
            </a:r>
            <a:endParaRPr lang="en-GB" b="1"/>
          </a:p>
          <a:p>
            <a:pPr marL="1236663" lvl="2" indent="-280988" eaLnBrk="0" hangingPunct="0">
              <a:buFontTx/>
              <a:buChar char="•"/>
            </a:pPr>
            <a:r>
              <a:rPr lang="en-GB" altLang="zh-CN"/>
              <a:t>Certain aspects of </a:t>
            </a:r>
            <a:r>
              <a:rPr lang="en-GB" altLang="zh-CN" b="1"/>
              <a:t>the outcome, i.e. the goal, of the discovery have been specified. </a:t>
            </a:r>
            <a:r>
              <a:rPr lang="en-GB" altLang="zh-CN"/>
              <a:t>The discovery is to find those patterns satisfying the goal.</a:t>
            </a:r>
          </a:p>
          <a:p>
            <a:pPr marL="1604963" lvl="3" indent="-280988" eaLnBrk="0" hangingPunct="0">
              <a:spcAft>
                <a:spcPct val="30000"/>
              </a:spcAft>
            </a:pPr>
            <a:r>
              <a:rPr lang="en-GB" altLang="zh-CN"/>
              <a:t>e.g. patterns relating to the outcome of a class variable</a:t>
            </a:r>
            <a:endParaRPr lang="en-GB"/>
          </a:p>
          <a:p>
            <a:pPr marL="765175" lvl="1" indent="-290513" eaLnBrk="0" hangingPunct="0">
              <a:buFontTx/>
              <a:buChar char="–"/>
            </a:pPr>
            <a:r>
              <a:rPr lang="en-GB" sz="2400" b="1"/>
              <a:t>Undirected discovery </a:t>
            </a:r>
            <a:r>
              <a:rPr lang="en-GB" altLang="zh-CN" sz="2400" b="1">
                <a:latin typeface="Helvetica" charset="0"/>
                <a:ea typeface="SimSun" pitchFamily="2" charset="-122"/>
              </a:rPr>
              <a:t>(unsupervised learning): </a:t>
            </a:r>
            <a:endParaRPr lang="en-GB" sz="2400" b="1"/>
          </a:p>
          <a:p>
            <a:pPr marL="1236663" lvl="2" indent="-280988" eaLnBrk="0" hangingPunct="0">
              <a:spcBef>
                <a:spcPct val="20000"/>
              </a:spcBef>
              <a:buFontTx/>
              <a:buChar char="•"/>
            </a:pPr>
            <a:r>
              <a:rPr lang="en-GB" altLang="zh-CN"/>
              <a:t>There is </a:t>
            </a:r>
            <a:r>
              <a:rPr lang="en-GB" altLang="zh-CN" b="1"/>
              <a:t>no specification of the goal of the discovery</a:t>
            </a:r>
            <a:r>
              <a:rPr lang="en-GB" altLang="zh-CN"/>
              <a:t>. The discovery is to find those patterns of some kind of significance.</a:t>
            </a:r>
          </a:p>
          <a:p>
            <a:pPr marL="1604963" lvl="3" indent="-280988" eaLnBrk="0" hangingPunct="0">
              <a:spcBef>
                <a:spcPct val="10000"/>
              </a:spcBef>
            </a:pPr>
            <a:r>
              <a:rPr lang="en-GB" altLang="zh-CN"/>
              <a:t>e.g. associative links among some attribute values</a:t>
            </a:r>
            <a:endParaRPr lang="en-GB"/>
          </a:p>
        </p:txBody>
      </p:sp>
      <p:sp>
        <p:nvSpPr>
          <p:cNvPr id="17411" name="Content Placeholder 8"/>
          <p:cNvSpPr>
            <a:spLocks/>
          </p:cNvSpPr>
          <p:nvPr/>
        </p:nvSpPr>
        <p:spPr bwMode="auto">
          <a:xfrm>
            <a:off x="1952596" y="1000108"/>
            <a:ext cx="830580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sz="2200">
              <a:solidFill>
                <a:srgbClr val="0033CC"/>
              </a:solidFill>
              <a:latin typeface="Helvetica" charset="0"/>
              <a:ea typeface="SimSun" pitchFamily="2" charset="-122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1A49498-0943-8C27-8E20-B7A50B32F877}"/>
              </a:ext>
            </a:extLst>
          </p:cNvPr>
          <p:cNvGraphicFramePr/>
          <p:nvPr/>
        </p:nvGraphicFramePr>
        <p:xfrm>
          <a:off x="8035961" y="1069974"/>
          <a:ext cx="3937299" cy="4356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C3D71-FF1D-1669-2B09-160BF5C32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8A770-10C4-480A-9CCB-F047EAC3E63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62050" y="163513"/>
            <a:ext cx="11029950" cy="779462"/>
          </a:xfrm>
        </p:spPr>
        <p:txBody>
          <a:bodyPr/>
          <a:lstStyle/>
          <a:p>
            <a:r>
              <a:rPr lang="en-GB"/>
              <a:t>Common Data Mining Techniques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7EB7005-1CB7-AE42-8A99-4EDAD53FCB32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-12700" y="733425"/>
          <a:ext cx="12204700" cy="5338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521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F997D7D-7F3E-42E2-B0DA-BE76029889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9F997D7D-7F3E-42E2-B0DA-BE76029889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072A6EF-274A-434B-9F89-E0D24FF25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>
                                            <p:graphicEl>
                                              <a:dgm id="{3072A6EF-274A-434B-9F89-E0D24FF253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A164077-A935-43B7-84D7-6C5276BF9A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5A164077-A935-43B7-84D7-6C5276BF9A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8EE7D5E-5C99-4885-9742-9C8115CC6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>
                                            <p:graphicEl>
                                              <a:dgm id="{D8EE7D5E-5C99-4885-9742-9C8115CC69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8C8B72F-4B10-44B5-9FA1-FCCFAB4339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58C8B72F-4B10-44B5-9FA1-FCCFAB4339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457D2BE-15A0-4887-8C6F-7104C84A9E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>
                                            <p:graphicEl>
                                              <a:dgm id="{1457D2BE-15A0-4887-8C6F-7104C84A9E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A2C6579-91D7-4858-A7EC-82774B84C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>
                                            <p:graphicEl>
                                              <a:dgm id="{9A2C6579-91D7-4858-A7EC-82774B84C7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8517012-BAE0-4458-8E66-5C687965CA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">
                                            <p:graphicEl>
                                              <a:dgm id="{A8517012-BAE0-4458-8E66-5C687965CA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28DBE4A-C55A-422B-8BB6-BEAD48F6DC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8">
                                            <p:graphicEl>
                                              <a:dgm id="{428DBE4A-C55A-422B-8BB6-BEAD48F6DC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7E28336-5236-40FC-9508-86BB9CB6A5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>
                                            <p:graphicEl>
                                              <a:dgm id="{F7E28336-5236-40FC-9508-86BB9CB6A5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0799E6-C75E-AD9E-5E31-6ADC98749A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04741-F746-5DC8-1BF9-4F242664E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Common Data Mining Techniques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6E3B-0627-414F-E1BA-6880FBDD5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EB6F8DA-15E6-2A85-8378-3544BEFEA64B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375349" y="1627972"/>
          <a:ext cx="11480800" cy="3339546"/>
        </p:xfrm>
        <a:graphic>
          <a:graphicData uri="http://schemas.openxmlformats.org/drawingml/2006/table">
            <a:tbl>
              <a:tblPr firstRow="1" firstCol="1" bandRow="1"/>
              <a:tblGrid>
                <a:gridCol w="3153051">
                  <a:extLst>
                    <a:ext uri="{9D8B030D-6E8A-4147-A177-3AD203B41FA5}">
                      <a16:colId xmlns:a16="http://schemas.microsoft.com/office/drawing/2014/main" val="1625950899"/>
                    </a:ext>
                  </a:extLst>
                </a:gridCol>
                <a:gridCol w="2587349">
                  <a:extLst>
                    <a:ext uri="{9D8B030D-6E8A-4147-A177-3AD203B41FA5}">
                      <a16:colId xmlns:a16="http://schemas.microsoft.com/office/drawing/2014/main" val="4038853617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1039079621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217487560"/>
                    </a:ext>
                  </a:extLst>
                </a:gridCol>
              </a:tblGrid>
              <a:tr h="5565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Technique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Type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Example Algorithm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Use Case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8138108"/>
                  </a:ext>
                </a:extLst>
              </a:tr>
              <a:tr h="5565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Classification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Supervised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Decision Trees, SVM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Fraud detection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2876181"/>
                  </a:ext>
                </a:extLst>
              </a:tr>
              <a:tr h="5565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Regression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Supervised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Linear Regression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Sales forecasting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2419377"/>
                  </a:ext>
                </a:extLst>
              </a:tr>
              <a:tr h="5565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Clustering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Unsupervised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K-Means, DBSCAN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 segmentation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9926956"/>
                  </a:ext>
                </a:extLst>
              </a:tr>
              <a:tr h="5565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Association Rule Mining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Unsupervised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Apriori, FP-Growth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Market Basket Analysis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1593480"/>
                  </a:ext>
                </a:extLst>
              </a:tr>
              <a:tr h="5565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Dimensionality Reduction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Unsupervised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PCA, t-SNE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Feature Selection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0057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4565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995E3-1C97-AC43-3A99-796A4C8A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ISP-DM Framework: A Comprehensive Guide to Solving Complex Data ...">
            <a:extLst>
              <a:ext uri="{FF2B5EF4-FFF2-40B4-BE49-F238E27FC236}">
                <a16:creationId xmlns:a16="http://schemas.microsoft.com/office/drawing/2014/main" id="{46A466DB-DA28-2DDF-17A2-8DDB8869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972" y="1593990"/>
            <a:ext cx="4285077" cy="42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57DC13-E655-6DEA-6D5C-1E1AED18F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8BE865-C19B-5B28-BC87-70BD064BD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9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66C8-A877-95C0-2A67-E45BED4C7E0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3200"/>
              <a:t>6-phase cycle</a:t>
            </a:r>
          </a:p>
          <a:p>
            <a:r>
              <a:rPr lang="en-GB" sz="3200"/>
              <a:t>Multiple iteration through 5 of the stages </a:t>
            </a:r>
          </a:p>
          <a:p>
            <a:pPr lvl="1"/>
            <a:r>
              <a:rPr lang="en-GB" sz="2800"/>
              <a:t>Business understanding</a:t>
            </a:r>
          </a:p>
          <a:p>
            <a:pPr lvl="1"/>
            <a:r>
              <a:rPr lang="en-GB" sz="2800"/>
              <a:t>Data understanding</a:t>
            </a:r>
          </a:p>
          <a:p>
            <a:pPr lvl="1"/>
            <a:r>
              <a:rPr lang="en-GB" sz="2800"/>
              <a:t>Data preparation</a:t>
            </a:r>
          </a:p>
          <a:p>
            <a:pPr lvl="1"/>
            <a:r>
              <a:rPr lang="en-GB" sz="2800"/>
              <a:t>Modelling</a:t>
            </a:r>
          </a:p>
          <a:p>
            <a:pPr lvl="1"/>
            <a:r>
              <a:rPr lang="en-GB" sz="2800"/>
              <a:t>Evaluation</a:t>
            </a:r>
          </a:p>
          <a:p>
            <a:r>
              <a:rPr lang="en-GB" sz="3200"/>
              <a:t>Final deployment stage</a:t>
            </a:r>
          </a:p>
          <a:p>
            <a:pPr marL="0" indent="0">
              <a:buNone/>
            </a:pP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422370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D3785-80D6-D4DF-CD87-756AFF6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9A51-C9B8-0288-8A9F-DDEAF642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D5BD8-D416-A19C-BC36-21237BFC9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67EAB-71ED-82C3-226B-B524EA1E95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1. Business Understanding</a:t>
            </a:r>
          </a:p>
          <a:p>
            <a:pPr lvl="1"/>
            <a:r>
              <a:rPr lang="en-GB"/>
              <a:t>Define business objectives and requirements.</a:t>
            </a:r>
          </a:p>
          <a:p>
            <a:pPr lvl="1"/>
            <a:r>
              <a:rPr lang="en-GB"/>
              <a:t>Identify the problem to be solved.</a:t>
            </a:r>
          </a:p>
          <a:p>
            <a:pPr lvl="1"/>
            <a:r>
              <a:rPr lang="en-GB"/>
              <a:t>Translate business objectives into data science goals.</a:t>
            </a:r>
          </a:p>
          <a:p>
            <a:r>
              <a:rPr lang="en-GB" b="1"/>
              <a:t>2. Data Understanding</a:t>
            </a:r>
          </a:p>
          <a:p>
            <a:pPr lvl="1"/>
            <a:r>
              <a:rPr lang="en-GB"/>
              <a:t>Collect initial data and assess its quality.</a:t>
            </a:r>
          </a:p>
          <a:p>
            <a:pPr lvl="1"/>
            <a:r>
              <a:rPr lang="en-GB"/>
              <a:t>Explore the data using visualisation and statistical summaries.</a:t>
            </a:r>
          </a:p>
          <a:p>
            <a:pPr lvl="1"/>
            <a:r>
              <a:rPr lang="en-GB"/>
              <a:t>Identify potential patterns and relationships.</a:t>
            </a:r>
          </a:p>
          <a:p>
            <a:r>
              <a:rPr lang="en-GB" b="1"/>
              <a:t>3. Data Preparation</a:t>
            </a:r>
          </a:p>
          <a:p>
            <a:pPr lvl="1"/>
            <a:r>
              <a:rPr lang="en-GB"/>
              <a:t>Clean and preprocess the data (handling missing values, outliers, etc.).</a:t>
            </a:r>
          </a:p>
          <a:p>
            <a:pPr lvl="1"/>
            <a:r>
              <a:rPr lang="en-GB"/>
              <a:t>Transform variables, normalise, or encode categorical data.</a:t>
            </a:r>
          </a:p>
          <a:p>
            <a:pPr lvl="1"/>
            <a:r>
              <a:rPr lang="en-GB"/>
              <a:t>Select relevant features for model building.</a:t>
            </a:r>
          </a:p>
          <a:p>
            <a:pPr lvl="0"/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7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ABC6-0093-0B8A-5900-F3ECF7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8A36-061B-24E1-416D-615EA7EC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BCEAA-5F35-C823-2BA0-304535AE5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11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DA4F-833B-DC03-41AA-A59D99ABD2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4. Modelling</a:t>
            </a:r>
          </a:p>
          <a:p>
            <a:pPr lvl="1"/>
            <a:r>
              <a:rPr lang="en-GB"/>
              <a:t>Choose appropriate algorithms and techniques (e.g., regression, decision trees, neural networks).</a:t>
            </a:r>
          </a:p>
          <a:p>
            <a:pPr lvl="1"/>
            <a:r>
              <a:rPr lang="en-GB"/>
              <a:t>Train and validate models using the prepared data.</a:t>
            </a:r>
          </a:p>
          <a:p>
            <a:pPr lvl="1"/>
            <a:r>
              <a:rPr lang="en-GB"/>
              <a:t>Optimise parameters to improve performance.</a:t>
            </a:r>
          </a:p>
          <a:p>
            <a:r>
              <a:rPr lang="en-GB" b="1"/>
              <a:t>5. Evaluation</a:t>
            </a:r>
          </a:p>
          <a:p>
            <a:pPr lvl="1"/>
            <a:r>
              <a:rPr lang="en-GB"/>
              <a:t>Assess model performance using appropriate metrics (e.g., accuracy, RMSE, F1-score).</a:t>
            </a:r>
          </a:p>
          <a:p>
            <a:pPr lvl="1"/>
            <a:r>
              <a:rPr lang="en-GB"/>
              <a:t>Compare models to determine the best fit for the business problem.</a:t>
            </a:r>
          </a:p>
          <a:p>
            <a:pPr lvl="1"/>
            <a:r>
              <a:rPr lang="en-GB"/>
              <a:t>Ensure the model meets business objectives before deployment.</a:t>
            </a:r>
          </a:p>
          <a:p>
            <a:r>
              <a:rPr lang="en-GB" b="1"/>
              <a:t>6. Deployment</a:t>
            </a:r>
          </a:p>
          <a:p>
            <a:pPr lvl="1"/>
            <a:r>
              <a:rPr lang="en-GB"/>
              <a:t>Implement the model in a real-world application.</a:t>
            </a:r>
          </a:p>
          <a:p>
            <a:pPr lvl="1"/>
            <a:r>
              <a:rPr lang="en-GB"/>
              <a:t>Monitor its performance and update it as needed.</a:t>
            </a:r>
          </a:p>
          <a:p>
            <a:pPr lvl="1"/>
            <a:r>
              <a:rPr lang="en-GB"/>
              <a:t>Document findings and lessons learned for future projects.</a:t>
            </a:r>
          </a:p>
        </p:txBody>
      </p:sp>
    </p:spTree>
    <p:extLst>
      <p:ext uri="{BB962C8B-B14F-4D97-AF65-F5344CB8AC3E}">
        <p14:creationId xmlns:p14="http://schemas.microsoft.com/office/powerpoint/2010/main" val="56705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C866D5-8121-DAD3-11C2-C70CA57DBA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CRISP Phase 1:</a:t>
            </a:r>
            <a:br>
              <a:rPr lang="en-GB" dirty="0"/>
            </a:br>
            <a:r>
              <a:rPr lang="en-GB" dirty="0"/>
              <a:t>Business Understanding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D60F555-4007-0A08-FA17-9117825757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AFEA7A-7B62-2F9C-8325-F5772A7338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432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3544E0-EEFB-2EED-5256-44CA18B15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E4BBC16-1EE5-CCD1-5759-4FC14AE52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0860EC0-5E85-247F-F6A5-3E587ACE67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r>
              <a:rPr lang="en-GB" dirty="0"/>
              <a:t>Why Business Understanding Matters in Data Analytics</a:t>
            </a:r>
          </a:p>
          <a:p>
            <a:r>
              <a:rPr lang="en-GB" dirty="0"/>
              <a:t>Key Steps in Business Understanding</a:t>
            </a:r>
          </a:p>
          <a:p>
            <a:r>
              <a:rPr lang="en-GB" dirty="0"/>
              <a:t>Defining Business Objectives – What problem are we solving?</a:t>
            </a:r>
          </a:p>
          <a:p>
            <a:r>
              <a:rPr lang="en-GB" dirty="0"/>
              <a:t>Assessing the Current Situation – Available data, constraints, risks</a:t>
            </a:r>
          </a:p>
          <a:p>
            <a:r>
              <a:rPr lang="en-GB" dirty="0"/>
              <a:t>Setting Data Mining Goals – What insights or models are needed?</a:t>
            </a:r>
          </a:p>
          <a:p>
            <a:r>
              <a:rPr lang="en-GB" dirty="0"/>
              <a:t>Defining Success Metrics – Business &amp; technical evaluation criteria.</a:t>
            </a:r>
          </a:p>
          <a:p>
            <a:r>
              <a:rPr lang="en-GB" dirty="0"/>
              <a:t>Practical Activity on the Chosen Dataset.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318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021E3B-4D17-6475-97DD-B5127616C4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32318-F392-2A74-099C-BD82F669F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/>
          <a:lstStyle/>
          <a:p>
            <a:r>
              <a:rPr lang="en-GB" dirty="0"/>
              <a:t>Why Business Understanding Matters in Data Analytics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37A6D-E89B-A92D-ED6C-EB6623F5E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B56A6-2A72-D763-FB96-9ECC368AD75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 Data Without Context is Useless</a:t>
            </a:r>
          </a:p>
          <a:p>
            <a:pPr lvl="1"/>
            <a:r>
              <a:rPr lang="en-GB" dirty="0"/>
              <a:t>Collecting and analysing data without clear business objectives leads to irrelevant insights.</a:t>
            </a:r>
          </a:p>
          <a:p>
            <a:pPr lvl="1"/>
            <a:r>
              <a:rPr lang="en-GB" b="1" dirty="0"/>
              <a:t>Example</a:t>
            </a:r>
            <a:r>
              <a:rPr lang="en-GB" dirty="0"/>
              <a:t>: A company analysing customer purchase trends </a:t>
            </a:r>
            <a:r>
              <a:rPr lang="en-GB" b="1" dirty="0"/>
              <a:t>without defining the goal </a:t>
            </a:r>
            <a:r>
              <a:rPr lang="en-GB" dirty="0"/>
              <a:t>(e.g., increasing sales, reducing churn) may extract misleading conclusions.</a:t>
            </a:r>
          </a:p>
          <a:p>
            <a:endParaRPr lang="en-GB" b="1" dirty="0"/>
          </a:p>
          <a:p>
            <a:r>
              <a:rPr lang="en-GB" b="1" dirty="0"/>
              <a:t>Ensuring Data Science Solves the Right Problem</a:t>
            </a:r>
          </a:p>
          <a:p>
            <a:pPr lvl="1"/>
            <a:r>
              <a:rPr lang="en-GB" dirty="0"/>
              <a:t>Business objectives dictate what data is needed, how it is processed, and what success looks like.</a:t>
            </a:r>
          </a:p>
          <a:p>
            <a:pPr lvl="1"/>
            <a:r>
              <a:rPr lang="en-GB" b="1" dirty="0"/>
              <a:t>Example</a:t>
            </a:r>
            <a:r>
              <a:rPr lang="en-GB" dirty="0"/>
              <a:t>: A bank wants to </a:t>
            </a:r>
            <a:r>
              <a:rPr lang="en-GB" b="1" dirty="0"/>
              <a:t>predict loan default </a:t>
            </a:r>
            <a:r>
              <a:rPr lang="en-GB" dirty="0"/>
              <a:t>– </a:t>
            </a:r>
            <a:r>
              <a:rPr lang="en-GB" u="sng" dirty="0"/>
              <a:t>understanding financial risk, regulations, and key indicators is essential before analysing data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r>
              <a:rPr lang="en-GB" dirty="0">
                <a:solidFill>
                  <a:srgbClr val="C00000"/>
                </a:solidFill>
              </a:rPr>
              <a:t>Poor business understanding can lead to wasted resources and incorrect solutions.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81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86F28-F0EF-9B0C-E4D7-E2ECF7BB08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90BB9-7ADF-DF5B-82FC-12C26B61A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Stakeholders in Defining the Problem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A75BC-627C-49D5-D760-856B91293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37084-5244-3937-E7BA-DB32F2540F2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Who are the Stakeholders?</a:t>
            </a:r>
            <a:endParaRPr lang="en-GB" dirty="0"/>
          </a:p>
          <a:p>
            <a:pPr lvl="1"/>
            <a:r>
              <a:rPr lang="en-GB" b="1" dirty="0"/>
              <a:t>Business Leaders:</a:t>
            </a:r>
            <a:r>
              <a:rPr lang="en-GB" dirty="0"/>
              <a:t> Define strategic objectives (e.g., increasing customer retention).</a:t>
            </a:r>
          </a:p>
          <a:p>
            <a:pPr lvl="1"/>
            <a:r>
              <a:rPr lang="en-GB" b="1" dirty="0"/>
              <a:t>Domain Experts:</a:t>
            </a:r>
            <a:r>
              <a:rPr lang="en-GB" dirty="0"/>
              <a:t> Provide industry-specific insights (e.g., healthcare professionals in a medical analytics project).</a:t>
            </a:r>
          </a:p>
          <a:p>
            <a:pPr lvl="1"/>
            <a:r>
              <a:rPr lang="en-GB" b="1" dirty="0"/>
              <a:t>Data Analysts &amp; Scientists:</a:t>
            </a:r>
            <a:r>
              <a:rPr lang="en-GB" dirty="0"/>
              <a:t> Translate business needs into data-driven approaches.</a:t>
            </a:r>
          </a:p>
          <a:p>
            <a:pPr lvl="1"/>
            <a:r>
              <a:rPr lang="en-GB" b="1" dirty="0"/>
              <a:t>IT/Data Engineers:</a:t>
            </a:r>
            <a:r>
              <a:rPr lang="en-GB" dirty="0"/>
              <a:t> Ensure data availability, quality, and security.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</a:t>
            </a:r>
            <a:r>
              <a:rPr lang="en-GB" dirty="0"/>
              <a:t>: A retailer wants to improve demand forecasting.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Business leaders define success as </a:t>
            </a:r>
            <a:r>
              <a:rPr lang="en-GB" b="1" dirty="0"/>
              <a:t>reducing stockouts and excess inventory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Data scientists determine </a:t>
            </a:r>
            <a:r>
              <a:rPr lang="en-GB" b="1" dirty="0"/>
              <a:t>which sales and inventory data to analyse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IT teams provide </a:t>
            </a:r>
            <a:r>
              <a:rPr lang="en-GB" b="1" dirty="0"/>
              <a:t>reliable access to historical sales data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/>
            <a:r>
              <a:rPr lang="en-GB" dirty="0">
                <a:solidFill>
                  <a:srgbClr val="800000"/>
                </a:solidFill>
              </a:rPr>
              <a:t>With a clear business understanding, we can now proceed to </a:t>
            </a:r>
            <a:r>
              <a:rPr lang="en-GB" b="1" dirty="0">
                <a:solidFill>
                  <a:srgbClr val="800000"/>
                </a:solidFill>
              </a:rPr>
              <a:t>data collection and exploration</a:t>
            </a:r>
            <a:r>
              <a:rPr lang="en-GB" dirty="0">
                <a:solidFill>
                  <a:srgbClr val="800000"/>
                </a:solidFill>
              </a:rPr>
              <a:t> in </a:t>
            </a:r>
            <a:r>
              <a:rPr lang="en-GB" b="1" dirty="0">
                <a:solidFill>
                  <a:srgbClr val="800000"/>
                </a:solidFill>
              </a:rPr>
              <a:t>CRISP-DM Phase 2: Data Understanding</a:t>
            </a:r>
            <a:r>
              <a:rPr lang="en-GB" dirty="0">
                <a:solidFill>
                  <a:srgbClr val="8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668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2AE0D-FD17-221C-487A-1630A3D20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Key Steps in Business Understanding – A Retail Business Case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142A2-79E2-E9BB-9521-895813042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5133E-4246-2C84-F65D-96247D1CBD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Scenario:</a:t>
            </a:r>
            <a:r>
              <a:rPr lang="en-GB" dirty="0"/>
              <a:t> A large UK-based retail company has noticed an </a:t>
            </a:r>
            <a:r>
              <a:rPr lang="en-GB" b="1" dirty="0"/>
              <a:t>increase in customer churn</a:t>
            </a:r>
            <a:r>
              <a:rPr lang="en-GB" dirty="0"/>
              <a:t>. They want to use </a:t>
            </a:r>
            <a:r>
              <a:rPr lang="en-GB" b="1" dirty="0"/>
              <a:t>data analytics</a:t>
            </a:r>
            <a:r>
              <a:rPr lang="en-GB" dirty="0"/>
              <a:t> to </a:t>
            </a:r>
            <a:r>
              <a:rPr lang="en-GB" b="1" dirty="0"/>
              <a:t>understand why customers leave and how to retain them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8C7B380-C060-F9C9-E08E-C248B90EC2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940999"/>
              </p:ext>
            </p:extLst>
          </p:nvPr>
        </p:nvGraphicFramePr>
        <p:xfrm>
          <a:off x="543268" y="1686337"/>
          <a:ext cx="11118163" cy="3742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6701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497501B-8772-491D-BB8A-5CF92B094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5497501B-8772-491D-BB8A-5CF92B094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BAD9115-0A3B-448E-A2A5-F9D548DDB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4BAD9115-0A3B-448E-A2A5-F9D548DDB9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E72086E-F573-48B8-810E-DD0A26C628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CE72086E-F573-48B8-810E-DD0A26C628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CF763C1-7786-400D-91E5-D2988674F8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9CF763C1-7786-400D-91E5-D2988674F8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BF021F0-3CB6-49B1-A9B6-667C0EF426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8BF021F0-3CB6-49B1-A9B6-667C0EF426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7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BDE0D-EA01-BF3D-8CC5-FAC8E098B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Step 1: Defining Business Objectives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186455-F286-97D9-7013-8F81E5325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17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2021D-2C7E-7E14-189D-73CEE77994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Key Question:</a:t>
            </a:r>
            <a:r>
              <a:rPr lang="en-GB" dirty="0"/>
              <a:t> </a:t>
            </a:r>
            <a:r>
              <a:rPr lang="en-GB" i="1" dirty="0"/>
              <a:t>What problem are we trying to solve?</a:t>
            </a: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Scenario Discussion:</a:t>
            </a:r>
            <a:endParaRPr lang="en-GB" dirty="0"/>
          </a:p>
          <a:p>
            <a:pPr lvl="1"/>
            <a:r>
              <a:rPr lang="en-GB" dirty="0"/>
              <a:t>The retail company notices a </a:t>
            </a:r>
            <a:r>
              <a:rPr lang="en-GB" b="1" dirty="0"/>
              <a:t>15% increase in customer churn</a:t>
            </a:r>
            <a:r>
              <a:rPr lang="en-GB" dirty="0"/>
              <a:t> in the past six months.</a:t>
            </a:r>
          </a:p>
          <a:p>
            <a:pPr lvl="1"/>
            <a:r>
              <a:rPr lang="en-GB" dirty="0"/>
              <a:t>Business leaders suspect </a:t>
            </a:r>
            <a:r>
              <a:rPr lang="en-GB" b="1" dirty="0"/>
              <a:t>pricing issues, competitor influence, or poor customer experience</a:t>
            </a:r>
            <a:r>
              <a:rPr lang="en-GB" dirty="0"/>
              <a:t> but lack data to confirm.</a:t>
            </a:r>
          </a:p>
          <a:p>
            <a:pPr lvl="1"/>
            <a:r>
              <a:rPr lang="en-GB" b="1" dirty="0">
                <a:solidFill>
                  <a:srgbClr val="A50021"/>
                </a:solidFill>
              </a:rPr>
              <a:t>Their objective</a:t>
            </a:r>
            <a:r>
              <a:rPr lang="en-GB" dirty="0">
                <a:solidFill>
                  <a:srgbClr val="A50021"/>
                </a:solidFill>
              </a:rPr>
              <a:t>: </a:t>
            </a:r>
            <a:r>
              <a:rPr lang="en-GB" i="1" dirty="0">
                <a:solidFill>
                  <a:srgbClr val="A50021"/>
                </a:solidFill>
              </a:rPr>
              <a:t>Reduce customer churn by identifying key reasons why customers leave and developing targeted retention strategies.</a:t>
            </a:r>
            <a:endParaRPr lang="en-GB" dirty="0">
              <a:solidFill>
                <a:srgbClr val="A5002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409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75C97-8B5D-A86B-01A5-88419DFA3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2: Assessing the Current Situation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C2C1A8-3E15-C53D-DB90-90309F21E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5AEAD-30FC-FC51-ED29-F51DFF22CC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 </a:t>
            </a:r>
            <a:r>
              <a:rPr lang="en-GB" b="1" dirty="0"/>
              <a:t>Key Question:</a:t>
            </a:r>
            <a:r>
              <a:rPr lang="en-GB" dirty="0"/>
              <a:t> </a:t>
            </a:r>
            <a:r>
              <a:rPr lang="en-GB" i="1" dirty="0"/>
              <a:t>What resources, constraints, and risks must we consider?</a:t>
            </a:r>
            <a:endParaRPr lang="en-GB" dirty="0"/>
          </a:p>
          <a:p>
            <a:endParaRPr lang="en-GB" dirty="0"/>
          </a:p>
          <a:p>
            <a:r>
              <a:rPr lang="en-GB"/>
              <a:t> </a:t>
            </a:r>
            <a:r>
              <a:rPr lang="en-GB" b="1" dirty="0"/>
              <a:t>Scenario Discussion: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company has </a:t>
            </a:r>
            <a:r>
              <a:rPr lang="en-GB" b="1" dirty="0"/>
              <a:t>historical customer transaction data</a:t>
            </a:r>
            <a:r>
              <a:rPr lang="en-GB" dirty="0"/>
              <a:t>, </a:t>
            </a:r>
            <a:r>
              <a:rPr lang="en-GB" b="1" dirty="0"/>
              <a:t>loyalty programme data</a:t>
            </a:r>
            <a:r>
              <a:rPr lang="en-GB" dirty="0"/>
              <a:t>, and </a:t>
            </a:r>
            <a:r>
              <a:rPr lang="en-GB" b="1" dirty="0"/>
              <a:t>customer feedback surveys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Data limitations: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Missing purchase history for some customers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Lack of sentiment analysis from online reviews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Incomplete competitor pricing data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Risks: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GDPR and data privacy concerns</a:t>
            </a:r>
            <a:r>
              <a:rPr lang="en-GB" dirty="0"/>
              <a:t> when analysing customer behaviour.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Limited budget</a:t>
            </a:r>
            <a:r>
              <a:rPr lang="en-GB" dirty="0"/>
              <a:t> for advanced AI solutions.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Bias in collected feedback</a:t>
            </a:r>
            <a:r>
              <a:rPr lang="en-GB" dirty="0"/>
              <a:t> (only highly engaged customers respond).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23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9DDBC5-FDD2-854F-C64A-3B98F58E06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2BFD9-F05A-8743-E2AE-7E6E54AA7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2: Assessing the Current Situation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7FB0F6-8A77-4DCA-4E99-3D6CC920C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19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DCEBE-8575-95B9-0117-C074B3DB0DE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Key Question:</a:t>
            </a:r>
            <a:r>
              <a:rPr lang="en-GB" dirty="0"/>
              <a:t> </a:t>
            </a:r>
            <a:r>
              <a:rPr lang="en-GB" i="1" dirty="0"/>
              <a:t>How to deal with the limitations and risks?</a:t>
            </a: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Action Plan:</a:t>
            </a:r>
            <a:endParaRPr lang="en-GB" dirty="0"/>
          </a:p>
          <a:p>
            <a:pPr lvl="1"/>
            <a:r>
              <a:rPr lang="en-GB" dirty="0"/>
              <a:t>Identify </a:t>
            </a:r>
            <a:r>
              <a:rPr lang="en-GB" b="1" dirty="0"/>
              <a:t>gaps in existing data</a:t>
            </a:r>
            <a:r>
              <a:rPr lang="en-GB" dirty="0"/>
              <a:t> and possible </a:t>
            </a:r>
            <a:r>
              <a:rPr lang="en-GB" b="1" dirty="0"/>
              <a:t>external data sources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Work with </a:t>
            </a:r>
            <a:r>
              <a:rPr lang="en-GB" b="1" dirty="0"/>
              <a:t>IT and compliance teams</a:t>
            </a:r>
            <a:r>
              <a:rPr lang="en-GB" dirty="0"/>
              <a:t> to ensure </a:t>
            </a:r>
            <a:r>
              <a:rPr lang="en-GB" b="1" dirty="0"/>
              <a:t>ethical data usage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Establish </a:t>
            </a:r>
            <a:r>
              <a:rPr lang="en-GB" b="1" dirty="0"/>
              <a:t>data quality checks</a:t>
            </a:r>
            <a:r>
              <a:rPr lang="en-GB" dirty="0"/>
              <a:t> before analysis.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39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EB011-E396-41A2-81AA-2CC5CBED4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3: Setting Data Mining Goals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0C3C21-0663-A5A5-0DF6-A6FF36083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20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69B80-7BE3-5439-9AFB-806BC48501D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Key Question:</a:t>
            </a:r>
            <a:r>
              <a:rPr lang="en-GB" dirty="0"/>
              <a:t> </a:t>
            </a:r>
            <a:r>
              <a:rPr lang="en-GB" i="1" dirty="0"/>
              <a:t>Which DM Techniques can be suitable for this issue?</a:t>
            </a: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Techniques Considered:</a:t>
            </a:r>
            <a:endParaRPr lang="en-GB" dirty="0"/>
          </a:p>
          <a:p>
            <a:pPr lvl="1"/>
            <a:r>
              <a:rPr lang="en-GB" b="1" dirty="0"/>
              <a:t>Supervised machine learning (classification models like Decision Trees, Random Forests)</a:t>
            </a:r>
            <a:r>
              <a:rPr lang="en-GB" dirty="0"/>
              <a:t> for churn prediction.</a:t>
            </a:r>
          </a:p>
          <a:p>
            <a:pPr lvl="1"/>
            <a:r>
              <a:rPr lang="en-GB" b="1" dirty="0"/>
              <a:t>Unsupervised learning (Clustering techniques like K-Means)</a:t>
            </a:r>
            <a:r>
              <a:rPr lang="en-GB" dirty="0"/>
              <a:t> for customer segmentation.</a:t>
            </a:r>
          </a:p>
          <a:p>
            <a:pPr lvl="1"/>
            <a:r>
              <a:rPr lang="en-GB" b="1" dirty="0"/>
              <a:t>Sentiment analysis</a:t>
            </a:r>
            <a:r>
              <a:rPr lang="en-GB" dirty="0"/>
              <a:t> to understand customer complaints.</a:t>
            </a:r>
          </a:p>
        </p:txBody>
      </p:sp>
    </p:spTree>
    <p:extLst>
      <p:ext uri="{BB962C8B-B14F-4D97-AF65-F5344CB8AC3E}">
        <p14:creationId xmlns:p14="http://schemas.microsoft.com/office/powerpoint/2010/main" val="1398870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CAF4C-4FCB-C2D2-EDA0-A782394FF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1D27B-5C34-1A37-DACB-21802ABAC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3: Setting Data Mining Goals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FFFF35-6B60-13C3-229E-BA1829B27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21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94E35-4B4B-EEC7-B483-FCA4009194F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Key Question:</a:t>
            </a:r>
            <a:r>
              <a:rPr lang="en-GB" dirty="0"/>
              <a:t> </a:t>
            </a:r>
            <a:r>
              <a:rPr lang="en-GB" i="1" dirty="0"/>
              <a:t>How can data analytics help achieve our business objective?</a:t>
            </a:r>
            <a:endParaRPr lang="en-GB" dirty="0"/>
          </a:p>
          <a:p>
            <a:endParaRPr lang="en-GB" dirty="0"/>
          </a:p>
          <a:p>
            <a:r>
              <a:rPr lang="en-GB"/>
              <a:t> </a:t>
            </a:r>
            <a:r>
              <a:rPr lang="en-GB" b="1" dirty="0"/>
              <a:t>Scenario Discussion: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business wants to predict </a:t>
            </a:r>
            <a:r>
              <a:rPr lang="en-GB" b="1" dirty="0"/>
              <a:t>which customers are likely to churn</a:t>
            </a:r>
            <a:r>
              <a:rPr lang="en-GB" dirty="0"/>
              <a:t> and identify </a:t>
            </a:r>
            <a:r>
              <a:rPr lang="en-GB" b="1" dirty="0"/>
              <a:t>common churn patterns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Possible data mining goals: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Develop a </a:t>
            </a:r>
            <a:r>
              <a:rPr lang="en-GB" b="1" dirty="0"/>
              <a:t>predictive churn model</a:t>
            </a:r>
            <a:r>
              <a:rPr lang="en-GB" dirty="0"/>
              <a:t> using </a:t>
            </a:r>
            <a:r>
              <a:rPr lang="en-GB" b="1" dirty="0"/>
              <a:t>customer transaction history and feedback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Segment customers based on </a:t>
            </a:r>
            <a:r>
              <a:rPr lang="en-GB" b="1" dirty="0"/>
              <a:t>purchase behaviour and engagement levels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Identify the </a:t>
            </a:r>
            <a:r>
              <a:rPr lang="en-GB" b="1" dirty="0"/>
              <a:t>most effective retention strategies</a:t>
            </a:r>
            <a:r>
              <a:rPr lang="en-GB" dirty="0"/>
              <a:t> based on past interventions.</a:t>
            </a:r>
          </a:p>
        </p:txBody>
      </p:sp>
    </p:spTree>
    <p:extLst>
      <p:ext uri="{BB962C8B-B14F-4D97-AF65-F5344CB8AC3E}">
        <p14:creationId xmlns:p14="http://schemas.microsoft.com/office/powerpoint/2010/main" val="124029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1A855-3DA7-F62E-5830-27792EFA6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4: Defining Success Metrics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78F77A-35F4-D3D8-AD03-B0A8935F9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22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581A1-D006-330B-A84D-6122997E33F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Key Question:</a:t>
            </a:r>
            <a:r>
              <a:rPr lang="en-GB" dirty="0"/>
              <a:t> </a:t>
            </a:r>
            <a:r>
              <a:rPr lang="en-GB" i="1" dirty="0"/>
              <a:t>How do we measure success?</a:t>
            </a:r>
            <a:endParaRPr lang="en-GB" dirty="0"/>
          </a:p>
          <a:p>
            <a:endParaRPr lang="en-GB" dirty="0"/>
          </a:p>
          <a:p>
            <a:r>
              <a:rPr lang="en-GB"/>
              <a:t> </a:t>
            </a:r>
            <a:r>
              <a:rPr lang="en-GB" b="1" dirty="0"/>
              <a:t>Scenario Discussion: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Both business-focused and technical KPIs</a:t>
            </a:r>
            <a:r>
              <a:rPr lang="en-GB" dirty="0"/>
              <a:t> is needed for model effectiveness.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Business Metrics:</a:t>
            </a:r>
            <a:endParaRPr lang="en-GB" dirty="0"/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Reduce churn rate</a:t>
            </a:r>
            <a:r>
              <a:rPr lang="en-GB" dirty="0"/>
              <a:t> by at least </a:t>
            </a:r>
            <a:r>
              <a:rPr lang="en-GB" b="1" dirty="0"/>
              <a:t>5% within six months</a:t>
            </a:r>
            <a:r>
              <a:rPr lang="en-GB" dirty="0"/>
              <a:t>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Increase customer retention rate</a:t>
            </a:r>
            <a:r>
              <a:rPr lang="en-GB" dirty="0"/>
              <a:t> by </a:t>
            </a:r>
            <a:r>
              <a:rPr lang="en-GB" b="1" dirty="0"/>
              <a:t>10% through targeted offers</a:t>
            </a:r>
            <a:r>
              <a:rPr lang="en-GB" dirty="0"/>
              <a:t>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Boost customer engagement</a:t>
            </a:r>
            <a:r>
              <a:rPr lang="en-GB" dirty="0"/>
              <a:t> (measured through repeat purchases and loyalty sign-ups).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Technical Metrics:</a:t>
            </a:r>
            <a:endParaRPr lang="en-GB" dirty="0"/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dirty="0"/>
              <a:t>Churn model </a:t>
            </a:r>
            <a:r>
              <a:rPr lang="en-GB" b="1" dirty="0"/>
              <a:t>accuracy of at least 85%</a:t>
            </a:r>
            <a:r>
              <a:rPr lang="en-GB" dirty="0"/>
              <a:t>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Low false positives</a:t>
            </a:r>
            <a:r>
              <a:rPr lang="en-GB" dirty="0"/>
              <a:t> (ensuring non-churning customers aren’t misclassified).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Scalability and interpretability</a:t>
            </a:r>
            <a:r>
              <a:rPr lang="en-GB" dirty="0"/>
              <a:t> of the model for business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279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74F0F-4A46-E54E-A064-AEBB4DA51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4: Defining Success Metrics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092947-39C5-620B-AA4C-FD9631547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23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D2E20-F683-00D5-97EF-00C6D051CC0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Key Question:</a:t>
            </a:r>
            <a:r>
              <a:rPr lang="en-GB" dirty="0"/>
              <a:t> </a:t>
            </a:r>
            <a:r>
              <a:rPr lang="en-GB" i="1" dirty="0"/>
              <a:t>How to ensure the accuracy of the measures?</a:t>
            </a: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Ensuring Measurable Impact:</a:t>
            </a:r>
            <a:endParaRPr lang="en-GB" dirty="0"/>
          </a:p>
          <a:p>
            <a:pPr lvl="1"/>
            <a:r>
              <a:rPr lang="en-GB" dirty="0"/>
              <a:t>Define a </a:t>
            </a:r>
            <a:r>
              <a:rPr lang="en-GB" b="1" dirty="0"/>
              <a:t>benchmark</a:t>
            </a:r>
            <a:r>
              <a:rPr lang="en-GB" dirty="0"/>
              <a:t> before implementation.</a:t>
            </a:r>
          </a:p>
          <a:p>
            <a:pPr lvl="1"/>
            <a:r>
              <a:rPr lang="en-GB" dirty="0"/>
              <a:t>Conduct </a:t>
            </a:r>
            <a:r>
              <a:rPr lang="en-GB" b="1" dirty="0"/>
              <a:t>A/B testing</a:t>
            </a:r>
            <a:r>
              <a:rPr lang="en-GB" dirty="0"/>
              <a:t> to compare results of targeted retention strategies.</a:t>
            </a:r>
          </a:p>
          <a:p>
            <a:pPr lvl="1"/>
            <a:r>
              <a:rPr lang="en-GB" dirty="0"/>
              <a:t>Regularly </a:t>
            </a:r>
            <a:r>
              <a:rPr lang="en-GB" b="1" dirty="0"/>
              <a:t>evaluate model performance and refine strategies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64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801B8-A294-194F-8DD8-2023E26D6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Business Understanding to Data Understanding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6A91E3-0D34-2D7E-E107-ED654889F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2CAA1-6CA7-4BD5-DB02-7E48D97A81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Key Questions: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What data do we need to analyse customer behaviour and churn patterns? </a:t>
            </a:r>
          </a:p>
          <a:p>
            <a:pPr lvl="1"/>
            <a:r>
              <a:rPr lang="en-GB" dirty="0"/>
              <a:t>✔ </a:t>
            </a:r>
            <a:r>
              <a:rPr lang="en-GB" b="1" dirty="0"/>
              <a:t>Relevant Data Sources </a:t>
            </a:r>
            <a:r>
              <a:rPr lang="en-GB" dirty="0"/>
              <a:t>–</a:t>
            </a:r>
            <a:r>
              <a:rPr lang="en-GB" b="1" dirty="0"/>
              <a:t> </a:t>
            </a:r>
            <a:r>
              <a:rPr lang="en-GB" dirty="0"/>
              <a:t>✔ </a:t>
            </a:r>
            <a:r>
              <a:rPr lang="en-GB" b="1" dirty="0"/>
              <a:t>Data Collection Approaches.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Why does selecting the right data sources matter? </a:t>
            </a:r>
          </a:p>
          <a:p>
            <a:pPr lvl="1"/>
            <a:r>
              <a:rPr lang="en-GB" dirty="0"/>
              <a:t>✔ </a:t>
            </a:r>
            <a:r>
              <a:rPr lang="en-GB" b="1" dirty="0"/>
              <a:t>Relevance </a:t>
            </a:r>
            <a:r>
              <a:rPr lang="en-GB" dirty="0"/>
              <a:t>–</a:t>
            </a:r>
            <a:r>
              <a:rPr lang="en-GB" b="1" dirty="0"/>
              <a:t> </a:t>
            </a:r>
            <a:r>
              <a:rPr lang="en-GB" dirty="0"/>
              <a:t>✔ </a:t>
            </a:r>
            <a:r>
              <a:rPr lang="en-GB" b="1" dirty="0"/>
              <a:t>Completeness </a:t>
            </a:r>
            <a:r>
              <a:rPr lang="en-GB" dirty="0"/>
              <a:t>–</a:t>
            </a:r>
            <a:r>
              <a:rPr lang="en-GB" b="1" dirty="0"/>
              <a:t> </a:t>
            </a:r>
            <a:r>
              <a:rPr lang="en-GB" dirty="0"/>
              <a:t>✔ </a:t>
            </a:r>
            <a:r>
              <a:rPr lang="en-GB" b="1" dirty="0"/>
              <a:t>Consistency </a:t>
            </a:r>
            <a:r>
              <a:rPr lang="en-GB" dirty="0"/>
              <a:t>– ✔ </a:t>
            </a:r>
            <a:r>
              <a:rPr lang="en-GB" b="1" dirty="0"/>
              <a:t>Timeliness.</a:t>
            </a:r>
          </a:p>
          <a:p>
            <a:r>
              <a:rPr lang="en-GB" i="1" dirty="0"/>
              <a:t>Why does data quality matter before analysis?</a:t>
            </a:r>
          </a:p>
          <a:p>
            <a:pPr lvl="1"/>
            <a:r>
              <a:rPr lang="en-GB" dirty="0"/>
              <a:t>✔ </a:t>
            </a:r>
            <a:r>
              <a:rPr lang="en-GB" b="1" dirty="0"/>
              <a:t>Missing Values</a:t>
            </a:r>
            <a:r>
              <a:rPr lang="en-GB" dirty="0"/>
              <a:t> – ✔ </a:t>
            </a:r>
            <a:r>
              <a:rPr lang="en-GB" b="1" dirty="0"/>
              <a:t>Outliers &amp; Errors</a:t>
            </a:r>
            <a:r>
              <a:rPr lang="en-GB" dirty="0"/>
              <a:t> – ✔ </a:t>
            </a:r>
            <a:r>
              <a:rPr lang="en-GB" b="1" dirty="0"/>
              <a:t>Duplicate &amp; Inconsistent Records.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62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6750B6-7B50-6E2A-04F1-22C0C871E7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B968-E32F-F3FD-FBFC-D5EE1089E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Business Understanding to Data Understanding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6CF972-771A-6EFA-AFC2-49364ABD8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5A93E-152A-91AE-EAB7-D69B29848A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 have </a:t>
            </a:r>
            <a:r>
              <a:rPr lang="en-GB" b="1" dirty="0"/>
              <a:t>defined the business objective</a:t>
            </a:r>
            <a:r>
              <a:rPr lang="en-GB" dirty="0"/>
              <a:t>: </a:t>
            </a:r>
            <a:r>
              <a:rPr lang="en-GB" i="1" dirty="0"/>
              <a:t>Reduce customer churn by identifying key reasons and implementing retention strategies.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next step is to </a:t>
            </a:r>
            <a:r>
              <a:rPr lang="en-GB" b="1" dirty="0"/>
              <a:t>identify and collect relevant data</a:t>
            </a:r>
            <a:r>
              <a:rPr lang="en-GB" dirty="0"/>
              <a:t> that can help achieve this goal.</a:t>
            </a:r>
          </a:p>
        </p:txBody>
      </p:sp>
    </p:spTree>
    <p:extLst>
      <p:ext uri="{BB962C8B-B14F-4D97-AF65-F5344CB8AC3E}">
        <p14:creationId xmlns:p14="http://schemas.microsoft.com/office/powerpoint/2010/main" val="2155970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D6B534-C96E-CC96-26B6-EDF402B4E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26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1B745-EE22-902A-1D7A-1F801AC78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AAEA7-5AC7-E5F8-ED40-0E830DCACF7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Individually, prepare a </a:t>
            </a:r>
            <a:r>
              <a:rPr lang="en-GB" b="1" dirty="0"/>
              <a:t>1–2 pages structured report</a:t>
            </a:r>
            <a:r>
              <a:rPr lang="en-GB" dirty="0"/>
              <a:t> detailing your chosen dataset and its relevance to a business problem. This report should include a clear explanation of:</a:t>
            </a:r>
          </a:p>
          <a:p>
            <a:r>
              <a:rPr lang="en-GB" dirty="0"/>
              <a:t> The </a:t>
            </a:r>
            <a:r>
              <a:rPr lang="en-GB" b="1" dirty="0"/>
              <a:t>business context</a:t>
            </a:r>
            <a:r>
              <a:rPr lang="en-GB" dirty="0"/>
              <a:t> and why this dataset is relevant.</a:t>
            </a:r>
          </a:p>
          <a:p>
            <a:r>
              <a:rPr lang="en-GB" dirty="0"/>
              <a:t> A </a:t>
            </a:r>
            <a:r>
              <a:rPr lang="en-GB" b="1" dirty="0"/>
              <a:t>description of dataset attributes</a:t>
            </a:r>
            <a:r>
              <a:rPr lang="en-GB" dirty="0"/>
              <a:t> and structure.</a:t>
            </a:r>
          </a:p>
          <a:p>
            <a:r>
              <a:rPr lang="en-GB" dirty="0"/>
              <a:t> An </a:t>
            </a:r>
            <a:r>
              <a:rPr lang="en-GB" b="1" dirty="0"/>
              <a:t>initial assessment of data challenges</a:t>
            </a:r>
            <a:r>
              <a:rPr lang="en-GB" dirty="0"/>
              <a:t> that may affect analysis.</a:t>
            </a:r>
          </a:p>
        </p:txBody>
      </p:sp>
    </p:spTree>
    <p:extLst>
      <p:ext uri="{BB962C8B-B14F-4D97-AF65-F5344CB8AC3E}">
        <p14:creationId xmlns:p14="http://schemas.microsoft.com/office/powerpoint/2010/main" val="77357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37CD4F-5366-7D85-F026-B693B35B9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4B7E9B-DCD0-1347-792C-4CA274502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455579-209C-4150-FC4C-96E212E6D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F7660-5FB1-437C-E35B-F07D1DBBC10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 </a:t>
            </a:r>
            <a:r>
              <a:rPr lang="en-GB" b="1" dirty="0"/>
              <a:t>Section 1: Business Context </a:t>
            </a:r>
          </a:p>
          <a:p>
            <a:r>
              <a:rPr lang="en-GB" dirty="0"/>
              <a:t>Describe the </a:t>
            </a:r>
            <a:r>
              <a:rPr lang="en-GB" b="1" dirty="0"/>
              <a:t>industry or domain</a:t>
            </a:r>
            <a:r>
              <a:rPr lang="en-GB" dirty="0"/>
              <a:t> related to the dataset (e.g., Retail, Finance, Healthcare).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 a </a:t>
            </a:r>
            <a:r>
              <a:rPr lang="en-GB" b="1" dirty="0"/>
              <a:t>specific business problem</a:t>
            </a:r>
            <a:r>
              <a:rPr lang="en-GB" dirty="0"/>
              <a:t> the dataset can help solve.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Identify the </a:t>
            </a:r>
            <a:r>
              <a:rPr lang="en-GB" b="1" dirty="0"/>
              <a:t>potential stakeholders</a:t>
            </a:r>
            <a:r>
              <a:rPr lang="en-GB" dirty="0"/>
              <a:t> who would use insights from this data (e.g., marketing managers, financial analysts).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💡 </a:t>
            </a:r>
            <a:r>
              <a:rPr lang="en-GB" b="1"/>
              <a:t>Example </a:t>
            </a:r>
            <a:r>
              <a:rPr lang="en-GB" b="1" dirty="0"/>
              <a:t>for a Retail Dataset:</a:t>
            </a:r>
            <a:br>
              <a:rPr lang="en-GB" dirty="0"/>
            </a:br>
            <a:r>
              <a:rPr lang="en-GB" i="1" dirty="0"/>
              <a:t>"The dataset focuses on online retail transactions, which is crucial for understanding customer purchasing behaviour. The business problem being addressed is customer churn – identifying why certain customers stop purchasing and how to retain them. Key stakeholders include marketing and sales teams responsible for customer retention strategies."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189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E4CC5D-EFBF-8FC7-8156-573C7BE5C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28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5C7ED-EC52-BB81-EEB3-C7AEE430B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9BB7C-F18C-7D00-00FB-B33CE93502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 </a:t>
            </a:r>
            <a:r>
              <a:rPr lang="en-GB" b="1" dirty="0"/>
              <a:t>Section 2: Dataset Overview</a:t>
            </a:r>
          </a:p>
          <a:p>
            <a:r>
              <a:rPr lang="en-GB" b="1" dirty="0"/>
              <a:t>Dataset Name &amp; Source</a:t>
            </a:r>
            <a:r>
              <a:rPr lang="en-GB" dirty="0"/>
              <a:t> (e.g., Kaggle, UCI, Government Data Portal).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Number of Records &amp; Features</a:t>
            </a:r>
            <a:r>
              <a:rPr lang="en-GB" dirty="0"/>
              <a:t> (e.g., 50,000 transactions, 15 features).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Attributes</a:t>
            </a:r>
            <a:r>
              <a:rPr lang="en-GB" dirty="0"/>
              <a:t> – Provide a brief description of at least </a:t>
            </a:r>
            <a:r>
              <a:rPr lang="en-GB" b="1" dirty="0"/>
              <a:t>5 important features</a:t>
            </a:r>
            <a:r>
              <a:rPr lang="en-GB" dirty="0"/>
              <a:t> in the dataset.</a:t>
            </a:r>
          </a:p>
          <a:p>
            <a:r>
              <a:rPr lang="en-GB"/>
              <a:t>💡 </a:t>
            </a:r>
            <a:r>
              <a:rPr lang="en-GB" b="1"/>
              <a:t>Example </a:t>
            </a:r>
            <a:r>
              <a:rPr lang="en-GB" b="1" dirty="0"/>
              <a:t>Table: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797A4A4-A513-A16B-FB54-7389D6665C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059607"/>
              </p:ext>
            </p:extLst>
          </p:nvPr>
        </p:nvGraphicFramePr>
        <p:xfrm>
          <a:off x="346075" y="3774440"/>
          <a:ext cx="11571288" cy="21945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57096">
                  <a:extLst>
                    <a:ext uri="{9D8B030D-6E8A-4147-A177-3AD203B41FA5}">
                      <a16:colId xmlns:a16="http://schemas.microsoft.com/office/drawing/2014/main" val="2163291217"/>
                    </a:ext>
                  </a:extLst>
                </a:gridCol>
                <a:gridCol w="3857096">
                  <a:extLst>
                    <a:ext uri="{9D8B030D-6E8A-4147-A177-3AD203B41FA5}">
                      <a16:colId xmlns:a16="http://schemas.microsoft.com/office/drawing/2014/main" val="2759619742"/>
                    </a:ext>
                  </a:extLst>
                </a:gridCol>
                <a:gridCol w="3857096">
                  <a:extLst>
                    <a:ext uri="{9D8B030D-6E8A-4147-A177-3AD203B41FA5}">
                      <a16:colId xmlns:a16="http://schemas.microsoft.com/office/drawing/2014/main" val="196648606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Attribute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Description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 Value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40529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Customer ID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Unique identifier for each customer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12345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3648415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Purchase Date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Date of transaction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2023-01-15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58650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Transaction Amount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Total purchase value in GBP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£75.30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642151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Product Category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Type of item purchased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Electronics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258337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Discount Applied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Percentage discount on purchase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409666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878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72B2E-3CEC-C71A-F93B-26F8AD7DA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7D4BC-4A79-7D18-B8FA-DC62C0150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78020-3FD7-B0C7-4806-46CCB2ADCA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 </a:t>
            </a:r>
            <a:r>
              <a:rPr lang="en-GB" b="1" dirty="0"/>
              <a:t>Section 3: Potential Data Challenges </a:t>
            </a:r>
          </a:p>
          <a:p>
            <a:r>
              <a:rPr lang="en-GB" b="1" dirty="0"/>
              <a:t>Identify at least three challenges</a:t>
            </a:r>
            <a:r>
              <a:rPr lang="en-GB" dirty="0"/>
              <a:t> that may arise in later stages (Data Understanding, Modelling).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 issues like </a:t>
            </a:r>
            <a:r>
              <a:rPr lang="en-GB" b="1" dirty="0"/>
              <a:t>missing values, data inconsistencies, outliers, or bias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/>
              <a:t>💡 </a:t>
            </a:r>
            <a:r>
              <a:rPr lang="en-GB" b="1"/>
              <a:t>Example </a:t>
            </a:r>
            <a:r>
              <a:rPr lang="en-GB" b="1" dirty="0"/>
              <a:t>Challenges:</a:t>
            </a:r>
            <a:endParaRPr lang="en-GB" dirty="0"/>
          </a:p>
          <a:p>
            <a:pPr lvl="1"/>
            <a:r>
              <a:rPr lang="en-GB" dirty="0"/>
              <a:t>✔ </a:t>
            </a:r>
            <a:r>
              <a:rPr lang="en-GB" b="1" dirty="0"/>
              <a:t>Missing values:</a:t>
            </a:r>
            <a:r>
              <a:rPr lang="en-GB" dirty="0"/>
              <a:t> Some customer records may not have transaction history, affecting churn prediction models.</a:t>
            </a:r>
          </a:p>
          <a:p>
            <a:pPr lvl="1"/>
            <a:r>
              <a:rPr lang="en-GB" dirty="0"/>
              <a:t>✔ </a:t>
            </a:r>
            <a:r>
              <a:rPr lang="en-GB" b="1" dirty="0"/>
              <a:t>Duplicate entries:</a:t>
            </a:r>
            <a:r>
              <a:rPr lang="en-GB" dirty="0"/>
              <a:t> Repeated transactions for the same customer could skew total sales calculations.</a:t>
            </a:r>
          </a:p>
          <a:p>
            <a:pPr lvl="1"/>
            <a:r>
              <a:rPr lang="en-GB" dirty="0"/>
              <a:t>✔ </a:t>
            </a:r>
            <a:r>
              <a:rPr lang="en-GB" b="1" dirty="0"/>
              <a:t>Unbalanced data:</a:t>
            </a:r>
            <a:r>
              <a:rPr lang="en-GB" dirty="0"/>
              <a:t> If most customers in the dataset are from a single region, it may not generalise well.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501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729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6833D18A-B05E-4809-BEA2-FD05D6832DD1}" vid="{5DEED0CB-4712-4CAF-8107-EBCA73A668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993</TotalTime>
  <Words>2166</Words>
  <Application>Microsoft Office PowerPoint</Application>
  <PresentationFormat>Widescreen</PresentationFormat>
  <Paragraphs>325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Aptos</vt:lpstr>
      <vt:lpstr>Arial</vt:lpstr>
      <vt:lpstr>Calibri</vt:lpstr>
      <vt:lpstr>Calibri Light</vt:lpstr>
      <vt:lpstr>Helvetica</vt:lpstr>
      <vt:lpstr>Wingdings</vt:lpstr>
      <vt:lpstr>1_UWTSD Serif 2025</vt:lpstr>
      <vt:lpstr>Data Mining &amp; Visualisation (ACCA7015)  Week 4</vt:lpstr>
      <vt:lpstr>Weekly schedule</vt:lpstr>
      <vt:lpstr>Recap</vt:lpstr>
      <vt:lpstr>Data Mining Approaches</vt:lpstr>
      <vt:lpstr>Data Mining Approaches</vt:lpstr>
      <vt:lpstr>Data Mining Approaches</vt:lpstr>
      <vt:lpstr>Common Data Mining Techniques</vt:lpstr>
      <vt:lpstr>Common Data Mining Techniques</vt:lpstr>
      <vt:lpstr>Recap – CRISP-DM</vt:lpstr>
      <vt:lpstr>Recap – CRISP-DM</vt:lpstr>
      <vt:lpstr>Recap – CRISP-DM</vt:lpstr>
      <vt:lpstr>CRISP Phase 1: Business Understanding</vt:lpstr>
      <vt:lpstr>Content</vt:lpstr>
      <vt:lpstr>Why Business Understanding Matters in Data Analytics</vt:lpstr>
      <vt:lpstr>The Role of Stakeholders in Defining the Problem</vt:lpstr>
      <vt:lpstr>Key Steps in Business Understanding – A Retail Business Case</vt:lpstr>
      <vt:lpstr>Step 1: Defining Business Objectives</vt:lpstr>
      <vt:lpstr>Step 2: Assessing the Current Situation</vt:lpstr>
      <vt:lpstr>Step 2: Assessing the Current Situation</vt:lpstr>
      <vt:lpstr>Step 3: Setting Data Mining Goals</vt:lpstr>
      <vt:lpstr>Step 3: Setting Data Mining Goals</vt:lpstr>
      <vt:lpstr>Step 4: Defining Success Metrics</vt:lpstr>
      <vt:lpstr>Step 4: Defining Success Metrics</vt:lpstr>
      <vt:lpstr>From Business Understanding to Data Understanding</vt:lpstr>
      <vt:lpstr>From Business Understanding to Data Understanding</vt:lpstr>
      <vt:lpstr>Activity - Phase 1: Business Understanding</vt:lpstr>
      <vt:lpstr>Activity - Phase 1: Business Understanding</vt:lpstr>
      <vt:lpstr>Activity - Phase 1: Business Understanding</vt:lpstr>
      <vt:lpstr>Activity - Phase 1: Business Understanding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3</cp:revision>
  <dcterms:created xsi:type="dcterms:W3CDTF">2025-01-20T20:44:16Z</dcterms:created>
  <dcterms:modified xsi:type="dcterms:W3CDTF">2025-05-28T15:31:43Z</dcterms:modified>
</cp:coreProperties>
</file>