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hryn Sanders (1910287)" userId="48240036-143d-4f71-8f20-d3da6d57d610" providerId="ADAL" clId="{4A3BE98A-DDC2-487D-891D-8F35CE97A596}"/>
    <pc:docChg chg="undo custSel modSld">
      <pc:chgData name="Kathryn Sanders (1910287)" userId="48240036-143d-4f71-8f20-d3da6d57d610" providerId="ADAL" clId="{4A3BE98A-DDC2-487D-891D-8F35CE97A596}" dt="2019-10-05T17:34:55.141" v="532" actId="20577"/>
      <pc:docMkLst>
        <pc:docMk/>
      </pc:docMkLst>
      <pc:sldChg chg="modSp">
        <pc:chgData name="Kathryn Sanders (1910287)" userId="48240036-143d-4f71-8f20-d3da6d57d610" providerId="ADAL" clId="{4A3BE98A-DDC2-487D-891D-8F35CE97A596}" dt="2019-10-05T17:34:55.141" v="532" actId="20577"/>
        <pc:sldMkLst>
          <pc:docMk/>
          <pc:sldMk cId="1026547506" sldId="256"/>
        </pc:sldMkLst>
        <pc:spChg chg="mod">
          <ac:chgData name="Kathryn Sanders (1910287)" userId="48240036-143d-4f71-8f20-d3da6d57d610" providerId="ADAL" clId="{4A3BE98A-DDC2-487D-891D-8F35CE97A596}" dt="2019-10-05T17:34:55.141" v="532" actId="20577"/>
          <ac:spMkLst>
            <pc:docMk/>
            <pc:sldMk cId="1026547506" sldId="256"/>
            <ac:spMk id="2" creationId="{36DA208B-0483-4C23-8FED-9520EC93F63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46921-E717-400F-A0F0-2CF3BFB086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81DE22-A290-48B2-AD03-600D89885F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559946-3662-4289-AC79-E72476615B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22B88-4B28-4335-8543-A0F512706D2C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69B016-A61C-446E-8F26-D70CCC9F78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79F320-24F7-4106-ACD4-B6A900D113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2FFA6-032A-4754-BDCC-29B6DF5E96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551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6F5C4C-ECFB-48F6-947D-5094C832B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CF33E5-E3F2-4BE3-A082-1A4E23A788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10820B-6878-45EF-9282-6C65EDDB27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22B88-4B28-4335-8543-A0F512706D2C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8E68D8-DF09-44D3-825F-49EB34A88B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C469DC-643E-4E4D-AE9B-FCF9021BE5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2FFA6-032A-4754-BDCC-29B6DF5E96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7921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20171-C58A-4057-8002-B526ABF2F7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E73883-0C5E-4E85-A775-6EDF0894B9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313CCC-2EC9-4018-81E4-72B7FE8BEB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22B88-4B28-4335-8543-A0F512706D2C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54F504-A001-4212-A5FB-94D6A7B832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03C3A1-D7FA-4704-8014-429FB1810F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2FFA6-032A-4754-BDCC-29B6DF5E96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58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29EE4-A4E1-42FF-9E25-738BDD378A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ECD2C9-6230-4D85-8D8C-64606228E1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840C52-DFE0-43F8-AA83-042D4C4E10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5C01AA-915C-41BC-B1BD-1AC3C65EBA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22B88-4B28-4335-8543-A0F512706D2C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77400A-577A-4A79-99E7-63C325BA2F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DF2F84-BCE6-4319-843F-741EE14BB2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2FFA6-032A-4754-BDCC-29B6DF5E96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0748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7EC1AB-1312-4F59-B5E7-A867DA3C7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D21D19-5A47-408B-BEB9-A18562C680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515B6B-ECCB-45AD-9F9E-BFCCAF6179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E123CAF-7B5C-4A84-B534-33013F7FF4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91885C1-0FED-4AE3-A4BD-59AE1EAD94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3DE3AD8-B973-442A-BF52-8E1AFDCBFE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22B88-4B28-4335-8543-A0F512706D2C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3551BC2-F824-48B5-AC80-BCC824A79C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1B5A584-0775-4CF0-A5FB-B72262DC58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2FFA6-032A-4754-BDCC-29B6DF5E96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4103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95C21-AFC3-4EC9-8852-FE87B0649D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9478F4-8DE5-4708-81BE-529A8BA4F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22B88-4B28-4335-8543-A0F512706D2C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DB6D04-7991-4E5F-97D5-AC0124CD65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2DED90-9277-482C-8E87-2DF62A64A4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2FFA6-032A-4754-BDCC-29B6DF5E96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3713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4274397-6BB2-4210-A2E2-77B03C3EEE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22B88-4B28-4335-8543-A0F512706D2C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7D4DC1F-B58C-41FE-95AE-498731A552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2653C6-84BE-42BF-B45F-5D0D0B9970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2FFA6-032A-4754-BDCC-29B6DF5E96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801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EDD110-211A-4C32-A14C-CFC5A4D9D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A239BE-DFC0-4756-B278-4CFBFF3ADF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217A7F-A512-40D6-86AB-00040A17C9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AD43E5-7276-4AC9-856D-5364C7E85E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22B88-4B28-4335-8543-A0F512706D2C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6D7CA2-1DDC-4B27-8E1E-3209749495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D5560E-1491-4495-B5A0-C0188C6F73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2FFA6-032A-4754-BDCC-29B6DF5E96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6163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DDF9B-CF66-4159-9058-EF40917F69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C7961B-7EE4-4E36-8FBE-3E04A03D79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0050A3-75DB-4EFC-A4F6-0CF53C4D67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3823EA-B9EE-426E-B977-0B8DA556BA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22B88-4B28-4335-8543-A0F512706D2C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EDEE21-CF21-412D-8D64-B6C2828C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63B3FB-0B37-4CB7-886B-0680D1E6D3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2FFA6-032A-4754-BDCC-29B6DF5E96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598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57FEC-2DBB-456D-B3D0-5A7F3B3A64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0874FA-4F6C-475F-99F5-E60894EA99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D9C650-A2C5-4DC9-A5BD-8249C0C72A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22B88-4B28-4335-8543-A0F512706D2C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AC7F9F-8AF7-44AC-97B7-12AAFB8AB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930489-74AA-4994-911F-0436E3BD46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2FFA6-032A-4754-BDCC-29B6DF5E96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4083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88F285-19C8-4CBC-9C85-7F699126F91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BF8562-C52B-419C-9FDF-DEFE80322A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5CDB35-B2AA-4FF2-8ACA-6412D97BBF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22B88-4B28-4335-8543-A0F512706D2C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0A23E3-AE85-4CFF-A0B9-54D3A86EAA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C10CD5-359F-4721-A7AB-082EDAD32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2FFA6-032A-4754-BDCC-29B6DF5E96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34608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3AF43-A853-436F-AA4C-8B258F4D8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878A0C-7B74-4A65-B4EC-9BBFD11FD7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384605-92F0-49EF-844D-A539011EAE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322B88-4B28-4335-8543-A0F512706D2C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B711-95CF-4142-960A-EBC0714EAB8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285C7F-5126-4890-9425-50F93133E8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C2FFA6-032A-4754-BDCC-29B6DF5E96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1183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A208B-0483-4C23-8FED-9520EC93F6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26296" y="1868557"/>
            <a:ext cx="5605669" cy="1520685"/>
          </a:xfrm>
        </p:spPr>
        <p:txBody>
          <a:bodyPr>
            <a:normAutofit fontScale="90000"/>
          </a:bodyPr>
          <a:lstStyle/>
          <a:p>
            <a:r>
              <a:rPr lang="en-GB" sz="18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INDUCTION</a:t>
            </a:r>
            <a:r>
              <a:rPr lang="en-GB" sz="1800" u="sng" dirty="0">
                <a:latin typeface="Copperplate Gothic Bold" panose="020E0705020206020404" pitchFamily="34" charset="0"/>
              </a:rPr>
              <a:t> </a:t>
            </a:r>
            <a:br>
              <a:rPr lang="en-GB" sz="1800" u="sng" dirty="0">
                <a:latin typeface="Copperplate Gothic Bold" panose="020E0705020206020404" pitchFamily="34" charset="0"/>
              </a:rPr>
            </a:br>
            <a:br>
              <a:rPr lang="en-GB" sz="18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Thinking is something that people use in day to day life. If it is to make a decision, express your opinion, reading or writing critical thinking skills are vital to your life. </a:t>
            </a:r>
            <a:br>
              <a:rPr lang="en-GB" sz="18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800" u="sng" dirty="0">
                <a:latin typeface="Copperplate Gothic Bold" panose="020E0705020206020404" pitchFamily="34" charset="0"/>
              </a:rPr>
            </a:br>
            <a:br>
              <a:rPr lang="en-GB" sz="1800" u="sng" dirty="0">
                <a:latin typeface="Copperplate Gothic Bold" panose="020E0705020206020404" pitchFamily="34" charset="0"/>
              </a:rPr>
            </a:br>
            <a:br>
              <a:rPr lang="en-GB" sz="1800" u="sng" dirty="0">
                <a:latin typeface="Copperplate Gothic Bold" panose="020E0705020206020404" pitchFamily="34" charset="0"/>
              </a:rPr>
            </a:br>
            <a:endParaRPr lang="en-GB" sz="1800" u="sng" dirty="0">
              <a:latin typeface="Copperplate Gothic Bold" panose="020E0705020206020404" pitchFamily="34" charset="0"/>
            </a:endParaRPr>
          </a:p>
        </p:txBody>
      </p:sp>
      <p:sp>
        <p:nvSpPr>
          <p:cNvPr id="4" name="Arrow: Left-Right 3">
            <a:extLst>
              <a:ext uri="{FF2B5EF4-FFF2-40B4-BE49-F238E27FC236}">
                <a16:creationId xmlns:a16="http://schemas.microsoft.com/office/drawing/2014/main" id="{DBDE59A6-AF73-44FB-98DE-1479B2048491}"/>
              </a:ext>
            </a:extLst>
          </p:cNvPr>
          <p:cNvSpPr/>
          <p:nvPr/>
        </p:nvSpPr>
        <p:spPr>
          <a:xfrm>
            <a:off x="2080591" y="225235"/>
            <a:ext cx="8335618" cy="1842103"/>
          </a:xfrm>
          <a:prstGeom prst="left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>
                <a:solidFill>
                  <a:schemeClr val="accent1"/>
                </a:solidFill>
                <a:latin typeface="Copperplate Gothic Bold" panose="020E0705020206020404" pitchFamily="34" charset="0"/>
              </a:rPr>
              <a:t>What is Critical Thinking</a:t>
            </a:r>
          </a:p>
        </p:txBody>
      </p:sp>
    </p:spTree>
    <p:extLst>
      <p:ext uri="{BB962C8B-B14F-4D97-AF65-F5344CB8AC3E}">
        <p14:creationId xmlns:p14="http://schemas.microsoft.com/office/powerpoint/2010/main" val="10265475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5" ma:contentTypeDescription="Create a new document." ma:contentTypeScope="" ma:versionID="eb8929d574e6a49cc6565eab278f8c7a">
  <xsd:schema xmlns:xsd="http://www.w3.org/2001/XMLSchema" xmlns:xs="http://www.w3.org/2001/XMLSchema" xmlns:p="http://schemas.microsoft.com/office/2006/metadata/properties" xmlns:ns3="9d0d5cce-d4dc-4043-8325-c992d2f588cd" xmlns:ns4="39a888ec-cc75-402e-856f-ff68cc5460ab" targetNamespace="http://schemas.microsoft.com/office/2006/metadata/properties" ma:root="true" ma:fieldsID="31e57d330aaecea160a72bb6cfce4fe8" ns3:_="" ns4:_="">
    <xsd:import namespace="9d0d5cce-d4dc-4043-8325-c992d2f588cd"/>
    <xsd:import namespace="39a888ec-cc75-402e-856f-ff68cc5460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a888ec-cc75-402e-856f-ff68cc5460a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33D8A49-F679-4F9C-9B21-E2371CAF998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39a888ec-cc75-402e-856f-ff68cc5460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5FC481D-E5B9-49F3-B871-E389A2A33A3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3828E2C-0166-4B48-AC12-76CA70C20831}">
  <ds:schemaRefs>
    <ds:schemaRef ds:uri="http://schemas.microsoft.com/office/2006/documentManagement/types"/>
    <ds:schemaRef ds:uri="9d0d5cce-d4dc-4043-8325-c992d2f588cd"/>
    <ds:schemaRef ds:uri="http://schemas.microsoft.com/office/infopath/2007/PartnerControls"/>
    <ds:schemaRef ds:uri="http://purl.org/dc/dcmitype/"/>
    <ds:schemaRef ds:uri="http://purl.org/dc/terms/"/>
    <ds:schemaRef ds:uri="http://schemas.microsoft.com/office/2006/metadata/properties"/>
    <ds:schemaRef ds:uri="http://www.w3.org/XML/1998/namespace"/>
    <ds:schemaRef ds:uri="http://purl.org/dc/elements/1.1/"/>
    <ds:schemaRef ds:uri="http://schemas.openxmlformats.org/package/2006/metadata/core-properties"/>
    <ds:schemaRef ds:uri="39a888ec-cc75-402e-856f-ff68cc5460ab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5</Words>
  <Application>Microsoft Office PowerPoint</Application>
  <PresentationFormat>Widescreen</PresentationFormat>
  <Paragraphs>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Copperplate Gothic Bold</vt:lpstr>
      <vt:lpstr>Times New Roman</vt:lpstr>
      <vt:lpstr>Office Theme</vt:lpstr>
      <vt:lpstr>INDUCTION   Critical Thinking is something that people use in day to day life. If it is to make a decision, express your opinion, reading or writing critical thinking skills are vital to your life. 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Kathryn Sanders (1910287)</dc:creator>
  <cp:lastModifiedBy>Kathryn Sanders (1910287)</cp:lastModifiedBy>
  <cp:revision>3</cp:revision>
  <dcterms:created xsi:type="dcterms:W3CDTF">2019-10-05T16:59:08Z</dcterms:created>
  <dcterms:modified xsi:type="dcterms:W3CDTF">2019-10-05T17:34:56Z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0x0101008467D266DF7D29488C599703B2EBBD01</vt:lpwstr>
  </property>
</Properties>
</file>