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0"/>
  </p:notesMasterIdLst>
  <p:sldIdLst>
    <p:sldId id="256" r:id="rId2"/>
    <p:sldId id="266" r:id="rId3"/>
    <p:sldId id="263" r:id="rId4"/>
    <p:sldId id="258" r:id="rId5"/>
    <p:sldId id="259" r:id="rId6"/>
    <p:sldId id="260" r:id="rId7"/>
    <p:sldId id="261" r:id="rId8"/>
    <p:sldId id="262"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9" d="100"/>
          <a:sy n="79" d="100"/>
        </p:scale>
        <p:origin x="96"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7B12D03-F356-B895-17DB-9F76833EC56E}"/>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4572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3" name="Date Placeholder 2">
            <a:extLst>
              <a:ext uri="{FF2B5EF4-FFF2-40B4-BE49-F238E27FC236}">
                <a16:creationId xmlns:a16="http://schemas.microsoft.com/office/drawing/2014/main" id="{E28B1F6F-7F74-77DE-2EE8-0A25B1FE4326}"/>
              </a:ext>
            </a:extLst>
          </p:cNvPr>
          <p:cNvSpPr txBox="1">
            <a:spLocks noGrp="1"/>
          </p:cNvSpPr>
          <p:nvPr>
            <p:ph type="dt"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4572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2F52F41C-3B12-4B40-A113-0D51F6DE106B}" type="datetime1">
              <a:rPr lang="en-GB"/>
              <a:pPr lvl="0"/>
              <a:t>03/03/2023</a:t>
            </a:fld>
            <a:endParaRPr lang="en-GB"/>
          </a:p>
        </p:txBody>
      </p:sp>
      <p:sp>
        <p:nvSpPr>
          <p:cNvPr id="4" name="Slide Image Placeholder 3">
            <a:extLst>
              <a:ext uri="{FF2B5EF4-FFF2-40B4-BE49-F238E27FC236}">
                <a16:creationId xmlns:a16="http://schemas.microsoft.com/office/drawing/2014/main" id="{4ACC6595-CF2C-C4A7-A4E9-EB3766C9B7B7}"/>
              </a:ext>
            </a:extLst>
          </p:cNvPr>
          <p:cNvSpPr>
            <a:spLocks noGrp="1" noRot="1" noChangeAspect="1"/>
          </p:cNvSpPr>
          <p:nvPr>
            <p:ph type="sldImg" idx="2"/>
          </p:nvPr>
        </p:nvSpPr>
        <p:spPr>
          <a:xfrm>
            <a:off x="685800" y="1143000"/>
            <a:ext cx="5486400" cy="3086099"/>
          </a:xfrm>
          <a:prstGeom prst="rect">
            <a:avLst/>
          </a:prstGeom>
          <a:noFill/>
          <a:ln w="12701">
            <a:solidFill>
              <a:srgbClr val="000000"/>
            </a:solidFill>
            <a:prstDash val="solid"/>
          </a:ln>
        </p:spPr>
      </p:sp>
      <p:sp>
        <p:nvSpPr>
          <p:cNvPr id="5" name="Notes Placeholder 4">
            <a:extLst>
              <a:ext uri="{FF2B5EF4-FFF2-40B4-BE49-F238E27FC236}">
                <a16:creationId xmlns:a16="http://schemas.microsoft.com/office/drawing/2014/main" id="{7EA06590-CCC5-6235-4500-C657650043E2}"/>
              </a:ext>
            </a:extLst>
          </p:cNvPr>
          <p:cNvSpPr txBox="1">
            <a:spLocks noGrp="1"/>
          </p:cNvSpPr>
          <p:nvPr>
            <p:ph type="body" sz="quarter" idx="3"/>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a:extLst>
              <a:ext uri="{FF2B5EF4-FFF2-40B4-BE49-F238E27FC236}">
                <a16:creationId xmlns:a16="http://schemas.microsoft.com/office/drawing/2014/main" id="{824DA48A-4279-50BC-1E85-0CC1D93DE1AF}"/>
              </a:ext>
            </a:extLst>
          </p:cNvPr>
          <p:cNvSpPr txBox="1">
            <a:spLocks noGrp="1"/>
          </p:cNvSpPr>
          <p:nvPr>
            <p:ph type="ftr" sz="quarter" idx="4"/>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4572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7" name="Slide Number Placeholder 6">
            <a:extLst>
              <a:ext uri="{FF2B5EF4-FFF2-40B4-BE49-F238E27FC236}">
                <a16:creationId xmlns:a16="http://schemas.microsoft.com/office/drawing/2014/main" id="{1E1E0CB0-EDD6-E428-337C-9F06A899C8DE}"/>
              </a:ext>
            </a:extLst>
          </p:cNvPr>
          <p:cNvSpPr txBox="1">
            <a:spLocks noGrp="1"/>
          </p:cNvSpPr>
          <p:nvPr>
            <p:ph type="sldNum" sz="quarter" idx="5"/>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4572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5E469A8B-9DB1-4F33-B022-68E623F77818}" type="slidenum">
              <a:t>‹#›</a:t>
            </a:fld>
            <a:endParaRPr lang="en-GB"/>
          </a:p>
        </p:txBody>
      </p:sp>
    </p:spTree>
    <p:extLst>
      <p:ext uri="{BB962C8B-B14F-4D97-AF65-F5344CB8AC3E}">
        <p14:creationId xmlns:p14="http://schemas.microsoft.com/office/powerpoint/2010/main" val="2165994803"/>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vl2pPr marL="457200" marR="0" lvl="1"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2pPr>
    <a:lvl3pPr marL="914400" marR="0" lvl="2"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3pPr>
    <a:lvl4pPr marL="1371600" marR="0" lvl="3"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4pPr>
    <a:lvl5pPr marL="1828800" marR="0" lvl="4"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1B9EB06-B9B3-D602-5A92-7CF08D0A835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727A247-C373-ACBD-D5ED-D48FDBBB7B53}"/>
              </a:ext>
            </a:extLst>
          </p:cNvPr>
          <p:cNvSpPr txBox="1">
            <a:spLocks noGrp="1"/>
          </p:cNvSpPr>
          <p:nvPr>
            <p:ph type="body" sz="quarter" idx="1"/>
          </p:nvPr>
        </p:nvSpPr>
        <p:spPr/>
        <p:txBody>
          <a:bodyPr/>
          <a:lstStyle/>
          <a:p>
            <a:pPr lvl="0"/>
            <a:r>
              <a:rPr lang="en-GB"/>
              <a:t>W</a:t>
            </a:r>
          </a:p>
        </p:txBody>
      </p:sp>
      <p:sp>
        <p:nvSpPr>
          <p:cNvPr id="4" name="Slide Number Placeholder 3">
            <a:extLst>
              <a:ext uri="{FF2B5EF4-FFF2-40B4-BE49-F238E27FC236}">
                <a16:creationId xmlns:a16="http://schemas.microsoft.com/office/drawing/2014/main" id="{67CAF149-FFA6-D0EC-509B-1AC15BFEB4FF}"/>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DEC94433-08DC-4D18-84E5-E9F192CB0DFA}" type="slidenum">
              <a:t>1</a:t>
            </a:fld>
            <a:endParaRPr lang="en-GB" sz="1200" b="0" i="0" u="none" strike="noStrike" kern="1200" cap="none" spc="0" baseline="0">
              <a:solidFill>
                <a:srgbClr val="000000"/>
              </a:solidFill>
              <a:uFillTx/>
              <a:latin typeface="Calibri"/>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E82758-9948-D0B6-CE9B-FFB0C9143B6D}"/>
              </a:ext>
            </a:extLst>
          </p:cNvPr>
          <p:cNvSpPr txBox="1">
            <a:spLocks noGrp="1"/>
          </p:cNvSpPr>
          <p:nvPr>
            <p:ph type="ctrTitle"/>
          </p:nvPr>
        </p:nvSpPr>
        <p:spPr>
          <a:xfrm>
            <a:off x="2493102" y="802294"/>
            <a:ext cx="8561746" cy="2541428"/>
          </a:xfrm>
        </p:spPr>
        <p:txBody>
          <a:bodyPr bIns="0"/>
          <a:lstStyle>
            <a:lvl1pPr>
              <a:defRPr sz="6600"/>
            </a:lvl1pPr>
          </a:lstStyle>
          <a:p>
            <a:pPr lvl="0"/>
            <a:r>
              <a:rPr lang="en-US"/>
              <a:t>Click to edit Master title style</a:t>
            </a:r>
          </a:p>
        </p:txBody>
      </p:sp>
      <p:sp>
        <p:nvSpPr>
          <p:cNvPr id="3" name="Subtitle 2">
            <a:extLst>
              <a:ext uri="{FF2B5EF4-FFF2-40B4-BE49-F238E27FC236}">
                <a16:creationId xmlns:a16="http://schemas.microsoft.com/office/drawing/2014/main" id="{153DE95F-EB69-FA19-0801-7B9F899607B3}"/>
              </a:ext>
            </a:extLst>
          </p:cNvPr>
          <p:cNvSpPr txBox="1">
            <a:spLocks noGrp="1"/>
          </p:cNvSpPr>
          <p:nvPr>
            <p:ph type="subTitle" idx="1"/>
          </p:nvPr>
        </p:nvSpPr>
        <p:spPr>
          <a:xfrm>
            <a:off x="2493102" y="3531202"/>
            <a:ext cx="8561746" cy="977621"/>
          </a:xfrm>
        </p:spPr>
        <p:txBody>
          <a:bodyPr tIns="91440" bIns="91440"/>
          <a:lstStyle>
            <a:lvl1pPr marL="0" indent="0">
              <a:buNone/>
              <a:defRPr sz="1800" cap="all"/>
            </a:lvl1pPr>
          </a:lstStyle>
          <a:p>
            <a:pPr lvl="0"/>
            <a:r>
              <a:rPr lang="en-US"/>
              <a:t>Click to edit Master subtitle style</a:t>
            </a:r>
          </a:p>
        </p:txBody>
      </p:sp>
      <p:sp>
        <p:nvSpPr>
          <p:cNvPr id="4" name="Date Placeholder 3">
            <a:extLst>
              <a:ext uri="{FF2B5EF4-FFF2-40B4-BE49-F238E27FC236}">
                <a16:creationId xmlns:a16="http://schemas.microsoft.com/office/drawing/2014/main" id="{966F1B82-524B-AEA5-33B9-3432F94D83A5}"/>
              </a:ext>
            </a:extLst>
          </p:cNvPr>
          <p:cNvSpPr txBox="1">
            <a:spLocks noGrp="1"/>
          </p:cNvSpPr>
          <p:nvPr>
            <p:ph type="dt" sz="half" idx="7"/>
          </p:nvPr>
        </p:nvSpPr>
        <p:spPr/>
        <p:txBody>
          <a:bodyPr/>
          <a:lstStyle>
            <a:lvl1pPr>
              <a:defRPr/>
            </a:lvl1pPr>
          </a:lstStyle>
          <a:p>
            <a:pPr lvl="0"/>
            <a:fld id="{1FEA2164-C2CE-47D2-8AAA-DBAE6C65523D}" type="datetime1">
              <a:rPr lang="en-GB"/>
              <a:pPr lvl="0"/>
              <a:t>03/03/2023</a:t>
            </a:fld>
            <a:endParaRPr lang="en-GB"/>
          </a:p>
        </p:txBody>
      </p:sp>
      <p:sp>
        <p:nvSpPr>
          <p:cNvPr id="5" name="Footer Placeholder 4">
            <a:extLst>
              <a:ext uri="{FF2B5EF4-FFF2-40B4-BE49-F238E27FC236}">
                <a16:creationId xmlns:a16="http://schemas.microsoft.com/office/drawing/2014/main" id="{4C3862F3-8849-D73D-3A6B-D6A3C863ECF8}"/>
              </a:ext>
            </a:extLst>
          </p:cNvPr>
          <p:cNvSpPr txBox="1">
            <a:spLocks noGrp="1"/>
          </p:cNvSpPr>
          <p:nvPr>
            <p:ph type="ftr" sz="quarter" idx="9"/>
          </p:nvPr>
        </p:nvSpPr>
        <p:spPr>
          <a:xfrm>
            <a:off x="2493102" y="329302"/>
            <a:ext cx="4897306" cy="309204"/>
          </a:xfrm>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590E7A0A-3BCB-1CDB-E237-2790D7CA8C4E}"/>
              </a:ext>
            </a:extLst>
          </p:cNvPr>
          <p:cNvSpPr txBox="1">
            <a:spLocks noGrp="1"/>
          </p:cNvSpPr>
          <p:nvPr>
            <p:ph type="sldNum" sz="quarter" idx="8"/>
          </p:nvPr>
        </p:nvSpPr>
        <p:spPr>
          <a:xfrm>
            <a:off x="1437665" y="798975"/>
            <a:ext cx="811017" cy="503578"/>
          </a:xfrm>
        </p:spPr>
        <p:txBody>
          <a:bodyPr/>
          <a:lstStyle>
            <a:lvl1pPr>
              <a:defRPr/>
            </a:lvl1pPr>
          </a:lstStyle>
          <a:p>
            <a:pPr lvl="0"/>
            <a:fld id="{D5FFCC9F-8379-4484-BC42-A93D61E0F294}" type="slidenum">
              <a:t>‹#›</a:t>
            </a:fld>
            <a:endParaRPr lang="en-GB"/>
          </a:p>
        </p:txBody>
      </p:sp>
      <p:cxnSp>
        <p:nvCxnSpPr>
          <p:cNvPr id="7" name="Straight Connector 7">
            <a:extLst>
              <a:ext uri="{FF2B5EF4-FFF2-40B4-BE49-F238E27FC236}">
                <a16:creationId xmlns:a16="http://schemas.microsoft.com/office/drawing/2014/main" id="{4CB6E324-5D28-DAF8-154F-05B4D84FA5FC}"/>
              </a:ext>
            </a:extLst>
          </p:cNvPr>
          <p:cNvCxnSpPr/>
          <p:nvPr/>
        </p:nvCxnSpPr>
        <p:spPr>
          <a:xfrm>
            <a:off x="2334636" y="798975"/>
            <a:ext cx="0" cy="2544757"/>
          </a:xfrm>
          <a:prstGeom prst="straightConnector1">
            <a:avLst/>
          </a:prstGeom>
          <a:noFill/>
          <a:ln w="38103" cap="flat">
            <a:solidFill>
              <a:srgbClr val="5FA534"/>
            </a:solidFill>
            <a:prstDash val="solid"/>
            <a:miter/>
          </a:ln>
        </p:spPr>
      </p:cxnSp>
    </p:spTree>
    <p:extLst>
      <p:ext uri="{BB962C8B-B14F-4D97-AF65-F5344CB8AC3E}">
        <p14:creationId xmlns:p14="http://schemas.microsoft.com/office/powerpoint/2010/main" val="2756348910"/>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9F30EF-6F5E-8CF6-5D55-47D085191687}"/>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4C252592-14A6-14F3-C8BD-1B42B893336A}"/>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5F45447-B052-1EAF-C731-E18D0491ACA9}"/>
              </a:ext>
            </a:extLst>
          </p:cNvPr>
          <p:cNvSpPr txBox="1">
            <a:spLocks noGrp="1"/>
          </p:cNvSpPr>
          <p:nvPr>
            <p:ph type="dt" sz="half" idx="7"/>
          </p:nvPr>
        </p:nvSpPr>
        <p:spPr/>
        <p:txBody>
          <a:bodyPr/>
          <a:lstStyle>
            <a:lvl1pPr>
              <a:defRPr/>
            </a:lvl1pPr>
          </a:lstStyle>
          <a:p>
            <a:pPr lvl="0"/>
            <a:fld id="{36DBBA50-C8F9-41A7-8E9C-D120E3C49CBF}" type="datetime1">
              <a:rPr lang="en-GB"/>
              <a:pPr lvl="0"/>
              <a:t>03/03/2023</a:t>
            </a:fld>
            <a:endParaRPr lang="en-GB"/>
          </a:p>
        </p:txBody>
      </p:sp>
      <p:sp>
        <p:nvSpPr>
          <p:cNvPr id="5" name="Footer Placeholder 4">
            <a:extLst>
              <a:ext uri="{FF2B5EF4-FFF2-40B4-BE49-F238E27FC236}">
                <a16:creationId xmlns:a16="http://schemas.microsoft.com/office/drawing/2014/main" id="{648E929D-7460-CF5C-9675-7F8E8229132B}"/>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0630011A-58ED-218C-0149-612CB8352D2A}"/>
              </a:ext>
            </a:extLst>
          </p:cNvPr>
          <p:cNvSpPr txBox="1">
            <a:spLocks noGrp="1"/>
          </p:cNvSpPr>
          <p:nvPr>
            <p:ph type="sldNum" sz="quarter" idx="8"/>
          </p:nvPr>
        </p:nvSpPr>
        <p:spPr/>
        <p:txBody>
          <a:bodyPr/>
          <a:lstStyle>
            <a:lvl1pPr>
              <a:defRPr/>
            </a:lvl1pPr>
          </a:lstStyle>
          <a:p>
            <a:pPr lvl="0"/>
            <a:fld id="{DA400AC4-51B2-49DE-9333-9C10BE79EE19}" type="slidenum">
              <a:t>‹#›</a:t>
            </a:fld>
            <a:endParaRPr lang="en-GB"/>
          </a:p>
        </p:txBody>
      </p:sp>
      <p:cxnSp>
        <p:nvCxnSpPr>
          <p:cNvPr id="7" name="Straight Connector 7">
            <a:extLst>
              <a:ext uri="{FF2B5EF4-FFF2-40B4-BE49-F238E27FC236}">
                <a16:creationId xmlns:a16="http://schemas.microsoft.com/office/drawing/2014/main" id="{10C84D43-CD29-D685-8D64-461FF233D0FF}"/>
              </a:ext>
            </a:extLst>
          </p:cNvPr>
          <p:cNvCxnSpPr/>
          <p:nvPr/>
        </p:nvCxnSpPr>
        <p:spPr>
          <a:xfrm>
            <a:off x="1371691" y="798975"/>
            <a:ext cx="0" cy="1067169"/>
          </a:xfrm>
          <a:prstGeom prst="straightConnector1">
            <a:avLst/>
          </a:prstGeom>
          <a:noFill/>
          <a:ln w="38103" cap="flat">
            <a:solidFill>
              <a:srgbClr val="5FA534"/>
            </a:solidFill>
            <a:prstDash val="solid"/>
            <a:miter/>
          </a:ln>
        </p:spPr>
      </p:cxnSp>
    </p:spTree>
    <p:extLst>
      <p:ext uri="{BB962C8B-B14F-4D97-AF65-F5344CB8AC3E}">
        <p14:creationId xmlns:p14="http://schemas.microsoft.com/office/powerpoint/2010/main" val="1182918839"/>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092C20-2FDA-8855-56B8-67BE0474F736}"/>
              </a:ext>
            </a:extLst>
          </p:cNvPr>
          <p:cNvSpPr txBox="1">
            <a:spLocks noGrp="1"/>
          </p:cNvSpPr>
          <p:nvPr>
            <p:ph type="title"/>
          </p:nvPr>
        </p:nvSpPr>
        <p:spPr>
          <a:xfrm>
            <a:off x="1534811" y="1756132"/>
            <a:ext cx="8562578" cy="1887952"/>
          </a:xfrm>
        </p:spPr>
        <p:txBody>
          <a:bodyPr/>
          <a:lstStyle>
            <a:lvl1pPr>
              <a:defRPr sz="3600"/>
            </a:lvl1pPr>
          </a:lstStyle>
          <a:p>
            <a:pPr lvl="0"/>
            <a:r>
              <a:rPr lang="en-US"/>
              <a:t>Click to edit Master title style</a:t>
            </a:r>
          </a:p>
        </p:txBody>
      </p:sp>
      <p:sp>
        <p:nvSpPr>
          <p:cNvPr id="3" name="Text Placeholder 2">
            <a:extLst>
              <a:ext uri="{FF2B5EF4-FFF2-40B4-BE49-F238E27FC236}">
                <a16:creationId xmlns:a16="http://schemas.microsoft.com/office/drawing/2014/main" id="{6A004FC2-C138-06AE-A9B6-3DB1A54CA4EB}"/>
              </a:ext>
            </a:extLst>
          </p:cNvPr>
          <p:cNvSpPr txBox="1">
            <a:spLocks noGrp="1"/>
          </p:cNvSpPr>
          <p:nvPr>
            <p:ph type="body" idx="1"/>
          </p:nvPr>
        </p:nvSpPr>
        <p:spPr>
          <a:xfrm>
            <a:off x="1534692" y="3806199"/>
            <a:ext cx="8549987" cy="1012926"/>
          </a:xfrm>
        </p:spPr>
        <p:txBody>
          <a:bodyPr tIns="91440"/>
          <a:lstStyle>
            <a:lvl1pPr marL="0" indent="0">
              <a:buNone/>
              <a:defRPr sz="1800"/>
            </a:lvl1pPr>
          </a:lstStyle>
          <a:p>
            <a:pPr lvl="0"/>
            <a:r>
              <a:rPr lang="en-US"/>
              <a:t>Click to edit Master text styles</a:t>
            </a:r>
          </a:p>
        </p:txBody>
      </p:sp>
      <p:sp>
        <p:nvSpPr>
          <p:cNvPr id="4" name="Date Placeholder 3">
            <a:extLst>
              <a:ext uri="{FF2B5EF4-FFF2-40B4-BE49-F238E27FC236}">
                <a16:creationId xmlns:a16="http://schemas.microsoft.com/office/drawing/2014/main" id="{B4A4057C-CAF3-F2D6-A7C7-26A06FEC8808}"/>
              </a:ext>
            </a:extLst>
          </p:cNvPr>
          <p:cNvSpPr txBox="1">
            <a:spLocks noGrp="1"/>
          </p:cNvSpPr>
          <p:nvPr>
            <p:ph type="dt" sz="half" idx="7"/>
          </p:nvPr>
        </p:nvSpPr>
        <p:spPr/>
        <p:txBody>
          <a:bodyPr/>
          <a:lstStyle>
            <a:lvl1pPr>
              <a:defRPr/>
            </a:lvl1pPr>
          </a:lstStyle>
          <a:p>
            <a:pPr lvl="0"/>
            <a:fld id="{BBAC930C-FCCB-4930-973B-F53D09B3B6DC}" type="datetime1">
              <a:rPr lang="en-GB"/>
              <a:pPr lvl="0"/>
              <a:t>03/03/2023</a:t>
            </a:fld>
            <a:endParaRPr lang="en-GB"/>
          </a:p>
        </p:txBody>
      </p:sp>
      <p:sp>
        <p:nvSpPr>
          <p:cNvPr id="5" name="Footer Placeholder 4">
            <a:extLst>
              <a:ext uri="{FF2B5EF4-FFF2-40B4-BE49-F238E27FC236}">
                <a16:creationId xmlns:a16="http://schemas.microsoft.com/office/drawing/2014/main" id="{D612ABA6-067E-8F80-A6FE-73EDC6FDDF37}"/>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AFB52EA3-18C1-4005-16AC-115A0D794C66}"/>
              </a:ext>
            </a:extLst>
          </p:cNvPr>
          <p:cNvSpPr txBox="1">
            <a:spLocks noGrp="1"/>
          </p:cNvSpPr>
          <p:nvPr>
            <p:ph type="sldNum" sz="quarter" idx="8"/>
          </p:nvPr>
        </p:nvSpPr>
        <p:spPr/>
        <p:txBody>
          <a:bodyPr/>
          <a:lstStyle>
            <a:lvl1pPr>
              <a:defRPr/>
            </a:lvl1pPr>
          </a:lstStyle>
          <a:p>
            <a:pPr lvl="0"/>
            <a:fld id="{32EE14E9-9DBF-42D2-9CF5-B23595BA60E0}" type="slidenum">
              <a:t>‹#›</a:t>
            </a:fld>
            <a:endParaRPr lang="en-GB"/>
          </a:p>
        </p:txBody>
      </p:sp>
      <p:cxnSp>
        <p:nvCxnSpPr>
          <p:cNvPr id="7" name="Straight Connector 7">
            <a:extLst>
              <a:ext uri="{FF2B5EF4-FFF2-40B4-BE49-F238E27FC236}">
                <a16:creationId xmlns:a16="http://schemas.microsoft.com/office/drawing/2014/main" id="{22C76260-C03D-F530-7CA3-761B8221967F}"/>
              </a:ext>
            </a:extLst>
          </p:cNvPr>
          <p:cNvCxnSpPr/>
          <p:nvPr/>
        </p:nvCxnSpPr>
        <p:spPr>
          <a:xfrm>
            <a:off x="1371691" y="798975"/>
            <a:ext cx="0" cy="2845101"/>
          </a:xfrm>
          <a:prstGeom prst="straightConnector1">
            <a:avLst/>
          </a:prstGeom>
          <a:noFill/>
          <a:ln w="38103" cap="flat">
            <a:solidFill>
              <a:srgbClr val="5FA534"/>
            </a:solidFill>
            <a:prstDash val="solid"/>
            <a:miter/>
          </a:ln>
        </p:spPr>
      </p:cxnSp>
    </p:spTree>
    <p:extLst>
      <p:ext uri="{BB962C8B-B14F-4D97-AF65-F5344CB8AC3E}">
        <p14:creationId xmlns:p14="http://schemas.microsoft.com/office/powerpoint/2010/main" val="17084697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F97ECF-6360-D6F2-300C-CE2251ADEBED}"/>
              </a:ext>
            </a:extLst>
          </p:cNvPr>
          <p:cNvSpPr txBox="1">
            <a:spLocks noGrp="1"/>
          </p:cNvSpPr>
          <p:nvPr>
            <p:ph type="title"/>
          </p:nvPr>
        </p:nvSpPr>
        <p:spPr>
          <a:xfrm>
            <a:off x="1534692" y="804891"/>
            <a:ext cx="9520156" cy="1059304"/>
          </a:xfrm>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05D665DA-E2CB-BA99-26E6-0B90F9EC2145}"/>
              </a:ext>
            </a:extLst>
          </p:cNvPr>
          <p:cNvSpPr txBox="1">
            <a:spLocks noGrp="1"/>
          </p:cNvSpPr>
          <p:nvPr>
            <p:ph idx="1"/>
          </p:nvPr>
        </p:nvSpPr>
        <p:spPr>
          <a:xfrm>
            <a:off x="1534692" y="2010875"/>
            <a:ext cx="4608576" cy="3438144"/>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1C643137-614C-A86A-6D63-81061BBB9307}"/>
              </a:ext>
            </a:extLst>
          </p:cNvPr>
          <p:cNvSpPr txBox="1">
            <a:spLocks noGrp="1"/>
          </p:cNvSpPr>
          <p:nvPr>
            <p:ph idx="2"/>
          </p:nvPr>
        </p:nvSpPr>
        <p:spPr>
          <a:xfrm>
            <a:off x="6454795" y="2017340"/>
            <a:ext cx="4604132" cy="3441518"/>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9D37242E-BEC2-6D6E-1461-10038DE884FD}"/>
              </a:ext>
            </a:extLst>
          </p:cNvPr>
          <p:cNvSpPr txBox="1">
            <a:spLocks noGrp="1"/>
          </p:cNvSpPr>
          <p:nvPr>
            <p:ph type="dt" sz="half" idx="7"/>
          </p:nvPr>
        </p:nvSpPr>
        <p:spPr/>
        <p:txBody>
          <a:bodyPr/>
          <a:lstStyle>
            <a:lvl1pPr>
              <a:defRPr/>
            </a:lvl1pPr>
          </a:lstStyle>
          <a:p>
            <a:pPr lvl="0"/>
            <a:fld id="{06E5BFF3-15B7-42A9-8867-E276DEBDC731}" type="datetime1">
              <a:rPr lang="en-GB"/>
              <a:pPr lvl="0"/>
              <a:t>03/03/2023</a:t>
            </a:fld>
            <a:endParaRPr lang="en-GB"/>
          </a:p>
        </p:txBody>
      </p:sp>
      <p:sp>
        <p:nvSpPr>
          <p:cNvPr id="6" name="Footer Placeholder 5">
            <a:extLst>
              <a:ext uri="{FF2B5EF4-FFF2-40B4-BE49-F238E27FC236}">
                <a16:creationId xmlns:a16="http://schemas.microsoft.com/office/drawing/2014/main" id="{F821BC2B-E457-7B14-3DE0-6B6A2F113BF4}"/>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B29779E5-4721-0A74-AE45-B42EECCEA4E8}"/>
              </a:ext>
            </a:extLst>
          </p:cNvPr>
          <p:cNvSpPr txBox="1">
            <a:spLocks noGrp="1"/>
          </p:cNvSpPr>
          <p:nvPr>
            <p:ph type="sldNum" sz="quarter" idx="8"/>
          </p:nvPr>
        </p:nvSpPr>
        <p:spPr/>
        <p:txBody>
          <a:bodyPr/>
          <a:lstStyle>
            <a:lvl1pPr>
              <a:defRPr/>
            </a:lvl1pPr>
          </a:lstStyle>
          <a:p>
            <a:pPr lvl="0"/>
            <a:fld id="{1AF602A7-B719-4A20-AE05-C6AFA9ADDFD0}" type="slidenum">
              <a:t>‹#›</a:t>
            </a:fld>
            <a:endParaRPr lang="en-GB"/>
          </a:p>
        </p:txBody>
      </p:sp>
      <p:cxnSp>
        <p:nvCxnSpPr>
          <p:cNvPr id="8" name="Straight Connector 8">
            <a:extLst>
              <a:ext uri="{FF2B5EF4-FFF2-40B4-BE49-F238E27FC236}">
                <a16:creationId xmlns:a16="http://schemas.microsoft.com/office/drawing/2014/main" id="{F399BBF3-6EE2-9156-A389-54DDA6BEAB85}"/>
              </a:ext>
            </a:extLst>
          </p:cNvPr>
          <p:cNvCxnSpPr/>
          <p:nvPr/>
        </p:nvCxnSpPr>
        <p:spPr>
          <a:xfrm>
            <a:off x="1371691" y="798975"/>
            <a:ext cx="0" cy="1067169"/>
          </a:xfrm>
          <a:prstGeom prst="straightConnector1">
            <a:avLst/>
          </a:prstGeom>
          <a:noFill/>
          <a:ln w="38103" cap="flat">
            <a:solidFill>
              <a:srgbClr val="5FA534"/>
            </a:solidFill>
            <a:prstDash val="solid"/>
            <a:miter/>
          </a:ln>
        </p:spPr>
      </p:cxnSp>
    </p:spTree>
    <p:extLst>
      <p:ext uri="{BB962C8B-B14F-4D97-AF65-F5344CB8AC3E}">
        <p14:creationId xmlns:p14="http://schemas.microsoft.com/office/powerpoint/2010/main" val="29268700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B7846F-2B6C-6C24-922A-994682E80FDF}"/>
              </a:ext>
            </a:extLst>
          </p:cNvPr>
          <p:cNvSpPr txBox="1">
            <a:spLocks noGrp="1"/>
          </p:cNvSpPr>
          <p:nvPr>
            <p:ph type="title"/>
          </p:nvPr>
        </p:nvSpPr>
        <p:spPr>
          <a:xfrm>
            <a:off x="1534692" y="804159"/>
            <a:ext cx="9520156" cy="1056314"/>
          </a:xfrm>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67B9F690-380E-A2A0-9519-672BC1A45D63}"/>
              </a:ext>
            </a:extLst>
          </p:cNvPr>
          <p:cNvSpPr txBox="1">
            <a:spLocks noGrp="1"/>
          </p:cNvSpPr>
          <p:nvPr>
            <p:ph type="body" idx="1"/>
          </p:nvPr>
        </p:nvSpPr>
        <p:spPr>
          <a:xfrm>
            <a:off x="1534692" y="2019552"/>
            <a:ext cx="4608576" cy="801947"/>
          </a:xfrm>
        </p:spPr>
        <p:txBody>
          <a:bodyPr anchor="b"/>
          <a:lstStyle>
            <a:lvl1pPr marL="0" indent="0">
              <a:lnSpc>
                <a:spcPct val="100000"/>
              </a:lnSpc>
              <a:buNone/>
              <a:defRPr sz="2200" cap="all">
                <a:solidFill>
                  <a:srgbClr val="5FA534"/>
                </a:solidFill>
              </a:defRPr>
            </a:lvl1pPr>
          </a:lstStyle>
          <a:p>
            <a:pPr lvl="0"/>
            <a:r>
              <a:rPr lang="en-US"/>
              <a:t>Click to edit Master text styles</a:t>
            </a:r>
          </a:p>
        </p:txBody>
      </p:sp>
      <p:sp>
        <p:nvSpPr>
          <p:cNvPr id="4" name="Content Placeholder 3">
            <a:extLst>
              <a:ext uri="{FF2B5EF4-FFF2-40B4-BE49-F238E27FC236}">
                <a16:creationId xmlns:a16="http://schemas.microsoft.com/office/drawing/2014/main" id="{8CA2A0E3-3E35-A14F-99E4-0773AE39F542}"/>
              </a:ext>
            </a:extLst>
          </p:cNvPr>
          <p:cNvSpPr txBox="1">
            <a:spLocks noGrp="1"/>
          </p:cNvSpPr>
          <p:nvPr>
            <p:ph idx="2"/>
          </p:nvPr>
        </p:nvSpPr>
        <p:spPr>
          <a:xfrm>
            <a:off x="1534692" y="2824270"/>
            <a:ext cx="4608576" cy="264445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582B61F5-DD9B-8E59-A525-695FA67488D9}"/>
              </a:ext>
            </a:extLst>
          </p:cNvPr>
          <p:cNvSpPr txBox="1">
            <a:spLocks noGrp="1"/>
          </p:cNvSpPr>
          <p:nvPr>
            <p:ph type="body" idx="3"/>
          </p:nvPr>
        </p:nvSpPr>
        <p:spPr>
          <a:xfrm>
            <a:off x="6454795" y="2023000"/>
            <a:ext cx="4608576" cy="802239"/>
          </a:xfrm>
        </p:spPr>
        <p:txBody>
          <a:bodyPr anchor="b"/>
          <a:lstStyle>
            <a:lvl1pPr marL="0" indent="0">
              <a:lnSpc>
                <a:spcPct val="100000"/>
              </a:lnSpc>
              <a:buNone/>
              <a:defRPr sz="2200" cap="all">
                <a:solidFill>
                  <a:srgbClr val="5FA534"/>
                </a:solidFill>
              </a:defRPr>
            </a:lvl1pPr>
          </a:lstStyle>
          <a:p>
            <a:pPr lvl="0"/>
            <a:r>
              <a:rPr lang="en-US"/>
              <a:t>Click to edit Master text styles</a:t>
            </a:r>
          </a:p>
        </p:txBody>
      </p:sp>
      <p:sp>
        <p:nvSpPr>
          <p:cNvPr id="6" name="Content Placeholder 5">
            <a:extLst>
              <a:ext uri="{FF2B5EF4-FFF2-40B4-BE49-F238E27FC236}">
                <a16:creationId xmlns:a16="http://schemas.microsoft.com/office/drawing/2014/main" id="{265503CA-6DCB-8E3E-16B3-4C2960BEF046}"/>
              </a:ext>
            </a:extLst>
          </p:cNvPr>
          <p:cNvSpPr txBox="1">
            <a:spLocks noGrp="1"/>
          </p:cNvSpPr>
          <p:nvPr>
            <p:ph idx="4"/>
          </p:nvPr>
        </p:nvSpPr>
        <p:spPr>
          <a:xfrm>
            <a:off x="6454795" y="2821490"/>
            <a:ext cx="4608576" cy="2637367"/>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B9BD2E59-447E-2516-5240-33433ED47CAE}"/>
              </a:ext>
            </a:extLst>
          </p:cNvPr>
          <p:cNvSpPr txBox="1">
            <a:spLocks noGrp="1"/>
          </p:cNvSpPr>
          <p:nvPr>
            <p:ph type="dt" sz="half" idx="7"/>
          </p:nvPr>
        </p:nvSpPr>
        <p:spPr/>
        <p:txBody>
          <a:bodyPr/>
          <a:lstStyle>
            <a:lvl1pPr>
              <a:defRPr/>
            </a:lvl1pPr>
          </a:lstStyle>
          <a:p>
            <a:pPr lvl="0"/>
            <a:fld id="{6F3084BA-1768-4D17-8C44-3467BDA4E18B}" type="datetime1">
              <a:rPr lang="en-GB"/>
              <a:pPr lvl="0"/>
              <a:t>03/03/2023</a:t>
            </a:fld>
            <a:endParaRPr lang="en-GB"/>
          </a:p>
        </p:txBody>
      </p:sp>
      <p:sp>
        <p:nvSpPr>
          <p:cNvPr id="8" name="Footer Placeholder 7">
            <a:extLst>
              <a:ext uri="{FF2B5EF4-FFF2-40B4-BE49-F238E27FC236}">
                <a16:creationId xmlns:a16="http://schemas.microsoft.com/office/drawing/2014/main" id="{B43812EB-CB57-72F0-C62A-CE9D2AA2F96C}"/>
              </a:ext>
            </a:extLst>
          </p:cNvPr>
          <p:cNvSpPr txBox="1">
            <a:spLocks noGrp="1"/>
          </p:cNvSpPr>
          <p:nvPr>
            <p:ph type="ftr" sz="quarter" idx="9"/>
          </p:nvPr>
        </p:nvSpPr>
        <p:spPr/>
        <p:txBody>
          <a:bodyPr/>
          <a:lstStyle>
            <a:lvl1pPr>
              <a:defRPr/>
            </a:lvl1pPr>
          </a:lstStyle>
          <a:p>
            <a:pPr lvl="0"/>
            <a:endParaRPr lang="en-GB"/>
          </a:p>
        </p:txBody>
      </p:sp>
      <p:sp>
        <p:nvSpPr>
          <p:cNvPr id="9" name="Slide Number Placeholder 8">
            <a:extLst>
              <a:ext uri="{FF2B5EF4-FFF2-40B4-BE49-F238E27FC236}">
                <a16:creationId xmlns:a16="http://schemas.microsoft.com/office/drawing/2014/main" id="{AE76D0D6-F245-BCCF-A7B1-6384070F093D}"/>
              </a:ext>
            </a:extLst>
          </p:cNvPr>
          <p:cNvSpPr txBox="1">
            <a:spLocks noGrp="1"/>
          </p:cNvSpPr>
          <p:nvPr>
            <p:ph type="sldNum" sz="quarter" idx="8"/>
          </p:nvPr>
        </p:nvSpPr>
        <p:spPr/>
        <p:txBody>
          <a:bodyPr/>
          <a:lstStyle>
            <a:lvl1pPr>
              <a:defRPr/>
            </a:lvl1pPr>
          </a:lstStyle>
          <a:p>
            <a:pPr lvl="0"/>
            <a:fld id="{0BA27F34-5180-44FB-825A-8C31E2C33DC8}" type="slidenum">
              <a:t>‹#›</a:t>
            </a:fld>
            <a:endParaRPr lang="en-GB"/>
          </a:p>
        </p:txBody>
      </p:sp>
      <p:cxnSp>
        <p:nvCxnSpPr>
          <p:cNvPr id="10" name="Straight Connector 10">
            <a:extLst>
              <a:ext uri="{FF2B5EF4-FFF2-40B4-BE49-F238E27FC236}">
                <a16:creationId xmlns:a16="http://schemas.microsoft.com/office/drawing/2014/main" id="{6D24AD21-A39C-74B2-3A5C-1BEC93B8BD92}"/>
              </a:ext>
            </a:extLst>
          </p:cNvPr>
          <p:cNvCxnSpPr/>
          <p:nvPr/>
        </p:nvCxnSpPr>
        <p:spPr>
          <a:xfrm>
            <a:off x="1371691" y="798975"/>
            <a:ext cx="0" cy="1067169"/>
          </a:xfrm>
          <a:prstGeom prst="straightConnector1">
            <a:avLst/>
          </a:prstGeom>
          <a:noFill/>
          <a:ln w="38103" cap="flat">
            <a:solidFill>
              <a:srgbClr val="5FA534"/>
            </a:solidFill>
            <a:prstDash val="solid"/>
            <a:miter/>
          </a:ln>
        </p:spPr>
      </p:cxnSp>
    </p:spTree>
    <p:extLst>
      <p:ext uri="{BB962C8B-B14F-4D97-AF65-F5344CB8AC3E}">
        <p14:creationId xmlns:p14="http://schemas.microsoft.com/office/powerpoint/2010/main" val="18673876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6AE67B-17F2-BA9C-0797-04220BF6391D}"/>
              </a:ext>
            </a:extLst>
          </p:cNvPr>
          <p:cNvSpPr txBox="1">
            <a:spLocks noGrp="1"/>
          </p:cNvSpPr>
          <p:nvPr>
            <p:ph type="title"/>
          </p:nvPr>
        </p:nvSpPr>
        <p:spPr/>
        <p:txBody>
          <a:bodyPr/>
          <a:lstStyle>
            <a:lvl1pPr>
              <a:defRPr/>
            </a:lvl1pPr>
          </a:lstStyle>
          <a:p>
            <a:pPr lvl="0"/>
            <a:r>
              <a:rPr lang="en-US"/>
              <a:t>Click to edit Master title style</a:t>
            </a:r>
          </a:p>
        </p:txBody>
      </p:sp>
      <p:sp>
        <p:nvSpPr>
          <p:cNvPr id="3" name="Date Placeholder 2">
            <a:extLst>
              <a:ext uri="{FF2B5EF4-FFF2-40B4-BE49-F238E27FC236}">
                <a16:creationId xmlns:a16="http://schemas.microsoft.com/office/drawing/2014/main" id="{2E41474B-1546-8BC1-922B-97E2F00F32A6}"/>
              </a:ext>
            </a:extLst>
          </p:cNvPr>
          <p:cNvSpPr txBox="1">
            <a:spLocks noGrp="1"/>
          </p:cNvSpPr>
          <p:nvPr>
            <p:ph type="dt" sz="half" idx="7"/>
          </p:nvPr>
        </p:nvSpPr>
        <p:spPr/>
        <p:txBody>
          <a:bodyPr/>
          <a:lstStyle>
            <a:lvl1pPr>
              <a:defRPr/>
            </a:lvl1pPr>
          </a:lstStyle>
          <a:p>
            <a:pPr lvl="0"/>
            <a:fld id="{A2939E4C-0E4B-45CB-A220-D065B57BE5A5}" type="datetime1">
              <a:rPr lang="en-GB"/>
              <a:pPr lvl="0"/>
              <a:t>03/03/2023</a:t>
            </a:fld>
            <a:endParaRPr lang="en-GB"/>
          </a:p>
        </p:txBody>
      </p:sp>
      <p:sp>
        <p:nvSpPr>
          <p:cNvPr id="4" name="Footer Placeholder 3">
            <a:extLst>
              <a:ext uri="{FF2B5EF4-FFF2-40B4-BE49-F238E27FC236}">
                <a16:creationId xmlns:a16="http://schemas.microsoft.com/office/drawing/2014/main" id="{497CFBFD-05FC-C32A-3EB9-5A9C6DE3527F}"/>
              </a:ext>
            </a:extLst>
          </p:cNvPr>
          <p:cNvSpPr txBox="1">
            <a:spLocks noGrp="1"/>
          </p:cNvSpPr>
          <p:nvPr>
            <p:ph type="ftr" sz="quarter" idx="9"/>
          </p:nvPr>
        </p:nvSpPr>
        <p:spPr/>
        <p:txBody>
          <a:bodyPr/>
          <a:lstStyle>
            <a:lvl1pPr>
              <a:defRPr/>
            </a:lvl1pPr>
          </a:lstStyle>
          <a:p>
            <a:pPr lvl="0"/>
            <a:endParaRPr lang="en-GB"/>
          </a:p>
        </p:txBody>
      </p:sp>
      <p:sp>
        <p:nvSpPr>
          <p:cNvPr id="5" name="Slide Number Placeholder 4">
            <a:extLst>
              <a:ext uri="{FF2B5EF4-FFF2-40B4-BE49-F238E27FC236}">
                <a16:creationId xmlns:a16="http://schemas.microsoft.com/office/drawing/2014/main" id="{E1FBA962-2CF2-EAEF-0F79-F8E39BC04482}"/>
              </a:ext>
            </a:extLst>
          </p:cNvPr>
          <p:cNvSpPr txBox="1">
            <a:spLocks noGrp="1"/>
          </p:cNvSpPr>
          <p:nvPr>
            <p:ph type="sldNum" sz="quarter" idx="8"/>
          </p:nvPr>
        </p:nvSpPr>
        <p:spPr/>
        <p:txBody>
          <a:bodyPr/>
          <a:lstStyle>
            <a:lvl1pPr>
              <a:defRPr/>
            </a:lvl1pPr>
          </a:lstStyle>
          <a:p>
            <a:pPr lvl="0"/>
            <a:fld id="{34A6F4FC-ACFD-41A0-851D-D1218ADFF86D}" type="slidenum">
              <a:t>‹#›</a:t>
            </a:fld>
            <a:endParaRPr lang="en-GB"/>
          </a:p>
        </p:txBody>
      </p:sp>
      <p:cxnSp>
        <p:nvCxnSpPr>
          <p:cNvPr id="6" name="Straight Connector 6">
            <a:extLst>
              <a:ext uri="{FF2B5EF4-FFF2-40B4-BE49-F238E27FC236}">
                <a16:creationId xmlns:a16="http://schemas.microsoft.com/office/drawing/2014/main" id="{99A0FEF0-652A-2909-EB30-E2AA28696E51}"/>
              </a:ext>
            </a:extLst>
          </p:cNvPr>
          <p:cNvCxnSpPr/>
          <p:nvPr/>
        </p:nvCxnSpPr>
        <p:spPr>
          <a:xfrm>
            <a:off x="1371691" y="798975"/>
            <a:ext cx="0" cy="1067169"/>
          </a:xfrm>
          <a:prstGeom prst="straightConnector1">
            <a:avLst/>
          </a:prstGeom>
          <a:noFill/>
          <a:ln w="38103" cap="flat">
            <a:solidFill>
              <a:srgbClr val="5FA534"/>
            </a:solidFill>
            <a:prstDash val="solid"/>
            <a:miter/>
          </a:ln>
        </p:spPr>
      </p:cxnSp>
    </p:spTree>
    <p:extLst>
      <p:ext uri="{BB962C8B-B14F-4D97-AF65-F5344CB8AC3E}">
        <p14:creationId xmlns:p14="http://schemas.microsoft.com/office/powerpoint/2010/main" val="38464795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1018CAA-9AF8-C5F8-711C-A20DCAD0060A}"/>
              </a:ext>
            </a:extLst>
          </p:cNvPr>
          <p:cNvSpPr txBox="1">
            <a:spLocks noGrp="1"/>
          </p:cNvSpPr>
          <p:nvPr>
            <p:ph type="dt" sz="half" idx="7"/>
          </p:nvPr>
        </p:nvSpPr>
        <p:spPr/>
        <p:txBody>
          <a:bodyPr/>
          <a:lstStyle>
            <a:lvl1pPr>
              <a:defRPr/>
            </a:lvl1pPr>
          </a:lstStyle>
          <a:p>
            <a:pPr lvl="0"/>
            <a:fld id="{410CC9BB-FD74-4F8D-AB3B-EDC00027FD92}" type="datetime1">
              <a:rPr lang="en-GB"/>
              <a:pPr lvl="0"/>
              <a:t>03/03/2023</a:t>
            </a:fld>
            <a:endParaRPr lang="en-GB"/>
          </a:p>
        </p:txBody>
      </p:sp>
      <p:sp>
        <p:nvSpPr>
          <p:cNvPr id="3" name="Footer Placeholder 2">
            <a:extLst>
              <a:ext uri="{FF2B5EF4-FFF2-40B4-BE49-F238E27FC236}">
                <a16:creationId xmlns:a16="http://schemas.microsoft.com/office/drawing/2014/main" id="{BDE20D0B-2CC3-B7D0-89E8-A1B15298F078}"/>
              </a:ext>
            </a:extLst>
          </p:cNvPr>
          <p:cNvSpPr txBox="1">
            <a:spLocks noGrp="1"/>
          </p:cNvSpPr>
          <p:nvPr>
            <p:ph type="ftr" sz="quarter" idx="9"/>
          </p:nvPr>
        </p:nvSpPr>
        <p:spPr/>
        <p:txBody>
          <a:bodyPr/>
          <a:lstStyle>
            <a:lvl1pPr>
              <a:defRPr/>
            </a:lvl1pPr>
          </a:lstStyle>
          <a:p>
            <a:pPr lvl="0"/>
            <a:endParaRPr lang="en-GB"/>
          </a:p>
        </p:txBody>
      </p:sp>
      <p:sp>
        <p:nvSpPr>
          <p:cNvPr id="4" name="Slide Number Placeholder 3">
            <a:extLst>
              <a:ext uri="{FF2B5EF4-FFF2-40B4-BE49-F238E27FC236}">
                <a16:creationId xmlns:a16="http://schemas.microsoft.com/office/drawing/2014/main" id="{3D18D86C-8F27-6767-D322-991774B9C1F5}"/>
              </a:ext>
            </a:extLst>
          </p:cNvPr>
          <p:cNvSpPr txBox="1">
            <a:spLocks noGrp="1"/>
          </p:cNvSpPr>
          <p:nvPr>
            <p:ph type="sldNum" sz="quarter" idx="8"/>
          </p:nvPr>
        </p:nvSpPr>
        <p:spPr/>
        <p:txBody>
          <a:bodyPr/>
          <a:lstStyle>
            <a:lvl1pPr>
              <a:defRPr/>
            </a:lvl1pPr>
          </a:lstStyle>
          <a:p>
            <a:pPr lvl="0"/>
            <a:fld id="{56D35E6E-6820-4620-8067-0F9B5C314BA1}" type="slidenum">
              <a:t>‹#›</a:t>
            </a:fld>
            <a:endParaRPr lang="en-GB"/>
          </a:p>
        </p:txBody>
      </p:sp>
    </p:spTree>
    <p:extLst>
      <p:ext uri="{BB962C8B-B14F-4D97-AF65-F5344CB8AC3E}">
        <p14:creationId xmlns:p14="http://schemas.microsoft.com/office/powerpoint/2010/main" val="23176522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59F823-FE7B-1E21-F75E-AFF090046F04}"/>
              </a:ext>
            </a:extLst>
          </p:cNvPr>
          <p:cNvSpPr txBox="1">
            <a:spLocks noGrp="1"/>
          </p:cNvSpPr>
          <p:nvPr>
            <p:ph type="title"/>
          </p:nvPr>
        </p:nvSpPr>
        <p:spPr>
          <a:xfrm>
            <a:off x="1534637" y="798975"/>
            <a:ext cx="3183126" cy="2247119"/>
          </a:xfrm>
        </p:spPr>
        <p:txBody>
          <a:bodyPr/>
          <a:lstStyle>
            <a:lvl1pPr>
              <a:defRPr sz="2400"/>
            </a:lvl1pPr>
          </a:lstStyle>
          <a:p>
            <a:pPr lvl="0"/>
            <a:r>
              <a:rPr lang="en-US"/>
              <a:t>Click to edit Master title style</a:t>
            </a:r>
          </a:p>
        </p:txBody>
      </p:sp>
      <p:sp>
        <p:nvSpPr>
          <p:cNvPr id="3" name="Content Placeholder 2">
            <a:extLst>
              <a:ext uri="{FF2B5EF4-FFF2-40B4-BE49-F238E27FC236}">
                <a16:creationId xmlns:a16="http://schemas.microsoft.com/office/drawing/2014/main" id="{2CB5CA29-33DD-4CD2-E66C-7303486D02D6}"/>
              </a:ext>
            </a:extLst>
          </p:cNvPr>
          <p:cNvSpPr txBox="1">
            <a:spLocks noGrp="1"/>
          </p:cNvSpPr>
          <p:nvPr>
            <p:ph idx="1"/>
          </p:nvPr>
        </p:nvSpPr>
        <p:spPr>
          <a:xfrm>
            <a:off x="5043711" y="798975"/>
            <a:ext cx="6012472" cy="4658822"/>
          </a:xfrm>
        </p:spPr>
        <p:txBody>
          <a:bodyPr anchor="ct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272DF560-0DBD-450E-D9E9-D6D65C47E91F}"/>
              </a:ext>
            </a:extLst>
          </p:cNvPr>
          <p:cNvSpPr txBox="1">
            <a:spLocks noGrp="1"/>
          </p:cNvSpPr>
          <p:nvPr>
            <p:ph type="body" idx="2"/>
          </p:nvPr>
        </p:nvSpPr>
        <p:spPr>
          <a:xfrm>
            <a:off x="1534692" y="3205493"/>
            <a:ext cx="3184992" cy="2248180"/>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4787B7DE-A239-9A25-1F80-703EE4A6806E}"/>
              </a:ext>
            </a:extLst>
          </p:cNvPr>
          <p:cNvSpPr txBox="1">
            <a:spLocks noGrp="1"/>
          </p:cNvSpPr>
          <p:nvPr>
            <p:ph type="dt" sz="half" idx="7"/>
          </p:nvPr>
        </p:nvSpPr>
        <p:spPr/>
        <p:txBody>
          <a:bodyPr/>
          <a:lstStyle>
            <a:lvl1pPr>
              <a:defRPr/>
            </a:lvl1pPr>
          </a:lstStyle>
          <a:p>
            <a:pPr lvl="0"/>
            <a:fld id="{0F28EE46-408D-4AB3-88A9-61850EDCCC47}" type="datetime1">
              <a:rPr lang="en-GB"/>
              <a:pPr lvl="0"/>
              <a:t>03/03/2023</a:t>
            </a:fld>
            <a:endParaRPr lang="en-GB"/>
          </a:p>
        </p:txBody>
      </p:sp>
      <p:sp>
        <p:nvSpPr>
          <p:cNvPr id="6" name="Footer Placeholder 5">
            <a:extLst>
              <a:ext uri="{FF2B5EF4-FFF2-40B4-BE49-F238E27FC236}">
                <a16:creationId xmlns:a16="http://schemas.microsoft.com/office/drawing/2014/main" id="{59D134D9-C2EB-48F6-63DC-4C88208465D7}"/>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C8768694-1949-ACC4-F271-4B2B278FD626}"/>
              </a:ext>
            </a:extLst>
          </p:cNvPr>
          <p:cNvSpPr txBox="1">
            <a:spLocks noGrp="1"/>
          </p:cNvSpPr>
          <p:nvPr>
            <p:ph type="sldNum" sz="quarter" idx="8"/>
          </p:nvPr>
        </p:nvSpPr>
        <p:spPr/>
        <p:txBody>
          <a:bodyPr/>
          <a:lstStyle>
            <a:lvl1pPr>
              <a:defRPr/>
            </a:lvl1pPr>
          </a:lstStyle>
          <a:p>
            <a:pPr lvl="0"/>
            <a:fld id="{A674B59D-05E3-444C-A9A5-38584C5D7E3D}" type="slidenum">
              <a:t>‹#›</a:t>
            </a:fld>
            <a:endParaRPr lang="en-GB"/>
          </a:p>
        </p:txBody>
      </p:sp>
      <p:cxnSp>
        <p:nvCxnSpPr>
          <p:cNvPr id="8" name="Straight Connector 8">
            <a:extLst>
              <a:ext uri="{FF2B5EF4-FFF2-40B4-BE49-F238E27FC236}">
                <a16:creationId xmlns:a16="http://schemas.microsoft.com/office/drawing/2014/main" id="{F22FDC8C-0A99-FDA8-0622-7D6892BFE805}"/>
              </a:ext>
            </a:extLst>
          </p:cNvPr>
          <p:cNvCxnSpPr/>
          <p:nvPr/>
        </p:nvCxnSpPr>
        <p:spPr>
          <a:xfrm>
            <a:off x="1371691" y="798975"/>
            <a:ext cx="0" cy="2247110"/>
          </a:xfrm>
          <a:prstGeom prst="straightConnector1">
            <a:avLst/>
          </a:prstGeom>
          <a:noFill/>
          <a:ln w="38103" cap="flat">
            <a:solidFill>
              <a:srgbClr val="5FA534"/>
            </a:solidFill>
            <a:prstDash val="solid"/>
            <a:miter/>
          </a:ln>
        </p:spPr>
      </p:cxnSp>
    </p:spTree>
    <p:extLst>
      <p:ext uri="{BB962C8B-B14F-4D97-AF65-F5344CB8AC3E}">
        <p14:creationId xmlns:p14="http://schemas.microsoft.com/office/powerpoint/2010/main" val="517083483"/>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2" name="Group 7">
            <a:extLst>
              <a:ext uri="{FF2B5EF4-FFF2-40B4-BE49-F238E27FC236}">
                <a16:creationId xmlns:a16="http://schemas.microsoft.com/office/drawing/2014/main" id="{6F853588-4454-26FD-54AB-8CDAB5850425}"/>
              </a:ext>
            </a:extLst>
          </p:cNvPr>
          <p:cNvGrpSpPr/>
          <p:nvPr/>
        </p:nvGrpSpPr>
        <p:grpSpPr>
          <a:xfrm>
            <a:off x="7477387" y="482172"/>
            <a:ext cx="4074529" cy="5149105"/>
            <a:chOff x="7477387" y="482172"/>
            <a:chExt cx="4074529" cy="5149105"/>
          </a:xfrm>
        </p:grpSpPr>
        <p:sp>
          <p:nvSpPr>
            <p:cNvPr id="3" name="Rectangle 17">
              <a:extLst>
                <a:ext uri="{FF2B5EF4-FFF2-40B4-BE49-F238E27FC236}">
                  <a16:creationId xmlns:a16="http://schemas.microsoft.com/office/drawing/2014/main" id="{54838168-4841-D5F0-D1FA-DA2EF7D9AA5D}"/>
                </a:ext>
              </a:extLst>
            </p:cNvPr>
            <p:cNvSpPr/>
            <p:nvPr/>
          </p:nvSpPr>
          <p:spPr>
            <a:xfrm>
              <a:off x="7477387" y="482172"/>
              <a:ext cx="4074529" cy="5149105"/>
            </a:xfrm>
            <a:prstGeom prst="rect">
              <a:avLst/>
            </a:prstGeom>
            <a:gradFill>
              <a:gsLst>
                <a:gs pos="0">
                  <a:srgbClr val="1B1914"/>
                </a:gs>
                <a:gs pos="100000">
                  <a:srgbClr val="1B1914"/>
                </a:gs>
              </a:gsLst>
              <a:lin ang="5400000"/>
            </a:gradFill>
            <a:ln cap="flat">
              <a:noFill/>
              <a:prstDash val="solid"/>
            </a:ln>
            <a:effectLst>
              <a:outerShdw dist="228601" dir="4740049" algn="tl">
                <a:srgbClr val="000000">
                  <a:alpha val="34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 name="Rectangle 18">
              <a:extLst>
                <a:ext uri="{FF2B5EF4-FFF2-40B4-BE49-F238E27FC236}">
                  <a16:creationId xmlns:a16="http://schemas.microsoft.com/office/drawing/2014/main" id="{E1FDC8A1-4DD2-6D60-2332-180940272A6F}"/>
                </a:ext>
              </a:extLst>
            </p:cNvPr>
            <p:cNvSpPr/>
            <p:nvPr/>
          </p:nvSpPr>
          <p:spPr>
            <a:xfrm>
              <a:off x="7790450" y="812508"/>
              <a:ext cx="3450287" cy="4466450"/>
            </a:xfrm>
            <a:prstGeom prst="rect">
              <a:avLst/>
            </a:prstGeom>
            <a:gradFill>
              <a:gsLst>
                <a:gs pos="0">
                  <a:srgbClr val="DADADA"/>
                </a:gs>
                <a:gs pos="100000">
                  <a:srgbClr val="FFFFFE"/>
                </a:gs>
              </a:gsLst>
              <a:lin ang="16200000"/>
            </a:gradFill>
            <a:ln w="50804" cap="flat">
              <a:solidFill>
                <a:srgbClr val="191919"/>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sp>
        <p:nvSpPr>
          <p:cNvPr id="5" name="Title 1">
            <a:extLst>
              <a:ext uri="{FF2B5EF4-FFF2-40B4-BE49-F238E27FC236}">
                <a16:creationId xmlns:a16="http://schemas.microsoft.com/office/drawing/2014/main" id="{F6AEB17D-6262-4045-EE5A-5841BC4C5368}"/>
              </a:ext>
            </a:extLst>
          </p:cNvPr>
          <p:cNvSpPr txBox="1">
            <a:spLocks noGrp="1"/>
          </p:cNvSpPr>
          <p:nvPr>
            <p:ph type="title"/>
          </p:nvPr>
        </p:nvSpPr>
        <p:spPr>
          <a:xfrm>
            <a:off x="1535698" y="1129512"/>
            <a:ext cx="5447839" cy="1830583"/>
          </a:xfrm>
        </p:spPr>
        <p:txBody>
          <a:bodyPr/>
          <a:lstStyle>
            <a:lvl1pPr>
              <a:defRPr/>
            </a:lvl1pPr>
          </a:lstStyle>
          <a:p>
            <a:pPr lvl="0"/>
            <a:r>
              <a:rPr lang="en-US"/>
              <a:t>Click to edit Master title style</a:t>
            </a:r>
          </a:p>
        </p:txBody>
      </p:sp>
      <p:sp>
        <p:nvSpPr>
          <p:cNvPr id="6" name="Picture Placeholder 2">
            <a:extLst>
              <a:ext uri="{FF2B5EF4-FFF2-40B4-BE49-F238E27FC236}">
                <a16:creationId xmlns:a16="http://schemas.microsoft.com/office/drawing/2014/main" id="{70D59CAE-BD56-1FBA-BB98-B5BC5143FC3C}"/>
              </a:ext>
            </a:extLst>
          </p:cNvPr>
          <p:cNvSpPr txBox="1">
            <a:spLocks noGrp="1"/>
          </p:cNvSpPr>
          <p:nvPr>
            <p:ph type="pic" idx="1"/>
          </p:nvPr>
        </p:nvSpPr>
        <p:spPr>
          <a:xfrm>
            <a:off x="8124389" y="1122544"/>
            <a:ext cx="2791169" cy="3866330"/>
          </a:xfrm>
          <a:solidFill>
            <a:srgbClr val="D9D9D9"/>
          </a:solidFill>
        </p:spPr>
        <p:txBody>
          <a:bodyPr anchorCtr="1"/>
          <a:lstStyle>
            <a:lvl1pPr marL="0" indent="0" algn="ctr">
              <a:buNone/>
              <a:defRPr sz="3200"/>
            </a:lvl1pPr>
          </a:lstStyle>
          <a:p>
            <a:pPr lvl="0"/>
            <a:r>
              <a:rPr lang="en-US"/>
              <a:t>Click icon to add picture</a:t>
            </a:r>
          </a:p>
        </p:txBody>
      </p:sp>
      <p:sp>
        <p:nvSpPr>
          <p:cNvPr id="7" name="Text Placeholder 3">
            <a:extLst>
              <a:ext uri="{FF2B5EF4-FFF2-40B4-BE49-F238E27FC236}">
                <a16:creationId xmlns:a16="http://schemas.microsoft.com/office/drawing/2014/main" id="{C72F9D8B-B300-038D-5053-78B673725458}"/>
              </a:ext>
            </a:extLst>
          </p:cNvPr>
          <p:cNvSpPr txBox="1">
            <a:spLocks noGrp="1"/>
          </p:cNvSpPr>
          <p:nvPr>
            <p:ph type="body" idx="2"/>
          </p:nvPr>
        </p:nvSpPr>
        <p:spPr>
          <a:xfrm>
            <a:off x="1534692" y="3145993"/>
            <a:ext cx="5440039" cy="2003743"/>
          </a:xfrm>
        </p:spPr>
        <p:txBody>
          <a:bodyPr/>
          <a:lstStyle>
            <a:lvl1pPr marL="0" indent="0">
              <a:buNone/>
              <a:defRPr sz="1800"/>
            </a:lvl1pPr>
          </a:lstStyle>
          <a:p>
            <a:pPr lvl="0"/>
            <a:r>
              <a:rPr lang="en-US"/>
              <a:t>Click to edit Master text styles</a:t>
            </a:r>
          </a:p>
        </p:txBody>
      </p:sp>
      <p:sp>
        <p:nvSpPr>
          <p:cNvPr id="8" name="Date Placeholder 4">
            <a:extLst>
              <a:ext uri="{FF2B5EF4-FFF2-40B4-BE49-F238E27FC236}">
                <a16:creationId xmlns:a16="http://schemas.microsoft.com/office/drawing/2014/main" id="{604F776C-A122-D041-401D-4BDD4019D0A8}"/>
              </a:ext>
            </a:extLst>
          </p:cNvPr>
          <p:cNvSpPr txBox="1">
            <a:spLocks noGrp="1"/>
          </p:cNvSpPr>
          <p:nvPr>
            <p:ph type="dt" sz="half" idx="7"/>
          </p:nvPr>
        </p:nvSpPr>
        <p:spPr>
          <a:xfrm>
            <a:off x="1534692" y="5469858"/>
            <a:ext cx="5440039" cy="320122"/>
          </a:xfrm>
        </p:spPr>
        <p:txBody>
          <a:bodyPr/>
          <a:lstStyle>
            <a:lvl1pPr algn="l">
              <a:defRPr/>
            </a:lvl1pPr>
          </a:lstStyle>
          <a:p>
            <a:pPr lvl="0"/>
            <a:fld id="{1D30936D-E719-406A-8DB1-FB5A1B90FEA1}" type="datetime1">
              <a:rPr lang="en-GB"/>
              <a:pPr lvl="0"/>
              <a:t>03/03/2023</a:t>
            </a:fld>
            <a:endParaRPr lang="en-GB"/>
          </a:p>
        </p:txBody>
      </p:sp>
      <p:sp>
        <p:nvSpPr>
          <p:cNvPr id="9" name="Footer Placeholder 5">
            <a:extLst>
              <a:ext uri="{FF2B5EF4-FFF2-40B4-BE49-F238E27FC236}">
                <a16:creationId xmlns:a16="http://schemas.microsoft.com/office/drawing/2014/main" id="{3E3A82B2-69DB-FA47-11C2-C8CCD866D414}"/>
              </a:ext>
            </a:extLst>
          </p:cNvPr>
          <p:cNvSpPr txBox="1">
            <a:spLocks noGrp="1"/>
          </p:cNvSpPr>
          <p:nvPr>
            <p:ph type="ftr" sz="quarter" idx="9"/>
          </p:nvPr>
        </p:nvSpPr>
        <p:spPr>
          <a:xfrm>
            <a:off x="1534911" y="318640"/>
            <a:ext cx="5453472" cy="320926"/>
          </a:xfrm>
        </p:spPr>
        <p:txBody>
          <a:bodyPr/>
          <a:lstStyle>
            <a:lvl1pPr>
              <a:defRPr/>
            </a:lvl1pPr>
          </a:lstStyle>
          <a:p>
            <a:pPr lvl="0"/>
            <a:endParaRPr lang="en-GB"/>
          </a:p>
        </p:txBody>
      </p:sp>
      <p:sp>
        <p:nvSpPr>
          <p:cNvPr id="10" name="Slide Number Placeholder 6">
            <a:extLst>
              <a:ext uri="{FF2B5EF4-FFF2-40B4-BE49-F238E27FC236}">
                <a16:creationId xmlns:a16="http://schemas.microsoft.com/office/drawing/2014/main" id="{3AD582ED-0D06-C287-154A-A874D4D2B640}"/>
              </a:ext>
            </a:extLst>
          </p:cNvPr>
          <p:cNvSpPr txBox="1">
            <a:spLocks noGrp="1"/>
          </p:cNvSpPr>
          <p:nvPr>
            <p:ph type="sldNum" sz="quarter" idx="8"/>
          </p:nvPr>
        </p:nvSpPr>
        <p:spPr/>
        <p:txBody>
          <a:bodyPr/>
          <a:lstStyle>
            <a:lvl1pPr>
              <a:defRPr/>
            </a:lvl1pPr>
          </a:lstStyle>
          <a:p>
            <a:pPr lvl="0"/>
            <a:fld id="{02F6BC5D-852F-457F-8A78-48DDE1C23157}" type="slidenum">
              <a:t>‹#›</a:t>
            </a:fld>
            <a:endParaRPr lang="en-GB"/>
          </a:p>
        </p:txBody>
      </p:sp>
      <p:cxnSp>
        <p:nvCxnSpPr>
          <p:cNvPr id="11" name="Straight Connector 13">
            <a:extLst>
              <a:ext uri="{FF2B5EF4-FFF2-40B4-BE49-F238E27FC236}">
                <a16:creationId xmlns:a16="http://schemas.microsoft.com/office/drawing/2014/main" id="{4FC29379-956B-61E1-939F-B99B08889891}"/>
              </a:ext>
            </a:extLst>
          </p:cNvPr>
          <p:cNvCxnSpPr/>
          <p:nvPr/>
        </p:nvCxnSpPr>
        <p:spPr>
          <a:xfrm>
            <a:off x="1371691" y="798975"/>
            <a:ext cx="0" cy="2161120"/>
          </a:xfrm>
          <a:prstGeom prst="straightConnector1">
            <a:avLst/>
          </a:prstGeom>
          <a:noFill/>
          <a:ln w="38103" cap="flat">
            <a:solidFill>
              <a:srgbClr val="5FA534"/>
            </a:solidFill>
            <a:prstDash val="solid"/>
            <a:miter/>
          </a:ln>
        </p:spPr>
      </p:cxnSp>
    </p:spTree>
    <p:extLst>
      <p:ext uri="{BB962C8B-B14F-4D97-AF65-F5344CB8AC3E}">
        <p14:creationId xmlns:p14="http://schemas.microsoft.com/office/powerpoint/2010/main" val="23379122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4B3C07-B9C9-91B5-F845-E3CE70E336E0}"/>
              </a:ext>
            </a:extLst>
          </p:cNvPr>
          <p:cNvSpPr txBox="1">
            <a:spLocks noGrp="1"/>
          </p:cNvSpPr>
          <p:nvPr>
            <p:ph type="title"/>
          </p:nvPr>
        </p:nvSpPr>
        <p:spPr/>
        <p:txBody>
          <a:bodyPr/>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2A93A049-62DA-561E-9238-6CAC9E4A5836}"/>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5379D87-4BE9-0E0F-EFDB-2E0FF8DD49B9}"/>
              </a:ext>
            </a:extLst>
          </p:cNvPr>
          <p:cNvSpPr txBox="1">
            <a:spLocks noGrp="1"/>
          </p:cNvSpPr>
          <p:nvPr>
            <p:ph type="dt" sz="half" idx="7"/>
          </p:nvPr>
        </p:nvSpPr>
        <p:spPr/>
        <p:txBody>
          <a:bodyPr/>
          <a:lstStyle>
            <a:lvl1pPr>
              <a:defRPr/>
            </a:lvl1pPr>
          </a:lstStyle>
          <a:p>
            <a:pPr lvl="0"/>
            <a:fld id="{D5D8DD12-03A5-40E4-9350-5D272B2CCE02}" type="datetime1">
              <a:rPr lang="en-GB"/>
              <a:pPr lvl="0"/>
              <a:t>03/03/2023</a:t>
            </a:fld>
            <a:endParaRPr lang="en-GB"/>
          </a:p>
        </p:txBody>
      </p:sp>
      <p:sp>
        <p:nvSpPr>
          <p:cNvPr id="5" name="Footer Placeholder 4">
            <a:extLst>
              <a:ext uri="{FF2B5EF4-FFF2-40B4-BE49-F238E27FC236}">
                <a16:creationId xmlns:a16="http://schemas.microsoft.com/office/drawing/2014/main" id="{7DD7D674-CC57-99F8-E5FA-9DFB8AAF0DC1}"/>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9110DC90-5EE9-7460-4636-178447960B06}"/>
              </a:ext>
            </a:extLst>
          </p:cNvPr>
          <p:cNvSpPr txBox="1">
            <a:spLocks noGrp="1"/>
          </p:cNvSpPr>
          <p:nvPr>
            <p:ph type="sldNum" sz="quarter" idx="8"/>
          </p:nvPr>
        </p:nvSpPr>
        <p:spPr/>
        <p:txBody>
          <a:bodyPr/>
          <a:lstStyle>
            <a:lvl1pPr>
              <a:defRPr/>
            </a:lvl1pPr>
          </a:lstStyle>
          <a:p>
            <a:pPr lvl="0"/>
            <a:fld id="{9ACDCA58-6539-46DA-8F46-80816CEEAA1D}" type="slidenum">
              <a:t>‹#›</a:t>
            </a:fld>
            <a:endParaRPr lang="en-GB"/>
          </a:p>
        </p:txBody>
      </p:sp>
      <p:cxnSp>
        <p:nvCxnSpPr>
          <p:cNvPr id="7" name="Straight Connector 7">
            <a:extLst>
              <a:ext uri="{FF2B5EF4-FFF2-40B4-BE49-F238E27FC236}">
                <a16:creationId xmlns:a16="http://schemas.microsoft.com/office/drawing/2014/main" id="{A4A3212B-214C-04E2-7DCF-6745341B6964}"/>
              </a:ext>
            </a:extLst>
          </p:cNvPr>
          <p:cNvCxnSpPr/>
          <p:nvPr/>
        </p:nvCxnSpPr>
        <p:spPr>
          <a:xfrm>
            <a:off x="1371691" y="798975"/>
            <a:ext cx="0" cy="1067169"/>
          </a:xfrm>
          <a:prstGeom prst="straightConnector1">
            <a:avLst/>
          </a:prstGeom>
          <a:noFill/>
          <a:ln w="38103" cap="flat">
            <a:solidFill>
              <a:srgbClr val="5FA534"/>
            </a:solidFill>
            <a:prstDash val="solid"/>
            <a:miter/>
          </a:ln>
        </p:spPr>
      </p:cxnSp>
    </p:spTree>
    <p:extLst>
      <p:ext uri="{BB962C8B-B14F-4D97-AF65-F5344CB8AC3E}">
        <p14:creationId xmlns:p14="http://schemas.microsoft.com/office/powerpoint/2010/main" val="18671195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8AC63DA-CE8C-81B7-DE8C-854139DC9DA1}"/>
              </a:ext>
            </a:extLst>
          </p:cNvPr>
          <p:cNvSpPr txBox="1">
            <a:spLocks noGrp="1"/>
          </p:cNvSpPr>
          <p:nvPr>
            <p:ph type="title" orient="vert"/>
          </p:nvPr>
        </p:nvSpPr>
        <p:spPr>
          <a:xfrm>
            <a:off x="9439113" y="883859"/>
            <a:ext cx="1615744" cy="4574999"/>
          </a:xfrm>
        </p:spPr>
        <p:txBody>
          <a:bodyPr vert="eaVert"/>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C88C4DAD-FCBC-0C65-6D8D-F4BD7DC76FCD}"/>
              </a:ext>
            </a:extLst>
          </p:cNvPr>
          <p:cNvSpPr txBox="1">
            <a:spLocks noGrp="1"/>
          </p:cNvSpPr>
          <p:nvPr>
            <p:ph type="body" orient="vert" idx="1"/>
          </p:nvPr>
        </p:nvSpPr>
        <p:spPr>
          <a:xfrm>
            <a:off x="1534692" y="883859"/>
            <a:ext cx="7738804" cy="4574999"/>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86F6B98-3C1D-85DA-931D-0E39979DD880}"/>
              </a:ext>
            </a:extLst>
          </p:cNvPr>
          <p:cNvSpPr txBox="1">
            <a:spLocks noGrp="1"/>
          </p:cNvSpPr>
          <p:nvPr>
            <p:ph type="dt" sz="half" idx="7"/>
          </p:nvPr>
        </p:nvSpPr>
        <p:spPr/>
        <p:txBody>
          <a:bodyPr/>
          <a:lstStyle>
            <a:lvl1pPr>
              <a:defRPr/>
            </a:lvl1pPr>
          </a:lstStyle>
          <a:p>
            <a:pPr lvl="0"/>
            <a:fld id="{EDEAD245-BBDF-4FFD-B6B3-2DA9E5A287B4}" type="datetime1">
              <a:rPr lang="en-GB"/>
              <a:pPr lvl="0"/>
              <a:t>03/03/2023</a:t>
            </a:fld>
            <a:endParaRPr lang="en-GB"/>
          </a:p>
        </p:txBody>
      </p:sp>
      <p:sp>
        <p:nvSpPr>
          <p:cNvPr id="5" name="Footer Placeholder 4">
            <a:extLst>
              <a:ext uri="{FF2B5EF4-FFF2-40B4-BE49-F238E27FC236}">
                <a16:creationId xmlns:a16="http://schemas.microsoft.com/office/drawing/2014/main" id="{3B84C017-7674-6BDB-DF43-EFBB56CB1117}"/>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6B091312-E114-DE19-5629-D0D738B65196}"/>
              </a:ext>
            </a:extLst>
          </p:cNvPr>
          <p:cNvSpPr txBox="1">
            <a:spLocks noGrp="1"/>
          </p:cNvSpPr>
          <p:nvPr>
            <p:ph type="sldNum" sz="quarter" idx="8"/>
          </p:nvPr>
        </p:nvSpPr>
        <p:spPr/>
        <p:txBody>
          <a:bodyPr/>
          <a:lstStyle>
            <a:lvl1pPr>
              <a:defRPr/>
            </a:lvl1pPr>
          </a:lstStyle>
          <a:p>
            <a:pPr lvl="0"/>
            <a:fld id="{2099B064-3FA4-405E-8F7E-5272D4D7E02E}" type="slidenum">
              <a:t>‹#›</a:t>
            </a:fld>
            <a:endParaRPr lang="en-GB"/>
          </a:p>
        </p:txBody>
      </p:sp>
      <p:cxnSp>
        <p:nvCxnSpPr>
          <p:cNvPr id="7" name="Straight Connector 7">
            <a:extLst>
              <a:ext uri="{FF2B5EF4-FFF2-40B4-BE49-F238E27FC236}">
                <a16:creationId xmlns:a16="http://schemas.microsoft.com/office/drawing/2014/main" id="{81C5F2BC-AFAC-E89B-FC13-528B56971DD5}"/>
              </a:ext>
            </a:extLst>
          </p:cNvPr>
          <p:cNvCxnSpPr/>
          <p:nvPr/>
        </p:nvCxnSpPr>
        <p:spPr>
          <a:xfrm flipH="1">
            <a:off x="9439113" y="719276"/>
            <a:ext cx="1615736" cy="0"/>
          </a:xfrm>
          <a:prstGeom prst="straightConnector1">
            <a:avLst/>
          </a:prstGeom>
          <a:noFill/>
          <a:ln w="38103" cap="flat">
            <a:solidFill>
              <a:srgbClr val="5FA534"/>
            </a:solidFill>
            <a:prstDash val="solid"/>
            <a:miter/>
          </a:ln>
        </p:spPr>
      </p:cxnSp>
    </p:spTree>
    <p:extLst>
      <p:ext uri="{BB962C8B-B14F-4D97-AF65-F5344CB8AC3E}">
        <p14:creationId xmlns:p14="http://schemas.microsoft.com/office/powerpoint/2010/main" val="3878486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a:gsLst>
            <a:gs pos="0">
              <a:srgbClr val="FAFAF9"/>
            </a:gs>
            <a:gs pos="100000">
              <a:srgbClr val="D7D5D1"/>
            </a:gs>
          </a:gsLst>
          <a:path path="circle">
            <a:fillToRect l="43000" r="57000" b="100000"/>
          </a:path>
        </a:gradFill>
        <a:effectLst/>
      </p:bgPr>
    </p:bg>
    <p:spTree>
      <p:nvGrpSpPr>
        <p:cNvPr id="1" name=""/>
        <p:cNvGrpSpPr/>
        <p:nvPr/>
      </p:nvGrpSpPr>
      <p:grpSpPr>
        <a:xfrm>
          <a:off x="0" y="0"/>
          <a:ext cx="0" cy="0"/>
          <a:chOff x="0" y="0"/>
          <a:chExt cx="0" cy="0"/>
        </a:xfrm>
      </p:grpSpPr>
      <p:sp>
        <p:nvSpPr>
          <p:cNvPr id="2" name="Rectangle 8">
            <a:extLst>
              <a:ext uri="{FF2B5EF4-FFF2-40B4-BE49-F238E27FC236}">
                <a16:creationId xmlns:a16="http://schemas.microsoft.com/office/drawing/2014/main" id="{43E8C2B1-1824-0D26-2C98-43B67063D123}"/>
              </a:ext>
            </a:extLst>
          </p:cNvPr>
          <p:cNvSpPr/>
          <p:nvPr/>
        </p:nvSpPr>
        <p:spPr>
          <a:xfrm>
            <a:off x="0" y="2015730"/>
            <a:ext cx="12191996" cy="4118832"/>
          </a:xfrm>
          <a:prstGeom prst="rect">
            <a:avLst/>
          </a:prstGeom>
          <a:gradFill>
            <a:gsLst>
              <a:gs pos="0">
                <a:srgbClr val="EDEBE7">
                  <a:alpha val="0"/>
                </a:srgbClr>
              </a:gs>
              <a:gs pos="100000">
                <a:srgbClr val="EDEBE7"/>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pic>
        <p:nvPicPr>
          <p:cNvPr id="3" name="Picture 6">
            <a:extLst>
              <a:ext uri="{FF2B5EF4-FFF2-40B4-BE49-F238E27FC236}">
                <a16:creationId xmlns:a16="http://schemas.microsoft.com/office/drawing/2014/main" id="{D8C87E58-4AC2-DCC8-46CA-D5EAC9B0087C}"/>
              </a:ext>
            </a:extLst>
          </p:cNvPr>
          <p:cNvPicPr>
            <a:picLocks noChangeAspect="1"/>
          </p:cNvPicPr>
          <p:nvPr/>
        </p:nvPicPr>
        <p:blipFill>
          <a:blip r:embed="rId13"/>
          <a:srcRect t="2769" b="-2769"/>
          <a:stretch>
            <a:fillRect/>
          </a:stretch>
        </p:blipFill>
        <p:spPr>
          <a:xfrm>
            <a:off x="0" y="6135624"/>
            <a:ext cx="12191996" cy="742950"/>
          </a:xfrm>
          <a:prstGeom prst="rect">
            <a:avLst/>
          </a:prstGeom>
          <a:noFill/>
          <a:ln cap="flat">
            <a:noFill/>
          </a:ln>
        </p:spPr>
      </p:pic>
      <p:sp>
        <p:nvSpPr>
          <p:cNvPr id="4" name="Title Placeholder 1">
            <a:extLst>
              <a:ext uri="{FF2B5EF4-FFF2-40B4-BE49-F238E27FC236}">
                <a16:creationId xmlns:a16="http://schemas.microsoft.com/office/drawing/2014/main" id="{6B7A84BC-5E6A-645E-883B-7435915AF2C6}"/>
              </a:ext>
            </a:extLst>
          </p:cNvPr>
          <p:cNvSpPr txBox="1">
            <a:spLocks noGrp="1"/>
          </p:cNvSpPr>
          <p:nvPr>
            <p:ph type="title"/>
          </p:nvPr>
        </p:nvSpPr>
        <p:spPr>
          <a:xfrm>
            <a:off x="1534692" y="804516"/>
            <a:ext cx="9520156" cy="1049237"/>
          </a:xfrm>
          <a:prstGeom prst="rect">
            <a:avLst/>
          </a:prstGeom>
          <a:noFill/>
          <a:ln>
            <a:noFill/>
          </a:ln>
        </p:spPr>
        <p:txBody>
          <a:bodyPr vert="horz" wrap="square" lIns="91440" tIns="45720" rIns="91440" bIns="45720" anchor="b" anchorCtr="0" compatLnSpc="1">
            <a:normAutofit/>
          </a:bodyPr>
          <a:lstStyle/>
          <a:p>
            <a:pPr lvl="0"/>
            <a:r>
              <a:rPr lang="en-US"/>
              <a:t>Click to edit Master title style</a:t>
            </a:r>
          </a:p>
        </p:txBody>
      </p:sp>
      <p:sp>
        <p:nvSpPr>
          <p:cNvPr id="5" name="Text Placeholder 2">
            <a:extLst>
              <a:ext uri="{FF2B5EF4-FFF2-40B4-BE49-F238E27FC236}">
                <a16:creationId xmlns:a16="http://schemas.microsoft.com/office/drawing/2014/main" id="{043D0C16-5BAA-AD8C-62C7-D2B8C887C094}"/>
              </a:ext>
            </a:extLst>
          </p:cNvPr>
          <p:cNvSpPr txBox="1">
            <a:spLocks noGrp="1"/>
          </p:cNvSpPr>
          <p:nvPr>
            <p:ph type="body" idx="1"/>
          </p:nvPr>
        </p:nvSpPr>
        <p:spPr>
          <a:xfrm>
            <a:off x="1534692" y="2015730"/>
            <a:ext cx="9520156" cy="3450616"/>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Date Placeholder 3">
            <a:extLst>
              <a:ext uri="{FF2B5EF4-FFF2-40B4-BE49-F238E27FC236}">
                <a16:creationId xmlns:a16="http://schemas.microsoft.com/office/drawing/2014/main" id="{5F0AA50E-8A4F-6F41-8E70-9C59D2C881D7}"/>
              </a:ext>
            </a:extLst>
          </p:cNvPr>
          <p:cNvSpPr txBox="1">
            <a:spLocks noGrp="1"/>
          </p:cNvSpPr>
          <p:nvPr>
            <p:ph type="dt" sz="half" idx="2"/>
          </p:nvPr>
        </p:nvSpPr>
        <p:spPr>
          <a:xfrm>
            <a:off x="7554141" y="330372"/>
            <a:ext cx="3500716" cy="309204"/>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GB" sz="1000" b="0" i="0" u="none" strike="noStrike" kern="1200" cap="none" spc="0" baseline="0">
                <a:solidFill>
                  <a:srgbClr val="898989"/>
                </a:solidFill>
                <a:uFillTx/>
                <a:latin typeface="Palatino Linotype"/>
              </a:defRPr>
            </a:lvl1pPr>
          </a:lstStyle>
          <a:p>
            <a:pPr lvl="0"/>
            <a:fld id="{633415D9-B1A1-40D5-9965-D4D4AF97E250}" type="datetime1">
              <a:rPr lang="en-GB"/>
              <a:pPr lvl="0"/>
              <a:t>03/03/2023</a:t>
            </a:fld>
            <a:endParaRPr lang="en-GB"/>
          </a:p>
        </p:txBody>
      </p:sp>
      <p:sp>
        <p:nvSpPr>
          <p:cNvPr id="7" name="Footer Placeholder 4">
            <a:extLst>
              <a:ext uri="{FF2B5EF4-FFF2-40B4-BE49-F238E27FC236}">
                <a16:creationId xmlns:a16="http://schemas.microsoft.com/office/drawing/2014/main" id="{2EE95B6E-0A0A-B5A0-C2DD-9FE8B4E6A603}"/>
              </a:ext>
            </a:extLst>
          </p:cNvPr>
          <p:cNvSpPr txBox="1">
            <a:spLocks noGrp="1"/>
          </p:cNvSpPr>
          <p:nvPr>
            <p:ph type="ftr" sz="quarter" idx="3"/>
          </p:nvPr>
        </p:nvSpPr>
        <p:spPr>
          <a:xfrm>
            <a:off x="1534692" y="329302"/>
            <a:ext cx="5855717" cy="309204"/>
          </a:xfrm>
          <a:prstGeom prst="rect">
            <a:avLst/>
          </a:prstGeom>
          <a:noFill/>
          <a:ln>
            <a:noFill/>
          </a:ln>
        </p:spPr>
        <p:txBody>
          <a:bodyPr vert="horz" wrap="square" lIns="91440" tIns="45720" rIns="91440" bIns="45720" anchor="ctr" anchorCtr="0" compatLnSpc="1">
            <a:noAutofit/>
          </a:bodyPr>
          <a:lstStyle>
            <a:lvl1pPr marL="0" marR="0" lvl="0" indent="0" algn="l" defTabSz="457200" rtl="0" fontAlgn="auto" hangingPunct="1">
              <a:lnSpc>
                <a:spcPct val="100000"/>
              </a:lnSpc>
              <a:spcBef>
                <a:spcPts val="0"/>
              </a:spcBef>
              <a:spcAft>
                <a:spcPts val="0"/>
              </a:spcAft>
              <a:buNone/>
              <a:tabLst/>
              <a:defRPr lang="en-GB" sz="1000" b="0" i="0" u="none" strike="noStrike" kern="1200" cap="none" spc="0" baseline="0">
                <a:solidFill>
                  <a:srgbClr val="898989"/>
                </a:solidFill>
                <a:uFillTx/>
                <a:latin typeface="Palatino Linotype"/>
              </a:defRPr>
            </a:lvl1pPr>
          </a:lstStyle>
          <a:p>
            <a:pPr lvl="0"/>
            <a:endParaRPr lang="en-GB"/>
          </a:p>
        </p:txBody>
      </p:sp>
      <p:sp>
        <p:nvSpPr>
          <p:cNvPr id="8" name="Slide Number Placeholder 5">
            <a:extLst>
              <a:ext uri="{FF2B5EF4-FFF2-40B4-BE49-F238E27FC236}">
                <a16:creationId xmlns:a16="http://schemas.microsoft.com/office/drawing/2014/main" id="{986F0274-B17B-164C-FD9F-12D1D55B269B}"/>
              </a:ext>
            </a:extLst>
          </p:cNvPr>
          <p:cNvSpPr txBox="1">
            <a:spLocks noGrp="1"/>
          </p:cNvSpPr>
          <p:nvPr>
            <p:ph type="sldNum" sz="quarter" idx="4"/>
          </p:nvPr>
        </p:nvSpPr>
        <p:spPr>
          <a:xfrm>
            <a:off x="480060" y="798975"/>
            <a:ext cx="811017" cy="503578"/>
          </a:xfrm>
          <a:prstGeom prst="rect">
            <a:avLst/>
          </a:prstGeom>
          <a:noFill/>
          <a:ln>
            <a:noFill/>
          </a:ln>
        </p:spPr>
        <p:txBody>
          <a:bodyPr vert="horz" wrap="square" lIns="91440" tIns="45720" rIns="91440" bIns="45720" anchor="t" anchorCtr="0" compatLnSpc="1">
            <a:noAutofit/>
          </a:bodyPr>
          <a:lstStyle>
            <a:lvl1pPr marL="0" marR="0" lvl="0" indent="0" algn="r" defTabSz="457200" rtl="0" fontAlgn="auto" hangingPunct="1">
              <a:lnSpc>
                <a:spcPct val="100000"/>
              </a:lnSpc>
              <a:spcBef>
                <a:spcPts val="0"/>
              </a:spcBef>
              <a:spcAft>
                <a:spcPts val="0"/>
              </a:spcAft>
              <a:buNone/>
              <a:tabLst/>
              <a:defRPr lang="en-GB" sz="2800" b="0" i="0" u="none" strike="noStrike" kern="1200" cap="none" spc="0" baseline="0">
                <a:solidFill>
                  <a:srgbClr val="5FA534"/>
                </a:solidFill>
                <a:uFillTx/>
                <a:latin typeface="Palatino Linotype"/>
              </a:defRPr>
            </a:lvl1pPr>
          </a:lstStyle>
          <a:p>
            <a:pPr lvl="0"/>
            <a:fld id="{F28F47E5-6996-4A43-9661-567428C2E801}" type="slidenum">
              <a:t>‹#›</a:t>
            </a:fld>
            <a:endParaRPr lang="en-GB"/>
          </a:p>
        </p:txBody>
      </p:sp>
      <p:cxnSp>
        <p:nvCxnSpPr>
          <p:cNvPr id="9" name="Straight Connector 11">
            <a:extLst>
              <a:ext uri="{FF2B5EF4-FFF2-40B4-BE49-F238E27FC236}">
                <a16:creationId xmlns:a16="http://schemas.microsoft.com/office/drawing/2014/main" id="{9A630574-4439-3613-4BF3-075391AF850A}"/>
              </a:ext>
            </a:extLst>
          </p:cNvPr>
          <p:cNvCxnSpPr/>
          <p:nvPr/>
        </p:nvCxnSpPr>
        <p:spPr>
          <a:xfrm>
            <a:off x="0" y="6141704"/>
            <a:ext cx="12191996" cy="0"/>
          </a:xfrm>
          <a:prstGeom prst="straightConnector1">
            <a:avLst/>
          </a:prstGeom>
          <a:noFill/>
          <a:ln w="12701" cap="flat">
            <a:solidFill>
              <a:srgbClr val="000001">
                <a:alpha val="20000"/>
              </a:srgbClr>
            </a:solidFill>
            <a:prstDash val="solid"/>
            <a:miter/>
          </a:ln>
        </p:spPr>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marL="0" marR="0" lvl="0" indent="0" algn="l" defTabSz="914400" rtl="0" fontAlgn="auto" hangingPunct="1">
        <a:lnSpc>
          <a:spcPct val="90000"/>
        </a:lnSpc>
        <a:spcBef>
          <a:spcPts val="0"/>
        </a:spcBef>
        <a:spcAft>
          <a:spcPts val="0"/>
        </a:spcAft>
        <a:buNone/>
        <a:tabLst/>
        <a:defRPr lang="en-US" sz="3200" b="0" i="0" u="none" strike="noStrike" kern="1200" cap="none" spc="0" baseline="0">
          <a:solidFill>
            <a:srgbClr val="000000"/>
          </a:solidFill>
          <a:uFillTx/>
          <a:latin typeface="Palatino Linotype"/>
        </a:defRPr>
      </a:lvl1pPr>
    </p:titleStyle>
    <p:bodyStyle>
      <a:lvl1pPr marL="228600" marR="0" lvl="0" indent="-228600" algn="l" defTabSz="914400" rtl="0" fontAlgn="auto" hangingPunct="1">
        <a:lnSpc>
          <a:spcPct val="120000"/>
        </a:lnSpc>
        <a:spcBef>
          <a:spcPts val="1000"/>
        </a:spcBef>
        <a:spcAft>
          <a:spcPts val="0"/>
        </a:spcAft>
        <a:buClr>
          <a:srgbClr val="5FA534"/>
        </a:buClr>
        <a:buSzPct val="100000"/>
        <a:buFont typeface="Arial" pitchFamily="34"/>
        <a:buChar char="•"/>
        <a:tabLst/>
        <a:defRPr lang="en-US" sz="2000" b="0" i="0" u="none" strike="noStrike" kern="1200" cap="none" spc="0" baseline="0">
          <a:solidFill>
            <a:srgbClr val="000000"/>
          </a:solidFill>
          <a:uFillTx/>
          <a:latin typeface="Palatino Linotype"/>
        </a:defRPr>
      </a:lvl1pPr>
      <a:lvl2pPr marL="685800" marR="0" lvl="1" indent="-228600" algn="l" defTabSz="914400" rtl="0" fontAlgn="auto" hangingPunct="1">
        <a:lnSpc>
          <a:spcPct val="120000"/>
        </a:lnSpc>
        <a:spcBef>
          <a:spcPts val="500"/>
        </a:spcBef>
        <a:spcAft>
          <a:spcPts val="0"/>
        </a:spcAft>
        <a:buClr>
          <a:srgbClr val="5FA534"/>
        </a:buClr>
        <a:buSzPct val="100000"/>
        <a:buFont typeface="Arial" pitchFamily="34"/>
        <a:buChar char="•"/>
        <a:tabLst/>
        <a:defRPr lang="en-US" sz="1800" b="0" i="0" u="none" strike="noStrike" kern="1200" cap="none" spc="0" baseline="0">
          <a:solidFill>
            <a:srgbClr val="000000"/>
          </a:solidFill>
          <a:uFillTx/>
          <a:latin typeface="Palatino Linotype"/>
        </a:defRPr>
      </a:lvl2pPr>
      <a:lvl3pPr marL="1143000" marR="0" lvl="2" indent="-228600" algn="l" defTabSz="914400" rtl="0" fontAlgn="auto" hangingPunct="1">
        <a:lnSpc>
          <a:spcPct val="120000"/>
        </a:lnSpc>
        <a:spcBef>
          <a:spcPts val="500"/>
        </a:spcBef>
        <a:spcAft>
          <a:spcPts val="0"/>
        </a:spcAft>
        <a:buClr>
          <a:srgbClr val="5FA534"/>
        </a:buClr>
        <a:buSzPct val="100000"/>
        <a:buFont typeface="Arial" pitchFamily="34"/>
        <a:buChar char="•"/>
        <a:tabLst/>
        <a:defRPr lang="en-US" sz="1600" b="0" i="0" u="none" strike="noStrike" kern="1200" cap="none" spc="0" baseline="0">
          <a:solidFill>
            <a:srgbClr val="000000"/>
          </a:solidFill>
          <a:uFillTx/>
          <a:latin typeface="Palatino Linotype"/>
        </a:defRPr>
      </a:lvl3pPr>
      <a:lvl4pPr marL="1600200" marR="0" lvl="3" indent="-228600" algn="l" defTabSz="914400" rtl="0" fontAlgn="auto" hangingPunct="1">
        <a:lnSpc>
          <a:spcPct val="120000"/>
        </a:lnSpc>
        <a:spcBef>
          <a:spcPts val="500"/>
        </a:spcBef>
        <a:spcAft>
          <a:spcPts val="0"/>
        </a:spcAft>
        <a:buClr>
          <a:srgbClr val="5FA534"/>
        </a:buClr>
        <a:buSzPct val="100000"/>
        <a:buFont typeface="Arial" pitchFamily="34"/>
        <a:buChar char="•"/>
        <a:tabLst/>
        <a:defRPr lang="en-US" sz="1400" b="0" i="0" u="none" strike="noStrike" kern="1200" cap="none" spc="0" baseline="0">
          <a:solidFill>
            <a:srgbClr val="000000"/>
          </a:solidFill>
          <a:uFillTx/>
          <a:latin typeface="Palatino Linotype"/>
        </a:defRPr>
      </a:lvl4pPr>
      <a:lvl5pPr marL="2057400" marR="0" lvl="4" indent="-228600" algn="l" defTabSz="914400" rtl="0" fontAlgn="auto" hangingPunct="1">
        <a:lnSpc>
          <a:spcPct val="120000"/>
        </a:lnSpc>
        <a:spcBef>
          <a:spcPts val="500"/>
        </a:spcBef>
        <a:spcAft>
          <a:spcPts val="0"/>
        </a:spcAft>
        <a:buClr>
          <a:srgbClr val="5FA534"/>
        </a:buClr>
        <a:buSzPct val="100000"/>
        <a:buFont typeface="Arial" pitchFamily="34"/>
        <a:buChar char="•"/>
        <a:tabLst/>
        <a:defRPr lang="en-US" sz="1200" b="0" i="0" u="none" strike="noStrike" kern="1200" cap="none" spc="0" baseline="0">
          <a:solidFill>
            <a:srgbClr val="000000"/>
          </a:solidFill>
          <a:uFillTx/>
          <a:latin typeface="Palatino Linotype"/>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hyperlink" Target="https://creativecommons.org/licenses/by-nc-sa/3.0/" TargetMode="External"/><Relationship Id="rId4" Type="http://schemas.openxmlformats.org/officeDocument/2006/relationships/hyperlink" Target="http://www.educationthatinspires.ca/2016/04/01/how-to-engage-young-learners-7-tools-of-the-imagination-you-need-to-use/" TargetMode="External"/></Relationships>
</file>

<file path=ppt/slides/_rels/slide2.xml.rels><?xml version="1.0" encoding="UTF-8" standalone="yes"?>
<Relationships xmlns="http://schemas.openxmlformats.org/package/2006/relationships"><Relationship Id="rId3" Type="http://schemas.openxmlformats.org/officeDocument/2006/relationships/hyperlink" Target="https://thealevelbiologist.co.uk/option-b-neurobiology-behviour/brain-development-and-neuroplasticity/" TargetMode="External"/><Relationship Id="rId2" Type="http://schemas.openxmlformats.org/officeDocument/2006/relationships/image" Target="../media/image3.jpg"/><Relationship Id="rId1" Type="http://schemas.openxmlformats.org/officeDocument/2006/relationships/slideLayout" Target="../slideLayouts/slideLayout8.xml"/><Relationship Id="rId4" Type="http://schemas.openxmlformats.org/officeDocument/2006/relationships/hyperlink" Target="https://creativecommons.org/licenses/by-nc-sa/3.0/" TargetMode="Externa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familiasenruta.com/fnr-crianza/crianza-viajera/emmi-pikler/" TargetMode="External"/><Relationship Id="rId2" Type="http://schemas.openxmlformats.org/officeDocument/2006/relationships/image" Target="../media/image4.jpg"/><Relationship Id="rId1" Type="http://schemas.openxmlformats.org/officeDocument/2006/relationships/slideLayout" Target="../slideLayouts/slideLayout2.xml"/><Relationship Id="rId4" Type="http://schemas.openxmlformats.org/officeDocument/2006/relationships/hyperlink" Target="https://creativecommons.org/licenses/by-nc-nd/3.0/"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www.educationthatinspires.ca/2016/04/01/how-to-engage-young-learners-7-tools-of-the-imagination-you-need-to-use/" TargetMode="External"/><Relationship Id="rId2" Type="http://schemas.openxmlformats.org/officeDocument/2006/relationships/image" Target="../media/image2.jp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6.xml.rels><?xml version="1.0" encoding="UTF-8" standalone="yes"?>
<Relationships xmlns="http://schemas.openxmlformats.org/package/2006/relationships"><Relationship Id="rId3" Type="http://schemas.openxmlformats.org/officeDocument/2006/relationships/hyperlink" Target="https://www.freepngimg.com/png/92024-play-human-book-behavior-child-reading" TargetMode="External"/><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hyperlink" Target="https://creativecommons.org/licenses/by-nc/3.0/" TargetMode="Externa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theconversation.com/explainer-when-should-children-start-to-think-about-their-careers-38264" TargetMode="External"/><Relationship Id="rId2" Type="http://schemas.openxmlformats.org/officeDocument/2006/relationships/image" Target="../media/image6.jpg"/><Relationship Id="rId1" Type="http://schemas.openxmlformats.org/officeDocument/2006/relationships/slideLayout" Target="../slideLayouts/slideLayout2.xml"/><Relationship Id="rId4" Type="http://schemas.openxmlformats.org/officeDocument/2006/relationships/hyperlink" Target="https://creativecommons.org/licenses/by-nd/3.0/"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044D9-918A-8A43-0555-5DA45883CEA2}"/>
              </a:ext>
            </a:extLst>
          </p:cNvPr>
          <p:cNvSpPr txBox="1">
            <a:spLocks noGrp="1"/>
          </p:cNvSpPr>
          <p:nvPr>
            <p:ph type="ctrTitle"/>
          </p:nvPr>
        </p:nvSpPr>
        <p:spPr/>
        <p:txBody>
          <a:bodyPr/>
          <a:lstStyle/>
          <a:p>
            <a:pPr lvl="0"/>
            <a:r>
              <a:rPr lang="en-GB" sz="5900"/>
              <a:t>Working with Children in a Social Care Setting</a:t>
            </a:r>
            <a:br>
              <a:rPr lang="en-GB" sz="5900"/>
            </a:br>
            <a:r>
              <a:rPr lang="en-GB" sz="2000"/>
              <a:t>LCHS4006</a:t>
            </a:r>
          </a:p>
        </p:txBody>
      </p:sp>
      <p:sp>
        <p:nvSpPr>
          <p:cNvPr id="3" name="Subtitle 2">
            <a:extLst>
              <a:ext uri="{FF2B5EF4-FFF2-40B4-BE49-F238E27FC236}">
                <a16:creationId xmlns:a16="http://schemas.microsoft.com/office/drawing/2014/main" id="{343C21BA-8BEA-3FA3-6CF9-DA7149154756}"/>
              </a:ext>
            </a:extLst>
          </p:cNvPr>
          <p:cNvSpPr txBox="1">
            <a:spLocks noGrp="1"/>
          </p:cNvSpPr>
          <p:nvPr>
            <p:ph type="subTitle" idx="1"/>
          </p:nvPr>
        </p:nvSpPr>
        <p:spPr/>
        <p:txBody>
          <a:bodyPr/>
          <a:lstStyle/>
          <a:p>
            <a:pPr lvl="0"/>
            <a:r>
              <a:rPr lang="en-GB"/>
              <a:t>Tara Spears 2131325</a:t>
            </a:r>
          </a:p>
          <a:p>
            <a:pPr lvl="0"/>
            <a:r>
              <a:rPr lang="en-GB" u="sng"/>
              <a:t>Haylie</a:t>
            </a:r>
          </a:p>
        </p:txBody>
      </p:sp>
      <p:pic>
        <p:nvPicPr>
          <p:cNvPr id="4" name="Picture 4" descr="A group of children wearing party hats&#10;&#10;Description automatically generated with medium confidence">
            <a:extLst>
              <a:ext uri="{FF2B5EF4-FFF2-40B4-BE49-F238E27FC236}">
                <a16:creationId xmlns:a16="http://schemas.microsoft.com/office/drawing/2014/main" id="{7BE9D79A-44CB-0D94-8C70-FF78B8A72240}"/>
              </a:ext>
            </a:extLst>
          </p:cNvPr>
          <p:cNvPicPr>
            <a:picLocks noChangeAspect="1"/>
          </p:cNvPicPr>
          <p:nvPr/>
        </p:nvPicPr>
        <p:blipFill>
          <a:blip r:embed="rId3"/>
          <a:stretch>
            <a:fillRect/>
          </a:stretch>
        </p:blipFill>
        <p:spPr>
          <a:xfrm>
            <a:off x="3163211" y="5605674"/>
            <a:ext cx="6019796" cy="3743325"/>
          </a:xfrm>
          <a:prstGeom prst="rect">
            <a:avLst/>
          </a:prstGeom>
          <a:noFill/>
          <a:ln cap="flat">
            <a:noFill/>
          </a:ln>
        </p:spPr>
      </p:pic>
      <p:sp>
        <p:nvSpPr>
          <p:cNvPr id="5" name="TextBox 5">
            <a:extLst>
              <a:ext uri="{FF2B5EF4-FFF2-40B4-BE49-F238E27FC236}">
                <a16:creationId xmlns:a16="http://schemas.microsoft.com/office/drawing/2014/main" id="{C2777155-59BD-1AC4-6E97-0AAFDB80B445}"/>
              </a:ext>
            </a:extLst>
          </p:cNvPr>
          <p:cNvSpPr txBox="1"/>
          <p:nvPr/>
        </p:nvSpPr>
        <p:spPr>
          <a:xfrm>
            <a:off x="3299283" y="8900156"/>
            <a:ext cx="5747662" cy="230831"/>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900" b="0" i="0" u="none" strike="noStrike" kern="1200" cap="none" spc="0" baseline="0">
                <a:solidFill>
                  <a:srgbClr val="000000"/>
                </a:solidFill>
                <a:uFillTx/>
                <a:latin typeface="Calibri"/>
                <a:hlinkClick r:id="rId4" tooltip="http://www.educationthatinspires.ca/2016/04/01/how-to-engage-young-learners-7-tools-of-the-imagination-you-need-to-use/"/>
              </a:rPr>
              <a:t>This Photo</a:t>
            </a:r>
            <a:r>
              <a:rPr lang="en-GB" sz="900" b="0" i="0" u="none" strike="noStrike" kern="1200" cap="none" spc="0" baseline="0">
                <a:solidFill>
                  <a:srgbClr val="000000"/>
                </a:solidFill>
                <a:uFillTx/>
                <a:latin typeface="Calibri"/>
              </a:rPr>
              <a:t> by Unknown Author is licensed under </a:t>
            </a:r>
            <a:r>
              <a:rPr lang="en-GB" sz="900" b="0" i="0" u="none" strike="noStrike" kern="1200" cap="none" spc="0" baseline="0">
                <a:solidFill>
                  <a:srgbClr val="000000"/>
                </a:solidFill>
                <a:uFillTx/>
                <a:latin typeface="Calibri"/>
                <a:hlinkClick r:id="rId5" tooltip="https://creativecommons.org/licenses/by-nc-sa/3.0/"/>
              </a:rPr>
              <a:t>CC BY-SA-NC</a:t>
            </a:r>
            <a:endParaRPr lang="en-GB" sz="900" b="0" i="0" u="none" strike="noStrike" kern="1200" cap="none" spc="0" baseline="0">
              <a:solidFill>
                <a:srgbClr val="000000"/>
              </a:solidFill>
              <a:uFillTx/>
              <a:latin typeface="Calibri"/>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F922E1-1DCC-DD56-A285-BB88089F37FC}"/>
              </a:ext>
            </a:extLst>
          </p:cNvPr>
          <p:cNvSpPr txBox="1">
            <a:spLocks noGrp="1"/>
          </p:cNvSpPr>
          <p:nvPr>
            <p:ph type="title"/>
          </p:nvPr>
        </p:nvSpPr>
        <p:spPr>
          <a:xfrm>
            <a:off x="1392750" y="-1211131"/>
            <a:ext cx="3183126" cy="2247119"/>
          </a:xfrm>
        </p:spPr>
        <p:txBody>
          <a:bodyPr/>
          <a:lstStyle/>
          <a:p>
            <a:pPr lvl="0"/>
            <a:r>
              <a:rPr lang="en-US" b="1"/>
              <a:t>Content</a:t>
            </a:r>
            <a:endParaRPr lang="en-GB" b="1"/>
          </a:p>
        </p:txBody>
      </p:sp>
      <p:sp>
        <p:nvSpPr>
          <p:cNvPr id="3" name="Content Placeholder 2">
            <a:extLst>
              <a:ext uri="{FF2B5EF4-FFF2-40B4-BE49-F238E27FC236}">
                <a16:creationId xmlns:a16="http://schemas.microsoft.com/office/drawing/2014/main" id="{0E800A03-279E-A543-E7CD-84DA76156F69}"/>
              </a:ext>
            </a:extLst>
          </p:cNvPr>
          <p:cNvSpPr txBox="1">
            <a:spLocks noGrp="1"/>
          </p:cNvSpPr>
          <p:nvPr>
            <p:ph type="body" idx="2"/>
          </p:nvPr>
        </p:nvSpPr>
        <p:spPr>
          <a:xfrm>
            <a:off x="5043711" y="798975"/>
            <a:ext cx="6012472" cy="4658822"/>
          </a:xfrm>
        </p:spPr>
        <p:txBody>
          <a:bodyPr anchor="ctr"/>
          <a:lstStyle/>
          <a:p>
            <a:endParaRPr lang="en-GB"/>
          </a:p>
        </p:txBody>
      </p:sp>
      <p:sp>
        <p:nvSpPr>
          <p:cNvPr id="4" name="Text Placeholder 3">
            <a:extLst>
              <a:ext uri="{FF2B5EF4-FFF2-40B4-BE49-F238E27FC236}">
                <a16:creationId xmlns:a16="http://schemas.microsoft.com/office/drawing/2014/main" id="{3113E732-3A1F-ECD9-76D9-1F6A39F9C950}"/>
              </a:ext>
            </a:extLst>
          </p:cNvPr>
          <p:cNvSpPr txBox="1">
            <a:spLocks noGrp="1"/>
          </p:cNvSpPr>
          <p:nvPr>
            <p:ph idx="1"/>
          </p:nvPr>
        </p:nvSpPr>
        <p:spPr>
          <a:xfrm>
            <a:off x="1566751" y="1954923"/>
            <a:ext cx="3009125" cy="2128348"/>
          </a:xfrm>
        </p:spPr>
        <p:txBody>
          <a:bodyPr anchor="t"/>
          <a:lstStyle/>
          <a:p>
            <a:pPr lvl="0">
              <a:lnSpc>
                <a:spcPct val="80000"/>
              </a:lnSpc>
              <a:buFont typeface="Wingdings" pitchFamily="2"/>
              <a:buChar char="§"/>
            </a:pPr>
            <a:r>
              <a:rPr lang="en-US" sz="1100" b="1"/>
              <a:t>Development and its stages of growth</a:t>
            </a:r>
          </a:p>
          <a:p>
            <a:pPr lvl="0">
              <a:lnSpc>
                <a:spcPct val="80000"/>
              </a:lnSpc>
              <a:buFont typeface="Wingdings" pitchFamily="2"/>
              <a:buChar char="§"/>
            </a:pPr>
            <a:r>
              <a:rPr lang="en-US" sz="1100" b="1"/>
              <a:t> Childs language and social skills</a:t>
            </a:r>
          </a:p>
          <a:p>
            <a:pPr lvl="0">
              <a:lnSpc>
                <a:spcPct val="80000"/>
              </a:lnSpc>
              <a:buFont typeface="Wingdings" pitchFamily="2"/>
              <a:buChar char="§"/>
            </a:pPr>
            <a:r>
              <a:rPr lang="en-US" sz="1100" b="1"/>
              <a:t>Creative pretend play </a:t>
            </a:r>
          </a:p>
          <a:p>
            <a:pPr lvl="0">
              <a:lnSpc>
                <a:spcPct val="80000"/>
              </a:lnSpc>
              <a:buFont typeface="Wingdings" pitchFamily="2"/>
              <a:buChar char="§"/>
            </a:pPr>
            <a:r>
              <a:rPr lang="en-US" sz="1100" b="1"/>
              <a:t>Introducing props and roll play</a:t>
            </a:r>
          </a:p>
          <a:p>
            <a:pPr lvl="0">
              <a:lnSpc>
                <a:spcPct val="80000"/>
              </a:lnSpc>
              <a:buFont typeface="Wingdings" pitchFamily="2"/>
              <a:buChar char="§"/>
            </a:pPr>
            <a:r>
              <a:rPr lang="en-US" sz="1100" b="1"/>
              <a:t>Learning through play</a:t>
            </a:r>
          </a:p>
          <a:p>
            <a:pPr lvl="0">
              <a:lnSpc>
                <a:spcPct val="80000"/>
              </a:lnSpc>
              <a:buFont typeface="Wingdings" pitchFamily="2"/>
              <a:buChar char="§"/>
            </a:pPr>
            <a:r>
              <a:rPr lang="en-US" sz="1100" b="1"/>
              <a:t>Activity 1</a:t>
            </a:r>
          </a:p>
          <a:p>
            <a:pPr lvl="0">
              <a:lnSpc>
                <a:spcPct val="80000"/>
              </a:lnSpc>
              <a:buFont typeface="Wingdings" pitchFamily="2"/>
              <a:buChar char="§"/>
            </a:pPr>
            <a:r>
              <a:rPr lang="en-US" sz="1100" b="1"/>
              <a:t>Activity 2</a:t>
            </a:r>
          </a:p>
          <a:p>
            <a:pPr lvl="0">
              <a:lnSpc>
                <a:spcPct val="80000"/>
              </a:lnSpc>
              <a:buFont typeface="Wingdings" pitchFamily="2"/>
              <a:buChar char="§"/>
            </a:pPr>
            <a:r>
              <a:rPr lang="en-US" sz="1100" b="1"/>
              <a:t>Conclusion</a:t>
            </a:r>
          </a:p>
          <a:p>
            <a:pPr lvl="0">
              <a:lnSpc>
                <a:spcPct val="80000"/>
              </a:lnSpc>
              <a:buFont typeface="Wingdings" pitchFamily="2"/>
              <a:buChar char="§"/>
            </a:pPr>
            <a:r>
              <a:rPr lang="en-US" sz="1100" b="1"/>
              <a:t>References</a:t>
            </a:r>
          </a:p>
          <a:p>
            <a:pPr lvl="0">
              <a:lnSpc>
                <a:spcPct val="80000"/>
              </a:lnSpc>
              <a:buFont typeface="Wingdings" pitchFamily="2"/>
              <a:buChar char="§"/>
            </a:pPr>
            <a:r>
              <a:rPr lang="en-US" sz="1100" b="1"/>
              <a:t>Bibliograph</a:t>
            </a:r>
          </a:p>
          <a:p>
            <a:pPr lvl="0">
              <a:lnSpc>
                <a:spcPct val="80000"/>
              </a:lnSpc>
              <a:buFont typeface="Wingdings" pitchFamily="2"/>
              <a:buChar char="§"/>
            </a:pPr>
            <a:endParaRPr lang="en-US" sz="1100" b="1"/>
          </a:p>
          <a:p>
            <a:pPr lvl="0">
              <a:lnSpc>
                <a:spcPct val="80000"/>
              </a:lnSpc>
              <a:buFont typeface="Wingdings" pitchFamily="2"/>
              <a:buChar char="§"/>
            </a:pPr>
            <a:endParaRPr lang="en-US" sz="1100" b="1"/>
          </a:p>
          <a:p>
            <a:pPr lvl="0">
              <a:lnSpc>
                <a:spcPct val="80000"/>
              </a:lnSpc>
              <a:buFont typeface="Wingdings" pitchFamily="2"/>
              <a:buChar char="§"/>
            </a:pPr>
            <a:endParaRPr lang="en-US" sz="1100" b="1"/>
          </a:p>
          <a:p>
            <a:pPr lvl="0">
              <a:lnSpc>
                <a:spcPct val="80000"/>
              </a:lnSpc>
              <a:buFont typeface="Wingdings" pitchFamily="2"/>
              <a:buChar char="§"/>
            </a:pPr>
            <a:endParaRPr lang="en-US" sz="1100" b="1"/>
          </a:p>
          <a:p>
            <a:pPr lvl="0">
              <a:lnSpc>
                <a:spcPct val="80000"/>
              </a:lnSpc>
              <a:buFont typeface="Wingdings" pitchFamily="2"/>
              <a:buChar char="§"/>
            </a:pPr>
            <a:endParaRPr lang="en-US" sz="1100" b="1"/>
          </a:p>
          <a:p>
            <a:pPr lvl="0">
              <a:lnSpc>
                <a:spcPct val="80000"/>
              </a:lnSpc>
              <a:buFont typeface="Wingdings" pitchFamily="2"/>
              <a:buChar char="§"/>
            </a:pPr>
            <a:endParaRPr lang="en-US" sz="1100" b="1"/>
          </a:p>
          <a:p>
            <a:pPr lvl="0">
              <a:lnSpc>
                <a:spcPct val="80000"/>
              </a:lnSpc>
              <a:buFont typeface="Wingdings" pitchFamily="2"/>
              <a:buChar char="§"/>
            </a:pPr>
            <a:endParaRPr lang="en-US" sz="100" b="1"/>
          </a:p>
        </p:txBody>
      </p:sp>
      <p:pic>
        <p:nvPicPr>
          <p:cNvPr id="5" name="Picture 5" descr="Timeline&#10;&#10;Description automatically generated">
            <a:extLst>
              <a:ext uri="{FF2B5EF4-FFF2-40B4-BE49-F238E27FC236}">
                <a16:creationId xmlns:a16="http://schemas.microsoft.com/office/drawing/2014/main" id="{13CFCB50-E03C-463D-5305-8976E12529B6}"/>
              </a:ext>
            </a:extLst>
          </p:cNvPr>
          <p:cNvPicPr>
            <a:picLocks noChangeAspect="1"/>
          </p:cNvPicPr>
          <p:nvPr/>
        </p:nvPicPr>
        <p:blipFill>
          <a:blip r:embed="rId2"/>
          <a:stretch>
            <a:fillRect/>
          </a:stretch>
        </p:blipFill>
        <p:spPr>
          <a:xfrm>
            <a:off x="5106768" y="1035987"/>
            <a:ext cx="5768428" cy="3866311"/>
          </a:xfrm>
          <a:prstGeom prst="rect">
            <a:avLst/>
          </a:prstGeom>
          <a:noFill/>
          <a:ln cap="flat">
            <a:noFill/>
          </a:ln>
        </p:spPr>
      </p:pic>
      <p:sp>
        <p:nvSpPr>
          <p:cNvPr id="6" name="TextBox 6">
            <a:extLst>
              <a:ext uri="{FF2B5EF4-FFF2-40B4-BE49-F238E27FC236}">
                <a16:creationId xmlns:a16="http://schemas.microsoft.com/office/drawing/2014/main" id="{A981AA65-9062-7EBF-B392-FFFCC915DE15}"/>
              </a:ext>
            </a:extLst>
          </p:cNvPr>
          <p:cNvSpPr txBox="1"/>
          <p:nvPr/>
        </p:nvSpPr>
        <p:spPr>
          <a:xfrm>
            <a:off x="5106768" y="4833801"/>
            <a:ext cx="9734546" cy="230831"/>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900" b="0" i="0" u="none" strike="noStrike" kern="1200" cap="none" spc="0" baseline="0">
                <a:solidFill>
                  <a:srgbClr val="000000"/>
                </a:solidFill>
                <a:uFillTx/>
                <a:latin typeface="Calibri"/>
                <a:hlinkClick r:id="rId3" tooltip="https://thealevelbiologist.co.uk/option-b-neurobiology-behviour/brain-development-and-neuroplasticity/"/>
              </a:rPr>
              <a:t>This Photo</a:t>
            </a:r>
            <a:r>
              <a:rPr lang="en-GB" sz="900" b="0" i="0" u="none" strike="noStrike" kern="1200" cap="none" spc="0" baseline="0">
                <a:solidFill>
                  <a:srgbClr val="000000"/>
                </a:solidFill>
                <a:uFillTx/>
                <a:latin typeface="Calibri"/>
              </a:rPr>
              <a:t> by Unknown Author is licensed under </a:t>
            </a:r>
            <a:r>
              <a:rPr lang="en-GB" sz="900" b="0" i="0" u="none" strike="noStrike" kern="1200" cap="none" spc="0" baseline="0">
                <a:solidFill>
                  <a:srgbClr val="000000"/>
                </a:solidFill>
                <a:uFillTx/>
                <a:latin typeface="Calibri"/>
                <a:hlinkClick r:id="rId4" tooltip="https://creativecommons.org/licenses/by-nc-sa/3.0/"/>
              </a:rPr>
              <a:t>CC BY-SA-NC</a:t>
            </a:r>
            <a:endParaRPr lang="en-GB" sz="900" b="0" i="0" u="none" strike="noStrike" kern="1200" cap="none" spc="0" baseline="0">
              <a:solidFill>
                <a:srgbClr val="000000"/>
              </a:solidFill>
              <a:uFillTx/>
              <a:latin typeface="Calibri"/>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7A6CD0-3C14-C112-B630-AAF87E774E78}"/>
              </a:ext>
            </a:extLst>
          </p:cNvPr>
          <p:cNvSpPr txBox="1">
            <a:spLocks noGrp="1"/>
          </p:cNvSpPr>
          <p:nvPr>
            <p:ph type="title"/>
          </p:nvPr>
        </p:nvSpPr>
        <p:spPr/>
        <p:txBody>
          <a:bodyPr/>
          <a:lstStyle/>
          <a:p>
            <a:pPr lvl="0"/>
            <a:r>
              <a:rPr lang="en-GB" b="1"/>
              <a:t>introduction</a:t>
            </a:r>
          </a:p>
        </p:txBody>
      </p:sp>
      <p:sp>
        <p:nvSpPr>
          <p:cNvPr id="3" name="Content Placeholder 2">
            <a:extLst>
              <a:ext uri="{FF2B5EF4-FFF2-40B4-BE49-F238E27FC236}">
                <a16:creationId xmlns:a16="http://schemas.microsoft.com/office/drawing/2014/main" id="{9C94D38C-8B3C-C84C-0A3B-F69C6A72AD74}"/>
              </a:ext>
            </a:extLst>
          </p:cNvPr>
          <p:cNvSpPr txBox="1">
            <a:spLocks noGrp="1"/>
          </p:cNvSpPr>
          <p:nvPr>
            <p:ph idx="1"/>
          </p:nvPr>
        </p:nvSpPr>
        <p:spPr/>
        <p:txBody>
          <a:bodyPr/>
          <a:lstStyle/>
          <a:p>
            <a:pPr lvl="0">
              <a:lnSpc>
                <a:spcPct val="80000"/>
              </a:lnSpc>
              <a:spcBef>
                <a:spcPts val="500"/>
              </a:spcBef>
            </a:pPr>
            <a:r>
              <a:rPr lang="en-GB" sz="1100"/>
              <a:t>Creche activities are very important to a Childs development and as a volunteer at a women's refuge Centre, has gave me more understanding around different situations with a wide community that have and bring many challenges empathy and understanding.</a:t>
            </a:r>
          </a:p>
          <a:p>
            <a:pPr lvl="0">
              <a:lnSpc>
                <a:spcPct val="80000"/>
              </a:lnSpc>
              <a:spcBef>
                <a:spcPts val="500"/>
              </a:spcBef>
            </a:pPr>
            <a:r>
              <a:rPr lang="en-GB" sz="1100"/>
              <a:t>Todays hour long activity session will be with young toddlers aged between 1yrs to 2yrs, and we will be stimulating their learning abilities and stages of learning, while moms enjoy an hour long one-to-one support session.</a:t>
            </a:r>
          </a:p>
          <a:p>
            <a:pPr lvl="0">
              <a:lnSpc>
                <a:spcPct val="80000"/>
              </a:lnSpc>
              <a:spcBef>
                <a:spcPts val="500"/>
              </a:spcBef>
            </a:pPr>
            <a:r>
              <a:rPr lang="en-GB" sz="1100"/>
              <a:t>Today we have two activities sessions at 11am till 12noon, and will be 30 minuets per activity.</a:t>
            </a:r>
          </a:p>
          <a:p>
            <a:pPr lvl="0">
              <a:lnSpc>
                <a:spcPct val="80000"/>
              </a:lnSpc>
              <a:spcBef>
                <a:spcPts val="500"/>
              </a:spcBef>
            </a:pPr>
            <a:r>
              <a:rPr lang="en-GB" sz="1100"/>
              <a:t>In these sessions we will look how these activities help with growth stages as well as stimulating the brain and how the activity helps with the child's learning stages, and sensorimotor stages, and why its important to the child's growth.</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38B443-39DE-17F2-3A38-5712BAC03F18}"/>
              </a:ext>
            </a:extLst>
          </p:cNvPr>
          <p:cNvSpPr txBox="1">
            <a:spLocks noGrp="1"/>
          </p:cNvSpPr>
          <p:nvPr>
            <p:ph type="title"/>
          </p:nvPr>
        </p:nvSpPr>
        <p:spPr/>
        <p:txBody>
          <a:bodyPr/>
          <a:lstStyle/>
          <a:p>
            <a:pPr lvl="0"/>
            <a:r>
              <a:rPr lang="en-GB"/>
              <a:t>Development</a:t>
            </a:r>
          </a:p>
        </p:txBody>
      </p:sp>
      <p:sp>
        <p:nvSpPr>
          <p:cNvPr id="3" name="Content Placeholder 2">
            <a:extLst>
              <a:ext uri="{FF2B5EF4-FFF2-40B4-BE49-F238E27FC236}">
                <a16:creationId xmlns:a16="http://schemas.microsoft.com/office/drawing/2014/main" id="{A3D46EA7-E401-9F46-A6C3-DC666528B7B0}"/>
              </a:ext>
            </a:extLst>
          </p:cNvPr>
          <p:cNvSpPr txBox="1">
            <a:spLocks noGrp="1"/>
          </p:cNvSpPr>
          <p:nvPr>
            <p:ph idx="1"/>
          </p:nvPr>
        </p:nvSpPr>
        <p:spPr/>
        <p:txBody>
          <a:bodyPr/>
          <a:lstStyle/>
          <a:p>
            <a:pPr lvl="0">
              <a:lnSpc>
                <a:spcPct val="80000"/>
              </a:lnSpc>
              <a:spcBef>
                <a:spcPts val="300"/>
              </a:spcBef>
            </a:pPr>
            <a:r>
              <a:rPr lang="en-GB" sz="1100"/>
              <a:t>All Children love creative pretend play, this is not just for fun, it helps develop a child's language and social skills.</a:t>
            </a:r>
          </a:p>
          <a:p>
            <a:pPr lvl="0">
              <a:lnSpc>
                <a:spcPct val="80000"/>
              </a:lnSpc>
              <a:spcBef>
                <a:spcPts val="300"/>
              </a:spcBef>
            </a:pPr>
            <a:r>
              <a:rPr lang="en-GB" sz="1100"/>
              <a:t>Toddlers can use their imaginative skills sooner then you realise, Dr Claire Halsey, a child psychologist say: Creative pretend play can start from around one years onwards.</a:t>
            </a:r>
          </a:p>
          <a:p>
            <a:pPr lvl="0">
              <a:lnSpc>
                <a:spcPct val="80000"/>
              </a:lnSpc>
              <a:spcBef>
                <a:spcPts val="300"/>
              </a:spcBef>
            </a:pPr>
            <a:r>
              <a:rPr lang="en-GB" sz="1100"/>
              <a:t>Toddlers will start to use their things toys around them to create play, and use their day to day in their creative pretend play, like acting out going to the shops, or acting out a tea party with a tea set.</a:t>
            </a:r>
          </a:p>
          <a:p>
            <a:pPr lvl="0">
              <a:lnSpc>
                <a:spcPct val="80000"/>
              </a:lnSpc>
              <a:spcBef>
                <a:spcPts val="300"/>
              </a:spcBef>
            </a:pPr>
            <a:r>
              <a:rPr lang="en-GB" sz="1100"/>
              <a:t>Creative  pretend play also helps in their development by creating exciting worlds which aids them to use lots of new words, and use vocabulary in play that they would not normally use during their ordinary worlds. We can put props out ie: dressing up clothes/roll play toys.</a:t>
            </a:r>
          </a:p>
          <a:p>
            <a:pPr lvl="0">
              <a:lnSpc>
                <a:spcPct val="80000"/>
              </a:lnSpc>
              <a:spcBef>
                <a:spcPts val="300"/>
              </a:spcBef>
            </a:pPr>
            <a:r>
              <a:rPr lang="en-GB" sz="1100"/>
              <a:t>Introducing props into creative pretend play helps toddlers in role playing, helps act out role plays like mommy and daddy's,  toddlers love role play and is not only fun but helps with their social and emotional development, this is imaginative role play helps them explore and they can understand the world around them, by doing this they are exercising a part of their brain witch helps them to start problem solving, this is where their imaginations and ideas come into action and turn into fantastic role plays.</a:t>
            </a:r>
          </a:p>
          <a:p>
            <a:pPr lvl="0">
              <a:lnSpc>
                <a:spcPct val="80000"/>
              </a:lnSpc>
              <a:spcBef>
                <a:spcPts val="300"/>
              </a:spcBef>
            </a:pPr>
            <a:r>
              <a:rPr lang="en-GB" sz="1100"/>
              <a:t>Being creative and discovering learning through play suggests that using this helps children to learn to find things out on their own, their object performance stimulates curiosity and a desire to learn using their imagination and then turning them into fantasy. (Piaget,1968)</a:t>
            </a:r>
          </a:p>
        </p:txBody>
      </p:sp>
      <p:pic>
        <p:nvPicPr>
          <p:cNvPr id="4" name="Picture 4">
            <a:extLst>
              <a:ext uri="{FF2B5EF4-FFF2-40B4-BE49-F238E27FC236}">
                <a16:creationId xmlns:a16="http://schemas.microsoft.com/office/drawing/2014/main" id="{DCB890EA-D7DA-82CA-203E-D68C55968273}"/>
              </a:ext>
            </a:extLst>
          </p:cNvPr>
          <p:cNvPicPr>
            <a:picLocks noChangeAspect="1"/>
          </p:cNvPicPr>
          <p:nvPr/>
        </p:nvPicPr>
        <p:blipFill>
          <a:blip r:embed="rId2"/>
          <a:stretch>
            <a:fillRect/>
          </a:stretch>
        </p:blipFill>
        <p:spPr>
          <a:xfrm>
            <a:off x="3274420" y="4136571"/>
            <a:ext cx="5400400" cy="2476167"/>
          </a:xfrm>
          <a:prstGeom prst="rect">
            <a:avLst/>
          </a:prstGeom>
          <a:noFill/>
          <a:ln cap="flat">
            <a:noFill/>
          </a:ln>
        </p:spPr>
      </p:pic>
      <p:sp>
        <p:nvSpPr>
          <p:cNvPr id="5" name="TextBox 5">
            <a:extLst>
              <a:ext uri="{FF2B5EF4-FFF2-40B4-BE49-F238E27FC236}">
                <a16:creationId xmlns:a16="http://schemas.microsoft.com/office/drawing/2014/main" id="{1A90D27C-3117-EDB5-EB73-183DA7AC5845}"/>
              </a:ext>
            </a:extLst>
          </p:cNvPr>
          <p:cNvSpPr txBox="1"/>
          <p:nvPr/>
        </p:nvSpPr>
        <p:spPr>
          <a:xfrm>
            <a:off x="3274420" y="6381908"/>
            <a:ext cx="6934196" cy="230831"/>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900" b="0" i="0" u="none" strike="noStrike" kern="1200" cap="none" spc="0" baseline="0">
                <a:solidFill>
                  <a:srgbClr val="000000"/>
                </a:solidFill>
                <a:uFillTx/>
                <a:latin typeface="Calibri"/>
                <a:hlinkClick r:id="rId3" tooltip="http://familiasenruta.com/fnr-crianza/crianza-viajera/emmi-pikler/"/>
              </a:rPr>
              <a:t>This Photo</a:t>
            </a:r>
            <a:r>
              <a:rPr lang="en-GB" sz="900" b="0" i="0" u="none" strike="noStrike" kern="1200" cap="none" spc="0" baseline="0">
                <a:solidFill>
                  <a:srgbClr val="000000"/>
                </a:solidFill>
                <a:uFillTx/>
                <a:latin typeface="Calibri"/>
              </a:rPr>
              <a:t> by Unknown Author is licensed under </a:t>
            </a:r>
            <a:r>
              <a:rPr lang="en-GB" sz="900" b="0" i="0" u="none" strike="noStrike" kern="1200" cap="none" spc="0" baseline="0">
                <a:solidFill>
                  <a:srgbClr val="000000"/>
                </a:solidFill>
                <a:uFillTx/>
                <a:latin typeface="Calibri"/>
                <a:hlinkClick r:id="rId4" tooltip="https://creativecommons.org/licenses/by-nc-nd/3.0/"/>
              </a:rPr>
              <a:t>CC BY-NC-ND</a:t>
            </a:r>
            <a:endParaRPr lang="en-GB" sz="900" b="0" i="0" u="none" strike="noStrike" kern="1200" cap="none" spc="0" baseline="0">
              <a:solidFill>
                <a:srgbClr val="000000"/>
              </a:solidFill>
              <a:uFillTx/>
              <a:latin typeface="Calibri"/>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C1637A-BED7-CBDA-7F6A-1D1932658401}"/>
              </a:ext>
            </a:extLst>
          </p:cNvPr>
          <p:cNvSpPr txBox="1">
            <a:spLocks noGrp="1"/>
          </p:cNvSpPr>
          <p:nvPr>
            <p:ph type="title"/>
          </p:nvPr>
        </p:nvSpPr>
        <p:spPr/>
        <p:txBody>
          <a:bodyPr/>
          <a:lstStyle/>
          <a:p>
            <a:pPr lvl="0"/>
            <a:r>
              <a:rPr lang="en-GB" b="1"/>
              <a:t>Activity No 1</a:t>
            </a:r>
            <a:br>
              <a:rPr lang="en-GB" b="1"/>
            </a:br>
            <a:r>
              <a:rPr lang="en-GB" b="1"/>
              <a:t>Creative/Sensory Play 1 to 2 yrs</a:t>
            </a:r>
          </a:p>
        </p:txBody>
      </p:sp>
      <p:sp>
        <p:nvSpPr>
          <p:cNvPr id="3" name="Content Placeholder 2">
            <a:extLst>
              <a:ext uri="{FF2B5EF4-FFF2-40B4-BE49-F238E27FC236}">
                <a16:creationId xmlns:a16="http://schemas.microsoft.com/office/drawing/2014/main" id="{28F0D4D5-0887-04AB-0C94-2931F2076866}"/>
              </a:ext>
            </a:extLst>
          </p:cNvPr>
          <p:cNvSpPr txBox="1">
            <a:spLocks noGrp="1"/>
          </p:cNvSpPr>
          <p:nvPr>
            <p:ph idx="1"/>
          </p:nvPr>
        </p:nvSpPr>
        <p:spPr/>
        <p:txBody>
          <a:bodyPr/>
          <a:lstStyle/>
          <a:p>
            <a:pPr marL="0" lvl="0" indent="0">
              <a:lnSpc>
                <a:spcPct val="90000"/>
              </a:lnSpc>
              <a:spcBef>
                <a:spcPts val="500"/>
              </a:spcBef>
              <a:buNone/>
            </a:pPr>
            <a:r>
              <a:rPr lang="en-GB" sz="1100"/>
              <a:t>Today at 10.45am parents will be arriving to drop off their toddlers for a one hour long activity session consisting of two 30 minuet activities.</a:t>
            </a:r>
          </a:p>
          <a:p>
            <a:pPr marL="0" lvl="0" indent="0">
              <a:lnSpc>
                <a:spcPct val="90000"/>
              </a:lnSpc>
              <a:spcBef>
                <a:spcPts val="500"/>
              </a:spcBef>
              <a:buNone/>
            </a:pPr>
            <a:r>
              <a:rPr lang="en-GB" sz="1100"/>
              <a:t>When parents have settled their toddler into the nursery room, they will then leave the toddler with the nursery care assistents, its important to try to keep to the time specification as toddlers tend to move to another activity in a short time, and go between activities that please them.</a:t>
            </a:r>
          </a:p>
          <a:p>
            <a:pPr marL="0" lvl="0" indent="0">
              <a:lnSpc>
                <a:spcPct val="90000"/>
              </a:lnSpc>
              <a:spcBef>
                <a:spcPts val="500"/>
              </a:spcBef>
              <a:buNone/>
            </a:pPr>
            <a:r>
              <a:rPr lang="en-GB" sz="1100"/>
              <a:t>Toddlers can play with all the toys and dressing up outfits in the Creative Corner, we will look how they have progressed and what their capabilities are, this is to help us determine how much attention and support they need to move forward.</a:t>
            </a:r>
          </a:p>
          <a:p>
            <a:pPr marL="0" lvl="0" indent="0">
              <a:lnSpc>
                <a:spcPct val="90000"/>
              </a:lnSpc>
              <a:spcBef>
                <a:spcPts val="500"/>
              </a:spcBef>
              <a:buNone/>
            </a:pPr>
            <a:endParaRPr lang="en-GB" sz="1100"/>
          </a:p>
          <a:p>
            <a:pPr marL="0" lvl="0" indent="0">
              <a:lnSpc>
                <a:spcPct val="90000"/>
              </a:lnSpc>
              <a:spcBef>
                <a:spcPts val="500"/>
              </a:spcBef>
              <a:buNone/>
            </a:pPr>
            <a:endParaRPr lang="en-GB" sz="2200"/>
          </a:p>
        </p:txBody>
      </p:sp>
      <p:pic>
        <p:nvPicPr>
          <p:cNvPr id="4" name="Picture 4" descr="A group of children wearing party hats&#10;&#10;Description automatically generated with medium confidence">
            <a:extLst>
              <a:ext uri="{FF2B5EF4-FFF2-40B4-BE49-F238E27FC236}">
                <a16:creationId xmlns:a16="http://schemas.microsoft.com/office/drawing/2014/main" id="{B669FB7C-ECA8-A094-06CC-360D01161BF3}"/>
              </a:ext>
            </a:extLst>
          </p:cNvPr>
          <p:cNvPicPr>
            <a:picLocks noChangeAspect="1"/>
          </p:cNvPicPr>
          <p:nvPr/>
        </p:nvPicPr>
        <p:blipFill>
          <a:blip r:embed="rId2"/>
          <a:stretch>
            <a:fillRect/>
          </a:stretch>
        </p:blipFill>
        <p:spPr>
          <a:xfrm>
            <a:off x="2668310" y="3114674"/>
            <a:ext cx="6019796" cy="3743325"/>
          </a:xfrm>
          <a:prstGeom prst="rect">
            <a:avLst/>
          </a:prstGeom>
          <a:noFill/>
          <a:ln cap="flat">
            <a:noFill/>
          </a:ln>
        </p:spPr>
      </p:pic>
      <p:sp>
        <p:nvSpPr>
          <p:cNvPr id="5" name="TextBox 5">
            <a:extLst>
              <a:ext uri="{FF2B5EF4-FFF2-40B4-BE49-F238E27FC236}">
                <a16:creationId xmlns:a16="http://schemas.microsoft.com/office/drawing/2014/main" id="{0C1557F6-8EF5-1D1F-3934-609F3B850F84}"/>
              </a:ext>
            </a:extLst>
          </p:cNvPr>
          <p:cNvSpPr txBox="1"/>
          <p:nvPr/>
        </p:nvSpPr>
        <p:spPr>
          <a:xfrm>
            <a:off x="2668310" y="9320872"/>
            <a:ext cx="6019796" cy="230831"/>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900" b="0" i="0" u="none" strike="noStrike" kern="1200" cap="none" spc="0" baseline="0">
                <a:solidFill>
                  <a:srgbClr val="000000"/>
                </a:solidFill>
                <a:uFillTx/>
                <a:latin typeface="Calibri"/>
                <a:hlinkClick r:id="rId3" tooltip="http://www.educationthatinspires.ca/2016/04/01/how-to-engage-young-learners-7-tools-of-the-imagination-you-need-to-use/"/>
              </a:rPr>
              <a:t>This Photo</a:t>
            </a:r>
            <a:r>
              <a:rPr lang="en-GB" sz="900" b="0" i="0" u="none" strike="noStrike" kern="1200" cap="none" spc="0" baseline="0">
                <a:solidFill>
                  <a:srgbClr val="000000"/>
                </a:solidFill>
                <a:uFillTx/>
                <a:latin typeface="Calibri"/>
              </a:rPr>
              <a:t> by Unknown Author is licensed under </a:t>
            </a:r>
            <a:r>
              <a:rPr lang="en-GB" sz="900" b="0" i="0" u="none" strike="noStrike" kern="1200" cap="none" spc="0" baseline="0">
                <a:solidFill>
                  <a:srgbClr val="000000"/>
                </a:solidFill>
                <a:uFillTx/>
                <a:latin typeface="Calibri"/>
                <a:hlinkClick r:id="rId4" tooltip="https://creativecommons.org/licenses/by-nc-sa/3.0/"/>
              </a:rPr>
              <a:t>CC BY-SA-NC</a:t>
            </a:r>
            <a:endParaRPr lang="en-GB" sz="900" b="0" i="0" u="none" strike="noStrike" kern="1200" cap="none" spc="0" baseline="0">
              <a:solidFill>
                <a:srgbClr val="000000"/>
              </a:solidFill>
              <a:uFillTx/>
              <a:latin typeface="Calibri"/>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FD4712-D51C-B9CA-AE7B-88CD02E713B9}"/>
              </a:ext>
            </a:extLst>
          </p:cNvPr>
          <p:cNvSpPr txBox="1">
            <a:spLocks noGrp="1"/>
          </p:cNvSpPr>
          <p:nvPr>
            <p:ph type="title"/>
          </p:nvPr>
        </p:nvSpPr>
        <p:spPr>
          <a:xfrm>
            <a:off x="1534692" y="914875"/>
            <a:ext cx="9520156" cy="1049237"/>
          </a:xfrm>
        </p:spPr>
        <p:txBody>
          <a:bodyPr/>
          <a:lstStyle/>
          <a:p>
            <a:pPr lvl="0"/>
            <a:r>
              <a:rPr lang="en-GB" b="1"/>
              <a:t>Activity No 2</a:t>
            </a:r>
            <a:br>
              <a:rPr lang="en-GB" b="1"/>
            </a:br>
            <a:r>
              <a:rPr lang="en-GB" b="1"/>
              <a:t>Reading from a pictured book 1 to 2 years</a:t>
            </a:r>
          </a:p>
        </p:txBody>
      </p:sp>
      <p:sp>
        <p:nvSpPr>
          <p:cNvPr id="3" name="Content Placeholder 2">
            <a:extLst>
              <a:ext uri="{FF2B5EF4-FFF2-40B4-BE49-F238E27FC236}">
                <a16:creationId xmlns:a16="http://schemas.microsoft.com/office/drawing/2014/main" id="{4905DF34-404C-7408-047A-8004E4A8285F}"/>
              </a:ext>
            </a:extLst>
          </p:cNvPr>
          <p:cNvSpPr txBox="1">
            <a:spLocks noGrp="1"/>
          </p:cNvSpPr>
          <p:nvPr>
            <p:ph idx="1"/>
          </p:nvPr>
        </p:nvSpPr>
        <p:spPr/>
        <p:txBody>
          <a:bodyPr/>
          <a:lstStyle/>
          <a:p>
            <a:pPr marL="0" lvl="0" indent="0">
              <a:lnSpc>
                <a:spcPct val="80000"/>
              </a:lnSpc>
              <a:spcBef>
                <a:spcPts val="400"/>
              </a:spcBef>
              <a:buNone/>
            </a:pPr>
            <a:r>
              <a:rPr lang="en-GB" sz="1100"/>
              <a:t>In todays second activity session we will be reading from a large pictured book, all toddlers will be seated on soft play area with comfort blankets and soothers, paying attention to nappy changing if needed before being seated .</a:t>
            </a:r>
          </a:p>
          <a:p>
            <a:pPr marL="0" lvl="0" indent="0">
              <a:lnSpc>
                <a:spcPct val="80000"/>
              </a:lnSpc>
              <a:spcBef>
                <a:spcPts val="400"/>
              </a:spcBef>
              <a:buNone/>
            </a:pPr>
            <a:r>
              <a:rPr lang="en-GB" sz="1100"/>
              <a:t>Teacher must sit clearly Infront of all toddlers making sure all toddlers can clearly see the book that is displayed to them, speaking with clear sounds so toddlers are able to interact in the same way when seeing the teacher make sounds to match the book.</a:t>
            </a:r>
          </a:p>
          <a:p>
            <a:pPr marL="0" lvl="0" indent="0">
              <a:lnSpc>
                <a:spcPct val="80000"/>
              </a:lnSpc>
              <a:spcBef>
                <a:spcPts val="400"/>
              </a:spcBef>
              <a:buNone/>
            </a:pPr>
            <a:r>
              <a:rPr lang="en-GB" sz="1100"/>
              <a:t>Toddlers should look and sound happy with teacher while teacher is reading the book, as toddlers can become irritated very quickly and move between their moods, teacher should display book Infront of them so toddlers can see the bright big pictures that will stimulate their brain.</a:t>
            </a:r>
          </a:p>
          <a:p>
            <a:pPr marL="0" lvl="0" indent="0">
              <a:lnSpc>
                <a:spcPct val="80000"/>
              </a:lnSpc>
              <a:spcBef>
                <a:spcPts val="400"/>
              </a:spcBef>
              <a:buNone/>
            </a:pPr>
            <a:r>
              <a:rPr lang="en-GB" sz="1100"/>
              <a:t>More knowledgeable toddlers can guide toddlers to discover the things that they already know, adults or older children provide younger children with scaffolding that helps direct and nurture their cognitive development (Wood, Bruner, Ross, 1976;) </a:t>
            </a:r>
          </a:p>
          <a:p>
            <a:pPr marL="0" lvl="0" indent="0">
              <a:lnSpc>
                <a:spcPct val="80000"/>
              </a:lnSpc>
              <a:spcBef>
                <a:spcPts val="400"/>
              </a:spcBef>
              <a:buNone/>
            </a:pPr>
            <a:r>
              <a:rPr lang="en-GB" sz="1100"/>
              <a:t>They provide support for doing things normally beyond the younger child.</a:t>
            </a:r>
          </a:p>
        </p:txBody>
      </p:sp>
      <p:pic>
        <p:nvPicPr>
          <p:cNvPr id="4" name="Picture 4" descr="A picture containing vector graphics">
            <a:extLst>
              <a:ext uri="{FF2B5EF4-FFF2-40B4-BE49-F238E27FC236}">
                <a16:creationId xmlns:a16="http://schemas.microsoft.com/office/drawing/2014/main" id="{DCBFC487-C2EF-226A-06E6-AA60F456917A}"/>
              </a:ext>
            </a:extLst>
          </p:cNvPr>
          <p:cNvPicPr>
            <a:picLocks noChangeAspect="1"/>
          </p:cNvPicPr>
          <p:nvPr/>
        </p:nvPicPr>
        <p:blipFill>
          <a:blip r:embed="rId2"/>
          <a:stretch>
            <a:fillRect/>
          </a:stretch>
        </p:blipFill>
        <p:spPr>
          <a:xfrm>
            <a:off x="9737930" y="-114848"/>
            <a:ext cx="1838739" cy="1838739"/>
          </a:xfrm>
          <a:prstGeom prst="rect">
            <a:avLst/>
          </a:prstGeom>
          <a:noFill/>
          <a:ln cap="flat">
            <a:noFill/>
          </a:ln>
        </p:spPr>
      </p:pic>
      <p:sp>
        <p:nvSpPr>
          <p:cNvPr id="5" name="TextBox 5">
            <a:extLst>
              <a:ext uri="{FF2B5EF4-FFF2-40B4-BE49-F238E27FC236}">
                <a16:creationId xmlns:a16="http://schemas.microsoft.com/office/drawing/2014/main" id="{E97F39B5-643C-F694-DC1A-57B1FC9208ED}"/>
              </a:ext>
            </a:extLst>
          </p:cNvPr>
          <p:cNvSpPr txBox="1"/>
          <p:nvPr/>
        </p:nvSpPr>
        <p:spPr>
          <a:xfrm>
            <a:off x="9585106" y="1435918"/>
            <a:ext cx="2798484" cy="369335"/>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900" b="0" i="0" u="none" strike="noStrike" kern="1200" cap="none" spc="0" baseline="0">
                <a:solidFill>
                  <a:srgbClr val="000000"/>
                </a:solidFill>
                <a:uFillTx/>
                <a:latin typeface="Calibri"/>
                <a:hlinkClick r:id="rId3" tooltip="https://www.freepngimg.com/png/92024-play-human-book-behavior-child-reading"/>
              </a:rPr>
              <a:t>This Photo</a:t>
            </a:r>
            <a:r>
              <a:rPr lang="en-GB" sz="900" b="0" i="0" u="none" strike="noStrike" kern="1200" cap="none" spc="0" baseline="0">
                <a:solidFill>
                  <a:srgbClr val="000000"/>
                </a:solidFill>
                <a:uFillTx/>
                <a:latin typeface="Calibri"/>
              </a:rPr>
              <a:t> by Unknown Author is licensed under </a:t>
            </a:r>
            <a:r>
              <a:rPr lang="en-GB" sz="900" b="0" i="0" u="none" strike="noStrike" kern="1200" cap="none" spc="0" baseline="0">
                <a:solidFill>
                  <a:srgbClr val="000000"/>
                </a:solidFill>
                <a:uFillTx/>
                <a:latin typeface="Calibri"/>
                <a:hlinkClick r:id="rId4" tooltip="https://creativecommons.org/licenses/by-nc/3.0/"/>
              </a:rPr>
              <a:t>CC BY-NC</a:t>
            </a:r>
            <a:endParaRPr lang="en-GB" sz="900" b="0" i="0" u="none" strike="noStrike" kern="1200" cap="none" spc="0" baseline="0">
              <a:solidFill>
                <a:srgbClr val="000000"/>
              </a:solidFill>
              <a:uFillTx/>
              <a:latin typeface="Calibri"/>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096165-64CB-AB28-0CDE-1C16D12827AE}"/>
              </a:ext>
            </a:extLst>
          </p:cNvPr>
          <p:cNvSpPr txBox="1">
            <a:spLocks noGrp="1"/>
          </p:cNvSpPr>
          <p:nvPr>
            <p:ph type="title"/>
          </p:nvPr>
        </p:nvSpPr>
        <p:spPr/>
        <p:txBody>
          <a:bodyPr/>
          <a:lstStyle/>
          <a:p>
            <a:pPr lvl="0"/>
            <a:r>
              <a:rPr lang="en-GB" b="1"/>
              <a:t>Conclustion</a:t>
            </a:r>
          </a:p>
        </p:txBody>
      </p:sp>
      <p:sp>
        <p:nvSpPr>
          <p:cNvPr id="3" name="Content Placeholder 2">
            <a:extLst>
              <a:ext uri="{FF2B5EF4-FFF2-40B4-BE49-F238E27FC236}">
                <a16:creationId xmlns:a16="http://schemas.microsoft.com/office/drawing/2014/main" id="{8FE19F7B-4F58-D4FC-B582-3299B48BF6C4}"/>
              </a:ext>
            </a:extLst>
          </p:cNvPr>
          <p:cNvSpPr txBox="1">
            <a:spLocks noGrp="1"/>
          </p:cNvSpPr>
          <p:nvPr>
            <p:ph idx="1"/>
          </p:nvPr>
        </p:nvSpPr>
        <p:spPr/>
        <p:txBody>
          <a:bodyPr/>
          <a:lstStyle/>
          <a:p>
            <a:pPr lvl="0"/>
            <a:r>
              <a:rPr lang="en-GB" sz="1100"/>
              <a:t>Young toddlers really enjoy sensory play to a full degree, it helps them explore, sensory play is all about stimulating their senses through touch, smell, taste, seeing and hearing.</a:t>
            </a:r>
          </a:p>
          <a:p>
            <a:pPr lvl="0"/>
            <a:r>
              <a:rPr lang="en-GB" sz="1100"/>
              <a:t>Practice makes perfect and plays a very important part in a child's growth, simple activities teaches many skills, a toddlers brain grows faster in the 1</a:t>
            </a:r>
            <a:r>
              <a:rPr lang="en-GB" sz="1100" baseline="30000"/>
              <a:t>st</a:t>
            </a:r>
            <a:r>
              <a:rPr lang="en-GB" sz="1100"/>
              <a:t> couple of years than at any other stage of their lifespan</a:t>
            </a:r>
            <a:r>
              <a:rPr lang="en-GB"/>
              <a:t>.</a:t>
            </a:r>
          </a:p>
          <a:p>
            <a:pPr lvl="0"/>
            <a:endParaRPr lang="en-GB"/>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677AFA-39D0-608C-DA1F-213FEFE3F19B}"/>
              </a:ext>
            </a:extLst>
          </p:cNvPr>
          <p:cNvSpPr txBox="1">
            <a:spLocks noGrp="1"/>
          </p:cNvSpPr>
          <p:nvPr>
            <p:ph type="title"/>
          </p:nvPr>
        </p:nvSpPr>
        <p:spPr>
          <a:xfrm>
            <a:off x="1335920" y="1392740"/>
            <a:ext cx="9520156" cy="1049237"/>
          </a:xfrm>
        </p:spPr>
        <p:txBody>
          <a:bodyPr/>
          <a:lstStyle/>
          <a:p>
            <a:pPr lvl="0"/>
            <a:br>
              <a:rPr lang="en-GB"/>
            </a:br>
            <a:endParaRPr lang="en-GB"/>
          </a:p>
        </p:txBody>
      </p:sp>
      <p:pic>
        <p:nvPicPr>
          <p:cNvPr id="3" name="Content Placeholder 4" descr="A group of people in clothing&#10;&#10;Description automatically generated with medium confidence">
            <a:extLst>
              <a:ext uri="{FF2B5EF4-FFF2-40B4-BE49-F238E27FC236}">
                <a16:creationId xmlns:a16="http://schemas.microsoft.com/office/drawing/2014/main" id="{8B01981A-BFC5-849B-0F6A-61C77460C601}"/>
              </a:ext>
            </a:extLst>
          </p:cNvPr>
          <p:cNvPicPr>
            <a:picLocks noGrp="1" noChangeAspect="1"/>
          </p:cNvPicPr>
          <p:nvPr>
            <p:ph idx="1"/>
          </p:nvPr>
        </p:nvPicPr>
        <p:blipFill>
          <a:blip r:embed="rId2"/>
          <a:stretch>
            <a:fillRect/>
          </a:stretch>
        </p:blipFill>
        <p:spPr>
          <a:xfrm>
            <a:off x="4149400" y="162223"/>
            <a:ext cx="4133087" cy="2036067"/>
          </a:xfrm>
        </p:spPr>
      </p:pic>
      <p:sp>
        <p:nvSpPr>
          <p:cNvPr id="4" name="TextBox 5">
            <a:extLst>
              <a:ext uri="{FF2B5EF4-FFF2-40B4-BE49-F238E27FC236}">
                <a16:creationId xmlns:a16="http://schemas.microsoft.com/office/drawing/2014/main" id="{B1830614-8016-0A02-5DA7-D821E0C9333F}"/>
              </a:ext>
            </a:extLst>
          </p:cNvPr>
          <p:cNvSpPr txBox="1"/>
          <p:nvPr/>
        </p:nvSpPr>
        <p:spPr>
          <a:xfrm>
            <a:off x="4935976" y="2224442"/>
            <a:ext cx="4133087" cy="230831"/>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900" b="0" i="0" u="none" strike="noStrike" kern="1200" cap="none" spc="0" baseline="0">
                <a:solidFill>
                  <a:srgbClr val="000000"/>
                </a:solidFill>
                <a:uFillTx/>
                <a:latin typeface="Calibri"/>
                <a:hlinkClick r:id="rId3" tooltip="http://theconversation.com/explainer-when-should-children-start-to-think-about-their-careers-38264"/>
              </a:rPr>
              <a:t>This Photo</a:t>
            </a:r>
            <a:r>
              <a:rPr lang="en-GB" sz="900" b="0" i="0" u="none" strike="noStrike" kern="1200" cap="none" spc="0" baseline="0">
                <a:solidFill>
                  <a:srgbClr val="000000"/>
                </a:solidFill>
                <a:uFillTx/>
                <a:latin typeface="Calibri"/>
              </a:rPr>
              <a:t> by Unknown Author is licensed under </a:t>
            </a:r>
            <a:r>
              <a:rPr lang="en-GB" sz="900" b="0" i="0" u="none" strike="noStrike" kern="1200" cap="none" spc="0" baseline="0">
                <a:solidFill>
                  <a:srgbClr val="000000"/>
                </a:solidFill>
                <a:uFillTx/>
                <a:latin typeface="Calibri"/>
                <a:hlinkClick r:id="rId4" tooltip="https://creativecommons.org/licenses/by-nd/3.0/"/>
              </a:rPr>
              <a:t>CC BY-ND</a:t>
            </a:r>
            <a:endParaRPr lang="en-GB" sz="900" b="0" i="0" u="none" strike="noStrike" kern="1200" cap="none" spc="0" baseline="0">
              <a:solidFill>
                <a:srgbClr val="000000"/>
              </a:solidFill>
              <a:uFillTx/>
              <a:latin typeface="Calibri"/>
            </a:endParaRPr>
          </a:p>
        </p:txBody>
      </p:sp>
      <p:sp>
        <p:nvSpPr>
          <p:cNvPr id="5" name="TextBox 5">
            <a:extLst>
              <a:ext uri="{FF2B5EF4-FFF2-40B4-BE49-F238E27FC236}">
                <a16:creationId xmlns:a16="http://schemas.microsoft.com/office/drawing/2014/main" id="{ED38365A-E849-1BB2-7E35-5C04FC65C4A4}"/>
              </a:ext>
            </a:extLst>
          </p:cNvPr>
          <p:cNvSpPr txBox="1"/>
          <p:nvPr/>
        </p:nvSpPr>
        <p:spPr>
          <a:xfrm>
            <a:off x="1450430" y="1455002"/>
            <a:ext cx="7323082" cy="1554269"/>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200" b="0" i="0" u="none" strike="noStrike" kern="1200" cap="none" spc="0" baseline="0">
                <a:solidFill>
                  <a:srgbClr val="000000"/>
                </a:solidFill>
                <a:uFillTx/>
                <a:latin typeface="Calibri"/>
              </a:rPr>
              <a:t>References</a:t>
            </a:r>
            <a:endParaRPr lang="en-GB" sz="1800" b="0" i="0" u="none" strike="noStrike" kern="1200" cap="none" spc="0" baseline="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a:p>
            <a:pPr marL="171450" marR="0" lvl="0" indent="-1714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100" b="0" i="0" u="none" strike="noStrike" kern="1200" cap="none" spc="0" baseline="0">
                <a:solidFill>
                  <a:srgbClr val="000000"/>
                </a:solidFill>
                <a:uFillTx/>
                <a:latin typeface="Calibri"/>
              </a:rPr>
              <a:t>Dr  Claire Halsey, Psychologist.</a:t>
            </a:r>
          </a:p>
          <a:p>
            <a:pPr marL="171450" marR="0" lvl="0" indent="-1714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100" b="0" i="0" u="none" strike="noStrike" kern="1200" cap="none" spc="0" baseline="0">
                <a:solidFill>
                  <a:srgbClr val="000000"/>
                </a:solidFill>
                <a:uFillTx/>
                <a:latin typeface="Calibri"/>
              </a:rPr>
              <a:t>Piaget, (1968)</a:t>
            </a:r>
          </a:p>
          <a:p>
            <a:pPr marL="171450" marR="0" lvl="0" indent="-1714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100" b="0" i="0" u="none" strike="noStrike" kern="1200" cap="none" spc="0" baseline="0">
                <a:solidFill>
                  <a:srgbClr val="000000"/>
                </a:solidFill>
                <a:uFillTx/>
                <a:latin typeface="Calibri"/>
              </a:rPr>
              <a:t>(wood, Bruner, Ross, 1976;)</a:t>
            </a:r>
          </a:p>
          <a:p>
            <a:pPr marL="171450" marR="0" lvl="0" indent="-1714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100" b="0" i="0" u="none" strike="noStrike" kern="1200" cap="none" spc="0" baseline="0">
                <a:solidFill>
                  <a:srgbClr val="000000"/>
                </a:solidFill>
                <a:uFillTx/>
                <a:latin typeface="Calibri"/>
              </a:rPr>
              <a:t>Images Unknown CC BY-ND</a:t>
            </a:r>
          </a:p>
        </p:txBody>
      </p:sp>
    </p:spTree>
  </p:cSld>
  <p:clrMapOvr>
    <a:masterClrMapping/>
  </p:clrMapOvr>
</p:sld>
</file>

<file path=ppt/theme/theme1.xml><?xml version="1.0" encoding="utf-8"?>
<a:theme xmlns:a="http://schemas.openxmlformats.org/drawingml/2006/main" name="Gallery">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Gallery</Template>
  <TotalTime>856</TotalTime>
  <Words>989</Words>
  <Application>Microsoft Office PowerPoint</Application>
  <PresentationFormat>Widescreen</PresentationFormat>
  <Paragraphs>59</Paragraphs>
  <Slides>8</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Arial</vt:lpstr>
      <vt:lpstr>Calibri</vt:lpstr>
      <vt:lpstr>Palatino Linotype</vt:lpstr>
      <vt:lpstr>Wingdings</vt:lpstr>
      <vt:lpstr>Gallery</vt:lpstr>
      <vt:lpstr>Working with Children in a Social Care Setting LCHS4006</vt:lpstr>
      <vt:lpstr>Content</vt:lpstr>
      <vt:lpstr>introduction</vt:lpstr>
      <vt:lpstr>Development</vt:lpstr>
      <vt:lpstr>Activity No 1 Creative/Sensory Play 1 to 2 yrs</vt:lpstr>
      <vt:lpstr>Activity No 2 Reading from a pictured book 1 to 2 years</vt:lpstr>
      <vt:lpstr>Conclustion</vt:lpstr>
      <vt:lpstr>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Tara Spears (2131325)</dc:creator>
  <cp:lastModifiedBy>Tara Spears (2131325)</cp:lastModifiedBy>
  <cp:revision>35</cp:revision>
  <dcterms:created xsi:type="dcterms:W3CDTF">2023-02-17T13:16:11Z</dcterms:created>
  <dcterms:modified xsi:type="dcterms:W3CDTF">2023-03-03T14:03:45Z</dcterms:modified>
</cp:coreProperties>
</file>