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Layouts/slideLayout7.xml" ContentType="application/vnd.openxmlformats-officedocument.presentationml.slideLayout+xml"/>
  <Override PartName="/ppt/theme/theme4.xml" ContentType="application/vnd.openxmlformats-officedocument.theme+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 id="2147483689" r:id="rId9"/>
  </p:sldMasterIdLst>
  <p:notesMasterIdLst>
    <p:notesMasterId r:id="rId37"/>
  </p:notesMasterIdLst>
  <p:sldIdLst>
    <p:sldId id="292" r:id="rId10"/>
    <p:sldId id="412" r:id="rId11"/>
    <p:sldId id="406" r:id="rId12"/>
    <p:sldId id="599" r:id="rId13"/>
    <p:sldId id="600" r:id="rId14"/>
    <p:sldId id="601" r:id="rId15"/>
    <p:sldId id="413" r:id="rId16"/>
    <p:sldId id="414" r:id="rId17"/>
    <p:sldId id="460" r:id="rId18"/>
    <p:sldId id="558" r:id="rId19"/>
    <p:sldId id="509" r:id="rId20"/>
    <p:sldId id="559" r:id="rId21"/>
    <p:sldId id="560" r:id="rId22"/>
    <p:sldId id="497" r:id="rId23"/>
    <p:sldId id="507" r:id="rId24"/>
    <p:sldId id="510" r:id="rId25"/>
    <p:sldId id="513" r:id="rId26"/>
    <p:sldId id="514" r:id="rId27"/>
    <p:sldId id="516" r:id="rId28"/>
    <p:sldId id="517" r:id="rId29"/>
    <p:sldId id="518" r:id="rId30"/>
    <p:sldId id="520" r:id="rId31"/>
    <p:sldId id="561" r:id="rId32"/>
    <p:sldId id="522" r:id="rId33"/>
    <p:sldId id="525" r:id="rId34"/>
    <p:sldId id="556" r:id="rId35"/>
    <p:sldId id="557"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4911F08-AFD7-4755-98BE-819086C90A81}" v="72" dt="2025-03-18T06:54:45.65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9467" autoAdjust="0"/>
  </p:normalViewPr>
  <p:slideViewPr>
    <p:cSldViewPr snapToGrid="0">
      <p:cViewPr varScale="1">
        <p:scale>
          <a:sx n="95" d="100"/>
          <a:sy n="95" d="100"/>
        </p:scale>
        <p:origin x="936"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viewProps" Target="viewProps.xml"/><Relationship Id="rId21" Type="http://schemas.openxmlformats.org/officeDocument/2006/relationships/slide" Target="slides/slide12.xml"/><Relationship Id="rId34" Type="http://schemas.openxmlformats.org/officeDocument/2006/relationships/slide" Target="slides/slide25.xml"/><Relationship Id="rId42" Type="http://schemas.microsoft.com/office/2016/11/relationships/changesInfo" Target="changesInfos/changesInfo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slide" Target="slides/slide20.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microsoft.com/office/2015/10/relationships/revisionInfo" Target="revisionInfo.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F4911F08-AFD7-4755-98BE-819086C90A81}"/>
    <pc:docChg chg="undo custSel addSld delSld modSld">
      <pc:chgData name="Nitheesh Kaliyamurthy" userId="2821ebda-f4ac-4963-9a4e-a836dfc45829" providerId="ADAL" clId="{F4911F08-AFD7-4755-98BE-819086C90A81}" dt="2025-03-18T06:54:45.650" v="545" actId="207"/>
      <pc:docMkLst>
        <pc:docMk/>
      </pc:docMkLst>
      <pc:sldChg chg="addSp delSp modSp mod">
        <pc:chgData name="Nitheesh Kaliyamurthy" userId="2821ebda-f4ac-4963-9a4e-a836dfc45829" providerId="ADAL" clId="{F4911F08-AFD7-4755-98BE-819086C90A81}" dt="2025-03-18T06:06:02.628" v="6" actId="14100"/>
        <pc:sldMkLst>
          <pc:docMk/>
          <pc:sldMk cId="3790631304" sldId="406"/>
        </pc:sldMkLst>
        <pc:picChg chg="del">
          <ac:chgData name="Nitheesh Kaliyamurthy" userId="2821ebda-f4ac-4963-9a4e-a836dfc45829" providerId="ADAL" clId="{F4911F08-AFD7-4755-98BE-819086C90A81}" dt="2025-03-18T06:05:56.355" v="0" actId="478"/>
          <ac:picMkLst>
            <pc:docMk/>
            <pc:sldMk cId="3790631304" sldId="406"/>
            <ac:picMk id="2" creationId="{32F86323-DC86-1833-3D87-617D0E8C4B60}"/>
          </ac:picMkLst>
        </pc:picChg>
        <pc:picChg chg="add mod">
          <ac:chgData name="Nitheesh Kaliyamurthy" userId="2821ebda-f4ac-4963-9a4e-a836dfc45829" providerId="ADAL" clId="{F4911F08-AFD7-4755-98BE-819086C90A81}" dt="2025-03-18T06:06:02.628" v="6" actId="14100"/>
          <ac:picMkLst>
            <pc:docMk/>
            <pc:sldMk cId="3790631304" sldId="406"/>
            <ac:picMk id="4" creationId="{03BE7231-D480-CAFD-CD81-9BEA0FA68556}"/>
          </ac:picMkLst>
        </pc:picChg>
      </pc:sldChg>
      <pc:sldChg chg="modSp mod">
        <pc:chgData name="Nitheesh Kaliyamurthy" userId="2821ebda-f4ac-4963-9a4e-a836dfc45829" providerId="ADAL" clId="{F4911F08-AFD7-4755-98BE-819086C90A81}" dt="2025-03-18T06:46:13.814" v="313" actId="20577"/>
        <pc:sldMkLst>
          <pc:docMk/>
          <pc:sldMk cId="683668143" sldId="413"/>
        </pc:sldMkLst>
        <pc:spChg chg="mod">
          <ac:chgData name="Nitheesh Kaliyamurthy" userId="2821ebda-f4ac-4963-9a4e-a836dfc45829" providerId="ADAL" clId="{F4911F08-AFD7-4755-98BE-819086C90A81}" dt="2025-03-18T06:46:13.814" v="313" actId="20577"/>
          <ac:spMkLst>
            <pc:docMk/>
            <pc:sldMk cId="683668143" sldId="413"/>
            <ac:spMk id="16" creationId="{AE91491C-5726-DD4B-7A37-6E6E152CB830}"/>
          </ac:spMkLst>
        </pc:spChg>
      </pc:sldChg>
      <pc:sldChg chg="del">
        <pc:chgData name="Nitheesh Kaliyamurthy" userId="2821ebda-f4ac-4963-9a4e-a836dfc45829" providerId="ADAL" clId="{F4911F08-AFD7-4755-98BE-819086C90A81}" dt="2025-03-18T06:45:52.204" v="287" actId="47"/>
        <pc:sldMkLst>
          <pc:docMk/>
          <pc:sldMk cId="1834998854" sldId="598"/>
        </pc:sldMkLst>
      </pc:sldChg>
      <pc:sldChg chg="addSp delSp modSp mod">
        <pc:chgData name="Nitheesh Kaliyamurthy" userId="2821ebda-f4ac-4963-9a4e-a836dfc45829" providerId="ADAL" clId="{F4911F08-AFD7-4755-98BE-819086C90A81}" dt="2025-03-18T06:13:30.682" v="67" actId="164"/>
        <pc:sldMkLst>
          <pc:docMk/>
          <pc:sldMk cId="3130327694" sldId="599"/>
        </pc:sldMkLst>
        <pc:spChg chg="mod">
          <ac:chgData name="Nitheesh Kaliyamurthy" userId="2821ebda-f4ac-4963-9a4e-a836dfc45829" providerId="ADAL" clId="{F4911F08-AFD7-4755-98BE-819086C90A81}" dt="2025-03-18T06:13:03.725" v="41" actId="1076"/>
          <ac:spMkLst>
            <pc:docMk/>
            <pc:sldMk cId="3130327694" sldId="599"/>
            <ac:spMk id="11" creationId="{A44A8C83-161E-AE8B-6631-6F3BF0085D9C}"/>
          </ac:spMkLst>
        </pc:spChg>
        <pc:grpChg chg="add mod">
          <ac:chgData name="Nitheesh Kaliyamurthy" userId="2821ebda-f4ac-4963-9a4e-a836dfc45829" providerId="ADAL" clId="{F4911F08-AFD7-4755-98BE-819086C90A81}" dt="2025-03-18T06:13:30.682" v="67" actId="164"/>
          <ac:grpSpMkLst>
            <pc:docMk/>
            <pc:sldMk cId="3130327694" sldId="599"/>
            <ac:grpSpMk id="4" creationId="{2CAE928C-3137-FAEB-48FC-8F424847DC38}"/>
          </ac:grpSpMkLst>
        </pc:grpChg>
        <pc:grpChg chg="del">
          <ac:chgData name="Nitheesh Kaliyamurthy" userId="2821ebda-f4ac-4963-9a4e-a836dfc45829" providerId="ADAL" clId="{F4911F08-AFD7-4755-98BE-819086C90A81}" dt="2025-03-18T06:12:53.890" v="37" actId="165"/>
          <ac:grpSpMkLst>
            <pc:docMk/>
            <pc:sldMk cId="3130327694" sldId="599"/>
            <ac:grpSpMk id="12" creationId="{7BD35CB6-9126-9155-696E-0EE024C775AD}"/>
          </ac:grpSpMkLst>
        </pc:grpChg>
        <pc:picChg chg="add mod">
          <ac:chgData name="Nitheesh Kaliyamurthy" userId="2821ebda-f4ac-4963-9a4e-a836dfc45829" providerId="ADAL" clId="{F4911F08-AFD7-4755-98BE-819086C90A81}" dt="2025-03-18T06:13:30.682" v="67" actId="164"/>
          <ac:picMkLst>
            <pc:docMk/>
            <pc:sldMk cId="3130327694" sldId="599"/>
            <ac:picMk id="2" creationId="{7271BC2E-528C-FEDD-4A04-0E731BDF044C}"/>
          </ac:picMkLst>
        </pc:picChg>
        <pc:picChg chg="mod topLvl">
          <ac:chgData name="Nitheesh Kaliyamurthy" userId="2821ebda-f4ac-4963-9a4e-a836dfc45829" providerId="ADAL" clId="{F4911F08-AFD7-4755-98BE-819086C90A81}" dt="2025-03-18T06:13:30.682" v="67" actId="164"/>
          <ac:picMkLst>
            <pc:docMk/>
            <pc:sldMk cId="3130327694" sldId="599"/>
            <ac:picMk id="14" creationId="{F602DACD-D243-48D0-D1F2-0DF25993B424}"/>
          </ac:picMkLst>
        </pc:picChg>
        <pc:picChg chg="del mod topLvl">
          <ac:chgData name="Nitheesh Kaliyamurthy" userId="2821ebda-f4ac-4963-9a4e-a836dfc45829" providerId="ADAL" clId="{F4911F08-AFD7-4755-98BE-819086C90A81}" dt="2025-03-18T06:12:56.588" v="38" actId="478"/>
          <ac:picMkLst>
            <pc:docMk/>
            <pc:sldMk cId="3130327694" sldId="599"/>
            <ac:picMk id="15" creationId="{54333D11-DC76-FDCB-F768-8C2E1BF5A0DE}"/>
          </ac:picMkLst>
        </pc:picChg>
        <pc:picChg chg="mod topLvl">
          <ac:chgData name="Nitheesh Kaliyamurthy" userId="2821ebda-f4ac-4963-9a4e-a836dfc45829" providerId="ADAL" clId="{F4911F08-AFD7-4755-98BE-819086C90A81}" dt="2025-03-18T06:13:30.682" v="67" actId="164"/>
          <ac:picMkLst>
            <pc:docMk/>
            <pc:sldMk cId="3130327694" sldId="599"/>
            <ac:picMk id="16" creationId="{A3F59702-22A5-FFD1-8F65-E8EFDE368BDE}"/>
          </ac:picMkLst>
        </pc:picChg>
        <pc:picChg chg="mod topLvl">
          <ac:chgData name="Nitheesh Kaliyamurthy" userId="2821ebda-f4ac-4963-9a4e-a836dfc45829" providerId="ADAL" clId="{F4911F08-AFD7-4755-98BE-819086C90A81}" dt="2025-03-18T06:13:30.682" v="67" actId="164"/>
          <ac:picMkLst>
            <pc:docMk/>
            <pc:sldMk cId="3130327694" sldId="599"/>
            <ac:picMk id="17" creationId="{21500554-AE7B-E037-F7C1-C11FE41EFC7F}"/>
          </ac:picMkLst>
        </pc:picChg>
        <pc:picChg chg="mod topLvl">
          <ac:chgData name="Nitheesh Kaliyamurthy" userId="2821ebda-f4ac-4963-9a4e-a836dfc45829" providerId="ADAL" clId="{F4911F08-AFD7-4755-98BE-819086C90A81}" dt="2025-03-18T06:13:30.682" v="67" actId="164"/>
          <ac:picMkLst>
            <pc:docMk/>
            <pc:sldMk cId="3130327694" sldId="599"/>
            <ac:picMk id="18" creationId="{1FACCFDA-9ECD-DAE7-03D2-1DA20604FBFB}"/>
          </ac:picMkLst>
        </pc:picChg>
        <pc:picChg chg="mod">
          <ac:chgData name="Nitheesh Kaliyamurthy" userId="2821ebda-f4ac-4963-9a4e-a836dfc45829" providerId="ADAL" clId="{F4911F08-AFD7-4755-98BE-819086C90A81}" dt="2025-03-18T06:13:30.682" v="67" actId="164"/>
          <ac:picMkLst>
            <pc:docMk/>
            <pc:sldMk cId="3130327694" sldId="599"/>
            <ac:picMk id="20" creationId="{E519DACF-93D7-3274-F987-0C7118963C1F}"/>
          </ac:picMkLst>
        </pc:picChg>
        <pc:picChg chg="mod">
          <ac:chgData name="Nitheesh Kaliyamurthy" userId="2821ebda-f4ac-4963-9a4e-a836dfc45829" providerId="ADAL" clId="{F4911F08-AFD7-4755-98BE-819086C90A81}" dt="2025-03-18T06:13:30.682" v="67" actId="164"/>
          <ac:picMkLst>
            <pc:docMk/>
            <pc:sldMk cId="3130327694" sldId="599"/>
            <ac:picMk id="21" creationId="{D96FCF04-EA84-C2BA-AD2C-708590D5BED2}"/>
          </ac:picMkLst>
        </pc:picChg>
        <pc:picChg chg="mod">
          <ac:chgData name="Nitheesh Kaliyamurthy" userId="2821ebda-f4ac-4963-9a4e-a836dfc45829" providerId="ADAL" clId="{F4911F08-AFD7-4755-98BE-819086C90A81}" dt="2025-03-18T06:13:30.682" v="67" actId="164"/>
          <ac:picMkLst>
            <pc:docMk/>
            <pc:sldMk cId="3130327694" sldId="599"/>
            <ac:picMk id="22" creationId="{6B122C9E-EF10-54F2-3DC6-3C703973C40F}"/>
          </ac:picMkLst>
        </pc:picChg>
      </pc:sldChg>
      <pc:sldChg chg="addSp delSp modSp mod delAnim modAnim">
        <pc:chgData name="Nitheesh Kaliyamurthy" userId="2821ebda-f4ac-4963-9a4e-a836dfc45829" providerId="ADAL" clId="{F4911F08-AFD7-4755-98BE-819086C90A81}" dt="2025-03-18T06:54:45.650" v="545" actId="207"/>
        <pc:sldMkLst>
          <pc:docMk/>
          <pc:sldMk cId="2004021186" sldId="600"/>
        </pc:sldMkLst>
        <pc:spChg chg="add del mod">
          <ac:chgData name="Nitheesh Kaliyamurthy" userId="2821ebda-f4ac-4963-9a4e-a836dfc45829" providerId="ADAL" clId="{F4911F08-AFD7-4755-98BE-819086C90A81}" dt="2025-03-18T06:14:29.157" v="69" actId="478"/>
          <ac:spMkLst>
            <pc:docMk/>
            <pc:sldMk cId="2004021186" sldId="600"/>
            <ac:spMk id="4" creationId="{B33FF05B-EA45-07EA-8240-9CB24F6DF8BF}"/>
          </ac:spMkLst>
        </pc:spChg>
        <pc:spChg chg="add del mod">
          <ac:chgData name="Nitheesh Kaliyamurthy" userId="2821ebda-f4ac-4963-9a4e-a836dfc45829" providerId="ADAL" clId="{F4911F08-AFD7-4755-98BE-819086C90A81}" dt="2025-03-18T06:15:09.506" v="83" actId="478"/>
          <ac:spMkLst>
            <pc:docMk/>
            <pc:sldMk cId="2004021186" sldId="600"/>
            <ac:spMk id="10" creationId="{463093E2-1068-7EF8-7854-FA855C68A3E1}"/>
          </ac:spMkLst>
        </pc:spChg>
        <pc:spChg chg="del">
          <ac:chgData name="Nitheesh Kaliyamurthy" userId="2821ebda-f4ac-4963-9a4e-a836dfc45829" providerId="ADAL" clId="{F4911F08-AFD7-4755-98BE-819086C90A81}" dt="2025-03-18T06:14:27.397" v="68" actId="478"/>
          <ac:spMkLst>
            <pc:docMk/>
            <pc:sldMk cId="2004021186" sldId="600"/>
            <ac:spMk id="11" creationId="{733073B4-60BB-D4E2-B5A3-9DC00A1D89D3}"/>
          </ac:spMkLst>
        </pc:spChg>
        <pc:spChg chg="add mod">
          <ac:chgData name="Nitheesh Kaliyamurthy" userId="2821ebda-f4ac-4963-9a4e-a836dfc45829" providerId="ADAL" clId="{F4911F08-AFD7-4755-98BE-819086C90A81}" dt="2025-03-18T06:32:18.514" v="215" actId="20577"/>
          <ac:spMkLst>
            <pc:docMk/>
            <pc:sldMk cId="2004021186" sldId="600"/>
            <ac:spMk id="50" creationId="{038F2D09-CD5A-8DD3-BA33-3F2BFE6D02A8}"/>
          </ac:spMkLst>
        </pc:spChg>
        <pc:spChg chg="add mod">
          <ac:chgData name="Nitheesh Kaliyamurthy" userId="2821ebda-f4ac-4963-9a4e-a836dfc45829" providerId="ADAL" clId="{F4911F08-AFD7-4755-98BE-819086C90A81}" dt="2025-03-18T06:32:26.612" v="216" actId="20577"/>
          <ac:spMkLst>
            <pc:docMk/>
            <pc:sldMk cId="2004021186" sldId="600"/>
            <ac:spMk id="51" creationId="{9FD02A8B-74A2-2776-A1D6-93C203FE1D17}"/>
          </ac:spMkLst>
        </pc:spChg>
        <pc:spChg chg="add mod">
          <ac:chgData name="Nitheesh Kaliyamurthy" userId="2821ebda-f4ac-4963-9a4e-a836dfc45829" providerId="ADAL" clId="{F4911F08-AFD7-4755-98BE-819086C90A81}" dt="2025-03-18T06:29:55.047" v="203" actId="1076"/>
          <ac:spMkLst>
            <pc:docMk/>
            <pc:sldMk cId="2004021186" sldId="600"/>
            <ac:spMk id="52" creationId="{4D9F3877-35FA-0253-B58C-F27D42117180}"/>
          </ac:spMkLst>
        </pc:spChg>
        <pc:spChg chg="add mod">
          <ac:chgData name="Nitheesh Kaliyamurthy" userId="2821ebda-f4ac-4963-9a4e-a836dfc45829" providerId="ADAL" clId="{F4911F08-AFD7-4755-98BE-819086C90A81}" dt="2025-03-18T06:29:46.275" v="199" actId="20577"/>
          <ac:spMkLst>
            <pc:docMk/>
            <pc:sldMk cId="2004021186" sldId="600"/>
            <ac:spMk id="53" creationId="{17884323-D955-270A-2293-5762693AA349}"/>
          </ac:spMkLst>
        </pc:spChg>
        <pc:spChg chg="add mod">
          <ac:chgData name="Nitheesh Kaliyamurthy" userId="2821ebda-f4ac-4963-9a4e-a836dfc45829" providerId="ADAL" clId="{F4911F08-AFD7-4755-98BE-819086C90A81}" dt="2025-03-18T06:30:37.201" v="206" actId="1076"/>
          <ac:spMkLst>
            <pc:docMk/>
            <pc:sldMk cId="2004021186" sldId="600"/>
            <ac:spMk id="54" creationId="{9F077290-DDCD-0689-D18E-DDEA96E5CB41}"/>
          </ac:spMkLst>
        </pc:spChg>
        <pc:spChg chg="add mod">
          <ac:chgData name="Nitheesh Kaliyamurthy" userId="2821ebda-f4ac-4963-9a4e-a836dfc45829" providerId="ADAL" clId="{F4911F08-AFD7-4755-98BE-819086C90A81}" dt="2025-03-18T06:30:48.898" v="208" actId="1076"/>
          <ac:spMkLst>
            <pc:docMk/>
            <pc:sldMk cId="2004021186" sldId="600"/>
            <ac:spMk id="55" creationId="{20B164CB-D72C-EF71-92D9-EB238A74D4B4}"/>
          </ac:spMkLst>
        </pc:spChg>
        <pc:spChg chg="add mod">
          <ac:chgData name="Nitheesh Kaliyamurthy" userId="2821ebda-f4ac-4963-9a4e-a836dfc45829" providerId="ADAL" clId="{F4911F08-AFD7-4755-98BE-819086C90A81}" dt="2025-03-18T06:31:08.713" v="210" actId="1076"/>
          <ac:spMkLst>
            <pc:docMk/>
            <pc:sldMk cId="2004021186" sldId="600"/>
            <ac:spMk id="56" creationId="{CE27A728-86A0-BA28-07B9-C6D6465BDEF1}"/>
          </ac:spMkLst>
        </pc:spChg>
        <pc:spChg chg="add mod">
          <ac:chgData name="Nitheesh Kaliyamurthy" userId="2821ebda-f4ac-4963-9a4e-a836dfc45829" providerId="ADAL" clId="{F4911F08-AFD7-4755-98BE-819086C90A81}" dt="2025-03-18T06:31:16.286" v="212" actId="1076"/>
          <ac:spMkLst>
            <pc:docMk/>
            <pc:sldMk cId="2004021186" sldId="600"/>
            <ac:spMk id="57" creationId="{06784C6C-086B-A684-3B43-2F46A6D0947A}"/>
          </ac:spMkLst>
        </pc:spChg>
        <pc:spChg chg="add mod">
          <ac:chgData name="Nitheesh Kaliyamurthy" userId="2821ebda-f4ac-4963-9a4e-a836dfc45829" providerId="ADAL" clId="{F4911F08-AFD7-4755-98BE-819086C90A81}" dt="2025-03-18T06:38:20.941" v="220" actId="20577"/>
          <ac:spMkLst>
            <pc:docMk/>
            <pc:sldMk cId="2004021186" sldId="600"/>
            <ac:spMk id="58" creationId="{58FC935F-FA6C-637C-A107-50E57308F4CB}"/>
          </ac:spMkLst>
        </pc:spChg>
        <pc:spChg chg="add mod">
          <ac:chgData name="Nitheesh Kaliyamurthy" userId="2821ebda-f4ac-4963-9a4e-a836dfc45829" providerId="ADAL" clId="{F4911F08-AFD7-4755-98BE-819086C90A81}" dt="2025-03-18T06:38:58.253" v="226" actId="1076"/>
          <ac:spMkLst>
            <pc:docMk/>
            <pc:sldMk cId="2004021186" sldId="600"/>
            <ac:spMk id="59" creationId="{BDA8286A-DDB4-798C-91C3-C6B0B71C8A1A}"/>
          </ac:spMkLst>
        </pc:spChg>
        <pc:spChg chg="add mod">
          <ac:chgData name="Nitheesh Kaliyamurthy" userId="2821ebda-f4ac-4963-9a4e-a836dfc45829" providerId="ADAL" clId="{F4911F08-AFD7-4755-98BE-819086C90A81}" dt="2025-03-18T06:54:45.650" v="545" actId="207"/>
          <ac:spMkLst>
            <pc:docMk/>
            <pc:sldMk cId="2004021186" sldId="600"/>
            <ac:spMk id="60" creationId="{B30C549B-45A2-1D75-BECC-C8B5D96FD13E}"/>
          </ac:spMkLst>
        </pc:spChg>
        <pc:spChg chg="add mod">
          <ac:chgData name="Nitheesh Kaliyamurthy" userId="2821ebda-f4ac-4963-9a4e-a836dfc45829" providerId="ADAL" clId="{F4911F08-AFD7-4755-98BE-819086C90A81}" dt="2025-03-18T06:54:35.060" v="544" actId="207"/>
          <ac:spMkLst>
            <pc:docMk/>
            <pc:sldMk cId="2004021186" sldId="600"/>
            <ac:spMk id="61" creationId="{166E0644-4756-3214-6755-8B4FAF094503}"/>
          </ac:spMkLst>
        </pc:spChg>
        <pc:spChg chg="add mod">
          <ac:chgData name="Nitheesh Kaliyamurthy" userId="2821ebda-f4ac-4963-9a4e-a836dfc45829" providerId="ADAL" clId="{F4911F08-AFD7-4755-98BE-819086C90A81}" dt="2025-03-18T06:40:02.904" v="232" actId="1076"/>
          <ac:spMkLst>
            <pc:docMk/>
            <pc:sldMk cId="2004021186" sldId="600"/>
            <ac:spMk id="62" creationId="{28A48329-4FF1-2B55-E2ED-B4C9B4AB7439}"/>
          </ac:spMkLst>
        </pc:spChg>
        <pc:spChg chg="add del mod">
          <ac:chgData name="Nitheesh Kaliyamurthy" userId="2821ebda-f4ac-4963-9a4e-a836dfc45829" providerId="ADAL" clId="{F4911F08-AFD7-4755-98BE-819086C90A81}" dt="2025-03-18T06:40:57.825" v="239" actId="478"/>
          <ac:spMkLst>
            <pc:docMk/>
            <pc:sldMk cId="2004021186" sldId="600"/>
            <ac:spMk id="63" creationId="{26A85989-37A4-C2E0-102A-24AE47351834}"/>
          </ac:spMkLst>
        </pc:spChg>
        <pc:spChg chg="add mod">
          <ac:chgData name="Nitheesh Kaliyamurthy" userId="2821ebda-f4ac-4963-9a4e-a836dfc45829" providerId="ADAL" clId="{F4911F08-AFD7-4755-98BE-819086C90A81}" dt="2025-03-18T06:41:01.389" v="240" actId="1076"/>
          <ac:spMkLst>
            <pc:docMk/>
            <pc:sldMk cId="2004021186" sldId="600"/>
            <ac:spMk id="64" creationId="{F7AE6E61-4F7A-46A6-1609-487529BE1646}"/>
          </ac:spMkLst>
        </pc:spChg>
        <pc:spChg chg="add mod">
          <ac:chgData name="Nitheesh Kaliyamurthy" userId="2821ebda-f4ac-4963-9a4e-a836dfc45829" providerId="ADAL" clId="{F4911F08-AFD7-4755-98BE-819086C90A81}" dt="2025-03-18T06:41:12.078" v="244" actId="20577"/>
          <ac:spMkLst>
            <pc:docMk/>
            <pc:sldMk cId="2004021186" sldId="600"/>
            <ac:spMk id="65" creationId="{ADD0A5F9-9905-8364-5E9C-5DEDD3E87EA5}"/>
          </ac:spMkLst>
        </pc:spChg>
        <pc:spChg chg="add mod">
          <ac:chgData name="Nitheesh Kaliyamurthy" userId="2821ebda-f4ac-4963-9a4e-a836dfc45829" providerId="ADAL" clId="{F4911F08-AFD7-4755-98BE-819086C90A81}" dt="2025-03-18T06:41:20.837" v="246" actId="1076"/>
          <ac:spMkLst>
            <pc:docMk/>
            <pc:sldMk cId="2004021186" sldId="600"/>
            <ac:spMk id="66" creationId="{2711D331-F238-92B1-364A-84A720AD314A}"/>
          </ac:spMkLst>
        </pc:spChg>
        <pc:spChg chg="add mod">
          <ac:chgData name="Nitheesh Kaliyamurthy" userId="2821ebda-f4ac-4963-9a4e-a836dfc45829" providerId="ADAL" clId="{F4911F08-AFD7-4755-98BE-819086C90A81}" dt="2025-03-18T06:41:30.640" v="248" actId="1076"/>
          <ac:spMkLst>
            <pc:docMk/>
            <pc:sldMk cId="2004021186" sldId="600"/>
            <ac:spMk id="67" creationId="{A3847B98-622A-2900-954F-1F27A1196700}"/>
          </ac:spMkLst>
        </pc:spChg>
        <pc:spChg chg="add del mod">
          <ac:chgData name="Nitheesh Kaliyamurthy" userId="2821ebda-f4ac-4963-9a4e-a836dfc45829" providerId="ADAL" clId="{F4911F08-AFD7-4755-98BE-819086C90A81}" dt="2025-03-18T06:46:21.315" v="314" actId="478"/>
          <ac:spMkLst>
            <pc:docMk/>
            <pc:sldMk cId="2004021186" sldId="600"/>
            <ac:spMk id="74" creationId="{D7743482-09AB-0CFB-5899-6EF7888BBF61}"/>
          </ac:spMkLst>
        </pc:spChg>
        <pc:spChg chg="add del mod">
          <ac:chgData name="Nitheesh Kaliyamurthy" userId="2821ebda-f4ac-4963-9a4e-a836dfc45829" providerId="ADAL" clId="{F4911F08-AFD7-4755-98BE-819086C90A81}" dt="2025-03-18T06:46:23.616" v="315" actId="478"/>
          <ac:spMkLst>
            <pc:docMk/>
            <pc:sldMk cId="2004021186" sldId="600"/>
            <ac:spMk id="75" creationId="{9A1F7954-4679-E2E2-BCF9-4028014CBF31}"/>
          </ac:spMkLst>
        </pc:spChg>
        <pc:spChg chg="add del mod">
          <ac:chgData name="Nitheesh Kaliyamurthy" userId="2821ebda-f4ac-4963-9a4e-a836dfc45829" providerId="ADAL" clId="{F4911F08-AFD7-4755-98BE-819086C90A81}" dt="2025-03-18T06:46:59.953" v="324" actId="21"/>
          <ac:spMkLst>
            <pc:docMk/>
            <pc:sldMk cId="2004021186" sldId="600"/>
            <ac:spMk id="76" creationId="{FB98E22A-CCBF-B115-36D4-8D317584BAAF}"/>
          </ac:spMkLst>
        </pc:spChg>
        <pc:grpChg chg="del">
          <ac:chgData name="Nitheesh Kaliyamurthy" userId="2821ebda-f4ac-4963-9a4e-a836dfc45829" providerId="ADAL" clId="{F4911F08-AFD7-4755-98BE-819086C90A81}" dt="2025-03-18T06:14:31.341" v="70" actId="478"/>
          <ac:grpSpMkLst>
            <pc:docMk/>
            <pc:sldMk cId="2004021186" sldId="600"/>
            <ac:grpSpMk id="12" creationId="{48EA99C1-7107-6FA5-B874-B4659C57A0BF}"/>
          </ac:grpSpMkLst>
        </pc:grpChg>
        <pc:picChg chg="del mod">
          <ac:chgData name="Nitheesh Kaliyamurthy" userId="2821ebda-f4ac-4963-9a4e-a836dfc45829" providerId="ADAL" clId="{F4911F08-AFD7-4755-98BE-819086C90A81}" dt="2025-03-18T06:14:53.531" v="78" actId="478"/>
          <ac:picMkLst>
            <pc:docMk/>
            <pc:sldMk cId="2004021186" sldId="600"/>
            <ac:picMk id="6" creationId="{DF5CF2D0-5976-02C0-2C29-C16F9DD48F50}"/>
          </ac:picMkLst>
        </pc:picChg>
        <pc:picChg chg="del">
          <ac:chgData name="Nitheesh Kaliyamurthy" userId="2821ebda-f4ac-4963-9a4e-a836dfc45829" providerId="ADAL" clId="{F4911F08-AFD7-4755-98BE-819086C90A81}" dt="2025-03-18T06:14:54.315" v="79" actId="478"/>
          <ac:picMkLst>
            <pc:docMk/>
            <pc:sldMk cId="2004021186" sldId="600"/>
            <ac:picMk id="7" creationId="{22FB49E7-69EE-F258-5EC1-0BBF3448FEAD}"/>
          </ac:picMkLst>
        </pc:picChg>
        <pc:picChg chg="mod">
          <ac:chgData name="Nitheesh Kaliyamurthy" userId="2821ebda-f4ac-4963-9a4e-a836dfc45829" providerId="ADAL" clId="{F4911F08-AFD7-4755-98BE-819086C90A81}" dt="2025-03-18T06:23:23.158" v="148" actId="14100"/>
          <ac:picMkLst>
            <pc:docMk/>
            <pc:sldMk cId="2004021186" sldId="600"/>
            <ac:picMk id="8" creationId="{3F7C5A9B-A5EE-FC58-EDB0-2E59E0A41B84}"/>
          </ac:picMkLst>
        </pc:picChg>
        <pc:picChg chg="del mod">
          <ac:chgData name="Nitheesh Kaliyamurthy" userId="2821ebda-f4ac-4963-9a4e-a836dfc45829" providerId="ADAL" clId="{F4911F08-AFD7-4755-98BE-819086C90A81}" dt="2025-03-18T06:14:52.990" v="77" actId="478"/>
          <ac:picMkLst>
            <pc:docMk/>
            <pc:sldMk cId="2004021186" sldId="600"/>
            <ac:picMk id="9" creationId="{0A9E8B22-245A-5B76-533A-D7F51DEBD9AB}"/>
          </ac:picMkLst>
        </pc:picChg>
        <pc:picChg chg="add mod ord">
          <ac:chgData name="Nitheesh Kaliyamurthy" userId="2821ebda-f4ac-4963-9a4e-a836dfc45829" providerId="ADAL" clId="{F4911F08-AFD7-4755-98BE-819086C90A81}" dt="2025-03-18T06:22:58.551" v="141" actId="14100"/>
          <ac:picMkLst>
            <pc:docMk/>
            <pc:sldMk cId="2004021186" sldId="600"/>
            <ac:picMk id="19" creationId="{D3700D78-8B79-1D43-C73A-F8D7BD3F782B}"/>
          </ac:picMkLst>
        </pc:picChg>
        <pc:picChg chg="del">
          <ac:chgData name="Nitheesh Kaliyamurthy" userId="2821ebda-f4ac-4963-9a4e-a836dfc45829" providerId="ADAL" clId="{F4911F08-AFD7-4755-98BE-819086C90A81}" dt="2025-03-18T06:14:31.341" v="70" actId="478"/>
          <ac:picMkLst>
            <pc:docMk/>
            <pc:sldMk cId="2004021186" sldId="600"/>
            <ac:picMk id="20" creationId="{6B712A52-055F-F9B9-933C-E8D24A9DC069}"/>
          </ac:picMkLst>
        </pc:picChg>
        <pc:picChg chg="del">
          <ac:chgData name="Nitheesh Kaliyamurthy" userId="2821ebda-f4ac-4963-9a4e-a836dfc45829" providerId="ADAL" clId="{F4911F08-AFD7-4755-98BE-819086C90A81}" dt="2025-03-18T06:14:31.341" v="70" actId="478"/>
          <ac:picMkLst>
            <pc:docMk/>
            <pc:sldMk cId="2004021186" sldId="600"/>
            <ac:picMk id="21" creationId="{9B49568F-CC36-90D0-9D72-9D91A78AE47C}"/>
          </ac:picMkLst>
        </pc:picChg>
        <pc:picChg chg="del">
          <ac:chgData name="Nitheesh Kaliyamurthy" userId="2821ebda-f4ac-4963-9a4e-a836dfc45829" providerId="ADAL" clId="{F4911F08-AFD7-4755-98BE-819086C90A81}" dt="2025-03-18T06:14:31.341" v="70" actId="478"/>
          <ac:picMkLst>
            <pc:docMk/>
            <pc:sldMk cId="2004021186" sldId="600"/>
            <ac:picMk id="22" creationId="{4063AF62-EA76-8778-43BF-5F1AE7A13FB2}"/>
          </ac:picMkLst>
        </pc:picChg>
        <pc:picChg chg="add mod ord">
          <ac:chgData name="Nitheesh Kaliyamurthy" userId="2821ebda-f4ac-4963-9a4e-a836dfc45829" providerId="ADAL" clId="{F4911F08-AFD7-4755-98BE-819086C90A81}" dt="2025-03-18T06:23:05.167" v="142" actId="1076"/>
          <ac:picMkLst>
            <pc:docMk/>
            <pc:sldMk cId="2004021186" sldId="600"/>
            <ac:picMk id="24" creationId="{AC680767-2406-E8D1-2369-030B987E4EEF}"/>
          </ac:picMkLst>
        </pc:picChg>
        <pc:picChg chg="add mod ord">
          <ac:chgData name="Nitheesh Kaliyamurthy" userId="2821ebda-f4ac-4963-9a4e-a836dfc45829" providerId="ADAL" clId="{F4911F08-AFD7-4755-98BE-819086C90A81}" dt="2025-03-18T06:23:07.788" v="143" actId="1076"/>
          <ac:picMkLst>
            <pc:docMk/>
            <pc:sldMk cId="2004021186" sldId="600"/>
            <ac:picMk id="26" creationId="{BE36B58A-1E4B-F482-FC44-E3C97B1D03F6}"/>
          </ac:picMkLst>
        </pc:picChg>
        <pc:picChg chg="del mod">
          <ac:chgData name="Nitheesh Kaliyamurthy" userId="2821ebda-f4ac-4963-9a4e-a836dfc45829" providerId="ADAL" clId="{F4911F08-AFD7-4755-98BE-819086C90A81}" dt="2025-03-18T06:14:51.993" v="76" actId="478"/>
          <ac:picMkLst>
            <pc:docMk/>
            <pc:sldMk cId="2004021186" sldId="600"/>
            <ac:picMk id="28" creationId="{86C3A4BB-980C-7E5B-2B2C-E0E9FB603EAD}"/>
          </ac:picMkLst>
        </pc:picChg>
        <pc:picChg chg="add mod">
          <ac:chgData name="Nitheesh Kaliyamurthy" userId="2821ebda-f4ac-4963-9a4e-a836dfc45829" providerId="ADAL" clId="{F4911F08-AFD7-4755-98BE-819086C90A81}" dt="2025-03-18T06:23:46.838" v="153" actId="1076"/>
          <ac:picMkLst>
            <pc:docMk/>
            <pc:sldMk cId="2004021186" sldId="600"/>
            <ac:picMk id="29" creationId="{8CC38D5C-5C8A-F254-8270-A8E128F1CAC8}"/>
          </ac:picMkLst>
        </pc:picChg>
        <pc:picChg chg="add mod">
          <ac:chgData name="Nitheesh Kaliyamurthy" userId="2821ebda-f4ac-4963-9a4e-a836dfc45829" providerId="ADAL" clId="{F4911F08-AFD7-4755-98BE-819086C90A81}" dt="2025-03-18T06:18:29.261" v="109" actId="1076"/>
          <ac:picMkLst>
            <pc:docMk/>
            <pc:sldMk cId="2004021186" sldId="600"/>
            <ac:picMk id="31" creationId="{19AF9A10-2532-2975-D7F6-977543F905F8}"/>
          </ac:picMkLst>
        </pc:picChg>
        <pc:picChg chg="add mod">
          <ac:chgData name="Nitheesh Kaliyamurthy" userId="2821ebda-f4ac-4963-9a4e-a836dfc45829" providerId="ADAL" clId="{F4911F08-AFD7-4755-98BE-819086C90A81}" dt="2025-03-18T06:34:38.269" v="217" actId="1076"/>
          <ac:picMkLst>
            <pc:docMk/>
            <pc:sldMk cId="2004021186" sldId="600"/>
            <ac:picMk id="33" creationId="{2B845531-9C6A-FE51-E6FA-3E9285B8868A}"/>
          </ac:picMkLst>
        </pc:picChg>
        <pc:picChg chg="add mod">
          <ac:chgData name="Nitheesh Kaliyamurthy" userId="2821ebda-f4ac-4963-9a4e-a836dfc45829" providerId="ADAL" clId="{F4911F08-AFD7-4755-98BE-819086C90A81}" dt="2025-03-18T06:24:48.711" v="162" actId="1076"/>
          <ac:picMkLst>
            <pc:docMk/>
            <pc:sldMk cId="2004021186" sldId="600"/>
            <ac:picMk id="35" creationId="{10EF13CB-AF20-A84B-E0E7-FDFE668D4539}"/>
          </ac:picMkLst>
        </pc:picChg>
        <pc:picChg chg="add mod">
          <ac:chgData name="Nitheesh Kaliyamurthy" userId="2821ebda-f4ac-4963-9a4e-a836dfc45829" providerId="ADAL" clId="{F4911F08-AFD7-4755-98BE-819086C90A81}" dt="2025-03-18T06:24:33.021" v="159" actId="1076"/>
          <ac:picMkLst>
            <pc:docMk/>
            <pc:sldMk cId="2004021186" sldId="600"/>
            <ac:picMk id="37" creationId="{26C2E01D-9CB6-8EE0-0F89-08A2EEBD0F90}"/>
          </ac:picMkLst>
        </pc:picChg>
        <pc:picChg chg="add mod">
          <ac:chgData name="Nitheesh Kaliyamurthy" userId="2821ebda-f4ac-4963-9a4e-a836dfc45829" providerId="ADAL" clId="{F4911F08-AFD7-4755-98BE-819086C90A81}" dt="2025-03-18T06:24:33.021" v="159" actId="1076"/>
          <ac:picMkLst>
            <pc:docMk/>
            <pc:sldMk cId="2004021186" sldId="600"/>
            <ac:picMk id="39" creationId="{D2547357-6471-00AB-D386-FFACA9EB260F}"/>
          </ac:picMkLst>
        </pc:picChg>
        <pc:picChg chg="add mod">
          <ac:chgData name="Nitheesh Kaliyamurthy" userId="2821ebda-f4ac-4963-9a4e-a836dfc45829" providerId="ADAL" clId="{F4911F08-AFD7-4755-98BE-819086C90A81}" dt="2025-03-18T06:38:53.292" v="225" actId="14100"/>
          <ac:picMkLst>
            <pc:docMk/>
            <pc:sldMk cId="2004021186" sldId="600"/>
            <ac:picMk id="41" creationId="{400B4260-7152-0C5D-3C99-9E1B56840281}"/>
          </ac:picMkLst>
        </pc:picChg>
        <pc:picChg chg="add mod">
          <ac:chgData name="Nitheesh Kaliyamurthy" userId="2821ebda-f4ac-4963-9a4e-a836dfc45829" providerId="ADAL" clId="{F4911F08-AFD7-4755-98BE-819086C90A81}" dt="2025-03-18T06:25:52.734" v="174" actId="1076"/>
          <ac:picMkLst>
            <pc:docMk/>
            <pc:sldMk cId="2004021186" sldId="600"/>
            <ac:picMk id="43" creationId="{29225396-8784-28E5-FCBE-DC78BEF36F17}"/>
          </ac:picMkLst>
        </pc:picChg>
        <pc:picChg chg="add del mod ord">
          <ac:chgData name="Nitheesh Kaliyamurthy" userId="2821ebda-f4ac-4963-9a4e-a836dfc45829" providerId="ADAL" clId="{F4911F08-AFD7-4755-98BE-819086C90A81}" dt="2025-03-18T06:43:55.859" v="249" actId="478"/>
          <ac:picMkLst>
            <pc:docMk/>
            <pc:sldMk cId="2004021186" sldId="600"/>
            <ac:picMk id="45" creationId="{0D55478E-45D8-5A9C-5FFE-9D01B735014E}"/>
          </ac:picMkLst>
        </pc:picChg>
        <pc:picChg chg="add del mod">
          <ac:chgData name="Nitheesh Kaliyamurthy" userId="2821ebda-f4ac-4963-9a4e-a836dfc45829" providerId="ADAL" clId="{F4911F08-AFD7-4755-98BE-819086C90A81}" dt="2025-03-18T06:43:57.287" v="250" actId="478"/>
          <ac:picMkLst>
            <pc:docMk/>
            <pc:sldMk cId="2004021186" sldId="600"/>
            <ac:picMk id="47" creationId="{7ED23C87-5CD0-8F97-4447-7CF65BE4557F}"/>
          </ac:picMkLst>
        </pc:picChg>
        <pc:picChg chg="add del mod">
          <ac:chgData name="Nitheesh Kaliyamurthy" userId="2821ebda-f4ac-4963-9a4e-a836dfc45829" providerId="ADAL" clId="{F4911F08-AFD7-4755-98BE-819086C90A81}" dt="2025-03-18T06:43:58.151" v="251" actId="478"/>
          <ac:picMkLst>
            <pc:docMk/>
            <pc:sldMk cId="2004021186" sldId="600"/>
            <ac:picMk id="49" creationId="{D135EAAD-3FA0-C136-4763-78ED98166C64}"/>
          </ac:picMkLst>
        </pc:picChg>
        <pc:cxnChg chg="add mod">
          <ac:chgData name="Nitheesh Kaliyamurthy" userId="2821ebda-f4ac-4963-9a4e-a836dfc45829" providerId="ADAL" clId="{F4911F08-AFD7-4755-98BE-819086C90A81}" dt="2025-03-18T06:44:15.830" v="253" actId="17032"/>
          <ac:cxnSpMkLst>
            <pc:docMk/>
            <pc:sldMk cId="2004021186" sldId="600"/>
            <ac:cxnSpMk id="69" creationId="{A2481CAB-DEF8-A2AD-4AEC-53973F465966}"/>
          </ac:cxnSpMkLst>
        </pc:cxnChg>
        <pc:cxnChg chg="add mod">
          <ac:chgData name="Nitheesh Kaliyamurthy" userId="2821ebda-f4ac-4963-9a4e-a836dfc45829" providerId="ADAL" clId="{F4911F08-AFD7-4755-98BE-819086C90A81}" dt="2025-03-18T06:44:33.140" v="256" actId="14100"/>
          <ac:cxnSpMkLst>
            <pc:docMk/>
            <pc:sldMk cId="2004021186" sldId="600"/>
            <ac:cxnSpMk id="70" creationId="{941AC051-CF3F-63F4-1DE4-A69842D615E3}"/>
          </ac:cxnSpMkLst>
        </pc:cxnChg>
        <pc:cxnChg chg="add mod">
          <ac:chgData name="Nitheesh Kaliyamurthy" userId="2821ebda-f4ac-4963-9a4e-a836dfc45829" providerId="ADAL" clId="{F4911F08-AFD7-4755-98BE-819086C90A81}" dt="2025-03-18T06:44:43.614" v="260" actId="1076"/>
          <ac:cxnSpMkLst>
            <pc:docMk/>
            <pc:sldMk cId="2004021186" sldId="600"/>
            <ac:cxnSpMk id="72" creationId="{02857AE5-E49F-2B7C-1467-7A09E987DC20}"/>
          </ac:cxnSpMkLst>
        </pc:cxnChg>
      </pc:sldChg>
      <pc:sldChg chg="addSp delSp modSp add mod">
        <pc:chgData name="Nitheesh Kaliyamurthy" userId="2821ebda-f4ac-4963-9a4e-a836dfc45829" providerId="ADAL" clId="{F4911F08-AFD7-4755-98BE-819086C90A81}" dt="2025-03-18T06:52:21.012" v="522" actId="1076"/>
        <pc:sldMkLst>
          <pc:docMk/>
          <pc:sldMk cId="1885343521" sldId="601"/>
        </pc:sldMkLst>
        <pc:spChg chg="add del mod">
          <ac:chgData name="Nitheesh Kaliyamurthy" userId="2821ebda-f4ac-4963-9a4e-a836dfc45829" providerId="ADAL" clId="{F4911F08-AFD7-4755-98BE-819086C90A81}" dt="2025-03-18T06:46:34.805" v="318" actId="478"/>
          <ac:spMkLst>
            <pc:docMk/>
            <pc:sldMk cId="1885343521" sldId="601"/>
            <ac:spMk id="2" creationId="{D94BBF7C-5EDC-6E75-40F3-449C9276A21F}"/>
          </ac:spMkLst>
        </pc:spChg>
        <pc:spChg chg="del">
          <ac:chgData name="Nitheesh Kaliyamurthy" userId="2821ebda-f4ac-4963-9a4e-a836dfc45829" providerId="ADAL" clId="{F4911F08-AFD7-4755-98BE-819086C90A81}" dt="2025-03-18T06:46:31.935" v="317" actId="478"/>
          <ac:spMkLst>
            <pc:docMk/>
            <pc:sldMk cId="1885343521" sldId="601"/>
            <ac:spMk id="3" creationId="{6BA6E419-F37D-11A1-F8AB-E1255C6C6A50}"/>
          </ac:spMkLst>
        </pc:spChg>
        <pc:spChg chg="add mod">
          <ac:chgData name="Nitheesh Kaliyamurthy" userId="2821ebda-f4ac-4963-9a4e-a836dfc45829" providerId="ADAL" clId="{F4911F08-AFD7-4755-98BE-819086C90A81}" dt="2025-03-18T06:49:00.973" v="396" actId="1076"/>
          <ac:spMkLst>
            <pc:docMk/>
            <pc:sldMk cId="1885343521" sldId="601"/>
            <ac:spMk id="4" creationId="{C834CF5F-1024-E747-F340-A709FFBA78C9}"/>
          </ac:spMkLst>
        </pc:spChg>
        <pc:spChg chg="add mod">
          <ac:chgData name="Nitheesh Kaliyamurthy" userId="2821ebda-f4ac-4963-9a4e-a836dfc45829" providerId="ADAL" clId="{F4911F08-AFD7-4755-98BE-819086C90A81}" dt="2025-03-18T06:49:49.623" v="419" actId="207"/>
          <ac:spMkLst>
            <pc:docMk/>
            <pc:sldMk cId="1885343521" sldId="601"/>
            <ac:spMk id="5" creationId="{A3232F0C-D942-310B-2FB8-3024B7CF8606}"/>
          </ac:spMkLst>
        </pc:spChg>
        <pc:spChg chg="add mod">
          <ac:chgData name="Nitheesh Kaliyamurthy" userId="2821ebda-f4ac-4963-9a4e-a836dfc45829" providerId="ADAL" clId="{F4911F08-AFD7-4755-98BE-819086C90A81}" dt="2025-03-18T06:48:56.664" v="395" actId="1076"/>
          <ac:spMkLst>
            <pc:docMk/>
            <pc:sldMk cId="1885343521" sldId="601"/>
            <ac:spMk id="6" creationId="{C64EC247-21E5-6E72-D77D-2C6F6498C6D1}"/>
          </ac:spMkLst>
        </pc:spChg>
        <pc:spChg chg="add mod">
          <ac:chgData name="Nitheesh Kaliyamurthy" userId="2821ebda-f4ac-4963-9a4e-a836dfc45829" providerId="ADAL" clId="{F4911F08-AFD7-4755-98BE-819086C90A81}" dt="2025-03-18T06:48:52.066" v="394" actId="207"/>
          <ac:spMkLst>
            <pc:docMk/>
            <pc:sldMk cId="1885343521" sldId="601"/>
            <ac:spMk id="7" creationId="{D76457F1-DA97-5A9B-E138-790F3BA7B360}"/>
          </ac:spMkLst>
        </pc:spChg>
        <pc:spChg chg="add mod">
          <ac:chgData name="Nitheesh Kaliyamurthy" userId="2821ebda-f4ac-4963-9a4e-a836dfc45829" providerId="ADAL" clId="{F4911F08-AFD7-4755-98BE-819086C90A81}" dt="2025-03-18T06:51:42.961" v="513" actId="207"/>
          <ac:spMkLst>
            <pc:docMk/>
            <pc:sldMk cId="1885343521" sldId="601"/>
            <ac:spMk id="9" creationId="{BBAD8554-1402-2F8D-C605-51779F371ABF}"/>
          </ac:spMkLst>
        </pc:spChg>
        <pc:spChg chg="add mod">
          <ac:chgData name="Nitheesh Kaliyamurthy" userId="2821ebda-f4ac-4963-9a4e-a836dfc45829" providerId="ADAL" clId="{F4911F08-AFD7-4755-98BE-819086C90A81}" dt="2025-03-18T06:49:32.092" v="415" actId="20577"/>
          <ac:spMkLst>
            <pc:docMk/>
            <pc:sldMk cId="1885343521" sldId="601"/>
            <ac:spMk id="10" creationId="{7EF44C86-CE19-7597-FEC5-9794B631719C}"/>
          </ac:spMkLst>
        </pc:spChg>
        <pc:spChg chg="add mod">
          <ac:chgData name="Nitheesh Kaliyamurthy" userId="2821ebda-f4ac-4963-9a4e-a836dfc45829" providerId="ADAL" clId="{F4911F08-AFD7-4755-98BE-819086C90A81}" dt="2025-03-18T06:52:12.292" v="520" actId="1076"/>
          <ac:spMkLst>
            <pc:docMk/>
            <pc:sldMk cId="1885343521" sldId="601"/>
            <ac:spMk id="11" creationId="{099AAE16-E72C-B54B-BE95-C5B9703F515F}"/>
          </ac:spMkLst>
        </pc:spChg>
        <pc:spChg chg="add mod">
          <ac:chgData name="Nitheesh Kaliyamurthy" userId="2821ebda-f4ac-4963-9a4e-a836dfc45829" providerId="ADAL" clId="{F4911F08-AFD7-4755-98BE-819086C90A81}" dt="2025-03-18T06:50:26.049" v="438" actId="20577"/>
          <ac:spMkLst>
            <pc:docMk/>
            <pc:sldMk cId="1885343521" sldId="601"/>
            <ac:spMk id="12" creationId="{CB3F9262-EB49-A586-2FFE-C9795F00DC2A}"/>
          </ac:spMkLst>
        </pc:spChg>
        <pc:spChg chg="add del mod">
          <ac:chgData name="Nitheesh Kaliyamurthy" userId="2821ebda-f4ac-4963-9a4e-a836dfc45829" providerId="ADAL" clId="{F4911F08-AFD7-4755-98BE-819086C90A81}" dt="2025-03-18T06:51:52.434" v="515" actId="478"/>
          <ac:spMkLst>
            <pc:docMk/>
            <pc:sldMk cId="1885343521" sldId="601"/>
            <ac:spMk id="13" creationId="{91DF3429-19E6-E87B-FDD3-A98FC005854E}"/>
          </ac:spMkLst>
        </pc:spChg>
        <pc:spChg chg="add mod">
          <ac:chgData name="Nitheesh Kaliyamurthy" userId="2821ebda-f4ac-4963-9a4e-a836dfc45829" providerId="ADAL" clId="{F4911F08-AFD7-4755-98BE-819086C90A81}" dt="2025-03-18T06:50:45.588" v="481" actId="20577"/>
          <ac:spMkLst>
            <pc:docMk/>
            <pc:sldMk cId="1885343521" sldId="601"/>
            <ac:spMk id="14" creationId="{D63748EA-84E9-0011-1D5B-88A2C67C21B7}"/>
          </ac:spMkLst>
        </pc:spChg>
        <pc:spChg chg="add del mod">
          <ac:chgData name="Nitheesh Kaliyamurthy" userId="2821ebda-f4ac-4963-9a4e-a836dfc45829" providerId="ADAL" clId="{F4911F08-AFD7-4755-98BE-819086C90A81}" dt="2025-03-18T06:51:52.434" v="515" actId="478"/>
          <ac:spMkLst>
            <pc:docMk/>
            <pc:sldMk cId="1885343521" sldId="601"/>
            <ac:spMk id="15" creationId="{4D9E8232-323A-54DD-5B67-16B57DDA8FBD}"/>
          </ac:spMkLst>
        </pc:spChg>
        <pc:spChg chg="add mod">
          <ac:chgData name="Nitheesh Kaliyamurthy" userId="2821ebda-f4ac-4963-9a4e-a836dfc45829" providerId="ADAL" clId="{F4911F08-AFD7-4755-98BE-819086C90A81}" dt="2025-03-18T06:50:48.837" v="482"/>
          <ac:spMkLst>
            <pc:docMk/>
            <pc:sldMk cId="1885343521" sldId="601"/>
            <ac:spMk id="16" creationId="{A36A1E59-2BE6-D339-B3D8-22B691E21EDD}"/>
          </ac:spMkLst>
        </pc:spChg>
        <pc:spChg chg="add mod">
          <ac:chgData name="Nitheesh Kaliyamurthy" userId="2821ebda-f4ac-4963-9a4e-a836dfc45829" providerId="ADAL" clId="{F4911F08-AFD7-4755-98BE-819086C90A81}" dt="2025-03-18T06:51:16.653" v="495" actId="20577"/>
          <ac:spMkLst>
            <pc:docMk/>
            <pc:sldMk cId="1885343521" sldId="601"/>
            <ac:spMk id="17" creationId="{79BF76C9-4CAD-54D5-1AB9-39AD86BC887F}"/>
          </ac:spMkLst>
        </pc:spChg>
        <pc:spChg chg="add del mod">
          <ac:chgData name="Nitheesh Kaliyamurthy" userId="2821ebda-f4ac-4963-9a4e-a836dfc45829" providerId="ADAL" clId="{F4911F08-AFD7-4755-98BE-819086C90A81}" dt="2025-03-18T06:51:52.434" v="515" actId="478"/>
          <ac:spMkLst>
            <pc:docMk/>
            <pc:sldMk cId="1885343521" sldId="601"/>
            <ac:spMk id="18" creationId="{3A463969-7030-597A-52B5-DCF8038B2751}"/>
          </ac:spMkLst>
        </pc:spChg>
        <pc:spChg chg="add mod">
          <ac:chgData name="Nitheesh Kaliyamurthy" userId="2821ebda-f4ac-4963-9a4e-a836dfc45829" providerId="ADAL" clId="{F4911F08-AFD7-4755-98BE-819086C90A81}" dt="2025-03-18T06:51:33.398" v="512" actId="1076"/>
          <ac:spMkLst>
            <pc:docMk/>
            <pc:sldMk cId="1885343521" sldId="601"/>
            <ac:spMk id="20" creationId="{451584D6-D667-EB36-ACF5-DD40879BDF8D}"/>
          </ac:spMkLst>
        </pc:spChg>
        <pc:spChg chg="add del mod">
          <ac:chgData name="Nitheesh Kaliyamurthy" userId="2821ebda-f4ac-4963-9a4e-a836dfc45829" providerId="ADAL" clId="{F4911F08-AFD7-4755-98BE-819086C90A81}" dt="2025-03-18T06:51:52.434" v="515" actId="478"/>
          <ac:spMkLst>
            <pc:docMk/>
            <pc:sldMk cId="1885343521" sldId="601"/>
            <ac:spMk id="21" creationId="{CD7BB617-5E7D-579F-A656-5E99FF05A86E}"/>
          </ac:spMkLst>
        </pc:spChg>
        <pc:spChg chg="add mod">
          <ac:chgData name="Nitheesh Kaliyamurthy" userId="2821ebda-f4ac-4963-9a4e-a836dfc45829" providerId="ADAL" clId="{F4911F08-AFD7-4755-98BE-819086C90A81}" dt="2025-03-18T06:52:02.464" v="517" actId="1076"/>
          <ac:spMkLst>
            <pc:docMk/>
            <pc:sldMk cId="1885343521" sldId="601"/>
            <ac:spMk id="22" creationId="{ADB49705-6FCD-EC28-AC34-C0928E4D229F}"/>
          </ac:spMkLst>
        </pc:spChg>
        <pc:spChg chg="add mod">
          <ac:chgData name="Nitheesh Kaliyamurthy" userId="2821ebda-f4ac-4963-9a4e-a836dfc45829" providerId="ADAL" clId="{F4911F08-AFD7-4755-98BE-819086C90A81}" dt="2025-03-18T06:52:17.373" v="521" actId="1076"/>
          <ac:spMkLst>
            <pc:docMk/>
            <pc:sldMk cId="1885343521" sldId="601"/>
            <ac:spMk id="23" creationId="{05F55FF7-FC26-D010-C6B5-45316C59924C}"/>
          </ac:spMkLst>
        </pc:spChg>
        <pc:spChg chg="add mod">
          <ac:chgData name="Nitheesh Kaliyamurthy" userId="2821ebda-f4ac-4963-9a4e-a836dfc45829" providerId="ADAL" clId="{F4911F08-AFD7-4755-98BE-819086C90A81}" dt="2025-03-18T06:52:08.657" v="519" actId="1076"/>
          <ac:spMkLst>
            <pc:docMk/>
            <pc:sldMk cId="1885343521" sldId="601"/>
            <ac:spMk id="25" creationId="{D8A7FDFB-5C1B-06F4-3973-2BC0BBA727A7}"/>
          </ac:spMkLst>
        </pc:spChg>
        <pc:spChg chg="add mod">
          <ac:chgData name="Nitheesh Kaliyamurthy" userId="2821ebda-f4ac-4963-9a4e-a836dfc45829" providerId="ADAL" clId="{F4911F08-AFD7-4755-98BE-819086C90A81}" dt="2025-03-18T06:52:21.012" v="522" actId="1076"/>
          <ac:spMkLst>
            <pc:docMk/>
            <pc:sldMk cId="1885343521" sldId="601"/>
            <ac:spMk id="27" creationId="{EFD66131-28DB-B0C1-CC10-9AF209CFBA56}"/>
          </ac:spMkLst>
        </pc:spChg>
        <pc:spChg chg="add del">
          <ac:chgData name="Nitheesh Kaliyamurthy" userId="2821ebda-f4ac-4963-9a4e-a836dfc45829" providerId="ADAL" clId="{F4911F08-AFD7-4755-98BE-819086C90A81}" dt="2025-03-18T06:46:55.132" v="323" actId="478"/>
          <ac:spMkLst>
            <pc:docMk/>
            <pc:sldMk cId="1885343521" sldId="601"/>
            <ac:spMk id="52" creationId="{3E0B8300-C687-6186-0A39-AA176E05AEA0}"/>
          </ac:spMkLst>
        </pc:spChg>
        <pc:spChg chg="add del">
          <ac:chgData name="Nitheesh Kaliyamurthy" userId="2821ebda-f4ac-4963-9a4e-a836dfc45829" providerId="ADAL" clId="{F4911F08-AFD7-4755-98BE-819086C90A81}" dt="2025-03-18T06:46:55.132" v="323" actId="478"/>
          <ac:spMkLst>
            <pc:docMk/>
            <pc:sldMk cId="1885343521" sldId="601"/>
            <ac:spMk id="53" creationId="{894D889C-05ED-F8A8-0F99-0589FA992C00}"/>
          </ac:spMkLst>
        </pc:spChg>
        <pc:spChg chg="add del">
          <ac:chgData name="Nitheesh Kaliyamurthy" userId="2821ebda-f4ac-4963-9a4e-a836dfc45829" providerId="ADAL" clId="{F4911F08-AFD7-4755-98BE-819086C90A81}" dt="2025-03-18T06:46:55.132" v="323" actId="478"/>
          <ac:spMkLst>
            <pc:docMk/>
            <pc:sldMk cId="1885343521" sldId="601"/>
            <ac:spMk id="55" creationId="{6DDB4483-2B3C-A74E-C217-00BD8F30BB59}"/>
          </ac:spMkLst>
        </pc:spChg>
        <pc:spChg chg="add del">
          <ac:chgData name="Nitheesh Kaliyamurthy" userId="2821ebda-f4ac-4963-9a4e-a836dfc45829" providerId="ADAL" clId="{F4911F08-AFD7-4755-98BE-819086C90A81}" dt="2025-03-18T06:46:55.132" v="323" actId="478"/>
          <ac:spMkLst>
            <pc:docMk/>
            <pc:sldMk cId="1885343521" sldId="601"/>
            <ac:spMk id="58" creationId="{C33E610F-2EBA-90D8-0AF9-AF2D143390B1}"/>
          </ac:spMkLst>
        </pc:spChg>
        <pc:spChg chg="add del">
          <ac:chgData name="Nitheesh Kaliyamurthy" userId="2821ebda-f4ac-4963-9a4e-a836dfc45829" providerId="ADAL" clId="{F4911F08-AFD7-4755-98BE-819086C90A81}" dt="2025-03-18T06:46:55.132" v="323" actId="478"/>
          <ac:spMkLst>
            <pc:docMk/>
            <pc:sldMk cId="1885343521" sldId="601"/>
            <ac:spMk id="59" creationId="{B3A2BCCE-A10F-E0A3-FF0B-03D126D28EC3}"/>
          </ac:spMkLst>
        </pc:spChg>
        <pc:spChg chg="add del">
          <ac:chgData name="Nitheesh Kaliyamurthy" userId="2821ebda-f4ac-4963-9a4e-a836dfc45829" providerId="ADAL" clId="{F4911F08-AFD7-4755-98BE-819086C90A81}" dt="2025-03-18T06:46:55.132" v="323" actId="478"/>
          <ac:spMkLst>
            <pc:docMk/>
            <pc:sldMk cId="1885343521" sldId="601"/>
            <ac:spMk id="60" creationId="{C5F8DEA4-BFF5-A241-8C52-2BA6EC335AB2}"/>
          </ac:spMkLst>
        </pc:spChg>
        <pc:spChg chg="add del">
          <ac:chgData name="Nitheesh Kaliyamurthy" userId="2821ebda-f4ac-4963-9a4e-a836dfc45829" providerId="ADAL" clId="{F4911F08-AFD7-4755-98BE-819086C90A81}" dt="2025-03-18T06:46:55.132" v="323" actId="478"/>
          <ac:spMkLst>
            <pc:docMk/>
            <pc:sldMk cId="1885343521" sldId="601"/>
            <ac:spMk id="62" creationId="{1A7C24D2-06C4-4299-F201-FFDB707DC60B}"/>
          </ac:spMkLst>
        </pc:spChg>
        <pc:spChg chg="add del">
          <ac:chgData name="Nitheesh Kaliyamurthy" userId="2821ebda-f4ac-4963-9a4e-a836dfc45829" providerId="ADAL" clId="{F4911F08-AFD7-4755-98BE-819086C90A81}" dt="2025-03-18T06:46:55.132" v="323" actId="478"/>
          <ac:spMkLst>
            <pc:docMk/>
            <pc:sldMk cId="1885343521" sldId="601"/>
            <ac:spMk id="65" creationId="{F219DD64-BFA5-68D5-292D-EB7466274096}"/>
          </ac:spMkLst>
        </pc:spChg>
        <pc:spChg chg="add del">
          <ac:chgData name="Nitheesh Kaliyamurthy" userId="2821ebda-f4ac-4963-9a4e-a836dfc45829" providerId="ADAL" clId="{F4911F08-AFD7-4755-98BE-819086C90A81}" dt="2025-03-18T06:46:55.132" v="323" actId="478"/>
          <ac:spMkLst>
            <pc:docMk/>
            <pc:sldMk cId="1885343521" sldId="601"/>
            <ac:spMk id="66" creationId="{C61E3736-4E2F-7196-A442-C3B131AA23D5}"/>
          </ac:spMkLst>
        </pc:spChg>
        <pc:spChg chg="add del">
          <ac:chgData name="Nitheesh Kaliyamurthy" userId="2821ebda-f4ac-4963-9a4e-a836dfc45829" providerId="ADAL" clId="{F4911F08-AFD7-4755-98BE-819086C90A81}" dt="2025-03-18T06:46:55.132" v="323" actId="478"/>
          <ac:spMkLst>
            <pc:docMk/>
            <pc:sldMk cId="1885343521" sldId="601"/>
            <ac:spMk id="67" creationId="{CF298AA3-A084-5F9E-9F1F-D5BB41EED11C}"/>
          </ac:spMkLst>
        </pc:spChg>
        <pc:spChg chg="del">
          <ac:chgData name="Nitheesh Kaliyamurthy" userId="2821ebda-f4ac-4963-9a4e-a836dfc45829" providerId="ADAL" clId="{F4911F08-AFD7-4755-98BE-819086C90A81}" dt="2025-03-18T06:46:45.469" v="321" actId="21"/>
          <ac:spMkLst>
            <pc:docMk/>
            <pc:sldMk cId="1885343521" sldId="601"/>
            <ac:spMk id="74" creationId="{FB98E22A-CCBF-B115-36D4-8D317584BAAF}"/>
          </ac:spMkLst>
        </pc:spChg>
        <pc:spChg chg="add mod">
          <ac:chgData name="Nitheesh Kaliyamurthy" userId="2821ebda-f4ac-4963-9a4e-a836dfc45829" providerId="ADAL" clId="{F4911F08-AFD7-4755-98BE-819086C90A81}" dt="2025-03-18T06:49:47.685" v="418" actId="207"/>
          <ac:spMkLst>
            <pc:docMk/>
            <pc:sldMk cId="1885343521" sldId="601"/>
            <ac:spMk id="76" creationId="{FB98E22A-CCBF-B115-36D4-8D317584BAAF}"/>
          </ac:spMkLst>
        </pc:spChg>
        <pc:picChg chg="del">
          <ac:chgData name="Nitheesh Kaliyamurthy" userId="2821ebda-f4ac-4963-9a4e-a836dfc45829" providerId="ADAL" clId="{F4911F08-AFD7-4755-98BE-819086C90A81}" dt="2025-03-18T06:46:29.230" v="316" actId="478"/>
          <ac:picMkLst>
            <pc:docMk/>
            <pc:sldMk cId="1885343521" sldId="601"/>
            <ac:picMk id="31" creationId="{4CF8F231-76B7-8882-9A10-2ED7CDCF4CFF}"/>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74F461E-4F10-46A5-9BEE-3747A2F614A2}" type="doc">
      <dgm:prSet loTypeId="urn:microsoft.com/office/officeart/2005/8/layout/radial4" loCatId="relationship" qsTypeId="urn:microsoft.com/office/officeart/2005/8/quickstyle/3d9" qsCatId="3D" csTypeId="urn:microsoft.com/office/officeart/2005/8/colors/accent1_2" csCatId="accent1" phldr="1"/>
      <dgm:spPr/>
      <dgm:t>
        <a:bodyPr/>
        <a:lstStyle/>
        <a:p>
          <a:endParaRPr lang="en-GB"/>
        </a:p>
      </dgm:t>
    </dgm:pt>
    <dgm:pt modelId="{5A67F704-C498-4F33-BF22-C32842830C97}">
      <dgm:prSet/>
      <dgm:spPr/>
      <dgm:t>
        <a:bodyPr/>
        <a:lstStyle/>
        <a:p>
          <a:r>
            <a:rPr lang="en-US" b="0" i="1" baseline="0" dirty="0"/>
            <a:t>DHCP</a:t>
          </a:r>
          <a:endParaRPr lang="en-GB" dirty="0"/>
        </a:p>
      </dgm:t>
    </dgm:pt>
    <dgm:pt modelId="{1017B3B1-6B30-40C8-9F34-D703FDC31CB4}" type="parTrans" cxnId="{2E4B0D18-0936-422C-893D-379D5FFFD71D}">
      <dgm:prSet/>
      <dgm:spPr/>
      <dgm:t>
        <a:bodyPr/>
        <a:lstStyle/>
        <a:p>
          <a:endParaRPr lang="en-GB"/>
        </a:p>
      </dgm:t>
    </dgm:pt>
    <dgm:pt modelId="{5889BD29-D5CF-4B4F-A92B-82D789F5F4ED}" type="sibTrans" cxnId="{2E4B0D18-0936-422C-893D-379D5FFFD71D}">
      <dgm:prSet/>
      <dgm:spPr/>
      <dgm:t>
        <a:bodyPr/>
        <a:lstStyle/>
        <a:p>
          <a:endParaRPr lang="en-GB"/>
        </a:p>
      </dgm:t>
    </dgm:pt>
    <dgm:pt modelId="{0FAE2751-D128-480C-8053-860C22805B3A}">
      <dgm:prSet/>
      <dgm:spPr/>
      <dgm:t>
        <a:bodyPr/>
        <a:lstStyle/>
        <a:p>
          <a:r>
            <a:rPr lang="en-US" b="0" i="1" baseline="0" dirty="0"/>
            <a:t>Configuration </a:t>
          </a:r>
          <a:endParaRPr lang="en-GB" dirty="0"/>
        </a:p>
      </dgm:t>
    </dgm:pt>
    <dgm:pt modelId="{DABFAE59-B7DC-414C-8E95-E098C841EE7C}" type="parTrans" cxnId="{306A8FCC-1D9D-4620-9218-F89660FE2B42}">
      <dgm:prSet/>
      <dgm:spPr/>
      <dgm:t>
        <a:bodyPr/>
        <a:lstStyle/>
        <a:p>
          <a:endParaRPr lang="en-GB"/>
        </a:p>
      </dgm:t>
    </dgm:pt>
    <dgm:pt modelId="{0ABD2B2F-6AD5-4B29-9E08-7F3C0B279A23}" type="sibTrans" cxnId="{306A8FCC-1D9D-4620-9218-F89660FE2B42}">
      <dgm:prSet/>
      <dgm:spPr/>
      <dgm:t>
        <a:bodyPr/>
        <a:lstStyle/>
        <a:p>
          <a:endParaRPr lang="en-GB"/>
        </a:p>
      </dgm:t>
    </dgm:pt>
    <dgm:pt modelId="{4E8980CC-6478-4303-BB73-03FAE7052F11}">
      <dgm:prSet/>
      <dgm:spPr/>
      <dgm:t>
        <a:bodyPr/>
        <a:lstStyle/>
        <a:p>
          <a:r>
            <a:rPr lang="en-US" b="0" i="1" baseline="0" dirty="0"/>
            <a:t>Technology</a:t>
          </a:r>
          <a:endParaRPr lang="en-GB" dirty="0"/>
        </a:p>
      </dgm:t>
    </dgm:pt>
    <dgm:pt modelId="{3D85514C-FD92-4016-A682-3FCCB34C9E54}" type="parTrans" cxnId="{68876AE2-9987-4400-AA44-09090BC512C2}">
      <dgm:prSet/>
      <dgm:spPr/>
      <dgm:t>
        <a:bodyPr/>
        <a:lstStyle/>
        <a:p>
          <a:endParaRPr lang="en-GB"/>
        </a:p>
      </dgm:t>
    </dgm:pt>
    <dgm:pt modelId="{11DA0BFC-7DEC-4111-8DAF-7B7506BF36EC}" type="sibTrans" cxnId="{68876AE2-9987-4400-AA44-09090BC512C2}">
      <dgm:prSet/>
      <dgm:spPr/>
      <dgm:t>
        <a:bodyPr/>
        <a:lstStyle/>
        <a:p>
          <a:endParaRPr lang="en-GB"/>
        </a:p>
      </dgm:t>
    </dgm:pt>
    <dgm:pt modelId="{31077549-5410-4F75-A87A-7293E22520DA}">
      <dgm:prSet/>
      <dgm:spPr/>
      <dgm:t>
        <a:bodyPr/>
        <a:lstStyle/>
        <a:p>
          <a:r>
            <a:rPr lang="en-US" b="0" i="1" baseline="0"/>
            <a:t>Best Practices</a:t>
          </a:r>
          <a:endParaRPr lang="en-GB"/>
        </a:p>
      </dgm:t>
    </dgm:pt>
    <dgm:pt modelId="{41ED5D76-0D00-4E2F-98C0-EDBA5AC17D98}" type="parTrans" cxnId="{6EC818BF-242C-40C7-8CD7-E1C30E8287CC}">
      <dgm:prSet/>
      <dgm:spPr/>
      <dgm:t>
        <a:bodyPr/>
        <a:lstStyle/>
        <a:p>
          <a:endParaRPr lang="en-GB"/>
        </a:p>
      </dgm:t>
    </dgm:pt>
    <dgm:pt modelId="{81696D5C-C346-4350-BF12-2E21AD811B51}" type="sibTrans" cxnId="{6EC818BF-242C-40C7-8CD7-E1C30E8287CC}">
      <dgm:prSet/>
      <dgm:spPr/>
      <dgm:t>
        <a:bodyPr/>
        <a:lstStyle/>
        <a:p>
          <a:endParaRPr lang="en-GB"/>
        </a:p>
      </dgm:t>
    </dgm:pt>
    <dgm:pt modelId="{EB2E67DB-9C8E-4DAA-97FF-CF4ED7E783BB}" type="pres">
      <dgm:prSet presAssocID="{574F461E-4F10-46A5-9BEE-3747A2F614A2}" presName="cycle" presStyleCnt="0">
        <dgm:presLayoutVars>
          <dgm:chMax val="1"/>
          <dgm:dir/>
          <dgm:animLvl val="ctr"/>
          <dgm:resizeHandles val="exact"/>
        </dgm:presLayoutVars>
      </dgm:prSet>
      <dgm:spPr/>
    </dgm:pt>
    <dgm:pt modelId="{917BD560-350D-42C3-9D7C-620F7E559749}" type="pres">
      <dgm:prSet presAssocID="{5A67F704-C498-4F33-BF22-C32842830C97}" presName="centerShape" presStyleLbl="node0" presStyleIdx="0" presStyleCnt="1"/>
      <dgm:spPr/>
    </dgm:pt>
    <dgm:pt modelId="{C89468C5-F1AF-4F13-8009-C7A40122AFE5}" type="pres">
      <dgm:prSet presAssocID="{DABFAE59-B7DC-414C-8E95-E098C841EE7C}" presName="parTrans" presStyleLbl="bgSibTrans2D1" presStyleIdx="0" presStyleCnt="3"/>
      <dgm:spPr/>
    </dgm:pt>
    <dgm:pt modelId="{10D11E23-9422-46E1-A563-4A21692C1857}" type="pres">
      <dgm:prSet presAssocID="{0FAE2751-D128-480C-8053-860C22805B3A}" presName="node" presStyleLbl="node1" presStyleIdx="0" presStyleCnt="3">
        <dgm:presLayoutVars>
          <dgm:bulletEnabled val="1"/>
        </dgm:presLayoutVars>
      </dgm:prSet>
      <dgm:spPr/>
    </dgm:pt>
    <dgm:pt modelId="{CA9AF66C-833B-4803-8DC0-ADC6D484BFC1}" type="pres">
      <dgm:prSet presAssocID="{3D85514C-FD92-4016-A682-3FCCB34C9E54}" presName="parTrans" presStyleLbl="bgSibTrans2D1" presStyleIdx="1" presStyleCnt="3"/>
      <dgm:spPr/>
    </dgm:pt>
    <dgm:pt modelId="{C0769E04-B65F-44BF-A0A1-6869F89740F2}" type="pres">
      <dgm:prSet presAssocID="{4E8980CC-6478-4303-BB73-03FAE7052F11}" presName="node" presStyleLbl="node1" presStyleIdx="1" presStyleCnt="3">
        <dgm:presLayoutVars>
          <dgm:bulletEnabled val="1"/>
        </dgm:presLayoutVars>
      </dgm:prSet>
      <dgm:spPr/>
    </dgm:pt>
    <dgm:pt modelId="{8401AB4C-0A51-46B7-9524-B3C7A6F3DC3C}" type="pres">
      <dgm:prSet presAssocID="{41ED5D76-0D00-4E2F-98C0-EDBA5AC17D98}" presName="parTrans" presStyleLbl="bgSibTrans2D1" presStyleIdx="2" presStyleCnt="3"/>
      <dgm:spPr/>
    </dgm:pt>
    <dgm:pt modelId="{D8A51048-64FE-4FE2-AC63-ECA7F742D03F}" type="pres">
      <dgm:prSet presAssocID="{31077549-5410-4F75-A87A-7293E22520DA}" presName="node" presStyleLbl="node1" presStyleIdx="2" presStyleCnt="3">
        <dgm:presLayoutVars>
          <dgm:bulletEnabled val="1"/>
        </dgm:presLayoutVars>
      </dgm:prSet>
      <dgm:spPr/>
    </dgm:pt>
  </dgm:ptLst>
  <dgm:cxnLst>
    <dgm:cxn modelId="{CD2ED50F-F950-4D8E-9840-8B36CFADD550}" type="presOf" srcId="{5A67F704-C498-4F33-BF22-C32842830C97}" destId="{917BD560-350D-42C3-9D7C-620F7E559749}" srcOrd="0" destOrd="0" presId="urn:microsoft.com/office/officeart/2005/8/layout/radial4"/>
    <dgm:cxn modelId="{2E4B0D18-0936-422C-893D-379D5FFFD71D}" srcId="{574F461E-4F10-46A5-9BEE-3747A2F614A2}" destId="{5A67F704-C498-4F33-BF22-C32842830C97}" srcOrd="0" destOrd="0" parTransId="{1017B3B1-6B30-40C8-9F34-D703FDC31CB4}" sibTransId="{5889BD29-D5CF-4B4F-A92B-82D789F5F4ED}"/>
    <dgm:cxn modelId="{9D260A1D-01FF-4F03-8225-86B3588CD9C7}" type="presOf" srcId="{31077549-5410-4F75-A87A-7293E22520DA}" destId="{D8A51048-64FE-4FE2-AC63-ECA7F742D03F}" srcOrd="0" destOrd="0" presId="urn:microsoft.com/office/officeart/2005/8/layout/radial4"/>
    <dgm:cxn modelId="{BB8ED162-7D5D-457A-B1CF-EADACEAE3E52}" type="presOf" srcId="{41ED5D76-0D00-4E2F-98C0-EDBA5AC17D98}" destId="{8401AB4C-0A51-46B7-9524-B3C7A6F3DC3C}" srcOrd="0" destOrd="0" presId="urn:microsoft.com/office/officeart/2005/8/layout/radial4"/>
    <dgm:cxn modelId="{35B2B464-5486-45C4-A484-B1F072744B96}" type="presOf" srcId="{574F461E-4F10-46A5-9BEE-3747A2F614A2}" destId="{EB2E67DB-9C8E-4DAA-97FF-CF4ED7E783BB}" srcOrd="0" destOrd="0" presId="urn:microsoft.com/office/officeart/2005/8/layout/radial4"/>
    <dgm:cxn modelId="{9386365A-B955-4705-88BF-F0F0FD68FD22}" type="presOf" srcId="{0FAE2751-D128-480C-8053-860C22805B3A}" destId="{10D11E23-9422-46E1-A563-4A21692C1857}" srcOrd="0" destOrd="0" presId="urn:microsoft.com/office/officeart/2005/8/layout/radial4"/>
    <dgm:cxn modelId="{AA1EC3AC-0219-47CA-989B-2B26037D52E1}" type="presOf" srcId="{3D85514C-FD92-4016-A682-3FCCB34C9E54}" destId="{CA9AF66C-833B-4803-8DC0-ADC6D484BFC1}" srcOrd="0" destOrd="0" presId="urn:microsoft.com/office/officeart/2005/8/layout/radial4"/>
    <dgm:cxn modelId="{6EC818BF-242C-40C7-8CD7-E1C30E8287CC}" srcId="{5A67F704-C498-4F33-BF22-C32842830C97}" destId="{31077549-5410-4F75-A87A-7293E22520DA}" srcOrd="2" destOrd="0" parTransId="{41ED5D76-0D00-4E2F-98C0-EDBA5AC17D98}" sibTransId="{81696D5C-C346-4350-BF12-2E21AD811B51}"/>
    <dgm:cxn modelId="{306A8FCC-1D9D-4620-9218-F89660FE2B42}" srcId="{5A67F704-C498-4F33-BF22-C32842830C97}" destId="{0FAE2751-D128-480C-8053-860C22805B3A}" srcOrd="0" destOrd="0" parTransId="{DABFAE59-B7DC-414C-8E95-E098C841EE7C}" sibTransId="{0ABD2B2F-6AD5-4B29-9E08-7F3C0B279A23}"/>
    <dgm:cxn modelId="{68876AE2-9987-4400-AA44-09090BC512C2}" srcId="{5A67F704-C498-4F33-BF22-C32842830C97}" destId="{4E8980CC-6478-4303-BB73-03FAE7052F11}" srcOrd="1" destOrd="0" parTransId="{3D85514C-FD92-4016-A682-3FCCB34C9E54}" sibTransId="{11DA0BFC-7DEC-4111-8DAF-7B7506BF36EC}"/>
    <dgm:cxn modelId="{D9295AEC-000F-4003-9E91-A7F1ED5F3FE1}" type="presOf" srcId="{4E8980CC-6478-4303-BB73-03FAE7052F11}" destId="{C0769E04-B65F-44BF-A0A1-6869F89740F2}" srcOrd="0" destOrd="0" presId="urn:microsoft.com/office/officeart/2005/8/layout/radial4"/>
    <dgm:cxn modelId="{658BC0F6-E2C2-4FA9-8C75-73273C90B9FF}" type="presOf" srcId="{DABFAE59-B7DC-414C-8E95-E098C841EE7C}" destId="{C89468C5-F1AF-4F13-8009-C7A40122AFE5}" srcOrd="0" destOrd="0" presId="urn:microsoft.com/office/officeart/2005/8/layout/radial4"/>
    <dgm:cxn modelId="{C9286E25-2C3A-4379-83EA-2DE3F9395517}" type="presParOf" srcId="{EB2E67DB-9C8E-4DAA-97FF-CF4ED7E783BB}" destId="{917BD560-350D-42C3-9D7C-620F7E559749}" srcOrd="0" destOrd="0" presId="urn:microsoft.com/office/officeart/2005/8/layout/radial4"/>
    <dgm:cxn modelId="{6C1482BD-C5A2-4EF7-AF2D-3FA578FDC720}" type="presParOf" srcId="{EB2E67DB-9C8E-4DAA-97FF-CF4ED7E783BB}" destId="{C89468C5-F1AF-4F13-8009-C7A40122AFE5}" srcOrd="1" destOrd="0" presId="urn:microsoft.com/office/officeart/2005/8/layout/radial4"/>
    <dgm:cxn modelId="{675A426F-82F9-4400-B631-0A8C2D712717}" type="presParOf" srcId="{EB2E67DB-9C8E-4DAA-97FF-CF4ED7E783BB}" destId="{10D11E23-9422-46E1-A563-4A21692C1857}" srcOrd="2" destOrd="0" presId="urn:microsoft.com/office/officeart/2005/8/layout/radial4"/>
    <dgm:cxn modelId="{565363DE-E783-4ED9-B59E-A1B5A9E5BFB6}" type="presParOf" srcId="{EB2E67DB-9C8E-4DAA-97FF-CF4ED7E783BB}" destId="{CA9AF66C-833B-4803-8DC0-ADC6D484BFC1}" srcOrd="3" destOrd="0" presId="urn:microsoft.com/office/officeart/2005/8/layout/radial4"/>
    <dgm:cxn modelId="{74BFCE84-C4EA-41D8-98B0-0D3A124BA40C}" type="presParOf" srcId="{EB2E67DB-9C8E-4DAA-97FF-CF4ED7E783BB}" destId="{C0769E04-B65F-44BF-A0A1-6869F89740F2}" srcOrd="4" destOrd="0" presId="urn:microsoft.com/office/officeart/2005/8/layout/radial4"/>
    <dgm:cxn modelId="{3197956C-CEBF-4443-9F94-BC0BBD47A0D8}" type="presParOf" srcId="{EB2E67DB-9C8E-4DAA-97FF-CF4ED7E783BB}" destId="{8401AB4C-0A51-46B7-9524-B3C7A6F3DC3C}" srcOrd="5" destOrd="0" presId="urn:microsoft.com/office/officeart/2005/8/layout/radial4"/>
    <dgm:cxn modelId="{3C1197B3-792B-44E0-9B5A-EAD6B3ED3C71}" type="presParOf" srcId="{EB2E67DB-9C8E-4DAA-97FF-CF4ED7E783BB}" destId="{D8A51048-64FE-4FE2-AC63-ECA7F742D03F}" srcOrd="6"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7BD560-350D-42C3-9D7C-620F7E559749}">
      <dsp:nvSpPr>
        <dsp:cNvPr id="0" name=""/>
        <dsp:cNvSpPr/>
      </dsp:nvSpPr>
      <dsp:spPr>
        <a:xfrm>
          <a:off x="4564934" y="2654360"/>
          <a:ext cx="2228117" cy="2228117"/>
        </a:xfrm>
        <a:prstGeom prst="ellipse">
          <a:avLst/>
        </a:prstGeom>
        <a:solidFill>
          <a:schemeClr val="accent1">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33020" tIns="33020" rIns="33020" bIns="33020" numCol="1" spcCol="1270" anchor="ctr" anchorCtr="0">
          <a:noAutofit/>
          <a:sp3d extrusionH="28000" prstMaterial="matte"/>
        </a:bodyPr>
        <a:lstStyle/>
        <a:p>
          <a:pPr marL="0" lvl="0" indent="0" algn="ctr" defTabSz="2311400">
            <a:lnSpc>
              <a:spcPct val="90000"/>
            </a:lnSpc>
            <a:spcBef>
              <a:spcPct val="0"/>
            </a:spcBef>
            <a:spcAft>
              <a:spcPct val="35000"/>
            </a:spcAft>
            <a:buNone/>
          </a:pPr>
          <a:r>
            <a:rPr lang="en-US" sz="5200" b="0" i="1" kern="1200" baseline="0" dirty="0"/>
            <a:t>DHCP</a:t>
          </a:r>
          <a:endParaRPr lang="en-GB" sz="5200" kern="1200" dirty="0"/>
        </a:p>
      </dsp:txBody>
      <dsp:txXfrm>
        <a:off x="4891234" y="2980660"/>
        <a:ext cx="1575517" cy="1575517"/>
      </dsp:txXfrm>
    </dsp:sp>
    <dsp:sp modelId="{C89468C5-F1AF-4F13-8009-C7A40122AFE5}">
      <dsp:nvSpPr>
        <dsp:cNvPr id="0" name=""/>
        <dsp:cNvSpPr/>
      </dsp:nvSpPr>
      <dsp:spPr>
        <a:xfrm rot="12900000">
          <a:off x="3132251" y="2265339"/>
          <a:ext cx="1707135" cy="635013"/>
        </a:xfrm>
        <a:prstGeom prst="leftArrow">
          <a:avLst>
            <a:gd name="adj1" fmla="val 60000"/>
            <a:gd name="adj2" fmla="val 50000"/>
          </a:avLst>
        </a:prstGeom>
        <a:solidFill>
          <a:schemeClr val="accent1">
            <a:tint val="60000"/>
            <a:hueOff val="0"/>
            <a:satOff val="0"/>
            <a:lumOff val="0"/>
            <a:alphaOff val="0"/>
          </a:schemeClr>
        </a:solidFill>
        <a:ln>
          <a:noFill/>
        </a:ln>
        <a:effectLst/>
        <a:sp3d z="-227350" prstMaterial="matte"/>
      </dsp:spPr>
      <dsp:style>
        <a:lnRef idx="0">
          <a:scrgbClr r="0" g="0" b="0"/>
        </a:lnRef>
        <a:fillRef idx="1">
          <a:scrgbClr r="0" g="0" b="0"/>
        </a:fillRef>
        <a:effectRef idx="0">
          <a:scrgbClr r="0" g="0" b="0"/>
        </a:effectRef>
        <a:fontRef idx="minor">
          <a:schemeClr val="lt1"/>
        </a:fontRef>
      </dsp:style>
    </dsp:sp>
    <dsp:sp modelId="{10D11E23-9422-46E1-A563-4A21692C1857}">
      <dsp:nvSpPr>
        <dsp:cNvPr id="0" name=""/>
        <dsp:cNvSpPr/>
      </dsp:nvSpPr>
      <dsp:spPr>
        <a:xfrm>
          <a:off x="2228262" y="1246574"/>
          <a:ext cx="2116711" cy="1693369"/>
        </a:xfrm>
        <a:prstGeom prst="roundRect">
          <a:avLst>
            <a:gd name="adj" fmla="val 10000"/>
          </a:avLst>
        </a:prstGeom>
        <a:solidFill>
          <a:schemeClr val="accent1">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51435" tIns="51435" rIns="51435" bIns="51435" numCol="1" spcCol="1270" anchor="ctr" anchorCtr="0">
          <a:noAutofit/>
          <a:sp3d extrusionH="28000" prstMaterial="matte"/>
        </a:bodyPr>
        <a:lstStyle/>
        <a:p>
          <a:pPr marL="0" lvl="0" indent="0" algn="ctr" defTabSz="1200150">
            <a:lnSpc>
              <a:spcPct val="90000"/>
            </a:lnSpc>
            <a:spcBef>
              <a:spcPct val="0"/>
            </a:spcBef>
            <a:spcAft>
              <a:spcPct val="35000"/>
            </a:spcAft>
            <a:buNone/>
          </a:pPr>
          <a:r>
            <a:rPr lang="en-US" sz="2700" b="0" i="1" kern="1200" baseline="0" dirty="0"/>
            <a:t>Configuration </a:t>
          </a:r>
          <a:endParaRPr lang="en-GB" sz="2700" kern="1200" dirty="0"/>
        </a:p>
      </dsp:txBody>
      <dsp:txXfrm>
        <a:off x="2277859" y="1296171"/>
        <a:ext cx="2017517" cy="1594175"/>
      </dsp:txXfrm>
    </dsp:sp>
    <dsp:sp modelId="{CA9AF66C-833B-4803-8DC0-ADC6D484BFC1}">
      <dsp:nvSpPr>
        <dsp:cNvPr id="0" name=""/>
        <dsp:cNvSpPr/>
      </dsp:nvSpPr>
      <dsp:spPr>
        <a:xfrm rot="16200000">
          <a:off x="4825425" y="1383928"/>
          <a:ext cx="1707135" cy="635013"/>
        </a:xfrm>
        <a:prstGeom prst="leftArrow">
          <a:avLst>
            <a:gd name="adj1" fmla="val 60000"/>
            <a:gd name="adj2" fmla="val 50000"/>
          </a:avLst>
        </a:prstGeom>
        <a:solidFill>
          <a:schemeClr val="accent1">
            <a:tint val="60000"/>
            <a:hueOff val="0"/>
            <a:satOff val="0"/>
            <a:lumOff val="0"/>
            <a:alphaOff val="0"/>
          </a:schemeClr>
        </a:solidFill>
        <a:ln>
          <a:noFill/>
        </a:ln>
        <a:effectLst/>
        <a:sp3d z="-227350" prstMaterial="matte"/>
      </dsp:spPr>
      <dsp:style>
        <a:lnRef idx="0">
          <a:scrgbClr r="0" g="0" b="0"/>
        </a:lnRef>
        <a:fillRef idx="1">
          <a:scrgbClr r="0" g="0" b="0"/>
        </a:fillRef>
        <a:effectRef idx="0">
          <a:scrgbClr r="0" g="0" b="0"/>
        </a:effectRef>
        <a:fontRef idx="minor">
          <a:schemeClr val="lt1"/>
        </a:fontRef>
      </dsp:style>
    </dsp:sp>
    <dsp:sp modelId="{C0769E04-B65F-44BF-A0A1-6869F89740F2}">
      <dsp:nvSpPr>
        <dsp:cNvPr id="0" name=""/>
        <dsp:cNvSpPr/>
      </dsp:nvSpPr>
      <dsp:spPr>
        <a:xfrm>
          <a:off x="4620637" y="1183"/>
          <a:ext cx="2116711" cy="1693369"/>
        </a:xfrm>
        <a:prstGeom prst="roundRect">
          <a:avLst>
            <a:gd name="adj" fmla="val 10000"/>
          </a:avLst>
        </a:prstGeom>
        <a:solidFill>
          <a:schemeClr val="accent1">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51435" tIns="51435" rIns="51435" bIns="51435" numCol="1" spcCol="1270" anchor="ctr" anchorCtr="0">
          <a:noAutofit/>
          <a:sp3d extrusionH="28000" prstMaterial="matte"/>
        </a:bodyPr>
        <a:lstStyle/>
        <a:p>
          <a:pPr marL="0" lvl="0" indent="0" algn="ctr" defTabSz="1200150">
            <a:lnSpc>
              <a:spcPct val="90000"/>
            </a:lnSpc>
            <a:spcBef>
              <a:spcPct val="0"/>
            </a:spcBef>
            <a:spcAft>
              <a:spcPct val="35000"/>
            </a:spcAft>
            <a:buNone/>
          </a:pPr>
          <a:r>
            <a:rPr lang="en-US" sz="2700" b="0" i="1" kern="1200" baseline="0" dirty="0"/>
            <a:t>Technology</a:t>
          </a:r>
          <a:endParaRPr lang="en-GB" sz="2700" kern="1200" dirty="0"/>
        </a:p>
      </dsp:txBody>
      <dsp:txXfrm>
        <a:off x="4670234" y="50780"/>
        <a:ext cx="2017517" cy="1594175"/>
      </dsp:txXfrm>
    </dsp:sp>
    <dsp:sp modelId="{8401AB4C-0A51-46B7-9524-B3C7A6F3DC3C}">
      <dsp:nvSpPr>
        <dsp:cNvPr id="0" name=""/>
        <dsp:cNvSpPr/>
      </dsp:nvSpPr>
      <dsp:spPr>
        <a:xfrm rot="19500000">
          <a:off x="6518599" y="2265339"/>
          <a:ext cx="1707135" cy="635013"/>
        </a:xfrm>
        <a:prstGeom prst="leftArrow">
          <a:avLst>
            <a:gd name="adj1" fmla="val 60000"/>
            <a:gd name="adj2" fmla="val 50000"/>
          </a:avLst>
        </a:prstGeom>
        <a:solidFill>
          <a:schemeClr val="accent1">
            <a:tint val="60000"/>
            <a:hueOff val="0"/>
            <a:satOff val="0"/>
            <a:lumOff val="0"/>
            <a:alphaOff val="0"/>
          </a:schemeClr>
        </a:solidFill>
        <a:ln>
          <a:noFill/>
        </a:ln>
        <a:effectLst/>
        <a:sp3d z="-227350" prstMaterial="matte"/>
      </dsp:spPr>
      <dsp:style>
        <a:lnRef idx="0">
          <a:scrgbClr r="0" g="0" b="0"/>
        </a:lnRef>
        <a:fillRef idx="1">
          <a:scrgbClr r="0" g="0" b="0"/>
        </a:fillRef>
        <a:effectRef idx="0">
          <a:scrgbClr r="0" g="0" b="0"/>
        </a:effectRef>
        <a:fontRef idx="minor">
          <a:schemeClr val="lt1"/>
        </a:fontRef>
      </dsp:style>
    </dsp:sp>
    <dsp:sp modelId="{D8A51048-64FE-4FE2-AC63-ECA7F742D03F}">
      <dsp:nvSpPr>
        <dsp:cNvPr id="0" name=""/>
        <dsp:cNvSpPr/>
      </dsp:nvSpPr>
      <dsp:spPr>
        <a:xfrm>
          <a:off x="7013013" y="1246574"/>
          <a:ext cx="2116711" cy="1693369"/>
        </a:xfrm>
        <a:prstGeom prst="roundRect">
          <a:avLst>
            <a:gd name="adj" fmla="val 10000"/>
          </a:avLst>
        </a:prstGeom>
        <a:solidFill>
          <a:schemeClr val="accent1">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51435" tIns="51435" rIns="51435" bIns="51435" numCol="1" spcCol="1270" anchor="ctr" anchorCtr="0">
          <a:noAutofit/>
          <a:sp3d extrusionH="28000" prstMaterial="matte"/>
        </a:bodyPr>
        <a:lstStyle/>
        <a:p>
          <a:pPr marL="0" lvl="0" indent="0" algn="ctr" defTabSz="1200150">
            <a:lnSpc>
              <a:spcPct val="90000"/>
            </a:lnSpc>
            <a:spcBef>
              <a:spcPct val="0"/>
            </a:spcBef>
            <a:spcAft>
              <a:spcPct val="35000"/>
            </a:spcAft>
            <a:buNone/>
          </a:pPr>
          <a:r>
            <a:rPr lang="en-US" sz="2700" b="0" i="1" kern="1200" baseline="0"/>
            <a:t>Best Practices</a:t>
          </a:r>
          <a:endParaRPr lang="en-GB" sz="2700" kern="1200"/>
        </a:p>
      </dsp:txBody>
      <dsp:txXfrm>
        <a:off x="7062610" y="1296171"/>
        <a:ext cx="2017517" cy="1594175"/>
      </dsp:txXfrm>
    </dsp:sp>
  </dsp:spTree>
</dsp:drawing>
</file>

<file path=ppt/diagrams/layout1.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9">
  <dgm:title val=""/>
  <dgm:desc val=""/>
  <dgm:catLst>
    <dgm:cat type="3D" pri="11900"/>
  </dgm:catLst>
  <dgm:scene3d>
    <a:camera prst="perspectiveRelaxed">
      <a:rot lat="19149996" lon="20104178" rev="1577324"/>
    </a:camera>
    <a:lightRig rig="soft" dir="t"/>
    <a:backdrop>
      <a:anchor x="0" y="0" z="-210000"/>
      <a:norm dx="0" dy="0" dz="914400"/>
      <a:up dx="0" dy="914400" dz="0"/>
    </a:backdrop>
  </dgm:scene3d>
  <dgm:styleLbl name="node0">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extrusionH="152250" prstMaterial="matte">
      <a:bevelT w="165100" prst="coolSlant"/>
    </dgm:sp3d>
    <dgm:txPr>
      <a:sp3d extrusionH="28000" prstMaterial="matte"/>
    </dgm:txPr>
    <dgm:style>
      <a:lnRef idx="1">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152250" prstMaterial="matte">
      <a:bevelT w="165100" prst="coolSlant"/>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prstMaterial="matte"/>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22735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227350" prstMaterial="matte"/>
    <dgm:txPr/>
    <dgm:style>
      <a:lnRef idx="0">
        <a:scrgbClr r="0" g="0" b="0"/>
      </a:lnRef>
      <a:fillRef idx="3">
        <a:scrgbClr r="0" g="0" b="0"/>
      </a:fillRef>
      <a:effectRef idx="0">
        <a:scrgbClr r="0" g="0" b="0"/>
      </a:effectRef>
      <a:fontRef idx="minor">
        <a:schemeClr val="lt1"/>
      </a:fontRef>
    </dgm:style>
  </dgm:styleLbl>
  <dgm:styleLbl name="parChTrans2D4">
    <dgm:scene3d>
      <a:camera prst="orthographicFront"/>
      <a:lightRig rig="threePt" dir="t"/>
    </dgm:scene3d>
    <dgm:sp3d z="-227350" prstMaterial="matte"/>
    <dgm:txPr/>
    <dgm:style>
      <a:lnRef idx="0">
        <a:scrgbClr r="0" g="0" b="0"/>
      </a:lnRef>
      <a:fillRef idx="3">
        <a:scrgbClr r="0" g="0" b="0"/>
      </a:fillRef>
      <a:effectRef idx="0">
        <a:scrgbClr r="0" g="0" b="0"/>
      </a:effectRef>
      <a:fontRef idx="minor">
        <a:schemeClr val="lt1"/>
      </a:fontRef>
    </dgm:style>
  </dgm:styleLbl>
  <dgm:styleLbl name="parChTrans1D1">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tr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b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solidB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2">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3">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4">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bgShp">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prstMaterial="matte"/>
    <dgm:txPr/>
    <dgm:style>
      <a:lnRef idx="0">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a:sp3d extrusionH="28000" prstMaterial="matte"/>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18/03/2025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a:t>
            </a:fld>
            <a:endParaRPr lang="en-GB"/>
          </a:p>
        </p:txBody>
      </p:sp>
    </p:spTree>
    <p:extLst>
      <p:ext uri="{BB962C8B-B14F-4D97-AF65-F5344CB8AC3E}">
        <p14:creationId xmlns:p14="http://schemas.microsoft.com/office/powerpoint/2010/main" val="7470744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a:t>
            </a:fld>
            <a:endParaRPr lang="en-GB"/>
          </a:p>
        </p:txBody>
      </p:sp>
    </p:spTree>
    <p:extLst>
      <p:ext uri="{BB962C8B-B14F-4D97-AF65-F5344CB8AC3E}">
        <p14:creationId xmlns:p14="http://schemas.microsoft.com/office/powerpoint/2010/main" val="18835968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702829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987281-307B-F1BA-43B4-09409140891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9742676-2492-63E3-20B5-E676F8A1BFA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66850EF-F855-717C-926F-B51981BC713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94F3C47-E550-C912-3D6E-747B0D5E9BE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967421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9C0445-0C32-3D39-3CD4-6AC51C6A444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946B1C0-6F2B-EC3A-AEAB-FAD4550A96E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0A78982-8C56-3371-9498-C25AA3C76AC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5D0B9C5-854A-0109-6EBC-1E7765B8164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614173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287754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8</a:t>
            </a:fld>
            <a:endParaRPr lang="en-GB"/>
          </a:p>
        </p:txBody>
      </p:sp>
    </p:spTree>
    <p:extLst>
      <p:ext uri="{BB962C8B-B14F-4D97-AF65-F5344CB8AC3E}">
        <p14:creationId xmlns:p14="http://schemas.microsoft.com/office/powerpoint/2010/main" val="32130423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14</a:t>
            </a:fld>
            <a:endParaRPr lang="en-GB"/>
          </a:p>
        </p:txBody>
      </p:sp>
    </p:spTree>
    <p:extLst>
      <p:ext uri="{BB962C8B-B14F-4D97-AF65-F5344CB8AC3E}">
        <p14:creationId xmlns:p14="http://schemas.microsoft.com/office/powerpoint/2010/main" val="18923619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17</a:t>
            </a:fld>
            <a:endParaRPr lang="en-GB"/>
          </a:p>
        </p:txBody>
      </p:sp>
    </p:spTree>
    <p:extLst>
      <p:ext uri="{BB962C8B-B14F-4D97-AF65-F5344CB8AC3E}">
        <p14:creationId xmlns:p14="http://schemas.microsoft.com/office/powerpoint/2010/main" val="23709628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19</a:t>
            </a:fld>
            <a:endParaRPr lang="en-GB"/>
          </a:p>
        </p:txBody>
      </p:sp>
    </p:spTree>
    <p:extLst>
      <p:ext uri="{BB962C8B-B14F-4D97-AF65-F5344CB8AC3E}">
        <p14:creationId xmlns:p14="http://schemas.microsoft.com/office/powerpoint/2010/main" val="15598912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22</a:t>
            </a:fld>
            <a:endParaRPr lang="en-GB"/>
          </a:p>
        </p:txBody>
      </p:sp>
    </p:spTree>
    <p:extLst>
      <p:ext uri="{BB962C8B-B14F-4D97-AF65-F5344CB8AC3E}">
        <p14:creationId xmlns:p14="http://schemas.microsoft.com/office/powerpoint/2010/main" val="23071442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23</a:t>
            </a:fld>
            <a:endParaRPr lang="en-GB"/>
          </a:p>
        </p:txBody>
      </p:sp>
    </p:spTree>
    <p:extLst>
      <p:ext uri="{BB962C8B-B14F-4D97-AF65-F5344CB8AC3E}">
        <p14:creationId xmlns:p14="http://schemas.microsoft.com/office/powerpoint/2010/main" val="1248980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18/03/2025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995010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18/03/2025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576359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3" y="1797051"/>
            <a:ext cx="11040076" cy="4098595"/>
          </a:xfrm>
          <a:prstGeom prst="rect">
            <a:avLst/>
          </a:prstGeom>
        </p:spPr>
        <p:txBody>
          <a:bodyPr lIns="91420" tIns="45710" rIns="91420" bIns="45710">
            <a:noAutofit/>
          </a:bodyPr>
          <a:lstStyle>
            <a:lvl1pPr marL="380910" marR="0" indent="-380910" algn="ctr" defTabSz="609458" rtl="0" eaLnBrk="1" fontAlgn="auto" latinLnBrk="0" hangingPunct="1">
              <a:lnSpc>
                <a:spcPct val="100000"/>
              </a:lnSpc>
              <a:spcBef>
                <a:spcPct val="20000"/>
              </a:spcBef>
              <a:spcAft>
                <a:spcPts val="0"/>
              </a:spcAft>
              <a:buClrTx/>
              <a:buSzTx/>
              <a:buFont typeface="Arial"/>
              <a:buNone/>
              <a:tabLst/>
              <a:defRPr sz="2667"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4197518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3/18/2025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19317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18/03/2025</a:t>
            </a:fld>
            <a:endParaRPr lang="en-GB"/>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466366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3/18/2025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7142310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3/18/2025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0557715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3/18/2025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7299377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3/18/2025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8456581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3/18/2025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012908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3/18/2025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2021024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3/18/2025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01937066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3/18/2025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01900501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3/18/2025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40062652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699724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10663730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cSld name="CHUNK">
    <p:bg>
      <p:bgPr>
        <a:solidFill>
          <a:srgbClr val="FFFFFF"/>
        </a:solidFill>
        <a:effectLst/>
      </p:bgPr>
    </p:bg>
    <p:spTree>
      <p:nvGrpSpPr>
        <p:cNvPr id="1" name=""/>
        <p:cNvGrpSpPr/>
        <p:nvPr/>
      </p:nvGrpSpPr>
      <p:grpSpPr>
        <a:xfrm>
          <a:off x="0" y="0"/>
          <a:ext cx="0" cy="0"/>
          <a:chOff x="0" y="0"/>
          <a:chExt cx="0" cy="0"/>
        </a:xfrm>
      </p:grpSpPr>
      <p:sp>
        <p:nvSpPr>
          <p:cNvPr id="2" name="Object1"/>
          <p:cNvSpPr>
            <a:spLocks noGrp="1"/>
          </p:cNvSpPr>
          <p:nvPr>
            <p:ph type="body" idx="100" hasCustomPrompt="1"/>
          </p:nvPr>
        </p:nvSpPr>
        <p:spPr>
          <a:xfrm>
            <a:off x="0" y="365760"/>
            <a:ext cx="12192000" cy="1219200"/>
          </a:xfrm>
          <a:prstGeom prst="rect">
            <a:avLst/>
          </a:prstGeom>
          <a:noFill/>
          <a:ln/>
        </p:spPr>
        <p:txBody>
          <a:bodyPr wrap="square" rtlCol="0"/>
          <a:lstStyle>
            <a:lvl1pPr marL="0" indent="0">
              <a:buNone/>
              <a:defRPr lang="en-US" sz="2933" dirty="0">
                <a:solidFill>
                  <a:srgbClr val="024C69"/>
                </a:solidFill>
                <a:latin typeface="Arial" pitchFamily="34" charset="0"/>
                <a:ea typeface="Arial" pitchFamily="34" charset="-122"/>
                <a:cs typeface="Arial" pitchFamily="34" charset="-120"/>
              </a:defRPr>
            </a:lvl1pPr>
          </a:lstStyle>
          <a:p>
            <a:pPr marL="0" indent="0">
              <a:buNone/>
            </a:pPr>
            <a:r>
              <a:rPr lang="en-US" sz="2933" dirty="0">
                <a:solidFill>
                  <a:srgbClr val="024C69"/>
                </a:solidFill>
                <a:latin typeface="Arial" pitchFamily="34" charset="0"/>
                <a:ea typeface="Arial" pitchFamily="34" charset="-122"/>
                <a:cs typeface="Arial" pitchFamily="34" charset="-120"/>
              </a:rPr>
              <a:t>(custom placeholder text!)</a:t>
            </a:r>
            <a:endParaRPr lang="en-US" sz="2933" dirty="0"/>
          </a:p>
        </p:txBody>
      </p:sp>
      <p:sp>
        <p:nvSpPr>
          <p:cNvPr id="3" name="Object2"/>
          <p:cNvSpPr>
            <a:spLocks noGrp="1"/>
          </p:cNvSpPr>
          <p:nvPr>
            <p:ph type="body" idx="101" hasCustomPrompt="1"/>
          </p:nvPr>
        </p:nvSpPr>
        <p:spPr>
          <a:xfrm>
            <a:off x="0" y="0"/>
            <a:ext cx="12192000" cy="365760"/>
          </a:xfrm>
          <a:prstGeom prst="rect">
            <a:avLst/>
          </a:prstGeom>
          <a:noFill/>
          <a:ln/>
        </p:spPr>
        <p:txBody>
          <a:bodyPr wrap="square" rtlCol="0"/>
          <a:lstStyle>
            <a:lvl1pPr marL="0" indent="0">
              <a:buNone/>
              <a:defRPr lang="en-US" sz="2133" dirty="0">
                <a:solidFill>
                  <a:srgbClr val="024C69"/>
                </a:solidFill>
                <a:latin typeface="Arial" pitchFamily="34" charset="0"/>
                <a:ea typeface="Arial" pitchFamily="34" charset="-122"/>
                <a:cs typeface="Arial" pitchFamily="34" charset="-120"/>
              </a:defRPr>
            </a:lvl1pPr>
          </a:lstStyle>
          <a:p>
            <a:pPr marL="0" indent="0">
              <a:buNone/>
            </a:pPr>
            <a:r>
              <a:rPr lang="en-US" sz="2133" dirty="0">
                <a:solidFill>
                  <a:srgbClr val="024C69"/>
                </a:solidFill>
                <a:latin typeface="Arial" pitchFamily="34" charset="0"/>
                <a:ea typeface="Arial" pitchFamily="34" charset="-122"/>
                <a:cs typeface="Arial" pitchFamily="34" charset="-120"/>
              </a:rPr>
              <a:t>(custom placeholder text!)</a:t>
            </a:r>
            <a:endParaRPr lang="en-US" sz="2133" dirty="0"/>
          </a:p>
        </p:txBody>
      </p:sp>
      <p:sp>
        <p:nvSpPr>
          <p:cNvPr id="4" name="Object3"/>
          <p:cNvSpPr/>
          <p:nvPr/>
        </p:nvSpPr>
        <p:spPr>
          <a:xfrm>
            <a:off x="1219200" y="6172200"/>
            <a:ext cx="10363200" cy="304800"/>
          </a:xfrm>
          <a:prstGeom prst="rect">
            <a:avLst/>
          </a:prstGeom>
          <a:noFill/>
          <a:ln/>
        </p:spPr>
        <p:txBody>
          <a:bodyPr wrap="square" rtlCol="0" anchor="t">
            <a:normAutofit/>
          </a:bodyPr>
          <a:lstStyle/>
          <a:p>
            <a:pPr algn="r"/>
            <a:r>
              <a:rPr lang="en-US" sz="800" dirty="0">
                <a:solidFill>
                  <a:srgbClr val="D9D9D9"/>
                </a:solidFill>
              </a:rPr>
              <a:t>© 2020  Cisco and/or its affiliates. All rights reserved.   Cisco Confidential</a:t>
            </a:r>
            <a:endParaRPr lang="en-US" sz="800" dirty="0"/>
          </a:p>
        </p:txBody>
      </p:sp>
      <p:pic>
        <p:nvPicPr>
          <p:cNvPr id="5" name="Object 4" descr="/Users/phillipball/Projects/Cisco/Netacad 3/netacad-vudu/src/pptx/assets/Cisco_logo_sm.png"/>
          <p:cNvPicPr>
            <a:picLocks noChangeAspect="1"/>
          </p:cNvPicPr>
          <p:nvPr/>
        </p:nvPicPr>
        <p:blipFill>
          <a:blip r:embed="rId2"/>
          <a:stretch>
            <a:fillRect/>
          </a:stretch>
        </p:blipFill>
        <p:spPr>
          <a:xfrm>
            <a:off x="609600" y="6172200"/>
            <a:ext cx="487680" cy="243840"/>
          </a:xfrm>
          <a:prstGeom prst="rect">
            <a:avLst/>
          </a:prstGeom>
        </p:spPr>
      </p:pic>
    </p:spTree>
    <p:extLst>
      <p:ext uri="{BB962C8B-B14F-4D97-AF65-F5344CB8AC3E}">
        <p14:creationId xmlns:p14="http://schemas.microsoft.com/office/powerpoint/2010/main" val="46114169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image" Target="../media/image3.png"/><Relationship Id="rId5" Type="http://schemas.openxmlformats.org/officeDocument/2006/relationships/theme" Target="../theme/theme3.xml"/><Relationship Id="rId4"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7.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8.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16.xml"/><Relationship Id="rId13" Type="http://schemas.openxmlformats.org/officeDocument/2006/relationships/slideLayout" Target="../slideLayouts/slideLayout21.xml"/><Relationship Id="rId3" Type="http://schemas.openxmlformats.org/officeDocument/2006/relationships/slideLayout" Target="../slideLayouts/slideLayout11.xml"/><Relationship Id="rId7" Type="http://schemas.openxmlformats.org/officeDocument/2006/relationships/slideLayout" Target="../slideLayouts/slideLayout15.xml"/><Relationship Id="rId12" Type="http://schemas.openxmlformats.org/officeDocument/2006/relationships/slideLayout" Target="../slideLayouts/slideLayout20.xml"/><Relationship Id="rId2" Type="http://schemas.openxmlformats.org/officeDocument/2006/relationships/slideLayout" Target="../slideLayouts/slideLayout10.xml"/><Relationship Id="rId16" Type="http://schemas.openxmlformats.org/officeDocument/2006/relationships/image" Target="../media/image3.png"/><Relationship Id="rId1" Type="http://schemas.openxmlformats.org/officeDocument/2006/relationships/slideLayout" Target="../slideLayouts/slideLayout9.xml"/><Relationship Id="rId6" Type="http://schemas.openxmlformats.org/officeDocument/2006/relationships/slideLayout" Target="../slideLayouts/slideLayout14.xml"/><Relationship Id="rId11" Type="http://schemas.openxmlformats.org/officeDocument/2006/relationships/slideLayout" Target="../slideLayouts/slideLayout19.xml"/><Relationship Id="rId5" Type="http://schemas.openxmlformats.org/officeDocument/2006/relationships/slideLayout" Target="../slideLayouts/slideLayout13.xml"/><Relationship Id="rId15" Type="http://schemas.openxmlformats.org/officeDocument/2006/relationships/theme" Target="../theme/theme6.xml"/><Relationship Id="rId10" Type="http://schemas.openxmlformats.org/officeDocument/2006/relationships/slideLayout" Target="../slideLayouts/slideLayout18.xml"/><Relationship Id="rId4" Type="http://schemas.openxmlformats.org/officeDocument/2006/relationships/slideLayout" Target="../slideLayouts/slideLayout12.xml"/><Relationship Id="rId9" Type="http://schemas.openxmlformats.org/officeDocument/2006/relationships/slideLayout" Target="../slideLayouts/slideLayout17.xml"/><Relationship Id="rId14"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3/18/2025</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5" r:id="rId2"/>
    <p:sldLayoutId id="2147483686" r:id="rId3"/>
    <p:sldLayoutId id="2147483687"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3/18/2025</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pic>
        <p:nvPicPr>
          <p:cNvPr id="7" name="Picture 6" descr="Graphical user interface&#10;&#10;Description automatically generated with medium confidence">
            <a:extLst>
              <a:ext uri="{FF2B5EF4-FFF2-40B4-BE49-F238E27FC236}">
                <a16:creationId xmlns:a16="http://schemas.microsoft.com/office/drawing/2014/main" id="{CB0EB6F8-EC51-F74F-782F-F97F59DC84E1}"/>
              </a:ext>
            </a:extLst>
          </p:cNvPr>
          <p:cNvPicPr>
            <a:picLocks noChangeAspect="1"/>
          </p:cNvPicPr>
          <p:nvPr userDrawn="1"/>
        </p:nvPicPr>
        <p:blipFill>
          <a:blip r:embed="rId16"/>
          <a:stretch>
            <a:fillRect/>
          </a:stretch>
        </p:blipFill>
        <p:spPr>
          <a:xfrm>
            <a:off x="0" y="0"/>
            <a:ext cx="12192000" cy="6858000"/>
          </a:xfrm>
          <a:prstGeom prst="rect">
            <a:avLst/>
          </a:prstGeom>
        </p:spPr>
      </p:pic>
    </p:spTree>
    <p:extLst>
      <p:ext uri="{BB962C8B-B14F-4D97-AF65-F5344CB8AC3E}">
        <p14:creationId xmlns:p14="http://schemas.microsoft.com/office/powerpoint/2010/main" val="1902828148"/>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 id="2147483701" r:id="rId12"/>
    <p:sldLayoutId id="2147483702" r:id="rId13"/>
    <p:sldLayoutId id="2147483703"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slides/_rels/slide5.xml.rels><?xml version="1.0" encoding="UTF-8" standalone="yes"?>
<Relationships xmlns="http://schemas.openxmlformats.org/package/2006/relationships"><Relationship Id="rId8" Type="http://schemas.openxmlformats.org/officeDocument/2006/relationships/image" Target="../media/image22.png"/><Relationship Id="rId13" Type="http://schemas.openxmlformats.org/officeDocument/2006/relationships/image" Target="../media/image27.png"/><Relationship Id="rId3" Type="http://schemas.openxmlformats.org/officeDocument/2006/relationships/image" Target="../media/image9.png"/><Relationship Id="rId7" Type="http://schemas.openxmlformats.org/officeDocument/2006/relationships/image" Target="../media/image21.png"/><Relationship Id="rId12" Type="http://schemas.openxmlformats.org/officeDocument/2006/relationships/image" Target="../media/image26.png"/><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image" Target="../media/image20.jpg"/><Relationship Id="rId11" Type="http://schemas.openxmlformats.org/officeDocument/2006/relationships/image" Target="../media/image25.png"/><Relationship Id="rId5" Type="http://schemas.openxmlformats.org/officeDocument/2006/relationships/image" Target="../media/image19.png"/><Relationship Id="rId15" Type="http://schemas.openxmlformats.org/officeDocument/2006/relationships/image" Target="../media/image29.png"/><Relationship Id="rId10" Type="http://schemas.openxmlformats.org/officeDocument/2006/relationships/image" Target="../media/image24.png"/><Relationship Id="rId4" Type="http://schemas.openxmlformats.org/officeDocument/2006/relationships/image" Target="../media/image10.svg"/><Relationship Id="rId9" Type="http://schemas.openxmlformats.org/officeDocument/2006/relationships/image" Target="../media/image23.png"/><Relationship Id="rId14" Type="http://schemas.openxmlformats.org/officeDocument/2006/relationships/image" Target="../media/image28.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6.xml"/><Relationship Id="rId1" Type="http://schemas.openxmlformats.org/officeDocument/2006/relationships/slideLayout" Target="../slideLayouts/slideLayout20.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31.svg"/></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hyperlink" Target="https://creativecommons.org/licenses/by-nc/3.0/" TargetMode="External"/><Relationship Id="rId2" Type="http://schemas.openxmlformats.org/officeDocument/2006/relationships/notesSlide" Target="../notesSlides/notesSlide7.xml"/><Relationship Id="rId1" Type="http://schemas.openxmlformats.org/officeDocument/2006/relationships/slideLayout" Target="../slideLayouts/slideLayout6.xml"/><Relationship Id="rId6" Type="http://schemas.openxmlformats.org/officeDocument/2006/relationships/hyperlink" Target="https://www.pngall.com/aim-png/" TargetMode="External"/><Relationship Id="rId5" Type="http://schemas.openxmlformats.org/officeDocument/2006/relationships/image" Target="../media/image32.png"/><Relationship Id="rId4" Type="http://schemas.openxmlformats.org/officeDocument/2006/relationships/image" Target="../media/image12.sv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8" Type="http://schemas.openxmlformats.org/officeDocument/2006/relationships/image" Target="../media/image39.jpeg"/><Relationship Id="rId3" Type="http://schemas.openxmlformats.org/officeDocument/2006/relationships/image" Target="../media/image34.svg"/><Relationship Id="rId7" Type="http://schemas.openxmlformats.org/officeDocument/2006/relationships/image" Target="../media/image38.svg"/><Relationship Id="rId2" Type="http://schemas.openxmlformats.org/officeDocument/2006/relationships/image" Target="../media/image33.png"/><Relationship Id="rId1" Type="http://schemas.openxmlformats.org/officeDocument/2006/relationships/slideLayout" Target="../slideLayouts/slideLayout5.xml"/><Relationship Id="rId6" Type="http://schemas.openxmlformats.org/officeDocument/2006/relationships/image" Target="../media/image37.png"/><Relationship Id="rId5" Type="http://schemas.openxmlformats.org/officeDocument/2006/relationships/image" Target="../media/image36.svg"/><Relationship Id="rId4" Type="http://schemas.openxmlformats.org/officeDocument/2006/relationships/image" Target="../media/image35.png"/></Relationships>
</file>

<file path=ppt/slides/_rels/slide11.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5.xml"/><Relationship Id="rId5" Type="http://schemas.openxmlformats.org/officeDocument/2006/relationships/image" Target="../media/image43.png"/><Relationship Id="rId4" Type="http://schemas.openxmlformats.org/officeDocument/2006/relationships/image" Target="../media/image42.png"/></Relationships>
</file>

<file path=ppt/slides/_rels/slide12.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5.xml"/><Relationship Id="rId4" Type="http://schemas.openxmlformats.org/officeDocument/2006/relationships/image" Target="../media/image46.png"/></Relationships>
</file>

<file path=ppt/slides/_rels/slide13.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5.xml"/><Relationship Id="rId4" Type="http://schemas.openxmlformats.org/officeDocument/2006/relationships/image" Target="../media/image49.png"/></Relationships>
</file>

<file path=ppt/slides/_rels/slide14.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9.xml"/><Relationship Id="rId1" Type="http://schemas.openxmlformats.org/officeDocument/2006/relationships/slideLayout" Target="../slideLayouts/slideLayout5.xml"/><Relationship Id="rId6" Type="http://schemas.openxmlformats.org/officeDocument/2006/relationships/image" Target="../media/image53.png"/><Relationship Id="rId5" Type="http://schemas.openxmlformats.org/officeDocument/2006/relationships/image" Target="../media/image52.png"/><Relationship Id="rId4" Type="http://schemas.openxmlformats.org/officeDocument/2006/relationships/image" Target="../media/image48.png"/></Relationships>
</file>

<file path=ppt/slides/_rels/slide18.xml.rels><?xml version="1.0" encoding="UTF-8" standalone="yes"?>
<Relationships xmlns="http://schemas.openxmlformats.org/package/2006/relationships"><Relationship Id="rId8" Type="http://schemas.openxmlformats.org/officeDocument/2006/relationships/image" Target="../media/image60.png"/><Relationship Id="rId3" Type="http://schemas.openxmlformats.org/officeDocument/2006/relationships/image" Target="../media/image55.png"/><Relationship Id="rId7" Type="http://schemas.openxmlformats.org/officeDocument/2006/relationships/image" Target="../media/image59.png"/><Relationship Id="rId2" Type="http://schemas.openxmlformats.org/officeDocument/2006/relationships/image" Target="../media/image54.png"/><Relationship Id="rId1" Type="http://schemas.openxmlformats.org/officeDocument/2006/relationships/slideLayout" Target="../slideLayouts/slideLayout5.xml"/><Relationship Id="rId6" Type="http://schemas.openxmlformats.org/officeDocument/2006/relationships/image" Target="../media/image58.png"/><Relationship Id="rId5" Type="http://schemas.openxmlformats.org/officeDocument/2006/relationships/image" Target="../media/image57.png"/><Relationship Id="rId4" Type="http://schemas.openxmlformats.org/officeDocument/2006/relationships/image" Target="../media/image56.png"/></Relationships>
</file>

<file path=ppt/slides/_rels/slide19.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10.xml"/><Relationship Id="rId1" Type="http://schemas.openxmlformats.org/officeDocument/2006/relationships/slideLayout" Target="../slideLayouts/slideLayout5.xml"/><Relationship Id="rId4" Type="http://schemas.openxmlformats.org/officeDocument/2006/relationships/image" Target="../media/image62.png"/></Relationships>
</file>

<file path=ppt/slides/_rels/slide20.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image" Target="../media/image63.png"/><Relationship Id="rId1" Type="http://schemas.openxmlformats.org/officeDocument/2006/relationships/slideLayout" Target="../slideLayouts/slideLayout5.xml"/><Relationship Id="rId4" Type="http://schemas.openxmlformats.org/officeDocument/2006/relationships/image" Target="../media/image65.png"/></Relationships>
</file>

<file path=ppt/slides/_rels/slide21.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png"/><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12.xml"/><Relationship Id="rId1" Type="http://schemas.openxmlformats.org/officeDocument/2006/relationships/slideLayout" Target="../slideLayouts/slideLayout5.xml"/><Relationship Id="rId5" Type="http://schemas.openxmlformats.org/officeDocument/2006/relationships/image" Target="../media/image70.png"/><Relationship Id="rId4" Type="http://schemas.openxmlformats.org/officeDocument/2006/relationships/image" Target="../media/image69.png"/></Relationships>
</file>

<file path=ppt/slides/_rels/slide24.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image" Target="../media/image63.png"/><Relationship Id="rId1" Type="http://schemas.openxmlformats.org/officeDocument/2006/relationships/slideLayout" Target="../slideLayouts/slideLayout5.xml"/><Relationship Id="rId4" Type="http://schemas.openxmlformats.org/officeDocument/2006/relationships/image" Target="../media/image70.png"/></Relationships>
</file>

<file path=ppt/slides/_rels/slide25.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72.png"/><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image" Target="../media/image74.jpg"/><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1" name="Content Placeholder 20">
            <a:extLst>
              <a:ext uri="{FF2B5EF4-FFF2-40B4-BE49-F238E27FC236}">
                <a16:creationId xmlns:a16="http://schemas.microsoft.com/office/drawing/2014/main" id="{C3270DC8-EBF3-7DFE-ED80-86A3471E908E}"/>
              </a:ext>
            </a:extLst>
          </p:cNvPr>
          <p:cNvGraphicFramePr>
            <a:graphicFrameLocks noGrp="1"/>
          </p:cNvGraphicFramePr>
          <p:nvPr>
            <p:ph idx="1"/>
            <p:extLst>
              <p:ext uri="{D42A27DB-BD31-4B8C-83A1-F6EECF244321}">
                <p14:modId xmlns:p14="http://schemas.microsoft.com/office/powerpoint/2010/main" val="1870178181"/>
              </p:ext>
            </p:extLst>
          </p:nvPr>
        </p:nvGraphicFramePr>
        <p:xfrm>
          <a:off x="834012" y="823964"/>
          <a:ext cx="11357987" cy="48836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itle 2">
            <a:extLst>
              <a:ext uri="{FF2B5EF4-FFF2-40B4-BE49-F238E27FC236}">
                <a16:creationId xmlns:a16="http://schemas.microsoft.com/office/drawing/2014/main" id="{900AF725-3D2D-ECE6-C0E6-5BE3FDA8EFE5}"/>
              </a:ext>
            </a:extLst>
          </p:cNvPr>
          <p:cNvSpPr>
            <a:spLocks noGrp="1"/>
          </p:cNvSpPr>
          <p:nvPr>
            <p:ph type="title"/>
          </p:nvPr>
        </p:nvSpPr>
        <p:spPr>
          <a:xfrm>
            <a:off x="583688" y="455085"/>
            <a:ext cx="11127317" cy="975783"/>
          </a:xfrm>
        </p:spPr>
        <p:txBody>
          <a:bodyPr>
            <a:normAutofit/>
          </a:bodyPr>
          <a:lstStyle/>
          <a:p>
            <a:r>
              <a:rPr lang="en-US" sz="3200" b="1" dirty="0"/>
              <a:t>Today’s Discussion</a:t>
            </a:r>
          </a:p>
        </p:txBody>
      </p:sp>
      <p:sp>
        <p:nvSpPr>
          <p:cNvPr id="12" name="TextBox 11">
            <a:extLst>
              <a:ext uri="{FF2B5EF4-FFF2-40B4-BE49-F238E27FC236}">
                <a16:creationId xmlns:a16="http://schemas.microsoft.com/office/drawing/2014/main" id="{227A289E-9EC1-1C8C-6EAE-122D1C7EA5DF}"/>
              </a:ext>
            </a:extLst>
          </p:cNvPr>
          <p:cNvSpPr txBox="1"/>
          <p:nvPr/>
        </p:nvSpPr>
        <p:spPr>
          <a:xfrm>
            <a:off x="3808869" y="0"/>
            <a:ext cx="8383131" cy="1477328"/>
          </a:xfrm>
          <a:prstGeom prst="rect">
            <a:avLst/>
          </a:prstGeom>
          <a:noFill/>
        </p:spPr>
        <p:txBody>
          <a:bodyPr wrap="square">
            <a:spAutoFit/>
          </a:bodyPr>
          <a:lstStyle/>
          <a:p>
            <a:pPr algn="just">
              <a:spcBef>
                <a:spcPts val="0"/>
              </a:spcBef>
            </a:pPr>
            <a:r>
              <a:rPr lang="en-US" i="1" dirty="0">
                <a:solidFill>
                  <a:schemeClr val="tx1">
                    <a:lumMod val="50000"/>
                  </a:schemeClr>
                </a:solidFill>
              </a:rPr>
              <a:t>In our preceding session, we delved into the intricacies of VPN. As we progress into this week's lecture, our attention turns towards DHCP services. Throughout this session, we will explore fundamental DHCP concepts and its underlying technologies. Furthermore, we will proceed to implement this service within the context of our established network infrastructure.</a:t>
            </a:r>
          </a:p>
        </p:txBody>
      </p:sp>
      <p:sp>
        <p:nvSpPr>
          <p:cNvPr id="22" name="TextBox 21">
            <a:extLst>
              <a:ext uri="{FF2B5EF4-FFF2-40B4-BE49-F238E27FC236}">
                <a16:creationId xmlns:a16="http://schemas.microsoft.com/office/drawing/2014/main" id="{5A7EFF65-A732-E7E4-0A10-09EA48337B02}"/>
              </a:ext>
            </a:extLst>
          </p:cNvPr>
          <p:cNvSpPr txBox="1"/>
          <p:nvPr/>
        </p:nvSpPr>
        <p:spPr>
          <a:xfrm>
            <a:off x="121772" y="4991899"/>
            <a:ext cx="8383131" cy="646331"/>
          </a:xfrm>
          <a:prstGeom prst="rect">
            <a:avLst/>
          </a:prstGeom>
          <a:noFill/>
        </p:spPr>
        <p:txBody>
          <a:bodyPr wrap="square">
            <a:spAutoFit/>
          </a:bodyPr>
          <a:lstStyle/>
          <a:p>
            <a:pPr algn="just">
              <a:spcBef>
                <a:spcPts val="0"/>
              </a:spcBef>
            </a:pPr>
            <a:r>
              <a:rPr lang="en-US" i="1" dirty="0">
                <a:solidFill>
                  <a:schemeClr val="tx1">
                    <a:lumMod val="50000"/>
                  </a:schemeClr>
                </a:solidFill>
              </a:rPr>
              <a:t>Before we dive into today's topics, let's briefly recap </a:t>
            </a:r>
          </a:p>
          <a:p>
            <a:pPr algn="just">
              <a:spcBef>
                <a:spcPts val="0"/>
              </a:spcBef>
            </a:pPr>
            <a:r>
              <a:rPr lang="en-US" i="1" dirty="0">
                <a:solidFill>
                  <a:schemeClr val="tx1">
                    <a:lumMod val="50000"/>
                  </a:schemeClr>
                </a:solidFill>
              </a:rPr>
              <a:t>what we covered so far. </a:t>
            </a:r>
          </a:p>
        </p:txBody>
      </p:sp>
    </p:spTree>
    <p:extLst>
      <p:ext uri="{BB962C8B-B14F-4D97-AF65-F5344CB8AC3E}">
        <p14:creationId xmlns:p14="http://schemas.microsoft.com/office/powerpoint/2010/main" val="16930284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AE158124-C0C6-CE8D-7B7E-53F8490A39D5}"/>
              </a:ext>
            </a:extLst>
          </p:cNvPr>
          <p:cNvSpPr txBox="1"/>
          <p:nvPr/>
        </p:nvSpPr>
        <p:spPr>
          <a:xfrm>
            <a:off x="4888170" y="469420"/>
            <a:ext cx="2049407" cy="400110"/>
          </a:xfrm>
          <a:prstGeom prst="rect">
            <a:avLst/>
          </a:prstGeom>
          <a:noFill/>
          <a:effectLst>
            <a:outerShdw blurRad="50800" dist="38100" dir="5400000" algn="t" rotWithShape="0">
              <a:prstClr val="black">
                <a:alpha val="40000"/>
              </a:prstClr>
            </a:outerShdw>
          </a:effectLst>
        </p:spPr>
        <p:txBody>
          <a:bodyPr wrap="none" rtlCol="0">
            <a:spAutoFit/>
          </a:bodyPr>
          <a:lstStyle/>
          <a:p>
            <a:r>
              <a:rPr lang="en-GB" sz="2000" b="1" dirty="0">
                <a:effectLst>
                  <a:outerShdw blurRad="38100" dist="38100" dir="2700000" algn="tl">
                    <a:srgbClr val="000000">
                      <a:alpha val="43137"/>
                    </a:srgbClr>
                  </a:outerShdw>
                </a:effectLst>
              </a:rPr>
              <a:t>Scan and Share!!!</a:t>
            </a:r>
          </a:p>
        </p:txBody>
      </p:sp>
      <p:pic>
        <p:nvPicPr>
          <p:cNvPr id="4" name="Picture 3" descr="A qr code with a paper crane&#10;&#10;AI-generated content may be incorrect.">
            <a:extLst>
              <a:ext uri="{FF2B5EF4-FFF2-40B4-BE49-F238E27FC236}">
                <a16:creationId xmlns:a16="http://schemas.microsoft.com/office/drawing/2014/main" id="{03BE7231-D480-CAFD-CD81-9BEA0FA6855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76730" y="869530"/>
            <a:ext cx="4863402" cy="4863402"/>
          </a:xfrm>
          <a:prstGeom prst="rect">
            <a:avLst/>
          </a:prstGeom>
        </p:spPr>
      </p:pic>
    </p:spTree>
    <p:extLst>
      <p:ext uri="{BB962C8B-B14F-4D97-AF65-F5344CB8AC3E}">
        <p14:creationId xmlns:p14="http://schemas.microsoft.com/office/powerpoint/2010/main" val="37906313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334089B-BA8A-036C-BF22-CC9BBE90B3B8}"/>
              </a:ext>
            </a:extLst>
          </p:cNvPr>
          <p:cNvSpPr>
            <a:spLocks noGrp="1"/>
          </p:cNvSpPr>
          <p:nvPr>
            <p:ph type="title"/>
          </p:nvPr>
        </p:nvSpPr>
        <p:spPr>
          <a:xfrm>
            <a:off x="0" y="0"/>
            <a:ext cx="2266122" cy="507268"/>
          </a:xfrm>
        </p:spPr>
        <p:txBody>
          <a:bodyPr>
            <a:normAutofit fontScale="90000"/>
          </a:bodyPr>
          <a:lstStyle/>
          <a:p>
            <a:r>
              <a:rPr lang="en-GB" sz="3200" dirty="0"/>
              <a:t>Milestone</a:t>
            </a:r>
          </a:p>
        </p:txBody>
      </p:sp>
      <p:pic>
        <p:nvPicPr>
          <p:cNvPr id="8" name="Graphic 7" descr="Bullseye with solid fill">
            <a:extLst>
              <a:ext uri="{FF2B5EF4-FFF2-40B4-BE49-F238E27FC236}">
                <a16:creationId xmlns:a16="http://schemas.microsoft.com/office/drawing/2014/main" id="{525C1E14-64F8-BFE5-5524-7D7193D8371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32464" y="760903"/>
            <a:ext cx="1302792" cy="1302792"/>
          </a:xfrm>
          <a:prstGeom prst="rect">
            <a:avLst/>
          </a:prstGeom>
        </p:spPr>
      </p:pic>
      <p:sp>
        <p:nvSpPr>
          <p:cNvPr id="11" name="Content Placeholder 1">
            <a:extLst>
              <a:ext uri="{FF2B5EF4-FFF2-40B4-BE49-F238E27FC236}">
                <a16:creationId xmlns:a16="http://schemas.microsoft.com/office/drawing/2014/main" id="{A44A8C83-161E-AE8B-6631-6F3BF0085D9C}"/>
              </a:ext>
            </a:extLst>
          </p:cNvPr>
          <p:cNvSpPr>
            <a:spLocks noGrp="1"/>
          </p:cNvSpPr>
          <p:nvPr>
            <p:ph idx="1"/>
          </p:nvPr>
        </p:nvSpPr>
        <p:spPr>
          <a:xfrm>
            <a:off x="1904382" y="863137"/>
            <a:ext cx="9277086" cy="4150272"/>
          </a:xfrm>
          <a:solidFill>
            <a:schemeClr val="accent3"/>
          </a:solidFill>
          <a:ln>
            <a:noFill/>
          </a:ln>
        </p:spPr>
        <p:style>
          <a:lnRef idx="0">
            <a:scrgbClr r="0" g="0" b="0"/>
          </a:lnRef>
          <a:fillRef idx="0">
            <a:scrgbClr r="0" g="0" b="0"/>
          </a:fillRef>
          <a:effectRef idx="0">
            <a:scrgbClr r="0" g="0" b="0"/>
          </a:effectRef>
          <a:fontRef idx="minor">
            <a:schemeClr val="lt1"/>
          </a:fontRef>
        </p:style>
        <p:txBody>
          <a:bodyPr/>
          <a:lstStyle/>
          <a:p>
            <a:pPr marL="0" indent="0" algn="l"/>
            <a:r>
              <a:rPr lang="en-US" b="1" dirty="0">
                <a:solidFill>
                  <a:schemeClr val="tx1"/>
                </a:solidFill>
              </a:rPr>
              <a:t>Coursework 2:</a:t>
            </a:r>
          </a:p>
          <a:p>
            <a:pPr marL="342900" indent="-342900" algn="l">
              <a:buBlip>
                <a:blip r:embed="rId5">
                  <a:extLst>
                    <a:ext uri="{96DAC541-7B7A-43D3-8B79-37D633B846F1}">
                      <asvg:svgBlip xmlns:asvg="http://schemas.microsoft.com/office/drawing/2016/SVG/main" r:embed="rId6"/>
                    </a:ext>
                  </a:extLst>
                </a:blip>
              </a:buBlip>
            </a:pPr>
            <a:r>
              <a:rPr lang="en-GB" sz="2000" dirty="0">
                <a:solidFill>
                  <a:srgbClr val="FF0000"/>
                </a:solidFill>
                <a:highlight>
                  <a:srgbClr val="00FFFF"/>
                </a:highlight>
              </a:rPr>
              <a:t>Coursework 2 – Walkthrough</a:t>
            </a:r>
          </a:p>
          <a:p>
            <a:pPr marL="342900" indent="-342900" algn="l">
              <a:buBlip>
                <a:blip r:embed="rId5">
                  <a:extLst>
                    <a:ext uri="{96DAC541-7B7A-43D3-8B79-37D633B846F1}">
                      <asvg:svgBlip xmlns:asvg="http://schemas.microsoft.com/office/drawing/2016/SVG/main" r:embed="rId6"/>
                    </a:ext>
                  </a:extLst>
                </a:blip>
              </a:buBlip>
            </a:pPr>
            <a:r>
              <a:rPr lang="en-GB" sz="2000" dirty="0">
                <a:solidFill>
                  <a:srgbClr val="FF0000"/>
                </a:solidFill>
                <a:highlight>
                  <a:srgbClr val="00FFFF"/>
                </a:highlight>
              </a:rPr>
              <a:t>Plan to work on your Topology – Gannt Chart !!!</a:t>
            </a:r>
          </a:p>
          <a:p>
            <a:pPr marL="342900" indent="-342900" algn="l">
              <a:buBlip>
                <a:blip r:embed="rId5">
                  <a:extLst>
                    <a:ext uri="{96DAC541-7B7A-43D3-8B79-37D633B846F1}">
                      <asvg:svgBlip xmlns:asvg="http://schemas.microsoft.com/office/drawing/2016/SVG/main" r:embed="rId6"/>
                    </a:ext>
                  </a:extLst>
                </a:blip>
              </a:buBlip>
            </a:pPr>
            <a:r>
              <a:rPr lang="en-GB" sz="2000" dirty="0">
                <a:solidFill>
                  <a:srgbClr val="FF0000"/>
                </a:solidFill>
                <a:highlight>
                  <a:srgbClr val="00FFFF"/>
                </a:highlight>
              </a:rPr>
              <a:t>Continue with your Topology – Firewall Rules/ Policies</a:t>
            </a:r>
          </a:p>
          <a:p>
            <a:pPr marL="342900" indent="-342900" algn="l">
              <a:buBlip>
                <a:blip r:embed="rId5">
                  <a:extLst>
                    <a:ext uri="{96DAC541-7B7A-43D3-8B79-37D633B846F1}">
                      <asvg:svgBlip xmlns:asvg="http://schemas.microsoft.com/office/drawing/2016/SVG/main" r:embed="rId6"/>
                    </a:ext>
                  </a:extLst>
                </a:blip>
              </a:buBlip>
            </a:pPr>
            <a:r>
              <a:rPr lang="en-GB" sz="2000" dirty="0">
                <a:solidFill>
                  <a:srgbClr val="FF0000"/>
                </a:solidFill>
                <a:highlight>
                  <a:srgbClr val="00FFFF"/>
                </a:highlight>
              </a:rPr>
              <a:t>Installing RRAS Services, AD-DC, DNS, S2S VPN</a:t>
            </a:r>
          </a:p>
          <a:p>
            <a:pPr marL="342900" indent="-342900" algn="l">
              <a:buBlip>
                <a:blip r:embed="rId5">
                  <a:extLst>
                    <a:ext uri="{96DAC541-7B7A-43D3-8B79-37D633B846F1}">
                      <asvg:svgBlip xmlns:asvg="http://schemas.microsoft.com/office/drawing/2016/SVG/main" r:embed="rId6"/>
                    </a:ext>
                  </a:extLst>
                </a:blip>
              </a:buBlip>
            </a:pPr>
            <a:r>
              <a:rPr lang="en-GB" sz="2000" dirty="0">
                <a:solidFill>
                  <a:srgbClr val="FF0000"/>
                </a:solidFill>
                <a:highlight>
                  <a:srgbClr val="FFFF00"/>
                </a:highlight>
              </a:rPr>
              <a:t>Joining Debian to Domain, Configuring DHCP, Mount Second Disk, Export/ Create User Accounts</a:t>
            </a:r>
          </a:p>
          <a:p>
            <a:pPr marL="342900" indent="-342900" algn="l">
              <a:buBlip>
                <a:blip r:embed="rId5">
                  <a:extLst>
                    <a:ext uri="{96DAC541-7B7A-43D3-8B79-37D633B846F1}">
                      <asvg:svgBlip xmlns:asvg="http://schemas.microsoft.com/office/drawing/2016/SVG/main" r:embed="rId6"/>
                    </a:ext>
                  </a:extLst>
                </a:blip>
              </a:buBlip>
            </a:pPr>
            <a:r>
              <a:rPr lang="en-GB" sz="2000" dirty="0">
                <a:solidFill>
                  <a:srgbClr val="FF0000"/>
                </a:solidFill>
              </a:rPr>
              <a:t>Work on other Aspects (Sharing Disk Drive, IIS Server, RDS)</a:t>
            </a:r>
          </a:p>
          <a:p>
            <a:pPr marL="342900" indent="-342900" algn="l">
              <a:buBlip>
                <a:blip r:embed="rId5">
                  <a:extLst>
                    <a:ext uri="{96DAC541-7B7A-43D3-8B79-37D633B846F1}">
                      <asvg:svgBlip xmlns:asvg="http://schemas.microsoft.com/office/drawing/2016/SVG/main" r:embed="rId6"/>
                    </a:ext>
                  </a:extLst>
                </a:blip>
              </a:buBlip>
            </a:pPr>
            <a:r>
              <a:rPr lang="en-GB" sz="2000" dirty="0">
                <a:solidFill>
                  <a:srgbClr val="FF0000"/>
                </a:solidFill>
              </a:rPr>
              <a:t>Troubleshoot if necessary</a:t>
            </a:r>
          </a:p>
          <a:p>
            <a:pPr marL="342900" indent="-342900" algn="l">
              <a:buBlip>
                <a:blip r:embed="rId5">
                  <a:extLst>
                    <a:ext uri="{96DAC541-7B7A-43D3-8B79-37D633B846F1}">
                      <asvg:svgBlip xmlns:asvg="http://schemas.microsoft.com/office/drawing/2016/SVG/main" r:embed="rId6"/>
                    </a:ext>
                  </a:extLst>
                </a:blip>
              </a:buBlip>
            </a:pPr>
            <a:r>
              <a:rPr lang="en-GB" sz="2000" dirty="0">
                <a:solidFill>
                  <a:srgbClr val="FF0000"/>
                </a:solidFill>
              </a:rPr>
              <a:t>Submit your Coursework 2 </a:t>
            </a:r>
            <a:r>
              <a:rPr lang="en-GB" sz="2000" b="1" dirty="0">
                <a:solidFill>
                  <a:srgbClr val="FF0000"/>
                </a:solidFill>
              </a:rPr>
              <a:t>– 13/05/2024</a:t>
            </a:r>
            <a:r>
              <a:rPr lang="en-GB" sz="2000" dirty="0">
                <a:solidFill>
                  <a:srgbClr val="FF0000"/>
                </a:solidFill>
              </a:rPr>
              <a:t> (Submission prior to 9.00 am before 1</a:t>
            </a:r>
            <a:r>
              <a:rPr lang="en-GB" sz="2000" baseline="30000" dirty="0">
                <a:solidFill>
                  <a:srgbClr val="FF0000"/>
                </a:solidFill>
              </a:rPr>
              <a:t>st</a:t>
            </a:r>
            <a:r>
              <a:rPr lang="en-GB" sz="2000" dirty="0">
                <a:solidFill>
                  <a:srgbClr val="FF0000"/>
                </a:solidFill>
              </a:rPr>
              <a:t> presentation starts)</a:t>
            </a:r>
          </a:p>
          <a:p>
            <a:pPr marL="342900" indent="-342900" algn="l">
              <a:buBlip>
                <a:blip r:embed="rId5">
                  <a:extLst>
                    <a:ext uri="{96DAC541-7B7A-43D3-8B79-37D633B846F1}">
                      <asvg:svgBlip xmlns:asvg="http://schemas.microsoft.com/office/drawing/2016/SVG/main" r:embed="rId6"/>
                    </a:ext>
                  </a:extLst>
                </a:blip>
              </a:buBlip>
            </a:pPr>
            <a:endParaRPr lang="en-US" b="1" dirty="0">
              <a:solidFill>
                <a:srgbClr val="FF0000"/>
              </a:solidFill>
            </a:endParaRPr>
          </a:p>
          <a:p>
            <a:pPr marL="0" indent="0" algn="l"/>
            <a:endParaRPr lang="en-US" b="1" dirty="0">
              <a:solidFill>
                <a:schemeClr val="tx1"/>
              </a:solidFill>
            </a:endParaRPr>
          </a:p>
        </p:txBody>
      </p:sp>
      <p:grpSp>
        <p:nvGrpSpPr>
          <p:cNvPr id="4" name="Group 3">
            <a:extLst>
              <a:ext uri="{FF2B5EF4-FFF2-40B4-BE49-F238E27FC236}">
                <a16:creationId xmlns:a16="http://schemas.microsoft.com/office/drawing/2014/main" id="{2CAE928C-3137-FAEB-48FC-8F424847DC38}"/>
              </a:ext>
            </a:extLst>
          </p:cNvPr>
          <p:cNvGrpSpPr/>
          <p:nvPr/>
        </p:nvGrpSpPr>
        <p:grpSpPr>
          <a:xfrm>
            <a:off x="10670102" y="1253159"/>
            <a:ext cx="513039" cy="3370228"/>
            <a:chOff x="10670102" y="1253159"/>
            <a:chExt cx="513039" cy="3370228"/>
          </a:xfrm>
        </p:grpSpPr>
        <p:pic>
          <p:nvPicPr>
            <p:cNvPr id="14" name="Graphic 13" descr="Checkbox Checked with solid fill">
              <a:extLst>
                <a:ext uri="{FF2B5EF4-FFF2-40B4-BE49-F238E27FC236}">
                  <a16:creationId xmlns:a16="http://schemas.microsoft.com/office/drawing/2014/main" id="{F602DACD-D243-48D0-D1F2-0DF25993B424}"/>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0674199" y="1253159"/>
              <a:ext cx="507269" cy="507269"/>
            </a:xfrm>
            <a:prstGeom prst="rect">
              <a:avLst/>
            </a:prstGeom>
          </p:spPr>
        </p:pic>
        <p:pic>
          <p:nvPicPr>
            <p:cNvPr id="16" name="Graphic 15" descr="Checkbox Crossed with solid fill">
              <a:extLst>
                <a:ext uri="{FF2B5EF4-FFF2-40B4-BE49-F238E27FC236}">
                  <a16:creationId xmlns:a16="http://schemas.microsoft.com/office/drawing/2014/main" id="{A3F59702-22A5-FFD1-8F65-E8EFDE368BDE}"/>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10674198" y="3168373"/>
              <a:ext cx="507269" cy="507269"/>
            </a:xfrm>
            <a:prstGeom prst="rect">
              <a:avLst/>
            </a:prstGeom>
          </p:spPr>
        </p:pic>
        <p:pic>
          <p:nvPicPr>
            <p:cNvPr id="17" name="Graphic 16" descr="Checkbox Crossed with solid fill">
              <a:extLst>
                <a:ext uri="{FF2B5EF4-FFF2-40B4-BE49-F238E27FC236}">
                  <a16:creationId xmlns:a16="http://schemas.microsoft.com/office/drawing/2014/main" id="{21500554-AE7B-E037-F7C1-C11FE41EFC7F}"/>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10674197" y="3523243"/>
              <a:ext cx="507269" cy="507269"/>
            </a:xfrm>
            <a:prstGeom prst="rect">
              <a:avLst/>
            </a:prstGeom>
          </p:spPr>
        </p:pic>
        <p:pic>
          <p:nvPicPr>
            <p:cNvPr id="18" name="Graphic 17" descr="Share">
              <a:extLst>
                <a:ext uri="{FF2B5EF4-FFF2-40B4-BE49-F238E27FC236}">
                  <a16:creationId xmlns:a16="http://schemas.microsoft.com/office/drawing/2014/main" id="{1FACCFDA-9ECD-DAE7-03D2-1DA20604FBFB}"/>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10728953" y="4225632"/>
              <a:ext cx="397755" cy="397755"/>
            </a:xfrm>
            <a:prstGeom prst="rect">
              <a:avLst/>
            </a:prstGeom>
          </p:spPr>
        </p:pic>
        <p:pic>
          <p:nvPicPr>
            <p:cNvPr id="20" name="Graphic 19" descr="Checkbox Checked with solid fill">
              <a:extLst>
                <a:ext uri="{FF2B5EF4-FFF2-40B4-BE49-F238E27FC236}">
                  <a16:creationId xmlns:a16="http://schemas.microsoft.com/office/drawing/2014/main" id="{E519DACF-93D7-3274-F987-0C7118963C1F}"/>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0674197" y="1661647"/>
              <a:ext cx="507269" cy="507269"/>
            </a:xfrm>
            <a:prstGeom prst="rect">
              <a:avLst/>
            </a:prstGeom>
          </p:spPr>
        </p:pic>
        <p:pic>
          <p:nvPicPr>
            <p:cNvPr id="21" name="Graphic 20" descr="Checkbox Checked with solid fill">
              <a:extLst>
                <a:ext uri="{FF2B5EF4-FFF2-40B4-BE49-F238E27FC236}">
                  <a16:creationId xmlns:a16="http://schemas.microsoft.com/office/drawing/2014/main" id="{D96FCF04-EA84-C2BA-AD2C-708590D5BED2}"/>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0674195" y="2022362"/>
              <a:ext cx="507269" cy="507269"/>
            </a:xfrm>
            <a:prstGeom prst="rect">
              <a:avLst/>
            </a:prstGeom>
          </p:spPr>
        </p:pic>
        <p:pic>
          <p:nvPicPr>
            <p:cNvPr id="22" name="Graphic 21" descr="Checkbox Crossed with solid fill">
              <a:extLst>
                <a:ext uri="{FF2B5EF4-FFF2-40B4-BE49-F238E27FC236}">
                  <a16:creationId xmlns:a16="http://schemas.microsoft.com/office/drawing/2014/main" id="{6B122C9E-EF10-54F2-3DC6-3C703973C40F}"/>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10670102" y="2778351"/>
              <a:ext cx="507269" cy="507269"/>
            </a:xfrm>
            <a:prstGeom prst="rect">
              <a:avLst/>
            </a:prstGeom>
          </p:spPr>
        </p:pic>
        <p:pic>
          <p:nvPicPr>
            <p:cNvPr id="2" name="Graphic 1" descr="Checkbox Checked with solid fill">
              <a:extLst>
                <a:ext uri="{FF2B5EF4-FFF2-40B4-BE49-F238E27FC236}">
                  <a16:creationId xmlns:a16="http://schemas.microsoft.com/office/drawing/2014/main" id="{7271BC2E-528C-FEDD-4A04-0E731BDF044C}"/>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0675872" y="2385777"/>
              <a:ext cx="507269" cy="507269"/>
            </a:xfrm>
            <a:prstGeom prst="rect">
              <a:avLst/>
            </a:prstGeom>
          </p:spPr>
        </p:pic>
      </p:grpSp>
    </p:spTree>
    <p:extLst>
      <p:ext uri="{BB962C8B-B14F-4D97-AF65-F5344CB8AC3E}">
        <p14:creationId xmlns:p14="http://schemas.microsoft.com/office/powerpoint/2010/main" val="31303276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99D672-152B-FB25-B999-8173B01ABE4F}"/>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8AD73762-3B78-DEA8-9F88-F847BFB40C8B}"/>
              </a:ext>
            </a:extLst>
          </p:cNvPr>
          <p:cNvSpPr>
            <a:spLocks noGrp="1"/>
          </p:cNvSpPr>
          <p:nvPr>
            <p:ph type="title"/>
          </p:nvPr>
        </p:nvSpPr>
        <p:spPr>
          <a:xfrm>
            <a:off x="0" y="0"/>
            <a:ext cx="2266122" cy="507268"/>
          </a:xfrm>
        </p:spPr>
        <p:txBody>
          <a:bodyPr>
            <a:normAutofit fontScale="90000"/>
          </a:bodyPr>
          <a:lstStyle/>
          <a:p>
            <a:r>
              <a:rPr lang="en-GB" sz="3200" dirty="0"/>
              <a:t>Milestone</a:t>
            </a:r>
          </a:p>
        </p:txBody>
      </p:sp>
      <p:pic>
        <p:nvPicPr>
          <p:cNvPr id="8" name="Graphic 7" descr="Bullseye with solid fill">
            <a:extLst>
              <a:ext uri="{FF2B5EF4-FFF2-40B4-BE49-F238E27FC236}">
                <a16:creationId xmlns:a16="http://schemas.microsoft.com/office/drawing/2014/main" id="{3F7C5A9B-A5EE-FC58-EDB0-2E59E0A41B8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1049692" y="0"/>
            <a:ext cx="1004835" cy="1004835"/>
          </a:xfrm>
          <a:prstGeom prst="rect">
            <a:avLst/>
          </a:prstGeom>
        </p:spPr>
      </p:pic>
      <p:pic>
        <p:nvPicPr>
          <p:cNvPr id="29" name="Picture 28">
            <a:extLst>
              <a:ext uri="{FF2B5EF4-FFF2-40B4-BE49-F238E27FC236}">
                <a16:creationId xmlns:a16="http://schemas.microsoft.com/office/drawing/2014/main" id="{8CC38D5C-5C8A-F254-8270-A8E128F1CAC8}"/>
              </a:ext>
            </a:extLst>
          </p:cNvPr>
          <p:cNvPicPr>
            <a:picLocks noChangeAspect="1"/>
          </p:cNvPicPr>
          <p:nvPr/>
        </p:nvPicPr>
        <p:blipFill>
          <a:blip r:embed="rId5"/>
          <a:stretch>
            <a:fillRect/>
          </a:stretch>
        </p:blipFill>
        <p:spPr>
          <a:xfrm>
            <a:off x="6096000" y="1955429"/>
            <a:ext cx="5810797" cy="987010"/>
          </a:xfrm>
          <a:prstGeom prst="rect">
            <a:avLst/>
          </a:prstGeom>
        </p:spPr>
      </p:pic>
      <p:pic>
        <p:nvPicPr>
          <p:cNvPr id="31" name="Picture 30" descr="Wood carving of the number one on a table">
            <a:extLst>
              <a:ext uri="{FF2B5EF4-FFF2-40B4-BE49-F238E27FC236}">
                <a16:creationId xmlns:a16="http://schemas.microsoft.com/office/drawing/2014/main" id="{19AF9A10-2532-2975-D7F6-977543F905F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3868618" cy="2345803"/>
          </a:xfrm>
          <a:prstGeom prst="rect">
            <a:avLst/>
          </a:prstGeom>
        </p:spPr>
      </p:pic>
      <p:pic>
        <p:nvPicPr>
          <p:cNvPr id="24" name="Picture 23">
            <a:extLst>
              <a:ext uri="{FF2B5EF4-FFF2-40B4-BE49-F238E27FC236}">
                <a16:creationId xmlns:a16="http://schemas.microsoft.com/office/drawing/2014/main" id="{AC680767-2406-E8D1-2369-030B987E4EEF}"/>
              </a:ext>
            </a:extLst>
          </p:cNvPr>
          <p:cNvPicPr>
            <a:picLocks noChangeAspect="1"/>
          </p:cNvPicPr>
          <p:nvPr/>
        </p:nvPicPr>
        <p:blipFill>
          <a:blip r:embed="rId7"/>
          <a:stretch>
            <a:fillRect/>
          </a:stretch>
        </p:blipFill>
        <p:spPr>
          <a:xfrm>
            <a:off x="1635257" y="496996"/>
            <a:ext cx="4798892" cy="845633"/>
          </a:xfrm>
          <a:prstGeom prst="rect">
            <a:avLst/>
          </a:prstGeom>
        </p:spPr>
      </p:pic>
      <p:pic>
        <p:nvPicPr>
          <p:cNvPr id="19" name="Picture 18">
            <a:extLst>
              <a:ext uri="{FF2B5EF4-FFF2-40B4-BE49-F238E27FC236}">
                <a16:creationId xmlns:a16="http://schemas.microsoft.com/office/drawing/2014/main" id="{D3700D78-8B79-1D43-C73A-F8D7BD3F782B}"/>
              </a:ext>
            </a:extLst>
          </p:cNvPr>
          <p:cNvPicPr>
            <a:picLocks noChangeAspect="1"/>
          </p:cNvPicPr>
          <p:nvPr/>
        </p:nvPicPr>
        <p:blipFill>
          <a:blip r:embed="rId8"/>
          <a:stretch>
            <a:fillRect/>
          </a:stretch>
        </p:blipFill>
        <p:spPr>
          <a:xfrm>
            <a:off x="1635257" y="131550"/>
            <a:ext cx="4798892" cy="277487"/>
          </a:xfrm>
          <a:prstGeom prst="rect">
            <a:avLst/>
          </a:prstGeom>
        </p:spPr>
      </p:pic>
      <p:pic>
        <p:nvPicPr>
          <p:cNvPr id="26" name="Picture 25">
            <a:extLst>
              <a:ext uri="{FF2B5EF4-FFF2-40B4-BE49-F238E27FC236}">
                <a16:creationId xmlns:a16="http://schemas.microsoft.com/office/drawing/2014/main" id="{BE36B58A-1E4B-F482-FC44-E3C97B1D03F6}"/>
              </a:ext>
            </a:extLst>
          </p:cNvPr>
          <p:cNvPicPr>
            <a:picLocks noChangeAspect="1"/>
          </p:cNvPicPr>
          <p:nvPr/>
        </p:nvPicPr>
        <p:blipFill>
          <a:blip r:embed="rId9"/>
          <a:stretch>
            <a:fillRect/>
          </a:stretch>
        </p:blipFill>
        <p:spPr>
          <a:xfrm>
            <a:off x="1635257" y="1422329"/>
            <a:ext cx="4739583" cy="639444"/>
          </a:xfrm>
          <a:prstGeom prst="rect">
            <a:avLst/>
          </a:prstGeom>
        </p:spPr>
      </p:pic>
      <p:pic>
        <p:nvPicPr>
          <p:cNvPr id="33" name="Picture 32">
            <a:extLst>
              <a:ext uri="{FF2B5EF4-FFF2-40B4-BE49-F238E27FC236}">
                <a16:creationId xmlns:a16="http://schemas.microsoft.com/office/drawing/2014/main" id="{2B845531-9C6A-FE51-E6FA-3E9285B8868A}"/>
              </a:ext>
            </a:extLst>
          </p:cNvPr>
          <p:cNvPicPr>
            <a:picLocks noChangeAspect="1"/>
          </p:cNvPicPr>
          <p:nvPr/>
        </p:nvPicPr>
        <p:blipFill>
          <a:blip r:embed="rId10"/>
          <a:stretch>
            <a:fillRect/>
          </a:stretch>
        </p:blipFill>
        <p:spPr>
          <a:xfrm>
            <a:off x="6432693" y="157889"/>
            <a:ext cx="2935704" cy="218616"/>
          </a:xfrm>
          <a:prstGeom prst="rect">
            <a:avLst/>
          </a:prstGeom>
        </p:spPr>
      </p:pic>
      <p:pic>
        <p:nvPicPr>
          <p:cNvPr id="35" name="Picture 34">
            <a:extLst>
              <a:ext uri="{FF2B5EF4-FFF2-40B4-BE49-F238E27FC236}">
                <a16:creationId xmlns:a16="http://schemas.microsoft.com/office/drawing/2014/main" id="{10EF13CB-AF20-A84B-E0E7-FDFE668D4539}"/>
              </a:ext>
            </a:extLst>
          </p:cNvPr>
          <p:cNvPicPr>
            <a:picLocks noChangeAspect="1"/>
          </p:cNvPicPr>
          <p:nvPr/>
        </p:nvPicPr>
        <p:blipFill>
          <a:blip r:embed="rId11"/>
          <a:stretch>
            <a:fillRect/>
          </a:stretch>
        </p:blipFill>
        <p:spPr>
          <a:xfrm>
            <a:off x="6096000" y="3062930"/>
            <a:ext cx="5706951" cy="751286"/>
          </a:xfrm>
          <a:prstGeom prst="rect">
            <a:avLst/>
          </a:prstGeom>
        </p:spPr>
      </p:pic>
      <p:pic>
        <p:nvPicPr>
          <p:cNvPr id="37" name="Picture 36">
            <a:extLst>
              <a:ext uri="{FF2B5EF4-FFF2-40B4-BE49-F238E27FC236}">
                <a16:creationId xmlns:a16="http://schemas.microsoft.com/office/drawing/2014/main" id="{26C2E01D-9CB6-8EE0-0F89-08A2EEBD0F90}"/>
              </a:ext>
            </a:extLst>
          </p:cNvPr>
          <p:cNvPicPr>
            <a:picLocks noChangeAspect="1"/>
          </p:cNvPicPr>
          <p:nvPr/>
        </p:nvPicPr>
        <p:blipFill>
          <a:blip r:embed="rId12"/>
          <a:stretch>
            <a:fillRect/>
          </a:stretch>
        </p:blipFill>
        <p:spPr>
          <a:xfrm>
            <a:off x="150996" y="3807237"/>
            <a:ext cx="4924921" cy="396329"/>
          </a:xfrm>
          <a:prstGeom prst="rect">
            <a:avLst/>
          </a:prstGeom>
        </p:spPr>
      </p:pic>
      <p:pic>
        <p:nvPicPr>
          <p:cNvPr id="39" name="Picture 38">
            <a:extLst>
              <a:ext uri="{FF2B5EF4-FFF2-40B4-BE49-F238E27FC236}">
                <a16:creationId xmlns:a16="http://schemas.microsoft.com/office/drawing/2014/main" id="{D2547357-6471-00AB-D386-FFACA9EB260F}"/>
              </a:ext>
            </a:extLst>
          </p:cNvPr>
          <p:cNvPicPr>
            <a:picLocks noChangeAspect="1"/>
          </p:cNvPicPr>
          <p:nvPr/>
        </p:nvPicPr>
        <p:blipFill>
          <a:blip r:embed="rId13"/>
          <a:stretch>
            <a:fillRect/>
          </a:stretch>
        </p:blipFill>
        <p:spPr>
          <a:xfrm>
            <a:off x="613981" y="4357902"/>
            <a:ext cx="3345966" cy="261858"/>
          </a:xfrm>
          <a:prstGeom prst="rect">
            <a:avLst/>
          </a:prstGeom>
        </p:spPr>
      </p:pic>
      <p:pic>
        <p:nvPicPr>
          <p:cNvPr id="41" name="Picture 40">
            <a:extLst>
              <a:ext uri="{FF2B5EF4-FFF2-40B4-BE49-F238E27FC236}">
                <a16:creationId xmlns:a16="http://schemas.microsoft.com/office/drawing/2014/main" id="{400B4260-7152-0C5D-3C99-9E1B56840281}"/>
              </a:ext>
            </a:extLst>
          </p:cNvPr>
          <p:cNvPicPr>
            <a:picLocks noChangeAspect="1"/>
          </p:cNvPicPr>
          <p:nvPr/>
        </p:nvPicPr>
        <p:blipFill>
          <a:blip r:embed="rId14"/>
          <a:stretch>
            <a:fillRect/>
          </a:stretch>
        </p:blipFill>
        <p:spPr>
          <a:xfrm>
            <a:off x="150996" y="4664208"/>
            <a:ext cx="5162854" cy="939282"/>
          </a:xfrm>
          <a:prstGeom prst="rect">
            <a:avLst/>
          </a:prstGeom>
        </p:spPr>
      </p:pic>
      <p:pic>
        <p:nvPicPr>
          <p:cNvPr id="43" name="Picture 42">
            <a:extLst>
              <a:ext uri="{FF2B5EF4-FFF2-40B4-BE49-F238E27FC236}">
                <a16:creationId xmlns:a16="http://schemas.microsoft.com/office/drawing/2014/main" id="{29225396-8784-28E5-FCBE-DC78BEF36F17}"/>
              </a:ext>
            </a:extLst>
          </p:cNvPr>
          <p:cNvPicPr>
            <a:picLocks noChangeAspect="1"/>
          </p:cNvPicPr>
          <p:nvPr/>
        </p:nvPicPr>
        <p:blipFill>
          <a:blip r:embed="rId15"/>
          <a:stretch>
            <a:fillRect/>
          </a:stretch>
        </p:blipFill>
        <p:spPr>
          <a:xfrm>
            <a:off x="7357700" y="4443794"/>
            <a:ext cx="4698689" cy="1187037"/>
          </a:xfrm>
          <a:prstGeom prst="rect">
            <a:avLst/>
          </a:prstGeom>
        </p:spPr>
      </p:pic>
      <p:sp>
        <p:nvSpPr>
          <p:cNvPr id="50" name="Rectangle 49">
            <a:extLst>
              <a:ext uri="{FF2B5EF4-FFF2-40B4-BE49-F238E27FC236}">
                <a16:creationId xmlns:a16="http://schemas.microsoft.com/office/drawing/2014/main" id="{038F2D09-CD5A-8DD3-BA33-3F2BFE6D02A8}"/>
              </a:ext>
            </a:extLst>
          </p:cNvPr>
          <p:cNvSpPr/>
          <p:nvPr/>
        </p:nvSpPr>
        <p:spPr>
          <a:xfrm>
            <a:off x="1131045" y="-7976"/>
            <a:ext cx="367408" cy="523220"/>
          </a:xfrm>
          <a:prstGeom prst="rect">
            <a:avLst/>
          </a:prstGeom>
          <a:noFill/>
        </p:spPr>
        <p:txBody>
          <a:bodyPr wrap="none" lIns="91440" tIns="45720" rIns="91440" bIns="45720">
            <a:spAutoFit/>
          </a:bodyPr>
          <a:lstStyle/>
          <a:p>
            <a:pPr algn="ctr"/>
            <a:r>
              <a:rPr lang="en-US" sz="2800" b="0" cap="none" spc="0" dirty="0">
                <a:ln w="0"/>
                <a:solidFill>
                  <a:srgbClr val="002060"/>
                </a:solidFill>
                <a:effectLst>
                  <a:outerShdw blurRad="38100" dist="19050" dir="2700000" algn="tl" rotWithShape="0">
                    <a:schemeClr val="dk1">
                      <a:alpha val="40000"/>
                    </a:schemeClr>
                  </a:outerShdw>
                </a:effectLst>
              </a:rPr>
              <a:t>5</a:t>
            </a:r>
          </a:p>
        </p:txBody>
      </p:sp>
      <p:sp>
        <p:nvSpPr>
          <p:cNvPr id="51" name="Rectangle 50">
            <a:extLst>
              <a:ext uri="{FF2B5EF4-FFF2-40B4-BE49-F238E27FC236}">
                <a16:creationId xmlns:a16="http://schemas.microsoft.com/office/drawing/2014/main" id="{9FD02A8B-74A2-2776-A1D6-93C203FE1D17}"/>
              </a:ext>
            </a:extLst>
          </p:cNvPr>
          <p:cNvSpPr/>
          <p:nvPr/>
        </p:nvSpPr>
        <p:spPr>
          <a:xfrm>
            <a:off x="6191136" y="3344175"/>
            <a:ext cx="367408" cy="523220"/>
          </a:xfrm>
          <a:prstGeom prst="rect">
            <a:avLst/>
          </a:prstGeom>
          <a:noFill/>
        </p:spPr>
        <p:txBody>
          <a:bodyPr wrap="none" lIns="91440" tIns="45720" rIns="91440" bIns="45720">
            <a:spAutoFit/>
          </a:bodyPr>
          <a:lstStyle/>
          <a:p>
            <a:pPr algn="ctr"/>
            <a:r>
              <a:rPr lang="en-US" sz="2800" b="0" cap="none" spc="0" dirty="0">
                <a:ln w="0"/>
                <a:solidFill>
                  <a:srgbClr val="002060"/>
                </a:solidFill>
                <a:effectLst>
                  <a:outerShdw blurRad="38100" dist="19050" dir="2700000" algn="tl" rotWithShape="0">
                    <a:schemeClr val="dk1">
                      <a:alpha val="40000"/>
                    </a:schemeClr>
                  </a:outerShdw>
                </a:effectLst>
              </a:rPr>
              <a:t>5</a:t>
            </a:r>
          </a:p>
        </p:txBody>
      </p:sp>
      <p:sp>
        <p:nvSpPr>
          <p:cNvPr id="52" name="Rectangle 51">
            <a:extLst>
              <a:ext uri="{FF2B5EF4-FFF2-40B4-BE49-F238E27FC236}">
                <a16:creationId xmlns:a16="http://schemas.microsoft.com/office/drawing/2014/main" id="{4D9F3877-35FA-0253-B58C-F27D42117180}"/>
              </a:ext>
            </a:extLst>
          </p:cNvPr>
          <p:cNvSpPr/>
          <p:nvPr/>
        </p:nvSpPr>
        <p:spPr>
          <a:xfrm>
            <a:off x="1120388" y="346459"/>
            <a:ext cx="641522" cy="523220"/>
          </a:xfrm>
          <a:prstGeom prst="rect">
            <a:avLst/>
          </a:prstGeom>
          <a:noFill/>
        </p:spPr>
        <p:txBody>
          <a:bodyPr wrap="none" lIns="91440" tIns="45720" rIns="91440" bIns="45720">
            <a:spAutoFit/>
          </a:bodyPr>
          <a:lstStyle/>
          <a:p>
            <a:pPr algn="ctr"/>
            <a:r>
              <a:rPr lang="en-US" sz="2800" b="0" cap="none" spc="0" dirty="0">
                <a:ln w="0"/>
                <a:solidFill>
                  <a:srgbClr val="002060"/>
                </a:solidFill>
                <a:effectLst>
                  <a:outerShdw blurRad="38100" dist="19050" dir="2700000" algn="tl" rotWithShape="0">
                    <a:schemeClr val="dk1">
                      <a:alpha val="40000"/>
                    </a:schemeClr>
                  </a:outerShdw>
                </a:effectLst>
              </a:rPr>
              <a:t>2.5</a:t>
            </a:r>
          </a:p>
        </p:txBody>
      </p:sp>
      <p:sp>
        <p:nvSpPr>
          <p:cNvPr id="53" name="Rectangle 52">
            <a:extLst>
              <a:ext uri="{FF2B5EF4-FFF2-40B4-BE49-F238E27FC236}">
                <a16:creationId xmlns:a16="http://schemas.microsoft.com/office/drawing/2014/main" id="{17884323-D955-270A-2293-5762693AA349}"/>
              </a:ext>
            </a:extLst>
          </p:cNvPr>
          <p:cNvSpPr/>
          <p:nvPr/>
        </p:nvSpPr>
        <p:spPr>
          <a:xfrm>
            <a:off x="6024727" y="2061773"/>
            <a:ext cx="641522" cy="523220"/>
          </a:xfrm>
          <a:prstGeom prst="rect">
            <a:avLst/>
          </a:prstGeom>
          <a:noFill/>
        </p:spPr>
        <p:txBody>
          <a:bodyPr wrap="none" lIns="91440" tIns="45720" rIns="91440" bIns="45720">
            <a:spAutoFit/>
          </a:bodyPr>
          <a:lstStyle/>
          <a:p>
            <a:pPr algn="ctr"/>
            <a:r>
              <a:rPr lang="en-US" sz="2800" b="0" cap="none" spc="0" dirty="0">
                <a:ln w="0"/>
                <a:solidFill>
                  <a:srgbClr val="002060"/>
                </a:solidFill>
                <a:effectLst>
                  <a:outerShdw blurRad="38100" dist="19050" dir="2700000" algn="tl" rotWithShape="0">
                    <a:schemeClr val="dk1">
                      <a:alpha val="40000"/>
                    </a:schemeClr>
                  </a:outerShdw>
                </a:effectLst>
              </a:rPr>
              <a:t>2.5</a:t>
            </a:r>
          </a:p>
        </p:txBody>
      </p:sp>
      <p:sp>
        <p:nvSpPr>
          <p:cNvPr id="54" name="Rectangle 53">
            <a:extLst>
              <a:ext uri="{FF2B5EF4-FFF2-40B4-BE49-F238E27FC236}">
                <a16:creationId xmlns:a16="http://schemas.microsoft.com/office/drawing/2014/main" id="{9F077290-DDCD-0689-D18E-DDEA96E5CB41}"/>
              </a:ext>
            </a:extLst>
          </p:cNvPr>
          <p:cNvSpPr/>
          <p:nvPr/>
        </p:nvSpPr>
        <p:spPr>
          <a:xfrm>
            <a:off x="1114574" y="750084"/>
            <a:ext cx="641522" cy="523220"/>
          </a:xfrm>
          <a:prstGeom prst="rect">
            <a:avLst/>
          </a:prstGeom>
          <a:noFill/>
        </p:spPr>
        <p:txBody>
          <a:bodyPr wrap="none" lIns="91440" tIns="45720" rIns="91440" bIns="45720">
            <a:spAutoFit/>
          </a:bodyPr>
          <a:lstStyle/>
          <a:p>
            <a:pPr algn="ctr"/>
            <a:r>
              <a:rPr lang="en-US" sz="2800" b="0" cap="none" spc="0" dirty="0">
                <a:ln w="0"/>
                <a:solidFill>
                  <a:srgbClr val="002060"/>
                </a:solidFill>
                <a:effectLst>
                  <a:outerShdw blurRad="38100" dist="19050" dir="2700000" algn="tl" rotWithShape="0">
                    <a:schemeClr val="dk1">
                      <a:alpha val="40000"/>
                    </a:schemeClr>
                  </a:outerShdw>
                </a:effectLst>
              </a:rPr>
              <a:t>2.5</a:t>
            </a:r>
          </a:p>
        </p:txBody>
      </p:sp>
      <p:sp>
        <p:nvSpPr>
          <p:cNvPr id="55" name="Rectangle 54">
            <a:extLst>
              <a:ext uri="{FF2B5EF4-FFF2-40B4-BE49-F238E27FC236}">
                <a16:creationId xmlns:a16="http://schemas.microsoft.com/office/drawing/2014/main" id="{20B164CB-D72C-EF71-92D9-EB238A74D4B4}"/>
              </a:ext>
            </a:extLst>
          </p:cNvPr>
          <p:cNvSpPr/>
          <p:nvPr/>
        </p:nvSpPr>
        <p:spPr>
          <a:xfrm>
            <a:off x="6024727" y="2597942"/>
            <a:ext cx="641522" cy="523220"/>
          </a:xfrm>
          <a:prstGeom prst="rect">
            <a:avLst/>
          </a:prstGeom>
          <a:noFill/>
        </p:spPr>
        <p:txBody>
          <a:bodyPr wrap="none" lIns="91440" tIns="45720" rIns="91440" bIns="45720">
            <a:spAutoFit/>
          </a:bodyPr>
          <a:lstStyle/>
          <a:p>
            <a:pPr algn="ctr"/>
            <a:r>
              <a:rPr lang="en-US" sz="2800" b="0" cap="none" spc="0" dirty="0">
                <a:ln w="0"/>
                <a:solidFill>
                  <a:srgbClr val="002060"/>
                </a:solidFill>
                <a:effectLst>
                  <a:outerShdw blurRad="38100" dist="19050" dir="2700000" algn="tl" rotWithShape="0">
                    <a:schemeClr val="dk1">
                      <a:alpha val="40000"/>
                    </a:schemeClr>
                  </a:outerShdw>
                </a:effectLst>
              </a:rPr>
              <a:t>2.5</a:t>
            </a:r>
          </a:p>
        </p:txBody>
      </p:sp>
      <p:sp>
        <p:nvSpPr>
          <p:cNvPr id="56" name="Rectangle 55">
            <a:extLst>
              <a:ext uri="{FF2B5EF4-FFF2-40B4-BE49-F238E27FC236}">
                <a16:creationId xmlns:a16="http://schemas.microsoft.com/office/drawing/2014/main" id="{CE27A728-86A0-BA28-07B9-C6D6465BDEF1}"/>
              </a:ext>
            </a:extLst>
          </p:cNvPr>
          <p:cNvSpPr/>
          <p:nvPr/>
        </p:nvSpPr>
        <p:spPr>
          <a:xfrm>
            <a:off x="1112995" y="1254510"/>
            <a:ext cx="641522" cy="523220"/>
          </a:xfrm>
          <a:prstGeom prst="rect">
            <a:avLst/>
          </a:prstGeom>
          <a:noFill/>
        </p:spPr>
        <p:txBody>
          <a:bodyPr wrap="none" lIns="91440" tIns="45720" rIns="91440" bIns="45720">
            <a:spAutoFit/>
          </a:bodyPr>
          <a:lstStyle/>
          <a:p>
            <a:pPr algn="ctr"/>
            <a:r>
              <a:rPr lang="en-US" sz="2800" b="0" cap="none" spc="0" dirty="0">
                <a:ln w="0"/>
                <a:solidFill>
                  <a:srgbClr val="002060"/>
                </a:solidFill>
                <a:effectLst>
                  <a:outerShdw blurRad="38100" dist="19050" dir="2700000" algn="tl" rotWithShape="0">
                    <a:schemeClr val="dk1">
                      <a:alpha val="40000"/>
                    </a:schemeClr>
                  </a:outerShdw>
                </a:effectLst>
              </a:rPr>
              <a:t>2.5</a:t>
            </a:r>
          </a:p>
        </p:txBody>
      </p:sp>
      <p:sp>
        <p:nvSpPr>
          <p:cNvPr id="57" name="Rectangle 56">
            <a:extLst>
              <a:ext uri="{FF2B5EF4-FFF2-40B4-BE49-F238E27FC236}">
                <a16:creationId xmlns:a16="http://schemas.microsoft.com/office/drawing/2014/main" id="{06784C6C-086B-A684-3B43-2F46A6D0947A}"/>
              </a:ext>
            </a:extLst>
          </p:cNvPr>
          <p:cNvSpPr/>
          <p:nvPr/>
        </p:nvSpPr>
        <p:spPr>
          <a:xfrm>
            <a:off x="1111416" y="1604953"/>
            <a:ext cx="641522" cy="523220"/>
          </a:xfrm>
          <a:prstGeom prst="rect">
            <a:avLst/>
          </a:prstGeom>
          <a:noFill/>
        </p:spPr>
        <p:txBody>
          <a:bodyPr wrap="none" lIns="91440" tIns="45720" rIns="91440" bIns="45720">
            <a:spAutoFit/>
          </a:bodyPr>
          <a:lstStyle/>
          <a:p>
            <a:pPr algn="ctr"/>
            <a:r>
              <a:rPr lang="en-US" sz="2800" b="0" cap="none" spc="0" dirty="0">
                <a:ln w="0"/>
                <a:solidFill>
                  <a:srgbClr val="002060"/>
                </a:solidFill>
                <a:effectLst>
                  <a:outerShdw blurRad="38100" dist="19050" dir="2700000" algn="tl" rotWithShape="0">
                    <a:schemeClr val="dk1">
                      <a:alpha val="40000"/>
                    </a:schemeClr>
                  </a:outerShdw>
                </a:effectLst>
              </a:rPr>
              <a:t>2.5</a:t>
            </a:r>
          </a:p>
        </p:txBody>
      </p:sp>
      <p:sp>
        <p:nvSpPr>
          <p:cNvPr id="58" name="Rectangle 57">
            <a:extLst>
              <a:ext uri="{FF2B5EF4-FFF2-40B4-BE49-F238E27FC236}">
                <a16:creationId xmlns:a16="http://schemas.microsoft.com/office/drawing/2014/main" id="{58FC935F-FA6C-637C-A107-50E57308F4CB}"/>
              </a:ext>
            </a:extLst>
          </p:cNvPr>
          <p:cNvSpPr/>
          <p:nvPr/>
        </p:nvSpPr>
        <p:spPr>
          <a:xfrm>
            <a:off x="109516" y="3936741"/>
            <a:ext cx="367408" cy="523220"/>
          </a:xfrm>
          <a:prstGeom prst="rect">
            <a:avLst/>
          </a:prstGeom>
          <a:noFill/>
        </p:spPr>
        <p:txBody>
          <a:bodyPr wrap="none" lIns="91440" tIns="45720" rIns="91440" bIns="45720">
            <a:spAutoFit/>
          </a:bodyPr>
          <a:lstStyle/>
          <a:p>
            <a:pPr algn="ctr"/>
            <a:r>
              <a:rPr lang="en-US" sz="2800" b="0" cap="none" spc="0" dirty="0">
                <a:ln w="0"/>
                <a:solidFill>
                  <a:srgbClr val="002060"/>
                </a:solidFill>
                <a:effectLst>
                  <a:outerShdw blurRad="38100" dist="19050" dir="2700000" algn="tl" rotWithShape="0">
                    <a:schemeClr val="dk1">
                      <a:alpha val="40000"/>
                    </a:schemeClr>
                  </a:outerShdw>
                </a:effectLst>
              </a:rPr>
              <a:t>5</a:t>
            </a:r>
          </a:p>
        </p:txBody>
      </p:sp>
      <p:sp>
        <p:nvSpPr>
          <p:cNvPr id="59" name="Rectangle 58">
            <a:extLst>
              <a:ext uri="{FF2B5EF4-FFF2-40B4-BE49-F238E27FC236}">
                <a16:creationId xmlns:a16="http://schemas.microsoft.com/office/drawing/2014/main" id="{BDA8286A-DDB4-798C-91C3-C6B0B71C8A1A}"/>
              </a:ext>
            </a:extLst>
          </p:cNvPr>
          <p:cNvSpPr/>
          <p:nvPr/>
        </p:nvSpPr>
        <p:spPr>
          <a:xfrm>
            <a:off x="109516" y="4808052"/>
            <a:ext cx="367408" cy="523220"/>
          </a:xfrm>
          <a:prstGeom prst="rect">
            <a:avLst/>
          </a:prstGeom>
          <a:noFill/>
        </p:spPr>
        <p:txBody>
          <a:bodyPr wrap="none" lIns="91440" tIns="45720" rIns="91440" bIns="45720">
            <a:spAutoFit/>
          </a:bodyPr>
          <a:lstStyle/>
          <a:p>
            <a:pPr algn="ctr"/>
            <a:r>
              <a:rPr lang="en-US" sz="2800" b="0" cap="none" spc="0" dirty="0">
                <a:ln w="0"/>
                <a:solidFill>
                  <a:srgbClr val="002060"/>
                </a:solidFill>
                <a:effectLst>
                  <a:outerShdw blurRad="38100" dist="19050" dir="2700000" algn="tl" rotWithShape="0">
                    <a:schemeClr val="dk1">
                      <a:alpha val="40000"/>
                    </a:schemeClr>
                  </a:outerShdw>
                </a:effectLst>
              </a:rPr>
              <a:t>5</a:t>
            </a:r>
          </a:p>
        </p:txBody>
      </p:sp>
      <p:sp>
        <p:nvSpPr>
          <p:cNvPr id="60" name="Rectangle 59">
            <a:extLst>
              <a:ext uri="{FF2B5EF4-FFF2-40B4-BE49-F238E27FC236}">
                <a16:creationId xmlns:a16="http://schemas.microsoft.com/office/drawing/2014/main" id="{B30C549B-45A2-1D75-BECC-C8B5D96FD13E}"/>
              </a:ext>
            </a:extLst>
          </p:cNvPr>
          <p:cNvSpPr/>
          <p:nvPr/>
        </p:nvSpPr>
        <p:spPr>
          <a:xfrm>
            <a:off x="6996863" y="4284832"/>
            <a:ext cx="367408" cy="523220"/>
          </a:xfrm>
          <a:prstGeom prst="rect">
            <a:avLst/>
          </a:prstGeom>
          <a:noFill/>
        </p:spPr>
        <p:txBody>
          <a:bodyPr wrap="none" lIns="91440" tIns="45720" rIns="91440" bIns="45720">
            <a:spAutoFit/>
          </a:bodyPr>
          <a:lstStyle/>
          <a:p>
            <a:pPr algn="ctr"/>
            <a:r>
              <a:rPr lang="en-US" sz="2800" b="0" cap="none" spc="0" dirty="0">
                <a:ln w="0"/>
                <a:solidFill>
                  <a:schemeClr val="accent2">
                    <a:lumMod val="75000"/>
                  </a:schemeClr>
                </a:solidFill>
                <a:effectLst>
                  <a:outerShdw blurRad="38100" dist="19050" dir="2700000" algn="tl" rotWithShape="0">
                    <a:schemeClr val="dk1">
                      <a:alpha val="40000"/>
                    </a:schemeClr>
                  </a:outerShdw>
                </a:effectLst>
              </a:rPr>
              <a:t>5</a:t>
            </a:r>
          </a:p>
        </p:txBody>
      </p:sp>
      <p:sp>
        <p:nvSpPr>
          <p:cNvPr id="61" name="Rectangle 60">
            <a:extLst>
              <a:ext uri="{FF2B5EF4-FFF2-40B4-BE49-F238E27FC236}">
                <a16:creationId xmlns:a16="http://schemas.microsoft.com/office/drawing/2014/main" id="{166E0644-4756-3214-6755-8B4FAF094503}"/>
              </a:ext>
            </a:extLst>
          </p:cNvPr>
          <p:cNvSpPr/>
          <p:nvPr/>
        </p:nvSpPr>
        <p:spPr>
          <a:xfrm>
            <a:off x="7348683" y="4911971"/>
            <a:ext cx="367408" cy="523220"/>
          </a:xfrm>
          <a:prstGeom prst="rect">
            <a:avLst/>
          </a:prstGeom>
          <a:noFill/>
        </p:spPr>
        <p:txBody>
          <a:bodyPr wrap="none" lIns="91440" tIns="45720" rIns="91440" bIns="45720">
            <a:spAutoFit/>
          </a:bodyPr>
          <a:lstStyle/>
          <a:p>
            <a:pPr algn="ctr"/>
            <a:r>
              <a:rPr lang="en-US" sz="2800" b="0" cap="none" spc="0" dirty="0">
                <a:ln w="0"/>
                <a:solidFill>
                  <a:srgbClr val="FF0000"/>
                </a:solidFill>
                <a:effectLst>
                  <a:outerShdw blurRad="38100" dist="19050" dir="2700000" algn="tl" rotWithShape="0">
                    <a:schemeClr val="dk1">
                      <a:alpha val="40000"/>
                    </a:schemeClr>
                  </a:outerShdw>
                </a:effectLst>
              </a:rPr>
              <a:t>5</a:t>
            </a:r>
          </a:p>
        </p:txBody>
      </p:sp>
      <p:sp>
        <p:nvSpPr>
          <p:cNvPr id="62" name="Rectangle 61">
            <a:extLst>
              <a:ext uri="{FF2B5EF4-FFF2-40B4-BE49-F238E27FC236}">
                <a16:creationId xmlns:a16="http://schemas.microsoft.com/office/drawing/2014/main" id="{28A48329-4FF1-2B55-E2ED-B4C9B4AB7439}"/>
              </a:ext>
            </a:extLst>
          </p:cNvPr>
          <p:cNvSpPr/>
          <p:nvPr/>
        </p:nvSpPr>
        <p:spPr>
          <a:xfrm>
            <a:off x="10059059" y="5270489"/>
            <a:ext cx="367408" cy="523220"/>
          </a:xfrm>
          <a:prstGeom prst="rect">
            <a:avLst/>
          </a:prstGeom>
          <a:noFill/>
        </p:spPr>
        <p:txBody>
          <a:bodyPr wrap="none" lIns="91440" tIns="45720" rIns="91440" bIns="45720">
            <a:spAutoFit/>
          </a:bodyPr>
          <a:lstStyle/>
          <a:p>
            <a:pPr algn="ctr"/>
            <a:r>
              <a:rPr lang="en-US" sz="2800" b="0" cap="none" spc="0" dirty="0">
                <a:ln w="0"/>
                <a:solidFill>
                  <a:srgbClr val="002060"/>
                </a:solidFill>
                <a:effectLst>
                  <a:outerShdw blurRad="38100" dist="19050" dir="2700000" algn="tl" rotWithShape="0">
                    <a:schemeClr val="dk1">
                      <a:alpha val="40000"/>
                    </a:schemeClr>
                  </a:outerShdw>
                </a:effectLst>
              </a:rPr>
              <a:t>5</a:t>
            </a:r>
          </a:p>
        </p:txBody>
      </p:sp>
      <p:sp>
        <p:nvSpPr>
          <p:cNvPr id="64" name="Rectangle 63">
            <a:extLst>
              <a:ext uri="{FF2B5EF4-FFF2-40B4-BE49-F238E27FC236}">
                <a16:creationId xmlns:a16="http://schemas.microsoft.com/office/drawing/2014/main" id="{F7AE6E61-4F7A-46A6-1609-487529BE1646}"/>
              </a:ext>
            </a:extLst>
          </p:cNvPr>
          <p:cNvSpPr/>
          <p:nvPr/>
        </p:nvSpPr>
        <p:spPr>
          <a:xfrm>
            <a:off x="6694079" y="507268"/>
            <a:ext cx="695325" cy="822960"/>
          </a:xfrm>
          <a:prstGeom prst="rect">
            <a:avLst/>
          </a:prstGeom>
          <a:noFill/>
        </p:spPr>
        <p:txBody>
          <a:bodyPr wrap="none" lIns="91440" tIns="45720" rIns="91440" bIns="45720">
            <a:spAutoFit/>
          </a:bodyPr>
          <a:lstStyle/>
          <a:p>
            <a:pPr algn="ct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15</a:t>
            </a:r>
            <a:endParaRPr lang="en-GB"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65" name="Rectangle 64">
            <a:extLst>
              <a:ext uri="{FF2B5EF4-FFF2-40B4-BE49-F238E27FC236}">
                <a16:creationId xmlns:a16="http://schemas.microsoft.com/office/drawing/2014/main" id="{ADD0A5F9-9905-8364-5E9C-5DEDD3E87EA5}"/>
              </a:ext>
            </a:extLst>
          </p:cNvPr>
          <p:cNvSpPr/>
          <p:nvPr/>
        </p:nvSpPr>
        <p:spPr>
          <a:xfrm>
            <a:off x="10258639" y="1129017"/>
            <a:ext cx="886781" cy="923330"/>
          </a:xfrm>
          <a:prstGeom prst="rect">
            <a:avLst/>
          </a:prstGeom>
          <a:noFill/>
        </p:spPr>
        <p:txBody>
          <a:bodyPr wrap="none" lIns="91440" tIns="45720" rIns="91440" bIns="45720">
            <a:spAutoFit/>
          </a:bodyPr>
          <a:lstStyle/>
          <a:p>
            <a:pPr algn="ct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10</a:t>
            </a:r>
            <a:endParaRPr lang="en-GB"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66" name="Rectangle 65">
            <a:extLst>
              <a:ext uri="{FF2B5EF4-FFF2-40B4-BE49-F238E27FC236}">
                <a16:creationId xmlns:a16="http://schemas.microsoft.com/office/drawing/2014/main" id="{2711D331-F238-92B1-364A-84A720AD314A}"/>
              </a:ext>
            </a:extLst>
          </p:cNvPr>
          <p:cNvSpPr/>
          <p:nvPr/>
        </p:nvSpPr>
        <p:spPr>
          <a:xfrm>
            <a:off x="145987" y="2900985"/>
            <a:ext cx="886781" cy="923330"/>
          </a:xfrm>
          <a:prstGeom prst="rect">
            <a:avLst/>
          </a:prstGeom>
          <a:noFill/>
        </p:spPr>
        <p:txBody>
          <a:bodyPr wrap="none" lIns="91440" tIns="45720" rIns="91440" bIns="45720">
            <a:spAutoFit/>
          </a:bodyPr>
          <a:lstStyle/>
          <a:p>
            <a:pPr algn="ct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10</a:t>
            </a:r>
            <a:endParaRPr lang="en-GB"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67" name="Rectangle 66">
            <a:extLst>
              <a:ext uri="{FF2B5EF4-FFF2-40B4-BE49-F238E27FC236}">
                <a16:creationId xmlns:a16="http://schemas.microsoft.com/office/drawing/2014/main" id="{A3847B98-622A-2900-954F-1F27A1196700}"/>
              </a:ext>
            </a:extLst>
          </p:cNvPr>
          <p:cNvSpPr/>
          <p:nvPr/>
        </p:nvSpPr>
        <p:spPr>
          <a:xfrm>
            <a:off x="8492280" y="3614766"/>
            <a:ext cx="695325" cy="822960"/>
          </a:xfrm>
          <a:prstGeom prst="rect">
            <a:avLst/>
          </a:prstGeom>
          <a:noFill/>
        </p:spPr>
        <p:txBody>
          <a:bodyPr wrap="none" lIns="91440" tIns="45720" rIns="91440" bIns="45720">
            <a:spAutoFit/>
          </a:bodyPr>
          <a:lstStyle/>
          <a:p>
            <a:pPr algn="ct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15</a:t>
            </a:r>
            <a:endParaRPr lang="en-GB"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cxnSp>
        <p:nvCxnSpPr>
          <p:cNvPr id="69" name="Straight Arrow Connector 68">
            <a:extLst>
              <a:ext uri="{FF2B5EF4-FFF2-40B4-BE49-F238E27FC236}">
                <a16:creationId xmlns:a16="http://schemas.microsoft.com/office/drawing/2014/main" id="{A2481CAB-DEF8-A2AD-4AEC-53973F465966}"/>
              </a:ext>
            </a:extLst>
          </p:cNvPr>
          <p:cNvCxnSpPr/>
          <p:nvPr/>
        </p:nvCxnSpPr>
        <p:spPr>
          <a:xfrm>
            <a:off x="4190163" y="2240782"/>
            <a:ext cx="1738364" cy="822148"/>
          </a:xfrm>
          <a:prstGeom prst="straightConnector1">
            <a:avLst/>
          </a:prstGeom>
          <a:ln w="19050" cap="flat" cmpd="sng" algn="ctr">
            <a:solidFill>
              <a:schemeClr val="accent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70" name="Straight Arrow Connector 69">
            <a:extLst>
              <a:ext uri="{FF2B5EF4-FFF2-40B4-BE49-F238E27FC236}">
                <a16:creationId xmlns:a16="http://schemas.microsoft.com/office/drawing/2014/main" id="{941AC051-CF3F-63F4-1DE4-A69842D615E3}"/>
              </a:ext>
            </a:extLst>
          </p:cNvPr>
          <p:cNvCxnSpPr>
            <a:cxnSpLocks/>
          </p:cNvCxnSpPr>
          <p:nvPr/>
        </p:nvCxnSpPr>
        <p:spPr>
          <a:xfrm flipH="1">
            <a:off x="4997261" y="3924604"/>
            <a:ext cx="1027466" cy="433551"/>
          </a:xfrm>
          <a:prstGeom prst="straightConnector1">
            <a:avLst/>
          </a:prstGeom>
          <a:ln w="19050" cap="flat" cmpd="sng" algn="ctr">
            <a:solidFill>
              <a:schemeClr val="accent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72" name="Straight Arrow Connector 71">
            <a:extLst>
              <a:ext uri="{FF2B5EF4-FFF2-40B4-BE49-F238E27FC236}">
                <a16:creationId xmlns:a16="http://schemas.microsoft.com/office/drawing/2014/main" id="{02857AE5-E49F-2B7C-1467-7A09E987DC20}"/>
              </a:ext>
            </a:extLst>
          </p:cNvPr>
          <p:cNvCxnSpPr>
            <a:cxnSpLocks/>
          </p:cNvCxnSpPr>
          <p:nvPr/>
        </p:nvCxnSpPr>
        <p:spPr>
          <a:xfrm>
            <a:off x="5510994" y="4911971"/>
            <a:ext cx="1386544" cy="0"/>
          </a:xfrm>
          <a:prstGeom prst="straightConnector1">
            <a:avLst/>
          </a:prstGeom>
          <a:ln w="19050" cap="flat" cmpd="sng" algn="ctr">
            <a:solidFill>
              <a:schemeClr val="accent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spTree>
    <p:extLst>
      <p:ext uri="{BB962C8B-B14F-4D97-AF65-F5344CB8AC3E}">
        <p14:creationId xmlns:p14="http://schemas.microsoft.com/office/powerpoint/2010/main" val="20040211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0"/>
                                        </p:tgtEl>
                                        <p:attrNameLst>
                                          <p:attrName>style.visibility</p:attrName>
                                        </p:attrNameLst>
                                      </p:cBhvr>
                                      <p:to>
                                        <p:strVal val="visible"/>
                                      </p:to>
                                    </p:set>
                                    <p:animEffect transition="in" filter="fade">
                                      <p:cBhvr>
                                        <p:cTn id="7" dur="500"/>
                                        <p:tgtEl>
                                          <p:spTgt spid="5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2"/>
                                        </p:tgtEl>
                                        <p:attrNameLst>
                                          <p:attrName>style.visibility</p:attrName>
                                        </p:attrNameLst>
                                      </p:cBhvr>
                                      <p:to>
                                        <p:strVal val="visible"/>
                                      </p:to>
                                    </p:set>
                                    <p:animEffect transition="in" filter="fade">
                                      <p:cBhvr>
                                        <p:cTn id="12" dur="500"/>
                                        <p:tgtEl>
                                          <p:spTgt spid="5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4"/>
                                        </p:tgtEl>
                                        <p:attrNameLst>
                                          <p:attrName>style.visibility</p:attrName>
                                        </p:attrNameLst>
                                      </p:cBhvr>
                                      <p:to>
                                        <p:strVal val="visible"/>
                                      </p:to>
                                    </p:set>
                                    <p:animEffect transition="in" filter="fade">
                                      <p:cBhvr>
                                        <p:cTn id="17" dur="500"/>
                                        <p:tgtEl>
                                          <p:spTgt spid="5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6"/>
                                        </p:tgtEl>
                                        <p:attrNameLst>
                                          <p:attrName>style.visibility</p:attrName>
                                        </p:attrNameLst>
                                      </p:cBhvr>
                                      <p:to>
                                        <p:strVal val="visible"/>
                                      </p:to>
                                    </p:set>
                                    <p:animEffect transition="in" filter="fade">
                                      <p:cBhvr>
                                        <p:cTn id="22" dur="500"/>
                                        <p:tgtEl>
                                          <p:spTgt spid="5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7"/>
                                        </p:tgtEl>
                                        <p:attrNameLst>
                                          <p:attrName>style.visibility</p:attrName>
                                        </p:attrNameLst>
                                      </p:cBhvr>
                                      <p:to>
                                        <p:strVal val="visible"/>
                                      </p:to>
                                    </p:set>
                                    <p:animEffect transition="in" filter="fade">
                                      <p:cBhvr>
                                        <p:cTn id="27" dur="500"/>
                                        <p:tgtEl>
                                          <p:spTgt spid="57"/>
                                        </p:tgtEl>
                                      </p:cBhvr>
                                    </p:animEffect>
                                  </p:childTnLst>
                                </p:cTn>
                              </p:par>
                            </p:childTnLst>
                          </p:cTn>
                        </p:par>
                      </p:childTnLst>
                    </p:cTn>
                  </p:par>
                  <p:par>
                    <p:cTn id="28" fill="hold">
                      <p:stCondLst>
                        <p:cond delay="indefinite"/>
                      </p:stCondLst>
                      <p:childTnLst>
                        <p:par>
                          <p:cTn id="29" fill="hold">
                            <p:stCondLst>
                              <p:cond delay="0"/>
                            </p:stCondLst>
                            <p:childTnLst>
                              <p:par>
                                <p:cTn id="30" presetID="2" presetClass="entr" presetSubtype="8" fill="hold" grpId="0" nodeType="clickEffect">
                                  <p:stCondLst>
                                    <p:cond delay="0"/>
                                  </p:stCondLst>
                                  <p:childTnLst>
                                    <p:set>
                                      <p:cBhvr>
                                        <p:cTn id="31" dur="1" fill="hold">
                                          <p:stCondLst>
                                            <p:cond delay="0"/>
                                          </p:stCondLst>
                                        </p:cTn>
                                        <p:tgtEl>
                                          <p:spTgt spid="64"/>
                                        </p:tgtEl>
                                        <p:attrNameLst>
                                          <p:attrName>style.visibility</p:attrName>
                                        </p:attrNameLst>
                                      </p:cBhvr>
                                      <p:to>
                                        <p:strVal val="visible"/>
                                      </p:to>
                                    </p:set>
                                    <p:anim calcmode="lin" valueType="num">
                                      <p:cBhvr additive="base">
                                        <p:cTn id="32" dur="500" fill="hold"/>
                                        <p:tgtEl>
                                          <p:spTgt spid="64"/>
                                        </p:tgtEl>
                                        <p:attrNameLst>
                                          <p:attrName>ppt_x</p:attrName>
                                        </p:attrNameLst>
                                      </p:cBhvr>
                                      <p:tavLst>
                                        <p:tav tm="0">
                                          <p:val>
                                            <p:strVal val="0-#ppt_w/2"/>
                                          </p:val>
                                        </p:tav>
                                        <p:tav tm="100000">
                                          <p:val>
                                            <p:strVal val="#ppt_x"/>
                                          </p:val>
                                        </p:tav>
                                      </p:tavLst>
                                    </p:anim>
                                    <p:anim calcmode="lin" valueType="num">
                                      <p:cBhvr additive="base">
                                        <p:cTn id="33" dur="500" fill="hold"/>
                                        <p:tgtEl>
                                          <p:spTgt spid="64"/>
                                        </p:tgtEl>
                                        <p:attrNameLst>
                                          <p:attrName>ppt_y</p:attrName>
                                        </p:attrNameLst>
                                      </p:cBhvr>
                                      <p:tavLst>
                                        <p:tav tm="0">
                                          <p:val>
                                            <p:strVal val="#ppt_y"/>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53"/>
                                        </p:tgtEl>
                                        <p:attrNameLst>
                                          <p:attrName>style.visibility</p:attrName>
                                        </p:attrNameLst>
                                      </p:cBhvr>
                                      <p:to>
                                        <p:strVal val="visible"/>
                                      </p:to>
                                    </p:set>
                                    <p:animEffect transition="in" filter="fade">
                                      <p:cBhvr>
                                        <p:cTn id="38" dur="500"/>
                                        <p:tgtEl>
                                          <p:spTgt spid="53"/>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55"/>
                                        </p:tgtEl>
                                        <p:attrNameLst>
                                          <p:attrName>style.visibility</p:attrName>
                                        </p:attrNameLst>
                                      </p:cBhvr>
                                      <p:to>
                                        <p:strVal val="visible"/>
                                      </p:to>
                                    </p:set>
                                    <p:animEffect transition="in" filter="fade">
                                      <p:cBhvr>
                                        <p:cTn id="43" dur="500"/>
                                        <p:tgtEl>
                                          <p:spTgt spid="55"/>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51"/>
                                        </p:tgtEl>
                                        <p:attrNameLst>
                                          <p:attrName>style.visibility</p:attrName>
                                        </p:attrNameLst>
                                      </p:cBhvr>
                                      <p:to>
                                        <p:strVal val="visible"/>
                                      </p:to>
                                    </p:set>
                                    <p:animEffect transition="in" filter="fade">
                                      <p:cBhvr>
                                        <p:cTn id="48" dur="500"/>
                                        <p:tgtEl>
                                          <p:spTgt spid="51"/>
                                        </p:tgtEl>
                                      </p:cBhvr>
                                    </p:animEffect>
                                  </p:childTnLst>
                                </p:cTn>
                              </p:par>
                            </p:childTnLst>
                          </p:cTn>
                        </p:par>
                      </p:childTnLst>
                    </p:cTn>
                  </p:par>
                  <p:par>
                    <p:cTn id="49" fill="hold">
                      <p:stCondLst>
                        <p:cond delay="indefinite"/>
                      </p:stCondLst>
                      <p:childTnLst>
                        <p:par>
                          <p:cTn id="50" fill="hold">
                            <p:stCondLst>
                              <p:cond delay="0"/>
                            </p:stCondLst>
                            <p:childTnLst>
                              <p:par>
                                <p:cTn id="51" presetID="2" presetClass="entr" presetSubtype="2" fill="hold" grpId="0" nodeType="clickEffect">
                                  <p:stCondLst>
                                    <p:cond delay="0"/>
                                  </p:stCondLst>
                                  <p:childTnLst>
                                    <p:set>
                                      <p:cBhvr>
                                        <p:cTn id="52" dur="1" fill="hold">
                                          <p:stCondLst>
                                            <p:cond delay="0"/>
                                          </p:stCondLst>
                                        </p:cTn>
                                        <p:tgtEl>
                                          <p:spTgt spid="65"/>
                                        </p:tgtEl>
                                        <p:attrNameLst>
                                          <p:attrName>style.visibility</p:attrName>
                                        </p:attrNameLst>
                                      </p:cBhvr>
                                      <p:to>
                                        <p:strVal val="visible"/>
                                      </p:to>
                                    </p:set>
                                    <p:anim calcmode="lin" valueType="num">
                                      <p:cBhvr additive="base">
                                        <p:cTn id="53" dur="500" fill="hold"/>
                                        <p:tgtEl>
                                          <p:spTgt spid="65"/>
                                        </p:tgtEl>
                                        <p:attrNameLst>
                                          <p:attrName>ppt_x</p:attrName>
                                        </p:attrNameLst>
                                      </p:cBhvr>
                                      <p:tavLst>
                                        <p:tav tm="0">
                                          <p:val>
                                            <p:strVal val="1+#ppt_w/2"/>
                                          </p:val>
                                        </p:tav>
                                        <p:tav tm="100000">
                                          <p:val>
                                            <p:strVal val="#ppt_x"/>
                                          </p:val>
                                        </p:tav>
                                      </p:tavLst>
                                    </p:anim>
                                    <p:anim calcmode="lin" valueType="num">
                                      <p:cBhvr additive="base">
                                        <p:cTn id="54" dur="500" fill="hold"/>
                                        <p:tgtEl>
                                          <p:spTgt spid="65"/>
                                        </p:tgtEl>
                                        <p:attrNameLst>
                                          <p:attrName>ppt_y</p:attrName>
                                        </p:attrNameLst>
                                      </p:cBhvr>
                                      <p:tavLst>
                                        <p:tav tm="0">
                                          <p:val>
                                            <p:strVal val="#ppt_y"/>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grpId="0" nodeType="clickEffect">
                                  <p:stCondLst>
                                    <p:cond delay="0"/>
                                  </p:stCondLst>
                                  <p:childTnLst>
                                    <p:set>
                                      <p:cBhvr>
                                        <p:cTn id="58" dur="1" fill="hold">
                                          <p:stCondLst>
                                            <p:cond delay="0"/>
                                          </p:stCondLst>
                                        </p:cTn>
                                        <p:tgtEl>
                                          <p:spTgt spid="58"/>
                                        </p:tgtEl>
                                        <p:attrNameLst>
                                          <p:attrName>style.visibility</p:attrName>
                                        </p:attrNameLst>
                                      </p:cBhvr>
                                      <p:to>
                                        <p:strVal val="visible"/>
                                      </p:to>
                                    </p:set>
                                    <p:animEffect transition="in" filter="fade">
                                      <p:cBhvr>
                                        <p:cTn id="59" dur="500"/>
                                        <p:tgtEl>
                                          <p:spTgt spid="58"/>
                                        </p:tgtEl>
                                      </p:cBhvr>
                                    </p:animEffect>
                                  </p:childTnLst>
                                </p:cTn>
                              </p:par>
                            </p:childTnLst>
                          </p:cTn>
                        </p:par>
                      </p:childTnLst>
                    </p:cTn>
                  </p:par>
                  <p:par>
                    <p:cTn id="60" fill="hold">
                      <p:stCondLst>
                        <p:cond delay="indefinite"/>
                      </p:stCondLst>
                      <p:childTnLst>
                        <p:par>
                          <p:cTn id="61" fill="hold">
                            <p:stCondLst>
                              <p:cond delay="0"/>
                            </p:stCondLst>
                            <p:childTnLst>
                              <p:par>
                                <p:cTn id="62" presetID="10" presetClass="entr" presetSubtype="0" fill="hold" grpId="0" nodeType="clickEffect">
                                  <p:stCondLst>
                                    <p:cond delay="0"/>
                                  </p:stCondLst>
                                  <p:childTnLst>
                                    <p:set>
                                      <p:cBhvr>
                                        <p:cTn id="63" dur="1" fill="hold">
                                          <p:stCondLst>
                                            <p:cond delay="0"/>
                                          </p:stCondLst>
                                        </p:cTn>
                                        <p:tgtEl>
                                          <p:spTgt spid="59"/>
                                        </p:tgtEl>
                                        <p:attrNameLst>
                                          <p:attrName>style.visibility</p:attrName>
                                        </p:attrNameLst>
                                      </p:cBhvr>
                                      <p:to>
                                        <p:strVal val="visible"/>
                                      </p:to>
                                    </p:set>
                                    <p:animEffect transition="in" filter="fade">
                                      <p:cBhvr>
                                        <p:cTn id="64" dur="500"/>
                                        <p:tgtEl>
                                          <p:spTgt spid="59"/>
                                        </p:tgtEl>
                                      </p:cBhvr>
                                    </p:animEffect>
                                  </p:childTnLst>
                                </p:cTn>
                              </p:par>
                            </p:childTnLst>
                          </p:cTn>
                        </p:par>
                      </p:childTnLst>
                    </p:cTn>
                  </p:par>
                  <p:par>
                    <p:cTn id="65" fill="hold">
                      <p:stCondLst>
                        <p:cond delay="indefinite"/>
                      </p:stCondLst>
                      <p:childTnLst>
                        <p:par>
                          <p:cTn id="66" fill="hold">
                            <p:stCondLst>
                              <p:cond delay="0"/>
                            </p:stCondLst>
                            <p:childTnLst>
                              <p:par>
                                <p:cTn id="67" presetID="2" presetClass="entr" presetSubtype="12" fill="hold" grpId="0" nodeType="clickEffect">
                                  <p:stCondLst>
                                    <p:cond delay="0"/>
                                  </p:stCondLst>
                                  <p:childTnLst>
                                    <p:set>
                                      <p:cBhvr>
                                        <p:cTn id="68" dur="1" fill="hold">
                                          <p:stCondLst>
                                            <p:cond delay="0"/>
                                          </p:stCondLst>
                                        </p:cTn>
                                        <p:tgtEl>
                                          <p:spTgt spid="66"/>
                                        </p:tgtEl>
                                        <p:attrNameLst>
                                          <p:attrName>style.visibility</p:attrName>
                                        </p:attrNameLst>
                                      </p:cBhvr>
                                      <p:to>
                                        <p:strVal val="visible"/>
                                      </p:to>
                                    </p:set>
                                    <p:anim calcmode="lin" valueType="num">
                                      <p:cBhvr additive="base">
                                        <p:cTn id="69" dur="500" fill="hold"/>
                                        <p:tgtEl>
                                          <p:spTgt spid="66"/>
                                        </p:tgtEl>
                                        <p:attrNameLst>
                                          <p:attrName>ppt_x</p:attrName>
                                        </p:attrNameLst>
                                      </p:cBhvr>
                                      <p:tavLst>
                                        <p:tav tm="0">
                                          <p:val>
                                            <p:strVal val="0-#ppt_w/2"/>
                                          </p:val>
                                        </p:tav>
                                        <p:tav tm="100000">
                                          <p:val>
                                            <p:strVal val="#ppt_x"/>
                                          </p:val>
                                        </p:tav>
                                      </p:tavLst>
                                    </p:anim>
                                    <p:anim calcmode="lin" valueType="num">
                                      <p:cBhvr additive="base">
                                        <p:cTn id="70" dur="500" fill="hold"/>
                                        <p:tgtEl>
                                          <p:spTgt spid="66"/>
                                        </p:tgtEl>
                                        <p:attrNameLst>
                                          <p:attrName>ppt_y</p:attrName>
                                        </p:attrNameLst>
                                      </p:cBhvr>
                                      <p:tavLst>
                                        <p:tav tm="0">
                                          <p:val>
                                            <p:strVal val="1+#ppt_h/2"/>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10" presetClass="entr" presetSubtype="0" fill="hold" grpId="0" nodeType="clickEffect">
                                  <p:stCondLst>
                                    <p:cond delay="0"/>
                                  </p:stCondLst>
                                  <p:childTnLst>
                                    <p:set>
                                      <p:cBhvr>
                                        <p:cTn id="74" dur="1" fill="hold">
                                          <p:stCondLst>
                                            <p:cond delay="0"/>
                                          </p:stCondLst>
                                        </p:cTn>
                                        <p:tgtEl>
                                          <p:spTgt spid="60"/>
                                        </p:tgtEl>
                                        <p:attrNameLst>
                                          <p:attrName>style.visibility</p:attrName>
                                        </p:attrNameLst>
                                      </p:cBhvr>
                                      <p:to>
                                        <p:strVal val="visible"/>
                                      </p:to>
                                    </p:set>
                                    <p:animEffect transition="in" filter="fade">
                                      <p:cBhvr>
                                        <p:cTn id="75" dur="500"/>
                                        <p:tgtEl>
                                          <p:spTgt spid="60"/>
                                        </p:tgtEl>
                                      </p:cBhvr>
                                    </p:animEffect>
                                  </p:childTnLst>
                                </p:cTn>
                              </p:par>
                            </p:childTnLst>
                          </p:cTn>
                        </p:par>
                      </p:childTnLst>
                    </p:cTn>
                  </p:par>
                  <p:par>
                    <p:cTn id="76" fill="hold">
                      <p:stCondLst>
                        <p:cond delay="indefinite"/>
                      </p:stCondLst>
                      <p:childTnLst>
                        <p:par>
                          <p:cTn id="77" fill="hold">
                            <p:stCondLst>
                              <p:cond delay="0"/>
                            </p:stCondLst>
                            <p:childTnLst>
                              <p:par>
                                <p:cTn id="78" presetID="10" presetClass="entr" presetSubtype="0" fill="hold" grpId="0" nodeType="clickEffect">
                                  <p:stCondLst>
                                    <p:cond delay="0"/>
                                  </p:stCondLst>
                                  <p:childTnLst>
                                    <p:set>
                                      <p:cBhvr>
                                        <p:cTn id="79" dur="1" fill="hold">
                                          <p:stCondLst>
                                            <p:cond delay="0"/>
                                          </p:stCondLst>
                                        </p:cTn>
                                        <p:tgtEl>
                                          <p:spTgt spid="61"/>
                                        </p:tgtEl>
                                        <p:attrNameLst>
                                          <p:attrName>style.visibility</p:attrName>
                                        </p:attrNameLst>
                                      </p:cBhvr>
                                      <p:to>
                                        <p:strVal val="visible"/>
                                      </p:to>
                                    </p:set>
                                    <p:animEffect transition="in" filter="fade">
                                      <p:cBhvr>
                                        <p:cTn id="80" dur="500"/>
                                        <p:tgtEl>
                                          <p:spTgt spid="61"/>
                                        </p:tgtEl>
                                      </p:cBhvr>
                                    </p:animEffect>
                                  </p:childTnLst>
                                </p:cTn>
                              </p:par>
                            </p:childTnLst>
                          </p:cTn>
                        </p:par>
                      </p:childTnLst>
                    </p:cTn>
                  </p:par>
                  <p:par>
                    <p:cTn id="81" fill="hold">
                      <p:stCondLst>
                        <p:cond delay="indefinite"/>
                      </p:stCondLst>
                      <p:childTnLst>
                        <p:par>
                          <p:cTn id="82" fill="hold">
                            <p:stCondLst>
                              <p:cond delay="0"/>
                            </p:stCondLst>
                            <p:childTnLst>
                              <p:par>
                                <p:cTn id="83" presetID="10" presetClass="entr" presetSubtype="0" fill="hold" grpId="0" nodeType="clickEffect">
                                  <p:stCondLst>
                                    <p:cond delay="0"/>
                                  </p:stCondLst>
                                  <p:childTnLst>
                                    <p:set>
                                      <p:cBhvr>
                                        <p:cTn id="84" dur="1" fill="hold">
                                          <p:stCondLst>
                                            <p:cond delay="0"/>
                                          </p:stCondLst>
                                        </p:cTn>
                                        <p:tgtEl>
                                          <p:spTgt spid="62"/>
                                        </p:tgtEl>
                                        <p:attrNameLst>
                                          <p:attrName>style.visibility</p:attrName>
                                        </p:attrNameLst>
                                      </p:cBhvr>
                                      <p:to>
                                        <p:strVal val="visible"/>
                                      </p:to>
                                    </p:set>
                                    <p:animEffect transition="in" filter="fade">
                                      <p:cBhvr>
                                        <p:cTn id="85" dur="500"/>
                                        <p:tgtEl>
                                          <p:spTgt spid="62"/>
                                        </p:tgtEl>
                                      </p:cBhvr>
                                    </p:animEffect>
                                  </p:childTnLst>
                                </p:cTn>
                              </p:par>
                            </p:childTnLst>
                          </p:cTn>
                        </p:par>
                      </p:childTnLst>
                    </p:cTn>
                  </p:par>
                  <p:par>
                    <p:cTn id="86" fill="hold">
                      <p:stCondLst>
                        <p:cond delay="indefinite"/>
                      </p:stCondLst>
                      <p:childTnLst>
                        <p:par>
                          <p:cTn id="87" fill="hold">
                            <p:stCondLst>
                              <p:cond delay="0"/>
                            </p:stCondLst>
                            <p:childTnLst>
                              <p:par>
                                <p:cTn id="88" presetID="2" presetClass="entr" presetSubtype="4" fill="hold" grpId="0" nodeType="clickEffect">
                                  <p:stCondLst>
                                    <p:cond delay="0"/>
                                  </p:stCondLst>
                                  <p:childTnLst>
                                    <p:set>
                                      <p:cBhvr>
                                        <p:cTn id="89" dur="1" fill="hold">
                                          <p:stCondLst>
                                            <p:cond delay="0"/>
                                          </p:stCondLst>
                                        </p:cTn>
                                        <p:tgtEl>
                                          <p:spTgt spid="67"/>
                                        </p:tgtEl>
                                        <p:attrNameLst>
                                          <p:attrName>style.visibility</p:attrName>
                                        </p:attrNameLst>
                                      </p:cBhvr>
                                      <p:to>
                                        <p:strVal val="visible"/>
                                      </p:to>
                                    </p:set>
                                    <p:anim calcmode="lin" valueType="num">
                                      <p:cBhvr additive="base">
                                        <p:cTn id="90" dur="500" fill="hold"/>
                                        <p:tgtEl>
                                          <p:spTgt spid="67"/>
                                        </p:tgtEl>
                                        <p:attrNameLst>
                                          <p:attrName>ppt_x</p:attrName>
                                        </p:attrNameLst>
                                      </p:cBhvr>
                                      <p:tavLst>
                                        <p:tav tm="0">
                                          <p:val>
                                            <p:strVal val="#ppt_x"/>
                                          </p:val>
                                        </p:tav>
                                        <p:tav tm="100000">
                                          <p:val>
                                            <p:strVal val="#ppt_x"/>
                                          </p:val>
                                        </p:tav>
                                      </p:tavLst>
                                    </p:anim>
                                    <p:anim calcmode="lin" valueType="num">
                                      <p:cBhvr additive="base">
                                        <p:cTn id="91" dur="500" fill="hold"/>
                                        <p:tgtEl>
                                          <p:spTgt spid="6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 grpId="0"/>
      <p:bldP spid="51" grpId="0"/>
      <p:bldP spid="52" grpId="0"/>
      <p:bldP spid="53" grpId="0"/>
      <p:bldP spid="54" grpId="0"/>
      <p:bldP spid="55" grpId="0"/>
      <p:bldP spid="56" grpId="0"/>
      <p:bldP spid="57" grpId="0"/>
      <p:bldP spid="58" grpId="0"/>
      <p:bldP spid="59" grpId="0"/>
      <p:bldP spid="60" grpId="0"/>
      <p:bldP spid="61" grpId="0"/>
      <p:bldP spid="62" grpId="0"/>
      <p:bldP spid="64" grpId="0"/>
      <p:bldP spid="65" grpId="0"/>
      <p:bldP spid="66" grpId="0"/>
      <p:bldP spid="67"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D43C3A-CC5F-76F3-C57E-6FC62EEE2BE6}"/>
            </a:ext>
          </a:extLst>
        </p:cNvPr>
        <p:cNvGrpSpPr/>
        <p:nvPr/>
      </p:nvGrpSpPr>
      <p:grpSpPr>
        <a:xfrm>
          <a:off x="0" y="0"/>
          <a:ext cx="0" cy="0"/>
          <a:chOff x="0" y="0"/>
          <a:chExt cx="0" cy="0"/>
        </a:xfrm>
      </p:grpSpPr>
      <p:sp>
        <p:nvSpPr>
          <p:cNvPr id="76" name="Rectangle 75">
            <a:extLst>
              <a:ext uri="{FF2B5EF4-FFF2-40B4-BE49-F238E27FC236}">
                <a16:creationId xmlns:a16="http://schemas.microsoft.com/office/drawing/2014/main" id="{FB98E22A-CCBF-B115-36D4-8D317584BAAF}"/>
              </a:ext>
            </a:extLst>
          </p:cNvPr>
          <p:cNvSpPr/>
          <p:nvPr/>
        </p:nvSpPr>
        <p:spPr>
          <a:xfrm>
            <a:off x="209944" y="87421"/>
            <a:ext cx="3236641" cy="646331"/>
          </a:xfrm>
          <a:prstGeom prst="rect">
            <a:avLst/>
          </a:prstGeom>
          <a:solidFill>
            <a:schemeClr val="bg1"/>
          </a:solidFill>
        </p:spPr>
        <p:txBody>
          <a:bodyPr wrap="square" lIns="91440" tIns="45720" rIns="91440" bIns="45720">
            <a:spAutoFit/>
          </a:bodyPr>
          <a:lstStyle/>
          <a:p>
            <a:r>
              <a:rPr lang="en-US" sz="3600" b="0" cap="none" spc="0" dirty="0">
                <a:ln w="0"/>
                <a:solidFill>
                  <a:schemeClr val="accent6"/>
                </a:solidFill>
                <a:effectLst>
                  <a:outerShdw blurRad="38100" dist="19050" dir="2700000" algn="tl" rotWithShape="0">
                    <a:schemeClr val="dk1">
                      <a:alpha val="40000"/>
                    </a:schemeClr>
                  </a:outerShdw>
                </a:effectLst>
              </a:rPr>
              <a:t>Test and Ping</a:t>
            </a:r>
          </a:p>
        </p:txBody>
      </p:sp>
      <p:sp>
        <p:nvSpPr>
          <p:cNvPr id="4" name="Rectangle 3">
            <a:extLst>
              <a:ext uri="{FF2B5EF4-FFF2-40B4-BE49-F238E27FC236}">
                <a16:creationId xmlns:a16="http://schemas.microsoft.com/office/drawing/2014/main" id="{C834CF5F-1024-E747-F340-A709FFBA78C9}"/>
              </a:ext>
            </a:extLst>
          </p:cNvPr>
          <p:cNvSpPr/>
          <p:nvPr/>
        </p:nvSpPr>
        <p:spPr>
          <a:xfrm>
            <a:off x="3750316" y="-97245"/>
            <a:ext cx="535723" cy="923330"/>
          </a:xfrm>
          <a:prstGeom prst="rect">
            <a:avLst/>
          </a:prstGeom>
          <a:noFill/>
        </p:spPr>
        <p:txBody>
          <a:bodyPr wrap="none" lIns="91440" tIns="45720" rIns="91440" bIns="45720">
            <a:spAutoFit/>
          </a:bodyPr>
          <a:lstStyle/>
          <a:p>
            <a:pPr algn="ct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5</a:t>
            </a:r>
            <a:endParaRPr lang="en-GB"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5" name="Rectangle 4">
            <a:extLst>
              <a:ext uri="{FF2B5EF4-FFF2-40B4-BE49-F238E27FC236}">
                <a16:creationId xmlns:a16="http://schemas.microsoft.com/office/drawing/2014/main" id="{A3232F0C-D942-310B-2FB8-3024B7CF8606}"/>
              </a:ext>
            </a:extLst>
          </p:cNvPr>
          <p:cNvSpPr/>
          <p:nvPr/>
        </p:nvSpPr>
        <p:spPr>
          <a:xfrm>
            <a:off x="205946" y="709580"/>
            <a:ext cx="3059492" cy="646331"/>
          </a:xfrm>
          <a:prstGeom prst="rect">
            <a:avLst/>
          </a:prstGeom>
          <a:solidFill>
            <a:schemeClr val="bg1"/>
          </a:solidFill>
        </p:spPr>
        <p:txBody>
          <a:bodyPr wrap="none" lIns="91440" tIns="45720" rIns="91440" bIns="45720">
            <a:spAutoFit/>
          </a:bodyPr>
          <a:lstStyle/>
          <a:p>
            <a:r>
              <a:rPr lang="en-US" sz="3600" b="0" cap="none" spc="0" dirty="0">
                <a:ln w="0"/>
                <a:solidFill>
                  <a:schemeClr val="accent6"/>
                </a:solidFill>
                <a:effectLst>
                  <a:outerShdw blurRad="38100" dist="19050" dir="2700000" algn="tl" rotWithShape="0">
                    <a:schemeClr val="dk1">
                      <a:alpha val="40000"/>
                    </a:schemeClr>
                  </a:outerShdw>
                </a:effectLst>
              </a:rPr>
              <a:t>Share the Drive</a:t>
            </a:r>
          </a:p>
        </p:txBody>
      </p:sp>
      <p:sp>
        <p:nvSpPr>
          <p:cNvPr id="6" name="Rectangle 5">
            <a:extLst>
              <a:ext uri="{FF2B5EF4-FFF2-40B4-BE49-F238E27FC236}">
                <a16:creationId xmlns:a16="http://schemas.microsoft.com/office/drawing/2014/main" id="{C64EC247-21E5-6E72-D77D-2C6F6498C6D1}"/>
              </a:ext>
            </a:extLst>
          </p:cNvPr>
          <p:cNvSpPr/>
          <p:nvPr/>
        </p:nvSpPr>
        <p:spPr>
          <a:xfrm>
            <a:off x="3750317" y="549086"/>
            <a:ext cx="535723" cy="923330"/>
          </a:xfrm>
          <a:prstGeom prst="rect">
            <a:avLst/>
          </a:prstGeom>
          <a:noFill/>
        </p:spPr>
        <p:txBody>
          <a:bodyPr wrap="none" lIns="91440" tIns="45720" rIns="91440" bIns="45720">
            <a:spAutoFit/>
          </a:bodyPr>
          <a:lstStyle/>
          <a:p>
            <a:pPr algn="ct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5</a:t>
            </a:r>
            <a:endParaRPr lang="en-GB"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7" name="Rectangle 6">
            <a:extLst>
              <a:ext uri="{FF2B5EF4-FFF2-40B4-BE49-F238E27FC236}">
                <a16:creationId xmlns:a16="http://schemas.microsoft.com/office/drawing/2014/main" id="{D76457F1-DA97-5A9B-E138-790F3BA7B360}"/>
              </a:ext>
            </a:extLst>
          </p:cNvPr>
          <p:cNvSpPr/>
          <p:nvPr/>
        </p:nvSpPr>
        <p:spPr>
          <a:xfrm>
            <a:off x="248049" y="1383099"/>
            <a:ext cx="6397072" cy="646331"/>
          </a:xfrm>
          <a:prstGeom prst="rect">
            <a:avLst/>
          </a:prstGeom>
          <a:solidFill>
            <a:schemeClr val="bg1"/>
          </a:solidFill>
        </p:spPr>
        <p:txBody>
          <a:bodyPr wrap="none" lIns="91440" tIns="45720" rIns="91440" bIns="45720">
            <a:spAutoFit/>
          </a:bodyPr>
          <a:lstStyle/>
          <a:p>
            <a:r>
              <a:rPr lang="en-US" sz="3600" b="0" cap="none" spc="0" dirty="0">
                <a:ln w="0"/>
                <a:solidFill>
                  <a:schemeClr val="accent2">
                    <a:lumMod val="75000"/>
                  </a:schemeClr>
                </a:solidFill>
                <a:effectLst>
                  <a:outerShdw blurRad="38100" dist="19050" dir="2700000" algn="tl" rotWithShape="0">
                    <a:schemeClr val="dk1">
                      <a:alpha val="40000"/>
                    </a:schemeClr>
                  </a:outerShdw>
                </a:effectLst>
              </a:rPr>
              <a:t>Share the Drive in both Networks</a:t>
            </a:r>
          </a:p>
        </p:txBody>
      </p:sp>
      <p:sp>
        <p:nvSpPr>
          <p:cNvPr id="9" name="Rectangle 8">
            <a:extLst>
              <a:ext uri="{FF2B5EF4-FFF2-40B4-BE49-F238E27FC236}">
                <a16:creationId xmlns:a16="http://schemas.microsoft.com/office/drawing/2014/main" id="{BBAD8554-1402-2F8D-C605-51779F371ABF}"/>
              </a:ext>
            </a:extLst>
          </p:cNvPr>
          <p:cNvSpPr/>
          <p:nvPr/>
        </p:nvSpPr>
        <p:spPr>
          <a:xfrm>
            <a:off x="6862138" y="1244599"/>
            <a:ext cx="535723" cy="923330"/>
          </a:xfrm>
          <a:prstGeom prst="rect">
            <a:avLst/>
          </a:prstGeom>
          <a:noFill/>
        </p:spPr>
        <p:txBody>
          <a:bodyPr wrap="none" lIns="91440" tIns="45720" rIns="91440" bIns="45720">
            <a:spAutoFit/>
          </a:bodyPr>
          <a:lstStyle/>
          <a:p>
            <a:pPr algn="ctr"/>
            <a:r>
              <a:rPr lang="en-US" sz="5400" b="1" cap="none" spc="0" dirty="0">
                <a:ln w="13462">
                  <a:solidFill>
                    <a:schemeClr val="bg1"/>
                  </a:solidFill>
                  <a:prstDash val="solid"/>
                </a:ln>
                <a:solidFill>
                  <a:schemeClr val="accent2">
                    <a:lumMod val="75000"/>
                  </a:schemeClr>
                </a:solidFill>
                <a:effectLst>
                  <a:outerShdw dist="38100" dir="2700000" algn="bl" rotWithShape="0">
                    <a:schemeClr val="accent5"/>
                  </a:outerShdw>
                </a:effectLst>
              </a:rPr>
              <a:t>5</a:t>
            </a:r>
            <a:endParaRPr lang="en-GB" sz="5400" b="1" cap="none" spc="0" dirty="0">
              <a:ln w="13462">
                <a:solidFill>
                  <a:schemeClr val="bg1"/>
                </a:solidFill>
                <a:prstDash val="solid"/>
              </a:ln>
              <a:solidFill>
                <a:schemeClr val="accent2">
                  <a:lumMod val="75000"/>
                </a:schemeClr>
              </a:solidFill>
              <a:effectLst>
                <a:outerShdw dist="38100" dir="2700000" algn="bl" rotWithShape="0">
                  <a:schemeClr val="accent5"/>
                </a:outerShdw>
              </a:effectLst>
            </a:endParaRPr>
          </a:p>
        </p:txBody>
      </p:sp>
      <p:sp>
        <p:nvSpPr>
          <p:cNvPr id="10" name="Rectangle 9">
            <a:extLst>
              <a:ext uri="{FF2B5EF4-FFF2-40B4-BE49-F238E27FC236}">
                <a16:creationId xmlns:a16="http://schemas.microsoft.com/office/drawing/2014/main" id="{7EF44C86-CE19-7597-FEC5-9794B631719C}"/>
              </a:ext>
            </a:extLst>
          </p:cNvPr>
          <p:cNvSpPr/>
          <p:nvPr/>
        </p:nvSpPr>
        <p:spPr>
          <a:xfrm>
            <a:off x="732927" y="2052926"/>
            <a:ext cx="6147260" cy="646331"/>
          </a:xfrm>
          <a:prstGeom prst="rect">
            <a:avLst/>
          </a:prstGeom>
          <a:solidFill>
            <a:schemeClr val="bg1"/>
          </a:solidFill>
        </p:spPr>
        <p:txBody>
          <a:bodyPr wrap="none" lIns="91440" tIns="45720" rIns="91440" bIns="45720">
            <a:spAutoFit/>
          </a:bodyPr>
          <a:lstStyle/>
          <a:p>
            <a:r>
              <a:rPr lang="en-US" sz="3600" b="0" cap="none" spc="0" dirty="0">
                <a:ln w="0"/>
                <a:solidFill>
                  <a:srgbClr val="FF0000"/>
                </a:solidFill>
                <a:effectLst>
                  <a:outerShdw blurRad="38100" dist="19050" dir="2700000" algn="tl" rotWithShape="0">
                    <a:schemeClr val="dk1">
                      <a:alpha val="40000"/>
                    </a:schemeClr>
                  </a:outerShdw>
                </a:effectLst>
              </a:rPr>
              <a:t>Share the Drive with Permission</a:t>
            </a:r>
          </a:p>
        </p:txBody>
      </p:sp>
      <p:sp>
        <p:nvSpPr>
          <p:cNvPr id="11" name="Rectangle 10">
            <a:extLst>
              <a:ext uri="{FF2B5EF4-FFF2-40B4-BE49-F238E27FC236}">
                <a16:creationId xmlns:a16="http://schemas.microsoft.com/office/drawing/2014/main" id="{099AAE16-E72C-B54B-BE95-C5B9703F515F}"/>
              </a:ext>
            </a:extLst>
          </p:cNvPr>
          <p:cNvSpPr/>
          <p:nvPr/>
        </p:nvSpPr>
        <p:spPr>
          <a:xfrm>
            <a:off x="7786814" y="1971928"/>
            <a:ext cx="535723" cy="923330"/>
          </a:xfrm>
          <a:prstGeom prst="rect">
            <a:avLst/>
          </a:prstGeom>
          <a:noFill/>
        </p:spPr>
        <p:txBody>
          <a:bodyPr wrap="none" lIns="91440" tIns="45720" rIns="91440" bIns="45720">
            <a:spAutoFit/>
          </a:bodyPr>
          <a:lstStyle/>
          <a:p>
            <a:pPr algn="ctr"/>
            <a:r>
              <a:rPr lang="en-US" sz="5400" b="1" cap="none" spc="0" dirty="0">
                <a:ln w="13462">
                  <a:solidFill>
                    <a:schemeClr val="bg1"/>
                  </a:solidFill>
                  <a:prstDash val="solid"/>
                </a:ln>
                <a:solidFill>
                  <a:srgbClr val="FF0000"/>
                </a:solidFill>
                <a:effectLst>
                  <a:outerShdw dist="38100" dir="2700000" algn="bl" rotWithShape="0">
                    <a:schemeClr val="accent5"/>
                  </a:outerShdw>
                </a:effectLst>
              </a:rPr>
              <a:t>5</a:t>
            </a:r>
            <a:endParaRPr lang="en-GB" sz="5400" b="1" cap="none" spc="0" dirty="0">
              <a:ln w="13462">
                <a:solidFill>
                  <a:schemeClr val="bg1"/>
                </a:solidFill>
                <a:prstDash val="solid"/>
              </a:ln>
              <a:solidFill>
                <a:srgbClr val="FF0000"/>
              </a:solidFill>
              <a:effectLst>
                <a:outerShdw dist="38100" dir="2700000" algn="bl" rotWithShape="0">
                  <a:schemeClr val="accent5"/>
                </a:outerShdw>
              </a:effectLst>
            </a:endParaRPr>
          </a:p>
        </p:txBody>
      </p:sp>
      <p:sp>
        <p:nvSpPr>
          <p:cNvPr id="12" name="Rectangle 11">
            <a:extLst>
              <a:ext uri="{FF2B5EF4-FFF2-40B4-BE49-F238E27FC236}">
                <a16:creationId xmlns:a16="http://schemas.microsoft.com/office/drawing/2014/main" id="{CB3F9262-EB49-A586-2FFE-C9795F00DC2A}"/>
              </a:ext>
            </a:extLst>
          </p:cNvPr>
          <p:cNvSpPr/>
          <p:nvPr/>
        </p:nvSpPr>
        <p:spPr>
          <a:xfrm>
            <a:off x="248049" y="3001943"/>
            <a:ext cx="3358420" cy="646331"/>
          </a:xfrm>
          <a:prstGeom prst="rect">
            <a:avLst/>
          </a:prstGeom>
          <a:solidFill>
            <a:schemeClr val="bg1"/>
          </a:solidFill>
        </p:spPr>
        <p:txBody>
          <a:bodyPr wrap="none" lIns="91440" tIns="45720" rIns="91440" bIns="45720">
            <a:spAutoFit/>
          </a:bodyPr>
          <a:lstStyle/>
          <a:p>
            <a:r>
              <a:rPr lang="en-US" sz="3600" b="0" cap="none" spc="0" dirty="0">
                <a:ln w="0"/>
                <a:solidFill>
                  <a:schemeClr val="accent2">
                    <a:lumMod val="75000"/>
                  </a:schemeClr>
                </a:solidFill>
                <a:effectLst>
                  <a:outerShdw blurRad="38100" dist="19050" dir="2700000" algn="tl" rotWithShape="0">
                    <a:schemeClr val="dk1">
                      <a:alpha val="40000"/>
                    </a:schemeClr>
                  </a:outerShdw>
                </a:effectLst>
              </a:rPr>
              <a:t>IIS Server with IA</a:t>
            </a:r>
          </a:p>
        </p:txBody>
      </p:sp>
      <p:sp>
        <p:nvSpPr>
          <p:cNvPr id="14" name="Rectangle 13">
            <a:extLst>
              <a:ext uri="{FF2B5EF4-FFF2-40B4-BE49-F238E27FC236}">
                <a16:creationId xmlns:a16="http://schemas.microsoft.com/office/drawing/2014/main" id="{D63748EA-84E9-0011-1D5B-88A2C67C21B7}"/>
              </a:ext>
            </a:extLst>
          </p:cNvPr>
          <p:cNvSpPr/>
          <p:nvPr/>
        </p:nvSpPr>
        <p:spPr>
          <a:xfrm>
            <a:off x="732927" y="3671770"/>
            <a:ext cx="6323013" cy="646331"/>
          </a:xfrm>
          <a:prstGeom prst="rect">
            <a:avLst/>
          </a:prstGeom>
          <a:solidFill>
            <a:schemeClr val="bg1"/>
          </a:solidFill>
        </p:spPr>
        <p:txBody>
          <a:bodyPr wrap="none" lIns="91440" tIns="45720" rIns="91440" bIns="45720">
            <a:spAutoFit/>
          </a:bodyPr>
          <a:lstStyle/>
          <a:p>
            <a:r>
              <a:rPr lang="en-US" sz="3600" dirty="0">
                <a:ln w="0"/>
                <a:solidFill>
                  <a:srgbClr val="FF0000"/>
                </a:solidFill>
                <a:effectLst>
                  <a:outerShdw blurRad="38100" dist="19050" dir="2700000" algn="tl" rotWithShape="0">
                    <a:schemeClr val="dk1">
                      <a:alpha val="40000"/>
                    </a:schemeClr>
                  </a:outerShdw>
                </a:effectLst>
              </a:rPr>
              <a:t>IIS Authentication with Welcome</a:t>
            </a:r>
            <a:endParaRPr lang="en-US" sz="3600" b="0" cap="none" spc="0" dirty="0">
              <a:ln w="0"/>
              <a:solidFill>
                <a:srgbClr val="FF0000"/>
              </a:solidFill>
              <a:effectLst>
                <a:outerShdw blurRad="38100" dist="19050" dir="2700000" algn="tl" rotWithShape="0">
                  <a:schemeClr val="dk1">
                    <a:alpha val="40000"/>
                  </a:schemeClr>
                </a:outerShdw>
              </a:effectLst>
            </a:endParaRPr>
          </a:p>
        </p:txBody>
      </p:sp>
      <p:sp>
        <p:nvSpPr>
          <p:cNvPr id="17" name="Rectangle 16">
            <a:extLst>
              <a:ext uri="{FF2B5EF4-FFF2-40B4-BE49-F238E27FC236}">
                <a16:creationId xmlns:a16="http://schemas.microsoft.com/office/drawing/2014/main" id="{79BF76C9-4CAD-54D5-1AB9-39AD86BC887F}"/>
              </a:ext>
            </a:extLst>
          </p:cNvPr>
          <p:cNvSpPr/>
          <p:nvPr/>
        </p:nvSpPr>
        <p:spPr>
          <a:xfrm>
            <a:off x="248049" y="4424786"/>
            <a:ext cx="2300630" cy="646331"/>
          </a:xfrm>
          <a:prstGeom prst="rect">
            <a:avLst/>
          </a:prstGeom>
          <a:solidFill>
            <a:schemeClr val="bg1"/>
          </a:solidFill>
        </p:spPr>
        <p:txBody>
          <a:bodyPr wrap="none" lIns="91440" tIns="45720" rIns="91440" bIns="45720">
            <a:spAutoFit/>
          </a:bodyPr>
          <a:lstStyle/>
          <a:p>
            <a:r>
              <a:rPr lang="en-US" sz="3600" b="0" cap="none" spc="0" dirty="0">
                <a:ln w="0"/>
                <a:solidFill>
                  <a:schemeClr val="accent2">
                    <a:lumMod val="75000"/>
                  </a:schemeClr>
                </a:solidFill>
                <a:effectLst>
                  <a:outerShdw blurRad="38100" dist="19050" dir="2700000" algn="tl" rotWithShape="0">
                    <a:schemeClr val="dk1">
                      <a:alpha val="40000"/>
                    </a:schemeClr>
                  </a:outerShdw>
                </a:effectLst>
              </a:rPr>
              <a:t>RDS Enable</a:t>
            </a:r>
          </a:p>
        </p:txBody>
      </p:sp>
      <p:sp>
        <p:nvSpPr>
          <p:cNvPr id="20" name="Rectangle 19">
            <a:extLst>
              <a:ext uri="{FF2B5EF4-FFF2-40B4-BE49-F238E27FC236}">
                <a16:creationId xmlns:a16="http://schemas.microsoft.com/office/drawing/2014/main" id="{451584D6-D667-EB36-ACF5-DD40879BDF8D}"/>
              </a:ext>
            </a:extLst>
          </p:cNvPr>
          <p:cNvSpPr/>
          <p:nvPr/>
        </p:nvSpPr>
        <p:spPr>
          <a:xfrm>
            <a:off x="732927" y="5071117"/>
            <a:ext cx="3421001" cy="646331"/>
          </a:xfrm>
          <a:prstGeom prst="rect">
            <a:avLst/>
          </a:prstGeom>
          <a:solidFill>
            <a:schemeClr val="bg1"/>
          </a:solidFill>
        </p:spPr>
        <p:txBody>
          <a:bodyPr wrap="none" lIns="91440" tIns="45720" rIns="91440" bIns="45720">
            <a:spAutoFit/>
          </a:bodyPr>
          <a:lstStyle/>
          <a:p>
            <a:r>
              <a:rPr lang="en-US" sz="3600" dirty="0">
                <a:ln w="0"/>
                <a:solidFill>
                  <a:srgbClr val="FF0000"/>
                </a:solidFill>
                <a:effectLst>
                  <a:outerShdw blurRad="38100" dist="19050" dir="2700000" algn="tl" rotWithShape="0">
                    <a:schemeClr val="dk1">
                      <a:alpha val="40000"/>
                    </a:schemeClr>
                  </a:outerShdw>
                </a:effectLst>
              </a:rPr>
              <a:t>Login with HTTPS</a:t>
            </a:r>
            <a:endParaRPr lang="en-US" sz="3600" b="0" cap="none" spc="0" dirty="0">
              <a:ln w="0"/>
              <a:solidFill>
                <a:srgbClr val="FF0000"/>
              </a:solidFill>
              <a:effectLst>
                <a:outerShdw blurRad="38100" dist="19050" dir="2700000" algn="tl" rotWithShape="0">
                  <a:schemeClr val="dk1">
                    <a:alpha val="40000"/>
                  </a:schemeClr>
                </a:outerShdw>
              </a:effectLst>
            </a:endParaRPr>
          </a:p>
        </p:txBody>
      </p:sp>
      <p:sp>
        <p:nvSpPr>
          <p:cNvPr id="22" name="Rectangle 21">
            <a:extLst>
              <a:ext uri="{FF2B5EF4-FFF2-40B4-BE49-F238E27FC236}">
                <a16:creationId xmlns:a16="http://schemas.microsoft.com/office/drawing/2014/main" id="{ADB49705-6FCD-EC28-AC34-C0928E4D229F}"/>
              </a:ext>
            </a:extLst>
          </p:cNvPr>
          <p:cNvSpPr/>
          <p:nvPr/>
        </p:nvSpPr>
        <p:spPr>
          <a:xfrm>
            <a:off x="6922882" y="2895258"/>
            <a:ext cx="535723" cy="923330"/>
          </a:xfrm>
          <a:prstGeom prst="rect">
            <a:avLst/>
          </a:prstGeom>
          <a:noFill/>
        </p:spPr>
        <p:txBody>
          <a:bodyPr wrap="none" lIns="91440" tIns="45720" rIns="91440" bIns="45720">
            <a:spAutoFit/>
          </a:bodyPr>
          <a:lstStyle/>
          <a:p>
            <a:pPr algn="ctr"/>
            <a:r>
              <a:rPr lang="en-US" sz="5400" b="1" cap="none" spc="0" dirty="0">
                <a:ln w="13462">
                  <a:solidFill>
                    <a:schemeClr val="bg1"/>
                  </a:solidFill>
                  <a:prstDash val="solid"/>
                </a:ln>
                <a:solidFill>
                  <a:schemeClr val="accent2">
                    <a:lumMod val="75000"/>
                  </a:schemeClr>
                </a:solidFill>
                <a:effectLst>
                  <a:outerShdw dist="38100" dir="2700000" algn="bl" rotWithShape="0">
                    <a:schemeClr val="accent5"/>
                  </a:outerShdw>
                </a:effectLst>
              </a:rPr>
              <a:t>5</a:t>
            </a:r>
            <a:endParaRPr lang="en-GB" sz="5400" b="1" cap="none" spc="0" dirty="0">
              <a:ln w="13462">
                <a:solidFill>
                  <a:schemeClr val="bg1"/>
                </a:solidFill>
                <a:prstDash val="solid"/>
              </a:ln>
              <a:solidFill>
                <a:schemeClr val="accent2">
                  <a:lumMod val="75000"/>
                </a:schemeClr>
              </a:solidFill>
              <a:effectLst>
                <a:outerShdw dist="38100" dir="2700000" algn="bl" rotWithShape="0">
                  <a:schemeClr val="accent5"/>
                </a:outerShdw>
              </a:effectLst>
            </a:endParaRPr>
          </a:p>
        </p:txBody>
      </p:sp>
      <p:sp>
        <p:nvSpPr>
          <p:cNvPr id="23" name="Rectangle 22">
            <a:extLst>
              <a:ext uri="{FF2B5EF4-FFF2-40B4-BE49-F238E27FC236}">
                <a16:creationId xmlns:a16="http://schemas.microsoft.com/office/drawing/2014/main" id="{05F55FF7-FC26-D010-C6B5-45316C59924C}"/>
              </a:ext>
            </a:extLst>
          </p:cNvPr>
          <p:cNvSpPr/>
          <p:nvPr/>
        </p:nvSpPr>
        <p:spPr>
          <a:xfrm>
            <a:off x="7867654" y="3533270"/>
            <a:ext cx="535723" cy="923330"/>
          </a:xfrm>
          <a:prstGeom prst="rect">
            <a:avLst/>
          </a:prstGeom>
          <a:noFill/>
        </p:spPr>
        <p:txBody>
          <a:bodyPr wrap="none" lIns="91440" tIns="45720" rIns="91440" bIns="45720">
            <a:spAutoFit/>
          </a:bodyPr>
          <a:lstStyle/>
          <a:p>
            <a:pPr algn="ctr"/>
            <a:r>
              <a:rPr lang="en-US" sz="5400" b="1" cap="none" spc="0" dirty="0">
                <a:ln w="13462">
                  <a:solidFill>
                    <a:schemeClr val="bg1"/>
                  </a:solidFill>
                  <a:prstDash val="solid"/>
                </a:ln>
                <a:solidFill>
                  <a:srgbClr val="FF0000"/>
                </a:solidFill>
                <a:effectLst>
                  <a:outerShdw dist="38100" dir="2700000" algn="bl" rotWithShape="0">
                    <a:schemeClr val="accent5"/>
                  </a:outerShdw>
                </a:effectLst>
              </a:rPr>
              <a:t>5</a:t>
            </a:r>
            <a:endParaRPr lang="en-GB" sz="5400" b="1" cap="none" spc="0" dirty="0">
              <a:ln w="13462">
                <a:solidFill>
                  <a:schemeClr val="bg1"/>
                </a:solidFill>
                <a:prstDash val="solid"/>
              </a:ln>
              <a:solidFill>
                <a:srgbClr val="FF0000"/>
              </a:solidFill>
              <a:effectLst>
                <a:outerShdw dist="38100" dir="2700000" algn="bl" rotWithShape="0">
                  <a:schemeClr val="accent5"/>
                </a:outerShdw>
              </a:effectLst>
            </a:endParaRPr>
          </a:p>
        </p:txBody>
      </p:sp>
      <p:sp>
        <p:nvSpPr>
          <p:cNvPr id="25" name="Rectangle 24">
            <a:extLst>
              <a:ext uri="{FF2B5EF4-FFF2-40B4-BE49-F238E27FC236}">
                <a16:creationId xmlns:a16="http://schemas.microsoft.com/office/drawing/2014/main" id="{D8A7FDFB-5C1B-06F4-3973-2BC0BBA727A7}"/>
              </a:ext>
            </a:extLst>
          </p:cNvPr>
          <p:cNvSpPr/>
          <p:nvPr/>
        </p:nvSpPr>
        <p:spPr>
          <a:xfrm>
            <a:off x="6953254" y="4305539"/>
            <a:ext cx="535723" cy="923330"/>
          </a:xfrm>
          <a:prstGeom prst="rect">
            <a:avLst/>
          </a:prstGeom>
          <a:noFill/>
        </p:spPr>
        <p:txBody>
          <a:bodyPr wrap="none" lIns="91440" tIns="45720" rIns="91440" bIns="45720">
            <a:spAutoFit/>
          </a:bodyPr>
          <a:lstStyle/>
          <a:p>
            <a:pPr algn="ctr"/>
            <a:r>
              <a:rPr lang="en-US" sz="5400" b="1" cap="none" spc="0" dirty="0">
                <a:ln w="13462">
                  <a:solidFill>
                    <a:schemeClr val="bg1"/>
                  </a:solidFill>
                  <a:prstDash val="solid"/>
                </a:ln>
                <a:solidFill>
                  <a:schemeClr val="accent2">
                    <a:lumMod val="75000"/>
                  </a:schemeClr>
                </a:solidFill>
                <a:effectLst>
                  <a:outerShdw dist="38100" dir="2700000" algn="bl" rotWithShape="0">
                    <a:schemeClr val="accent5"/>
                  </a:outerShdw>
                </a:effectLst>
              </a:rPr>
              <a:t>5</a:t>
            </a:r>
            <a:endParaRPr lang="en-GB" sz="5400" b="1" cap="none" spc="0" dirty="0">
              <a:ln w="13462">
                <a:solidFill>
                  <a:schemeClr val="bg1"/>
                </a:solidFill>
                <a:prstDash val="solid"/>
              </a:ln>
              <a:solidFill>
                <a:schemeClr val="accent2">
                  <a:lumMod val="75000"/>
                </a:schemeClr>
              </a:solidFill>
              <a:effectLst>
                <a:outerShdw dist="38100" dir="2700000" algn="bl" rotWithShape="0">
                  <a:schemeClr val="accent5"/>
                </a:outerShdw>
              </a:effectLst>
            </a:endParaRPr>
          </a:p>
        </p:txBody>
      </p:sp>
      <p:sp>
        <p:nvSpPr>
          <p:cNvPr id="27" name="Rectangle 26">
            <a:extLst>
              <a:ext uri="{FF2B5EF4-FFF2-40B4-BE49-F238E27FC236}">
                <a16:creationId xmlns:a16="http://schemas.microsoft.com/office/drawing/2014/main" id="{EFD66131-28DB-B0C1-CC10-9AF209CFBA56}"/>
              </a:ext>
            </a:extLst>
          </p:cNvPr>
          <p:cNvSpPr/>
          <p:nvPr/>
        </p:nvSpPr>
        <p:spPr>
          <a:xfrm>
            <a:off x="7870609" y="4932617"/>
            <a:ext cx="535723" cy="923330"/>
          </a:xfrm>
          <a:prstGeom prst="rect">
            <a:avLst/>
          </a:prstGeom>
          <a:noFill/>
        </p:spPr>
        <p:txBody>
          <a:bodyPr wrap="none" lIns="91440" tIns="45720" rIns="91440" bIns="45720">
            <a:spAutoFit/>
          </a:bodyPr>
          <a:lstStyle/>
          <a:p>
            <a:pPr algn="ctr"/>
            <a:r>
              <a:rPr lang="en-US" sz="5400" b="1" cap="none" spc="0" dirty="0">
                <a:ln w="13462">
                  <a:solidFill>
                    <a:schemeClr val="bg1"/>
                  </a:solidFill>
                  <a:prstDash val="solid"/>
                </a:ln>
                <a:solidFill>
                  <a:srgbClr val="FF0000"/>
                </a:solidFill>
                <a:effectLst>
                  <a:outerShdw dist="38100" dir="2700000" algn="bl" rotWithShape="0">
                    <a:schemeClr val="accent5"/>
                  </a:outerShdw>
                </a:effectLst>
              </a:rPr>
              <a:t>5</a:t>
            </a:r>
            <a:endParaRPr lang="en-GB" sz="5400" b="1" cap="none" spc="0" dirty="0">
              <a:ln w="13462">
                <a:solidFill>
                  <a:schemeClr val="bg1"/>
                </a:solidFill>
                <a:prstDash val="solid"/>
              </a:ln>
              <a:solidFill>
                <a:srgbClr val="FF0000"/>
              </a:solidFill>
              <a:effectLst>
                <a:outerShdw dist="38100" dir="2700000" algn="bl" rotWithShape="0">
                  <a:schemeClr val="accent5"/>
                </a:outerShdw>
              </a:effectLst>
            </a:endParaRPr>
          </a:p>
        </p:txBody>
      </p:sp>
    </p:spTree>
    <p:extLst>
      <p:ext uri="{BB962C8B-B14F-4D97-AF65-F5344CB8AC3E}">
        <p14:creationId xmlns:p14="http://schemas.microsoft.com/office/powerpoint/2010/main" val="188534352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Graphic 13" descr="Drawing Figure outline">
            <a:extLst>
              <a:ext uri="{FF2B5EF4-FFF2-40B4-BE49-F238E27FC236}">
                <a16:creationId xmlns:a16="http://schemas.microsoft.com/office/drawing/2014/main" id="{44675255-F6A8-4207-1C7B-F9328ACBF3F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64663" y="937109"/>
            <a:ext cx="914400" cy="914400"/>
          </a:xfrm>
          <a:prstGeom prst="rect">
            <a:avLst/>
          </a:prstGeom>
        </p:spPr>
      </p:pic>
      <p:sp>
        <p:nvSpPr>
          <p:cNvPr id="15" name="Title 2">
            <a:extLst>
              <a:ext uri="{FF2B5EF4-FFF2-40B4-BE49-F238E27FC236}">
                <a16:creationId xmlns:a16="http://schemas.microsoft.com/office/drawing/2014/main" id="{A907E4A1-B138-78CA-B282-6BCB1ACB0785}"/>
              </a:ext>
            </a:extLst>
          </p:cNvPr>
          <p:cNvSpPr txBox="1">
            <a:spLocks/>
          </p:cNvSpPr>
          <p:nvPr/>
        </p:nvSpPr>
        <p:spPr bwMode="auto">
          <a:xfrm>
            <a:off x="0" y="195515"/>
            <a:ext cx="2266122" cy="5072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97500" lnSpcReduction="10000"/>
          </a:bodyPr>
          <a:lstStyle>
            <a:lvl1pPr algn="l" defTabSz="914400" rtl="0" eaLnBrk="1" latinLnBrk="0" hangingPunct="1">
              <a:lnSpc>
                <a:spcPct val="90000"/>
              </a:lnSpc>
              <a:spcBef>
                <a:spcPct val="0"/>
              </a:spcBef>
              <a:buNone/>
              <a:defRPr sz="4400" kern="1200">
                <a:solidFill>
                  <a:srgbClr val="004C69"/>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3200" b="0" i="0" u="none" strike="noStrike" kern="1200" cap="none" spc="0" normalizeH="0" baseline="0" noProof="0" dirty="0">
                <a:ln>
                  <a:noFill/>
                </a:ln>
                <a:solidFill>
                  <a:srgbClr val="004C69"/>
                </a:solidFill>
                <a:effectLst/>
                <a:uLnTx/>
                <a:uFillTx/>
                <a:latin typeface="Calibri Light" panose="020F0302020204030204"/>
                <a:ea typeface="+mj-ea"/>
                <a:cs typeface="+mj-cs"/>
              </a:rPr>
              <a:t>Action</a:t>
            </a:r>
          </a:p>
        </p:txBody>
      </p:sp>
      <p:sp>
        <p:nvSpPr>
          <p:cNvPr id="16" name="Content Placeholder 1">
            <a:extLst>
              <a:ext uri="{FF2B5EF4-FFF2-40B4-BE49-F238E27FC236}">
                <a16:creationId xmlns:a16="http://schemas.microsoft.com/office/drawing/2014/main" id="{AE91491C-5726-DD4B-7A37-6E6E152CB830}"/>
              </a:ext>
            </a:extLst>
          </p:cNvPr>
          <p:cNvSpPr txBox="1">
            <a:spLocks/>
          </p:cNvSpPr>
          <p:nvPr/>
        </p:nvSpPr>
        <p:spPr>
          <a:xfrm>
            <a:off x="1479064" y="195515"/>
            <a:ext cx="10547622" cy="5290886"/>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vert="horz" lIns="91420" tIns="45710" rIns="91420" bIns="45710" rtlCol="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rPr>
              <a:t>As we conclude today's lecture on DHCP, you will be having</a:t>
            </a:r>
            <a:r>
              <a:rPr kumimoji="0" lang="en-US" sz="2000" b="0" i="0" u="none" strike="noStrike" kern="1200" cap="none" spc="0" normalizeH="0" baseline="0" noProof="0" dirty="0">
                <a:ln>
                  <a:noFill/>
                </a:ln>
                <a:solidFill>
                  <a:prstClr val="black">
                    <a:lumMod val="50000"/>
                  </a:prstClr>
                </a:solidFill>
                <a:effectLst/>
                <a:uLnTx/>
                <a:uFillTx/>
                <a:latin typeface="Calibri" panose="020F0502020204030204"/>
                <a:ea typeface="+mn-ea"/>
                <a:cs typeface="+mn-cs"/>
              </a:rPr>
              <a:t> a comprehensive understanding of DHCP fundamentals and their significance in modern networking. Awareness of the DHCP Operations and familiarity with configuring DHCP and their roles will help you in ensuring efficient network management/ communication.</a:t>
            </a:r>
            <a:endParaRPr lang="en-US" dirty="0">
              <a:solidFill>
                <a:prstClr val="black">
                  <a:lumMod val="50000"/>
                </a:prstClr>
              </a:solidFill>
              <a:latin typeface="Calibri" panose="020F0502020204030204"/>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lumMod val="50000"/>
                </a:prstClr>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rPr>
              <a:t>I trust you </a:t>
            </a:r>
            <a:r>
              <a:rPr kumimoji="0" lang="en-US" sz="2000" b="0" i="0" u="none" strike="noStrike" kern="1200" cap="none" spc="0" normalizeH="0" baseline="0" noProof="0" dirty="0">
                <a:ln>
                  <a:noFill/>
                </a:ln>
                <a:solidFill>
                  <a:prstClr val="black">
                    <a:lumMod val="50000"/>
                  </a:prstClr>
                </a:solidFill>
                <a:effectLst/>
                <a:uLnTx/>
                <a:uFillTx/>
                <a:latin typeface="Calibri" panose="020F0502020204030204"/>
                <a:ea typeface="+mn-ea"/>
                <a:cs typeface="+mn-cs"/>
              </a:rPr>
              <a:t>equip yourselves with the knowledge and skills necessary to effectively implement DHCP, fostering a deeper comprehension of their configuration and operation within network environments.</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lumMod val="50000"/>
                </a:prstClr>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lumMod val="50000"/>
                  </a:prstClr>
                </a:solidFill>
                <a:effectLst/>
                <a:uLnTx/>
                <a:uFillTx/>
                <a:latin typeface="Calibri" panose="020F0502020204030204"/>
                <a:ea typeface="+mn-ea"/>
                <a:cs typeface="+mn-cs"/>
              </a:rPr>
              <a:t>By actively engaging in DHCP implementation during tutorials, you will solidify your understanding of theoretical concepts and cultivate practical skills essential for leveraging DHCP technology effectively in real-world scenarios. </a:t>
            </a:r>
            <a:r>
              <a:rPr kumimoji="0" lang="en-US" sz="2000" b="0" i="0" u="none" strike="noStrike" kern="1200" cap="none" spc="0" normalizeH="0" baseline="0" noProof="0" dirty="0">
                <a:ln>
                  <a:noFill/>
                </a:ln>
                <a:solidFill>
                  <a:prstClr val="black"/>
                </a:solidFill>
                <a:effectLst/>
                <a:uLnTx/>
                <a:uFillTx/>
                <a:latin typeface="Calibri" panose="020F0502020204030204"/>
                <a:ea typeface="+mn-ea"/>
              </a:rPr>
              <a:t>With this foundational knowledge in place, I encourage you to </a:t>
            </a:r>
          </a:p>
          <a:p>
            <a:pPr marL="342900" marR="0" lvl="0" indent="-342900" algn="just" defTabSz="457105" rtl="0" eaLnBrk="1" fontAlgn="auto" latinLnBrk="0" hangingPunct="1">
              <a:lnSpc>
                <a:spcPct val="100000"/>
              </a:lnSpc>
              <a:spcBef>
                <a:spcPct val="20000"/>
              </a:spcBef>
              <a:spcAft>
                <a:spcPts val="0"/>
              </a:spcAft>
              <a:buClrTx/>
              <a:buSzTx/>
              <a:buFont typeface="Arial"/>
              <a:buBlip>
                <a:blip r:embed="rId5">
                  <a:extLst>
                    <a:ext uri="{96DAC541-7B7A-43D3-8B79-37D633B846F1}">
                      <asvg:svgBlip xmlns:asvg="http://schemas.microsoft.com/office/drawing/2016/SVG/main" r:embed="rId6"/>
                    </a:ext>
                  </a:extLst>
                </a:blip>
              </a:buBlip>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rPr>
              <a:t>Install and Configure DHCP</a:t>
            </a:r>
            <a:endParaRPr kumimoji="0" lang="en-US" sz="2400" b="0" i="0" u="none" strike="noStrike" kern="1200" cap="none" spc="0" normalizeH="0" baseline="0" noProof="0" dirty="0">
              <a:ln>
                <a:noFill/>
              </a:ln>
              <a:solidFill>
                <a:prstClr val="black"/>
              </a:solidFill>
              <a:effectLst/>
              <a:uLnTx/>
              <a:uFillTx/>
              <a:latin typeface="Calibri" panose="020F0502020204030204"/>
              <a:ea typeface="+mn-ea"/>
            </a:endParaRPr>
          </a:p>
          <a:p>
            <a:pPr marL="342900" marR="0" lvl="0" indent="-342900" algn="just" defTabSz="457105" rtl="0" eaLnBrk="1" fontAlgn="auto" latinLnBrk="0" hangingPunct="1">
              <a:lnSpc>
                <a:spcPct val="100000"/>
              </a:lnSpc>
              <a:spcBef>
                <a:spcPct val="20000"/>
              </a:spcBef>
              <a:spcAft>
                <a:spcPts val="0"/>
              </a:spcAft>
              <a:buClrTx/>
              <a:buSzTx/>
              <a:buFont typeface="Arial"/>
              <a:buBlip>
                <a:blip r:embed="rId5">
                  <a:extLst>
                    <a:ext uri="{96DAC541-7B7A-43D3-8B79-37D633B846F1}">
                      <asvg:svgBlip xmlns:asvg="http://schemas.microsoft.com/office/drawing/2016/SVG/main" r:embed="rId6"/>
                    </a:ext>
                  </a:extLst>
                </a:blip>
              </a:buBlip>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mn-ea"/>
            </a:endParaRPr>
          </a:p>
        </p:txBody>
      </p:sp>
    </p:spTree>
    <p:extLst>
      <p:ext uri="{BB962C8B-B14F-4D97-AF65-F5344CB8AC3E}">
        <p14:creationId xmlns:p14="http://schemas.microsoft.com/office/powerpoint/2010/main" val="6836681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84653CD-72F3-E6A4-09FE-AAB8490BA43B}"/>
              </a:ext>
            </a:extLst>
          </p:cNvPr>
          <p:cNvSpPr>
            <a:spLocks noGrp="1"/>
          </p:cNvSpPr>
          <p:nvPr>
            <p:ph idx="1"/>
          </p:nvPr>
        </p:nvSpPr>
        <p:spPr>
          <a:xfrm>
            <a:off x="2561321" y="1953067"/>
            <a:ext cx="9375820" cy="1960862"/>
          </a:xfrm>
        </p:spPr>
        <p:txBody>
          <a:bodyPr/>
          <a:lstStyle/>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Understand DHCP Concepts</a:t>
            </a:r>
          </a:p>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Continue with your Coursework 2</a:t>
            </a:r>
          </a:p>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Submit your presentation – </a:t>
            </a:r>
            <a:r>
              <a:rPr lang="en-US" b="1" dirty="0">
                <a:solidFill>
                  <a:schemeClr val="tx1"/>
                </a:solidFill>
              </a:rPr>
              <a:t>22</a:t>
            </a:r>
            <a:r>
              <a:rPr lang="en-US" b="1" baseline="30000" dirty="0">
                <a:solidFill>
                  <a:schemeClr val="tx1"/>
                </a:solidFill>
              </a:rPr>
              <a:t>nd</a:t>
            </a:r>
            <a:r>
              <a:rPr lang="en-US" b="1" dirty="0">
                <a:solidFill>
                  <a:schemeClr val="tx1"/>
                </a:solidFill>
              </a:rPr>
              <a:t> March 2024 @ 1500</a:t>
            </a:r>
          </a:p>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Complete your practical work </a:t>
            </a:r>
            <a:r>
              <a:rPr lang="en-US" b="1" dirty="0">
                <a:solidFill>
                  <a:schemeClr val="tx1"/>
                </a:solidFill>
              </a:rPr>
              <a:t>- 03</a:t>
            </a:r>
            <a:r>
              <a:rPr lang="en-US" b="1" baseline="30000" dirty="0">
                <a:solidFill>
                  <a:schemeClr val="tx1"/>
                </a:solidFill>
              </a:rPr>
              <a:t>rd</a:t>
            </a:r>
            <a:r>
              <a:rPr lang="en-US" b="1" dirty="0">
                <a:solidFill>
                  <a:schemeClr val="tx1"/>
                </a:solidFill>
              </a:rPr>
              <a:t> May 2023 @1500</a:t>
            </a:r>
          </a:p>
        </p:txBody>
      </p:sp>
      <p:sp>
        <p:nvSpPr>
          <p:cNvPr id="3" name="Title 2">
            <a:extLst>
              <a:ext uri="{FF2B5EF4-FFF2-40B4-BE49-F238E27FC236}">
                <a16:creationId xmlns:a16="http://schemas.microsoft.com/office/drawing/2014/main" id="{8334089B-BA8A-036C-BF22-CC9BBE90B3B8}"/>
              </a:ext>
            </a:extLst>
          </p:cNvPr>
          <p:cNvSpPr>
            <a:spLocks noGrp="1"/>
          </p:cNvSpPr>
          <p:nvPr>
            <p:ph type="title"/>
          </p:nvPr>
        </p:nvSpPr>
        <p:spPr>
          <a:xfrm>
            <a:off x="0" y="0"/>
            <a:ext cx="2266122" cy="507268"/>
          </a:xfrm>
        </p:spPr>
        <p:txBody>
          <a:bodyPr>
            <a:normAutofit fontScale="90000"/>
          </a:bodyPr>
          <a:lstStyle/>
          <a:p>
            <a:r>
              <a:rPr lang="en-GB" sz="3200" dirty="0"/>
              <a:t>Objectives</a:t>
            </a:r>
          </a:p>
        </p:txBody>
      </p:sp>
      <p:pic>
        <p:nvPicPr>
          <p:cNvPr id="7" name="Picture 6" descr="A black target with a dart in center&#10;&#10;Description automatically generated">
            <a:extLst>
              <a:ext uri="{FF2B5EF4-FFF2-40B4-BE49-F238E27FC236}">
                <a16:creationId xmlns:a16="http://schemas.microsoft.com/office/drawing/2014/main" id="{0460DE2E-C19D-EB96-323E-89727175CC56}"/>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254859" y="1878494"/>
            <a:ext cx="1875425" cy="1960861"/>
          </a:xfrm>
          <a:prstGeom prst="rect">
            <a:avLst/>
          </a:prstGeom>
        </p:spPr>
      </p:pic>
      <p:sp>
        <p:nvSpPr>
          <p:cNvPr id="11" name="TextBox 10">
            <a:extLst>
              <a:ext uri="{FF2B5EF4-FFF2-40B4-BE49-F238E27FC236}">
                <a16:creationId xmlns:a16="http://schemas.microsoft.com/office/drawing/2014/main" id="{CB492009-FD73-B0EE-27C4-7DC1AD9B0029}"/>
              </a:ext>
            </a:extLst>
          </p:cNvPr>
          <p:cNvSpPr txBox="1"/>
          <p:nvPr/>
        </p:nvSpPr>
        <p:spPr>
          <a:xfrm>
            <a:off x="243559" y="3729263"/>
            <a:ext cx="2130284" cy="369332"/>
          </a:xfrm>
          <a:prstGeom prst="rect">
            <a:avLst/>
          </a:prstGeom>
          <a:noFill/>
        </p:spPr>
        <p:txBody>
          <a:bodyPr wrap="square" rtlCol="0">
            <a:spAutoFit/>
          </a:bodyPr>
          <a:lstStyle/>
          <a:p>
            <a:r>
              <a:rPr lang="en-GB" sz="900" dirty="0">
                <a:hlinkClick r:id="rId6" tooltip="https://www.pngall.com/aim-png/"/>
              </a:rPr>
              <a:t>This Photo</a:t>
            </a:r>
            <a:r>
              <a:rPr lang="en-GB" sz="900" dirty="0"/>
              <a:t> by Unknown Author is licensed under </a:t>
            </a:r>
            <a:r>
              <a:rPr lang="en-GB" sz="900" dirty="0">
                <a:hlinkClick r:id="rId7" tooltip="https://creativecommons.org/licenses/by-nc/3.0/"/>
              </a:rPr>
              <a:t>CC BY-NC</a:t>
            </a:r>
            <a:endParaRPr lang="en-GB" sz="900" dirty="0"/>
          </a:p>
        </p:txBody>
      </p:sp>
    </p:spTree>
    <p:extLst>
      <p:ext uri="{BB962C8B-B14F-4D97-AF65-F5344CB8AC3E}">
        <p14:creationId xmlns:p14="http://schemas.microsoft.com/office/powerpoint/2010/main" val="11282885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144650" cy="517744"/>
          </a:xfrm>
        </p:spPr>
        <p:txBody>
          <a:bodyPr>
            <a:noAutofit/>
          </a:bodyPr>
          <a:lstStyle/>
          <a:p>
            <a:r>
              <a:rPr lang="en-US" sz="3200" dirty="0">
                <a:solidFill>
                  <a:schemeClr val="accent1">
                    <a:lumMod val="50000"/>
                  </a:schemeClr>
                </a:solidFill>
              </a:rPr>
              <a:t>DHCP: Introduction</a:t>
            </a:r>
            <a:endParaRPr lang="en-GB" sz="3200" dirty="0">
              <a:solidFill>
                <a:schemeClr val="accent1">
                  <a:lumMod val="50000"/>
                </a:schemeClr>
              </a:solidFill>
            </a:endParaRPr>
          </a:p>
        </p:txBody>
      </p:sp>
      <p:sp>
        <p:nvSpPr>
          <p:cNvPr id="3" name="Content Placeholder 2"/>
          <p:cNvSpPr>
            <a:spLocks noGrp="1"/>
          </p:cNvSpPr>
          <p:nvPr>
            <p:ph idx="1"/>
          </p:nvPr>
        </p:nvSpPr>
        <p:spPr>
          <a:xfrm>
            <a:off x="396949" y="815783"/>
            <a:ext cx="11398102" cy="2613217"/>
          </a:xfrm>
        </p:spPr>
        <p:txBody>
          <a:bodyPr>
            <a:noAutofit/>
          </a:bodyPr>
          <a:lstStyle/>
          <a:p>
            <a:pPr algn="just">
              <a:buFont typeface="Courier New" panose="02070309020205020404" pitchFamily="49" charset="0"/>
              <a:buChar char="o"/>
            </a:pPr>
            <a:r>
              <a:rPr lang="en-US" altLang="en-US" sz="1800" b="1" dirty="0">
                <a:latin typeface="Constantia" pitchFamily="18" charset="0"/>
              </a:rPr>
              <a:t>Why Dynamic Host Configuration Protocol (DHCP)?</a:t>
            </a:r>
          </a:p>
          <a:p>
            <a:pPr lvl="1" algn="just"/>
            <a:r>
              <a:rPr lang="en-US" sz="1800" dirty="0">
                <a:latin typeface="Constantia" pitchFamily="18" charset="0"/>
              </a:rPr>
              <a:t>assigns IPv4 addresses and other network configuration information dynamically. </a:t>
            </a:r>
          </a:p>
          <a:p>
            <a:pPr lvl="1" algn="just"/>
            <a:r>
              <a:rPr lang="en-US" sz="1800" dirty="0">
                <a:latin typeface="Constantia" pitchFamily="18" charset="0"/>
              </a:rPr>
              <a:t>Because desktop clients typically make up the bulk of network nodes, DHCP is an extremely useful and timesaving tool for network administrators.</a:t>
            </a:r>
          </a:p>
          <a:p>
            <a:pPr lvl="1" algn="just"/>
            <a:r>
              <a:rPr lang="en-US" sz="1800" dirty="0">
                <a:latin typeface="Constantia" pitchFamily="18" charset="0"/>
              </a:rPr>
              <a:t>The DHCPv4 server dynamically assigns, or leases, an IPv4 address from a pool of addresses for a limited period chosen by the server, or until the client no longer needs the address.</a:t>
            </a:r>
          </a:p>
          <a:p>
            <a:pPr lvl="1" algn="just"/>
            <a:r>
              <a:rPr lang="en-US" sz="1800" dirty="0">
                <a:latin typeface="Constantia" pitchFamily="18" charset="0"/>
              </a:rPr>
              <a:t>Clients lease the information from the server for an administratively defined period. </a:t>
            </a:r>
          </a:p>
          <a:p>
            <a:pPr lvl="1" algn="just"/>
            <a:r>
              <a:rPr lang="en-US" sz="1800" dirty="0">
                <a:latin typeface="Constantia" pitchFamily="18" charset="0"/>
              </a:rPr>
              <a:t>Administrators configure DHCP servers to set the leases to time out at different intervals. </a:t>
            </a:r>
          </a:p>
          <a:p>
            <a:pPr lvl="1" algn="just"/>
            <a:r>
              <a:rPr lang="en-US" sz="1800" dirty="0">
                <a:latin typeface="Constantia" pitchFamily="18" charset="0"/>
              </a:rPr>
              <a:t>The lease is typically anywhere from 24 hours to a week or more. </a:t>
            </a:r>
          </a:p>
          <a:p>
            <a:pPr lvl="1" algn="just"/>
            <a:r>
              <a:rPr lang="en-US" sz="1800" dirty="0">
                <a:latin typeface="Constantia" pitchFamily="18" charset="0"/>
              </a:rPr>
              <a:t>When the lease expires, the client must ask for another address, although the client is typically reassigned the same address.</a:t>
            </a:r>
          </a:p>
          <a:p>
            <a:pPr marL="457200" lvl="1" indent="0" algn="just">
              <a:buNone/>
            </a:pPr>
            <a:endParaRPr lang="en-US" sz="1800" dirty="0">
              <a:latin typeface="Constantia" pitchFamily="18" charset="0"/>
            </a:endParaRPr>
          </a:p>
          <a:p>
            <a:pPr algn="just">
              <a:buFont typeface="Courier New" panose="02070309020205020404" pitchFamily="49" charset="0"/>
              <a:buChar char="o"/>
            </a:pPr>
            <a:r>
              <a:rPr lang="en-US" sz="1800" b="1" dirty="0">
                <a:latin typeface="Constantia" pitchFamily="18" charset="0"/>
              </a:rPr>
              <a:t>How DHCP?</a:t>
            </a:r>
          </a:p>
          <a:p>
            <a:pPr lvl="1" algn="just"/>
            <a:r>
              <a:rPr lang="en-US" sz="1800" dirty="0">
                <a:latin typeface="Constantia" pitchFamily="18" charset="0"/>
              </a:rPr>
              <a:t>A dedicated DHCP server is scalable and relatively easy to manage. </a:t>
            </a:r>
          </a:p>
          <a:p>
            <a:pPr lvl="1" algn="just"/>
            <a:r>
              <a:rPr lang="en-US" sz="1800" dirty="0">
                <a:latin typeface="Constantia" pitchFamily="18" charset="0"/>
              </a:rPr>
              <a:t>However, in a small branch or SOHO location, a Cisco router can be configured to provide DHCP services without the need for a dedicated server. </a:t>
            </a:r>
          </a:p>
          <a:p>
            <a:pPr algn="just">
              <a:buFont typeface="Courier New" panose="02070309020205020404" pitchFamily="49" charset="0"/>
              <a:buChar char="o"/>
            </a:pPr>
            <a:endParaRPr lang="en-US" altLang="en-US" sz="1800" dirty="0">
              <a:latin typeface="Constantia" pitchFamily="18" charset="0"/>
            </a:endParaRPr>
          </a:p>
        </p:txBody>
      </p:sp>
    </p:spTree>
    <p:extLst>
      <p:ext uri="{BB962C8B-B14F-4D97-AF65-F5344CB8AC3E}">
        <p14:creationId xmlns:p14="http://schemas.microsoft.com/office/powerpoint/2010/main" val="14936889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144650" cy="517744"/>
          </a:xfrm>
        </p:spPr>
        <p:txBody>
          <a:bodyPr>
            <a:noAutofit/>
          </a:bodyPr>
          <a:lstStyle/>
          <a:p>
            <a:r>
              <a:rPr lang="en-US" sz="3200" dirty="0">
                <a:solidFill>
                  <a:schemeClr val="accent1">
                    <a:lumMod val="50000"/>
                  </a:schemeClr>
                </a:solidFill>
              </a:rPr>
              <a:t>DHCP: Operation</a:t>
            </a:r>
            <a:endParaRPr lang="en-GB" sz="3200" dirty="0">
              <a:solidFill>
                <a:schemeClr val="accent1">
                  <a:lumMod val="50000"/>
                </a:schemeClr>
              </a:solidFill>
            </a:endParaRPr>
          </a:p>
        </p:txBody>
      </p:sp>
      <p:sp>
        <p:nvSpPr>
          <p:cNvPr id="3" name="Content Placeholder 2"/>
          <p:cNvSpPr>
            <a:spLocks noGrp="1"/>
          </p:cNvSpPr>
          <p:nvPr>
            <p:ph idx="1"/>
          </p:nvPr>
        </p:nvSpPr>
        <p:spPr>
          <a:xfrm>
            <a:off x="396949" y="815783"/>
            <a:ext cx="11398102" cy="2613217"/>
          </a:xfrm>
        </p:spPr>
        <p:txBody>
          <a:bodyPr>
            <a:noAutofit/>
          </a:bodyPr>
          <a:lstStyle/>
          <a:p>
            <a:pPr algn="just">
              <a:buFont typeface="Courier New" panose="02070309020205020404" pitchFamily="49" charset="0"/>
              <a:buChar char="o"/>
            </a:pPr>
            <a:r>
              <a:rPr lang="en-US" sz="1800" dirty="0">
                <a:latin typeface="Constantia" pitchFamily="18" charset="0"/>
              </a:rPr>
              <a:t>DHCPv4 works in a client/server mode. </a:t>
            </a:r>
          </a:p>
          <a:p>
            <a:pPr marL="893763" indent="-357188" algn="just">
              <a:buFont typeface="Wingdings" panose="05000000000000000000" pitchFamily="2" charset="2"/>
              <a:buChar char="Ø"/>
            </a:pPr>
            <a:r>
              <a:rPr lang="en-US" sz="1800" dirty="0">
                <a:latin typeface="Constantia" pitchFamily="18" charset="0"/>
              </a:rPr>
              <a:t>When a client communicates with a DHCPv4 server, the server assigns or leases an IPv4 address to that client. </a:t>
            </a:r>
          </a:p>
          <a:p>
            <a:pPr marL="893763" indent="-357188" algn="just">
              <a:buFont typeface="Wingdings" panose="05000000000000000000" pitchFamily="2" charset="2"/>
              <a:buChar char="Ø"/>
            </a:pPr>
            <a:r>
              <a:rPr lang="en-US" sz="1800" dirty="0">
                <a:latin typeface="Constantia" pitchFamily="18" charset="0"/>
              </a:rPr>
              <a:t>The client connects to the network with that leased IPv4 address until the lease expires. </a:t>
            </a:r>
          </a:p>
          <a:p>
            <a:pPr marL="893763" indent="-357188" algn="just">
              <a:buFont typeface="Wingdings" panose="05000000000000000000" pitchFamily="2" charset="2"/>
              <a:buChar char="Ø"/>
            </a:pPr>
            <a:r>
              <a:rPr lang="en-US" sz="1800" dirty="0">
                <a:latin typeface="Constantia" pitchFamily="18" charset="0"/>
              </a:rPr>
              <a:t>The client must contact the DHCP server periodically to extend the lease. </a:t>
            </a:r>
          </a:p>
          <a:p>
            <a:pPr marL="893763" indent="-357188" algn="just">
              <a:buFont typeface="Wingdings" panose="05000000000000000000" pitchFamily="2" charset="2"/>
              <a:buChar char="Ø"/>
            </a:pPr>
            <a:r>
              <a:rPr lang="en-US" sz="1800" dirty="0">
                <a:latin typeface="Constantia" pitchFamily="18" charset="0"/>
              </a:rPr>
              <a:t>This lease mechanism ensures that clients that move or power off do not keep addresses that they no longer need. </a:t>
            </a:r>
          </a:p>
          <a:p>
            <a:pPr marL="893763" indent="-357188" algn="just">
              <a:buFont typeface="Wingdings" panose="05000000000000000000" pitchFamily="2" charset="2"/>
              <a:buChar char="Ø"/>
            </a:pPr>
            <a:r>
              <a:rPr lang="en-US" sz="1800" dirty="0">
                <a:latin typeface="Constantia" pitchFamily="18" charset="0"/>
              </a:rPr>
              <a:t>When a lease expires, the DHCP server returns the address to the pool where it can be reallocated, as necessary.</a:t>
            </a:r>
          </a:p>
          <a:p>
            <a:pPr marL="0" indent="0" algn="just">
              <a:buNone/>
            </a:pPr>
            <a:endParaRPr lang="en-US" altLang="en-US" sz="1800" dirty="0">
              <a:latin typeface="Constantia" pitchFamily="18" charset="0"/>
            </a:endParaRPr>
          </a:p>
        </p:txBody>
      </p:sp>
      <p:sp>
        <p:nvSpPr>
          <p:cNvPr id="4" name="AutoShape 11">
            <a:extLst>
              <a:ext uri="{FF2B5EF4-FFF2-40B4-BE49-F238E27FC236}">
                <a16:creationId xmlns:a16="http://schemas.microsoft.com/office/drawing/2014/main" id="{0DE44212-6E29-6EAD-68E6-001B8ACC51D7}"/>
              </a:ext>
            </a:extLst>
          </p:cNvPr>
          <p:cNvSpPr>
            <a:spLocks noChangeArrowheads="1"/>
          </p:cNvSpPr>
          <p:nvPr/>
        </p:nvSpPr>
        <p:spPr bwMode="auto">
          <a:xfrm>
            <a:off x="9445030" y="3994537"/>
            <a:ext cx="1252537" cy="303212"/>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dirty="0">
                <a:latin typeface="Arial Narrow" panose="020B0606020202030204" pitchFamily="34" charset="0"/>
              </a:rPr>
              <a:t>DHCP Server</a:t>
            </a:r>
          </a:p>
        </p:txBody>
      </p:sp>
      <p:sp>
        <p:nvSpPr>
          <p:cNvPr id="5" name="AutoShape 14">
            <a:extLst>
              <a:ext uri="{FF2B5EF4-FFF2-40B4-BE49-F238E27FC236}">
                <a16:creationId xmlns:a16="http://schemas.microsoft.com/office/drawing/2014/main" id="{BBB62A60-E0B8-EE9A-434C-EA5C190E6F36}"/>
              </a:ext>
            </a:extLst>
          </p:cNvPr>
          <p:cNvSpPr>
            <a:spLocks noChangeArrowheads="1"/>
          </p:cNvSpPr>
          <p:nvPr/>
        </p:nvSpPr>
        <p:spPr bwMode="auto">
          <a:xfrm>
            <a:off x="5648957" y="4018349"/>
            <a:ext cx="1689100" cy="303212"/>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Relay Agent</a:t>
            </a:r>
          </a:p>
        </p:txBody>
      </p:sp>
      <p:sp>
        <p:nvSpPr>
          <p:cNvPr id="6" name="AutoShape 18">
            <a:extLst>
              <a:ext uri="{FF2B5EF4-FFF2-40B4-BE49-F238E27FC236}">
                <a16:creationId xmlns:a16="http://schemas.microsoft.com/office/drawing/2014/main" id="{902E4511-910A-4F67-17DB-73E95C089E5C}"/>
              </a:ext>
            </a:extLst>
          </p:cNvPr>
          <p:cNvSpPr>
            <a:spLocks noChangeArrowheads="1"/>
          </p:cNvSpPr>
          <p:nvPr/>
        </p:nvSpPr>
        <p:spPr bwMode="auto">
          <a:xfrm>
            <a:off x="2746970" y="4018349"/>
            <a:ext cx="795015" cy="2794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dirty="0">
                <a:latin typeface="Arial Narrow" panose="020B0606020202030204" pitchFamily="34" charset="0"/>
              </a:rPr>
              <a:t>Clients</a:t>
            </a:r>
          </a:p>
        </p:txBody>
      </p:sp>
      <p:pic>
        <p:nvPicPr>
          <p:cNvPr id="7" name="Graphic 6" descr="Computer">
            <a:extLst>
              <a:ext uri="{FF2B5EF4-FFF2-40B4-BE49-F238E27FC236}">
                <a16:creationId xmlns:a16="http://schemas.microsoft.com/office/drawing/2014/main" id="{99EBD8B2-960C-ED98-0DFB-5F06D4274261}"/>
              </a:ext>
            </a:extLst>
          </p:cNvPr>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287940" y="4641439"/>
            <a:ext cx="914400" cy="914400"/>
          </a:xfrm>
          <a:prstGeom prst="rect">
            <a:avLst/>
          </a:prstGeom>
        </p:spPr>
      </p:pic>
      <p:pic>
        <p:nvPicPr>
          <p:cNvPr id="8" name="Graphic 7" descr="Laptop">
            <a:extLst>
              <a:ext uri="{FF2B5EF4-FFF2-40B4-BE49-F238E27FC236}">
                <a16:creationId xmlns:a16="http://schemas.microsoft.com/office/drawing/2014/main" id="{F8C686D7-3B25-AE16-4E3E-B24043116CA4}"/>
              </a:ext>
            </a:extLst>
          </p:cNvPr>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519602" y="4641439"/>
            <a:ext cx="914400" cy="914400"/>
          </a:xfrm>
          <a:prstGeom prst="rect">
            <a:avLst/>
          </a:prstGeom>
        </p:spPr>
      </p:pic>
      <p:pic>
        <p:nvPicPr>
          <p:cNvPr id="9" name="Graphic 8" descr="Selfie">
            <a:extLst>
              <a:ext uri="{FF2B5EF4-FFF2-40B4-BE49-F238E27FC236}">
                <a16:creationId xmlns:a16="http://schemas.microsoft.com/office/drawing/2014/main" id="{317D7136-31FB-E641-5992-D21F84122CB2}"/>
              </a:ext>
            </a:extLst>
          </p:cNvPr>
          <p:cNvPicPr>
            <a:picLocks noChangeAspect="1"/>
          </p:cNvPicPr>
          <p:nvPr/>
        </p:nvPicPr>
        <p:blipFill>
          <a:blip r:embed="rId6" cstate="print">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2512240" y="4641439"/>
            <a:ext cx="914400" cy="914400"/>
          </a:xfrm>
          <a:prstGeom prst="rect">
            <a:avLst/>
          </a:prstGeom>
        </p:spPr>
      </p:pic>
      <p:pic>
        <p:nvPicPr>
          <p:cNvPr id="10" name="Picture 9" descr="Computer clip art">
            <a:extLst>
              <a:ext uri="{FF2B5EF4-FFF2-40B4-BE49-F238E27FC236}">
                <a16:creationId xmlns:a16="http://schemas.microsoft.com/office/drawing/2014/main" id="{C3C7EBD6-6D7F-5EB8-DD62-D52D1C694599}"/>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9893377" y="4497861"/>
            <a:ext cx="804190" cy="1201555"/>
          </a:xfrm>
          <a:prstGeom prst="rect">
            <a:avLst/>
          </a:prstGeom>
        </p:spPr>
      </p:pic>
      <p:pic>
        <p:nvPicPr>
          <p:cNvPr id="11" name="Picture 10" descr="Computer clip art">
            <a:extLst>
              <a:ext uri="{FF2B5EF4-FFF2-40B4-BE49-F238E27FC236}">
                <a16:creationId xmlns:a16="http://schemas.microsoft.com/office/drawing/2014/main" id="{693A69BE-0C89-09C4-D777-B64CF462D038}"/>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257914" y="4497861"/>
            <a:ext cx="804190" cy="1201555"/>
          </a:xfrm>
          <a:prstGeom prst="rect">
            <a:avLst/>
          </a:prstGeom>
        </p:spPr>
      </p:pic>
      <p:sp>
        <p:nvSpPr>
          <p:cNvPr id="12" name="Arrow: Curved Down 11">
            <a:extLst>
              <a:ext uri="{FF2B5EF4-FFF2-40B4-BE49-F238E27FC236}">
                <a16:creationId xmlns:a16="http://schemas.microsoft.com/office/drawing/2014/main" id="{17200858-64EC-41F5-D52E-83E6F9664AF7}"/>
              </a:ext>
            </a:extLst>
          </p:cNvPr>
          <p:cNvSpPr/>
          <p:nvPr/>
        </p:nvSpPr>
        <p:spPr>
          <a:xfrm flipH="1">
            <a:off x="7265275" y="3884657"/>
            <a:ext cx="2153469" cy="826184"/>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3" name="Arrow: Curved Down 12">
            <a:extLst>
              <a:ext uri="{FF2B5EF4-FFF2-40B4-BE49-F238E27FC236}">
                <a16:creationId xmlns:a16="http://schemas.microsoft.com/office/drawing/2014/main" id="{59202241-ACB3-58E4-BB2F-799B6CFC941B}"/>
              </a:ext>
            </a:extLst>
          </p:cNvPr>
          <p:cNvSpPr/>
          <p:nvPr/>
        </p:nvSpPr>
        <p:spPr>
          <a:xfrm flipH="1">
            <a:off x="3534353" y="3908469"/>
            <a:ext cx="2153469" cy="826184"/>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26081905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7901861" cy="457835"/>
          </a:xfrm>
        </p:spPr>
        <p:txBody>
          <a:bodyPr>
            <a:noAutofit/>
          </a:bodyPr>
          <a:lstStyle/>
          <a:p>
            <a:r>
              <a:rPr lang="en-US" sz="3200" dirty="0">
                <a:solidFill>
                  <a:schemeClr val="accent1">
                    <a:lumMod val="50000"/>
                  </a:schemeClr>
                </a:solidFill>
              </a:rPr>
              <a:t>DHCP: Operation</a:t>
            </a:r>
            <a:endParaRPr lang="en-GB" sz="3200" dirty="0">
              <a:solidFill>
                <a:schemeClr val="accent1">
                  <a:lumMod val="50000"/>
                </a:schemeClr>
              </a:solidFill>
            </a:endParaRPr>
          </a:p>
        </p:txBody>
      </p:sp>
      <p:pic>
        <p:nvPicPr>
          <p:cNvPr id="3" name="Content Placeholder 5">
            <a:extLst>
              <a:ext uri="{FF2B5EF4-FFF2-40B4-BE49-F238E27FC236}">
                <a16:creationId xmlns:a16="http://schemas.microsoft.com/office/drawing/2014/main" id="{1DB31DEA-E17C-2919-69C2-27350801A482}"/>
              </a:ext>
            </a:extLst>
          </p:cNvPr>
          <p:cNvPicPr>
            <a:picLocks noGrp="1" noChangeAspect="1"/>
          </p:cNvPicPr>
          <p:nvPr>
            <p:ph idx="1"/>
          </p:nvPr>
        </p:nvPicPr>
        <p:blipFill>
          <a:blip r:embed="rId2"/>
          <a:stretch>
            <a:fillRect/>
          </a:stretch>
        </p:blipFill>
        <p:spPr>
          <a:xfrm>
            <a:off x="60960" y="457835"/>
            <a:ext cx="7543691" cy="5227320"/>
          </a:xfrm>
          <a:prstGeom prst="rect">
            <a:avLst/>
          </a:prstGeom>
        </p:spPr>
      </p:pic>
      <p:pic>
        <p:nvPicPr>
          <p:cNvPr id="4" name="Picture 3">
            <a:extLst>
              <a:ext uri="{FF2B5EF4-FFF2-40B4-BE49-F238E27FC236}">
                <a16:creationId xmlns:a16="http://schemas.microsoft.com/office/drawing/2014/main" id="{2F8234F2-95EA-E07F-4EF9-465D522219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01860" y="0"/>
            <a:ext cx="3989821" cy="17849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4">
            <a:extLst>
              <a:ext uri="{FF2B5EF4-FFF2-40B4-BE49-F238E27FC236}">
                <a16:creationId xmlns:a16="http://schemas.microsoft.com/office/drawing/2014/main" id="{BDB46CC5-FA96-9F4E-B252-5CC7E2C4F33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01859" y="1921840"/>
            <a:ext cx="3989821" cy="1778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3">
            <a:extLst>
              <a:ext uri="{FF2B5EF4-FFF2-40B4-BE49-F238E27FC236}">
                <a16:creationId xmlns:a16="http://schemas.microsoft.com/office/drawing/2014/main" id="{BE9FD273-F0CD-03E3-31FA-6CF97AE5E0E2}"/>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35591"/>
          <a:stretch/>
        </p:blipFill>
        <p:spPr bwMode="auto">
          <a:xfrm>
            <a:off x="7966248" y="3837047"/>
            <a:ext cx="3861041" cy="16645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3">
            <a:extLst>
              <a:ext uri="{FF2B5EF4-FFF2-40B4-BE49-F238E27FC236}">
                <a16:creationId xmlns:a16="http://schemas.microsoft.com/office/drawing/2014/main" id="{96558CA8-FDA3-4C9B-B647-EA73733B2AE2}"/>
              </a:ext>
            </a:extLst>
          </p:cNvPr>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t="68678" r="4853"/>
          <a:stretch/>
        </p:blipFill>
        <p:spPr bwMode="auto">
          <a:xfrm>
            <a:off x="7665611" y="5073081"/>
            <a:ext cx="2489143" cy="5484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Arrow: Striped Right 9">
            <a:extLst>
              <a:ext uri="{FF2B5EF4-FFF2-40B4-BE49-F238E27FC236}">
                <a16:creationId xmlns:a16="http://schemas.microsoft.com/office/drawing/2014/main" id="{994AAF9E-F535-E8D4-B3DA-A3809CF3E50D}"/>
              </a:ext>
            </a:extLst>
          </p:cNvPr>
          <p:cNvSpPr/>
          <p:nvPr/>
        </p:nvSpPr>
        <p:spPr>
          <a:xfrm>
            <a:off x="1668808" y="425318"/>
            <a:ext cx="5935843" cy="1571320"/>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spcBef>
                <a:spcPct val="50000"/>
              </a:spcBef>
            </a:pPr>
            <a:r>
              <a:rPr lang="en-US" altLang="en-US" dirty="0">
                <a:latin typeface="Times New Roman" charset="0"/>
                <a:cs typeface="Arial" charset="0"/>
              </a:rPr>
              <a:t>The DHCP client sends a directed IP broadcast with a DHCP request. The server notes the field as well as the hardware address of the client.</a:t>
            </a:r>
          </a:p>
        </p:txBody>
      </p:sp>
      <p:sp>
        <p:nvSpPr>
          <p:cNvPr id="13" name="Arrow: Striped Right 12">
            <a:extLst>
              <a:ext uri="{FF2B5EF4-FFF2-40B4-BE49-F238E27FC236}">
                <a16:creationId xmlns:a16="http://schemas.microsoft.com/office/drawing/2014/main" id="{8176E5F3-D7E3-4587-A4C2-031E9DA50B6F}"/>
              </a:ext>
            </a:extLst>
          </p:cNvPr>
          <p:cNvSpPr/>
          <p:nvPr/>
        </p:nvSpPr>
        <p:spPr>
          <a:xfrm>
            <a:off x="1211608" y="1797602"/>
            <a:ext cx="6236480" cy="2179485"/>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indent="0" algn="just" defTabSz="814388">
              <a:buNone/>
            </a:pPr>
            <a:r>
              <a:rPr lang="en-US" altLang="en-US" sz="1400" dirty="0">
                <a:latin typeface="Constantia" pitchFamily="18" charset="0"/>
              </a:rPr>
              <a:t>The DHCP server picks an IP address from the available pool for the segment, as well as the other segment and global parameters. The server adds these values to the appropriate fields of the DHCP packet. Using the hardware address of the client, it sends this frame back to the client.</a:t>
            </a:r>
          </a:p>
        </p:txBody>
      </p:sp>
    </p:spTree>
    <p:extLst>
      <p:ext uri="{BB962C8B-B14F-4D97-AF65-F5344CB8AC3E}">
        <p14:creationId xmlns:p14="http://schemas.microsoft.com/office/powerpoint/2010/main" val="1036535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0-#ppt_w/2"/>
                                          </p:val>
                                        </p:tav>
                                        <p:tav tm="100000">
                                          <p:val>
                                            <p:strVal val="#ppt_x"/>
                                          </p:val>
                                        </p:tav>
                                      </p:tavLst>
                                    </p:anim>
                                    <p:anim calcmode="lin" valueType="num">
                                      <p:cBhvr additive="base">
                                        <p:cTn id="8" dur="500" fill="hold"/>
                                        <p:tgtEl>
                                          <p:spTgt spid="10"/>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xit" presetSubtype="4" fill="hold" grpId="1" nodeType="clickEffect">
                                  <p:stCondLst>
                                    <p:cond delay="0"/>
                                  </p:stCondLst>
                                  <p:childTnLst>
                                    <p:anim calcmode="lin" valueType="num">
                                      <p:cBhvr additive="base">
                                        <p:cTn id="12" dur="500"/>
                                        <p:tgtEl>
                                          <p:spTgt spid="10"/>
                                        </p:tgtEl>
                                        <p:attrNameLst>
                                          <p:attrName>ppt_x</p:attrName>
                                        </p:attrNameLst>
                                      </p:cBhvr>
                                      <p:tavLst>
                                        <p:tav tm="0">
                                          <p:val>
                                            <p:strVal val="ppt_x"/>
                                          </p:val>
                                        </p:tav>
                                        <p:tav tm="100000">
                                          <p:val>
                                            <p:strVal val="ppt_x"/>
                                          </p:val>
                                        </p:tav>
                                      </p:tavLst>
                                    </p:anim>
                                    <p:anim calcmode="lin" valueType="num">
                                      <p:cBhvr additive="base">
                                        <p:cTn id="13" dur="500"/>
                                        <p:tgtEl>
                                          <p:spTgt spid="10"/>
                                        </p:tgtEl>
                                        <p:attrNameLst>
                                          <p:attrName>ppt_y</p:attrName>
                                        </p:attrNameLst>
                                      </p:cBhvr>
                                      <p:tavLst>
                                        <p:tav tm="0">
                                          <p:val>
                                            <p:strVal val="ppt_y"/>
                                          </p:val>
                                        </p:tav>
                                        <p:tav tm="100000">
                                          <p:val>
                                            <p:strVal val="1+ppt_h/2"/>
                                          </p:val>
                                        </p:tav>
                                      </p:tavLst>
                                    </p:anim>
                                    <p:set>
                                      <p:cBhvr>
                                        <p:cTn id="14" dur="1" fill="hold">
                                          <p:stCondLst>
                                            <p:cond delay="499"/>
                                          </p:stCondLst>
                                        </p:cTn>
                                        <p:tgtEl>
                                          <p:spTgt spid="10"/>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anim calcmode="lin" valueType="num">
                                      <p:cBhvr additive="base">
                                        <p:cTn id="19" dur="500" fill="hold"/>
                                        <p:tgtEl>
                                          <p:spTgt spid="13"/>
                                        </p:tgtEl>
                                        <p:attrNameLst>
                                          <p:attrName>ppt_x</p:attrName>
                                        </p:attrNameLst>
                                      </p:cBhvr>
                                      <p:tavLst>
                                        <p:tav tm="0">
                                          <p:val>
                                            <p:strVal val="0-#ppt_w/2"/>
                                          </p:val>
                                        </p:tav>
                                        <p:tav tm="100000">
                                          <p:val>
                                            <p:strVal val="#ppt_x"/>
                                          </p:val>
                                        </p:tav>
                                      </p:tavLst>
                                    </p:anim>
                                    <p:anim calcmode="lin" valueType="num">
                                      <p:cBhvr additive="base">
                                        <p:cTn id="20" dur="500" fill="hold"/>
                                        <p:tgtEl>
                                          <p:spTgt spid="13"/>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0" presetClass="exit" presetSubtype="0" fill="hold" grpId="1" nodeType="clickEffect">
                                  <p:stCondLst>
                                    <p:cond delay="0"/>
                                  </p:stCondLst>
                                  <p:childTnLst>
                                    <p:animEffect transition="out" filter="fade">
                                      <p:cBhvr>
                                        <p:cTn id="24" dur="500"/>
                                        <p:tgtEl>
                                          <p:spTgt spid="13"/>
                                        </p:tgtEl>
                                      </p:cBhvr>
                                    </p:animEffect>
                                    <p:set>
                                      <p:cBhvr>
                                        <p:cTn id="25" dur="1" fill="hold">
                                          <p:stCondLst>
                                            <p:cond delay="499"/>
                                          </p:stCondLst>
                                        </p:cTn>
                                        <p:tgtEl>
                                          <p:spTgt spid="1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0" grpId="1" animBg="1"/>
      <p:bldP spid="13" grpId="0" animBg="1"/>
      <p:bldP spid="13" grpId="1"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144650" cy="517744"/>
          </a:xfrm>
        </p:spPr>
        <p:txBody>
          <a:bodyPr>
            <a:noAutofit/>
          </a:bodyPr>
          <a:lstStyle/>
          <a:p>
            <a:r>
              <a:rPr lang="en-US" sz="3200" dirty="0">
                <a:solidFill>
                  <a:schemeClr val="accent1">
                    <a:lumMod val="50000"/>
                  </a:schemeClr>
                </a:solidFill>
              </a:rPr>
              <a:t>DHCP: Operation</a:t>
            </a:r>
            <a:endParaRPr lang="en-GB" sz="3200" dirty="0">
              <a:solidFill>
                <a:schemeClr val="accent1">
                  <a:lumMod val="50000"/>
                </a:schemeClr>
              </a:solidFill>
            </a:endParaRPr>
          </a:p>
        </p:txBody>
      </p:sp>
      <p:grpSp>
        <p:nvGrpSpPr>
          <p:cNvPr id="16" name="Group 3">
            <a:extLst>
              <a:ext uri="{FF2B5EF4-FFF2-40B4-BE49-F238E27FC236}">
                <a16:creationId xmlns:a16="http://schemas.microsoft.com/office/drawing/2014/main" id="{656FCF0E-EAB0-555A-3E73-69F6A2A60003}"/>
              </a:ext>
            </a:extLst>
          </p:cNvPr>
          <p:cNvGrpSpPr>
            <a:grpSpLocks/>
          </p:cNvGrpSpPr>
          <p:nvPr/>
        </p:nvGrpSpPr>
        <p:grpSpPr bwMode="auto">
          <a:xfrm>
            <a:off x="2592070" y="1056958"/>
            <a:ext cx="5869625" cy="4129593"/>
            <a:chOff x="644" y="829"/>
            <a:chExt cx="4385" cy="3035"/>
          </a:xfrm>
        </p:grpSpPr>
        <p:sp>
          <p:nvSpPr>
            <p:cNvPr id="17" name="Oval 4">
              <a:extLst>
                <a:ext uri="{FF2B5EF4-FFF2-40B4-BE49-F238E27FC236}">
                  <a16:creationId xmlns:a16="http://schemas.microsoft.com/office/drawing/2014/main" id="{5897A710-6456-A98D-C6AE-47F4183F8830}"/>
                </a:ext>
              </a:extLst>
            </p:cNvPr>
            <p:cNvSpPr>
              <a:spLocks noChangeArrowheads="1"/>
            </p:cNvSpPr>
            <p:nvPr/>
          </p:nvSpPr>
          <p:spPr bwMode="auto">
            <a:xfrm>
              <a:off x="1022" y="1314"/>
              <a:ext cx="3552" cy="1462"/>
            </a:xfrm>
            <a:prstGeom prst="ellipse">
              <a:avLst/>
            </a:prstGeom>
            <a:gradFill rotWithShape="1">
              <a:gsLst>
                <a:gs pos="0">
                  <a:schemeClr val="bg1"/>
                </a:gs>
                <a:gs pos="100000">
                  <a:srgbClr val="CFE1C2"/>
                </a:gs>
              </a:gsLst>
              <a:lin ang="18900000" scaled="1"/>
            </a:gradFill>
            <a:ln>
              <a:noFill/>
            </a:ln>
            <a:effectLst>
              <a:outerShdw dist="45791" dir="3378596" algn="ctr" rotWithShape="0">
                <a:schemeClr val="bg2"/>
              </a:outerShdw>
            </a:effectLst>
            <a:extLst>
              <a:ext uri="{91240B29-F687-4F45-9708-019B960494DF}">
                <a14:hiddenLine xmlns:a14="http://schemas.microsoft.com/office/drawing/2010/main" w="9525">
                  <a:solidFill>
                    <a:srgbClr val="000000"/>
                  </a:solidFill>
                  <a:round/>
                  <a:headEnd/>
                  <a:tailEnd/>
                </a14:hiddenLine>
              </a:ext>
            </a:extLst>
          </p:spPr>
          <p:txBody>
            <a:bodyPr lIns="0" tIns="0" rIns="0" bIns="0"/>
            <a:lstStyle>
              <a:lvl1pPr marL="342900" indent="-342900"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spcBef>
                  <a:spcPct val="20000"/>
                </a:spcBef>
                <a:buClr>
                  <a:schemeClr val="folHlink"/>
                </a:buClr>
                <a:buSzPct val="90000"/>
                <a:buFont typeface="Wingdings 2" panose="05020102010507070707" pitchFamily="18" charset="2"/>
                <a:buNone/>
              </a:pPr>
              <a:r>
                <a:rPr kumimoji="1" lang="en-US" altLang="en-US" sz="2000" b="0"/>
                <a:t>                                                          </a:t>
              </a:r>
            </a:p>
          </p:txBody>
        </p:sp>
        <p:pic>
          <p:nvPicPr>
            <p:cNvPr id="18" name="Picture 5" descr="Computer_DesktopComputerSansKeyboard01">
              <a:extLst>
                <a:ext uri="{FF2B5EF4-FFF2-40B4-BE49-F238E27FC236}">
                  <a16:creationId xmlns:a16="http://schemas.microsoft.com/office/drawing/2014/main" id="{AA2E07FB-1575-2EEB-3649-27E08F7E5E26}"/>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31" y="992"/>
              <a:ext cx="653" cy="8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 name="Picture 6" descr="Server01">
              <a:extLst>
                <a:ext uri="{FF2B5EF4-FFF2-40B4-BE49-F238E27FC236}">
                  <a16:creationId xmlns:a16="http://schemas.microsoft.com/office/drawing/2014/main" id="{E4ECFC6A-DFB1-5996-63E0-DEE082D6A7D7}"/>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16" y="2215"/>
              <a:ext cx="774" cy="9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 name="AutoShape 7">
              <a:extLst>
                <a:ext uri="{FF2B5EF4-FFF2-40B4-BE49-F238E27FC236}">
                  <a16:creationId xmlns:a16="http://schemas.microsoft.com/office/drawing/2014/main" id="{45E246F4-4422-FEB0-DA85-2BECF5B7F09F}"/>
                </a:ext>
              </a:extLst>
            </p:cNvPr>
            <p:cNvSpPr>
              <a:spLocks noChangeArrowheads="1"/>
            </p:cNvSpPr>
            <p:nvPr/>
          </p:nvSpPr>
          <p:spPr bwMode="auto">
            <a:xfrm>
              <a:off x="3856" y="2501"/>
              <a:ext cx="864" cy="226"/>
            </a:xfrm>
            <a:prstGeom prst="roundRect">
              <a:avLst>
                <a:gd name="adj" fmla="val 11060"/>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400" dirty="0">
                  <a:latin typeface="Arial Narrow" panose="020B0606020202030204" pitchFamily="34" charset="0"/>
                </a:rPr>
                <a:t>DHCP Server </a:t>
              </a:r>
            </a:p>
          </p:txBody>
        </p:sp>
        <p:pic>
          <p:nvPicPr>
            <p:cNvPr id="21" name="Picture 8" descr="Computer_DesktopComputerSansKeyboard01">
              <a:extLst>
                <a:ext uri="{FF2B5EF4-FFF2-40B4-BE49-F238E27FC236}">
                  <a16:creationId xmlns:a16="http://schemas.microsoft.com/office/drawing/2014/main" id="{07D4E68D-765F-FD5D-0634-B4D25B769082}"/>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25" y="829"/>
              <a:ext cx="653" cy="8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 name="Picture 9" descr="Computer_DesktopComputerSansKeyboard01">
              <a:extLst>
                <a:ext uri="{FF2B5EF4-FFF2-40B4-BE49-F238E27FC236}">
                  <a16:creationId xmlns:a16="http://schemas.microsoft.com/office/drawing/2014/main" id="{E90452CB-B7B6-F271-E062-A8FD53CD79D9}"/>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75" y="1986"/>
              <a:ext cx="653" cy="8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3" name="Group 10">
              <a:extLst>
                <a:ext uri="{FF2B5EF4-FFF2-40B4-BE49-F238E27FC236}">
                  <a16:creationId xmlns:a16="http://schemas.microsoft.com/office/drawing/2014/main" id="{60A6ED71-48F1-454E-4DE3-01C282027273}"/>
                </a:ext>
              </a:extLst>
            </p:cNvPr>
            <p:cNvGrpSpPr>
              <a:grpSpLocks/>
            </p:cNvGrpSpPr>
            <p:nvPr/>
          </p:nvGrpSpPr>
          <p:grpSpPr bwMode="auto">
            <a:xfrm>
              <a:off x="3757" y="2801"/>
              <a:ext cx="648" cy="434"/>
              <a:chOff x="3603" y="2606"/>
              <a:chExt cx="648" cy="434"/>
            </a:xfrm>
          </p:grpSpPr>
          <p:pic>
            <p:nvPicPr>
              <p:cNvPr id="32" name="Picture 11" descr="Database01">
                <a:extLst>
                  <a:ext uri="{FF2B5EF4-FFF2-40B4-BE49-F238E27FC236}">
                    <a16:creationId xmlns:a16="http://schemas.microsoft.com/office/drawing/2014/main" id="{F62ED945-B0AF-0ABA-E6C7-D3045B293187}"/>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603" y="2606"/>
                <a:ext cx="648" cy="4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3" name="Text Box 12">
                <a:extLst>
                  <a:ext uri="{FF2B5EF4-FFF2-40B4-BE49-F238E27FC236}">
                    <a16:creationId xmlns:a16="http://schemas.microsoft.com/office/drawing/2014/main" id="{319594D7-4BF1-05FA-4374-41B18E29A2E3}"/>
                  </a:ext>
                </a:extLst>
              </p:cNvPr>
              <p:cNvSpPr txBox="1">
                <a:spLocks noChangeArrowheads="1"/>
              </p:cNvSpPr>
              <p:nvPr/>
            </p:nvSpPr>
            <p:spPr bwMode="auto">
              <a:xfrm>
                <a:off x="3614" y="2652"/>
                <a:ext cx="627" cy="3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400" dirty="0">
                    <a:latin typeface="Arial Narrow" panose="020B0606020202030204" pitchFamily="34" charset="0"/>
                  </a:rPr>
                  <a:t>DHCP </a:t>
                </a:r>
              </a:p>
              <a:p>
                <a:r>
                  <a:rPr lang="en-US" altLang="en-US" sz="1400" dirty="0">
                    <a:latin typeface="Arial Narrow" panose="020B0606020202030204" pitchFamily="34" charset="0"/>
                  </a:rPr>
                  <a:t>Database</a:t>
                </a:r>
              </a:p>
            </p:txBody>
          </p:sp>
        </p:grpSp>
        <p:sp>
          <p:nvSpPr>
            <p:cNvPr id="24" name="AutoShape 13">
              <a:extLst>
                <a:ext uri="{FF2B5EF4-FFF2-40B4-BE49-F238E27FC236}">
                  <a16:creationId xmlns:a16="http://schemas.microsoft.com/office/drawing/2014/main" id="{FABB4BCA-4464-371D-24E8-203E374B8F89}"/>
                </a:ext>
              </a:extLst>
            </p:cNvPr>
            <p:cNvSpPr>
              <a:spLocks noChangeArrowheads="1"/>
            </p:cNvSpPr>
            <p:nvPr/>
          </p:nvSpPr>
          <p:spPr bwMode="auto">
            <a:xfrm>
              <a:off x="2743" y="3283"/>
              <a:ext cx="2224" cy="581"/>
            </a:xfrm>
            <a:prstGeom prst="roundRect">
              <a:avLst>
                <a:gd name="adj" fmla="val 4167"/>
              </a:avLst>
            </a:prstGeom>
            <a:gradFill rotWithShape="1">
              <a:gsLst>
                <a:gs pos="0">
                  <a:srgbClr val="ADE2A1"/>
                </a:gs>
                <a:gs pos="100000">
                  <a:srgbClr val="E8F6E4"/>
                </a:gs>
              </a:gsLst>
              <a:lin ang="2700000" scaled="1"/>
            </a:gra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400" b="0" dirty="0">
                  <a:solidFill>
                    <a:srgbClr val="5F5F5F"/>
                  </a:solidFill>
                  <a:latin typeface="Arial Narrow" panose="020B0606020202030204" pitchFamily="34" charset="0"/>
                </a:rPr>
                <a:t>IP Address1: Leased to DHCP Client1</a:t>
              </a:r>
            </a:p>
            <a:p>
              <a:r>
                <a:rPr lang="en-US" altLang="en-US" sz="1400" b="0" dirty="0">
                  <a:solidFill>
                    <a:srgbClr val="5F5F5F"/>
                  </a:solidFill>
                  <a:latin typeface="Arial Narrow" panose="020B0606020202030204" pitchFamily="34" charset="0"/>
                </a:rPr>
                <a:t>IP Address2: Leased to DHCP Client2</a:t>
              </a:r>
            </a:p>
            <a:p>
              <a:r>
                <a:rPr lang="en-US" altLang="en-US" sz="1400" dirty="0">
                  <a:latin typeface="Arial Narrow" panose="020B0606020202030204" pitchFamily="34" charset="0"/>
                </a:rPr>
                <a:t>IP Address3: Available to be leased </a:t>
              </a:r>
            </a:p>
          </p:txBody>
        </p:sp>
        <p:sp>
          <p:nvSpPr>
            <p:cNvPr id="25" name="AutoShape 14">
              <a:extLst>
                <a:ext uri="{FF2B5EF4-FFF2-40B4-BE49-F238E27FC236}">
                  <a16:creationId xmlns:a16="http://schemas.microsoft.com/office/drawing/2014/main" id="{479F3C15-C6B2-D5B1-792C-2C76B34794EF}"/>
                </a:ext>
              </a:extLst>
            </p:cNvPr>
            <p:cNvSpPr>
              <a:spLocks noChangeArrowheads="1"/>
            </p:cNvSpPr>
            <p:nvPr/>
          </p:nvSpPr>
          <p:spPr bwMode="auto">
            <a:xfrm>
              <a:off x="3921" y="959"/>
              <a:ext cx="1108" cy="559"/>
            </a:xfrm>
            <a:prstGeom prst="roundRect">
              <a:avLst>
                <a:gd name="adj" fmla="val 3755"/>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400" dirty="0">
                  <a:latin typeface="Arial Narrow" panose="020B0606020202030204" pitchFamily="34" charset="0"/>
                </a:rPr>
                <a:t>DHCP Client2:</a:t>
              </a:r>
              <a:br>
                <a:rPr lang="en-US" altLang="en-US" sz="1400" dirty="0">
                  <a:latin typeface="Arial Narrow" panose="020B0606020202030204" pitchFamily="34" charset="0"/>
                </a:rPr>
              </a:br>
              <a:r>
                <a:rPr lang="en-US" altLang="en-US" sz="1400" b="0" dirty="0">
                  <a:latin typeface="Arial Narrow" panose="020B0606020202030204" pitchFamily="34" charset="0"/>
                </a:rPr>
                <a:t>IP configuration </a:t>
              </a:r>
              <a:br>
                <a:rPr lang="en-US" altLang="en-US" sz="1400" b="0" dirty="0">
                  <a:latin typeface="Arial Narrow" panose="020B0606020202030204" pitchFamily="34" charset="0"/>
                </a:rPr>
              </a:br>
              <a:r>
                <a:rPr lang="en-US" altLang="en-US" sz="1400" b="0" dirty="0">
                  <a:latin typeface="Arial Narrow" panose="020B0606020202030204" pitchFamily="34" charset="0"/>
                </a:rPr>
                <a:t>from DHCP server</a:t>
              </a:r>
            </a:p>
          </p:txBody>
        </p:sp>
        <p:sp>
          <p:nvSpPr>
            <p:cNvPr id="26" name="AutoShape 15">
              <a:extLst>
                <a:ext uri="{FF2B5EF4-FFF2-40B4-BE49-F238E27FC236}">
                  <a16:creationId xmlns:a16="http://schemas.microsoft.com/office/drawing/2014/main" id="{25F5C6F9-DA33-646A-85F1-05AE15F4774A}"/>
                </a:ext>
              </a:extLst>
            </p:cNvPr>
            <p:cNvSpPr>
              <a:spLocks noChangeArrowheads="1"/>
            </p:cNvSpPr>
            <p:nvPr/>
          </p:nvSpPr>
          <p:spPr bwMode="auto">
            <a:xfrm>
              <a:off x="644" y="1065"/>
              <a:ext cx="1108" cy="559"/>
            </a:xfrm>
            <a:prstGeom prst="roundRect">
              <a:avLst>
                <a:gd name="adj" fmla="val 3755"/>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200" dirty="0">
                  <a:latin typeface="Arial Narrow" panose="020B0606020202030204" pitchFamily="34" charset="0"/>
                </a:rPr>
                <a:t>Non-DHCP Client:</a:t>
              </a:r>
              <a:br>
                <a:rPr lang="en-US" altLang="en-US" sz="1200" dirty="0">
                  <a:latin typeface="Arial Narrow" panose="020B0606020202030204" pitchFamily="34" charset="0"/>
                </a:rPr>
              </a:br>
              <a:r>
                <a:rPr lang="en-US" altLang="en-US" sz="1200" b="0" dirty="0">
                  <a:latin typeface="Arial Narrow" panose="020B0606020202030204" pitchFamily="34" charset="0"/>
                </a:rPr>
                <a:t>Static IP </a:t>
              </a:r>
              <a:br>
                <a:rPr lang="en-US" altLang="en-US" sz="1200" b="0" dirty="0">
                  <a:latin typeface="Arial Narrow" panose="020B0606020202030204" pitchFamily="34" charset="0"/>
                </a:rPr>
              </a:br>
              <a:r>
                <a:rPr lang="en-US" altLang="en-US" sz="1200" b="0" dirty="0">
                  <a:latin typeface="Arial Narrow" panose="020B0606020202030204" pitchFamily="34" charset="0"/>
                </a:rPr>
                <a:t>configuration</a:t>
              </a:r>
            </a:p>
          </p:txBody>
        </p:sp>
        <p:sp>
          <p:nvSpPr>
            <p:cNvPr id="27" name="AutoShape 16">
              <a:extLst>
                <a:ext uri="{FF2B5EF4-FFF2-40B4-BE49-F238E27FC236}">
                  <a16:creationId xmlns:a16="http://schemas.microsoft.com/office/drawing/2014/main" id="{13C800E8-87B8-8564-0CD7-46D65EA4FD53}"/>
                </a:ext>
              </a:extLst>
            </p:cNvPr>
            <p:cNvSpPr>
              <a:spLocks noChangeArrowheads="1"/>
            </p:cNvSpPr>
            <p:nvPr/>
          </p:nvSpPr>
          <p:spPr bwMode="auto">
            <a:xfrm>
              <a:off x="945" y="2857"/>
              <a:ext cx="1108" cy="559"/>
            </a:xfrm>
            <a:prstGeom prst="roundRect">
              <a:avLst>
                <a:gd name="adj" fmla="val 3755"/>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dirty="0">
                  <a:latin typeface="Arial Narrow" panose="020B0606020202030204" pitchFamily="34" charset="0"/>
                </a:rPr>
                <a:t>DHCP Client1:</a:t>
              </a:r>
              <a:br>
                <a:rPr lang="en-US" altLang="en-US" sz="1600" dirty="0">
                  <a:latin typeface="Arial Narrow" panose="020B0606020202030204" pitchFamily="34" charset="0"/>
                </a:rPr>
              </a:br>
              <a:r>
                <a:rPr lang="en-US" altLang="en-US" sz="1600" b="0" dirty="0">
                  <a:latin typeface="Arial Narrow" panose="020B0606020202030204" pitchFamily="34" charset="0"/>
                </a:rPr>
                <a:t>IP configuration </a:t>
              </a:r>
              <a:br>
                <a:rPr lang="en-US" altLang="en-US" sz="1600" b="0" dirty="0">
                  <a:latin typeface="Arial Narrow" panose="020B0606020202030204" pitchFamily="34" charset="0"/>
                </a:rPr>
              </a:br>
              <a:r>
                <a:rPr lang="en-US" altLang="en-US" sz="1600" b="0" dirty="0">
                  <a:latin typeface="Arial Narrow" panose="020B0606020202030204" pitchFamily="34" charset="0"/>
                </a:rPr>
                <a:t>from DHCP server</a:t>
              </a:r>
            </a:p>
          </p:txBody>
        </p:sp>
        <p:sp>
          <p:nvSpPr>
            <p:cNvPr id="28" name="AutoShape 17">
              <a:extLst>
                <a:ext uri="{FF2B5EF4-FFF2-40B4-BE49-F238E27FC236}">
                  <a16:creationId xmlns:a16="http://schemas.microsoft.com/office/drawing/2014/main" id="{8B90EDA0-9B9D-BD74-E42C-137D259AD506}"/>
                </a:ext>
              </a:extLst>
            </p:cNvPr>
            <p:cNvSpPr>
              <a:spLocks noChangeArrowheads="1"/>
            </p:cNvSpPr>
            <p:nvPr/>
          </p:nvSpPr>
          <p:spPr bwMode="auto">
            <a:xfrm>
              <a:off x="1940" y="2353"/>
              <a:ext cx="1232" cy="227"/>
            </a:xfrm>
            <a:prstGeom prst="leftRightArrow">
              <a:avLst>
                <a:gd name="adj1" fmla="val 49778"/>
                <a:gd name="adj2" fmla="val 86787"/>
              </a:avLst>
            </a:prstGeom>
            <a:solidFill>
              <a:srgbClr val="FF0000">
                <a:alpha val="74901"/>
              </a:srgbClr>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29" name="AutoShape 18">
              <a:extLst>
                <a:ext uri="{FF2B5EF4-FFF2-40B4-BE49-F238E27FC236}">
                  <a16:creationId xmlns:a16="http://schemas.microsoft.com/office/drawing/2014/main" id="{F905C720-7CBE-4D58-199D-19D97ED7D4FF}"/>
                </a:ext>
              </a:extLst>
            </p:cNvPr>
            <p:cNvSpPr>
              <a:spLocks noChangeArrowheads="1"/>
            </p:cNvSpPr>
            <p:nvPr/>
          </p:nvSpPr>
          <p:spPr bwMode="auto">
            <a:xfrm rot="16200000">
              <a:off x="3024" y="1824"/>
              <a:ext cx="664" cy="211"/>
            </a:xfrm>
            <a:prstGeom prst="leftRightArrow">
              <a:avLst>
                <a:gd name="adj1" fmla="val 50000"/>
                <a:gd name="adj2" fmla="val 62938"/>
              </a:avLst>
            </a:prstGeom>
            <a:solidFill>
              <a:srgbClr val="FF0000">
                <a:alpha val="74901"/>
              </a:srgbClr>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30" name="AutoShape 19">
              <a:extLst>
                <a:ext uri="{FF2B5EF4-FFF2-40B4-BE49-F238E27FC236}">
                  <a16:creationId xmlns:a16="http://schemas.microsoft.com/office/drawing/2014/main" id="{C12B0688-9252-6367-DDD8-044DA5B5F91D}"/>
                </a:ext>
              </a:extLst>
            </p:cNvPr>
            <p:cNvSpPr>
              <a:spLocks noChangeArrowheads="1"/>
            </p:cNvSpPr>
            <p:nvPr/>
          </p:nvSpPr>
          <p:spPr bwMode="auto">
            <a:xfrm>
              <a:off x="3451" y="1811"/>
              <a:ext cx="969" cy="226"/>
            </a:xfrm>
            <a:prstGeom prst="roundRect">
              <a:avLst>
                <a:gd name="adj" fmla="val 11060"/>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round/>
                  <a:headEnd/>
                  <a:tailEnd/>
                </a14:hiddenLine>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Lease Renewal </a:t>
              </a:r>
            </a:p>
          </p:txBody>
        </p:sp>
        <p:sp>
          <p:nvSpPr>
            <p:cNvPr id="31" name="AutoShape 20">
              <a:extLst>
                <a:ext uri="{FF2B5EF4-FFF2-40B4-BE49-F238E27FC236}">
                  <a16:creationId xmlns:a16="http://schemas.microsoft.com/office/drawing/2014/main" id="{9E53F1D6-E008-2A6C-406B-BBF83C4E566D}"/>
                </a:ext>
              </a:extLst>
            </p:cNvPr>
            <p:cNvSpPr>
              <a:spLocks noChangeArrowheads="1"/>
            </p:cNvSpPr>
            <p:nvPr/>
          </p:nvSpPr>
          <p:spPr bwMode="auto">
            <a:xfrm>
              <a:off x="1958" y="2135"/>
              <a:ext cx="1180" cy="226"/>
            </a:xfrm>
            <a:prstGeom prst="roundRect">
              <a:avLst>
                <a:gd name="adj" fmla="val 11060"/>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round/>
                  <a:headEnd/>
                  <a:tailEnd/>
                </a14:hiddenLine>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Lease Generation </a:t>
              </a:r>
            </a:p>
          </p:txBody>
        </p:sp>
      </p:grpSp>
    </p:spTree>
    <p:extLst>
      <p:ext uri="{BB962C8B-B14F-4D97-AF65-F5344CB8AC3E}">
        <p14:creationId xmlns:p14="http://schemas.microsoft.com/office/powerpoint/2010/main" val="26958896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144650" cy="517744"/>
          </a:xfrm>
        </p:spPr>
        <p:txBody>
          <a:bodyPr>
            <a:noAutofit/>
          </a:bodyPr>
          <a:lstStyle/>
          <a:p>
            <a:r>
              <a:rPr lang="en-US" sz="3200" dirty="0">
                <a:solidFill>
                  <a:schemeClr val="accent1">
                    <a:lumMod val="50000"/>
                  </a:schemeClr>
                </a:solidFill>
              </a:rPr>
              <a:t>DHCP: Operation</a:t>
            </a:r>
            <a:endParaRPr lang="en-GB" sz="3200" dirty="0">
              <a:solidFill>
                <a:schemeClr val="accent1">
                  <a:lumMod val="50000"/>
                </a:schemeClr>
              </a:solidFill>
            </a:endParaRPr>
          </a:p>
        </p:txBody>
      </p:sp>
      <p:sp>
        <p:nvSpPr>
          <p:cNvPr id="3" name="Oval 4">
            <a:extLst>
              <a:ext uri="{FF2B5EF4-FFF2-40B4-BE49-F238E27FC236}">
                <a16:creationId xmlns:a16="http://schemas.microsoft.com/office/drawing/2014/main" id="{2CACBDD9-60F1-3FCD-10F5-FCED30A48FE6}"/>
              </a:ext>
            </a:extLst>
          </p:cNvPr>
          <p:cNvSpPr>
            <a:spLocks noGrp="1" noChangeArrowheads="1"/>
          </p:cNvSpPr>
          <p:nvPr>
            <p:ph idx="1"/>
          </p:nvPr>
        </p:nvSpPr>
        <p:spPr bwMode="auto">
          <a:xfrm>
            <a:off x="124401" y="1824832"/>
            <a:ext cx="6076950" cy="2452687"/>
          </a:xfrm>
          <a:prstGeom prst="ellipse">
            <a:avLst/>
          </a:prstGeom>
          <a:gradFill rotWithShape="1">
            <a:gsLst>
              <a:gs pos="0">
                <a:schemeClr val="bg1"/>
              </a:gs>
              <a:gs pos="100000">
                <a:srgbClr val="CFE1C2"/>
              </a:gs>
            </a:gsLst>
            <a:lin ang="18900000" scaled="1"/>
          </a:gradFill>
          <a:effectLst>
            <a:outerShdw dist="53882" dir="2700000" algn="ctr" rotWithShape="0">
              <a:schemeClr val="bg2"/>
            </a:outerShdw>
          </a:effectLst>
        </p:spPr>
        <p:txBody>
          <a:bodyPr vert="horz" wrap="square" lIns="0" tIns="0" rIns="0" bIns="0" numCol="1" rtlCol="0" anchor="t" anchorCtr="0" compatLnSpc="1">
            <a:prstTxWarp prst="textNoShape">
              <a:avLst/>
            </a:prstTxWarp>
            <a:normAutofit/>
          </a:bodyPr>
          <a:lstStyle/>
          <a:p>
            <a:pPr>
              <a:buFont typeface="Wingdings 2" panose="05020102010507070707" pitchFamily="18" charset="2"/>
              <a:buNone/>
            </a:pPr>
            <a:r>
              <a:rPr lang="en-US" altLang="en-US"/>
              <a:t>                                                          </a:t>
            </a:r>
          </a:p>
        </p:txBody>
      </p:sp>
      <p:pic>
        <p:nvPicPr>
          <p:cNvPr id="4" name="Picture 5" descr="Server01">
            <a:extLst>
              <a:ext uri="{FF2B5EF4-FFF2-40B4-BE49-F238E27FC236}">
                <a16:creationId xmlns:a16="http://schemas.microsoft.com/office/drawing/2014/main" id="{AA0029AB-300B-5B2C-5697-AEACA0427C2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1071" y="2876915"/>
            <a:ext cx="996950" cy="1198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6" descr="Computer_DesktopComputerSansKeyboard01">
            <a:extLst>
              <a:ext uri="{FF2B5EF4-FFF2-40B4-BE49-F238E27FC236}">
                <a16:creationId xmlns:a16="http://schemas.microsoft.com/office/drawing/2014/main" id="{6CF2A37B-F262-783F-936E-958D275875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87558" y="1270001"/>
            <a:ext cx="842963" cy="1052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7" descr="Computer_DesktopComputerSansKeyboard01">
            <a:extLst>
              <a:ext uri="{FF2B5EF4-FFF2-40B4-BE49-F238E27FC236}">
                <a16:creationId xmlns:a16="http://schemas.microsoft.com/office/drawing/2014/main" id="{2E6492BB-70AF-579D-AA4D-E3B9E4A077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17192" y="3645131"/>
            <a:ext cx="844550" cy="1052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8" descr="Computer_DesktopComputerSansKeyboard01">
            <a:extLst>
              <a:ext uri="{FF2B5EF4-FFF2-40B4-BE49-F238E27FC236}">
                <a16:creationId xmlns:a16="http://schemas.microsoft.com/office/drawing/2014/main" id="{003FC3A1-70BE-A47C-EBC6-F08023A0E81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04830" y="2898589"/>
            <a:ext cx="844550" cy="1052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9" descr="Server01">
            <a:extLst>
              <a:ext uri="{FF2B5EF4-FFF2-40B4-BE49-F238E27FC236}">
                <a16:creationId xmlns:a16="http://schemas.microsoft.com/office/drawing/2014/main" id="{07E5535C-92A2-6742-5A4D-367B4422451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0964" y="1189038"/>
            <a:ext cx="996950" cy="1198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9" name="Group 11">
            <a:extLst>
              <a:ext uri="{FF2B5EF4-FFF2-40B4-BE49-F238E27FC236}">
                <a16:creationId xmlns:a16="http://schemas.microsoft.com/office/drawing/2014/main" id="{DF84BCA5-E79D-B1E7-7C14-DFCB7E5DF0B3}"/>
              </a:ext>
            </a:extLst>
          </p:cNvPr>
          <p:cNvGrpSpPr>
            <a:grpSpLocks/>
          </p:cNvGrpSpPr>
          <p:nvPr/>
        </p:nvGrpSpPr>
        <p:grpSpPr bwMode="auto">
          <a:xfrm>
            <a:off x="6493402" y="1473201"/>
            <a:ext cx="5378450" cy="428625"/>
            <a:chOff x="1080" y="2834"/>
            <a:chExt cx="3388" cy="270"/>
          </a:xfrm>
        </p:grpSpPr>
        <p:sp>
          <p:nvSpPr>
            <p:cNvPr id="10" name="AutoShape 12">
              <a:extLst>
                <a:ext uri="{FF2B5EF4-FFF2-40B4-BE49-F238E27FC236}">
                  <a16:creationId xmlns:a16="http://schemas.microsoft.com/office/drawing/2014/main" id="{38ACC7DC-97EA-2E93-C9E2-1A0CA7BF9FE8}"/>
                </a:ext>
              </a:extLst>
            </p:cNvPr>
            <p:cNvSpPr>
              <a:spLocks noChangeArrowheads="1"/>
            </p:cNvSpPr>
            <p:nvPr/>
          </p:nvSpPr>
          <p:spPr bwMode="auto">
            <a:xfrm>
              <a:off x="1186" y="2834"/>
              <a:ext cx="3282" cy="270"/>
            </a:xfrm>
            <a:prstGeom prst="roundRect">
              <a:avLst>
                <a:gd name="adj" fmla="val 4167"/>
              </a:avLst>
            </a:prstGeom>
            <a:gradFill rotWithShape="1">
              <a:gsLst>
                <a:gs pos="0">
                  <a:srgbClr val="EEEFD7"/>
                </a:gs>
                <a:gs pos="100000">
                  <a:srgbClr val="D5D69C"/>
                </a:gs>
              </a:gsLst>
              <a:lin ang="2700000" scaled="1"/>
            </a:gradFill>
            <a:ln w="9525" algn="ctr">
              <a:solidFill>
                <a:srgbClr val="4D4D4D"/>
              </a:solidFill>
              <a:round/>
              <a:headEnd/>
              <a:tailEnd/>
            </a:ln>
            <a:effectLst>
              <a:outerShdw dist="35921" dir="2700000" algn="ctr" rotWithShape="0">
                <a:srgbClr val="AFAFAF"/>
              </a:outerShdw>
            </a:effectLst>
          </p:spPr>
          <p:txBody>
            <a:bodyPr lIns="27432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lnSpc>
                  <a:spcPct val="85000"/>
                </a:lnSpc>
              </a:pPr>
              <a:r>
                <a:rPr lang="en-US" altLang="en-US">
                  <a:latin typeface="Arial Narrow" panose="020B0606020202030204" pitchFamily="34" charset="0"/>
                </a:rPr>
                <a:t>DHCP client broadcasts a DHCPDISCOVER packet</a:t>
              </a:r>
            </a:p>
          </p:txBody>
        </p:sp>
        <p:sp>
          <p:nvSpPr>
            <p:cNvPr id="11" name="AutoShape 13">
              <a:extLst>
                <a:ext uri="{FF2B5EF4-FFF2-40B4-BE49-F238E27FC236}">
                  <a16:creationId xmlns:a16="http://schemas.microsoft.com/office/drawing/2014/main" id="{BA23A03A-50E2-B645-C09B-CEA7E7467964}"/>
                </a:ext>
              </a:extLst>
            </p:cNvPr>
            <p:cNvSpPr>
              <a:spLocks noChangeArrowheads="1"/>
            </p:cNvSpPr>
            <p:nvPr/>
          </p:nvSpPr>
          <p:spPr bwMode="auto">
            <a:xfrm>
              <a:off x="1080" y="2865"/>
              <a:ext cx="179" cy="208"/>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pPr algn="ctr">
                <a:defRPr/>
              </a:pPr>
              <a:r>
                <a:rPr lang="en-US" sz="2400">
                  <a:solidFill>
                    <a:srgbClr val="990033"/>
                  </a:solidFill>
                  <a:latin typeface="Arial Narrow" pitchFamily="34" charset="0"/>
                </a:rPr>
                <a:t>1</a:t>
              </a:r>
            </a:p>
          </p:txBody>
        </p:sp>
      </p:grpSp>
      <p:grpSp>
        <p:nvGrpSpPr>
          <p:cNvPr id="12" name="Group 14">
            <a:extLst>
              <a:ext uri="{FF2B5EF4-FFF2-40B4-BE49-F238E27FC236}">
                <a16:creationId xmlns:a16="http://schemas.microsoft.com/office/drawing/2014/main" id="{268ACBDD-D34D-D145-21E9-DC3885A60DFF}"/>
              </a:ext>
            </a:extLst>
          </p:cNvPr>
          <p:cNvGrpSpPr>
            <a:grpSpLocks/>
          </p:cNvGrpSpPr>
          <p:nvPr/>
        </p:nvGrpSpPr>
        <p:grpSpPr bwMode="auto">
          <a:xfrm>
            <a:off x="6611938" y="2412792"/>
            <a:ext cx="5378450" cy="428625"/>
            <a:chOff x="1080" y="3134"/>
            <a:chExt cx="3388" cy="270"/>
          </a:xfrm>
        </p:grpSpPr>
        <p:sp>
          <p:nvSpPr>
            <p:cNvPr id="13" name="AutoShape 15">
              <a:extLst>
                <a:ext uri="{FF2B5EF4-FFF2-40B4-BE49-F238E27FC236}">
                  <a16:creationId xmlns:a16="http://schemas.microsoft.com/office/drawing/2014/main" id="{237CD8AC-007E-5DB3-9EEF-5EE64CB7B4DD}"/>
                </a:ext>
              </a:extLst>
            </p:cNvPr>
            <p:cNvSpPr>
              <a:spLocks noChangeArrowheads="1"/>
            </p:cNvSpPr>
            <p:nvPr/>
          </p:nvSpPr>
          <p:spPr bwMode="auto">
            <a:xfrm>
              <a:off x="1186" y="3134"/>
              <a:ext cx="3282" cy="270"/>
            </a:xfrm>
            <a:prstGeom prst="roundRect">
              <a:avLst>
                <a:gd name="adj" fmla="val 4167"/>
              </a:avLst>
            </a:prstGeom>
            <a:gradFill rotWithShape="1">
              <a:gsLst>
                <a:gs pos="0">
                  <a:srgbClr val="EEEFD7"/>
                </a:gs>
                <a:gs pos="100000">
                  <a:srgbClr val="D5D69C"/>
                </a:gs>
              </a:gsLst>
              <a:lin ang="2700000" scaled="1"/>
            </a:gradFill>
            <a:ln w="9525" algn="ctr">
              <a:solidFill>
                <a:srgbClr val="4D4D4D"/>
              </a:solidFill>
              <a:round/>
              <a:headEnd/>
              <a:tailEnd/>
            </a:ln>
            <a:effectLst>
              <a:outerShdw dist="35921" dir="2700000" algn="ctr" rotWithShape="0">
                <a:srgbClr val="AFAFAF"/>
              </a:outerShdw>
            </a:effectLst>
          </p:spPr>
          <p:txBody>
            <a:bodyPr lIns="27432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lnSpc>
                  <a:spcPct val="85000"/>
                </a:lnSpc>
              </a:pPr>
              <a:r>
                <a:rPr lang="en-US" altLang="en-US">
                  <a:latin typeface="Arial Narrow" panose="020B0606020202030204" pitchFamily="34" charset="0"/>
                </a:rPr>
                <a:t>DHCP servers broadcast a DHCPOFFER packet</a:t>
              </a:r>
            </a:p>
          </p:txBody>
        </p:sp>
        <p:sp>
          <p:nvSpPr>
            <p:cNvPr id="14" name="AutoShape 16">
              <a:extLst>
                <a:ext uri="{FF2B5EF4-FFF2-40B4-BE49-F238E27FC236}">
                  <a16:creationId xmlns:a16="http://schemas.microsoft.com/office/drawing/2014/main" id="{40C43034-86AA-8416-3C53-95D599BDB54C}"/>
                </a:ext>
              </a:extLst>
            </p:cNvPr>
            <p:cNvSpPr>
              <a:spLocks noChangeArrowheads="1"/>
            </p:cNvSpPr>
            <p:nvPr/>
          </p:nvSpPr>
          <p:spPr bwMode="auto">
            <a:xfrm>
              <a:off x="1080" y="3165"/>
              <a:ext cx="179" cy="208"/>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pPr algn="ctr">
                <a:defRPr/>
              </a:pPr>
              <a:r>
                <a:rPr lang="en-US" sz="2400">
                  <a:solidFill>
                    <a:srgbClr val="990033"/>
                  </a:solidFill>
                  <a:latin typeface="Arial Narrow" pitchFamily="34" charset="0"/>
                </a:rPr>
                <a:t>2</a:t>
              </a:r>
            </a:p>
          </p:txBody>
        </p:sp>
      </p:grpSp>
      <p:grpSp>
        <p:nvGrpSpPr>
          <p:cNvPr id="15" name="Group 17">
            <a:extLst>
              <a:ext uri="{FF2B5EF4-FFF2-40B4-BE49-F238E27FC236}">
                <a16:creationId xmlns:a16="http://schemas.microsoft.com/office/drawing/2014/main" id="{40C811BF-28C1-DBC5-1BD7-B829EB58AA48}"/>
              </a:ext>
            </a:extLst>
          </p:cNvPr>
          <p:cNvGrpSpPr>
            <a:grpSpLocks/>
          </p:cNvGrpSpPr>
          <p:nvPr/>
        </p:nvGrpSpPr>
        <p:grpSpPr bwMode="auto">
          <a:xfrm>
            <a:off x="6607858" y="3476030"/>
            <a:ext cx="5378450" cy="428625"/>
            <a:chOff x="1080" y="3434"/>
            <a:chExt cx="3388" cy="270"/>
          </a:xfrm>
        </p:grpSpPr>
        <p:sp>
          <p:nvSpPr>
            <p:cNvPr id="34" name="AutoShape 18">
              <a:extLst>
                <a:ext uri="{FF2B5EF4-FFF2-40B4-BE49-F238E27FC236}">
                  <a16:creationId xmlns:a16="http://schemas.microsoft.com/office/drawing/2014/main" id="{9CE46C43-1AAC-2E18-054F-E05410FC1E58}"/>
                </a:ext>
              </a:extLst>
            </p:cNvPr>
            <p:cNvSpPr>
              <a:spLocks noChangeArrowheads="1"/>
            </p:cNvSpPr>
            <p:nvPr/>
          </p:nvSpPr>
          <p:spPr bwMode="auto">
            <a:xfrm>
              <a:off x="1186" y="3434"/>
              <a:ext cx="3282" cy="270"/>
            </a:xfrm>
            <a:prstGeom prst="roundRect">
              <a:avLst>
                <a:gd name="adj" fmla="val 4167"/>
              </a:avLst>
            </a:prstGeom>
            <a:gradFill rotWithShape="1">
              <a:gsLst>
                <a:gs pos="0">
                  <a:srgbClr val="EEEFD7"/>
                </a:gs>
                <a:gs pos="100000">
                  <a:srgbClr val="D5D69C"/>
                </a:gs>
              </a:gsLst>
              <a:lin ang="2700000" scaled="1"/>
            </a:gradFill>
            <a:ln w="9525" algn="ctr">
              <a:solidFill>
                <a:srgbClr val="4D4D4D"/>
              </a:solidFill>
              <a:round/>
              <a:headEnd/>
              <a:tailEnd/>
            </a:ln>
            <a:effectLst>
              <a:outerShdw dist="35921" dir="2700000" algn="ctr" rotWithShape="0">
                <a:srgbClr val="AFAFAF"/>
              </a:outerShdw>
            </a:effectLst>
          </p:spPr>
          <p:txBody>
            <a:bodyPr lIns="27432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lnSpc>
                  <a:spcPct val="85000"/>
                </a:lnSpc>
              </a:pPr>
              <a:r>
                <a:rPr lang="en-US" altLang="en-US" dirty="0">
                  <a:latin typeface="Arial Narrow" panose="020B0606020202030204" pitchFamily="34" charset="0"/>
                </a:rPr>
                <a:t>DHCP client broadcasts a DHCPREQUEST packet</a:t>
              </a:r>
            </a:p>
          </p:txBody>
        </p:sp>
        <p:sp>
          <p:nvSpPr>
            <p:cNvPr id="35" name="AutoShape 19">
              <a:extLst>
                <a:ext uri="{FF2B5EF4-FFF2-40B4-BE49-F238E27FC236}">
                  <a16:creationId xmlns:a16="http://schemas.microsoft.com/office/drawing/2014/main" id="{AA6F7606-E249-F2A1-D01F-5B6285E3C105}"/>
                </a:ext>
              </a:extLst>
            </p:cNvPr>
            <p:cNvSpPr>
              <a:spLocks noChangeArrowheads="1"/>
            </p:cNvSpPr>
            <p:nvPr/>
          </p:nvSpPr>
          <p:spPr bwMode="auto">
            <a:xfrm>
              <a:off x="1080" y="3465"/>
              <a:ext cx="179" cy="208"/>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pPr algn="ctr">
                <a:defRPr/>
              </a:pPr>
              <a:r>
                <a:rPr lang="en-US" sz="2400">
                  <a:solidFill>
                    <a:srgbClr val="990033"/>
                  </a:solidFill>
                  <a:latin typeface="Arial Narrow" pitchFamily="34" charset="0"/>
                </a:rPr>
                <a:t>3</a:t>
              </a:r>
            </a:p>
          </p:txBody>
        </p:sp>
      </p:grpSp>
      <p:grpSp>
        <p:nvGrpSpPr>
          <p:cNvPr id="36" name="Group 20">
            <a:extLst>
              <a:ext uri="{FF2B5EF4-FFF2-40B4-BE49-F238E27FC236}">
                <a16:creationId xmlns:a16="http://schemas.microsoft.com/office/drawing/2014/main" id="{201B1781-FEC2-49ED-DEB8-469A4542BFF9}"/>
              </a:ext>
            </a:extLst>
          </p:cNvPr>
          <p:cNvGrpSpPr>
            <a:grpSpLocks/>
          </p:cNvGrpSpPr>
          <p:nvPr/>
        </p:nvGrpSpPr>
        <p:grpSpPr bwMode="auto">
          <a:xfrm>
            <a:off x="6627430" y="4539268"/>
            <a:ext cx="5378450" cy="428625"/>
            <a:chOff x="1080" y="3742"/>
            <a:chExt cx="3388" cy="270"/>
          </a:xfrm>
        </p:grpSpPr>
        <p:sp>
          <p:nvSpPr>
            <p:cNvPr id="37" name="AutoShape 21">
              <a:extLst>
                <a:ext uri="{FF2B5EF4-FFF2-40B4-BE49-F238E27FC236}">
                  <a16:creationId xmlns:a16="http://schemas.microsoft.com/office/drawing/2014/main" id="{6D35CE14-0F0A-5822-D022-A7137106BABC}"/>
                </a:ext>
              </a:extLst>
            </p:cNvPr>
            <p:cNvSpPr>
              <a:spLocks noChangeArrowheads="1"/>
            </p:cNvSpPr>
            <p:nvPr/>
          </p:nvSpPr>
          <p:spPr bwMode="auto">
            <a:xfrm>
              <a:off x="1186" y="3742"/>
              <a:ext cx="3282" cy="270"/>
            </a:xfrm>
            <a:prstGeom prst="roundRect">
              <a:avLst>
                <a:gd name="adj" fmla="val 4167"/>
              </a:avLst>
            </a:prstGeom>
            <a:gradFill rotWithShape="1">
              <a:gsLst>
                <a:gs pos="0">
                  <a:srgbClr val="EEEFD7"/>
                </a:gs>
                <a:gs pos="100000">
                  <a:srgbClr val="D5D69C"/>
                </a:gs>
              </a:gsLst>
              <a:lin ang="2700000" scaled="1"/>
            </a:gradFill>
            <a:ln w="9525" algn="ctr">
              <a:solidFill>
                <a:srgbClr val="4D4D4D"/>
              </a:solidFill>
              <a:round/>
              <a:headEnd/>
              <a:tailEnd/>
            </a:ln>
            <a:effectLst>
              <a:outerShdw dist="35921" dir="2700000" algn="ctr" rotWithShape="0">
                <a:srgbClr val="AFAFAF"/>
              </a:outerShdw>
            </a:effectLst>
          </p:spPr>
          <p:txBody>
            <a:bodyPr lIns="27432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lnSpc>
                  <a:spcPct val="85000"/>
                </a:lnSpc>
              </a:pPr>
              <a:r>
                <a:rPr lang="en-US" altLang="en-US">
                  <a:latin typeface="Arial Narrow" panose="020B0606020202030204" pitchFamily="34" charset="0"/>
                </a:rPr>
                <a:t>DHCP Server1 broadcasts a DHCPACK packet</a:t>
              </a:r>
            </a:p>
          </p:txBody>
        </p:sp>
        <p:sp>
          <p:nvSpPr>
            <p:cNvPr id="38" name="AutoShape 22">
              <a:extLst>
                <a:ext uri="{FF2B5EF4-FFF2-40B4-BE49-F238E27FC236}">
                  <a16:creationId xmlns:a16="http://schemas.microsoft.com/office/drawing/2014/main" id="{2BE9CFC7-8508-73B9-0F5A-5FE8BD6D90B0}"/>
                </a:ext>
              </a:extLst>
            </p:cNvPr>
            <p:cNvSpPr>
              <a:spLocks noChangeArrowheads="1"/>
            </p:cNvSpPr>
            <p:nvPr/>
          </p:nvSpPr>
          <p:spPr bwMode="auto">
            <a:xfrm>
              <a:off x="1080" y="3773"/>
              <a:ext cx="179" cy="208"/>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pPr algn="ctr">
                <a:defRPr/>
              </a:pPr>
              <a:r>
                <a:rPr lang="en-US" sz="2400">
                  <a:solidFill>
                    <a:srgbClr val="990033"/>
                  </a:solidFill>
                  <a:latin typeface="Arial Narrow" pitchFamily="34" charset="0"/>
                </a:rPr>
                <a:t>4</a:t>
              </a:r>
            </a:p>
          </p:txBody>
        </p:sp>
      </p:grpSp>
      <p:pic>
        <p:nvPicPr>
          <p:cNvPr id="39" name="Picture 23" descr="2Packet_Cut3Parts01">
            <a:extLst>
              <a:ext uri="{FF2B5EF4-FFF2-40B4-BE49-F238E27FC236}">
                <a16:creationId xmlns:a16="http://schemas.microsoft.com/office/drawing/2014/main" id="{0E88BC98-2334-B96B-C5AF-02839B76096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46986" y="3105944"/>
            <a:ext cx="8445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0" name="Picture 24" descr="2Packet_Cut3Parts01">
            <a:extLst>
              <a:ext uri="{FF2B5EF4-FFF2-40B4-BE49-F238E27FC236}">
                <a16:creationId xmlns:a16="http://schemas.microsoft.com/office/drawing/2014/main" id="{7BF55770-364B-F9E6-468B-AE53DA0BB91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26477" y="2268539"/>
            <a:ext cx="8445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 name="Picture 27" descr="2Packet_Cut3Parts01">
            <a:extLst>
              <a:ext uri="{FF2B5EF4-FFF2-40B4-BE49-F238E27FC236}">
                <a16:creationId xmlns:a16="http://schemas.microsoft.com/office/drawing/2014/main" id="{0A21B2CE-8016-E97B-6537-E9205EF21FC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11158" y="3091381"/>
            <a:ext cx="844550" cy="153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2" name="Picture 29" descr="2Packet_Cut3Parts01">
            <a:extLst>
              <a:ext uri="{FF2B5EF4-FFF2-40B4-BE49-F238E27FC236}">
                <a16:creationId xmlns:a16="http://schemas.microsoft.com/office/drawing/2014/main" id="{6E838F73-ED64-2167-17FE-50D8FAE0F59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24613" y="3789843"/>
            <a:ext cx="8445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3" name="Picture 30" descr="2Packet_Cut3Parts01">
            <a:extLst>
              <a:ext uri="{FF2B5EF4-FFF2-40B4-BE49-F238E27FC236}">
                <a16:creationId xmlns:a16="http://schemas.microsoft.com/office/drawing/2014/main" id="{074C2843-D822-6B2B-8BCF-68585007997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46986" y="3412697"/>
            <a:ext cx="844550" cy="153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4" name="Picture 32" descr="2Packet_Cut3Parts01">
            <a:extLst>
              <a:ext uri="{FF2B5EF4-FFF2-40B4-BE49-F238E27FC236}">
                <a16:creationId xmlns:a16="http://schemas.microsoft.com/office/drawing/2014/main" id="{6E29AA91-4B88-35E9-789F-4125B19E2FC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4379" y="4109609"/>
            <a:ext cx="8445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 name="Picture 34" descr="2Packet_Cut3Parts01">
            <a:extLst>
              <a:ext uri="{FF2B5EF4-FFF2-40B4-BE49-F238E27FC236}">
                <a16:creationId xmlns:a16="http://schemas.microsoft.com/office/drawing/2014/main" id="{2A062669-1F91-CD44-E41D-9B7E67F5893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13777" y="2239964"/>
            <a:ext cx="8445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6" name="Picture 35" descr="2Packet_Cut3Parts01">
            <a:extLst>
              <a:ext uri="{FF2B5EF4-FFF2-40B4-BE49-F238E27FC236}">
                <a16:creationId xmlns:a16="http://schemas.microsoft.com/office/drawing/2014/main" id="{4CB5F947-F185-C71C-763C-02FE27BE8B3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47965" y="2233614"/>
            <a:ext cx="8445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7" name="Picture 36" descr="2Packet_Cut3Parts01">
            <a:extLst>
              <a:ext uri="{FF2B5EF4-FFF2-40B4-BE49-F238E27FC236}">
                <a16:creationId xmlns:a16="http://schemas.microsoft.com/office/drawing/2014/main" id="{2CE16CD4-8FFD-B23B-A00A-96759B08F6A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12189" y="2233614"/>
            <a:ext cx="8445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8" name="Picture 37" descr="2Packet_Cut3Parts01">
            <a:extLst>
              <a:ext uri="{FF2B5EF4-FFF2-40B4-BE49-F238E27FC236}">
                <a16:creationId xmlns:a16="http://schemas.microsoft.com/office/drawing/2014/main" id="{2D32EC96-0B24-8F8C-3DE7-4423780FBCD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13777" y="2247900"/>
            <a:ext cx="844550" cy="153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9" name="Picture 38" descr="2Packet_Cut3Parts01">
            <a:extLst>
              <a:ext uri="{FF2B5EF4-FFF2-40B4-BE49-F238E27FC236}">
                <a16:creationId xmlns:a16="http://schemas.microsoft.com/office/drawing/2014/main" id="{047F588B-38C8-4A06-422A-A6419D22A27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37652" y="3473410"/>
            <a:ext cx="8445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0" name="Picture 43" descr="2Packet_Cut3Parts01">
            <a:extLst>
              <a:ext uri="{FF2B5EF4-FFF2-40B4-BE49-F238E27FC236}">
                <a16:creationId xmlns:a16="http://schemas.microsoft.com/office/drawing/2014/main" id="{6C1A67BF-4AF7-1DE6-971F-0A5923D9AFC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20127" y="2519364"/>
            <a:ext cx="8445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 name="Picture 44" descr="2Packet_Cut3Parts01">
            <a:extLst>
              <a:ext uri="{FF2B5EF4-FFF2-40B4-BE49-F238E27FC236}">
                <a16:creationId xmlns:a16="http://schemas.microsoft.com/office/drawing/2014/main" id="{69856F2E-6E32-71C0-F79F-7684E9D67AC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20127" y="2505075"/>
            <a:ext cx="844550" cy="153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2" name="Picture 45" descr="2Packet_Cut3Parts01">
            <a:extLst>
              <a:ext uri="{FF2B5EF4-FFF2-40B4-BE49-F238E27FC236}">
                <a16:creationId xmlns:a16="http://schemas.microsoft.com/office/drawing/2014/main" id="{C2FE87E6-6FD5-8CC5-63FF-8BEFD6FE6EA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20127" y="2520950"/>
            <a:ext cx="844550" cy="153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3" name="Picture 46" descr="2Packet_Cut3Parts01">
            <a:extLst>
              <a:ext uri="{FF2B5EF4-FFF2-40B4-BE49-F238E27FC236}">
                <a16:creationId xmlns:a16="http://schemas.microsoft.com/office/drawing/2014/main" id="{F64A54F7-AC00-4F04-363C-E1E7F29F3FE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36002" y="2520950"/>
            <a:ext cx="844550" cy="153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4" name="AutoShape 54">
            <a:extLst>
              <a:ext uri="{FF2B5EF4-FFF2-40B4-BE49-F238E27FC236}">
                <a16:creationId xmlns:a16="http://schemas.microsoft.com/office/drawing/2014/main" id="{84F6121E-54D0-4E8A-1269-3B10719C5120}"/>
              </a:ext>
            </a:extLst>
          </p:cNvPr>
          <p:cNvSpPr>
            <a:spLocks noChangeArrowheads="1"/>
          </p:cNvSpPr>
          <p:nvPr/>
        </p:nvSpPr>
        <p:spPr bwMode="auto">
          <a:xfrm>
            <a:off x="5334289" y="2073133"/>
            <a:ext cx="823912" cy="576262"/>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dirty="0">
                <a:latin typeface="Arial Narrow" panose="020B0606020202030204" pitchFamily="34" charset="0"/>
              </a:rPr>
              <a:t>DHCP </a:t>
            </a:r>
            <a:br>
              <a:rPr lang="en-US" altLang="en-US" dirty="0">
                <a:latin typeface="Arial Narrow" panose="020B0606020202030204" pitchFamily="34" charset="0"/>
              </a:rPr>
            </a:br>
            <a:r>
              <a:rPr lang="en-US" altLang="en-US" dirty="0">
                <a:latin typeface="Arial Narrow" panose="020B0606020202030204" pitchFamily="34" charset="0"/>
              </a:rPr>
              <a:t>Client</a:t>
            </a:r>
          </a:p>
        </p:txBody>
      </p:sp>
      <p:sp>
        <p:nvSpPr>
          <p:cNvPr id="55" name="AutoShape 55">
            <a:extLst>
              <a:ext uri="{FF2B5EF4-FFF2-40B4-BE49-F238E27FC236}">
                <a16:creationId xmlns:a16="http://schemas.microsoft.com/office/drawing/2014/main" id="{20F8E629-FB4C-22BA-DF02-51D0B616796D}"/>
              </a:ext>
            </a:extLst>
          </p:cNvPr>
          <p:cNvSpPr>
            <a:spLocks noChangeArrowheads="1"/>
          </p:cNvSpPr>
          <p:nvPr/>
        </p:nvSpPr>
        <p:spPr bwMode="auto">
          <a:xfrm>
            <a:off x="909735" y="3915570"/>
            <a:ext cx="882650" cy="563563"/>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dirty="0">
                <a:latin typeface="Arial Narrow" panose="020B0606020202030204" pitchFamily="34" charset="0"/>
              </a:rPr>
              <a:t>DHCP </a:t>
            </a:r>
            <a:br>
              <a:rPr lang="en-US" altLang="en-US" dirty="0">
                <a:latin typeface="Arial Narrow" panose="020B0606020202030204" pitchFamily="34" charset="0"/>
              </a:rPr>
            </a:br>
            <a:r>
              <a:rPr lang="en-US" altLang="en-US" dirty="0">
                <a:latin typeface="Arial Narrow" panose="020B0606020202030204" pitchFamily="34" charset="0"/>
              </a:rPr>
              <a:t>Server1</a:t>
            </a:r>
          </a:p>
        </p:txBody>
      </p:sp>
      <p:sp>
        <p:nvSpPr>
          <p:cNvPr id="56" name="AutoShape 56">
            <a:extLst>
              <a:ext uri="{FF2B5EF4-FFF2-40B4-BE49-F238E27FC236}">
                <a16:creationId xmlns:a16="http://schemas.microsoft.com/office/drawing/2014/main" id="{4B36B421-1950-D860-5838-3899309F07CF}"/>
              </a:ext>
            </a:extLst>
          </p:cNvPr>
          <p:cNvSpPr>
            <a:spLocks noChangeArrowheads="1"/>
          </p:cNvSpPr>
          <p:nvPr/>
        </p:nvSpPr>
        <p:spPr bwMode="auto">
          <a:xfrm>
            <a:off x="1442027" y="1473201"/>
            <a:ext cx="882650" cy="563563"/>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a:t>
            </a:r>
            <a:br>
              <a:rPr lang="en-US" altLang="en-US">
                <a:latin typeface="Arial Narrow" panose="020B0606020202030204" pitchFamily="34" charset="0"/>
              </a:rPr>
            </a:br>
            <a:r>
              <a:rPr lang="en-US" altLang="en-US">
                <a:latin typeface="Arial Narrow" panose="020B0606020202030204" pitchFamily="34" charset="0"/>
              </a:rPr>
              <a:t>Server2</a:t>
            </a:r>
          </a:p>
        </p:txBody>
      </p:sp>
    </p:spTree>
    <p:extLst>
      <p:ext uri="{BB962C8B-B14F-4D97-AF65-F5344CB8AC3E}">
        <p14:creationId xmlns:p14="http://schemas.microsoft.com/office/powerpoint/2010/main" val="27156692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1+#ppt_w/2"/>
                                          </p:val>
                                        </p:tav>
                                        <p:tav tm="100000">
                                          <p:val>
                                            <p:strVal val="#ppt_x"/>
                                          </p:val>
                                        </p:tav>
                                      </p:tavLst>
                                    </p:anim>
                                    <p:anim calcmode="lin" valueType="num">
                                      <p:cBhvr additive="base">
                                        <p:cTn id="8" dur="500" fill="hold"/>
                                        <p:tgtEl>
                                          <p:spTgt spid="9"/>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nodeType="clickEffect">
                                  <p:stCondLst>
                                    <p:cond delay="0"/>
                                  </p:stCondLst>
                                  <p:childTnLst>
                                    <p:set>
                                      <p:cBhvr>
                                        <p:cTn id="12" dur="1" fill="hold">
                                          <p:stCondLst>
                                            <p:cond delay="0"/>
                                          </p:stCondLst>
                                        </p:cTn>
                                        <p:tgtEl>
                                          <p:spTgt spid="12"/>
                                        </p:tgtEl>
                                        <p:attrNameLst>
                                          <p:attrName>style.visibility</p:attrName>
                                        </p:attrNameLst>
                                      </p:cBhvr>
                                      <p:to>
                                        <p:strVal val="visible"/>
                                      </p:to>
                                    </p:set>
                                    <p:anim calcmode="lin" valueType="num">
                                      <p:cBhvr additive="base">
                                        <p:cTn id="13" dur="500" fill="hold"/>
                                        <p:tgtEl>
                                          <p:spTgt spid="12"/>
                                        </p:tgtEl>
                                        <p:attrNameLst>
                                          <p:attrName>ppt_x</p:attrName>
                                        </p:attrNameLst>
                                      </p:cBhvr>
                                      <p:tavLst>
                                        <p:tav tm="0">
                                          <p:val>
                                            <p:strVal val="1+#ppt_w/2"/>
                                          </p:val>
                                        </p:tav>
                                        <p:tav tm="100000">
                                          <p:val>
                                            <p:strVal val="#ppt_x"/>
                                          </p:val>
                                        </p:tav>
                                      </p:tavLst>
                                    </p:anim>
                                    <p:anim calcmode="lin" valueType="num">
                                      <p:cBhvr additive="base">
                                        <p:cTn id="14" dur="500" fill="hold"/>
                                        <p:tgtEl>
                                          <p:spTgt spid="12"/>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2" fill="hold" nodeType="clickEffect">
                                  <p:stCondLst>
                                    <p:cond delay="0"/>
                                  </p:stCondLst>
                                  <p:childTnLst>
                                    <p:set>
                                      <p:cBhvr>
                                        <p:cTn id="18" dur="1" fill="hold">
                                          <p:stCondLst>
                                            <p:cond delay="0"/>
                                          </p:stCondLst>
                                        </p:cTn>
                                        <p:tgtEl>
                                          <p:spTgt spid="15"/>
                                        </p:tgtEl>
                                        <p:attrNameLst>
                                          <p:attrName>style.visibility</p:attrName>
                                        </p:attrNameLst>
                                      </p:cBhvr>
                                      <p:to>
                                        <p:strVal val="visible"/>
                                      </p:to>
                                    </p:set>
                                    <p:anim calcmode="lin" valueType="num">
                                      <p:cBhvr additive="base">
                                        <p:cTn id="19" dur="500" fill="hold"/>
                                        <p:tgtEl>
                                          <p:spTgt spid="15"/>
                                        </p:tgtEl>
                                        <p:attrNameLst>
                                          <p:attrName>ppt_x</p:attrName>
                                        </p:attrNameLst>
                                      </p:cBhvr>
                                      <p:tavLst>
                                        <p:tav tm="0">
                                          <p:val>
                                            <p:strVal val="1+#ppt_w/2"/>
                                          </p:val>
                                        </p:tav>
                                        <p:tav tm="100000">
                                          <p:val>
                                            <p:strVal val="#ppt_x"/>
                                          </p:val>
                                        </p:tav>
                                      </p:tavLst>
                                    </p:anim>
                                    <p:anim calcmode="lin" valueType="num">
                                      <p:cBhvr additive="base">
                                        <p:cTn id="20" dur="500" fill="hold"/>
                                        <p:tgtEl>
                                          <p:spTgt spid="15"/>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2" fill="hold" nodeType="clickEffect">
                                  <p:stCondLst>
                                    <p:cond delay="0"/>
                                  </p:stCondLst>
                                  <p:childTnLst>
                                    <p:set>
                                      <p:cBhvr>
                                        <p:cTn id="24" dur="1" fill="hold">
                                          <p:stCondLst>
                                            <p:cond delay="0"/>
                                          </p:stCondLst>
                                        </p:cTn>
                                        <p:tgtEl>
                                          <p:spTgt spid="36"/>
                                        </p:tgtEl>
                                        <p:attrNameLst>
                                          <p:attrName>style.visibility</p:attrName>
                                        </p:attrNameLst>
                                      </p:cBhvr>
                                      <p:to>
                                        <p:strVal val="visible"/>
                                      </p:to>
                                    </p:set>
                                    <p:anim calcmode="lin" valueType="num">
                                      <p:cBhvr additive="base">
                                        <p:cTn id="25" dur="500" fill="hold"/>
                                        <p:tgtEl>
                                          <p:spTgt spid="36"/>
                                        </p:tgtEl>
                                        <p:attrNameLst>
                                          <p:attrName>ppt_x</p:attrName>
                                        </p:attrNameLst>
                                      </p:cBhvr>
                                      <p:tavLst>
                                        <p:tav tm="0">
                                          <p:val>
                                            <p:strVal val="1+#ppt_w/2"/>
                                          </p:val>
                                        </p:tav>
                                        <p:tav tm="100000">
                                          <p:val>
                                            <p:strVal val="#ppt_x"/>
                                          </p:val>
                                        </p:tav>
                                      </p:tavLst>
                                    </p:anim>
                                    <p:anim calcmode="lin" valueType="num">
                                      <p:cBhvr additive="base">
                                        <p:cTn id="26" dur="500" fill="hold"/>
                                        <p:tgtEl>
                                          <p:spTgt spid="3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7272291" cy="391620"/>
          </a:xfrm>
        </p:spPr>
        <p:txBody>
          <a:bodyPr>
            <a:noAutofit/>
          </a:bodyPr>
          <a:lstStyle/>
          <a:p>
            <a:r>
              <a:rPr lang="en-US" sz="3200" dirty="0">
                <a:solidFill>
                  <a:schemeClr val="accent1">
                    <a:lumMod val="50000"/>
                  </a:schemeClr>
                </a:solidFill>
              </a:rPr>
              <a:t>DHCP: Protocol</a:t>
            </a:r>
            <a:endParaRPr lang="en-GB" sz="3200" dirty="0">
              <a:solidFill>
                <a:schemeClr val="accent1">
                  <a:lumMod val="50000"/>
                </a:schemeClr>
              </a:solidFill>
            </a:endParaRPr>
          </a:p>
        </p:txBody>
      </p:sp>
      <p:sp>
        <p:nvSpPr>
          <p:cNvPr id="3" name="Content Placeholder 2"/>
          <p:cNvSpPr>
            <a:spLocks noGrp="1"/>
          </p:cNvSpPr>
          <p:nvPr>
            <p:ph idx="1"/>
          </p:nvPr>
        </p:nvSpPr>
        <p:spPr>
          <a:xfrm>
            <a:off x="291417" y="497726"/>
            <a:ext cx="8791623" cy="2613217"/>
          </a:xfrm>
        </p:spPr>
        <p:txBody>
          <a:bodyPr>
            <a:noAutofit/>
          </a:bodyPr>
          <a:lstStyle/>
          <a:p>
            <a:pPr>
              <a:buFont typeface="Courier New" panose="02070309020205020404" pitchFamily="49" charset="0"/>
              <a:buChar char="o"/>
            </a:pPr>
            <a:r>
              <a:rPr lang="en-GB" altLang="en-US" sz="1800" dirty="0"/>
              <a:t>Successor to BOOTP</a:t>
            </a:r>
          </a:p>
          <a:p>
            <a:pPr>
              <a:buFont typeface="Courier New" panose="02070309020205020404" pitchFamily="49" charset="0"/>
              <a:buChar char="o"/>
            </a:pPr>
            <a:r>
              <a:rPr lang="en-GB" altLang="en-US" sz="1800" dirty="0"/>
              <a:t>DHCP allows a host to obtain its IP address quickly and dynamically</a:t>
            </a:r>
          </a:p>
          <a:p>
            <a:pPr>
              <a:buFont typeface="Courier New" panose="02070309020205020404" pitchFamily="49" charset="0"/>
              <a:buChar char="o"/>
            </a:pPr>
            <a:r>
              <a:rPr lang="en-GB" altLang="en-US" sz="1800" dirty="0"/>
              <a:t>DHCP server required</a:t>
            </a:r>
          </a:p>
          <a:p>
            <a:pPr>
              <a:buFont typeface="Courier New" panose="02070309020205020404" pitchFamily="49" charset="0"/>
              <a:buChar char="o"/>
            </a:pPr>
            <a:r>
              <a:rPr lang="en-GB" altLang="en-US" sz="1800" dirty="0"/>
              <a:t>DHCP server is allocated a pool of IP addresses</a:t>
            </a:r>
          </a:p>
          <a:p>
            <a:pPr>
              <a:buFont typeface="Courier New" panose="02070309020205020404" pitchFamily="49" charset="0"/>
              <a:buChar char="o"/>
            </a:pPr>
            <a:r>
              <a:rPr lang="en-GB" altLang="en-US" sz="1800" dirty="0"/>
              <a:t>Host contacts server and is allocated an address from the pool</a:t>
            </a:r>
          </a:p>
          <a:p>
            <a:pPr>
              <a:buFont typeface="Courier New" panose="02070309020205020404" pitchFamily="49" charset="0"/>
              <a:buChar char="o"/>
            </a:pPr>
            <a:r>
              <a:rPr lang="en-GB" altLang="en-US" sz="1800" dirty="0"/>
              <a:t>Uses UDP to transport DHCP messages between DHCP clients and servers and IP to send and receive DHCP messages over a network.</a:t>
            </a:r>
          </a:p>
          <a:p>
            <a:pPr>
              <a:buFont typeface="Courier New" panose="02070309020205020404" pitchFamily="49" charset="0"/>
              <a:buChar char="o"/>
            </a:pPr>
            <a:r>
              <a:rPr lang="en-GB" altLang="en-US" sz="1800" dirty="0"/>
              <a:t>DHCP server listens on port 67 to receive DHCP messages from DHCP clients and port 68 to receive DHCP messages from DHCP servers.</a:t>
            </a:r>
          </a:p>
        </p:txBody>
      </p:sp>
      <p:grpSp>
        <p:nvGrpSpPr>
          <p:cNvPr id="11" name="Group 10"/>
          <p:cNvGrpSpPr/>
          <p:nvPr/>
        </p:nvGrpSpPr>
        <p:grpSpPr>
          <a:xfrm>
            <a:off x="8949421" y="1235075"/>
            <a:ext cx="2951162" cy="4387850"/>
            <a:chOff x="8949421" y="942976"/>
            <a:chExt cx="2951162" cy="4387850"/>
          </a:xfrm>
        </p:grpSpPr>
        <p:sp>
          <p:nvSpPr>
            <p:cNvPr id="4" name="Rectangle 3"/>
            <p:cNvSpPr>
              <a:spLocks noChangeArrowheads="1"/>
            </p:cNvSpPr>
            <p:nvPr/>
          </p:nvSpPr>
          <p:spPr bwMode="auto">
            <a:xfrm>
              <a:off x="8951008" y="2486026"/>
              <a:ext cx="2949575" cy="2106613"/>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IP</a:t>
              </a:r>
            </a:p>
          </p:txBody>
        </p:sp>
        <p:sp>
          <p:nvSpPr>
            <p:cNvPr id="5" name="Rectangle 4"/>
            <p:cNvSpPr>
              <a:spLocks noChangeArrowheads="1"/>
            </p:cNvSpPr>
            <p:nvPr/>
          </p:nvSpPr>
          <p:spPr bwMode="auto">
            <a:xfrm>
              <a:off x="8949421" y="2486025"/>
              <a:ext cx="1100137" cy="503238"/>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ICMP</a:t>
              </a:r>
            </a:p>
          </p:txBody>
        </p:sp>
        <p:sp>
          <p:nvSpPr>
            <p:cNvPr id="6" name="Rectangle 5"/>
            <p:cNvSpPr>
              <a:spLocks noChangeArrowheads="1"/>
            </p:cNvSpPr>
            <p:nvPr/>
          </p:nvSpPr>
          <p:spPr bwMode="auto">
            <a:xfrm>
              <a:off x="10397221" y="4086225"/>
              <a:ext cx="1500187" cy="503238"/>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ARP/RARP</a:t>
              </a:r>
            </a:p>
          </p:txBody>
        </p:sp>
        <p:sp>
          <p:nvSpPr>
            <p:cNvPr id="7" name="Rectangle 6"/>
            <p:cNvSpPr>
              <a:spLocks noChangeArrowheads="1"/>
            </p:cNvSpPr>
            <p:nvPr/>
          </p:nvSpPr>
          <p:spPr bwMode="auto">
            <a:xfrm>
              <a:off x="8954182" y="1714501"/>
              <a:ext cx="1479550" cy="771525"/>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TCP</a:t>
              </a:r>
            </a:p>
          </p:txBody>
        </p:sp>
        <p:sp>
          <p:nvSpPr>
            <p:cNvPr id="8" name="Rectangle 7"/>
            <p:cNvSpPr>
              <a:spLocks noChangeArrowheads="1"/>
            </p:cNvSpPr>
            <p:nvPr/>
          </p:nvSpPr>
          <p:spPr bwMode="auto">
            <a:xfrm>
              <a:off x="10421032" y="1714501"/>
              <a:ext cx="1479550" cy="771525"/>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UDP</a:t>
              </a:r>
            </a:p>
          </p:txBody>
        </p:sp>
        <p:sp>
          <p:nvSpPr>
            <p:cNvPr id="9" name="Rectangle 8"/>
            <p:cNvSpPr>
              <a:spLocks noChangeArrowheads="1"/>
            </p:cNvSpPr>
            <p:nvPr/>
          </p:nvSpPr>
          <p:spPr bwMode="auto">
            <a:xfrm>
              <a:off x="8949421" y="4591051"/>
              <a:ext cx="2949575" cy="739775"/>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Network Access</a:t>
              </a:r>
            </a:p>
          </p:txBody>
        </p:sp>
        <p:sp>
          <p:nvSpPr>
            <p:cNvPr id="10" name="Rectangle 9"/>
            <p:cNvSpPr>
              <a:spLocks noChangeArrowheads="1"/>
            </p:cNvSpPr>
            <p:nvPr/>
          </p:nvSpPr>
          <p:spPr bwMode="auto">
            <a:xfrm>
              <a:off x="10419445" y="942976"/>
              <a:ext cx="1479550" cy="771525"/>
            </a:xfrm>
            <a:prstGeom prst="rect">
              <a:avLst/>
            </a:prstGeom>
            <a:solidFill>
              <a:srgbClr val="99CC00"/>
            </a:solidFill>
            <a:ln w="28575">
              <a:solidFill>
                <a:schemeClr val="tx1"/>
              </a:solidFill>
              <a:miter lim="800000"/>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DHCP</a:t>
              </a:r>
            </a:p>
          </p:txBody>
        </p:sp>
      </p:grpSp>
      <p:pic>
        <p:nvPicPr>
          <p:cNvPr id="13" name="Picture 12">
            <a:extLst>
              <a:ext uri="{FF2B5EF4-FFF2-40B4-BE49-F238E27FC236}">
                <a16:creationId xmlns:a16="http://schemas.microsoft.com/office/drawing/2014/main" id="{E7DF3C24-2AFD-4B8D-7829-006133F2F77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57494"/>
          <a:stretch/>
        </p:blipFill>
        <p:spPr bwMode="auto">
          <a:xfrm>
            <a:off x="791796" y="4021378"/>
            <a:ext cx="7845934" cy="12821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964194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7368461" cy="427355"/>
          </a:xfrm>
        </p:spPr>
        <p:txBody>
          <a:bodyPr>
            <a:noAutofit/>
          </a:bodyPr>
          <a:lstStyle/>
          <a:p>
            <a:r>
              <a:rPr lang="en-US" sz="3200" dirty="0">
                <a:solidFill>
                  <a:schemeClr val="accent1">
                    <a:lumMod val="50000"/>
                  </a:schemeClr>
                </a:solidFill>
              </a:rPr>
              <a:t>BOOTP - DHCP</a:t>
            </a:r>
            <a:endParaRPr lang="en-GB" sz="3200" dirty="0">
              <a:solidFill>
                <a:schemeClr val="accent1">
                  <a:lumMod val="50000"/>
                </a:schemeClr>
              </a:solidFill>
            </a:endParaRPr>
          </a:p>
        </p:txBody>
      </p:sp>
      <p:graphicFrame>
        <p:nvGraphicFramePr>
          <p:cNvPr id="5" name="Content Placeholder 4"/>
          <p:cNvGraphicFramePr>
            <a:graphicFrameLocks noGrp="1"/>
          </p:cNvGraphicFramePr>
          <p:nvPr>
            <p:ph idx="1"/>
          </p:nvPr>
        </p:nvGraphicFramePr>
        <p:xfrm>
          <a:off x="0" y="427355"/>
          <a:ext cx="12192000" cy="5321350"/>
        </p:xfrm>
        <a:graphic>
          <a:graphicData uri="http://schemas.openxmlformats.org/drawingml/2006/table">
            <a:tbl>
              <a:tblPr firstRow="1" bandRow="1">
                <a:tableStyleId>{F5AB1C69-6EDB-4FF4-983F-18BD219EF322}</a:tableStyleId>
              </a:tblPr>
              <a:tblGrid>
                <a:gridCol w="6156960">
                  <a:extLst>
                    <a:ext uri="{9D8B030D-6E8A-4147-A177-3AD203B41FA5}">
                      <a16:colId xmlns:a16="http://schemas.microsoft.com/office/drawing/2014/main" val="1503608051"/>
                    </a:ext>
                  </a:extLst>
                </a:gridCol>
                <a:gridCol w="6035040">
                  <a:extLst>
                    <a:ext uri="{9D8B030D-6E8A-4147-A177-3AD203B41FA5}">
                      <a16:colId xmlns:a16="http://schemas.microsoft.com/office/drawing/2014/main" val="1382462601"/>
                    </a:ext>
                  </a:extLst>
                </a:gridCol>
              </a:tblGrid>
              <a:tr h="508419">
                <a:tc>
                  <a:txBody>
                    <a:bodyPr/>
                    <a:lstStyle/>
                    <a:p>
                      <a:pPr algn="ctr"/>
                      <a:r>
                        <a:rPr lang="en-GB" sz="1400" b="0" dirty="0"/>
                        <a:t>BOOTP</a:t>
                      </a:r>
                    </a:p>
                  </a:txBody>
                  <a:tcPr/>
                </a:tc>
                <a:tc>
                  <a:txBody>
                    <a:bodyPr/>
                    <a:lstStyle/>
                    <a:p>
                      <a:pPr algn="ctr"/>
                      <a:r>
                        <a:rPr lang="en-GB" sz="1400" b="0" dirty="0"/>
                        <a:t>DHCP</a:t>
                      </a:r>
                    </a:p>
                  </a:txBody>
                  <a:tcPr/>
                </a:tc>
                <a:extLst>
                  <a:ext uri="{0D108BD9-81ED-4DB2-BD59-A6C34878D82A}">
                    <a16:rowId xmlns:a16="http://schemas.microsoft.com/office/drawing/2014/main" val="4002240909"/>
                  </a:ext>
                </a:extLst>
              </a:tr>
              <a:tr h="710393">
                <a:tc>
                  <a:txBody>
                    <a:bodyPr/>
                    <a:lstStyle/>
                    <a:p>
                      <a:pPr marL="0" indent="0" algn="just">
                        <a:buFont typeface="Arial" panose="020B0604020202020204" pitchFamily="34" charset="0"/>
                        <a:buNone/>
                      </a:pPr>
                      <a:r>
                        <a:rPr lang="en-US" sz="1700" b="0" i="1" kern="1200" dirty="0">
                          <a:solidFill>
                            <a:schemeClr val="tx1"/>
                          </a:solidFill>
                          <a:latin typeface="+mn-lt"/>
                          <a:ea typeface="+mn-ea"/>
                          <a:cs typeface="+mn-cs"/>
                        </a:rPr>
                        <a:t>BOOTP supports </a:t>
                      </a:r>
                      <a:r>
                        <a:rPr lang="en-US" sz="1700" b="1" i="1" u="sng" kern="1200" dirty="0">
                          <a:solidFill>
                            <a:schemeClr val="tx2"/>
                          </a:solidFill>
                          <a:latin typeface="+mn-lt"/>
                          <a:ea typeface="+mn-ea"/>
                          <a:cs typeface="+mn-cs"/>
                        </a:rPr>
                        <a:t>ONLY a limited number of client configuration </a:t>
                      </a:r>
                      <a:r>
                        <a:rPr lang="en-US" sz="1700" b="0" i="1" kern="1200" dirty="0">
                          <a:solidFill>
                            <a:schemeClr val="tx1"/>
                          </a:solidFill>
                          <a:latin typeface="+mn-lt"/>
                          <a:ea typeface="+mn-ea"/>
                          <a:cs typeface="+mn-cs"/>
                        </a:rPr>
                        <a:t>parameters. It is called as </a:t>
                      </a:r>
                      <a:r>
                        <a:rPr lang="en-US" sz="1700" b="1" i="1" u="sng" kern="1200" dirty="0">
                          <a:solidFill>
                            <a:schemeClr val="tx2"/>
                          </a:solidFill>
                          <a:latin typeface="+mn-lt"/>
                          <a:ea typeface="+mn-ea"/>
                          <a:cs typeface="+mn-cs"/>
                        </a:rPr>
                        <a:t>Vendor Extensions</a:t>
                      </a:r>
                      <a:endParaRPr lang="en-GB" sz="1700" b="1" i="1" u="sng" kern="1200" dirty="0">
                        <a:solidFill>
                          <a:schemeClr val="tx2"/>
                        </a:solidFill>
                        <a:latin typeface="+mn-lt"/>
                        <a:ea typeface="+mn-ea"/>
                        <a:cs typeface="+mn-cs"/>
                      </a:endParaRPr>
                    </a:p>
                  </a:txBody>
                  <a:tcPr/>
                </a:tc>
                <a:tc>
                  <a:txBody>
                    <a:bodyPr/>
                    <a:lstStyle/>
                    <a:p>
                      <a:pPr marL="0" indent="0">
                        <a:buFont typeface="Arial" panose="020B0604020202020204" pitchFamily="34" charset="0"/>
                        <a:buNone/>
                      </a:pPr>
                      <a:r>
                        <a:rPr lang="en-US" sz="1700" b="0" i="1" kern="1200" dirty="0">
                          <a:solidFill>
                            <a:schemeClr val="tx1"/>
                          </a:solidFill>
                          <a:latin typeface="+mn-lt"/>
                          <a:ea typeface="+mn-ea"/>
                          <a:cs typeface="+mn-cs"/>
                        </a:rPr>
                        <a:t>DHCP supports </a:t>
                      </a:r>
                      <a:r>
                        <a:rPr lang="en-US" sz="1700" b="1" i="1" u="sng" kern="1200" dirty="0">
                          <a:solidFill>
                            <a:schemeClr val="tx2"/>
                          </a:solidFill>
                          <a:latin typeface="+mn-lt"/>
                          <a:ea typeface="+mn-ea"/>
                          <a:cs typeface="+mn-cs"/>
                        </a:rPr>
                        <a:t>a larger and extensible set of client configuration </a:t>
                      </a:r>
                      <a:r>
                        <a:rPr lang="en-US" sz="1700" b="0" i="1" kern="1200" dirty="0">
                          <a:solidFill>
                            <a:schemeClr val="tx1"/>
                          </a:solidFill>
                          <a:latin typeface="+mn-lt"/>
                          <a:ea typeface="+mn-ea"/>
                          <a:cs typeface="+mn-cs"/>
                        </a:rPr>
                        <a:t>parameters called </a:t>
                      </a:r>
                      <a:r>
                        <a:rPr lang="en-US" sz="1700" b="1" i="1" u="sng" kern="1200" dirty="0">
                          <a:solidFill>
                            <a:schemeClr val="tx2"/>
                          </a:solidFill>
                          <a:latin typeface="+mn-lt"/>
                          <a:ea typeface="+mn-ea"/>
                          <a:cs typeface="+mn-cs"/>
                        </a:rPr>
                        <a:t>options</a:t>
                      </a:r>
                      <a:endParaRPr lang="en-GB" sz="1700" b="1" i="1" u="sng" kern="1200" dirty="0">
                        <a:solidFill>
                          <a:schemeClr val="tx2"/>
                        </a:solidFill>
                        <a:latin typeface="+mn-lt"/>
                        <a:ea typeface="+mn-ea"/>
                        <a:cs typeface="+mn-cs"/>
                      </a:endParaRPr>
                    </a:p>
                  </a:txBody>
                  <a:tcPr/>
                </a:tc>
                <a:extLst>
                  <a:ext uri="{0D108BD9-81ED-4DB2-BD59-A6C34878D82A}">
                    <a16:rowId xmlns:a16="http://schemas.microsoft.com/office/drawing/2014/main" val="3392413535"/>
                  </a:ext>
                </a:extLst>
              </a:tr>
              <a:tr h="710393">
                <a:tc>
                  <a: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altLang="en-US" sz="1700" b="0" i="1" kern="1200" dirty="0">
                          <a:solidFill>
                            <a:schemeClr val="tx1"/>
                          </a:solidFill>
                          <a:latin typeface="+mn-lt"/>
                          <a:ea typeface="+mn-ea"/>
                          <a:cs typeface="+mn-cs"/>
                        </a:rPr>
                        <a:t>In addition to IP address, can contain </a:t>
                      </a:r>
                      <a:r>
                        <a:rPr lang="en-GB" altLang="en-US" sz="1700" b="1" i="1" u="sng" kern="1200" dirty="0">
                          <a:solidFill>
                            <a:schemeClr val="tx2"/>
                          </a:solidFill>
                          <a:latin typeface="+mn-lt"/>
                          <a:ea typeface="+mn-ea"/>
                          <a:cs typeface="+mn-cs"/>
                        </a:rPr>
                        <a:t>address of router, address of BOOTP server and vendor specific information</a:t>
                      </a:r>
                    </a:p>
                  </a:txBody>
                  <a:tcPr/>
                </a:tc>
                <a:tc>
                  <a: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altLang="en-US" sz="1700" b="0" i="1" kern="1200" dirty="0">
                          <a:solidFill>
                            <a:schemeClr val="tx1"/>
                          </a:solidFill>
                          <a:latin typeface="+mn-lt"/>
                          <a:ea typeface="+mn-ea"/>
                          <a:cs typeface="+mn-cs"/>
                        </a:rPr>
                        <a:t>In addition to the IP address, much </a:t>
                      </a:r>
                      <a:r>
                        <a:rPr lang="en-GB" altLang="en-US" sz="1700" b="1" i="1" u="sng" kern="1200" dirty="0">
                          <a:solidFill>
                            <a:schemeClr val="tx2"/>
                          </a:solidFill>
                          <a:latin typeface="+mn-lt"/>
                          <a:ea typeface="+mn-ea"/>
                          <a:cs typeface="+mn-cs"/>
                        </a:rPr>
                        <a:t>more configuration information </a:t>
                      </a:r>
                      <a:r>
                        <a:rPr lang="en-GB" altLang="en-US" sz="1700" b="0" i="1" kern="1200" dirty="0">
                          <a:solidFill>
                            <a:schemeClr val="tx1"/>
                          </a:solidFill>
                          <a:latin typeface="+mn-lt"/>
                          <a:ea typeface="+mn-ea"/>
                          <a:cs typeface="+mn-cs"/>
                        </a:rPr>
                        <a:t>can also be sent to the host (e.g. the network mask, DNS Name Server)</a:t>
                      </a:r>
                    </a:p>
                  </a:txBody>
                  <a:tcPr/>
                </a:tc>
                <a:extLst>
                  <a:ext uri="{0D108BD9-81ED-4DB2-BD59-A6C34878D82A}">
                    <a16:rowId xmlns:a16="http://schemas.microsoft.com/office/drawing/2014/main" val="3006528842"/>
                  </a:ext>
                </a:extLst>
              </a:tr>
              <a:tr h="1587938">
                <a:tc>
                  <a:txBody>
                    <a:bodyPr/>
                    <a:lstStyle/>
                    <a:p>
                      <a:pPr marL="0" indent="0" algn="just">
                        <a:buFont typeface="Wingdings" panose="05000000000000000000" pitchFamily="2" charset="2"/>
                        <a:buNone/>
                      </a:pPr>
                      <a:r>
                        <a:rPr lang="en-US" sz="1700" b="0" i="1" kern="1200" dirty="0">
                          <a:solidFill>
                            <a:schemeClr val="tx1"/>
                          </a:solidFill>
                          <a:latin typeface="+mn-lt"/>
                          <a:ea typeface="+mn-ea"/>
                          <a:cs typeface="+mn-cs"/>
                        </a:rPr>
                        <a:t>BOOTP uses a </a:t>
                      </a:r>
                      <a:r>
                        <a:rPr lang="en-US" sz="1700" b="1" i="1" u="sng" kern="1200" dirty="0">
                          <a:solidFill>
                            <a:schemeClr val="tx2"/>
                          </a:solidFill>
                          <a:latin typeface="+mn-lt"/>
                          <a:ea typeface="+mn-ea"/>
                          <a:cs typeface="+mn-cs"/>
                        </a:rPr>
                        <a:t>two-phase bootstrap configuration </a:t>
                      </a:r>
                      <a:r>
                        <a:rPr lang="en-US" sz="1700" b="0" i="1" kern="1200" dirty="0">
                          <a:solidFill>
                            <a:schemeClr val="tx1"/>
                          </a:solidFill>
                          <a:latin typeface="+mn-lt"/>
                          <a:ea typeface="+mn-ea"/>
                          <a:cs typeface="+mn-cs"/>
                        </a:rPr>
                        <a:t>process in which </a:t>
                      </a:r>
                    </a:p>
                    <a:p>
                      <a:pPr marL="0" lvl="1" indent="0" algn="just">
                        <a:buFont typeface="Wingdings" panose="05000000000000000000" pitchFamily="2" charset="2"/>
                        <a:buNone/>
                      </a:pPr>
                      <a:r>
                        <a:rPr lang="en-US" sz="1700" b="0" i="1" kern="1200" dirty="0">
                          <a:solidFill>
                            <a:schemeClr val="tx1"/>
                          </a:solidFill>
                          <a:latin typeface="+mn-lt"/>
                          <a:ea typeface="+mn-ea"/>
                          <a:cs typeface="+mn-cs"/>
                        </a:rPr>
                        <a:t>clients contact BOOTP servers to perform address determination and boot file name selection.</a:t>
                      </a:r>
                    </a:p>
                    <a:p>
                      <a:pPr marL="0" lvl="1" indent="0" algn="just">
                        <a:buFont typeface="Wingdings" panose="05000000000000000000" pitchFamily="2" charset="2"/>
                        <a:buNone/>
                      </a:pPr>
                      <a:r>
                        <a:rPr lang="en-US" sz="1700" b="0" i="1" kern="1200" dirty="0">
                          <a:solidFill>
                            <a:schemeClr val="tx1"/>
                          </a:solidFill>
                          <a:latin typeface="+mn-lt"/>
                          <a:ea typeface="+mn-ea"/>
                          <a:cs typeface="+mn-cs"/>
                        </a:rPr>
                        <a:t>clients contact Trivial File Transfer Protocol (TFTP) servers to perform file transfer of their boot image. </a:t>
                      </a:r>
                    </a:p>
                  </a:txBody>
                  <a:tcPr/>
                </a:tc>
                <a:tc>
                  <a:txBody>
                    <a:bodyPr/>
                    <a:lstStyle/>
                    <a:p>
                      <a:pPr marL="0" indent="9525" algn="just">
                        <a:buFont typeface="Wingdings" panose="05000000000000000000" pitchFamily="2" charset="2"/>
                        <a:buNone/>
                        <a:tabLst/>
                      </a:pPr>
                      <a:r>
                        <a:rPr lang="en-US" sz="1700" b="0" i="1" kern="1200" dirty="0">
                          <a:solidFill>
                            <a:schemeClr val="tx1"/>
                          </a:solidFill>
                          <a:latin typeface="+mn-lt"/>
                          <a:ea typeface="+mn-ea"/>
                          <a:cs typeface="+mn-cs"/>
                        </a:rPr>
                        <a:t>Where as DHCP uses a </a:t>
                      </a:r>
                      <a:r>
                        <a:rPr lang="en-US" sz="1700" b="1" i="1" u="sng" kern="1200" dirty="0">
                          <a:solidFill>
                            <a:schemeClr val="tx2"/>
                          </a:solidFill>
                          <a:latin typeface="+mn-lt"/>
                          <a:ea typeface="+mn-ea"/>
                          <a:cs typeface="+mn-cs"/>
                        </a:rPr>
                        <a:t>single-phase boot configuration</a:t>
                      </a:r>
                      <a:r>
                        <a:rPr lang="en-US" sz="1700" b="0" i="1" kern="1200" dirty="0">
                          <a:solidFill>
                            <a:schemeClr val="tx1"/>
                          </a:solidFill>
                          <a:latin typeface="+mn-lt"/>
                          <a:ea typeface="+mn-ea"/>
                          <a:cs typeface="+mn-cs"/>
                        </a:rPr>
                        <a:t> process where as </a:t>
                      </a:r>
                    </a:p>
                    <a:p>
                      <a:pPr marL="0" lvl="1" indent="9525" algn="just">
                        <a:buFont typeface="Wingdings" panose="05000000000000000000" pitchFamily="2" charset="2"/>
                        <a:buNone/>
                        <a:tabLst/>
                      </a:pPr>
                      <a:r>
                        <a:rPr lang="en-US" sz="1700" b="0" i="1" kern="1200" dirty="0">
                          <a:solidFill>
                            <a:schemeClr val="tx1"/>
                          </a:solidFill>
                          <a:latin typeface="+mn-lt"/>
                          <a:ea typeface="+mn-ea"/>
                          <a:cs typeface="+mn-cs"/>
                        </a:rPr>
                        <a:t>a DHCP client negotiates with a DHCP server to determine its IP address and obtain any other initial configuration details it needs for network operation.</a:t>
                      </a:r>
                    </a:p>
                  </a:txBody>
                  <a:tcPr/>
                </a:tc>
                <a:extLst>
                  <a:ext uri="{0D108BD9-81ED-4DB2-BD59-A6C34878D82A}">
                    <a16:rowId xmlns:a16="http://schemas.microsoft.com/office/drawing/2014/main" val="448663708"/>
                  </a:ext>
                </a:extLst>
              </a:tr>
              <a:tr h="1587938">
                <a:tc>
                  <a:txBody>
                    <a:bodyPr/>
                    <a:lstStyle/>
                    <a:p>
                      <a:pPr marL="0" indent="9525" algn="just" defTabSz="914400" rtl="0" eaLnBrk="1" latinLnBrk="0" hangingPunct="1">
                        <a:buFont typeface="Wingdings" panose="05000000000000000000" pitchFamily="2" charset="2"/>
                        <a:buNone/>
                        <a:tabLst/>
                      </a:pPr>
                      <a:r>
                        <a:rPr lang="en-US" sz="1700" b="0" i="1" kern="1200" dirty="0">
                          <a:solidFill>
                            <a:schemeClr val="tx1"/>
                          </a:solidFill>
                          <a:latin typeface="+mn-lt"/>
                          <a:ea typeface="+mn-ea"/>
                          <a:cs typeface="+mn-cs"/>
                        </a:rPr>
                        <a:t>BOOTP clients </a:t>
                      </a:r>
                      <a:r>
                        <a:rPr lang="en-US" sz="1700" b="1" i="1" u="sng" kern="1200" dirty="0">
                          <a:solidFill>
                            <a:schemeClr val="tx2"/>
                          </a:solidFill>
                          <a:latin typeface="+mn-lt"/>
                          <a:ea typeface="+mn-ea"/>
                          <a:cs typeface="+mn-cs"/>
                        </a:rPr>
                        <a:t>do not rebind or renew configuration </a:t>
                      </a:r>
                      <a:r>
                        <a:rPr lang="en-US" sz="1700" b="0" i="1" kern="1200" dirty="0">
                          <a:solidFill>
                            <a:schemeClr val="tx1"/>
                          </a:solidFill>
                          <a:latin typeface="+mn-lt"/>
                          <a:ea typeface="+mn-ea"/>
                          <a:cs typeface="+mn-cs"/>
                        </a:rPr>
                        <a:t>with the BOOTP server except when the system restarts </a:t>
                      </a:r>
                    </a:p>
                  </a:txBody>
                  <a:tcPr/>
                </a:tc>
                <a:tc>
                  <a:txBody>
                    <a:bodyPr/>
                    <a:lstStyle/>
                    <a:p>
                      <a:pPr marL="0" indent="9525" algn="just" defTabSz="914400" rtl="0" eaLnBrk="1" latinLnBrk="0" hangingPunct="1">
                        <a:buFont typeface="Wingdings" panose="05000000000000000000" pitchFamily="2" charset="2"/>
                        <a:buNone/>
                        <a:tabLst/>
                      </a:pPr>
                      <a:r>
                        <a:rPr lang="en-US" sz="1700" b="0" i="1" kern="1200" dirty="0">
                          <a:solidFill>
                            <a:schemeClr val="tx1"/>
                          </a:solidFill>
                          <a:latin typeface="+mn-lt"/>
                          <a:ea typeface="+mn-ea"/>
                          <a:cs typeface="+mn-cs"/>
                        </a:rPr>
                        <a:t>DHCP clients </a:t>
                      </a:r>
                      <a:r>
                        <a:rPr lang="en-US" sz="1700" b="1" i="1" u="sng" kern="1200" dirty="0">
                          <a:solidFill>
                            <a:schemeClr val="tx2"/>
                          </a:solidFill>
                          <a:latin typeface="+mn-lt"/>
                          <a:ea typeface="+mn-ea"/>
                          <a:cs typeface="+mn-cs"/>
                        </a:rPr>
                        <a:t>do not require a system restart to rebind or renew configuration </a:t>
                      </a:r>
                      <a:r>
                        <a:rPr lang="en-US" sz="1700" b="0" i="1" kern="1200" dirty="0">
                          <a:solidFill>
                            <a:schemeClr val="tx1"/>
                          </a:solidFill>
                          <a:latin typeface="+mn-lt"/>
                          <a:ea typeface="+mn-ea"/>
                          <a:cs typeface="+mn-cs"/>
                        </a:rPr>
                        <a:t>with the DHCP server. </a:t>
                      </a:r>
                    </a:p>
                    <a:p>
                      <a:pPr marL="0" indent="9525" algn="just" defTabSz="914400" rtl="0" eaLnBrk="1" latinLnBrk="0" hangingPunct="1">
                        <a:buFont typeface="Wingdings" panose="05000000000000000000" pitchFamily="2" charset="2"/>
                        <a:buNone/>
                        <a:tabLst/>
                      </a:pPr>
                      <a:r>
                        <a:rPr lang="en-US" sz="1700" b="0" i="1" kern="1200" dirty="0">
                          <a:solidFill>
                            <a:schemeClr val="tx1"/>
                          </a:solidFill>
                          <a:latin typeface="+mn-lt"/>
                          <a:ea typeface="+mn-ea"/>
                          <a:cs typeface="+mn-cs"/>
                        </a:rPr>
                        <a:t>Clients automatically enter the Rebinding state at set timed intervals to renew their leased address allocation with the DHCP server. This process occurs in the background and is transparent to the user.</a:t>
                      </a:r>
                    </a:p>
                  </a:txBody>
                  <a:tcPr/>
                </a:tc>
                <a:extLst>
                  <a:ext uri="{0D108BD9-81ED-4DB2-BD59-A6C34878D82A}">
                    <a16:rowId xmlns:a16="http://schemas.microsoft.com/office/drawing/2014/main" val="2326158566"/>
                  </a:ext>
                </a:extLst>
              </a:tr>
            </a:tbl>
          </a:graphicData>
        </a:graphic>
      </p:graphicFrame>
    </p:spTree>
    <p:extLst>
      <p:ext uri="{BB962C8B-B14F-4D97-AF65-F5344CB8AC3E}">
        <p14:creationId xmlns:p14="http://schemas.microsoft.com/office/powerpoint/2010/main" val="33899441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273461" cy="442595"/>
          </a:xfrm>
        </p:spPr>
        <p:txBody>
          <a:bodyPr>
            <a:noAutofit/>
          </a:bodyPr>
          <a:lstStyle/>
          <a:p>
            <a:r>
              <a:rPr lang="en-US" sz="3200" b="1" dirty="0">
                <a:solidFill>
                  <a:schemeClr val="accent1">
                    <a:lumMod val="50000"/>
                  </a:schemeClr>
                </a:solidFill>
              </a:rPr>
              <a:t>DHCP: Advantages</a:t>
            </a:r>
            <a:endParaRPr lang="en-GB" sz="3200" b="1" dirty="0">
              <a:solidFill>
                <a:schemeClr val="accent1">
                  <a:lumMod val="50000"/>
                </a:schemeClr>
              </a:solidFill>
            </a:endParaRPr>
          </a:p>
        </p:txBody>
      </p:sp>
      <p:sp>
        <p:nvSpPr>
          <p:cNvPr id="8" name="AutoShape 3"/>
          <p:cNvSpPr>
            <a:spLocks noChangeArrowheads="1"/>
          </p:cNvSpPr>
          <p:nvPr/>
        </p:nvSpPr>
        <p:spPr bwMode="auto">
          <a:xfrm>
            <a:off x="1904730" y="661806"/>
            <a:ext cx="6945914" cy="838200"/>
          </a:xfrm>
          <a:prstGeom prst="roundRect">
            <a:avLst>
              <a:gd name="adj" fmla="val 16667"/>
            </a:avLst>
          </a:prstGeom>
          <a:gradFill rotWithShape="1">
            <a:gsLst>
              <a:gs pos="0">
                <a:srgbClr val="ADE2A1"/>
              </a:gs>
              <a:gs pos="100000">
                <a:srgbClr val="E8F6E4"/>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dirty="0">
                <a:latin typeface="Arial Narrow" panose="020B0606020202030204" pitchFamily="34" charset="0"/>
              </a:rPr>
              <a:t>DHCP reduces the complexity and amount of administrative work by using automatic TCP/IP configuration</a:t>
            </a:r>
          </a:p>
        </p:txBody>
      </p:sp>
      <p:grpSp>
        <p:nvGrpSpPr>
          <p:cNvPr id="9" name="Group 4"/>
          <p:cNvGrpSpPr>
            <a:grpSpLocks/>
          </p:cNvGrpSpPr>
          <p:nvPr/>
        </p:nvGrpSpPr>
        <p:grpSpPr bwMode="auto">
          <a:xfrm>
            <a:off x="921980" y="2225058"/>
            <a:ext cx="3714750" cy="3115149"/>
            <a:chOff x="-103" y="1582"/>
            <a:chExt cx="2340" cy="2468"/>
          </a:xfrm>
        </p:grpSpPr>
        <p:sp>
          <p:nvSpPr>
            <p:cNvPr id="10" name="AutoShape 5"/>
            <p:cNvSpPr>
              <a:spLocks noChangeArrowheads="1"/>
            </p:cNvSpPr>
            <p:nvPr/>
          </p:nvSpPr>
          <p:spPr bwMode="auto">
            <a:xfrm>
              <a:off x="-103" y="1582"/>
              <a:ext cx="2340" cy="2468"/>
            </a:xfrm>
            <a:prstGeom prst="roundRect">
              <a:avLst>
                <a:gd name="adj" fmla="val 4167"/>
              </a:avLst>
            </a:prstGeom>
            <a:solidFill>
              <a:srgbClr val="B3C8DF"/>
            </a:solidFill>
            <a:ln w="9525">
              <a:solidFill>
                <a:srgbClr val="4D4D4D"/>
              </a:solidFill>
              <a:round/>
              <a:headEnd/>
              <a:tailEnd/>
            </a:ln>
            <a:effectLst>
              <a:outerShdw dist="35921" dir="2700000" algn="ctr" rotWithShape="0">
                <a:srgbClr val="AFAFAF"/>
              </a:outerShdw>
            </a:effectLst>
          </p:spPr>
          <p:txBody>
            <a:bodyPr wrap="none"/>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2200" dirty="0">
                  <a:latin typeface="Arial Narrow" panose="020B0606020202030204" pitchFamily="34" charset="0"/>
                </a:rPr>
                <a:t>Manual TCP/IP Configuration</a:t>
              </a:r>
            </a:p>
          </p:txBody>
        </p:sp>
        <p:sp>
          <p:nvSpPr>
            <p:cNvPr id="11" name="AutoShape 6"/>
            <p:cNvSpPr>
              <a:spLocks noChangeArrowheads="1"/>
            </p:cNvSpPr>
            <p:nvPr/>
          </p:nvSpPr>
          <p:spPr bwMode="auto">
            <a:xfrm>
              <a:off x="-88" y="1953"/>
              <a:ext cx="2309" cy="1975"/>
            </a:xfrm>
            <a:prstGeom prst="roundRect">
              <a:avLst>
                <a:gd name="adj" fmla="val 4167"/>
              </a:avLst>
            </a:prstGeom>
            <a:gradFill rotWithShape="1">
              <a:gsLst>
                <a:gs pos="0">
                  <a:srgbClr val="EEEFD7"/>
                </a:gs>
                <a:gs pos="100000">
                  <a:srgbClr val="D5D69C"/>
                </a:gs>
              </a:gsLst>
              <a:lin ang="2700000" scaled="1"/>
            </a:gradFill>
            <a:ln w="9525">
              <a:solidFill>
                <a:srgbClr val="4D4D4D"/>
              </a:solidFill>
              <a:round/>
              <a:headEnd/>
              <a:tailEnd/>
            </a:ln>
            <a:effectLst>
              <a:outerShdw dist="35921" dir="2700000" algn="ctr" rotWithShape="0">
                <a:srgbClr val="AFAFAF"/>
              </a:outerShdw>
            </a:effectLst>
          </p:spPr>
          <p:txBody>
            <a:bodyPr tIns="91440"/>
            <a:lstStyle>
              <a:lvl1pPr marL="225425" indent="-225425"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just">
                <a:lnSpc>
                  <a:spcPct val="90000"/>
                </a:lnSpc>
                <a:spcBef>
                  <a:spcPct val="55000"/>
                </a:spcBef>
                <a:buSzPct val="80000"/>
                <a:buFontTx/>
                <a:buBlip>
                  <a:blip r:embed="rId2"/>
                </a:buBlip>
              </a:pPr>
              <a:r>
                <a:rPr lang="en-US" altLang="en-US" sz="1600" dirty="0">
                  <a:latin typeface="Arial Narrow" panose="020B0606020202030204" pitchFamily="34" charset="0"/>
                </a:rPr>
                <a:t>IP addresses are entered manually on each client computer</a:t>
              </a:r>
            </a:p>
            <a:p>
              <a:pPr algn="just">
                <a:lnSpc>
                  <a:spcPct val="90000"/>
                </a:lnSpc>
                <a:spcBef>
                  <a:spcPct val="55000"/>
                </a:spcBef>
                <a:buSzPct val="80000"/>
                <a:buFontTx/>
                <a:buBlip>
                  <a:blip r:embed="rId2"/>
                </a:buBlip>
              </a:pPr>
              <a:r>
                <a:rPr lang="en-US" altLang="en-US" sz="1600" dirty="0">
                  <a:latin typeface="Arial Narrow" panose="020B0606020202030204" pitchFamily="34" charset="0"/>
                </a:rPr>
                <a:t>Possibility of entering incorrect or invalid IP address</a:t>
              </a:r>
            </a:p>
            <a:p>
              <a:pPr algn="just">
                <a:lnSpc>
                  <a:spcPct val="90000"/>
                </a:lnSpc>
                <a:spcBef>
                  <a:spcPct val="55000"/>
                </a:spcBef>
                <a:buSzPct val="80000"/>
                <a:buFontTx/>
                <a:buBlip>
                  <a:blip r:embed="rId2"/>
                </a:buBlip>
              </a:pPr>
              <a:r>
                <a:rPr lang="en-US" altLang="en-US" sz="1600" dirty="0">
                  <a:latin typeface="Arial Narrow" panose="020B0606020202030204" pitchFamily="34" charset="0"/>
                </a:rPr>
                <a:t>Incorrect configuration can lead to communication and network issues</a:t>
              </a:r>
            </a:p>
            <a:p>
              <a:pPr algn="just">
                <a:lnSpc>
                  <a:spcPct val="90000"/>
                </a:lnSpc>
                <a:spcBef>
                  <a:spcPct val="55000"/>
                </a:spcBef>
                <a:buSzPct val="80000"/>
                <a:buFontTx/>
                <a:buBlip>
                  <a:blip r:embed="rId2"/>
                </a:buBlip>
              </a:pPr>
              <a:r>
                <a:rPr lang="en-US" altLang="en-US" sz="1600" dirty="0">
                  <a:latin typeface="Arial Narrow" panose="020B0606020202030204" pitchFamily="34" charset="0"/>
                </a:rPr>
                <a:t>Administrative overload on networks where computers are frequently moved</a:t>
              </a:r>
            </a:p>
          </p:txBody>
        </p:sp>
      </p:grpSp>
      <p:grpSp>
        <p:nvGrpSpPr>
          <p:cNvPr id="12" name="Group 7"/>
          <p:cNvGrpSpPr>
            <a:grpSpLocks/>
          </p:cNvGrpSpPr>
          <p:nvPr/>
        </p:nvGrpSpPr>
        <p:grpSpPr bwMode="auto">
          <a:xfrm>
            <a:off x="6240787" y="2209836"/>
            <a:ext cx="3714750" cy="3062732"/>
            <a:chOff x="2925" y="1435"/>
            <a:chExt cx="2340" cy="2468"/>
          </a:xfrm>
        </p:grpSpPr>
        <p:sp>
          <p:nvSpPr>
            <p:cNvPr id="13" name="AutoShape 8"/>
            <p:cNvSpPr>
              <a:spLocks noChangeArrowheads="1"/>
            </p:cNvSpPr>
            <p:nvPr/>
          </p:nvSpPr>
          <p:spPr bwMode="auto">
            <a:xfrm>
              <a:off x="2925" y="1435"/>
              <a:ext cx="2340" cy="2468"/>
            </a:xfrm>
            <a:prstGeom prst="roundRect">
              <a:avLst>
                <a:gd name="adj" fmla="val 4167"/>
              </a:avLst>
            </a:prstGeom>
            <a:solidFill>
              <a:srgbClr val="B3C8DF"/>
            </a:solidFill>
            <a:ln w="9525" algn="ctr">
              <a:solidFill>
                <a:srgbClr val="4D4D4D"/>
              </a:solidFill>
              <a:round/>
              <a:headEnd/>
              <a:tailEnd/>
            </a:ln>
            <a:effectLst>
              <a:outerShdw dist="35921" dir="2700000" algn="ctr" rotWithShape="0">
                <a:srgbClr val="AFAFAF"/>
              </a:outerShdw>
            </a:effectLst>
          </p:spPr>
          <p:txBody>
            <a:bodyPr wrap="none"/>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2200">
                  <a:latin typeface="Arial Narrow" panose="020B0606020202030204" pitchFamily="34" charset="0"/>
                </a:rPr>
                <a:t>Automatic TCP/IP Configuration</a:t>
              </a:r>
            </a:p>
          </p:txBody>
        </p:sp>
        <p:sp>
          <p:nvSpPr>
            <p:cNvPr id="14" name="AutoShape 9"/>
            <p:cNvSpPr>
              <a:spLocks noChangeArrowheads="1"/>
            </p:cNvSpPr>
            <p:nvPr/>
          </p:nvSpPr>
          <p:spPr bwMode="auto">
            <a:xfrm>
              <a:off x="2925" y="1730"/>
              <a:ext cx="2340" cy="2121"/>
            </a:xfrm>
            <a:prstGeom prst="roundRect">
              <a:avLst>
                <a:gd name="adj" fmla="val 4167"/>
              </a:avLst>
            </a:prstGeom>
            <a:gradFill rotWithShape="1">
              <a:gsLst>
                <a:gs pos="0">
                  <a:srgbClr val="EEEFD7"/>
                </a:gs>
                <a:gs pos="100000">
                  <a:srgbClr val="D5D69C"/>
                </a:gs>
              </a:gsLst>
              <a:lin ang="2700000" scaled="1"/>
            </a:gradFill>
            <a:ln w="9525" algn="ctr">
              <a:solidFill>
                <a:srgbClr val="4D4D4D"/>
              </a:solidFill>
              <a:round/>
              <a:headEnd/>
              <a:tailEnd/>
            </a:ln>
            <a:effectLst>
              <a:outerShdw dist="35921" dir="2700000" algn="ctr" rotWithShape="0">
                <a:srgbClr val="AFAFAF"/>
              </a:outerShdw>
            </a:effectLst>
          </p:spPr>
          <p:txBody>
            <a:bodyPr tIns="91440"/>
            <a:lstStyle>
              <a:lvl1pPr marL="225425" indent="-225425"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just">
                <a:lnSpc>
                  <a:spcPct val="90000"/>
                </a:lnSpc>
                <a:spcBef>
                  <a:spcPct val="55000"/>
                </a:spcBef>
                <a:buSzPct val="80000"/>
                <a:buFontTx/>
                <a:buBlip>
                  <a:blip r:embed="rId2"/>
                </a:buBlip>
              </a:pPr>
              <a:r>
                <a:rPr lang="en-US" altLang="en-US" sz="1600" dirty="0">
                  <a:latin typeface="Arial Narrow" panose="020B0606020202030204" pitchFamily="34" charset="0"/>
                </a:rPr>
                <a:t>IP addresses are supplied automatically to client computers</a:t>
              </a:r>
            </a:p>
            <a:p>
              <a:pPr algn="just">
                <a:lnSpc>
                  <a:spcPct val="90000"/>
                </a:lnSpc>
                <a:spcBef>
                  <a:spcPct val="55000"/>
                </a:spcBef>
                <a:buSzPct val="80000"/>
                <a:buFontTx/>
                <a:buBlip>
                  <a:blip r:embed="rId2"/>
                </a:buBlip>
              </a:pPr>
              <a:r>
                <a:rPr lang="en-US" altLang="en-US" sz="1600" dirty="0">
                  <a:latin typeface="Arial Narrow" panose="020B0606020202030204" pitchFamily="34" charset="0"/>
                </a:rPr>
                <a:t>Ensures that clients always use correct configuration information</a:t>
              </a:r>
            </a:p>
            <a:p>
              <a:pPr algn="just">
                <a:lnSpc>
                  <a:spcPct val="90000"/>
                </a:lnSpc>
                <a:spcBef>
                  <a:spcPct val="55000"/>
                </a:spcBef>
                <a:buSzPct val="80000"/>
                <a:buFontTx/>
                <a:buBlip>
                  <a:blip r:embed="rId2"/>
                </a:buBlip>
              </a:pPr>
              <a:r>
                <a:rPr lang="en-US" altLang="en-US" sz="1600" dirty="0">
                  <a:latin typeface="Arial Narrow" panose="020B0606020202030204" pitchFamily="34" charset="0"/>
                </a:rPr>
                <a:t>Client configuration is updated automatically to reflect changes in network structure</a:t>
              </a:r>
            </a:p>
            <a:p>
              <a:pPr algn="just">
                <a:lnSpc>
                  <a:spcPct val="90000"/>
                </a:lnSpc>
                <a:spcBef>
                  <a:spcPct val="55000"/>
                </a:spcBef>
                <a:buSzPct val="80000"/>
                <a:buFontTx/>
                <a:buBlip>
                  <a:blip r:embed="rId2"/>
                </a:buBlip>
              </a:pPr>
              <a:r>
                <a:rPr lang="en-US" altLang="en-US" sz="1600" dirty="0">
                  <a:latin typeface="Arial Narrow" panose="020B0606020202030204" pitchFamily="34" charset="0"/>
                </a:rPr>
                <a:t>Eliminates a common source of network problems</a:t>
              </a:r>
            </a:p>
          </p:txBody>
        </p:sp>
      </p:grpSp>
    </p:spTree>
    <p:extLst>
      <p:ext uri="{BB962C8B-B14F-4D97-AF65-F5344CB8AC3E}">
        <p14:creationId xmlns:p14="http://schemas.microsoft.com/office/powerpoint/2010/main" val="24390891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4971"/>
            <a:ext cx="9269074" cy="540383"/>
          </a:xfrm>
        </p:spPr>
        <p:txBody>
          <a:bodyPr>
            <a:noAutofit/>
          </a:bodyPr>
          <a:lstStyle/>
          <a:p>
            <a:r>
              <a:rPr lang="en-US" sz="3200" dirty="0">
                <a:solidFill>
                  <a:schemeClr val="accent1">
                    <a:lumMod val="50000"/>
                  </a:schemeClr>
                </a:solidFill>
              </a:rPr>
              <a:t>DHCP: Lease</a:t>
            </a:r>
            <a:endParaRPr lang="en-GB" sz="3200" dirty="0">
              <a:solidFill>
                <a:schemeClr val="accent1">
                  <a:lumMod val="50000"/>
                </a:schemeClr>
              </a:solidFill>
            </a:endParaRPr>
          </a:p>
        </p:txBody>
      </p:sp>
      <p:sp>
        <p:nvSpPr>
          <p:cNvPr id="3" name="Content Placeholder 2"/>
          <p:cNvSpPr>
            <a:spLocks noGrp="1"/>
          </p:cNvSpPr>
          <p:nvPr>
            <p:ph idx="1"/>
          </p:nvPr>
        </p:nvSpPr>
        <p:spPr>
          <a:xfrm>
            <a:off x="230938" y="779171"/>
            <a:ext cx="11522613" cy="2613217"/>
          </a:xfrm>
        </p:spPr>
        <p:txBody>
          <a:bodyPr>
            <a:noAutofit/>
          </a:bodyPr>
          <a:lstStyle/>
          <a:p>
            <a:pPr>
              <a:buFont typeface="Wingdings" panose="05000000000000000000" pitchFamily="2" charset="2"/>
              <a:buChar char="§"/>
            </a:pPr>
            <a:r>
              <a:rPr lang="en-GB" altLang="en-US" sz="2400" dirty="0"/>
              <a:t>Clients must report back periodically to keep lease.</a:t>
            </a:r>
          </a:p>
          <a:p>
            <a:pPr>
              <a:buFont typeface="Wingdings" panose="05000000000000000000" pitchFamily="2" charset="2"/>
              <a:buChar char="§"/>
            </a:pPr>
            <a:r>
              <a:rPr lang="en-GB" altLang="en-US" sz="2400" dirty="0"/>
              <a:t>Lease expires (configurable lease period).</a:t>
            </a:r>
          </a:p>
        </p:txBody>
      </p:sp>
      <p:grpSp>
        <p:nvGrpSpPr>
          <p:cNvPr id="4" name="Group 3"/>
          <p:cNvGrpSpPr>
            <a:grpSpLocks/>
          </p:cNvGrpSpPr>
          <p:nvPr/>
        </p:nvGrpSpPr>
        <p:grpSpPr bwMode="auto">
          <a:xfrm>
            <a:off x="187166" y="2164497"/>
            <a:ext cx="6034088" cy="2678112"/>
            <a:chOff x="749" y="845"/>
            <a:chExt cx="3801" cy="1687"/>
          </a:xfrm>
        </p:grpSpPr>
        <p:sp>
          <p:nvSpPr>
            <p:cNvPr id="5" name="Oval 4"/>
            <p:cNvSpPr>
              <a:spLocks noChangeArrowheads="1"/>
            </p:cNvSpPr>
            <p:nvPr/>
          </p:nvSpPr>
          <p:spPr bwMode="auto">
            <a:xfrm>
              <a:off x="1094" y="1129"/>
              <a:ext cx="3456" cy="1403"/>
            </a:xfrm>
            <a:prstGeom prst="ellipse">
              <a:avLst/>
            </a:prstGeom>
            <a:gradFill rotWithShape="1">
              <a:gsLst>
                <a:gs pos="0">
                  <a:schemeClr val="bg1"/>
                </a:gs>
                <a:gs pos="100000">
                  <a:srgbClr val="CFE1C2"/>
                </a:gs>
              </a:gsLst>
              <a:lin ang="18900000" scaled="1"/>
            </a:gradFill>
            <a:ln>
              <a:noFill/>
            </a:ln>
            <a:effectLst>
              <a:outerShdw dist="53882" dir="2700000" algn="ctr" rotWithShape="0">
                <a:schemeClr val="bg2"/>
              </a:outerShdw>
            </a:effectLst>
            <a:extLst>
              <a:ext uri="{91240B29-F687-4F45-9708-019B960494DF}">
                <a14:hiddenLine xmlns:a14="http://schemas.microsoft.com/office/drawing/2010/main" w="9525">
                  <a:solidFill>
                    <a:srgbClr val="000000"/>
                  </a:solidFill>
                  <a:round/>
                  <a:headEnd/>
                  <a:tailEnd/>
                </a14:hiddenLine>
              </a:ext>
            </a:extLst>
          </p:spPr>
          <p:txBody>
            <a:bodyPr lIns="0" tIns="0" rIns="0" bIns="0"/>
            <a:lstStyle>
              <a:lvl1pPr marL="342900" indent="-342900"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spcBef>
                  <a:spcPct val="20000"/>
                </a:spcBef>
                <a:buClr>
                  <a:schemeClr val="folHlink"/>
                </a:buClr>
                <a:buSzPct val="90000"/>
                <a:buFont typeface="Wingdings 2" panose="05020102010507070707" pitchFamily="18" charset="2"/>
                <a:buNone/>
              </a:pPr>
              <a:r>
                <a:rPr kumimoji="1" lang="en-US" altLang="en-US" sz="2000" b="0"/>
                <a:t>                                                          </a:t>
              </a:r>
            </a:p>
          </p:txBody>
        </p:sp>
        <p:pic>
          <p:nvPicPr>
            <p:cNvPr id="6" name="Picture 5" descr="Server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41" y="1761"/>
              <a:ext cx="628" cy="7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descr="Computer_DesktopComputerSansKeyboard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71" y="910"/>
              <a:ext cx="531" cy="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descr="Computer_DesktopComputerSansKeyboard0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680" y="1793"/>
              <a:ext cx="558" cy="6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8" descr="Server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20" y="845"/>
              <a:ext cx="628" cy="7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AutoShape 9"/>
            <p:cNvSpPr>
              <a:spLocks noChangeArrowheads="1"/>
            </p:cNvSpPr>
            <p:nvPr/>
          </p:nvSpPr>
          <p:spPr bwMode="auto">
            <a:xfrm>
              <a:off x="2801" y="2178"/>
              <a:ext cx="788" cy="241"/>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dirty="0">
                  <a:latin typeface="Arial Narrow" panose="020B0606020202030204" pitchFamily="34" charset="0"/>
                </a:rPr>
                <a:t>DHCP Client</a:t>
              </a:r>
            </a:p>
          </p:txBody>
        </p:sp>
        <p:sp>
          <p:nvSpPr>
            <p:cNvPr id="11" name="AutoShape 10"/>
            <p:cNvSpPr>
              <a:spLocks noChangeArrowheads="1"/>
            </p:cNvSpPr>
            <p:nvPr/>
          </p:nvSpPr>
          <p:spPr bwMode="auto">
            <a:xfrm>
              <a:off x="749" y="1911"/>
              <a:ext cx="556" cy="35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a:t>
              </a:r>
              <a:br>
                <a:rPr lang="en-US" altLang="en-US">
                  <a:latin typeface="Arial Narrow" panose="020B0606020202030204" pitchFamily="34" charset="0"/>
                </a:rPr>
              </a:br>
              <a:r>
                <a:rPr lang="en-US" altLang="en-US">
                  <a:latin typeface="Arial Narrow" panose="020B0606020202030204" pitchFamily="34" charset="0"/>
                </a:rPr>
                <a:t>Server1</a:t>
              </a:r>
            </a:p>
          </p:txBody>
        </p:sp>
        <p:sp>
          <p:nvSpPr>
            <p:cNvPr id="12" name="AutoShape 11"/>
            <p:cNvSpPr>
              <a:spLocks noChangeArrowheads="1"/>
            </p:cNvSpPr>
            <p:nvPr/>
          </p:nvSpPr>
          <p:spPr bwMode="auto">
            <a:xfrm>
              <a:off x="1211" y="977"/>
              <a:ext cx="556" cy="35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a:t>
              </a:r>
              <a:br>
                <a:rPr lang="en-US" altLang="en-US">
                  <a:latin typeface="Arial Narrow" panose="020B0606020202030204" pitchFamily="34" charset="0"/>
                </a:rPr>
              </a:br>
              <a:r>
                <a:rPr lang="en-US" altLang="en-US">
                  <a:latin typeface="Arial Narrow" panose="020B0606020202030204" pitchFamily="34" charset="0"/>
                </a:rPr>
                <a:t>Server2</a:t>
              </a:r>
            </a:p>
          </p:txBody>
        </p:sp>
      </p:grpSp>
      <p:grpSp>
        <p:nvGrpSpPr>
          <p:cNvPr id="13" name="Group 12"/>
          <p:cNvGrpSpPr>
            <a:grpSpLocks/>
          </p:cNvGrpSpPr>
          <p:nvPr/>
        </p:nvGrpSpPr>
        <p:grpSpPr bwMode="auto">
          <a:xfrm>
            <a:off x="5752942" y="4479142"/>
            <a:ext cx="5378450" cy="428625"/>
            <a:chOff x="1080" y="2834"/>
            <a:chExt cx="3388" cy="270"/>
          </a:xfrm>
        </p:grpSpPr>
        <p:sp>
          <p:nvSpPr>
            <p:cNvPr id="14" name="AutoShape 13"/>
            <p:cNvSpPr>
              <a:spLocks noChangeArrowheads="1"/>
            </p:cNvSpPr>
            <p:nvPr/>
          </p:nvSpPr>
          <p:spPr bwMode="auto">
            <a:xfrm>
              <a:off x="1186" y="2834"/>
              <a:ext cx="3282" cy="270"/>
            </a:xfrm>
            <a:prstGeom prst="roundRect">
              <a:avLst>
                <a:gd name="adj" fmla="val 4167"/>
              </a:avLst>
            </a:prstGeom>
            <a:gradFill rotWithShape="1">
              <a:gsLst>
                <a:gs pos="0">
                  <a:srgbClr val="EEEFD7"/>
                </a:gs>
                <a:gs pos="100000">
                  <a:srgbClr val="D5D69C"/>
                </a:gs>
              </a:gsLst>
              <a:lin ang="2700000" scaled="1"/>
            </a:gradFill>
            <a:ln w="9525" algn="ctr">
              <a:solidFill>
                <a:srgbClr val="4D4D4D"/>
              </a:solidFill>
              <a:round/>
              <a:headEnd/>
              <a:tailEnd/>
            </a:ln>
            <a:effectLst>
              <a:outerShdw dist="35921" dir="2700000" algn="ctr" rotWithShape="0">
                <a:srgbClr val="AFAFAF"/>
              </a:outerShdw>
            </a:effectLst>
          </p:spPr>
          <p:txBody>
            <a:bodyPr lIns="27432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lnSpc>
                  <a:spcPct val="85000"/>
                </a:lnSpc>
              </a:pPr>
              <a:r>
                <a:rPr lang="en-US" altLang="en-US">
                  <a:latin typeface="Arial Narrow" panose="020B0606020202030204" pitchFamily="34" charset="0"/>
                </a:rPr>
                <a:t>DHCP Client sends a DHCPREQUEST packet</a:t>
              </a:r>
            </a:p>
          </p:txBody>
        </p:sp>
        <p:sp>
          <p:nvSpPr>
            <p:cNvPr id="15" name="AutoShape 14"/>
            <p:cNvSpPr>
              <a:spLocks noChangeArrowheads="1"/>
            </p:cNvSpPr>
            <p:nvPr/>
          </p:nvSpPr>
          <p:spPr bwMode="auto">
            <a:xfrm>
              <a:off x="1080" y="2865"/>
              <a:ext cx="179" cy="208"/>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pPr algn="ctr">
                <a:defRPr/>
              </a:pPr>
              <a:r>
                <a:rPr lang="en-US" sz="2400">
                  <a:solidFill>
                    <a:srgbClr val="990033"/>
                  </a:solidFill>
                  <a:latin typeface="Arial Narrow" pitchFamily="34" charset="0"/>
                </a:rPr>
                <a:t>1</a:t>
              </a:r>
            </a:p>
          </p:txBody>
        </p:sp>
      </p:grpSp>
      <p:grpSp>
        <p:nvGrpSpPr>
          <p:cNvPr id="16" name="Group 15"/>
          <p:cNvGrpSpPr>
            <a:grpSpLocks/>
          </p:cNvGrpSpPr>
          <p:nvPr/>
        </p:nvGrpSpPr>
        <p:grpSpPr bwMode="auto">
          <a:xfrm>
            <a:off x="5817711" y="5164349"/>
            <a:ext cx="5378450" cy="428625"/>
            <a:chOff x="1080" y="3134"/>
            <a:chExt cx="3388" cy="270"/>
          </a:xfrm>
        </p:grpSpPr>
        <p:sp>
          <p:nvSpPr>
            <p:cNvPr id="17" name="AutoShape 16"/>
            <p:cNvSpPr>
              <a:spLocks noChangeArrowheads="1"/>
            </p:cNvSpPr>
            <p:nvPr/>
          </p:nvSpPr>
          <p:spPr bwMode="auto">
            <a:xfrm>
              <a:off x="1186" y="3134"/>
              <a:ext cx="3282" cy="270"/>
            </a:xfrm>
            <a:prstGeom prst="roundRect">
              <a:avLst>
                <a:gd name="adj" fmla="val 4167"/>
              </a:avLst>
            </a:prstGeom>
            <a:gradFill rotWithShape="1">
              <a:gsLst>
                <a:gs pos="0">
                  <a:srgbClr val="EEEFD7"/>
                </a:gs>
                <a:gs pos="100000">
                  <a:srgbClr val="D5D69C"/>
                </a:gs>
              </a:gsLst>
              <a:lin ang="2700000" scaled="1"/>
            </a:gradFill>
            <a:ln w="9525" algn="ctr">
              <a:solidFill>
                <a:srgbClr val="4D4D4D"/>
              </a:solidFill>
              <a:round/>
              <a:headEnd/>
              <a:tailEnd/>
            </a:ln>
            <a:effectLst>
              <a:outerShdw dist="35921" dir="2700000" algn="ctr" rotWithShape="0">
                <a:srgbClr val="AFAFAF"/>
              </a:outerShdw>
            </a:effectLst>
          </p:spPr>
          <p:txBody>
            <a:bodyPr lIns="27432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lnSpc>
                  <a:spcPct val="85000"/>
                </a:lnSpc>
              </a:pPr>
              <a:r>
                <a:rPr lang="en-US" altLang="en-US">
                  <a:latin typeface="Arial Narrow" panose="020B0606020202030204" pitchFamily="34" charset="0"/>
                </a:rPr>
                <a:t>DHCP Server1 sends a DHCPACK packet</a:t>
              </a:r>
            </a:p>
          </p:txBody>
        </p:sp>
        <p:sp>
          <p:nvSpPr>
            <p:cNvPr id="18" name="AutoShape 17"/>
            <p:cNvSpPr>
              <a:spLocks noChangeArrowheads="1"/>
            </p:cNvSpPr>
            <p:nvPr/>
          </p:nvSpPr>
          <p:spPr bwMode="auto">
            <a:xfrm>
              <a:off x="1080" y="3165"/>
              <a:ext cx="179" cy="208"/>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pPr algn="ctr">
                <a:defRPr/>
              </a:pPr>
              <a:r>
                <a:rPr lang="en-US" sz="2400">
                  <a:solidFill>
                    <a:srgbClr val="990033"/>
                  </a:solidFill>
                  <a:latin typeface="Arial Narrow" pitchFamily="34" charset="0"/>
                </a:rPr>
                <a:t>2</a:t>
              </a:r>
            </a:p>
          </p:txBody>
        </p:sp>
      </p:grpSp>
      <p:sp>
        <p:nvSpPr>
          <p:cNvPr id="19" name="AutoShape 18"/>
          <p:cNvSpPr>
            <a:spLocks noChangeArrowheads="1"/>
          </p:cNvSpPr>
          <p:nvPr/>
        </p:nvSpPr>
        <p:spPr bwMode="auto">
          <a:xfrm>
            <a:off x="6981752" y="196268"/>
            <a:ext cx="1271311" cy="682696"/>
          </a:xfrm>
          <a:prstGeom prst="roundRect">
            <a:avLst>
              <a:gd name="adj" fmla="val 4167"/>
            </a:avLst>
          </a:prstGeom>
          <a:gradFill rotWithShape="1">
            <a:gsLst>
              <a:gs pos="0">
                <a:srgbClr val="D5D69C"/>
              </a:gs>
              <a:gs pos="100000">
                <a:srgbClr val="EEEFD7"/>
              </a:gs>
            </a:gsLst>
            <a:lin ang="2700000" scaled="1"/>
          </a:gradFill>
          <a:ln w="9525" algn="ctr">
            <a:solidFill>
              <a:srgbClr val="4D4D4D"/>
            </a:solidFill>
            <a:round/>
            <a:headEnd/>
            <a:tailEnd/>
          </a:ln>
          <a:effectLst>
            <a:outerShdw dist="35921" dir="2700000" algn="ctr" rotWithShape="0">
              <a:srgbClr val="AFAFAF"/>
            </a:outerShdw>
          </a:effectLst>
        </p:spPr>
        <p:txBody>
          <a:bodyPr anchor="b"/>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400" dirty="0">
                <a:latin typeface="Arial Narrow" panose="020B0606020202030204" pitchFamily="34" charset="0"/>
              </a:rPr>
              <a:t>50% of lease duration has expired</a:t>
            </a:r>
          </a:p>
        </p:txBody>
      </p:sp>
      <p:sp>
        <p:nvSpPr>
          <p:cNvPr id="22" name="AutoShape 21"/>
          <p:cNvSpPr>
            <a:spLocks noChangeArrowheads="1"/>
          </p:cNvSpPr>
          <p:nvPr/>
        </p:nvSpPr>
        <p:spPr bwMode="auto">
          <a:xfrm>
            <a:off x="6982799" y="2159189"/>
            <a:ext cx="1229021" cy="632745"/>
          </a:xfrm>
          <a:prstGeom prst="roundRect">
            <a:avLst>
              <a:gd name="adj" fmla="val 4167"/>
            </a:avLst>
          </a:prstGeom>
          <a:gradFill rotWithShape="1">
            <a:gsLst>
              <a:gs pos="0">
                <a:srgbClr val="8DACD0"/>
              </a:gs>
              <a:gs pos="100000">
                <a:srgbClr val="DEE7F1"/>
              </a:gs>
            </a:gsLst>
            <a:lin ang="2700000" scaled="1"/>
          </a:gradFill>
          <a:ln w="9525" algn="ctr">
            <a:solidFill>
              <a:srgbClr val="4D4D4D"/>
            </a:solidFill>
            <a:round/>
            <a:headEnd/>
            <a:tailEnd/>
          </a:ln>
          <a:effectLst>
            <a:outerShdw dist="35921" dir="2700000" algn="ctr" rotWithShape="0">
              <a:srgbClr val="AFAFAF"/>
            </a:outerShdw>
          </a:effectLst>
        </p:spPr>
        <p:txBody>
          <a:bodyPr anchor="b"/>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400" dirty="0">
                <a:latin typeface="Arial Narrow" panose="020B0606020202030204" pitchFamily="34" charset="0"/>
              </a:rPr>
              <a:t>87.5% of lease duration has expired</a:t>
            </a:r>
          </a:p>
        </p:txBody>
      </p:sp>
      <p:sp>
        <p:nvSpPr>
          <p:cNvPr id="23" name="AutoShape 22"/>
          <p:cNvSpPr>
            <a:spLocks noChangeArrowheads="1"/>
          </p:cNvSpPr>
          <p:nvPr/>
        </p:nvSpPr>
        <p:spPr bwMode="auto">
          <a:xfrm>
            <a:off x="5461867" y="3034474"/>
            <a:ext cx="1228261" cy="617867"/>
          </a:xfrm>
          <a:prstGeom prst="roundRect">
            <a:avLst>
              <a:gd name="adj" fmla="val 4167"/>
            </a:avLst>
          </a:prstGeom>
          <a:gradFill rotWithShape="1">
            <a:gsLst>
              <a:gs pos="0">
                <a:srgbClr val="ADE2A1"/>
              </a:gs>
              <a:gs pos="100000">
                <a:srgbClr val="E8F6E4"/>
              </a:gs>
            </a:gsLst>
            <a:lin ang="2700000" scaled="1"/>
          </a:gradFill>
          <a:ln w="9525" algn="ctr">
            <a:solidFill>
              <a:srgbClr val="4D4D4D"/>
            </a:solidFill>
            <a:round/>
            <a:headEnd/>
            <a:tailEnd/>
          </a:ln>
          <a:effectLst>
            <a:outerShdw dist="35921" dir="2700000" algn="ctr" rotWithShape="0">
              <a:srgbClr val="AFAFAF"/>
            </a:outerShdw>
          </a:effectLst>
        </p:spPr>
        <p:txBody>
          <a:bodyPr anchor="b"/>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400" dirty="0">
                <a:latin typeface="Arial Narrow" panose="020B0606020202030204" pitchFamily="34" charset="0"/>
              </a:rPr>
              <a:t>100% of lease duration has expired</a:t>
            </a:r>
          </a:p>
        </p:txBody>
      </p:sp>
      <p:sp>
        <p:nvSpPr>
          <p:cNvPr id="24" name="AutoShape 23"/>
          <p:cNvSpPr>
            <a:spLocks noChangeArrowheads="1"/>
          </p:cNvSpPr>
          <p:nvPr/>
        </p:nvSpPr>
        <p:spPr bwMode="auto">
          <a:xfrm>
            <a:off x="7536343" y="906299"/>
            <a:ext cx="4298273" cy="1037353"/>
          </a:xfrm>
          <a:prstGeom prst="roundRect">
            <a:avLst>
              <a:gd name="adj" fmla="val 4167"/>
            </a:avLst>
          </a:prstGeom>
          <a:gradFill rotWithShape="1">
            <a:gsLst>
              <a:gs pos="0">
                <a:srgbClr val="8DACD0"/>
              </a:gs>
              <a:gs pos="100000">
                <a:srgbClr val="DEE7F1"/>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just"/>
            <a:r>
              <a:rPr lang="en-US" altLang="en-US" sz="1400" dirty="0">
                <a:latin typeface="Arial Narrow" panose="020B0606020202030204" pitchFamily="34" charset="0"/>
              </a:rPr>
              <a:t>If the client fails to renew its lease, after 50% of the lease duration has expired, then the DHCP lease renewal process will begin again after 87.5% of the lease duration has expired</a:t>
            </a:r>
          </a:p>
        </p:txBody>
      </p:sp>
      <p:sp>
        <p:nvSpPr>
          <p:cNvPr id="25" name="AutoShape 24"/>
          <p:cNvSpPr>
            <a:spLocks noChangeArrowheads="1"/>
          </p:cNvSpPr>
          <p:nvPr/>
        </p:nvSpPr>
        <p:spPr bwMode="auto">
          <a:xfrm>
            <a:off x="7536343" y="2872481"/>
            <a:ext cx="4298273" cy="1039813"/>
          </a:xfrm>
          <a:prstGeom prst="roundRect">
            <a:avLst>
              <a:gd name="adj" fmla="val 4167"/>
            </a:avLst>
          </a:prstGeom>
          <a:gradFill rotWithShape="1">
            <a:gsLst>
              <a:gs pos="0">
                <a:srgbClr val="ADE2A1"/>
              </a:gs>
              <a:gs pos="100000">
                <a:srgbClr val="E8F6E4"/>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just">
              <a:lnSpc>
                <a:spcPct val="85000"/>
              </a:lnSpc>
            </a:pPr>
            <a:r>
              <a:rPr lang="en-US" altLang="en-US" sz="1400" dirty="0">
                <a:latin typeface="Arial Narrow" panose="020B0606020202030204" pitchFamily="34" charset="0"/>
              </a:rPr>
              <a:t>If the client fails to renew it’s lease, after 87.5% of the lease has expired, then the DHCP lease generation process starts over again with a DHCP client broadcasting a DHCPDISCOVER</a:t>
            </a:r>
          </a:p>
        </p:txBody>
      </p:sp>
      <p:pic>
        <p:nvPicPr>
          <p:cNvPr id="28" name="Picture 27" descr="Clock01"/>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2327764">
            <a:off x="4093668" y="3389676"/>
            <a:ext cx="657225" cy="706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8" name="Text Box 55"/>
          <p:cNvSpPr txBox="1">
            <a:spLocks noChangeArrowheads="1"/>
          </p:cNvSpPr>
          <p:nvPr/>
        </p:nvSpPr>
        <p:spPr bwMode="auto">
          <a:xfrm>
            <a:off x="3013711" y="4795017"/>
            <a:ext cx="292608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dirty="0"/>
              <a:t>Request to renew lease</a:t>
            </a:r>
            <a:endParaRPr lang="en-US" altLang="en-US" dirty="0"/>
          </a:p>
        </p:txBody>
      </p:sp>
    </p:spTree>
    <p:extLst>
      <p:ext uri="{BB962C8B-B14F-4D97-AF65-F5344CB8AC3E}">
        <p14:creationId xmlns:p14="http://schemas.microsoft.com/office/powerpoint/2010/main" val="37459136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51541" cy="549275"/>
          </a:xfrm>
        </p:spPr>
        <p:txBody>
          <a:bodyPr>
            <a:noAutofit/>
          </a:bodyPr>
          <a:lstStyle/>
          <a:p>
            <a:r>
              <a:rPr lang="en-US" sz="3200" dirty="0">
                <a:solidFill>
                  <a:schemeClr val="accent1">
                    <a:lumMod val="50000"/>
                  </a:schemeClr>
                </a:solidFill>
              </a:rPr>
              <a:t>DHCP: Security?</a:t>
            </a:r>
            <a:endParaRPr lang="en-GB" sz="3200" dirty="0">
              <a:solidFill>
                <a:schemeClr val="accent1">
                  <a:lumMod val="50000"/>
                </a:schemeClr>
              </a:solidFill>
            </a:endParaRPr>
          </a:p>
        </p:txBody>
      </p:sp>
      <p:sp>
        <p:nvSpPr>
          <p:cNvPr id="3" name="Content Placeholder 2"/>
          <p:cNvSpPr>
            <a:spLocks noGrp="1"/>
          </p:cNvSpPr>
          <p:nvPr>
            <p:ph idx="1"/>
          </p:nvPr>
        </p:nvSpPr>
        <p:spPr>
          <a:xfrm>
            <a:off x="334693" y="815783"/>
            <a:ext cx="4185915" cy="2613217"/>
          </a:xfrm>
        </p:spPr>
        <p:txBody>
          <a:bodyPr>
            <a:noAutofit/>
          </a:bodyPr>
          <a:lstStyle/>
          <a:p>
            <a:pPr algn="just">
              <a:buFont typeface="Courier New" panose="02070309020205020404" pitchFamily="49" charset="0"/>
              <a:buChar char="o"/>
            </a:pPr>
            <a:r>
              <a:rPr lang="en-GB" altLang="en-US" sz="1800" dirty="0"/>
              <a:t>It is possible for an attacker to </a:t>
            </a:r>
            <a:r>
              <a:rPr lang="en-GB" altLang="en-US" sz="1800" b="1" dirty="0"/>
              <a:t>“fake” a DHCP server, </a:t>
            </a:r>
            <a:r>
              <a:rPr lang="en-GB" altLang="en-US" sz="1800" dirty="0"/>
              <a:t>Known as a rogue DHCP server</a:t>
            </a:r>
          </a:p>
          <a:p>
            <a:pPr marL="228600" lvl="2" algn="just">
              <a:spcBef>
                <a:spcPts val="1000"/>
              </a:spcBef>
              <a:buFont typeface="Courier New" panose="02070309020205020404" pitchFamily="49" charset="0"/>
              <a:buChar char="o"/>
            </a:pPr>
            <a:r>
              <a:rPr lang="en-GB" altLang="en-US" sz="1800" dirty="0"/>
              <a:t>Can lead to Denial-of-service attack, Clients get assigned a load of illegal IP addresses</a:t>
            </a:r>
          </a:p>
          <a:p>
            <a:pPr algn="just">
              <a:buFont typeface="Courier New" panose="02070309020205020404" pitchFamily="49" charset="0"/>
              <a:buChar char="o"/>
            </a:pPr>
            <a:r>
              <a:rPr lang="en-GB" altLang="en-US" sz="1800" dirty="0"/>
              <a:t>Can setup DHCP as a standalone server</a:t>
            </a:r>
          </a:p>
          <a:p>
            <a:pPr marL="0" indent="0" algn="just">
              <a:buNone/>
            </a:pPr>
            <a:endParaRPr lang="en-GB" altLang="en-US" sz="1800" b="1" dirty="0"/>
          </a:p>
          <a:p>
            <a:pPr marL="0" indent="0" algn="just">
              <a:buNone/>
            </a:pPr>
            <a:r>
              <a:rPr lang="en-GB" altLang="en-US" sz="1800" b="1" dirty="0"/>
              <a:t>If network is using Active Directory</a:t>
            </a:r>
          </a:p>
          <a:p>
            <a:pPr marL="228600" lvl="1" algn="just">
              <a:spcBef>
                <a:spcPts val="1000"/>
              </a:spcBef>
              <a:buFont typeface="Courier New" panose="02070309020205020404" pitchFamily="49" charset="0"/>
              <a:buChar char="o"/>
            </a:pPr>
            <a:r>
              <a:rPr lang="en-US" altLang="en-US" sz="1800" b="1" dirty="0"/>
              <a:t>DHCP authorization </a:t>
            </a:r>
            <a:r>
              <a:rPr lang="en-US" altLang="en-US" sz="1800" dirty="0"/>
              <a:t>is the process of registering the DHCP Server service in the Active Directory domain to support DHCP clients</a:t>
            </a:r>
          </a:p>
          <a:p>
            <a:pPr marL="228600" lvl="1" algn="just">
              <a:spcBef>
                <a:spcPts val="1000"/>
              </a:spcBef>
              <a:buFont typeface="Courier New" panose="02070309020205020404" pitchFamily="49" charset="0"/>
              <a:buChar char="o"/>
            </a:pPr>
            <a:r>
              <a:rPr lang="en-GB" altLang="en-US" sz="1800" b="1" dirty="0"/>
              <a:t>Authorize DHCP server </a:t>
            </a:r>
            <a:r>
              <a:rPr lang="en-GB" altLang="en-US" sz="1800" dirty="0">
                <a:sym typeface="Wingdings" panose="05000000000000000000" pitchFamily="2" charset="2"/>
              </a:rPr>
              <a:t> won't start if server is not registered with Active Directory domain controller</a:t>
            </a:r>
            <a:endParaRPr lang="en-GB" altLang="en-US" sz="1800" dirty="0"/>
          </a:p>
        </p:txBody>
      </p:sp>
      <p:grpSp>
        <p:nvGrpSpPr>
          <p:cNvPr id="4" name="Group 3">
            <a:extLst>
              <a:ext uri="{FF2B5EF4-FFF2-40B4-BE49-F238E27FC236}">
                <a16:creationId xmlns:a16="http://schemas.microsoft.com/office/drawing/2014/main" id="{8095DA93-546A-C0C2-5675-11DBBF83B535}"/>
              </a:ext>
            </a:extLst>
          </p:cNvPr>
          <p:cNvGrpSpPr/>
          <p:nvPr/>
        </p:nvGrpSpPr>
        <p:grpSpPr>
          <a:xfrm>
            <a:off x="4643437" y="153921"/>
            <a:ext cx="7548563" cy="5365817"/>
            <a:chOff x="4643437" y="153921"/>
            <a:chExt cx="7548563" cy="5365817"/>
          </a:xfrm>
        </p:grpSpPr>
        <p:grpSp>
          <p:nvGrpSpPr>
            <p:cNvPr id="5" name="Group 4">
              <a:extLst>
                <a:ext uri="{FF2B5EF4-FFF2-40B4-BE49-F238E27FC236}">
                  <a16:creationId xmlns:a16="http://schemas.microsoft.com/office/drawing/2014/main" id="{D273A22F-0EFD-A5F3-44F2-B5177E4D82F3}"/>
                </a:ext>
              </a:extLst>
            </p:cNvPr>
            <p:cNvGrpSpPr>
              <a:grpSpLocks/>
            </p:cNvGrpSpPr>
            <p:nvPr/>
          </p:nvGrpSpPr>
          <p:grpSpPr bwMode="auto">
            <a:xfrm>
              <a:off x="4643437" y="1966913"/>
              <a:ext cx="5454650" cy="2782887"/>
              <a:chOff x="431" y="1147"/>
              <a:chExt cx="3436" cy="1753"/>
            </a:xfrm>
          </p:grpSpPr>
          <p:grpSp>
            <p:nvGrpSpPr>
              <p:cNvPr id="34" name="Group 33">
                <a:extLst>
                  <a:ext uri="{FF2B5EF4-FFF2-40B4-BE49-F238E27FC236}">
                    <a16:creationId xmlns:a16="http://schemas.microsoft.com/office/drawing/2014/main" id="{3E8E752E-C6F4-6959-B74A-17A3F338184F}"/>
                  </a:ext>
                </a:extLst>
              </p:cNvPr>
              <p:cNvGrpSpPr>
                <a:grpSpLocks/>
              </p:cNvGrpSpPr>
              <p:nvPr/>
            </p:nvGrpSpPr>
            <p:grpSpPr bwMode="auto">
              <a:xfrm>
                <a:off x="431" y="1147"/>
                <a:ext cx="3436" cy="1753"/>
                <a:chOff x="431" y="1147"/>
                <a:chExt cx="3436" cy="1753"/>
              </a:xfrm>
            </p:grpSpPr>
            <p:sp>
              <p:nvSpPr>
                <p:cNvPr id="36" name="Oval 5">
                  <a:extLst>
                    <a:ext uri="{FF2B5EF4-FFF2-40B4-BE49-F238E27FC236}">
                      <a16:creationId xmlns:a16="http://schemas.microsoft.com/office/drawing/2014/main" id="{ECB282EF-A7A9-77AC-4C5A-7FFE7712CACA}"/>
                    </a:ext>
                  </a:extLst>
                </p:cNvPr>
                <p:cNvSpPr>
                  <a:spLocks noChangeArrowheads="1"/>
                </p:cNvSpPr>
                <p:nvPr/>
              </p:nvSpPr>
              <p:spPr bwMode="auto">
                <a:xfrm>
                  <a:off x="1064" y="1536"/>
                  <a:ext cx="2803" cy="1177"/>
                </a:xfrm>
                <a:prstGeom prst="ellipse">
                  <a:avLst/>
                </a:prstGeom>
                <a:gradFill rotWithShape="1">
                  <a:gsLst>
                    <a:gs pos="0">
                      <a:schemeClr val="bg1"/>
                    </a:gs>
                    <a:gs pos="100000">
                      <a:srgbClr val="CFE1C2"/>
                    </a:gs>
                  </a:gsLst>
                  <a:lin ang="18900000" scaled="1"/>
                </a:gradFill>
                <a:ln>
                  <a:noFill/>
                </a:ln>
                <a:effectLst>
                  <a:outerShdw dist="45791" dir="3378596" algn="ctr" rotWithShape="0">
                    <a:schemeClr val="bg2"/>
                  </a:outerShdw>
                </a:effectLst>
                <a:extLst>
                  <a:ext uri="{91240B29-F687-4F45-9708-019B960494DF}">
                    <a14:hiddenLine xmlns:a14="http://schemas.microsoft.com/office/drawing/2010/main" w="9525">
                      <a:solidFill>
                        <a:srgbClr val="000000"/>
                      </a:solidFill>
                      <a:round/>
                      <a:headEnd/>
                      <a:tailEnd/>
                    </a14:hiddenLine>
                  </a:ext>
                </a:extLst>
              </p:spPr>
              <p:txBody>
                <a:bodyPr lIns="0" tIns="0" rIns="0" bIns="0"/>
                <a:lstStyle>
                  <a:lvl1pPr marL="342900" indent="-342900"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spcBef>
                      <a:spcPct val="20000"/>
                    </a:spcBef>
                    <a:buClr>
                      <a:schemeClr val="folHlink"/>
                    </a:buClr>
                    <a:buSzPct val="90000"/>
                    <a:buFont typeface="Wingdings 2" panose="05020102010507070707" pitchFamily="18" charset="2"/>
                    <a:buNone/>
                  </a:pPr>
                  <a:r>
                    <a:rPr kumimoji="1" lang="en-US" altLang="en-US" sz="2000" b="0"/>
                    <a:t>                                                          </a:t>
                  </a:r>
                </a:p>
              </p:txBody>
            </p:sp>
            <p:pic>
              <p:nvPicPr>
                <p:cNvPr id="37" name="Picture 6" descr="Server01">
                  <a:extLst>
                    <a:ext uri="{FF2B5EF4-FFF2-40B4-BE49-F238E27FC236}">
                      <a16:creationId xmlns:a16="http://schemas.microsoft.com/office/drawing/2014/main" id="{DE1ECCB9-8905-7CE7-DCA5-29B074D135C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74" y="1212"/>
                  <a:ext cx="652" cy="7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8" name="Picture 7" descr="Computer_DesktopComputerSansKeyboard01">
                  <a:extLst>
                    <a:ext uri="{FF2B5EF4-FFF2-40B4-BE49-F238E27FC236}">
                      <a16:creationId xmlns:a16="http://schemas.microsoft.com/office/drawing/2014/main" id="{151C5D47-D043-0CDF-34EE-2CB5898C288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02" y="2101"/>
                  <a:ext cx="562" cy="7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 name="Picture 8" descr="Server01">
                  <a:extLst>
                    <a:ext uri="{FF2B5EF4-FFF2-40B4-BE49-F238E27FC236}">
                      <a16:creationId xmlns:a16="http://schemas.microsoft.com/office/drawing/2014/main" id="{757C546B-E102-8186-C6AA-F8E5FC4B782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23" y="1147"/>
                  <a:ext cx="653" cy="7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0" name="Picture 9" descr="Server01">
                  <a:extLst>
                    <a:ext uri="{FF2B5EF4-FFF2-40B4-BE49-F238E27FC236}">
                      <a16:creationId xmlns:a16="http://schemas.microsoft.com/office/drawing/2014/main" id="{56EB0E26-84AE-6D5B-E8AD-49ED9BF8FE0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74" y="2115"/>
                  <a:ext cx="653" cy="7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 name="AutoShape 10">
                  <a:extLst>
                    <a:ext uri="{FF2B5EF4-FFF2-40B4-BE49-F238E27FC236}">
                      <a16:creationId xmlns:a16="http://schemas.microsoft.com/office/drawing/2014/main" id="{603CC9EE-C102-D006-FED3-F5C9EA4ED081}"/>
                    </a:ext>
                  </a:extLst>
                </p:cNvPr>
                <p:cNvSpPr>
                  <a:spLocks noChangeArrowheads="1"/>
                </p:cNvSpPr>
                <p:nvPr/>
              </p:nvSpPr>
              <p:spPr bwMode="auto">
                <a:xfrm>
                  <a:off x="644" y="1159"/>
                  <a:ext cx="634" cy="31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600">
                      <a:latin typeface="Arial Narrow" panose="020B0606020202030204" pitchFamily="34" charset="0"/>
                    </a:rPr>
                    <a:t>Domain</a:t>
                  </a:r>
                </a:p>
                <a:p>
                  <a:pPr>
                    <a:lnSpc>
                      <a:spcPct val="85000"/>
                    </a:lnSpc>
                  </a:pPr>
                  <a:r>
                    <a:rPr lang="en-US" altLang="en-US" sz="1600">
                      <a:latin typeface="Arial Narrow" panose="020B0606020202030204" pitchFamily="34" charset="0"/>
                    </a:rPr>
                    <a:t>Controller</a:t>
                  </a:r>
                </a:p>
              </p:txBody>
            </p:sp>
            <p:grpSp>
              <p:nvGrpSpPr>
                <p:cNvPr id="42" name="Group 11">
                  <a:extLst>
                    <a:ext uri="{FF2B5EF4-FFF2-40B4-BE49-F238E27FC236}">
                      <a16:creationId xmlns:a16="http://schemas.microsoft.com/office/drawing/2014/main" id="{8D927C6D-E6D9-F51A-0B92-7C9265C6FD1B}"/>
                    </a:ext>
                  </a:extLst>
                </p:cNvPr>
                <p:cNvGrpSpPr>
                  <a:grpSpLocks/>
                </p:cNvGrpSpPr>
                <p:nvPr/>
              </p:nvGrpSpPr>
              <p:grpSpPr bwMode="auto">
                <a:xfrm>
                  <a:off x="431" y="1590"/>
                  <a:ext cx="1047" cy="444"/>
                  <a:chOff x="423" y="1428"/>
                  <a:chExt cx="1047" cy="444"/>
                </a:xfrm>
              </p:grpSpPr>
              <p:sp>
                <p:nvSpPr>
                  <p:cNvPr id="43" name="AutoShape 12">
                    <a:extLst>
                      <a:ext uri="{FF2B5EF4-FFF2-40B4-BE49-F238E27FC236}">
                        <a16:creationId xmlns:a16="http://schemas.microsoft.com/office/drawing/2014/main" id="{0EAA158B-F71B-42C2-1896-F342EA8B8C77}"/>
                      </a:ext>
                    </a:extLst>
                  </p:cNvPr>
                  <p:cNvSpPr>
                    <a:spLocks noChangeArrowheads="1"/>
                  </p:cNvSpPr>
                  <p:nvPr/>
                </p:nvSpPr>
                <p:spPr bwMode="auto">
                  <a:xfrm>
                    <a:off x="423" y="1542"/>
                    <a:ext cx="626" cy="330"/>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lnSpc>
                        <a:spcPct val="85000"/>
                      </a:lnSpc>
                    </a:pPr>
                    <a:r>
                      <a:rPr lang="en-US" altLang="en-US" sz="1600">
                        <a:latin typeface="Arial Narrow" panose="020B0606020202030204" pitchFamily="34" charset="0"/>
                      </a:rPr>
                      <a:t>Active </a:t>
                    </a:r>
                  </a:p>
                  <a:p>
                    <a:pPr algn="l">
                      <a:lnSpc>
                        <a:spcPct val="85000"/>
                      </a:lnSpc>
                    </a:pPr>
                    <a:r>
                      <a:rPr lang="en-US" altLang="en-US" sz="1600">
                        <a:latin typeface="Arial Narrow" panose="020B0606020202030204" pitchFamily="34" charset="0"/>
                      </a:rPr>
                      <a:t>Directory</a:t>
                    </a:r>
                  </a:p>
                </p:txBody>
              </p:sp>
              <p:pic>
                <p:nvPicPr>
                  <p:cNvPr id="44" name="Picture 13" descr="ActiveDirectory01">
                    <a:extLst>
                      <a:ext uri="{FF2B5EF4-FFF2-40B4-BE49-F238E27FC236}">
                        <a16:creationId xmlns:a16="http://schemas.microsoft.com/office/drawing/2014/main" id="{5EA17426-447E-9067-6FA8-A7B66D18E14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3" y="1428"/>
                    <a:ext cx="597" cy="3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sp>
            <p:nvSpPr>
              <p:cNvPr id="35" name="AutoShape 14">
                <a:extLst>
                  <a:ext uri="{FF2B5EF4-FFF2-40B4-BE49-F238E27FC236}">
                    <a16:creationId xmlns:a16="http://schemas.microsoft.com/office/drawing/2014/main" id="{99762413-704B-4787-DF02-03F472B662B2}"/>
                  </a:ext>
                </a:extLst>
              </p:cNvPr>
              <p:cNvSpPr>
                <a:spLocks noChangeArrowheads="1"/>
              </p:cNvSpPr>
              <p:nvPr/>
            </p:nvSpPr>
            <p:spPr bwMode="auto">
              <a:xfrm>
                <a:off x="559" y="2432"/>
                <a:ext cx="706" cy="24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Client </a:t>
                </a:r>
              </a:p>
            </p:txBody>
          </p:sp>
        </p:grpSp>
        <p:sp>
          <p:nvSpPr>
            <p:cNvPr id="6" name="AutoShape 15">
              <a:extLst>
                <a:ext uri="{FF2B5EF4-FFF2-40B4-BE49-F238E27FC236}">
                  <a16:creationId xmlns:a16="http://schemas.microsoft.com/office/drawing/2014/main" id="{66E7328C-C8D4-DD16-92C2-1F2953BA2705}"/>
                </a:ext>
              </a:extLst>
            </p:cNvPr>
            <p:cNvSpPr>
              <a:spLocks noChangeArrowheads="1"/>
            </p:cNvSpPr>
            <p:nvPr/>
          </p:nvSpPr>
          <p:spPr bwMode="auto">
            <a:xfrm>
              <a:off x="8916193" y="1054895"/>
              <a:ext cx="3090862" cy="765175"/>
            </a:xfrm>
            <a:prstGeom prst="roundRect">
              <a:avLst>
                <a:gd name="adj" fmla="val 4167"/>
              </a:avLst>
            </a:prstGeom>
            <a:gradFill rotWithShape="1">
              <a:gsLst>
                <a:gs pos="0">
                  <a:srgbClr val="ADE2A1"/>
                </a:gs>
                <a:gs pos="100000">
                  <a:srgbClr val="E8F6E4"/>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700">
                  <a:latin typeface="Arial Narrow" panose="020B0606020202030204" pitchFamily="34" charset="0"/>
                </a:rPr>
                <a:t>DHCP Server1 checks with the domain controller to obtain a list of authorized DHCP servers</a:t>
              </a:r>
            </a:p>
          </p:txBody>
        </p:sp>
        <p:sp>
          <p:nvSpPr>
            <p:cNvPr id="7" name="Line 16">
              <a:extLst>
                <a:ext uri="{FF2B5EF4-FFF2-40B4-BE49-F238E27FC236}">
                  <a16:creationId xmlns:a16="http://schemas.microsoft.com/office/drawing/2014/main" id="{5E260870-8195-132F-8D71-BC9597699403}"/>
                </a:ext>
              </a:extLst>
            </p:cNvPr>
            <p:cNvSpPr>
              <a:spLocks noChangeShapeType="1"/>
            </p:cNvSpPr>
            <p:nvPr/>
          </p:nvSpPr>
          <p:spPr bwMode="auto">
            <a:xfrm flipH="1">
              <a:off x="7153275" y="2592387"/>
              <a:ext cx="1520825" cy="0"/>
            </a:xfrm>
            <a:prstGeom prst="line">
              <a:avLst/>
            </a:prstGeom>
            <a:noFill/>
            <a:ln w="3810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sp>
          <p:nvSpPr>
            <p:cNvPr id="8" name="Line 17">
              <a:extLst>
                <a:ext uri="{FF2B5EF4-FFF2-40B4-BE49-F238E27FC236}">
                  <a16:creationId xmlns:a16="http://schemas.microsoft.com/office/drawing/2014/main" id="{A657B283-01B6-3C6C-7B7C-65ADAD49365D}"/>
                </a:ext>
              </a:extLst>
            </p:cNvPr>
            <p:cNvSpPr>
              <a:spLocks noChangeShapeType="1"/>
            </p:cNvSpPr>
            <p:nvPr/>
          </p:nvSpPr>
          <p:spPr bwMode="auto">
            <a:xfrm>
              <a:off x="7153275" y="2760662"/>
              <a:ext cx="1520825" cy="0"/>
            </a:xfrm>
            <a:prstGeom prst="line">
              <a:avLst/>
            </a:prstGeom>
            <a:noFill/>
            <a:ln w="3810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sp>
          <p:nvSpPr>
            <p:cNvPr id="9" name="Line 18">
              <a:extLst>
                <a:ext uri="{FF2B5EF4-FFF2-40B4-BE49-F238E27FC236}">
                  <a16:creationId xmlns:a16="http://schemas.microsoft.com/office/drawing/2014/main" id="{6DE032BD-0083-C20C-0AD6-ED088154CD3E}"/>
                </a:ext>
              </a:extLst>
            </p:cNvPr>
            <p:cNvSpPr>
              <a:spLocks noChangeShapeType="1"/>
            </p:cNvSpPr>
            <p:nvPr/>
          </p:nvSpPr>
          <p:spPr bwMode="auto">
            <a:xfrm rot="1250189" flipH="1">
              <a:off x="6956425" y="3386137"/>
              <a:ext cx="1903413" cy="0"/>
            </a:xfrm>
            <a:prstGeom prst="line">
              <a:avLst/>
            </a:prstGeom>
            <a:noFill/>
            <a:ln w="3810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sp>
          <p:nvSpPr>
            <p:cNvPr id="10" name="Line 19">
              <a:extLst>
                <a:ext uri="{FF2B5EF4-FFF2-40B4-BE49-F238E27FC236}">
                  <a16:creationId xmlns:a16="http://schemas.microsoft.com/office/drawing/2014/main" id="{F0A075CF-E5DE-9DBC-3099-18DDB2862681}"/>
                </a:ext>
              </a:extLst>
            </p:cNvPr>
            <p:cNvSpPr>
              <a:spLocks noChangeShapeType="1"/>
            </p:cNvSpPr>
            <p:nvPr/>
          </p:nvSpPr>
          <p:spPr bwMode="auto">
            <a:xfrm rot="1250189">
              <a:off x="6891337" y="3560762"/>
              <a:ext cx="1903412" cy="0"/>
            </a:xfrm>
            <a:prstGeom prst="line">
              <a:avLst/>
            </a:prstGeom>
            <a:noFill/>
            <a:ln w="3810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sp>
          <p:nvSpPr>
            <p:cNvPr id="11" name="Line 20">
              <a:extLst>
                <a:ext uri="{FF2B5EF4-FFF2-40B4-BE49-F238E27FC236}">
                  <a16:creationId xmlns:a16="http://schemas.microsoft.com/office/drawing/2014/main" id="{1B196BE5-C9F7-8D6A-33D5-5C6B4B9D1634}"/>
                </a:ext>
              </a:extLst>
            </p:cNvPr>
            <p:cNvSpPr>
              <a:spLocks noChangeShapeType="1"/>
            </p:cNvSpPr>
            <p:nvPr/>
          </p:nvSpPr>
          <p:spPr bwMode="auto">
            <a:xfrm rot="20349811">
              <a:off x="6891337" y="3386137"/>
              <a:ext cx="1903412" cy="0"/>
            </a:xfrm>
            <a:prstGeom prst="line">
              <a:avLst/>
            </a:prstGeom>
            <a:noFill/>
            <a:ln w="3810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sp>
          <p:nvSpPr>
            <p:cNvPr id="12" name="Line 21">
              <a:extLst>
                <a:ext uri="{FF2B5EF4-FFF2-40B4-BE49-F238E27FC236}">
                  <a16:creationId xmlns:a16="http://schemas.microsoft.com/office/drawing/2014/main" id="{CE0DA435-7069-7523-D5B3-E14A7A926878}"/>
                </a:ext>
              </a:extLst>
            </p:cNvPr>
            <p:cNvSpPr>
              <a:spLocks noChangeShapeType="1"/>
            </p:cNvSpPr>
            <p:nvPr/>
          </p:nvSpPr>
          <p:spPr bwMode="auto">
            <a:xfrm rot="20349811" flipH="1">
              <a:off x="6956425" y="3560762"/>
              <a:ext cx="1903413" cy="0"/>
            </a:xfrm>
            <a:prstGeom prst="line">
              <a:avLst/>
            </a:prstGeom>
            <a:noFill/>
            <a:ln w="3810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pic>
          <p:nvPicPr>
            <p:cNvPr id="13" name="Picture 12" descr="Validate_CheckMark01">
              <a:extLst>
                <a:ext uri="{FF2B5EF4-FFF2-40B4-BE49-F238E27FC236}">
                  <a16:creationId xmlns:a16="http://schemas.microsoft.com/office/drawing/2014/main" id="{9BE99FAE-F71D-3AE1-9478-727A72149619}"/>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9177539" y="1931988"/>
              <a:ext cx="431033" cy="4080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4" name="Group 13">
              <a:extLst>
                <a:ext uri="{FF2B5EF4-FFF2-40B4-BE49-F238E27FC236}">
                  <a16:creationId xmlns:a16="http://schemas.microsoft.com/office/drawing/2014/main" id="{7F98C17D-0A49-E93C-AB9E-137745C42273}"/>
                </a:ext>
              </a:extLst>
            </p:cNvPr>
            <p:cNvGrpSpPr>
              <a:grpSpLocks/>
            </p:cNvGrpSpPr>
            <p:nvPr/>
          </p:nvGrpSpPr>
          <p:grpSpPr bwMode="auto">
            <a:xfrm>
              <a:off x="9966325" y="3841750"/>
              <a:ext cx="2225675" cy="1331913"/>
              <a:chOff x="3833" y="2328"/>
              <a:chExt cx="1402" cy="839"/>
            </a:xfrm>
          </p:grpSpPr>
          <p:sp>
            <p:nvSpPr>
              <p:cNvPr id="29" name="AutoShape 24">
                <a:extLst>
                  <a:ext uri="{FF2B5EF4-FFF2-40B4-BE49-F238E27FC236}">
                    <a16:creationId xmlns:a16="http://schemas.microsoft.com/office/drawing/2014/main" id="{72439AA2-9BD3-5AFE-8E27-33F45CB0B042}"/>
                  </a:ext>
                </a:extLst>
              </p:cNvPr>
              <p:cNvSpPr>
                <a:spLocks noChangeArrowheads="1"/>
              </p:cNvSpPr>
              <p:nvPr/>
            </p:nvSpPr>
            <p:spPr bwMode="auto">
              <a:xfrm>
                <a:off x="3833" y="2328"/>
                <a:ext cx="1265" cy="839"/>
              </a:xfrm>
              <a:prstGeom prst="roundRect">
                <a:avLst>
                  <a:gd name="adj" fmla="val 2931"/>
                </a:avLst>
              </a:prstGeom>
              <a:gradFill rotWithShape="1">
                <a:gsLst>
                  <a:gs pos="0">
                    <a:srgbClr val="F0F1FF"/>
                  </a:gs>
                  <a:gs pos="100000">
                    <a:srgbClr val="B3C8DF"/>
                  </a:gs>
                </a:gsLst>
                <a:lin ang="5400000" scaled="1"/>
              </a:gradFill>
              <a:ln>
                <a:noFill/>
              </a:ln>
              <a:extLst>
                <a:ext uri="{91240B29-F687-4F45-9708-019B960494DF}">
                  <a14:hiddenLine xmlns:a14="http://schemas.microsoft.com/office/drawing/2010/main" w="9525" algn="ctr">
                    <a:solidFill>
                      <a:srgbClr val="000000"/>
                    </a:solidFill>
                    <a:round/>
                    <a:headEnd/>
                    <a:tailEnd/>
                  </a14:hiddenLine>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30" name="Text Box 25">
                <a:extLst>
                  <a:ext uri="{FF2B5EF4-FFF2-40B4-BE49-F238E27FC236}">
                    <a16:creationId xmlns:a16="http://schemas.microsoft.com/office/drawing/2014/main" id="{12265EC8-882A-D251-76CD-86033666E21F}"/>
                  </a:ext>
                </a:extLst>
              </p:cNvPr>
              <p:cNvSpPr txBox="1">
                <a:spLocks noChangeArrowheads="1"/>
              </p:cNvSpPr>
              <p:nvPr/>
            </p:nvSpPr>
            <p:spPr bwMode="auto">
              <a:xfrm>
                <a:off x="4106" y="2492"/>
                <a:ext cx="820"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b="0">
                    <a:latin typeface="Arial Narrow" panose="020B0606020202030204" pitchFamily="34" charset="0"/>
                  </a:rPr>
                  <a:t>Unauthorized</a:t>
                </a:r>
              </a:p>
            </p:txBody>
          </p:sp>
          <p:sp>
            <p:nvSpPr>
              <p:cNvPr id="31" name="Text Box 26">
                <a:extLst>
                  <a:ext uri="{FF2B5EF4-FFF2-40B4-BE49-F238E27FC236}">
                    <a16:creationId xmlns:a16="http://schemas.microsoft.com/office/drawing/2014/main" id="{B086E5B6-8B17-C069-3252-0652AAF7492A}"/>
                  </a:ext>
                </a:extLst>
              </p:cNvPr>
              <p:cNvSpPr txBox="1">
                <a:spLocks noChangeArrowheads="1"/>
              </p:cNvSpPr>
              <p:nvPr/>
            </p:nvSpPr>
            <p:spPr bwMode="auto">
              <a:xfrm>
                <a:off x="4106" y="2744"/>
                <a:ext cx="1129" cy="4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b="0">
                    <a:latin typeface="Arial Narrow" panose="020B0606020202030204" pitchFamily="34" charset="0"/>
                  </a:rPr>
                  <a:t>Does not service DHCP requests</a:t>
                </a:r>
              </a:p>
            </p:txBody>
          </p:sp>
          <p:pic>
            <p:nvPicPr>
              <p:cNvPr id="32" name="Picture 31" descr="Validate_Invalid01">
                <a:extLst>
                  <a:ext uri="{FF2B5EF4-FFF2-40B4-BE49-F238E27FC236}">
                    <a16:creationId xmlns:a16="http://schemas.microsoft.com/office/drawing/2014/main" id="{DC48A9E3-6C0A-3D2A-8C96-1CC2A4489655}"/>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889" y="2501"/>
                <a:ext cx="196" cy="2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3" name="Picture 32" descr="Validate_Invalid01">
                <a:extLst>
                  <a:ext uri="{FF2B5EF4-FFF2-40B4-BE49-F238E27FC236}">
                    <a16:creationId xmlns:a16="http://schemas.microsoft.com/office/drawing/2014/main" id="{55280F87-FAEF-2C5A-7D86-9C21EFD4D9CC}"/>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889" y="2826"/>
                <a:ext cx="196" cy="2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15" name="Group 14">
              <a:extLst>
                <a:ext uri="{FF2B5EF4-FFF2-40B4-BE49-F238E27FC236}">
                  <a16:creationId xmlns:a16="http://schemas.microsoft.com/office/drawing/2014/main" id="{2B0E44A2-0A9B-4A02-81B5-3E26FB9217B8}"/>
                </a:ext>
              </a:extLst>
            </p:cNvPr>
            <p:cNvGrpSpPr>
              <a:grpSpLocks/>
            </p:cNvGrpSpPr>
            <p:nvPr/>
          </p:nvGrpSpPr>
          <p:grpSpPr bwMode="auto">
            <a:xfrm>
              <a:off x="9966324" y="2192337"/>
              <a:ext cx="2020888" cy="1331912"/>
              <a:chOff x="3833" y="1289"/>
              <a:chExt cx="1273" cy="839"/>
            </a:xfrm>
          </p:grpSpPr>
          <p:sp>
            <p:nvSpPr>
              <p:cNvPr id="24" name="AutoShape 30">
                <a:extLst>
                  <a:ext uri="{FF2B5EF4-FFF2-40B4-BE49-F238E27FC236}">
                    <a16:creationId xmlns:a16="http://schemas.microsoft.com/office/drawing/2014/main" id="{0AE9EC0F-E108-EB19-DB09-4188DB9468F2}"/>
                  </a:ext>
                </a:extLst>
              </p:cNvPr>
              <p:cNvSpPr>
                <a:spLocks noChangeArrowheads="1"/>
              </p:cNvSpPr>
              <p:nvPr/>
            </p:nvSpPr>
            <p:spPr bwMode="auto">
              <a:xfrm>
                <a:off x="3833" y="1289"/>
                <a:ext cx="1265" cy="839"/>
              </a:xfrm>
              <a:prstGeom prst="roundRect">
                <a:avLst>
                  <a:gd name="adj" fmla="val 2931"/>
                </a:avLst>
              </a:prstGeom>
              <a:gradFill rotWithShape="1">
                <a:gsLst>
                  <a:gs pos="0">
                    <a:srgbClr val="F0F1FF"/>
                  </a:gs>
                  <a:gs pos="100000">
                    <a:srgbClr val="B3C8DF"/>
                  </a:gs>
                </a:gsLst>
                <a:lin ang="5400000" scaled="1"/>
              </a:gradFill>
              <a:ln>
                <a:noFill/>
              </a:ln>
              <a:extLst>
                <a:ext uri="{91240B29-F687-4F45-9708-019B960494DF}">
                  <a14:hiddenLine xmlns:a14="http://schemas.microsoft.com/office/drawing/2010/main" w="9525" algn="ctr">
                    <a:solidFill>
                      <a:srgbClr val="000000"/>
                    </a:solidFill>
                    <a:round/>
                    <a:headEnd/>
                    <a:tailEnd/>
                  </a14:hiddenLine>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25" name="Text Box 31">
                <a:extLst>
                  <a:ext uri="{FF2B5EF4-FFF2-40B4-BE49-F238E27FC236}">
                    <a16:creationId xmlns:a16="http://schemas.microsoft.com/office/drawing/2014/main" id="{476196C3-552F-49E7-EDC8-AE90DCD2200B}"/>
                  </a:ext>
                </a:extLst>
              </p:cNvPr>
              <p:cNvSpPr txBox="1">
                <a:spLocks noChangeArrowheads="1"/>
              </p:cNvSpPr>
              <p:nvPr/>
            </p:nvSpPr>
            <p:spPr bwMode="auto">
              <a:xfrm>
                <a:off x="4106" y="1469"/>
                <a:ext cx="769"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b="0">
                    <a:latin typeface="Arial Narrow" panose="020B0606020202030204" pitchFamily="34" charset="0"/>
                  </a:rPr>
                  <a:t>Authorized</a:t>
                </a:r>
              </a:p>
            </p:txBody>
          </p:sp>
          <p:sp>
            <p:nvSpPr>
              <p:cNvPr id="26" name="Text Box 32">
                <a:extLst>
                  <a:ext uri="{FF2B5EF4-FFF2-40B4-BE49-F238E27FC236}">
                    <a16:creationId xmlns:a16="http://schemas.microsoft.com/office/drawing/2014/main" id="{52E97AB6-5642-D09E-3BEF-F52FF7E54E5C}"/>
                  </a:ext>
                </a:extLst>
              </p:cNvPr>
              <p:cNvSpPr txBox="1">
                <a:spLocks noChangeArrowheads="1"/>
              </p:cNvSpPr>
              <p:nvPr/>
            </p:nvSpPr>
            <p:spPr bwMode="auto">
              <a:xfrm>
                <a:off x="4106" y="1697"/>
                <a:ext cx="1000" cy="4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b="0">
                    <a:latin typeface="Arial Narrow" panose="020B0606020202030204" pitchFamily="34" charset="0"/>
                  </a:rPr>
                  <a:t>Services DHCP requests</a:t>
                </a:r>
              </a:p>
            </p:txBody>
          </p:sp>
          <p:pic>
            <p:nvPicPr>
              <p:cNvPr id="27" name="Picture 26" descr="Validated01">
                <a:extLst>
                  <a:ext uri="{FF2B5EF4-FFF2-40B4-BE49-F238E27FC236}">
                    <a16:creationId xmlns:a16="http://schemas.microsoft.com/office/drawing/2014/main" id="{BE6692BD-49E3-D4E1-06B5-0CC83817BF47}"/>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889" y="1471"/>
                <a:ext cx="256" cy="2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 name="Picture 27" descr="Validated01">
                <a:extLst>
                  <a:ext uri="{FF2B5EF4-FFF2-40B4-BE49-F238E27FC236}">
                    <a16:creationId xmlns:a16="http://schemas.microsoft.com/office/drawing/2014/main" id="{30935CCE-8FC4-38FE-1D6E-41455F0DA7CA}"/>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889" y="1771"/>
                <a:ext cx="256" cy="2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16" name="AutoShape 35">
              <a:extLst>
                <a:ext uri="{FF2B5EF4-FFF2-40B4-BE49-F238E27FC236}">
                  <a16:creationId xmlns:a16="http://schemas.microsoft.com/office/drawing/2014/main" id="{98CE8504-7069-3A96-C0C9-E05C696907E6}"/>
                </a:ext>
              </a:extLst>
            </p:cNvPr>
            <p:cNvSpPr>
              <a:spLocks noChangeArrowheads="1"/>
            </p:cNvSpPr>
            <p:nvPr/>
          </p:nvSpPr>
          <p:spPr bwMode="auto">
            <a:xfrm>
              <a:off x="9952037" y="2020888"/>
              <a:ext cx="2019300" cy="35242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Server1</a:t>
              </a:r>
            </a:p>
          </p:txBody>
        </p:sp>
        <p:sp>
          <p:nvSpPr>
            <p:cNvPr id="17" name="AutoShape 36">
              <a:extLst>
                <a:ext uri="{FF2B5EF4-FFF2-40B4-BE49-F238E27FC236}">
                  <a16:creationId xmlns:a16="http://schemas.microsoft.com/office/drawing/2014/main" id="{9A1404BE-DFE4-3629-A0C4-62D782463C07}"/>
                </a:ext>
              </a:extLst>
            </p:cNvPr>
            <p:cNvSpPr>
              <a:spLocks noChangeArrowheads="1"/>
            </p:cNvSpPr>
            <p:nvPr/>
          </p:nvSpPr>
          <p:spPr bwMode="auto">
            <a:xfrm>
              <a:off x="9953624" y="3668713"/>
              <a:ext cx="2038350" cy="35242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Server2</a:t>
              </a:r>
            </a:p>
          </p:txBody>
        </p:sp>
        <p:sp>
          <p:nvSpPr>
            <p:cNvPr id="18" name="AutoShape 37">
              <a:extLst>
                <a:ext uri="{FF2B5EF4-FFF2-40B4-BE49-F238E27FC236}">
                  <a16:creationId xmlns:a16="http://schemas.microsoft.com/office/drawing/2014/main" id="{56886D3B-F3B4-0614-7591-24656EC724C1}"/>
                </a:ext>
              </a:extLst>
            </p:cNvPr>
            <p:cNvSpPr>
              <a:spLocks noChangeArrowheads="1"/>
            </p:cNvSpPr>
            <p:nvPr/>
          </p:nvSpPr>
          <p:spPr bwMode="auto">
            <a:xfrm>
              <a:off x="8916193" y="153921"/>
              <a:ext cx="3090862" cy="765175"/>
            </a:xfrm>
            <a:prstGeom prst="roundRect">
              <a:avLst>
                <a:gd name="adj" fmla="val 4167"/>
              </a:avLst>
            </a:prstGeom>
            <a:gradFill rotWithShape="1">
              <a:gsLst>
                <a:gs pos="0">
                  <a:srgbClr val="ADE2A1"/>
                </a:gs>
                <a:gs pos="100000">
                  <a:srgbClr val="E8F6E4"/>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700">
                  <a:latin typeface="Arial Narrow" panose="020B0606020202030204" pitchFamily="34" charset="0"/>
                </a:rPr>
                <a:t>If DHCP Server1 finds its IP address on the list, the service starts and supports DHCP clients</a:t>
              </a:r>
            </a:p>
          </p:txBody>
        </p:sp>
        <p:sp>
          <p:nvSpPr>
            <p:cNvPr id="19" name="AutoShape 38">
              <a:extLst>
                <a:ext uri="{FF2B5EF4-FFF2-40B4-BE49-F238E27FC236}">
                  <a16:creationId xmlns:a16="http://schemas.microsoft.com/office/drawing/2014/main" id="{41D2F01F-D221-3EB3-02AC-7927BD470B07}"/>
                </a:ext>
              </a:extLst>
            </p:cNvPr>
            <p:cNvSpPr>
              <a:spLocks noChangeArrowheads="1"/>
            </p:cNvSpPr>
            <p:nvPr/>
          </p:nvSpPr>
          <p:spPr bwMode="auto">
            <a:xfrm>
              <a:off x="6176963" y="4729163"/>
              <a:ext cx="3438525" cy="765175"/>
            </a:xfrm>
            <a:prstGeom prst="roundRect">
              <a:avLst>
                <a:gd name="adj" fmla="val 4167"/>
              </a:avLst>
            </a:prstGeom>
            <a:gradFill rotWithShape="1">
              <a:gsLst>
                <a:gs pos="0">
                  <a:srgbClr val="ADE2A1"/>
                </a:gs>
                <a:gs pos="100000">
                  <a:srgbClr val="E8F6E4"/>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700">
                  <a:latin typeface="Arial Narrow" panose="020B0606020202030204" pitchFamily="34" charset="0"/>
                </a:rPr>
                <a:t>DHCP Server2 checks with the </a:t>
              </a:r>
            </a:p>
            <a:p>
              <a:pPr>
                <a:lnSpc>
                  <a:spcPct val="85000"/>
                </a:lnSpc>
              </a:pPr>
              <a:r>
                <a:rPr lang="en-US" altLang="en-US" sz="1700">
                  <a:latin typeface="Arial Narrow" panose="020B0606020202030204" pitchFamily="34" charset="0"/>
                </a:rPr>
                <a:t>domain controller to obtain a list of</a:t>
              </a:r>
            </a:p>
            <a:p>
              <a:pPr>
                <a:lnSpc>
                  <a:spcPct val="85000"/>
                </a:lnSpc>
              </a:pPr>
              <a:r>
                <a:rPr lang="en-US" altLang="en-US" sz="1700">
                  <a:latin typeface="Arial Narrow" panose="020B0606020202030204" pitchFamily="34" charset="0"/>
                </a:rPr>
                <a:t>authorized DHCP servers</a:t>
              </a:r>
            </a:p>
          </p:txBody>
        </p:sp>
        <p:sp>
          <p:nvSpPr>
            <p:cNvPr id="20" name="AutoShape 39">
              <a:extLst>
                <a:ext uri="{FF2B5EF4-FFF2-40B4-BE49-F238E27FC236}">
                  <a16:creationId xmlns:a16="http://schemas.microsoft.com/office/drawing/2014/main" id="{94B66510-1E8C-7B52-11E5-B6695BCBAA41}"/>
                </a:ext>
              </a:extLst>
            </p:cNvPr>
            <p:cNvSpPr>
              <a:spLocks noChangeArrowheads="1"/>
            </p:cNvSpPr>
            <p:nvPr/>
          </p:nvSpPr>
          <p:spPr bwMode="auto">
            <a:xfrm>
              <a:off x="6191250" y="4741863"/>
              <a:ext cx="3438525" cy="765175"/>
            </a:xfrm>
            <a:prstGeom prst="roundRect">
              <a:avLst>
                <a:gd name="adj" fmla="val 4167"/>
              </a:avLst>
            </a:prstGeom>
            <a:gradFill rotWithShape="1">
              <a:gsLst>
                <a:gs pos="0">
                  <a:srgbClr val="ADE2A1"/>
                </a:gs>
                <a:gs pos="100000">
                  <a:srgbClr val="E8F6E4"/>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700">
                  <a:latin typeface="Arial Narrow" panose="020B0606020202030204" pitchFamily="34" charset="0"/>
                </a:rPr>
                <a:t>If DHCP Server2 does not find its IP address on the list, the service does not start and support DHCP clients</a:t>
              </a:r>
            </a:p>
          </p:txBody>
        </p:sp>
        <p:pic>
          <p:nvPicPr>
            <p:cNvPr id="21" name="Picture 20" descr="Validate_XMark01">
              <a:extLst>
                <a:ext uri="{FF2B5EF4-FFF2-40B4-BE49-F238E27FC236}">
                  <a16:creationId xmlns:a16="http://schemas.microsoft.com/office/drawing/2014/main" id="{1869540C-4B45-C2FA-F050-24A74AB2B491}"/>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9127049" y="3422822"/>
              <a:ext cx="378309" cy="4603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 name="AutoShape 41">
              <a:extLst>
                <a:ext uri="{FF2B5EF4-FFF2-40B4-BE49-F238E27FC236}">
                  <a16:creationId xmlns:a16="http://schemas.microsoft.com/office/drawing/2014/main" id="{5BB8B57A-C713-245D-21A7-6458EB422D61}"/>
                </a:ext>
              </a:extLst>
            </p:cNvPr>
            <p:cNvSpPr>
              <a:spLocks noChangeArrowheads="1"/>
            </p:cNvSpPr>
            <p:nvPr/>
          </p:nvSpPr>
          <p:spPr bwMode="auto">
            <a:xfrm>
              <a:off x="6176963" y="4754563"/>
              <a:ext cx="3438525" cy="765175"/>
            </a:xfrm>
            <a:prstGeom prst="roundRect">
              <a:avLst>
                <a:gd name="adj" fmla="val 4167"/>
              </a:avLst>
            </a:prstGeom>
            <a:gradFill rotWithShape="1">
              <a:gsLst>
                <a:gs pos="0">
                  <a:srgbClr val="ADE2A1"/>
                </a:gs>
                <a:gs pos="100000">
                  <a:srgbClr val="E8F6E4"/>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700" dirty="0">
                  <a:latin typeface="Arial Narrow" panose="020B0606020202030204" pitchFamily="34" charset="0"/>
                </a:rPr>
                <a:t>DHCP client receives IP address </a:t>
              </a:r>
            </a:p>
            <a:p>
              <a:pPr>
                <a:lnSpc>
                  <a:spcPct val="85000"/>
                </a:lnSpc>
              </a:pPr>
              <a:r>
                <a:rPr lang="en-US" altLang="en-US" sz="1700" dirty="0">
                  <a:latin typeface="Arial Narrow" panose="020B0606020202030204" pitchFamily="34" charset="0"/>
                </a:rPr>
                <a:t>from authorized DHCP Server1</a:t>
              </a:r>
            </a:p>
          </p:txBody>
        </p:sp>
        <p:sp>
          <p:nvSpPr>
            <p:cNvPr id="23" name="Line 42">
              <a:extLst>
                <a:ext uri="{FF2B5EF4-FFF2-40B4-BE49-F238E27FC236}">
                  <a16:creationId xmlns:a16="http://schemas.microsoft.com/office/drawing/2014/main" id="{BEC20BD4-39F7-9E5E-3ADB-D40B2A9D0EFC}"/>
                </a:ext>
              </a:extLst>
            </p:cNvPr>
            <p:cNvSpPr>
              <a:spLocks noChangeShapeType="1"/>
            </p:cNvSpPr>
            <p:nvPr/>
          </p:nvSpPr>
          <p:spPr bwMode="auto">
            <a:xfrm>
              <a:off x="7153275" y="4267199"/>
              <a:ext cx="1520825" cy="0"/>
            </a:xfrm>
            <a:prstGeom prst="line">
              <a:avLst/>
            </a:prstGeom>
            <a:noFill/>
            <a:ln w="3810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grpSp>
    </p:spTree>
    <p:extLst>
      <p:ext uri="{BB962C8B-B14F-4D97-AF65-F5344CB8AC3E}">
        <p14:creationId xmlns:p14="http://schemas.microsoft.com/office/powerpoint/2010/main" val="2535174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0157"/>
            <a:ext cx="8968661" cy="530226"/>
          </a:xfrm>
        </p:spPr>
        <p:txBody>
          <a:bodyPr>
            <a:noAutofit/>
          </a:bodyPr>
          <a:lstStyle/>
          <a:p>
            <a:r>
              <a:rPr lang="en-US" sz="3200" dirty="0">
                <a:solidFill>
                  <a:schemeClr val="accent1">
                    <a:lumMod val="50000"/>
                  </a:schemeClr>
                </a:solidFill>
              </a:rPr>
              <a:t>DHCP: Scope</a:t>
            </a:r>
            <a:endParaRPr lang="en-GB" sz="3200" dirty="0">
              <a:solidFill>
                <a:schemeClr val="accent1">
                  <a:lumMod val="50000"/>
                </a:schemeClr>
              </a:solidFill>
            </a:endParaRPr>
          </a:p>
        </p:txBody>
      </p:sp>
      <p:sp>
        <p:nvSpPr>
          <p:cNvPr id="46" name="AutoShape 3"/>
          <p:cNvSpPr>
            <a:spLocks noChangeArrowheads="1"/>
          </p:cNvSpPr>
          <p:nvPr/>
        </p:nvSpPr>
        <p:spPr bwMode="auto">
          <a:xfrm>
            <a:off x="2062124" y="661356"/>
            <a:ext cx="7688262" cy="530225"/>
          </a:xfrm>
          <a:prstGeom prst="roundRect">
            <a:avLst>
              <a:gd name="adj" fmla="val 16667"/>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2200">
                <a:latin typeface="Arial Narrow" panose="020B0606020202030204" pitchFamily="34" charset="0"/>
              </a:rPr>
              <a:t>A </a:t>
            </a:r>
            <a:r>
              <a:rPr lang="en-US" altLang="en-US" sz="2200" i="1">
                <a:latin typeface="Arial Narrow" panose="020B0606020202030204" pitchFamily="34" charset="0"/>
              </a:rPr>
              <a:t>scope</a:t>
            </a:r>
            <a:r>
              <a:rPr lang="en-US" altLang="en-US" sz="2200">
                <a:latin typeface="Arial Narrow" panose="020B0606020202030204" pitchFamily="34" charset="0"/>
              </a:rPr>
              <a:t> is a range of IP addresses that are available to be leased</a:t>
            </a:r>
          </a:p>
        </p:txBody>
      </p:sp>
      <p:graphicFrame>
        <p:nvGraphicFramePr>
          <p:cNvPr id="49" name="Group 6"/>
          <p:cNvGraphicFramePr>
            <a:graphicFrameLocks noGrp="1"/>
          </p:cNvGraphicFramePr>
          <p:nvPr/>
        </p:nvGraphicFramePr>
        <p:xfrm>
          <a:off x="392864" y="4427540"/>
          <a:ext cx="11799135" cy="1127760"/>
        </p:xfrm>
        <a:graphic>
          <a:graphicData uri="http://schemas.openxmlformats.org/drawingml/2006/table">
            <a:tbl>
              <a:tblPr/>
              <a:tblGrid>
                <a:gridCol w="3798332">
                  <a:extLst>
                    <a:ext uri="{9D8B030D-6E8A-4147-A177-3AD203B41FA5}">
                      <a16:colId xmlns:a16="http://schemas.microsoft.com/office/drawing/2014/main" val="20000"/>
                    </a:ext>
                  </a:extLst>
                </a:gridCol>
                <a:gridCol w="3938901">
                  <a:extLst>
                    <a:ext uri="{9D8B030D-6E8A-4147-A177-3AD203B41FA5}">
                      <a16:colId xmlns:a16="http://schemas.microsoft.com/office/drawing/2014/main" val="20001"/>
                    </a:ext>
                  </a:extLst>
                </a:gridCol>
                <a:gridCol w="4061902">
                  <a:extLst>
                    <a:ext uri="{9D8B030D-6E8A-4147-A177-3AD203B41FA5}">
                      <a16:colId xmlns:a16="http://schemas.microsoft.com/office/drawing/2014/main" val="20002"/>
                    </a:ext>
                  </a:extLst>
                </a:gridCol>
              </a:tblGrid>
              <a:tr h="268288">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r>
                        <a:rPr kumimoji="1" lang="en-US" sz="1400" b="0" i="0" u="none" strike="noStrike" cap="none" normalizeH="0" baseline="0" dirty="0">
                          <a:ln>
                            <a:noFill/>
                          </a:ln>
                          <a:solidFill>
                            <a:schemeClr val="tx1"/>
                          </a:solidFill>
                          <a:effectLst/>
                          <a:latin typeface="Helvetica" pitchFamily="34" charset="0"/>
                        </a:rPr>
                        <a:t>Network ID</a:t>
                      </a:r>
                    </a:p>
                  </a:txBody>
                  <a:tcPr horzOverflow="overflow">
                    <a:lnL cap="flat">
                      <a:noFill/>
                    </a:lnL>
                    <a:lnR>
                      <a:noFill/>
                    </a:lnR>
                    <a:lnT cap="flat">
                      <a:noFill/>
                    </a:lnT>
                    <a:lnB>
                      <a:noFill/>
                    </a:lnB>
                    <a:lnTlToBr>
                      <a:noFill/>
                    </a:lnTlToBr>
                    <a:lnBlToTr>
                      <a:noFill/>
                    </a:lnBlToTr>
                    <a:noFill/>
                  </a:tcPr>
                </a:tc>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r>
                        <a:rPr kumimoji="1" lang="en-US" sz="1400" b="0" i="0" u="none" strike="noStrike" cap="none" normalizeH="0" baseline="0" dirty="0">
                          <a:ln>
                            <a:noFill/>
                          </a:ln>
                          <a:solidFill>
                            <a:schemeClr val="tx1"/>
                          </a:solidFill>
                          <a:effectLst/>
                          <a:latin typeface="Helvetica" pitchFamily="34" charset="0"/>
                        </a:rPr>
                        <a:t>Lease duration</a:t>
                      </a:r>
                    </a:p>
                  </a:txBody>
                  <a:tcPr horzOverflow="overflow">
                    <a:lnL>
                      <a:noFill/>
                    </a:lnL>
                    <a:lnR>
                      <a:noFill/>
                    </a:lnR>
                    <a:lnT cap="flat">
                      <a:noFill/>
                    </a:lnT>
                    <a:lnB>
                      <a:noFill/>
                    </a:lnB>
                    <a:lnTlToBr>
                      <a:noFill/>
                    </a:lnTlToBr>
                    <a:lnBlToTr>
                      <a:noFill/>
                    </a:lnBlToTr>
                    <a:noFill/>
                  </a:tcPr>
                </a:tc>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r>
                        <a:rPr kumimoji="1" lang="en-US" sz="1400" b="0" i="0" u="none" strike="noStrike" cap="none" normalizeH="0" baseline="0" dirty="0">
                          <a:ln>
                            <a:noFill/>
                          </a:ln>
                          <a:solidFill>
                            <a:schemeClr val="tx1"/>
                          </a:solidFill>
                          <a:effectLst/>
                          <a:latin typeface="Helvetica" pitchFamily="34" charset="0"/>
                        </a:rPr>
                        <a:t>Scope name</a:t>
                      </a:r>
                    </a:p>
                  </a:txBody>
                  <a:tcPr horzOverflow="overflow">
                    <a:lnL>
                      <a:noFill/>
                    </a:lnL>
                    <a:lnR cap="flat">
                      <a:noFill/>
                    </a:lnR>
                    <a:lnT cap="flat">
                      <a:noFill/>
                    </a:lnT>
                    <a:lnB>
                      <a:noFill/>
                    </a:lnB>
                    <a:lnTlToBr>
                      <a:noFill/>
                    </a:lnTlToBr>
                    <a:lnBlToTr>
                      <a:noFill/>
                    </a:lnBlToTr>
                    <a:noFill/>
                  </a:tcPr>
                </a:tc>
                <a:extLst>
                  <a:ext uri="{0D108BD9-81ED-4DB2-BD59-A6C34878D82A}">
                    <a16:rowId xmlns:a16="http://schemas.microsoft.com/office/drawing/2014/main" val="10000"/>
                  </a:ext>
                </a:extLst>
              </a:tr>
              <a:tr h="180975">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r>
                        <a:rPr kumimoji="1" lang="en-US" sz="1400" b="0" i="0" u="none" strike="noStrike" cap="none" normalizeH="0" baseline="0">
                          <a:ln>
                            <a:noFill/>
                          </a:ln>
                          <a:solidFill>
                            <a:schemeClr val="tx1"/>
                          </a:solidFill>
                          <a:effectLst/>
                          <a:latin typeface="Helvetica" pitchFamily="34" charset="0"/>
                        </a:rPr>
                        <a:t>Subnet mask</a:t>
                      </a:r>
                    </a:p>
                  </a:txBody>
                  <a:tcPr horzOverflow="overflow">
                    <a:lnL cap="flat">
                      <a:noFill/>
                    </a:lnL>
                    <a:lnR>
                      <a:noFill/>
                    </a:lnR>
                    <a:lnT>
                      <a:noFill/>
                    </a:lnT>
                    <a:lnB>
                      <a:noFill/>
                    </a:lnB>
                    <a:lnTlToBr>
                      <a:noFill/>
                    </a:lnTlToBr>
                    <a:lnBlToTr>
                      <a:noFill/>
                    </a:lnBlToTr>
                    <a:noFill/>
                  </a:tcPr>
                </a:tc>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r>
                        <a:rPr kumimoji="1" lang="en-US" sz="1400" b="0" i="0" u="none" strike="noStrike" cap="none" normalizeH="0" baseline="0">
                          <a:ln>
                            <a:noFill/>
                          </a:ln>
                          <a:solidFill>
                            <a:schemeClr val="tx1"/>
                          </a:solidFill>
                          <a:effectLst/>
                          <a:latin typeface="Helvetica" pitchFamily="34" charset="0"/>
                        </a:rPr>
                        <a:t>Router</a:t>
                      </a:r>
                    </a:p>
                  </a:txBody>
                  <a:tcPr horzOverflow="overflow">
                    <a:lnL>
                      <a:noFill/>
                    </a:lnL>
                    <a:lnR>
                      <a:noFill/>
                    </a:lnR>
                    <a:lnT>
                      <a:noFill/>
                    </a:lnT>
                    <a:lnB>
                      <a:noFill/>
                    </a:lnB>
                    <a:lnTlToBr>
                      <a:noFill/>
                    </a:lnTlToBr>
                    <a:lnBlToTr>
                      <a:noFill/>
                    </a:lnBlToTr>
                    <a:noFill/>
                  </a:tcPr>
                </a:tc>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r>
                        <a:rPr kumimoji="1" lang="en-US" sz="1400" b="0" i="0" u="none" strike="noStrike" cap="none" normalizeH="0" baseline="0">
                          <a:ln>
                            <a:noFill/>
                          </a:ln>
                          <a:solidFill>
                            <a:schemeClr val="tx1"/>
                          </a:solidFill>
                          <a:effectLst/>
                          <a:latin typeface="Helvetica" pitchFamily="34" charset="0"/>
                        </a:rPr>
                        <a:t>Exclusion range</a:t>
                      </a: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1"/>
                  </a:ext>
                </a:extLst>
              </a:tr>
              <a:tr h="347663">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r>
                        <a:rPr kumimoji="1" lang="en-US" sz="1400" b="0" i="0" u="none" strike="noStrike" cap="none" normalizeH="0" baseline="0" dirty="0">
                          <a:ln>
                            <a:noFill/>
                          </a:ln>
                          <a:solidFill>
                            <a:schemeClr val="tx1"/>
                          </a:solidFill>
                          <a:effectLst/>
                          <a:latin typeface="Helvetica" pitchFamily="34" charset="0"/>
                        </a:rPr>
                        <a:t>Network IP </a:t>
                      </a:r>
                      <a:br>
                        <a:rPr kumimoji="1" lang="en-US" sz="1400" b="0" i="0" u="none" strike="noStrike" cap="none" normalizeH="0" baseline="0" dirty="0">
                          <a:ln>
                            <a:noFill/>
                          </a:ln>
                          <a:solidFill>
                            <a:schemeClr val="tx1"/>
                          </a:solidFill>
                          <a:effectLst/>
                          <a:latin typeface="Helvetica" pitchFamily="34" charset="0"/>
                        </a:rPr>
                      </a:br>
                      <a:r>
                        <a:rPr kumimoji="1" lang="en-US" sz="1400" b="0" i="0" u="none" strike="noStrike" cap="none" normalizeH="0" baseline="0" dirty="0">
                          <a:ln>
                            <a:noFill/>
                          </a:ln>
                          <a:solidFill>
                            <a:schemeClr val="tx1"/>
                          </a:solidFill>
                          <a:effectLst/>
                          <a:latin typeface="Helvetica" pitchFamily="34" charset="0"/>
                        </a:rPr>
                        <a:t>address range</a:t>
                      </a:r>
                    </a:p>
                  </a:txBody>
                  <a:tcPr horzOverflow="overflow">
                    <a:lnL cap="flat">
                      <a:noFill/>
                    </a:lnL>
                    <a:lnR>
                      <a:noFill/>
                    </a:lnR>
                    <a:lnT>
                      <a:noFill/>
                    </a:lnT>
                    <a:lnB cap="flat">
                      <a:noFill/>
                    </a:lnB>
                    <a:lnTlToBr>
                      <a:noFill/>
                    </a:lnTlToBr>
                    <a:lnBlToTr>
                      <a:noFill/>
                    </a:lnBlToTr>
                    <a:noFill/>
                  </a:tcPr>
                </a:tc>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endParaRPr kumimoji="1" lang="en-GB" sz="1400" b="0" i="0" u="none" strike="noStrike" cap="none" normalizeH="0" baseline="0" dirty="0">
                        <a:ln>
                          <a:noFill/>
                        </a:ln>
                        <a:solidFill>
                          <a:schemeClr val="tx1"/>
                        </a:solidFill>
                        <a:effectLst/>
                        <a:latin typeface="Helvetica" pitchFamily="34" charset="0"/>
                      </a:endParaRPr>
                    </a:p>
                  </a:txBody>
                  <a:tcPr horzOverflow="overflow">
                    <a:lnL>
                      <a:noFill/>
                    </a:lnL>
                    <a:lnR>
                      <a:noFill/>
                    </a:lnR>
                    <a:lnT>
                      <a:noFill/>
                    </a:lnT>
                    <a:lnB cap="flat">
                      <a:noFill/>
                    </a:lnB>
                    <a:lnTlToBr>
                      <a:noFill/>
                    </a:lnTlToBr>
                    <a:lnBlToTr>
                      <a:noFill/>
                    </a:lnBlToTr>
                    <a:noFill/>
                  </a:tcPr>
                </a:tc>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endParaRPr kumimoji="1" lang="en-GB" sz="1400" b="0" i="0" u="none" strike="noStrike" cap="none" normalizeH="0" baseline="0" dirty="0">
                        <a:ln>
                          <a:noFill/>
                        </a:ln>
                        <a:solidFill>
                          <a:schemeClr val="tx1"/>
                        </a:solidFill>
                        <a:effectLst/>
                        <a:latin typeface="Helvetica" pitchFamily="34" charset="0"/>
                      </a:endParaRPr>
                    </a:p>
                  </a:txBody>
                  <a:tcPr horzOverflow="overflow">
                    <a:lnL>
                      <a:noFill/>
                    </a:lnL>
                    <a:lnR cap="flat">
                      <a:noFill/>
                    </a:lnR>
                    <a:lnT>
                      <a:noFill/>
                    </a:lnT>
                    <a:lnB cap="flat">
                      <a:noFill/>
                    </a:lnB>
                    <a:lnTlToBr>
                      <a:noFill/>
                    </a:lnTlToBr>
                    <a:lnBlToTr>
                      <a:noFill/>
                    </a:lnBlToTr>
                    <a:noFill/>
                  </a:tcPr>
                </a:tc>
                <a:extLst>
                  <a:ext uri="{0D108BD9-81ED-4DB2-BD59-A6C34878D82A}">
                    <a16:rowId xmlns:a16="http://schemas.microsoft.com/office/drawing/2014/main" val="10002"/>
                  </a:ext>
                </a:extLst>
              </a:tr>
            </a:tbl>
          </a:graphicData>
        </a:graphic>
      </p:graphicFrame>
      <p:grpSp>
        <p:nvGrpSpPr>
          <p:cNvPr id="45" name="Group 44"/>
          <p:cNvGrpSpPr/>
          <p:nvPr/>
        </p:nvGrpSpPr>
        <p:grpSpPr>
          <a:xfrm>
            <a:off x="2380417" y="1699264"/>
            <a:ext cx="7051675" cy="2246312"/>
            <a:chOff x="2506664" y="2005013"/>
            <a:chExt cx="7051675" cy="2246312"/>
          </a:xfrm>
        </p:grpSpPr>
        <p:sp>
          <p:nvSpPr>
            <p:cNvPr id="50" name="AutoShape 28"/>
            <p:cNvSpPr>
              <a:spLocks noChangeArrowheads="1"/>
            </p:cNvSpPr>
            <p:nvPr/>
          </p:nvSpPr>
          <p:spPr bwMode="auto">
            <a:xfrm>
              <a:off x="2506664" y="2005013"/>
              <a:ext cx="7051675" cy="2246312"/>
            </a:xfrm>
            <a:prstGeom prst="roundRect">
              <a:avLst>
                <a:gd name="adj" fmla="val 12056"/>
              </a:avLst>
            </a:prstGeom>
            <a:gradFill rotWithShape="1">
              <a:gsLst>
                <a:gs pos="0">
                  <a:schemeClr val="bg1"/>
                </a:gs>
                <a:gs pos="100000">
                  <a:srgbClr val="EEEFD7"/>
                </a:gs>
              </a:gsLst>
              <a:path path="shape">
                <a:fillToRect l="50000" t="50000" r="50000" b="50000"/>
              </a:path>
            </a:gradFill>
            <a:ln w="9525" algn="ctr">
              <a:solidFill>
                <a:srgbClr val="808080"/>
              </a:solidFill>
              <a:round/>
              <a:headEnd/>
              <a:tailEnd/>
            </a:ln>
            <a:effectLst>
              <a:outerShdw dist="35921" dir="2700000" algn="ctr" rotWithShape="0">
                <a:srgbClr val="C0C0C0"/>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GB" altLang="en-US" sz="2000" b="0">
                <a:latin typeface="Arial Narrow" panose="020B0606020202030204" pitchFamily="34" charset="0"/>
              </a:endParaRPr>
            </a:p>
          </p:txBody>
        </p:sp>
        <p:pic>
          <p:nvPicPr>
            <p:cNvPr id="51" name="Picture 29" descr="Lan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32076" y="2203451"/>
              <a:ext cx="2282825" cy="1935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2" name="Text Box 30"/>
            <p:cNvSpPr txBox="1">
              <a:spLocks noChangeArrowheads="1"/>
            </p:cNvSpPr>
            <p:nvPr/>
          </p:nvSpPr>
          <p:spPr bwMode="auto">
            <a:xfrm>
              <a:off x="3413125" y="3205163"/>
              <a:ext cx="7556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LAN A</a:t>
              </a:r>
            </a:p>
          </p:txBody>
        </p:sp>
        <p:pic>
          <p:nvPicPr>
            <p:cNvPr id="53" name="Picture 31" descr="Lan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78676" y="2203451"/>
              <a:ext cx="2282825" cy="1935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4" name="Text Box 32"/>
            <p:cNvSpPr txBox="1">
              <a:spLocks noChangeArrowheads="1"/>
            </p:cNvSpPr>
            <p:nvPr/>
          </p:nvSpPr>
          <p:spPr bwMode="auto">
            <a:xfrm>
              <a:off x="7959725" y="3205163"/>
              <a:ext cx="7556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LAN B</a:t>
              </a:r>
            </a:p>
          </p:txBody>
        </p:sp>
        <p:sp>
          <p:nvSpPr>
            <p:cNvPr id="55" name="AutoShape 33"/>
            <p:cNvSpPr>
              <a:spLocks noChangeArrowheads="1"/>
            </p:cNvSpPr>
            <p:nvPr/>
          </p:nvSpPr>
          <p:spPr bwMode="auto">
            <a:xfrm>
              <a:off x="5359400" y="2138364"/>
              <a:ext cx="1346200" cy="35877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Server</a:t>
              </a:r>
            </a:p>
          </p:txBody>
        </p:sp>
        <p:sp>
          <p:nvSpPr>
            <p:cNvPr id="56" name="Line 34"/>
            <p:cNvSpPr>
              <a:spLocks noChangeShapeType="1"/>
            </p:cNvSpPr>
            <p:nvPr/>
          </p:nvSpPr>
          <p:spPr bwMode="auto">
            <a:xfrm>
              <a:off x="4884739" y="3257550"/>
              <a:ext cx="2370137" cy="0"/>
            </a:xfrm>
            <a:prstGeom prst="line">
              <a:avLst/>
            </a:prstGeom>
            <a:noFill/>
            <a:ln w="57150">
              <a:solidFill>
                <a:srgbClr val="808080"/>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pic>
          <p:nvPicPr>
            <p:cNvPr id="57" name="Picture 35" descr="Server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22913" y="2638426"/>
              <a:ext cx="1020762" cy="1292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8" name="AutoShape 36"/>
            <p:cNvSpPr>
              <a:spLocks noChangeArrowheads="1"/>
            </p:cNvSpPr>
            <p:nvPr/>
          </p:nvSpPr>
          <p:spPr bwMode="auto">
            <a:xfrm>
              <a:off x="6291263" y="3587751"/>
              <a:ext cx="1185862" cy="415925"/>
            </a:xfrm>
            <a:prstGeom prst="roundRect">
              <a:avLst>
                <a:gd name="adj" fmla="val 16667"/>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sz="2000">
                <a:latin typeface="Arial Narrow" panose="020B0606020202030204" pitchFamily="34" charset="0"/>
              </a:endParaRPr>
            </a:p>
            <a:p>
              <a:r>
                <a:rPr lang="en-US" altLang="en-US" sz="2000">
                  <a:latin typeface="Arial Narrow" panose="020B0606020202030204" pitchFamily="34" charset="0"/>
                </a:rPr>
                <a:t>Scope B</a:t>
              </a:r>
              <a:endParaRPr lang="en-US" altLang="en-US" sz="2000" b="0">
                <a:latin typeface="Arial Narrow" panose="020B0606020202030204" pitchFamily="34" charset="0"/>
              </a:endParaRPr>
            </a:p>
            <a:p>
              <a:endParaRPr lang="en-US" altLang="en-US" sz="2000" b="0">
                <a:latin typeface="Arial Narrow" panose="020B0606020202030204" pitchFamily="34" charset="0"/>
              </a:endParaRPr>
            </a:p>
          </p:txBody>
        </p:sp>
        <p:sp>
          <p:nvSpPr>
            <p:cNvPr id="59" name="AutoShape 37"/>
            <p:cNvSpPr>
              <a:spLocks noChangeArrowheads="1"/>
            </p:cNvSpPr>
            <p:nvPr/>
          </p:nvSpPr>
          <p:spPr bwMode="auto">
            <a:xfrm>
              <a:off x="4484688" y="3570289"/>
              <a:ext cx="1185862" cy="415925"/>
            </a:xfrm>
            <a:prstGeom prst="roundRect">
              <a:avLst>
                <a:gd name="adj" fmla="val 16667"/>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sz="2000">
                <a:latin typeface="Arial Narrow" panose="020B0606020202030204" pitchFamily="34" charset="0"/>
              </a:endParaRPr>
            </a:p>
            <a:p>
              <a:r>
                <a:rPr lang="en-US" altLang="en-US" sz="2000">
                  <a:latin typeface="Arial Narrow" panose="020B0606020202030204" pitchFamily="34" charset="0"/>
                </a:rPr>
                <a:t>Scope A</a:t>
              </a:r>
              <a:endParaRPr lang="en-US" altLang="en-US" sz="2000" b="0">
                <a:latin typeface="Arial Narrow" panose="020B0606020202030204" pitchFamily="34" charset="0"/>
              </a:endParaRPr>
            </a:p>
            <a:p>
              <a:endParaRPr lang="en-US" altLang="en-US" sz="2000" b="0">
                <a:latin typeface="Arial Narrow" panose="020B0606020202030204" pitchFamily="34" charset="0"/>
              </a:endParaRPr>
            </a:p>
          </p:txBody>
        </p:sp>
      </p:grpSp>
    </p:spTree>
    <p:extLst>
      <p:ext uri="{BB962C8B-B14F-4D97-AF65-F5344CB8AC3E}">
        <p14:creationId xmlns:p14="http://schemas.microsoft.com/office/powerpoint/2010/main" val="36303365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38" y="-9525"/>
            <a:ext cx="9335056" cy="541339"/>
          </a:xfrm>
        </p:spPr>
        <p:txBody>
          <a:bodyPr>
            <a:noAutofit/>
          </a:bodyPr>
          <a:lstStyle/>
          <a:p>
            <a:r>
              <a:rPr lang="en-US" sz="3200" dirty="0">
                <a:solidFill>
                  <a:schemeClr val="accent1">
                    <a:lumMod val="50000"/>
                  </a:schemeClr>
                </a:solidFill>
              </a:rPr>
              <a:t>DHCP: Reservation</a:t>
            </a:r>
            <a:endParaRPr lang="en-GB" sz="3200" dirty="0">
              <a:solidFill>
                <a:schemeClr val="accent1">
                  <a:lumMod val="50000"/>
                </a:schemeClr>
              </a:solidFill>
            </a:endParaRPr>
          </a:p>
        </p:txBody>
      </p:sp>
      <p:sp>
        <p:nvSpPr>
          <p:cNvPr id="46" name="AutoShape 3"/>
          <p:cNvSpPr>
            <a:spLocks noChangeArrowheads="1"/>
          </p:cNvSpPr>
          <p:nvPr/>
        </p:nvSpPr>
        <p:spPr bwMode="auto">
          <a:xfrm>
            <a:off x="1915446" y="701677"/>
            <a:ext cx="7991545" cy="823118"/>
          </a:xfrm>
          <a:prstGeom prst="roundRect">
            <a:avLst>
              <a:gd name="adj" fmla="val 16667"/>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90000"/>
              </a:lnSpc>
              <a:spcBef>
                <a:spcPct val="40000"/>
              </a:spcBef>
              <a:buClr>
                <a:srgbClr val="8DACD0"/>
              </a:buClr>
              <a:buSzPct val="70000"/>
              <a:buFont typeface="Wingdings" panose="05000000000000000000" pitchFamily="2" charset="2"/>
              <a:buNone/>
            </a:pPr>
            <a:r>
              <a:rPr lang="en-US" altLang="en-US" dirty="0">
                <a:latin typeface="Arial Narrow" panose="020B0606020202030204" pitchFamily="34" charset="0"/>
              </a:rPr>
              <a:t>A </a:t>
            </a:r>
            <a:r>
              <a:rPr lang="en-US" altLang="en-US" i="1" dirty="0">
                <a:latin typeface="Arial Narrow" panose="020B0606020202030204" pitchFamily="34" charset="0"/>
              </a:rPr>
              <a:t>reservation</a:t>
            </a:r>
            <a:r>
              <a:rPr lang="en-US" altLang="en-US" dirty="0">
                <a:latin typeface="Arial Narrow" panose="020B0606020202030204" pitchFamily="34" charset="0"/>
              </a:rPr>
              <a:t> is a specific IP address, within a scope, that is permanently reserved for leased use to a specific DHCP client </a:t>
            </a:r>
          </a:p>
        </p:txBody>
      </p:sp>
      <p:grpSp>
        <p:nvGrpSpPr>
          <p:cNvPr id="3" name="Group 2"/>
          <p:cNvGrpSpPr/>
          <p:nvPr/>
        </p:nvGrpSpPr>
        <p:grpSpPr>
          <a:xfrm>
            <a:off x="438757" y="2077106"/>
            <a:ext cx="11314486" cy="2703787"/>
            <a:chOff x="267914" y="2678908"/>
            <a:chExt cx="11314486" cy="2703787"/>
          </a:xfrm>
        </p:grpSpPr>
        <p:sp>
          <p:nvSpPr>
            <p:cNvPr id="19" name="Freeform 6"/>
            <p:cNvSpPr>
              <a:spLocks/>
            </p:cNvSpPr>
            <p:nvPr/>
          </p:nvSpPr>
          <p:spPr bwMode="auto">
            <a:xfrm rot="2229172" flipH="1">
              <a:off x="3511960" y="3681834"/>
              <a:ext cx="3185511" cy="972625"/>
            </a:xfrm>
            <a:custGeom>
              <a:avLst/>
              <a:gdLst>
                <a:gd name="T0" fmla="*/ 2482 w 2482"/>
                <a:gd name="T1" fmla="*/ 665 h 754"/>
                <a:gd name="T2" fmla="*/ 0 w 2482"/>
                <a:gd name="T3" fmla="*/ 754 h 754"/>
                <a:gd name="T4" fmla="*/ 341 w 2482"/>
                <a:gd name="T5" fmla="*/ 89 h 754"/>
                <a:gd name="T6" fmla="*/ 503 w 2482"/>
                <a:gd name="T7" fmla="*/ 0 h 754"/>
                <a:gd name="T8" fmla="*/ 2482 w 2482"/>
                <a:gd name="T9" fmla="*/ 665 h 754"/>
                <a:gd name="T10" fmla="*/ 0 60000 65536"/>
                <a:gd name="T11" fmla="*/ 0 60000 65536"/>
                <a:gd name="T12" fmla="*/ 0 60000 65536"/>
                <a:gd name="T13" fmla="*/ 0 60000 65536"/>
                <a:gd name="T14" fmla="*/ 0 60000 65536"/>
                <a:gd name="T15" fmla="*/ 0 w 2482"/>
                <a:gd name="T16" fmla="*/ 0 h 754"/>
                <a:gd name="T17" fmla="*/ 2482 w 2482"/>
                <a:gd name="T18" fmla="*/ 754 h 754"/>
              </a:gdLst>
              <a:ahLst/>
              <a:cxnLst>
                <a:cxn ang="T10">
                  <a:pos x="T0" y="T1"/>
                </a:cxn>
                <a:cxn ang="T11">
                  <a:pos x="T2" y="T3"/>
                </a:cxn>
                <a:cxn ang="T12">
                  <a:pos x="T4" y="T5"/>
                </a:cxn>
                <a:cxn ang="T13">
                  <a:pos x="T6" y="T7"/>
                </a:cxn>
                <a:cxn ang="T14">
                  <a:pos x="T8" y="T9"/>
                </a:cxn>
              </a:cxnLst>
              <a:rect l="T15" t="T16" r="T17" b="T18"/>
              <a:pathLst>
                <a:path w="2482" h="754">
                  <a:moveTo>
                    <a:pt x="2482" y="665"/>
                  </a:moveTo>
                  <a:lnTo>
                    <a:pt x="0" y="754"/>
                  </a:lnTo>
                  <a:lnTo>
                    <a:pt x="341" y="89"/>
                  </a:lnTo>
                  <a:lnTo>
                    <a:pt x="503" y="0"/>
                  </a:lnTo>
                  <a:lnTo>
                    <a:pt x="2482" y="665"/>
                  </a:lnTo>
                  <a:close/>
                </a:path>
              </a:pathLst>
            </a:custGeom>
            <a:gradFill rotWithShape="1">
              <a:gsLst>
                <a:gs pos="0">
                  <a:srgbClr val="ADE2A1"/>
                </a:gs>
                <a:gs pos="100000">
                  <a:srgbClr val="FFFFFF"/>
                </a:gs>
              </a:gsLst>
              <a:lin ang="5400000" scaled="1"/>
            </a:gradFill>
            <a:ln>
              <a:noFill/>
            </a:ln>
            <a:extLst>
              <a:ext uri="{91240B29-F687-4F45-9708-019B960494DF}">
                <a14:hiddenLine xmlns:a14="http://schemas.microsoft.com/office/drawing/2010/main" w="6350">
                  <a:solidFill>
                    <a:srgbClr val="000000"/>
                  </a:solidFill>
                  <a:round/>
                  <a:headEnd/>
                  <a:tailEnd/>
                </a14:hiddenLine>
              </a:ext>
            </a:extLst>
          </p:spPr>
          <p:txBody>
            <a:bodyPr/>
            <a:lstStyle/>
            <a:p>
              <a:endParaRPr lang="en-GB"/>
            </a:p>
          </p:txBody>
        </p:sp>
        <p:sp>
          <p:nvSpPr>
            <p:cNvPr id="20" name="Line 7"/>
            <p:cNvSpPr>
              <a:spLocks noChangeShapeType="1"/>
            </p:cNvSpPr>
            <p:nvPr/>
          </p:nvSpPr>
          <p:spPr bwMode="auto">
            <a:xfrm>
              <a:off x="6919912" y="3663158"/>
              <a:ext cx="2486025" cy="0"/>
            </a:xfrm>
            <a:prstGeom prst="line">
              <a:avLst/>
            </a:prstGeom>
            <a:noFill/>
            <a:ln w="57150">
              <a:solidFill>
                <a:srgbClr val="808080"/>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sp>
          <p:nvSpPr>
            <p:cNvPr id="21" name="Oval 8"/>
            <p:cNvSpPr>
              <a:spLocks noChangeArrowheads="1"/>
            </p:cNvSpPr>
            <p:nvPr/>
          </p:nvSpPr>
          <p:spPr bwMode="auto">
            <a:xfrm>
              <a:off x="4960937" y="3117058"/>
              <a:ext cx="1981200" cy="1336675"/>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Subnet A</a:t>
              </a:r>
            </a:p>
          </p:txBody>
        </p:sp>
        <p:pic>
          <p:nvPicPr>
            <p:cNvPr id="22" name="Picture 9"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26012" y="2918621"/>
              <a:ext cx="693738"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 name="Picture 10" descr="Server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223000" y="3879058"/>
              <a:ext cx="692150" cy="876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 name="Picture 11" descr="Rackmount_Router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61137" y="3401221"/>
              <a:ext cx="722313"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 name="Oval 12"/>
            <p:cNvSpPr>
              <a:spLocks noChangeArrowheads="1"/>
            </p:cNvSpPr>
            <p:nvPr/>
          </p:nvSpPr>
          <p:spPr bwMode="auto">
            <a:xfrm>
              <a:off x="9391650" y="3117058"/>
              <a:ext cx="1981200" cy="1336675"/>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Subnet B</a:t>
              </a:r>
            </a:p>
          </p:txBody>
        </p:sp>
        <p:pic>
          <p:nvPicPr>
            <p:cNvPr id="26" name="Picture 13"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98012" y="3923508"/>
              <a:ext cx="693738"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 name="Picture 14" descr="Server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796587" y="2818608"/>
              <a:ext cx="692150" cy="876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 name="AutoShape 15"/>
            <p:cNvSpPr>
              <a:spLocks noChangeArrowheads="1"/>
            </p:cNvSpPr>
            <p:nvPr/>
          </p:nvSpPr>
          <p:spPr bwMode="auto">
            <a:xfrm>
              <a:off x="5616575" y="2680496"/>
              <a:ext cx="1446213" cy="3429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Workstation 1</a:t>
              </a:r>
            </a:p>
          </p:txBody>
        </p:sp>
        <p:sp>
          <p:nvSpPr>
            <p:cNvPr id="29" name="AutoShape 16"/>
            <p:cNvSpPr>
              <a:spLocks noChangeArrowheads="1"/>
            </p:cNvSpPr>
            <p:nvPr/>
          </p:nvSpPr>
          <p:spPr bwMode="auto">
            <a:xfrm>
              <a:off x="6640110" y="4702971"/>
              <a:ext cx="1446213" cy="3429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Server</a:t>
              </a:r>
            </a:p>
          </p:txBody>
        </p:sp>
        <p:sp>
          <p:nvSpPr>
            <p:cNvPr id="30" name="AutoShape 17"/>
            <p:cNvSpPr>
              <a:spLocks noChangeArrowheads="1"/>
            </p:cNvSpPr>
            <p:nvPr/>
          </p:nvSpPr>
          <p:spPr bwMode="auto">
            <a:xfrm>
              <a:off x="10136187" y="4702971"/>
              <a:ext cx="1446213" cy="3429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Workstation 2</a:t>
              </a:r>
            </a:p>
          </p:txBody>
        </p:sp>
        <p:sp>
          <p:nvSpPr>
            <p:cNvPr id="31" name="AutoShape 18"/>
            <p:cNvSpPr>
              <a:spLocks noChangeArrowheads="1"/>
            </p:cNvSpPr>
            <p:nvPr/>
          </p:nvSpPr>
          <p:spPr bwMode="auto">
            <a:xfrm>
              <a:off x="9361487" y="2678908"/>
              <a:ext cx="1358900" cy="54927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a:latin typeface="Arial Narrow" panose="020B0606020202030204" pitchFamily="34" charset="0"/>
                </a:rPr>
                <a:t>File and Print Server</a:t>
              </a:r>
            </a:p>
          </p:txBody>
        </p:sp>
        <p:sp>
          <p:nvSpPr>
            <p:cNvPr id="32" name="AutoShape 19"/>
            <p:cNvSpPr>
              <a:spLocks noChangeArrowheads="1"/>
            </p:cNvSpPr>
            <p:nvPr/>
          </p:nvSpPr>
          <p:spPr bwMode="auto">
            <a:xfrm>
              <a:off x="267914" y="4460358"/>
              <a:ext cx="4497388" cy="922337"/>
            </a:xfrm>
            <a:prstGeom prst="roundRect">
              <a:avLst>
                <a:gd name="adj" fmla="val 4167"/>
              </a:avLst>
            </a:prstGeom>
            <a:gradFill rotWithShape="1">
              <a:gsLst>
                <a:gs pos="0">
                  <a:srgbClr val="ADE2A1"/>
                </a:gs>
                <a:gs pos="100000">
                  <a:srgbClr val="E8F6E4"/>
                </a:gs>
              </a:gsLst>
              <a:lin ang="2700000" scaled="1"/>
            </a:gra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a:latin typeface="Arial Narrow" panose="020B0606020202030204" pitchFamily="34" charset="0"/>
                </a:rPr>
                <a:t>IP Address1: Leased to Workstation 1</a:t>
              </a:r>
            </a:p>
            <a:p>
              <a:pPr algn="l"/>
              <a:r>
                <a:rPr lang="en-US" altLang="en-US">
                  <a:latin typeface="Arial Narrow" panose="020B0606020202030204" pitchFamily="34" charset="0"/>
                </a:rPr>
                <a:t>IP Address2: Leased to Workstation 2 </a:t>
              </a:r>
            </a:p>
            <a:p>
              <a:pPr algn="l"/>
              <a:r>
                <a:rPr lang="en-US" altLang="en-US">
                  <a:latin typeface="Arial Narrow" panose="020B0606020202030204" pitchFamily="34" charset="0"/>
                </a:rPr>
                <a:t>IP Address3: Reserved for File and Print Server</a:t>
              </a:r>
            </a:p>
          </p:txBody>
        </p:sp>
        <p:pic>
          <p:nvPicPr>
            <p:cNvPr id="33" name="Picture 20" descr="Rackmount_Router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70962" y="3410746"/>
              <a:ext cx="722313"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extLst>
      <p:ext uri="{BB962C8B-B14F-4D97-AF65-F5344CB8AC3E}">
        <p14:creationId xmlns:p14="http://schemas.microsoft.com/office/powerpoint/2010/main" val="36231676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1625"/>
            <a:ext cx="9380141" cy="568301"/>
          </a:xfrm>
        </p:spPr>
        <p:txBody>
          <a:bodyPr>
            <a:noAutofit/>
          </a:bodyPr>
          <a:lstStyle/>
          <a:p>
            <a:r>
              <a:rPr lang="en-US" sz="3200" dirty="0">
                <a:solidFill>
                  <a:schemeClr val="accent1">
                    <a:lumMod val="50000"/>
                  </a:schemeClr>
                </a:solidFill>
              </a:rPr>
              <a:t>DHCP: Options</a:t>
            </a:r>
            <a:endParaRPr lang="en-GB" sz="3200" dirty="0">
              <a:solidFill>
                <a:schemeClr val="accent1">
                  <a:lumMod val="50000"/>
                </a:schemeClr>
              </a:solidFill>
            </a:endParaRPr>
          </a:p>
        </p:txBody>
      </p:sp>
      <p:sp>
        <p:nvSpPr>
          <p:cNvPr id="46" name="AutoShape 3"/>
          <p:cNvSpPr>
            <a:spLocks noChangeArrowheads="1"/>
          </p:cNvSpPr>
          <p:nvPr/>
        </p:nvSpPr>
        <p:spPr bwMode="auto">
          <a:xfrm>
            <a:off x="1916495" y="702896"/>
            <a:ext cx="7991545" cy="823118"/>
          </a:xfrm>
          <a:prstGeom prst="roundRect">
            <a:avLst>
              <a:gd name="adj" fmla="val 16667"/>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90000"/>
              </a:lnSpc>
              <a:spcBef>
                <a:spcPct val="40000"/>
              </a:spcBef>
              <a:buClr>
                <a:srgbClr val="8DACD0"/>
              </a:buClr>
              <a:buSzPct val="70000"/>
              <a:buFont typeface="Wingdings" panose="05000000000000000000" pitchFamily="2" charset="2"/>
              <a:buNone/>
            </a:pPr>
            <a:r>
              <a:rPr lang="en-US" altLang="en-US" i="1" dirty="0">
                <a:latin typeface="Arial Narrow" panose="020B0606020202030204" pitchFamily="34" charset="0"/>
              </a:rPr>
              <a:t>DHCP options</a:t>
            </a:r>
            <a:r>
              <a:rPr lang="en-US" altLang="en-US" dirty="0">
                <a:latin typeface="Arial Narrow" panose="020B0606020202030204" pitchFamily="34" charset="0"/>
              </a:rPr>
              <a:t> are configuration parameters that a DHCP service assigns to clients along with the IP address and default gateway</a:t>
            </a:r>
          </a:p>
        </p:txBody>
      </p:sp>
      <p:sp>
        <p:nvSpPr>
          <p:cNvPr id="35" name="Freeform 5"/>
          <p:cNvSpPr>
            <a:spLocks/>
          </p:cNvSpPr>
          <p:nvPr/>
        </p:nvSpPr>
        <p:spPr bwMode="auto">
          <a:xfrm>
            <a:off x="4515956" y="2146384"/>
            <a:ext cx="2191500" cy="3248955"/>
          </a:xfrm>
          <a:custGeom>
            <a:avLst/>
            <a:gdLst>
              <a:gd name="T0" fmla="*/ 1383 w 1383"/>
              <a:gd name="T1" fmla="*/ 0 h 1883"/>
              <a:gd name="T2" fmla="*/ 1083 w 1383"/>
              <a:gd name="T3" fmla="*/ 1883 h 1883"/>
              <a:gd name="T4" fmla="*/ 0 w 1383"/>
              <a:gd name="T5" fmla="*/ 911 h 1883"/>
              <a:gd name="T6" fmla="*/ 43 w 1383"/>
              <a:gd name="T7" fmla="*/ 542 h 1883"/>
              <a:gd name="T8" fmla="*/ 1383 w 1383"/>
              <a:gd name="T9" fmla="*/ 0 h 1883"/>
              <a:gd name="T10" fmla="*/ 0 60000 65536"/>
              <a:gd name="T11" fmla="*/ 0 60000 65536"/>
              <a:gd name="T12" fmla="*/ 0 60000 65536"/>
              <a:gd name="T13" fmla="*/ 0 60000 65536"/>
              <a:gd name="T14" fmla="*/ 0 60000 65536"/>
              <a:gd name="T15" fmla="*/ 0 w 1383"/>
              <a:gd name="T16" fmla="*/ 0 h 1883"/>
              <a:gd name="T17" fmla="*/ 1383 w 1383"/>
              <a:gd name="T18" fmla="*/ 1883 h 1883"/>
            </a:gdLst>
            <a:ahLst/>
            <a:cxnLst>
              <a:cxn ang="T10">
                <a:pos x="T0" y="T1"/>
              </a:cxn>
              <a:cxn ang="T11">
                <a:pos x="T2" y="T3"/>
              </a:cxn>
              <a:cxn ang="T12">
                <a:pos x="T4" y="T5"/>
              </a:cxn>
              <a:cxn ang="T13">
                <a:pos x="T6" y="T7"/>
              </a:cxn>
              <a:cxn ang="T14">
                <a:pos x="T8" y="T9"/>
              </a:cxn>
            </a:cxnLst>
            <a:rect l="T15" t="T16" r="T17" b="T18"/>
            <a:pathLst>
              <a:path w="1383" h="1883">
                <a:moveTo>
                  <a:pt x="1383" y="0"/>
                </a:moveTo>
                <a:lnTo>
                  <a:pt x="1083" y="1883"/>
                </a:lnTo>
                <a:lnTo>
                  <a:pt x="0" y="911"/>
                </a:lnTo>
                <a:lnTo>
                  <a:pt x="43" y="542"/>
                </a:lnTo>
                <a:lnTo>
                  <a:pt x="1383" y="0"/>
                </a:lnTo>
                <a:close/>
              </a:path>
            </a:pathLst>
          </a:custGeom>
          <a:gradFill rotWithShape="1">
            <a:gsLst>
              <a:gs pos="0">
                <a:srgbClr val="BBCDE3"/>
              </a:gs>
              <a:gs pos="100000">
                <a:srgbClr val="FFFFFF"/>
              </a:gs>
            </a:gsLst>
            <a:lin ang="0" scaled="1"/>
          </a:gradFill>
          <a:ln>
            <a:noFill/>
          </a:ln>
          <a:extLst>
            <a:ext uri="{91240B29-F687-4F45-9708-019B960494DF}">
              <a14:hiddenLine xmlns:a14="http://schemas.microsoft.com/office/drawing/2010/main" w="6350">
                <a:solidFill>
                  <a:srgbClr val="000000"/>
                </a:solidFill>
                <a:round/>
                <a:headEnd/>
                <a:tailEnd/>
              </a14:hiddenLine>
            </a:ext>
          </a:extLst>
        </p:spPr>
        <p:txBody>
          <a:bodyPr/>
          <a:lstStyle/>
          <a:p>
            <a:endParaRPr lang="en-GB"/>
          </a:p>
        </p:txBody>
      </p:sp>
      <p:grpSp>
        <p:nvGrpSpPr>
          <p:cNvPr id="36" name="Group 6"/>
          <p:cNvGrpSpPr>
            <a:grpSpLocks/>
          </p:cNvGrpSpPr>
          <p:nvPr/>
        </p:nvGrpSpPr>
        <p:grpSpPr bwMode="auto">
          <a:xfrm>
            <a:off x="1858584" y="2574287"/>
            <a:ext cx="2986968" cy="2296526"/>
            <a:chOff x="893" y="1620"/>
            <a:chExt cx="1462" cy="1032"/>
          </a:xfrm>
        </p:grpSpPr>
        <p:sp>
          <p:nvSpPr>
            <p:cNvPr id="41" name="Oval 7"/>
            <p:cNvSpPr>
              <a:spLocks noChangeArrowheads="1"/>
            </p:cNvSpPr>
            <p:nvPr/>
          </p:nvSpPr>
          <p:spPr bwMode="auto">
            <a:xfrm>
              <a:off x="1014" y="1841"/>
              <a:ext cx="1248" cy="769"/>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GB" altLang="en-US">
                <a:latin typeface="Arial Narrow" panose="020B0606020202030204" pitchFamily="34" charset="0"/>
              </a:endParaRPr>
            </a:p>
          </p:txBody>
        </p:sp>
        <p:pic>
          <p:nvPicPr>
            <p:cNvPr id="42" name="Picture 8" descr="Computer_DesktopComputerSansKeyboard0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12" y="1620"/>
              <a:ext cx="543" cy="6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3" name="Picture 9" descr="Server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3" y="1966"/>
              <a:ext cx="542" cy="6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37" name="AutoShape 10"/>
          <p:cNvSpPr>
            <a:spLocks noChangeArrowheads="1"/>
          </p:cNvSpPr>
          <p:nvPr/>
        </p:nvSpPr>
        <p:spPr bwMode="auto">
          <a:xfrm>
            <a:off x="3595304" y="2098073"/>
            <a:ext cx="1443569" cy="372689"/>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Client</a:t>
            </a:r>
          </a:p>
        </p:txBody>
      </p:sp>
      <p:sp>
        <p:nvSpPr>
          <p:cNvPr id="38" name="AutoShape 11"/>
          <p:cNvSpPr>
            <a:spLocks noChangeArrowheads="1"/>
          </p:cNvSpPr>
          <p:nvPr/>
        </p:nvSpPr>
        <p:spPr bwMode="auto">
          <a:xfrm>
            <a:off x="2265826" y="4962261"/>
            <a:ext cx="1443569" cy="369239"/>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Server</a:t>
            </a:r>
          </a:p>
        </p:txBody>
      </p:sp>
      <p:sp>
        <p:nvSpPr>
          <p:cNvPr id="39" name="AutoShape 12"/>
          <p:cNvSpPr>
            <a:spLocks noChangeArrowheads="1"/>
          </p:cNvSpPr>
          <p:nvPr/>
        </p:nvSpPr>
        <p:spPr bwMode="auto">
          <a:xfrm>
            <a:off x="6606927" y="2221831"/>
            <a:ext cx="3301113" cy="3109669"/>
          </a:xfrm>
          <a:prstGeom prst="roundRect">
            <a:avLst>
              <a:gd name="adj" fmla="val 4167"/>
            </a:avLst>
          </a:prstGeom>
          <a:solidFill>
            <a:srgbClr val="B3C8DF"/>
          </a:solidFill>
          <a:ln w="9525">
            <a:solidFill>
              <a:srgbClr val="4D4D4D"/>
            </a:solidFill>
            <a:round/>
            <a:headEnd/>
            <a:tailEnd/>
          </a:ln>
          <a:effectLst>
            <a:outerShdw dist="35921" dir="2700000" algn="ctr" rotWithShape="0">
              <a:srgbClr val="AFAFAF"/>
            </a:outerShdw>
          </a:effectLst>
        </p:spPr>
        <p:txBody>
          <a:bodyPr wrap="none"/>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dirty="0">
                <a:latin typeface="Arial Narrow" panose="020B0606020202030204" pitchFamily="34" charset="0"/>
              </a:rPr>
              <a:t>DHCP Client IP Configuration Data</a:t>
            </a:r>
          </a:p>
        </p:txBody>
      </p:sp>
      <p:sp>
        <p:nvSpPr>
          <p:cNvPr id="40" name="AutoShape 13"/>
          <p:cNvSpPr>
            <a:spLocks noChangeArrowheads="1"/>
          </p:cNvSpPr>
          <p:nvPr/>
        </p:nvSpPr>
        <p:spPr bwMode="auto">
          <a:xfrm>
            <a:off x="6606927" y="2649734"/>
            <a:ext cx="3277890" cy="2531182"/>
          </a:xfrm>
          <a:prstGeom prst="roundRect">
            <a:avLst>
              <a:gd name="adj" fmla="val 4167"/>
            </a:avLst>
          </a:prstGeom>
          <a:gradFill rotWithShape="1">
            <a:gsLst>
              <a:gs pos="0">
                <a:srgbClr val="EEEFD7"/>
              </a:gs>
              <a:gs pos="100000">
                <a:srgbClr val="D5D69C"/>
              </a:gs>
            </a:gsLst>
            <a:lin ang="2700000" scaled="1"/>
          </a:gradFill>
          <a:ln w="9525">
            <a:solidFill>
              <a:srgbClr val="4D4D4D"/>
            </a:solidFill>
            <a:round/>
            <a:headEnd/>
            <a:tailEnd/>
          </a:ln>
          <a:effectLst>
            <a:outerShdw dist="35921" dir="2700000" algn="ctr" rotWithShape="0">
              <a:srgbClr val="AFAFAF"/>
            </a:outerShdw>
          </a:effectLst>
        </p:spPr>
        <p:txBody>
          <a:bodyPr tIns="91440"/>
          <a:lstStyle>
            <a:lvl1pPr marL="225425" indent="-225425" algn="ctr">
              <a:defRPr b="1">
                <a:solidFill>
                  <a:schemeClr val="tx1"/>
                </a:solidFill>
                <a:latin typeface="Helvetica" panose="020B0604020202020204" pitchFamily="34" charset="0"/>
              </a:defRPr>
            </a:lvl1pPr>
            <a:lvl2pPr marL="519113" indent="-179388"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marL="285750" indent="-285750" algn="l">
              <a:lnSpc>
                <a:spcPct val="90000"/>
              </a:lnSpc>
              <a:spcBef>
                <a:spcPct val="55000"/>
              </a:spcBef>
              <a:buSzPct val="80000"/>
              <a:buFont typeface="Wingdings" panose="05000000000000000000" pitchFamily="2" charset="2"/>
              <a:buChar char="§"/>
            </a:pPr>
            <a:r>
              <a:rPr lang="en-US" altLang="en-US" dirty="0">
                <a:latin typeface="Arial Narrow" panose="020B0606020202030204" pitchFamily="34" charset="0"/>
              </a:rPr>
              <a:t>Client’s IP address</a:t>
            </a:r>
          </a:p>
          <a:p>
            <a:pPr marL="285750" indent="-285750" algn="l">
              <a:lnSpc>
                <a:spcPct val="90000"/>
              </a:lnSpc>
              <a:spcBef>
                <a:spcPct val="55000"/>
              </a:spcBef>
              <a:buSzPct val="80000"/>
              <a:buFont typeface="Wingdings" panose="05000000000000000000" pitchFamily="2" charset="2"/>
              <a:buChar char="§"/>
            </a:pPr>
            <a:r>
              <a:rPr lang="en-US" altLang="en-US" dirty="0">
                <a:latin typeface="Arial Narrow" panose="020B0606020202030204" pitchFamily="34" charset="0"/>
              </a:rPr>
              <a:t>Client’s subnet mask</a:t>
            </a:r>
          </a:p>
          <a:p>
            <a:pPr marL="285750" indent="-285750" algn="l">
              <a:lnSpc>
                <a:spcPct val="90000"/>
              </a:lnSpc>
              <a:spcBef>
                <a:spcPct val="55000"/>
              </a:spcBef>
              <a:buSzPct val="80000"/>
              <a:buFont typeface="Wingdings" panose="05000000000000000000" pitchFamily="2" charset="2"/>
              <a:buChar char="§"/>
            </a:pPr>
            <a:r>
              <a:rPr lang="en-US" altLang="en-US" dirty="0">
                <a:latin typeface="Arial Narrow" panose="020B0606020202030204" pitchFamily="34" charset="0"/>
              </a:rPr>
              <a:t>DHCP options such as:</a:t>
            </a:r>
          </a:p>
          <a:p>
            <a:pPr marL="625475" lvl="1" indent="-285750" algn="l">
              <a:lnSpc>
                <a:spcPct val="95000"/>
              </a:lnSpc>
              <a:buClr>
                <a:schemeClr val="accent2"/>
              </a:buClr>
              <a:buFont typeface="Wingdings" panose="05000000000000000000" pitchFamily="2" charset="2"/>
              <a:buChar char="§"/>
            </a:pPr>
            <a:r>
              <a:rPr lang="en-US" altLang="en-US" dirty="0">
                <a:latin typeface="Arial Narrow" panose="020B0606020202030204" pitchFamily="34" charset="0"/>
              </a:rPr>
              <a:t>Router’s (Default Gateway) IP address</a:t>
            </a:r>
          </a:p>
          <a:p>
            <a:pPr marL="625475" lvl="1" indent="-285750" algn="l">
              <a:lnSpc>
                <a:spcPct val="95000"/>
              </a:lnSpc>
              <a:buClr>
                <a:schemeClr val="accent2"/>
              </a:buClr>
              <a:buFont typeface="Wingdings" panose="05000000000000000000" pitchFamily="2" charset="2"/>
              <a:buChar char="§"/>
            </a:pPr>
            <a:r>
              <a:rPr lang="en-US" altLang="en-US" dirty="0">
                <a:latin typeface="Arial Narrow" panose="020B0606020202030204" pitchFamily="34" charset="0"/>
              </a:rPr>
              <a:t>DNS server’s IP address</a:t>
            </a:r>
          </a:p>
          <a:p>
            <a:pPr marL="625475" lvl="1" indent="-285750" algn="l">
              <a:lnSpc>
                <a:spcPct val="95000"/>
              </a:lnSpc>
              <a:buClr>
                <a:schemeClr val="accent2"/>
              </a:buClr>
              <a:buFont typeface="Wingdings" panose="05000000000000000000" pitchFamily="2" charset="2"/>
              <a:buChar char="§"/>
            </a:pPr>
            <a:r>
              <a:rPr lang="en-US" altLang="en-US" dirty="0">
                <a:latin typeface="Arial Narrow" panose="020B0606020202030204" pitchFamily="34" charset="0"/>
              </a:rPr>
              <a:t>WINS server’s IP address</a:t>
            </a:r>
          </a:p>
          <a:p>
            <a:pPr marL="625475" lvl="1" indent="-285750" algn="l">
              <a:lnSpc>
                <a:spcPct val="95000"/>
              </a:lnSpc>
              <a:buClr>
                <a:schemeClr val="accent2"/>
              </a:buClr>
              <a:buFont typeface="Wingdings" panose="05000000000000000000" pitchFamily="2" charset="2"/>
              <a:buChar char="§"/>
            </a:pPr>
            <a:r>
              <a:rPr lang="en-US" altLang="en-US" dirty="0">
                <a:latin typeface="Arial Narrow" panose="020B0606020202030204" pitchFamily="34" charset="0"/>
              </a:rPr>
              <a:t>DNS domain name</a:t>
            </a:r>
          </a:p>
        </p:txBody>
      </p:sp>
    </p:spTree>
    <p:extLst>
      <p:ext uri="{BB962C8B-B14F-4D97-AF65-F5344CB8AC3E}">
        <p14:creationId xmlns:p14="http://schemas.microsoft.com/office/powerpoint/2010/main" val="9319456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700181" cy="442595"/>
          </a:xfrm>
        </p:spPr>
        <p:txBody>
          <a:bodyPr>
            <a:noAutofit/>
          </a:bodyPr>
          <a:lstStyle/>
          <a:p>
            <a:r>
              <a:rPr lang="en-US" sz="3200" dirty="0">
                <a:solidFill>
                  <a:schemeClr val="accent1">
                    <a:lumMod val="50000"/>
                  </a:schemeClr>
                </a:solidFill>
              </a:rPr>
              <a:t>DHCP: Relay Agents</a:t>
            </a:r>
            <a:endParaRPr lang="en-GB" sz="3200" dirty="0">
              <a:solidFill>
                <a:schemeClr val="accent1">
                  <a:lumMod val="50000"/>
                </a:schemeClr>
              </a:solidFill>
            </a:endParaRPr>
          </a:p>
        </p:txBody>
      </p:sp>
      <p:sp>
        <p:nvSpPr>
          <p:cNvPr id="3" name="Content Placeholder 2"/>
          <p:cNvSpPr>
            <a:spLocks noGrp="1"/>
          </p:cNvSpPr>
          <p:nvPr>
            <p:ph idx="1"/>
          </p:nvPr>
        </p:nvSpPr>
        <p:spPr>
          <a:xfrm>
            <a:off x="207332" y="633448"/>
            <a:ext cx="11522613" cy="2613217"/>
          </a:xfrm>
        </p:spPr>
        <p:txBody>
          <a:bodyPr>
            <a:noAutofit/>
          </a:bodyPr>
          <a:lstStyle/>
          <a:p>
            <a:pPr algn="just">
              <a:buFont typeface="Courier New" panose="02070309020205020404" pitchFamily="49" charset="0"/>
              <a:buChar char="o"/>
            </a:pPr>
            <a:r>
              <a:rPr lang="en-US" sz="1800" dirty="0">
                <a:solidFill>
                  <a:srgbClr val="000000"/>
                </a:solidFill>
              </a:rPr>
              <a:t>In a complex hierarchical network, enterprise </a:t>
            </a:r>
            <a:r>
              <a:rPr lang="en-US" sz="1800" b="1" dirty="0">
                <a:solidFill>
                  <a:srgbClr val="000000"/>
                </a:solidFill>
              </a:rPr>
              <a:t>servers are usually located centrally</a:t>
            </a:r>
            <a:r>
              <a:rPr lang="en-US" sz="1800" dirty="0">
                <a:solidFill>
                  <a:srgbClr val="000000"/>
                </a:solidFill>
              </a:rPr>
              <a:t>. </a:t>
            </a:r>
          </a:p>
          <a:p>
            <a:pPr algn="just">
              <a:buFont typeface="Courier New" panose="02070309020205020404" pitchFamily="49" charset="0"/>
              <a:buChar char="o"/>
            </a:pPr>
            <a:r>
              <a:rPr lang="en-US" sz="1800" dirty="0">
                <a:solidFill>
                  <a:srgbClr val="000000"/>
                </a:solidFill>
              </a:rPr>
              <a:t>These servers may provide DHCP, DNS, TFTP, and FTP services for the network. Network clients are not typically on the same subnet as those servers. In order to locate the servers and receive services, clients often use broadcast messages.</a:t>
            </a:r>
          </a:p>
          <a:p>
            <a:pPr algn="just">
              <a:buFont typeface="Courier New" panose="02070309020205020404" pitchFamily="49" charset="0"/>
              <a:buChar char="o"/>
            </a:pPr>
            <a:r>
              <a:rPr lang="en-GB" altLang="en-US" sz="1800" dirty="0"/>
              <a:t>Routers don’t pass broadcast packets and hence, DHCP Discovers, Requests, etc, don’t get forwarded across subnets</a:t>
            </a:r>
          </a:p>
          <a:p>
            <a:pPr algn="just">
              <a:buFont typeface="Courier New" panose="02070309020205020404" pitchFamily="49" charset="0"/>
              <a:buChar char="o"/>
            </a:pPr>
            <a:r>
              <a:rPr lang="en-GB" altLang="en-US" sz="1800" dirty="0"/>
              <a:t>Agents forward Requests across subnets through routers (don’t use broadcasts to do this)</a:t>
            </a:r>
          </a:p>
          <a:p>
            <a:pPr algn="just">
              <a:buFont typeface="Courier New" panose="02070309020205020404" pitchFamily="49" charset="0"/>
              <a:buChar char="o"/>
            </a:pPr>
            <a:r>
              <a:rPr lang="en-GB" altLang="en-US" sz="1800" b="1" i="1" dirty="0">
                <a:solidFill>
                  <a:schemeClr val="tx2"/>
                </a:solidFill>
              </a:rPr>
              <a:t>No need for DHCP servers for each subnet (and their backups)</a:t>
            </a:r>
          </a:p>
          <a:p>
            <a:pPr algn="just">
              <a:buFont typeface="Courier New" panose="02070309020205020404" pitchFamily="49" charset="0"/>
              <a:buChar char="o"/>
            </a:pPr>
            <a:r>
              <a:rPr lang="en-GB" altLang="en-US" sz="1800" dirty="0"/>
              <a:t>Provide fault tolerance by allowing DHCP servers on different subnets to cover for each other</a:t>
            </a:r>
          </a:p>
        </p:txBody>
      </p:sp>
      <p:pic>
        <p:nvPicPr>
          <p:cNvPr id="4" name="Picture 3">
            <a:extLst>
              <a:ext uri="{FF2B5EF4-FFF2-40B4-BE49-F238E27FC236}">
                <a16:creationId xmlns:a16="http://schemas.microsoft.com/office/drawing/2014/main" id="{F3A0BBD0-B3D6-77EA-47B1-E3411C1C0E9B}"/>
              </a:ext>
            </a:extLst>
          </p:cNvPr>
          <p:cNvPicPr>
            <a:picLocks noChangeAspect="1"/>
          </p:cNvPicPr>
          <p:nvPr/>
        </p:nvPicPr>
        <p:blipFill>
          <a:blip r:embed="rId3"/>
          <a:stretch>
            <a:fillRect/>
          </a:stretch>
        </p:blipFill>
        <p:spPr>
          <a:xfrm>
            <a:off x="427431" y="3124745"/>
            <a:ext cx="5802091" cy="2498815"/>
          </a:xfrm>
          <a:prstGeom prst="rect">
            <a:avLst/>
          </a:prstGeom>
        </p:spPr>
      </p:pic>
      <p:sp>
        <p:nvSpPr>
          <p:cNvPr id="6" name="TextBox 5">
            <a:extLst>
              <a:ext uri="{FF2B5EF4-FFF2-40B4-BE49-F238E27FC236}">
                <a16:creationId xmlns:a16="http://schemas.microsoft.com/office/drawing/2014/main" id="{DC320F3F-C36F-9B91-216A-73AA2387FCB5}"/>
              </a:ext>
            </a:extLst>
          </p:cNvPr>
          <p:cNvSpPr txBox="1"/>
          <p:nvPr/>
        </p:nvSpPr>
        <p:spPr>
          <a:xfrm>
            <a:off x="6389909" y="3467998"/>
            <a:ext cx="5802091" cy="2031325"/>
          </a:xfrm>
          <a:prstGeom prst="rect">
            <a:avLst/>
          </a:prstGeom>
          <a:noFill/>
        </p:spPr>
        <p:txBody>
          <a:bodyPr wrap="square">
            <a:spAutoFit/>
          </a:bodyPr>
          <a:lstStyle/>
          <a:p>
            <a:pPr algn="just"/>
            <a:r>
              <a:rPr lang="en-US" sz="1800" dirty="0">
                <a:solidFill>
                  <a:srgbClr val="000000"/>
                </a:solidFill>
              </a:rPr>
              <a:t>In the figure, PC1 is attempting to acquire an IPv4 address from a DHCP server using a broadcast message. In this scenario, R1 is not configured as a DHCP server and does not forward the broadcast. Because the DHCP server is located on a different network, PC1 cannot receive an IP address using DHCP. DHCP relay must be configured to send these messages to the DHCP server.</a:t>
            </a:r>
          </a:p>
        </p:txBody>
      </p:sp>
    </p:spTree>
    <p:extLst>
      <p:ext uri="{BB962C8B-B14F-4D97-AF65-F5344CB8AC3E}">
        <p14:creationId xmlns:p14="http://schemas.microsoft.com/office/powerpoint/2010/main" val="14405115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700181" cy="442595"/>
          </a:xfrm>
        </p:spPr>
        <p:txBody>
          <a:bodyPr>
            <a:noAutofit/>
          </a:bodyPr>
          <a:lstStyle/>
          <a:p>
            <a:r>
              <a:rPr lang="en-US" sz="3200" dirty="0">
                <a:solidFill>
                  <a:schemeClr val="accent1">
                    <a:lumMod val="50000"/>
                  </a:schemeClr>
                </a:solidFill>
              </a:rPr>
              <a:t>DHCP: Relay Agents</a:t>
            </a:r>
            <a:endParaRPr lang="en-GB" sz="3200" dirty="0">
              <a:solidFill>
                <a:schemeClr val="accent1">
                  <a:lumMod val="50000"/>
                </a:schemeClr>
              </a:solidFill>
            </a:endParaRPr>
          </a:p>
        </p:txBody>
      </p:sp>
      <p:sp>
        <p:nvSpPr>
          <p:cNvPr id="3" name="Content Placeholder 2"/>
          <p:cNvSpPr>
            <a:spLocks noGrp="1"/>
          </p:cNvSpPr>
          <p:nvPr>
            <p:ph idx="1"/>
          </p:nvPr>
        </p:nvSpPr>
        <p:spPr>
          <a:xfrm>
            <a:off x="171468" y="511648"/>
            <a:ext cx="12020532" cy="2613217"/>
          </a:xfrm>
        </p:spPr>
        <p:txBody>
          <a:bodyPr>
            <a:noAutofit/>
          </a:bodyPr>
          <a:lstStyle/>
          <a:p>
            <a:pPr algn="just">
              <a:buFont typeface="Courier New" panose="02070309020205020404" pitchFamily="49" charset="0"/>
              <a:buChar char="o"/>
            </a:pPr>
            <a:r>
              <a:rPr lang="en-US" sz="1800" dirty="0">
                <a:solidFill>
                  <a:srgbClr val="000000"/>
                </a:solidFill>
              </a:rPr>
              <a:t>In a complex hierarchical network, enterprise </a:t>
            </a:r>
            <a:r>
              <a:rPr lang="en-US" sz="1800" b="1" dirty="0">
                <a:solidFill>
                  <a:srgbClr val="000000"/>
                </a:solidFill>
              </a:rPr>
              <a:t>servers are usually located centrally</a:t>
            </a:r>
            <a:r>
              <a:rPr lang="en-US" sz="1800" dirty="0">
                <a:solidFill>
                  <a:srgbClr val="000000"/>
                </a:solidFill>
              </a:rPr>
              <a:t>. </a:t>
            </a:r>
          </a:p>
          <a:p>
            <a:pPr algn="just">
              <a:buFont typeface="Courier New" panose="02070309020205020404" pitchFamily="49" charset="0"/>
              <a:buChar char="o"/>
            </a:pPr>
            <a:r>
              <a:rPr lang="en-US" sz="1800" dirty="0">
                <a:solidFill>
                  <a:srgbClr val="000000"/>
                </a:solidFill>
              </a:rPr>
              <a:t>These servers may provide DHCP, DNS, TFTP, and FTP services for the network. Network clients are not typically on the same subnet as those servers. In order to locate the servers and receive services, clients often use broadcast messages.</a:t>
            </a:r>
          </a:p>
          <a:p>
            <a:pPr algn="just">
              <a:buFont typeface="Courier New" panose="02070309020205020404" pitchFamily="49" charset="0"/>
              <a:buChar char="o"/>
            </a:pPr>
            <a:r>
              <a:rPr lang="en-GB" altLang="en-US" sz="1800" dirty="0"/>
              <a:t>Routers don’t pass broadcast packets and hence, DHCP Discovers, Requests, etc, don’t get forwarded across subnets</a:t>
            </a:r>
          </a:p>
          <a:p>
            <a:pPr algn="just">
              <a:buFont typeface="Courier New" panose="02070309020205020404" pitchFamily="49" charset="0"/>
              <a:buChar char="o"/>
            </a:pPr>
            <a:r>
              <a:rPr lang="en-GB" altLang="en-US" sz="1800" dirty="0"/>
              <a:t>Agents forward Requests across subnets through routers (don’t use broadcasts to do this)</a:t>
            </a:r>
          </a:p>
          <a:p>
            <a:pPr algn="just">
              <a:buFont typeface="Courier New" panose="02070309020205020404" pitchFamily="49" charset="0"/>
              <a:buChar char="o"/>
            </a:pPr>
            <a:r>
              <a:rPr lang="en-GB" altLang="en-US" sz="1800" b="1" i="1" dirty="0">
                <a:solidFill>
                  <a:schemeClr val="tx2"/>
                </a:solidFill>
              </a:rPr>
              <a:t>No need for DHCP servers for each subnet (and their backups)</a:t>
            </a:r>
          </a:p>
          <a:p>
            <a:pPr algn="just">
              <a:buFont typeface="Courier New" panose="02070309020205020404" pitchFamily="49" charset="0"/>
              <a:buChar char="o"/>
            </a:pPr>
            <a:r>
              <a:rPr lang="en-GB" altLang="en-US" sz="1800" dirty="0"/>
              <a:t>Provide fault tolerance by allowing DHCP servers on different subnets to cover for each other</a:t>
            </a:r>
          </a:p>
        </p:txBody>
      </p:sp>
      <p:sp>
        <p:nvSpPr>
          <p:cNvPr id="5" name="Line 5">
            <a:extLst>
              <a:ext uri="{FF2B5EF4-FFF2-40B4-BE49-F238E27FC236}">
                <a16:creationId xmlns:a16="http://schemas.microsoft.com/office/drawing/2014/main" id="{5884C4FE-5265-0F23-09C5-DBAC7BF4E27A}"/>
              </a:ext>
            </a:extLst>
          </p:cNvPr>
          <p:cNvSpPr>
            <a:spLocks noChangeShapeType="1"/>
          </p:cNvSpPr>
          <p:nvPr/>
        </p:nvSpPr>
        <p:spPr bwMode="auto">
          <a:xfrm>
            <a:off x="6735764" y="4011643"/>
            <a:ext cx="2486025" cy="0"/>
          </a:xfrm>
          <a:prstGeom prst="line">
            <a:avLst/>
          </a:prstGeom>
          <a:noFill/>
          <a:ln w="57150">
            <a:solidFill>
              <a:srgbClr val="808080"/>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sp>
        <p:nvSpPr>
          <p:cNvPr id="7" name="Oval 6">
            <a:extLst>
              <a:ext uri="{FF2B5EF4-FFF2-40B4-BE49-F238E27FC236}">
                <a16:creationId xmlns:a16="http://schemas.microsoft.com/office/drawing/2014/main" id="{B427FF9B-86F9-2FF9-3503-D36468F12FC7}"/>
              </a:ext>
            </a:extLst>
          </p:cNvPr>
          <p:cNvSpPr>
            <a:spLocks noChangeArrowheads="1"/>
          </p:cNvSpPr>
          <p:nvPr/>
        </p:nvSpPr>
        <p:spPr bwMode="auto">
          <a:xfrm>
            <a:off x="4505325" y="3181382"/>
            <a:ext cx="2343150" cy="1647825"/>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endParaRPr lang="en-GB" altLang="en-US">
              <a:latin typeface="Arial Narrow" panose="020B0606020202030204" pitchFamily="34" charset="0"/>
            </a:endParaRPr>
          </a:p>
        </p:txBody>
      </p:sp>
      <p:pic>
        <p:nvPicPr>
          <p:cNvPr id="8" name="Picture 7" descr="Computer_DesktopComputerSansKeyboard01">
            <a:extLst>
              <a:ext uri="{FF2B5EF4-FFF2-40B4-BE49-F238E27FC236}">
                <a16:creationId xmlns:a16="http://schemas.microsoft.com/office/drawing/2014/main" id="{DDC264F9-13CE-ED5D-E136-8107BFF96A3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97389" y="4414868"/>
            <a:ext cx="693737"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8" descr="Rackmount_Router01">
            <a:extLst>
              <a:ext uri="{FF2B5EF4-FFF2-40B4-BE49-F238E27FC236}">
                <a16:creationId xmlns:a16="http://schemas.microsoft.com/office/drawing/2014/main" id="{6B350C12-6E9F-BCDB-1B12-CCF1C35346F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81789" y="3854481"/>
            <a:ext cx="7143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Oval 9">
            <a:extLst>
              <a:ext uri="{FF2B5EF4-FFF2-40B4-BE49-F238E27FC236}">
                <a16:creationId xmlns:a16="http://schemas.microsoft.com/office/drawing/2014/main" id="{25BBA892-7BEB-AFB0-9806-14FB8B754410}"/>
              </a:ext>
            </a:extLst>
          </p:cNvPr>
          <p:cNvSpPr>
            <a:spLocks noChangeArrowheads="1"/>
          </p:cNvSpPr>
          <p:nvPr/>
        </p:nvSpPr>
        <p:spPr bwMode="auto">
          <a:xfrm>
            <a:off x="9193213" y="3181382"/>
            <a:ext cx="2343150" cy="1647825"/>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r"/>
            <a:endParaRPr lang="en-GB" altLang="en-US">
              <a:latin typeface="Arial Narrow" panose="020B0606020202030204" pitchFamily="34" charset="0"/>
            </a:endParaRPr>
          </a:p>
        </p:txBody>
      </p:sp>
      <p:pic>
        <p:nvPicPr>
          <p:cNvPr id="11" name="Picture 10" descr="Server01">
            <a:extLst>
              <a:ext uri="{FF2B5EF4-FFF2-40B4-BE49-F238E27FC236}">
                <a16:creationId xmlns:a16="http://schemas.microsoft.com/office/drawing/2014/main" id="{2E14801C-E84F-874B-1D30-4D7BFA62E51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01719" y="2920078"/>
            <a:ext cx="731837" cy="927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AutoShape 11">
            <a:extLst>
              <a:ext uri="{FF2B5EF4-FFF2-40B4-BE49-F238E27FC236}">
                <a16:creationId xmlns:a16="http://schemas.microsoft.com/office/drawing/2014/main" id="{04FEFC94-BCB1-4B8D-A257-3823A75E5CBD}"/>
              </a:ext>
            </a:extLst>
          </p:cNvPr>
          <p:cNvSpPr>
            <a:spLocks noChangeArrowheads="1"/>
          </p:cNvSpPr>
          <p:nvPr/>
        </p:nvSpPr>
        <p:spPr bwMode="auto">
          <a:xfrm>
            <a:off x="10075545" y="2818350"/>
            <a:ext cx="1252537" cy="303212"/>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Server</a:t>
            </a:r>
          </a:p>
        </p:txBody>
      </p:sp>
      <p:sp>
        <p:nvSpPr>
          <p:cNvPr id="13" name="AutoShape 12">
            <a:extLst>
              <a:ext uri="{FF2B5EF4-FFF2-40B4-BE49-F238E27FC236}">
                <a16:creationId xmlns:a16="http://schemas.microsoft.com/office/drawing/2014/main" id="{F0EB8D5C-0BA9-66A5-2937-186C7F66A7A7}"/>
              </a:ext>
            </a:extLst>
          </p:cNvPr>
          <p:cNvSpPr>
            <a:spLocks noChangeArrowheads="1"/>
          </p:cNvSpPr>
          <p:nvPr/>
        </p:nvSpPr>
        <p:spPr bwMode="auto">
          <a:xfrm>
            <a:off x="4451350" y="5308631"/>
            <a:ext cx="711200" cy="2794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a:t>
            </a:r>
          </a:p>
        </p:txBody>
      </p:sp>
      <p:pic>
        <p:nvPicPr>
          <p:cNvPr id="14" name="Picture 13" descr="Server01">
            <a:extLst>
              <a:ext uri="{FF2B5EF4-FFF2-40B4-BE49-F238E27FC236}">
                <a16:creationId xmlns:a16="http://schemas.microsoft.com/office/drawing/2014/main" id="{8E48E4A0-767B-75D9-C09F-297A51D8024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210675" y="2740056"/>
            <a:ext cx="731838" cy="927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AutoShape 14">
            <a:extLst>
              <a:ext uri="{FF2B5EF4-FFF2-40B4-BE49-F238E27FC236}">
                <a16:creationId xmlns:a16="http://schemas.microsoft.com/office/drawing/2014/main" id="{BCBAED65-CECA-9619-8A01-C5C224B35B9A}"/>
              </a:ext>
            </a:extLst>
          </p:cNvPr>
          <p:cNvSpPr>
            <a:spLocks noChangeArrowheads="1"/>
          </p:cNvSpPr>
          <p:nvPr/>
        </p:nvSpPr>
        <p:spPr bwMode="auto">
          <a:xfrm>
            <a:off x="4214339" y="3080545"/>
            <a:ext cx="1689100" cy="303212"/>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Relay Agent</a:t>
            </a:r>
          </a:p>
        </p:txBody>
      </p:sp>
      <p:pic>
        <p:nvPicPr>
          <p:cNvPr id="16" name="Picture 15" descr="Computer_DesktopComputerSansKeyboard01">
            <a:extLst>
              <a:ext uri="{FF2B5EF4-FFF2-40B4-BE49-F238E27FC236}">
                <a16:creationId xmlns:a16="http://schemas.microsoft.com/office/drawing/2014/main" id="{9B2C31EB-980E-135F-4103-A6B36C19C42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4414868"/>
            <a:ext cx="693738"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 name="AutoShape 16">
            <a:extLst>
              <a:ext uri="{FF2B5EF4-FFF2-40B4-BE49-F238E27FC236}">
                <a16:creationId xmlns:a16="http://schemas.microsoft.com/office/drawing/2014/main" id="{3B08FCD9-4401-9512-CF43-81D0CAAF20E8}"/>
              </a:ext>
            </a:extLst>
          </p:cNvPr>
          <p:cNvSpPr>
            <a:spLocks noChangeArrowheads="1"/>
          </p:cNvSpPr>
          <p:nvPr/>
        </p:nvSpPr>
        <p:spPr bwMode="auto">
          <a:xfrm>
            <a:off x="6049963" y="5308631"/>
            <a:ext cx="711200" cy="2794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a:t>
            </a:r>
          </a:p>
        </p:txBody>
      </p:sp>
      <p:pic>
        <p:nvPicPr>
          <p:cNvPr id="18" name="Picture 17" descr="Computer_DesktopComputerSansKeyboard01">
            <a:extLst>
              <a:ext uri="{FF2B5EF4-FFF2-40B4-BE49-F238E27FC236}">
                <a16:creationId xmlns:a16="http://schemas.microsoft.com/office/drawing/2014/main" id="{CB280A5D-1571-7D66-1B55-D680420B934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10675" y="4414868"/>
            <a:ext cx="693738"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 name="AutoShape 18">
            <a:extLst>
              <a:ext uri="{FF2B5EF4-FFF2-40B4-BE49-F238E27FC236}">
                <a16:creationId xmlns:a16="http://schemas.microsoft.com/office/drawing/2014/main" id="{6699F3AC-47F2-640E-DF82-9460EF69D9CC}"/>
              </a:ext>
            </a:extLst>
          </p:cNvPr>
          <p:cNvSpPr>
            <a:spLocks noChangeArrowheads="1"/>
          </p:cNvSpPr>
          <p:nvPr/>
        </p:nvSpPr>
        <p:spPr bwMode="auto">
          <a:xfrm>
            <a:off x="9164638" y="5308631"/>
            <a:ext cx="711200" cy="2794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a:t>
            </a:r>
          </a:p>
        </p:txBody>
      </p:sp>
      <p:pic>
        <p:nvPicPr>
          <p:cNvPr id="20" name="Picture 19" descr="Computer_DesktopComputerSansKeyboard01">
            <a:extLst>
              <a:ext uri="{FF2B5EF4-FFF2-40B4-BE49-F238E27FC236}">
                <a16:creationId xmlns:a16="http://schemas.microsoft.com/office/drawing/2014/main" id="{8812B2AD-8C13-1854-BDD2-EE79A82232E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09289" y="4414868"/>
            <a:ext cx="693737"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 name="AutoShape 20">
            <a:extLst>
              <a:ext uri="{FF2B5EF4-FFF2-40B4-BE49-F238E27FC236}">
                <a16:creationId xmlns:a16="http://schemas.microsoft.com/office/drawing/2014/main" id="{1608BB60-1E3D-2C18-4D96-54E9BB6F456A}"/>
              </a:ext>
            </a:extLst>
          </p:cNvPr>
          <p:cNvSpPr>
            <a:spLocks noChangeArrowheads="1"/>
          </p:cNvSpPr>
          <p:nvPr/>
        </p:nvSpPr>
        <p:spPr bwMode="auto">
          <a:xfrm>
            <a:off x="10763250" y="5308631"/>
            <a:ext cx="711200" cy="2794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a:t>
            </a:r>
          </a:p>
        </p:txBody>
      </p:sp>
      <p:sp>
        <p:nvSpPr>
          <p:cNvPr id="22" name="AutoShape 21">
            <a:extLst>
              <a:ext uri="{FF2B5EF4-FFF2-40B4-BE49-F238E27FC236}">
                <a16:creationId xmlns:a16="http://schemas.microsoft.com/office/drawing/2014/main" id="{F18504D1-E785-6413-0525-FE428A5CD66B}"/>
              </a:ext>
            </a:extLst>
          </p:cNvPr>
          <p:cNvSpPr>
            <a:spLocks noChangeArrowheads="1"/>
          </p:cNvSpPr>
          <p:nvPr/>
        </p:nvSpPr>
        <p:spPr bwMode="auto">
          <a:xfrm>
            <a:off x="7310439" y="4318031"/>
            <a:ext cx="1381125" cy="690562"/>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600">
                <a:latin typeface="Arial Narrow" panose="020B0606020202030204" pitchFamily="34" charset="0"/>
              </a:rPr>
              <a:t>Routers</a:t>
            </a:r>
          </a:p>
          <a:p>
            <a:pPr>
              <a:lnSpc>
                <a:spcPct val="85000"/>
              </a:lnSpc>
            </a:pPr>
            <a:r>
              <a:rPr lang="en-US" altLang="en-US" sz="1600">
                <a:latin typeface="Arial Narrow" panose="020B0606020202030204" pitchFamily="34" charset="0"/>
              </a:rPr>
              <a:t>Non-RFC 1542 Compliant</a:t>
            </a:r>
          </a:p>
        </p:txBody>
      </p:sp>
      <p:sp>
        <p:nvSpPr>
          <p:cNvPr id="23" name="AutoShape 22">
            <a:extLst>
              <a:ext uri="{FF2B5EF4-FFF2-40B4-BE49-F238E27FC236}">
                <a16:creationId xmlns:a16="http://schemas.microsoft.com/office/drawing/2014/main" id="{B0D1C294-9112-24A9-3CC3-D2750D471A56}"/>
              </a:ext>
            </a:extLst>
          </p:cNvPr>
          <p:cNvSpPr>
            <a:spLocks noChangeArrowheads="1"/>
          </p:cNvSpPr>
          <p:nvPr/>
        </p:nvSpPr>
        <p:spPr bwMode="auto">
          <a:xfrm>
            <a:off x="6794501" y="3106965"/>
            <a:ext cx="2357438" cy="385763"/>
          </a:xfrm>
          <a:prstGeom prst="leftRightArrow">
            <a:avLst>
              <a:gd name="adj1" fmla="val 66519"/>
              <a:gd name="adj2" fmla="val 60489"/>
            </a:avLst>
          </a:prstGeom>
          <a:solidFill>
            <a:srgbClr val="FF0000">
              <a:alpha val="75000"/>
            </a:srgbClr>
          </a:solidFill>
          <a:ln w="9525" algn="ctr">
            <a:noFill/>
            <a:miter lim="800000"/>
            <a:headEnd/>
            <a:tailEnd/>
          </a:ln>
          <a:effectLst/>
        </p:spPr>
        <p:txBody>
          <a:bodyPr wrap="none" anchor="ctr"/>
          <a:lstStyle/>
          <a:p>
            <a:pPr algn="ctr">
              <a:defRPr/>
            </a:pPr>
            <a:r>
              <a:rPr lang="en-US">
                <a:effectLst>
                  <a:outerShdw blurRad="38100" dist="38100" dir="2700000" algn="tl">
                    <a:srgbClr val="000000"/>
                  </a:outerShdw>
                </a:effectLst>
                <a:latin typeface="Arial Narrow" pitchFamily="34" charset="0"/>
              </a:rPr>
              <a:t>Unicast</a:t>
            </a:r>
          </a:p>
        </p:txBody>
      </p:sp>
      <p:sp>
        <p:nvSpPr>
          <p:cNvPr id="24" name="Text Box 23">
            <a:extLst>
              <a:ext uri="{FF2B5EF4-FFF2-40B4-BE49-F238E27FC236}">
                <a16:creationId xmlns:a16="http://schemas.microsoft.com/office/drawing/2014/main" id="{BF2DAC57-C343-059D-6F90-8CE856D48768}"/>
              </a:ext>
            </a:extLst>
          </p:cNvPr>
          <p:cNvSpPr txBox="1">
            <a:spLocks noChangeArrowheads="1"/>
          </p:cNvSpPr>
          <p:nvPr/>
        </p:nvSpPr>
        <p:spPr bwMode="auto">
          <a:xfrm>
            <a:off x="5037139" y="3546506"/>
            <a:ext cx="110172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solidFill>
                  <a:srgbClr val="CC0000"/>
                </a:solidFill>
                <a:latin typeface="Arial Narrow" panose="020B0606020202030204" pitchFamily="34" charset="0"/>
              </a:rPr>
              <a:t>Broadcast</a:t>
            </a:r>
          </a:p>
        </p:txBody>
      </p:sp>
      <p:sp>
        <p:nvSpPr>
          <p:cNvPr id="25" name="Text Box 24">
            <a:extLst>
              <a:ext uri="{FF2B5EF4-FFF2-40B4-BE49-F238E27FC236}">
                <a16:creationId xmlns:a16="http://schemas.microsoft.com/office/drawing/2014/main" id="{F3AA3DFF-9F39-3DD4-218A-AFAF6C8C053C}"/>
              </a:ext>
            </a:extLst>
          </p:cNvPr>
          <p:cNvSpPr txBox="1">
            <a:spLocks noChangeArrowheads="1"/>
          </p:cNvSpPr>
          <p:nvPr/>
        </p:nvSpPr>
        <p:spPr bwMode="auto">
          <a:xfrm>
            <a:off x="4503739" y="3908456"/>
            <a:ext cx="100647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dirty="0">
                <a:latin typeface="Arial Narrow" panose="020B0606020202030204" pitchFamily="34" charset="0"/>
              </a:rPr>
              <a:t>Subnet A</a:t>
            </a:r>
          </a:p>
        </p:txBody>
      </p:sp>
      <p:sp>
        <p:nvSpPr>
          <p:cNvPr id="26" name="Text Box 25">
            <a:extLst>
              <a:ext uri="{FF2B5EF4-FFF2-40B4-BE49-F238E27FC236}">
                <a16:creationId xmlns:a16="http://schemas.microsoft.com/office/drawing/2014/main" id="{C25E80EC-838A-F849-7965-357E266AB495}"/>
              </a:ext>
            </a:extLst>
          </p:cNvPr>
          <p:cNvSpPr txBox="1">
            <a:spLocks noChangeArrowheads="1"/>
          </p:cNvSpPr>
          <p:nvPr/>
        </p:nvSpPr>
        <p:spPr bwMode="auto">
          <a:xfrm>
            <a:off x="10518776" y="3908456"/>
            <a:ext cx="100647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Subnet B</a:t>
            </a:r>
          </a:p>
        </p:txBody>
      </p:sp>
      <p:sp>
        <p:nvSpPr>
          <p:cNvPr id="27" name="Text Box 26">
            <a:extLst>
              <a:ext uri="{FF2B5EF4-FFF2-40B4-BE49-F238E27FC236}">
                <a16:creationId xmlns:a16="http://schemas.microsoft.com/office/drawing/2014/main" id="{71E2F855-ADE9-0C0E-974A-694F70DFDA22}"/>
              </a:ext>
            </a:extLst>
          </p:cNvPr>
          <p:cNvSpPr txBox="1">
            <a:spLocks noChangeArrowheads="1"/>
          </p:cNvSpPr>
          <p:nvPr/>
        </p:nvSpPr>
        <p:spPr bwMode="auto">
          <a:xfrm>
            <a:off x="9840914" y="3546506"/>
            <a:ext cx="110172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solidFill>
                  <a:srgbClr val="CC0000"/>
                </a:solidFill>
                <a:latin typeface="Arial Narrow" panose="020B0606020202030204" pitchFamily="34" charset="0"/>
              </a:rPr>
              <a:t>Broadcast</a:t>
            </a:r>
          </a:p>
        </p:txBody>
      </p:sp>
      <p:sp>
        <p:nvSpPr>
          <p:cNvPr id="28" name="Oval 27">
            <a:extLst>
              <a:ext uri="{FF2B5EF4-FFF2-40B4-BE49-F238E27FC236}">
                <a16:creationId xmlns:a16="http://schemas.microsoft.com/office/drawing/2014/main" id="{21623DC4-72ED-727E-64DE-758D34B7A995}"/>
              </a:ext>
            </a:extLst>
          </p:cNvPr>
          <p:cNvSpPr>
            <a:spLocks noChangeArrowheads="1"/>
          </p:cNvSpPr>
          <p:nvPr/>
        </p:nvSpPr>
        <p:spPr bwMode="auto">
          <a:xfrm>
            <a:off x="6188075" y="3490943"/>
            <a:ext cx="488950" cy="488950"/>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29" name="Oval 28">
            <a:extLst>
              <a:ext uri="{FF2B5EF4-FFF2-40B4-BE49-F238E27FC236}">
                <a16:creationId xmlns:a16="http://schemas.microsoft.com/office/drawing/2014/main" id="{F99D4197-60FF-B403-D441-D5B0ABE1A18C}"/>
              </a:ext>
            </a:extLst>
          </p:cNvPr>
          <p:cNvSpPr>
            <a:spLocks noChangeArrowheads="1"/>
          </p:cNvSpPr>
          <p:nvPr/>
        </p:nvSpPr>
        <p:spPr bwMode="auto">
          <a:xfrm>
            <a:off x="6270626" y="3573494"/>
            <a:ext cx="322263" cy="322263"/>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30" name="Oval 29">
            <a:extLst>
              <a:ext uri="{FF2B5EF4-FFF2-40B4-BE49-F238E27FC236}">
                <a16:creationId xmlns:a16="http://schemas.microsoft.com/office/drawing/2014/main" id="{1A455C8B-0A95-B250-F52E-19DF815E29F0}"/>
              </a:ext>
            </a:extLst>
          </p:cNvPr>
          <p:cNvSpPr>
            <a:spLocks noChangeArrowheads="1"/>
          </p:cNvSpPr>
          <p:nvPr/>
        </p:nvSpPr>
        <p:spPr bwMode="auto">
          <a:xfrm>
            <a:off x="6348414" y="3651282"/>
            <a:ext cx="168275" cy="168275"/>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31" name="Oval 30">
            <a:extLst>
              <a:ext uri="{FF2B5EF4-FFF2-40B4-BE49-F238E27FC236}">
                <a16:creationId xmlns:a16="http://schemas.microsoft.com/office/drawing/2014/main" id="{D28B6F13-ACF0-4494-076A-AD370E0C1810}"/>
              </a:ext>
            </a:extLst>
          </p:cNvPr>
          <p:cNvSpPr>
            <a:spLocks noChangeArrowheads="1"/>
          </p:cNvSpPr>
          <p:nvPr/>
        </p:nvSpPr>
        <p:spPr bwMode="auto">
          <a:xfrm>
            <a:off x="9266238" y="3490943"/>
            <a:ext cx="488950" cy="488950"/>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32" name="Oval 31">
            <a:extLst>
              <a:ext uri="{FF2B5EF4-FFF2-40B4-BE49-F238E27FC236}">
                <a16:creationId xmlns:a16="http://schemas.microsoft.com/office/drawing/2014/main" id="{58A05A2A-AF28-788F-80F5-D4A01ACD962F}"/>
              </a:ext>
            </a:extLst>
          </p:cNvPr>
          <p:cNvSpPr>
            <a:spLocks noChangeArrowheads="1"/>
          </p:cNvSpPr>
          <p:nvPr/>
        </p:nvSpPr>
        <p:spPr bwMode="auto">
          <a:xfrm>
            <a:off x="9348788" y="3573494"/>
            <a:ext cx="322262" cy="322263"/>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33" name="Oval 32">
            <a:extLst>
              <a:ext uri="{FF2B5EF4-FFF2-40B4-BE49-F238E27FC236}">
                <a16:creationId xmlns:a16="http://schemas.microsoft.com/office/drawing/2014/main" id="{73011052-09C7-DBC7-0459-127AB73C8BF3}"/>
              </a:ext>
            </a:extLst>
          </p:cNvPr>
          <p:cNvSpPr>
            <a:spLocks noChangeArrowheads="1"/>
          </p:cNvSpPr>
          <p:nvPr/>
        </p:nvSpPr>
        <p:spPr bwMode="auto">
          <a:xfrm>
            <a:off x="9426576" y="3651282"/>
            <a:ext cx="168275" cy="168275"/>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pic>
        <p:nvPicPr>
          <p:cNvPr id="34" name="Picture 33" descr="Rackmount_Router01">
            <a:extLst>
              <a:ext uri="{FF2B5EF4-FFF2-40B4-BE49-F238E27FC236}">
                <a16:creationId xmlns:a16="http://schemas.microsoft.com/office/drawing/2014/main" id="{81584B57-6594-EEA2-F859-7F98EBFA5B5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05839" y="3864006"/>
            <a:ext cx="7143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5" name="Rectangle 34">
            <a:extLst>
              <a:ext uri="{FF2B5EF4-FFF2-40B4-BE49-F238E27FC236}">
                <a16:creationId xmlns:a16="http://schemas.microsoft.com/office/drawing/2014/main" id="{40BE7CAB-6B02-C54A-4BE7-F779A4A5C192}"/>
              </a:ext>
            </a:extLst>
          </p:cNvPr>
          <p:cNvSpPr/>
          <p:nvPr/>
        </p:nvSpPr>
        <p:spPr>
          <a:xfrm>
            <a:off x="147972" y="3784250"/>
            <a:ext cx="3690605" cy="1338828"/>
          </a:xfrm>
          <a:prstGeom prst="rect">
            <a:avLst/>
          </a:prstGeom>
        </p:spPr>
        <p:txBody>
          <a:bodyPr wrap="square">
            <a:spAutoFit/>
          </a:bodyPr>
          <a:lstStyle/>
          <a:p>
            <a:pPr algn="just">
              <a:lnSpc>
                <a:spcPct val="90000"/>
              </a:lnSpc>
              <a:spcBef>
                <a:spcPct val="40000"/>
              </a:spcBef>
              <a:buClr>
                <a:srgbClr val="8DACD0"/>
              </a:buClr>
              <a:buSzPct val="70000"/>
            </a:pPr>
            <a:r>
              <a:rPr lang="en-US" altLang="en-US" b="1" i="1" dirty="0">
                <a:latin typeface="Arial Narrow" panose="020B0606020202030204" pitchFamily="34" charset="0"/>
              </a:rPr>
              <a:t>A DHCP relay agent is a computer or router configured to listen for DHCP/BOOTP broadcasts from DHCP clients and then relay those messages to DCHP servers on different subnets </a:t>
            </a:r>
          </a:p>
        </p:txBody>
      </p:sp>
    </p:spTree>
    <p:extLst>
      <p:ext uri="{BB962C8B-B14F-4D97-AF65-F5344CB8AC3E}">
        <p14:creationId xmlns:p14="http://schemas.microsoft.com/office/powerpoint/2010/main" val="462877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0"/>
                                        </p:tgtEl>
                                        <p:attrNameLst>
                                          <p:attrName>style.visibility</p:attrName>
                                        </p:attrNameLst>
                                      </p:cBhvr>
                                      <p:to>
                                        <p:strVal val="visible"/>
                                      </p:to>
                                    </p:set>
                                  </p:childTnLst>
                                </p:cTn>
                              </p:par>
                            </p:childTnLst>
                          </p:cTn>
                        </p:par>
                        <p:par>
                          <p:cTn id="7" fill="hold">
                            <p:stCondLst>
                              <p:cond delay="500"/>
                            </p:stCondLst>
                            <p:childTnLst>
                              <p:par>
                                <p:cTn id="8" presetID="1" presetClass="entr" presetSubtype="0" fill="hold" grpId="0" nodeType="afterEffect">
                                  <p:stCondLst>
                                    <p:cond delay="0"/>
                                  </p:stCondLst>
                                  <p:childTnLst>
                                    <p:set>
                                      <p:cBhvr>
                                        <p:cTn id="9" dur="1" fill="hold">
                                          <p:stCondLst>
                                            <p:cond delay="499"/>
                                          </p:stCondLst>
                                        </p:cTn>
                                        <p:tgtEl>
                                          <p:spTgt spid="29"/>
                                        </p:tgtEl>
                                        <p:attrNameLst>
                                          <p:attrName>style.visibility</p:attrName>
                                        </p:attrNameLst>
                                      </p:cBhvr>
                                      <p:to>
                                        <p:strVal val="visible"/>
                                      </p:to>
                                    </p:set>
                                  </p:childTnLst>
                                </p:cTn>
                              </p:par>
                            </p:childTnLst>
                          </p:cTn>
                        </p:par>
                        <p:par>
                          <p:cTn id="10" fill="hold">
                            <p:stCondLst>
                              <p:cond delay="1000"/>
                            </p:stCondLst>
                            <p:childTnLst>
                              <p:par>
                                <p:cTn id="11" presetID="1" presetClass="entr" presetSubtype="0" fill="hold" grpId="0" nodeType="afterEffect">
                                  <p:stCondLst>
                                    <p:cond delay="0"/>
                                  </p:stCondLst>
                                  <p:childTnLst>
                                    <p:set>
                                      <p:cBhvr>
                                        <p:cTn id="12" dur="1" fill="hold">
                                          <p:stCondLst>
                                            <p:cond delay="499"/>
                                          </p:stCondLst>
                                        </p:cTn>
                                        <p:tgtEl>
                                          <p:spTgt spid="28"/>
                                        </p:tgtEl>
                                        <p:attrNameLst>
                                          <p:attrName>style.visibility</p:attrName>
                                        </p:attrNameLst>
                                      </p:cBhvr>
                                      <p:to>
                                        <p:strVal val="visible"/>
                                      </p:to>
                                    </p:set>
                                  </p:childTnLst>
                                </p:cTn>
                              </p:par>
                            </p:childTnLst>
                          </p:cTn>
                        </p:par>
                        <p:par>
                          <p:cTn id="13" fill="hold">
                            <p:stCondLst>
                              <p:cond delay="1500"/>
                            </p:stCondLst>
                            <p:childTnLst>
                              <p:par>
                                <p:cTn id="14" presetID="1" presetClass="entr" presetSubtype="0" fill="hold" grpId="0" nodeType="afterEffect">
                                  <p:stCondLst>
                                    <p:cond delay="0"/>
                                  </p:stCondLst>
                                  <p:childTnLst>
                                    <p:set>
                                      <p:cBhvr>
                                        <p:cTn id="15" dur="1" fill="hold">
                                          <p:stCondLst>
                                            <p:cond delay="499"/>
                                          </p:stCondLst>
                                        </p:cTn>
                                        <p:tgtEl>
                                          <p:spTgt spid="33"/>
                                        </p:tgtEl>
                                        <p:attrNameLst>
                                          <p:attrName>style.visibility</p:attrName>
                                        </p:attrNameLst>
                                      </p:cBhvr>
                                      <p:to>
                                        <p:strVal val="visible"/>
                                      </p:to>
                                    </p:set>
                                  </p:childTnLst>
                                </p:cTn>
                              </p:par>
                            </p:childTnLst>
                          </p:cTn>
                        </p:par>
                        <p:par>
                          <p:cTn id="16" fill="hold">
                            <p:stCondLst>
                              <p:cond delay="2000"/>
                            </p:stCondLst>
                            <p:childTnLst>
                              <p:par>
                                <p:cTn id="17" presetID="1" presetClass="entr" presetSubtype="0" fill="hold" grpId="0" nodeType="afterEffect">
                                  <p:stCondLst>
                                    <p:cond delay="0"/>
                                  </p:stCondLst>
                                  <p:childTnLst>
                                    <p:set>
                                      <p:cBhvr>
                                        <p:cTn id="18" dur="1" fill="hold">
                                          <p:stCondLst>
                                            <p:cond delay="499"/>
                                          </p:stCondLst>
                                        </p:cTn>
                                        <p:tgtEl>
                                          <p:spTgt spid="32"/>
                                        </p:tgtEl>
                                        <p:attrNameLst>
                                          <p:attrName>style.visibility</p:attrName>
                                        </p:attrNameLst>
                                      </p:cBhvr>
                                      <p:to>
                                        <p:strVal val="visible"/>
                                      </p:to>
                                    </p:set>
                                  </p:childTnLst>
                                </p:cTn>
                              </p:par>
                            </p:childTnLst>
                          </p:cTn>
                        </p:par>
                        <p:par>
                          <p:cTn id="19" fill="hold">
                            <p:stCondLst>
                              <p:cond delay="2500"/>
                            </p:stCondLst>
                            <p:childTnLst>
                              <p:par>
                                <p:cTn id="20" presetID="1" presetClass="entr" presetSubtype="0" fill="hold" grpId="0" nodeType="afterEffect">
                                  <p:stCondLst>
                                    <p:cond delay="0"/>
                                  </p:stCondLst>
                                  <p:childTnLst>
                                    <p:set>
                                      <p:cBhvr>
                                        <p:cTn id="21" dur="1" fill="hold">
                                          <p:stCondLst>
                                            <p:cond delay="499"/>
                                          </p:stCondLst>
                                        </p:cTn>
                                        <p:tgtEl>
                                          <p:spTgt spid="3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animBg="1"/>
      <p:bldP spid="29" grpId="0" animBg="1"/>
      <p:bldP spid="30" grpId="0" animBg="1"/>
      <p:bldP spid="31" grpId="0" animBg="1"/>
      <p:bldP spid="32" grpId="0" animBg="1"/>
      <p:bldP spid="33"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67" y="2566878"/>
            <a:ext cx="5214654" cy="1143000"/>
          </a:xfrm>
        </p:spPr>
        <p:txBody>
          <a:bodyPr>
            <a:noAutofit/>
          </a:bodyPr>
          <a:lstStyle/>
          <a:p>
            <a:pPr algn="l"/>
            <a:r>
              <a:rPr lang="en-US" sz="3200" dirty="0">
                <a:solidFill>
                  <a:schemeClr val="accent1">
                    <a:lumMod val="50000"/>
                  </a:schemeClr>
                </a:solidFill>
              </a:rPr>
              <a:t>DHCP: Relay Agents</a:t>
            </a:r>
            <a:endParaRPr lang="en-GB" sz="3200" dirty="0">
              <a:solidFill>
                <a:schemeClr val="accent1">
                  <a:lumMod val="50000"/>
                </a:schemeClr>
              </a:solidFill>
            </a:endParaRPr>
          </a:p>
        </p:txBody>
      </p:sp>
      <p:sp>
        <p:nvSpPr>
          <p:cNvPr id="33" name="Line 3"/>
          <p:cNvSpPr>
            <a:spLocks noChangeShapeType="1"/>
          </p:cNvSpPr>
          <p:nvPr/>
        </p:nvSpPr>
        <p:spPr bwMode="auto">
          <a:xfrm>
            <a:off x="7239234" y="579964"/>
            <a:ext cx="2236787" cy="0"/>
          </a:xfrm>
          <a:prstGeom prst="line">
            <a:avLst/>
          </a:prstGeom>
          <a:noFill/>
          <a:ln w="3810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sp>
        <p:nvSpPr>
          <p:cNvPr id="34" name="Line 4"/>
          <p:cNvSpPr>
            <a:spLocks noChangeShapeType="1"/>
          </p:cNvSpPr>
          <p:nvPr/>
        </p:nvSpPr>
        <p:spPr bwMode="auto">
          <a:xfrm flipH="1">
            <a:off x="7148745" y="786339"/>
            <a:ext cx="2236788" cy="0"/>
          </a:xfrm>
          <a:prstGeom prst="line">
            <a:avLst/>
          </a:prstGeom>
          <a:noFill/>
          <a:ln w="3810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sp>
        <p:nvSpPr>
          <p:cNvPr id="35" name="AutoShape 5"/>
          <p:cNvSpPr>
            <a:spLocks noChangeArrowheads="1"/>
          </p:cNvSpPr>
          <p:nvPr/>
        </p:nvSpPr>
        <p:spPr bwMode="auto">
          <a:xfrm>
            <a:off x="7461484" y="1795990"/>
            <a:ext cx="1895475" cy="53657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95000"/>
              </a:lnSpc>
            </a:pPr>
            <a:r>
              <a:rPr lang="en-US" altLang="en-US" sz="1600">
                <a:latin typeface="Arial Narrow" panose="020B0606020202030204" pitchFamily="34" charset="0"/>
              </a:rPr>
              <a:t>Router</a:t>
            </a:r>
          </a:p>
          <a:p>
            <a:pPr>
              <a:lnSpc>
                <a:spcPct val="95000"/>
              </a:lnSpc>
            </a:pPr>
            <a:r>
              <a:rPr lang="en-US" altLang="en-US" sz="1400">
                <a:latin typeface="Arial Narrow" panose="020B0606020202030204" pitchFamily="34" charset="0"/>
              </a:rPr>
              <a:t>Non-RFC 1542 Compliant</a:t>
            </a:r>
          </a:p>
        </p:txBody>
      </p:sp>
      <p:sp>
        <p:nvSpPr>
          <p:cNvPr id="36" name="Line 6"/>
          <p:cNvSpPr>
            <a:spLocks noChangeShapeType="1"/>
          </p:cNvSpPr>
          <p:nvPr/>
        </p:nvSpPr>
        <p:spPr bwMode="auto">
          <a:xfrm>
            <a:off x="7116996" y="1416576"/>
            <a:ext cx="2486025" cy="0"/>
          </a:xfrm>
          <a:prstGeom prst="line">
            <a:avLst/>
          </a:prstGeom>
          <a:noFill/>
          <a:ln w="57150">
            <a:solidFill>
              <a:srgbClr val="808080"/>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sp>
        <p:nvSpPr>
          <p:cNvPr id="37" name="Oval 7"/>
          <p:cNvSpPr>
            <a:spLocks noChangeArrowheads="1"/>
          </p:cNvSpPr>
          <p:nvPr/>
        </p:nvSpPr>
        <p:spPr bwMode="auto">
          <a:xfrm>
            <a:off x="4950058" y="664101"/>
            <a:ext cx="2343150" cy="1557338"/>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endParaRPr lang="en-GB" altLang="en-US">
              <a:latin typeface="Arial Narrow" panose="020B0606020202030204" pitchFamily="34" charset="0"/>
            </a:endParaRPr>
          </a:p>
        </p:txBody>
      </p:sp>
      <p:pic>
        <p:nvPicPr>
          <p:cNvPr id="38" name="Picture 8"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13534" y="1473726"/>
            <a:ext cx="693737"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 name="Picture 9" descr="Rackmount_Router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55196" y="1272115"/>
            <a:ext cx="917575" cy="587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0" name="Picture 10" descr="Server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56584" y="324376"/>
            <a:ext cx="731837" cy="927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 name="AutoShape 11"/>
          <p:cNvSpPr>
            <a:spLocks noChangeArrowheads="1"/>
          </p:cNvSpPr>
          <p:nvPr/>
        </p:nvSpPr>
        <p:spPr bwMode="auto">
          <a:xfrm>
            <a:off x="5127859" y="1942039"/>
            <a:ext cx="815975" cy="2794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Client1</a:t>
            </a:r>
          </a:p>
        </p:txBody>
      </p:sp>
      <p:sp>
        <p:nvSpPr>
          <p:cNvPr id="42" name="AutoShape 12"/>
          <p:cNvSpPr>
            <a:spLocks noChangeArrowheads="1"/>
          </p:cNvSpPr>
          <p:nvPr/>
        </p:nvSpPr>
        <p:spPr bwMode="auto">
          <a:xfrm>
            <a:off x="4691296" y="378352"/>
            <a:ext cx="1597025" cy="303213"/>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Relay Agent</a:t>
            </a:r>
          </a:p>
        </p:txBody>
      </p:sp>
      <p:pic>
        <p:nvPicPr>
          <p:cNvPr id="43" name="Picture 13"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40734" y="1473726"/>
            <a:ext cx="693737"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4" name="AutoShape 14"/>
          <p:cNvSpPr>
            <a:spLocks noChangeArrowheads="1"/>
          </p:cNvSpPr>
          <p:nvPr/>
        </p:nvSpPr>
        <p:spPr bwMode="auto">
          <a:xfrm>
            <a:off x="6070834" y="1762651"/>
            <a:ext cx="815975" cy="2794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Client2</a:t>
            </a:r>
          </a:p>
        </p:txBody>
      </p:sp>
      <p:sp>
        <p:nvSpPr>
          <p:cNvPr id="45" name="Oval 15"/>
          <p:cNvSpPr>
            <a:spLocks noChangeArrowheads="1"/>
          </p:cNvSpPr>
          <p:nvPr/>
        </p:nvSpPr>
        <p:spPr bwMode="auto">
          <a:xfrm>
            <a:off x="9476020" y="664101"/>
            <a:ext cx="2343150" cy="1557338"/>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r"/>
            <a:endParaRPr lang="en-GB" altLang="en-US">
              <a:latin typeface="Arial Narrow" panose="020B0606020202030204" pitchFamily="34" charset="0"/>
            </a:endParaRPr>
          </a:p>
        </p:txBody>
      </p:sp>
      <p:sp>
        <p:nvSpPr>
          <p:cNvPr id="46" name="AutoShape 16"/>
          <p:cNvSpPr>
            <a:spLocks noChangeArrowheads="1"/>
          </p:cNvSpPr>
          <p:nvPr/>
        </p:nvSpPr>
        <p:spPr bwMode="auto">
          <a:xfrm>
            <a:off x="10390420" y="378352"/>
            <a:ext cx="1252538" cy="303213"/>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Server</a:t>
            </a:r>
          </a:p>
        </p:txBody>
      </p:sp>
      <p:pic>
        <p:nvPicPr>
          <p:cNvPr id="47" name="Picture 17" descr="Server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09370" y="324376"/>
            <a:ext cx="731838" cy="927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8" name="Picture 18"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092095" y="1473726"/>
            <a:ext cx="693738"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9" name="AutoShape 19"/>
          <p:cNvSpPr>
            <a:spLocks noChangeArrowheads="1"/>
          </p:cNvSpPr>
          <p:nvPr/>
        </p:nvSpPr>
        <p:spPr bwMode="auto">
          <a:xfrm>
            <a:off x="10220559" y="1826151"/>
            <a:ext cx="815975" cy="2794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Client3</a:t>
            </a:r>
          </a:p>
        </p:txBody>
      </p:sp>
      <p:sp>
        <p:nvSpPr>
          <p:cNvPr id="50" name="Oval 20"/>
          <p:cNvSpPr>
            <a:spLocks noChangeArrowheads="1"/>
          </p:cNvSpPr>
          <p:nvPr/>
        </p:nvSpPr>
        <p:spPr bwMode="auto">
          <a:xfrm>
            <a:off x="5138970" y="1240364"/>
            <a:ext cx="488950" cy="488950"/>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51" name="Oval 21"/>
          <p:cNvSpPr>
            <a:spLocks noChangeArrowheads="1"/>
          </p:cNvSpPr>
          <p:nvPr/>
        </p:nvSpPr>
        <p:spPr bwMode="auto">
          <a:xfrm>
            <a:off x="5221521" y="1322914"/>
            <a:ext cx="322263" cy="322262"/>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52" name="Oval 22"/>
          <p:cNvSpPr>
            <a:spLocks noChangeArrowheads="1"/>
          </p:cNvSpPr>
          <p:nvPr/>
        </p:nvSpPr>
        <p:spPr bwMode="auto">
          <a:xfrm>
            <a:off x="5299309" y="1400702"/>
            <a:ext cx="168275" cy="168275"/>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53" name="Oval 23"/>
          <p:cNvSpPr>
            <a:spLocks noChangeArrowheads="1"/>
          </p:cNvSpPr>
          <p:nvPr/>
        </p:nvSpPr>
        <p:spPr bwMode="auto">
          <a:xfrm>
            <a:off x="6102583" y="868889"/>
            <a:ext cx="488950" cy="488950"/>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54" name="Oval 24"/>
          <p:cNvSpPr>
            <a:spLocks noChangeArrowheads="1"/>
          </p:cNvSpPr>
          <p:nvPr/>
        </p:nvSpPr>
        <p:spPr bwMode="auto">
          <a:xfrm>
            <a:off x="6185133" y="951439"/>
            <a:ext cx="322262" cy="322262"/>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55" name="Oval 25"/>
          <p:cNvSpPr>
            <a:spLocks noChangeArrowheads="1"/>
          </p:cNvSpPr>
          <p:nvPr/>
        </p:nvSpPr>
        <p:spPr bwMode="auto">
          <a:xfrm>
            <a:off x="6262921" y="1029227"/>
            <a:ext cx="168275" cy="168275"/>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grpSp>
        <p:nvGrpSpPr>
          <p:cNvPr id="56" name="Group 26"/>
          <p:cNvGrpSpPr>
            <a:grpSpLocks/>
          </p:cNvGrpSpPr>
          <p:nvPr/>
        </p:nvGrpSpPr>
        <p:grpSpPr bwMode="auto">
          <a:xfrm>
            <a:off x="4669071" y="324376"/>
            <a:ext cx="7223125" cy="4979988"/>
            <a:chOff x="576" y="784"/>
            <a:chExt cx="4550" cy="3137"/>
          </a:xfrm>
        </p:grpSpPr>
        <p:sp>
          <p:nvSpPr>
            <p:cNvPr id="57" name="AutoShape 27"/>
            <p:cNvSpPr>
              <a:spLocks noChangeArrowheads="1"/>
            </p:cNvSpPr>
            <p:nvPr/>
          </p:nvSpPr>
          <p:spPr bwMode="auto">
            <a:xfrm>
              <a:off x="576" y="802"/>
              <a:ext cx="4550" cy="3119"/>
            </a:xfrm>
            <a:prstGeom prst="roundRect">
              <a:avLst>
                <a:gd name="adj" fmla="val 2931"/>
              </a:avLst>
            </a:prstGeom>
            <a:gradFill rotWithShape="1">
              <a:gsLst>
                <a:gs pos="0">
                  <a:srgbClr val="FFFFFF"/>
                </a:gs>
                <a:gs pos="100000">
                  <a:srgbClr val="EEEFD7"/>
                </a:gs>
              </a:gsLst>
              <a:lin ang="5400000" scaled="1"/>
            </a:gradFill>
            <a:ln>
              <a:noFill/>
            </a:ln>
            <a:extLst>
              <a:ext uri="{91240B29-F687-4F45-9708-019B960494DF}">
                <a14:hiddenLine xmlns:a14="http://schemas.microsoft.com/office/drawing/2010/main" w="6350" algn="ctr">
                  <a:solidFill>
                    <a:srgbClr val="000000"/>
                  </a:solidFill>
                  <a:round/>
                  <a:headEnd/>
                  <a:tailEnd/>
                </a14:hiddenLine>
              </a:ext>
            </a:extLst>
          </p:spPr>
          <p:txBody>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grpSp>
          <p:nvGrpSpPr>
            <p:cNvPr id="58" name="Group 28"/>
            <p:cNvGrpSpPr>
              <a:grpSpLocks/>
            </p:cNvGrpSpPr>
            <p:nvPr/>
          </p:nvGrpSpPr>
          <p:grpSpPr bwMode="auto">
            <a:xfrm>
              <a:off x="590" y="784"/>
              <a:ext cx="4490" cy="1265"/>
              <a:chOff x="590" y="784"/>
              <a:chExt cx="4490" cy="1265"/>
            </a:xfrm>
          </p:grpSpPr>
          <p:sp>
            <p:nvSpPr>
              <p:cNvPr id="59" name="AutoShape 29"/>
              <p:cNvSpPr>
                <a:spLocks noChangeArrowheads="1"/>
              </p:cNvSpPr>
              <p:nvPr/>
            </p:nvSpPr>
            <p:spPr bwMode="auto">
              <a:xfrm>
                <a:off x="2335" y="1711"/>
                <a:ext cx="1194" cy="338"/>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95000"/>
                  </a:lnSpc>
                </a:pPr>
                <a:r>
                  <a:rPr lang="en-US" altLang="en-US" sz="1600">
                    <a:latin typeface="Arial Narrow" panose="020B0606020202030204" pitchFamily="34" charset="0"/>
                  </a:rPr>
                  <a:t>Router</a:t>
                </a:r>
              </a:p>
              <a:p>
                <a:pPr>
                  <a:lnSpc>
                    <a:spcPct val="95000"/>
                  </a:lnSpc>
                </a:pPr>
                <a:r>
                  <a:rPr lang="en-US" altLang="en-US" sz="1400">
                    <a:latin typeface="Arial Narrow" panose="020B0606020202030204" pitchFamily="34" charset="0"/>
                  </a:rPr>
                  <a:t>Non-RFC 1542 Compliant</a:t>
                </a:r>
              </a:p>
            </p:txBody>
          </p:sp>
          <p:sp>
            <p:nvSpPr>
              <p:cNvPr id="60" name="Line 30"/>
              <p:cNvSpPr>
                <a:spLocks noChangeShapeType="1"/>
              </p:cNvSpPr>
              <p:nvPr/>
            </p:nvSpPr>
            <p:spPr bwMode="auto">
              <a:xfrm>
                <a:off x="2118" y="1472"/>
                <a:ext cx="1566" cy="0"/>
              </a:xfrm>
              <a:prstGeom prst="line">
                <a:avLst/>
              </a:prstGeom>
              <a:noFill/>
              <a:ln w="57150">
                <a:solidFill>
                  <a:srgbClr val="808080"/>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sp>
            <p:nvSpPr>
              <p:cNvPr id="61" name="Oval 31"/>
              <p:cNvSpPr>
                <a:spLocks noChangeArrowheads="1"/>
              </p:cNvSpPr>
              <p:nvPr/>
            </p:nvSpPr>
            <p:spPr bwMode="auto">
              <a:xfrm>
                <a:off x="753" y="998"/>
                <a:ext cx="1476" cy="981"/>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endParaRPr lang="en-GB" altLang="en-US">
                  <a:latin typeface="Arial Narrow" panose="020B0606020202030204" pitchFamily="34" charset="0"/>
                </a:endParaRPr>
              </a:p>
            </p:txBody>
          </p:sp>
          <p:pic>
            <p:nvPicPr>
              <p:cNvPr id="62" name="Picture 32"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7" y="1508"/>
                <a:ext cx="437" cy="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3" name="Picture 33" descr="Rackmount_Router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46" y="1381"/>
                <a:ext cx="578" cy="3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4" name="Picture 34" descr="Server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39" y="784"/>
                <a:ext cx="461" cy="5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5" name="AutoShape 35"/>
              <p:cNvSpPr>
                <a:spLocks noChangeArrowheads="1"/>
              </p:cNvSpPr>
              <p:nvPr/>
            </p:nvSpPr>
            <p:spPr bwMode="auto">
              <a:xfrm>
                <a:off x="865" y="1803"/>
                <a:ext cx="514" cy="17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Client1</a:t>
                </a:r>
              </a:p>
            </p:txBody>
          </p:sp>
          <p:sp>
            <p:nvSpPr>
              <p:cNvPr id="66" name="AutoShape 36"/>
              <p:cNvSpPr>
                <a:spLocks noChangeArrowheads="1"/>
              </p:cNvSpPr>
              <p:nvPr/>
            </p:nvSpPr>
            <p:spPr bwMode="auto">
              <a:xfrm>
                <a:off x="590" y="818"/>
                <a:ext cx="1006" cy="191"/>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Relay Agent</a:t>
                </a:r>
              </a:p>
            </p:txBody>
          </p:sp>
          <p:pic>
            <p:nvPicPr>
              <p:cNvPr id="67" name="Picture 37"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55" y="1508"/>
                <a:ext cx="437" cy="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7" name="AutoShape 38"/>
              <p:cNvSpPr>
                <a:spLocks noChangeArrowheads="1"/>
              </p:cNvSpPr>
              <p:nvPr/>
            </p:nvSpPr>
            <p:spPr bwMode="auto">
              <a:xfrm>
                <a:off x="1459" y="1690"/>
                <a:ext cx="514" cy="17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Client2</a:t>
                </a:r>
              </a:p>
            </p:txBody>
          </p:sp>
          <p:sp>
            <p:nvSpPr>
              <p:cNvPr id="98" name="Oval 39"/>
              <p:cNvSpPr>
                <a:spLocks noChangeArrowheads="1"/>
              </p:cNvSpPr>
              <p:nvPr/>
            </p:nvSpPr>
            <p:spPr bwMode="auto">
              <a:xfrm>
                <a:off x="3604" y="998"/>
                <a:ext cx="1476" cy="981"/>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r"/>
                <a:endParaRPr lang="en-GB" altLang="en-US">
                  <a:latin typeface="Arial Narrow" panose="020B0606020202030204" pitchFamily="34" charset="0"/>
                </a:endParaRPr>
              </a:p>
            </p:txBody>
          </p:sp>
          <p:sp>
            <p:nvSpPr>
              <p:cNvPr id="99" name="AutoShape 40"/>
              <p:cNvSpPr>
                <a:spLocks noChangeArrowheads="1"/>
              </p:cNvSpPr>
              <p:nvPr/>
            </p:nvSpPr>
            <p:spPr bwMode="auto">
              <a:xfrm>
                <a:off x="4180" y="818"/>
                <a:ext cx="789" cy="191"/>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Server</a:t>
                </a:r>
              </a:p>
            </p:txBody>
          </p:sp>
          <p:pic>
            <p:nvPicPr>
              <p:cNvPr id="100" name="Picture 41" descr="Server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88" y="784"/>
                <a:ext cx="461" cy="5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1" name="Picture 42"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22" y="1508"/>
                <a:ext cx="437" cy="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 name="AutoShape 43"/>
              <p:cNvSpPr>
                <a:spLocks noChangeArrowheads="1"/>
              </p:cNvSpPr>
              <p:nvPr/>
            </p:nvSpPr>
            <p:spPr bwMode="auto">
              <a:xfrm>
                <a:off x="4073" y="1730"/>
                <a:ext cx="514" cy="17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Client3</a:t>
                </a:r>
              </a:p>
            </p:txBody>
          </p:sp>
        </p:grpSp>
      </p:grpSp>
      <p:grpSp>
        <p:nvGrpSpPr>
          <p:cNvPr id="103" name="Group 44"/>
          <p:cNvGrpSpPr>
            <a:grpSpLocks/>
          </p:cNvGrpSpPr>
          <p:nvPr/>
        </p:nvGrpSpPr>
        <p:grpSpPr bwMode="auto">
          <a:xfrm>
            <a:off x="5429483" y="2508777"/>
            <a:ext cx="6234112" cy="327025"/>
            <a:chOff x="914" y="2208"/>
            <a:chExt cx="3854" cy="206"/>
          </a:xfrm>
        </p:grpSpPr>
        <p:sp>
          <p:nvSpPr>
            <p:cNvPr id="104" name="AutoShape 45"/>
            <p:cNvSpPr>
              <a:spLocks noChangeArrowheads="1"/>
            </p:cNvSpPr>
            <p:nvPr/>
          </p:nvSpPr>
          <p:spPr bwMode="auto">
            <a:xfrm>
              <a:off x="998" y="2208"/>
              <a:ext cx="3770" cy="206"/>
            </a:xfrm>
            <a:prstGeom prst="roundRect">
              <a:avLst>
                <a:gd name="adj" fmla="val 16667"/>
              </a:avLst>
            </a:prstGeom>
            <a:gradFill rotWithShape="1">
              <a:gsLst>
                <a:gs pos="0">
                  <a:srgbClr val="EAABA0"/>
                </a:gs>
                <a:gs pos="100000">
                  <a:srgbClr val="F6D9D4"/>
                </a:gs>
              </a:gsLst>
              <a:lin ang="2700000" scaled="1"/>
            </a:gradFill>
            <a:ln w="9525" algn="ctr">
              <a:solidFill>
                <a:srgbClr val="333333"/>
              </a:solidFill>
              <a:round/>
              <a:headEnd/>
              <a:tailEnd/>
            </a:ln>
            <a:effectLst>
              <a:outerShdw dist="35921" dir="2700000" algn="ctr" rotWithShape="0">
                <a:srgbClr val="C0C0C0"/>
              </a:outerShdw>
            </a:effectLst>
          </p:spPr>
          <p:txBody>
            <a:bodyPr lIns="18288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sz="1600">
                  <a:latin typeface="Arial Narrow" panose="020B0606020202030204" pitchFamily="34" charset="0"/>
                </a:rPr>
                <a:t>Client1 broadcasts a DHCPDISCOVER packet</a:t>
              </a:r>
            </a:p>
          </p:txBody>
        </p:sp>
        <p:sp>
          <p:nvSpPr>
            <p:cNvPr id="105" name="AutoShape 46"/>
            <p:cNvSpPr>
              <a:spLocks noChangeArrowheads="1"/>
            </p:cNvSpPr>
            <p:nvPr/>
          </p:nvSpPr>
          <p:spPr bwMode="auto">
            <a:xfrm>
              <a:off x="914" y="2223"/>
              <a:ext cx="151" cy="176"/>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rgbClr val="808080"/>
              </a:outerShdw>
            </a:effectLst>
          </p:spPr>
          <p:txBody>
            <a:bodyPr wrap="none" anchor="ctr"/>
            <a:lstStyle/>
            <a:p>
              <a:pPr algn="ctr">
                <a:defRPr/>
              </a:pPr>
              <a:r>
                <a:rPr lang="en-US" sz="2200">
                  <a:solidFill>
                    <a:srgbClr val="990033"/>
                  </a:solidFill>
                  <a:latin typeface="Arial Narrow" pitchFamily="34" charset="0"/>
                </a:rPr>
                <a:t>1</a:t>
              </a:r>
            </a:p>
          </p:txBody>
        </p:sp>
      </p:grpSp>
      <p:grpSp>
        <p:nvGrpSpPr>
          <p:cNvPr id="106" name="Group 47"/>
          <p:cNvGrpSpPr>
            <a:grpSpLocks/>
          </p:cNvGrpSpPr>
          <p:nvPr/>
        </p:nvGrpSpPr>
        <p:grpSpPr bwMode="auto">
          <a:xfrm>
            <a:off x="5429483" y="2886602"/>
            <a:ext cx="6234112" cy="328613"/>
            <a:chOff x="914" y="2429"/>
            <a:chExt cx="3854" cy="207"/>
          </a:xfrm>
        </p:grpSpPr>
        <p:sp>
          <p:nvSpPr>
            <p:cNvPr id="107" name="AutoShape 48"/>
            <p:cNvSpPr>
              <a:spLocks noChangeArrowheads="1"/>
            </p:cNvSpPr>
            <p:nvPr/>
          </p:nvSpPr>
          <p:spPr bwMode="auto">
            <a:xfrm>
              <a:off x="998" y="2429"/>
              <a:ext cx="3770" cy="207"/>
            </a:xfrm>
            <a:prstGeom prst="roundRect">
              <a:avLst>
                <a:gd name="adj" fmla="val 16667"/>
              </a:avLst>
            </a:prstGeom>
            <a:gradFill rotWithShape="1">
              <a:gsLst>
                <a:gs pos="0">
                  <a:srgbClr val="EAABA0"/>
                </a:gs>
                <a:gs pos="100000">
                  <a:srgbClr val="F6D9D4"/>
                </a:gs>
              </a:gsLst>
              <a:lin ang="2700000" scaled="1"/>
            </a:gradFill>
            <a:ln w="9525" algn="ctr">
              <a:solidFill>
                <a:srgbClr val="333333"/>
              </a:solidFill>
              <a:round/>
              <a:headEnd/>
              <a:tailEnd/>
            </a:ln>
            <a:effectLst>
              <a:outerShdw dist="35921" dir="2700000" algn="ctr" rotWithShape="0">
                <a:srgbClr val="C0C0C0"/>
              </a:outerShdw>
            </a:effectLst>
          </p:spPr>
          <p:txBody>
            <a:bodyPr lIns="18288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sz="1600">
                  <a:latin typeface="Arial Narrow" panose="020B0606020202030204" pitchFamily="34" charset="0"/>
                </a:rPr>
                <a:t>Relay agent forwards the DHCPDISCOVER message to the DHCP server</a:t>
              </a:r>
            </a:p>
          </p:txBody>
        </p:sp>
        <p:sp>
          <p:nvSpPr>
            <p:cNvPr id="108" name="AutoShape 49"/>
            <p:cNvSpPr>
              <a:spLocks noChangeArrowheads="1"/>
            </p:cNvSpPr>
            <p:nvPr/>
          </p:nvSpPr>
          <p:spPr bwMode="auto">
            <a:xfrm>
              <a:off x="914" y="2439"/>
              <a:ext cx="151" cy="176"/>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rgbClr val="808080"/>
              </a:outerShdw>
            </a:effectLst>
          </p:spPr>
          <p:txBody>
            <a:bodyPr wrap="none" anchor="ctr"/>
            <a:lstStyle/>
            <a:p>
              <a:pPr algn="ctr">
                <a:defRPr/>
              </a:pPr>
              <a:r>
                <a:rPr lang="en-US" sz="2200">
                  <a:solidFill>
                    <a:srgbClr val="990033"/>
                  </a:solidFill>
                  <a:latin typeface="Arial Narrow" pitchFamily="34" charset="0"/>
                </a:rPr>
                <a:t>2</a:t>
              </a:r>
            </a:p>
          </p:txBody>
        </p:sp>
      </p:grpSp>
      <p:grpSp>
        <p:nvGrpSpPr>
          <p:cNvPr id="109" name="Group 50"/>
          <p:cNvGrpSpPr>
            <a:grpSpLocks/>
          </p:cNvGrpSpPr>
          <p:nvPr/>
        </p:nvGrpSpPr>
        <p:grpSpPr bwMode="auto">
          <a:xfrm>
            <a:off x="5429483" y="3267602"/>
            <a:ext cx="6234112" cy="327025"/>
            <a:chOff x="914" y="2692"/>
            <a:chExt cx="3854" cy="206"/>
          </a:xfrm>
        </p:grpSpPr>
        <p:sp>
          <p:nvSpPr>
            <p:cNvPr id="110" name="AutoShape 51"/>
            <p:cNvSpPr>
              <a:spLocks noChangeArrowheads="1"/>
            </p:cNvSpPr>
            <p:nvPr/>
          </p:nvSpPr>
          <p:spPr bwMode="auto">
            <a:xfrm>
              <a:off x="998" y="2692"/>
              <a:ext cx="3770" cy="206"/>
            </a:xfrm>
            <a:prstGeom prst="roundRect">
              <a:avLst>
                <a:gd name="adj" fmla="val 16667"/>
              </a:avLst>
            </a:prstGeom>
            <a:gradFill rotWithShape="1">
              <a:gsLst>
                <a:gs pos="0">
                  <a:srgbClr val="97DFC1"/>
                </a:gs>
                <a:gs pos="100000">
                  <a:srgbClr val="DAF4E9"/>
                </a:gs>
              </a:gsLst>
              <a:lin ang="2700000" scaled="1"/>
            </a:gradFill>
            <a:ln w="9525" algn="ctr">
              <a:solidFill>
                <a:srgbClr val="333333"/>
              </a:solidFill>
              <a:round/>
              <a:headEnd/>
              <a:tailEnd/>
            </a:ln>
            <a:effectLst>
              <a:outerShdw dist="35921" dir="2700000" algn="ctr" rotWithShape="0">
                <a:srgbClr val="C0C0C0"/>
              </a:outerShdw>
            </a:effectLst>
          </p:spPr>
          <p:txBody>
            <a:bodyPr lIns="18288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sz="1600">
                  <a:latin typeface="Arial Narrow" panose="020B0606020202030204" pitchFamily="34" charset="0"/>
                </a:rPr>
                <a:t>Server sends a DHCPOFFER message to the DHCP relay agent</a:t>
              </a:r>
            </a:p>
          </p:txBody>
        </p:sp>
        <p:sp>
          <p:nvSpPr>
            <p:cNvPr id="111" name="AutoShape 52"/>
            <p:cNvSpPr>
              <a:spLocks noChangeArrowheads="1"/>
            </p:cNvSpPr>
            <p:nvPr/>
          </p:nvSpPr>
          <p:spPr bwMode="auto">
            <a:xfrm>
              <a:off x="914" y="2707"/>
              <a:ext cx="151" cy="176"/>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rgbClr val="808080"/>
              </a:outerShdw>
            </a:effectLst>
          </p:spPr>
          <p:txBody>
            <a:bodyPr wrap="none" anchor="ctr"/>
            <a:lstStyle/>
            <a:p>
              <a:pPr algn="ctr">
                <a:defRPr/>
              </a:pPr>
              <a:r>
                <a:rPr lang="en-US" sz="2200">
                  <a:solidFill>
                    <a:srgbClr val="990033"/>
                  </a:solidFill>
                  <a:latin typeface="Arial Narrow" pitchFamily="34" charset="0"/>
                </a:rPr>
                <a:t>3</a:t>
              </a:r>
            </a:p>
          </p:txBody>
        </p:sp>
      </p:grpSp>
      <p:grpSp>
        <p:nvGrpSpPr>
          <p:cNvPr id="112" name="Group 53"/>
          <p:cNvGrpSpPr>
            <a:grpSpLocks/>
          </p:cNvGrpSpPr>
          <p:nvPr/>
        </p:nvGrpSpPr>
        <p:grpSpPr bwMode="auto">
          <a:xfrm>
            <a:off x="5429483" y="3645427"/>
            <a:ext cx="6234112" cy="328613"/>
            <a:chOff x="914" y="2913"/>
            <a:chExt cx="3854" cy="207"/>
          </a:xfrm>
        </p:grpSpPr>
        <p:sp>
          <p:nvSpPr>
            <p:cNvPr id="113" name="AutoShape 54"/>
            <p:cNvSpPr>
              <a:spLocks noChangeArrowheads="1"/>
            </p:cNvSpPr>
            <p:nvPr/>
          </p:nvSpPr>
          <p:spPr bwMode="auto">
            <a:xfrm>
              <a:off x="998" y="2913"/>
              <a:ext cx="3770" cy="207"/>
            </a:xfrm>
            <a:prstGeom prst="roundRect">
              <a:avLst>
                <a:gd name="adj" fmla="val 16667"/>
              </a:avLst>
            </a:prstGeom>
            <a:gradFill rotWithShape="1">
              <a:gsLst>
                <a:gs pos="0">
                  <a:srgbClr val="97DFC1"/>
                </a:gs>
                <a:gs pos="100000">
                  <a:srgbClr val="DAF4E9"/>
                </a:gs>
              </a:gsLst>
              <a:lin ang="2700000" scaled="1"/>
            </a:gradFill>
            <a:ln w="9525" algn="ctr">
              <a:solidFill>
                <a:srgbClr val="333333"/>
              </a:solidFill>
              <a:round/>
              <a:headEnd/>
              <a:tailEnd/>
            </a:ln>
            <a:effectLst>
              <a:outerShdw dist="35921" dir="2700000" algn="ctr" rotWithShape="0">
                <a:srgbClr val="C0C0C0"/>
              </a:outerShdw>
            </a:effectLst>
          </p:spPr>
          <p:txBody>
            <a:bodyPr lIns="18288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sz="1600">
                  <a:latin typeface="Arial Narrow" panose="020B0606020202030204" pitchFamily="34" charset="0"/>
                </a:rPr>
                <a:t>Relay agent broadcasts the DHCPOFFER packet</a:t>
              </a:r>
            </a:p>
          </p:txBody>
        </p:sp>
        <p:sp>
          <p:nvSpPr>
            <p:cNvPr id="114" name="AutoShape 55"/>
            <p:cNvSpPr>
              <a:spLocks noChangeArrowheads="1"/>
            </p:cNvSpPr>
            <p:nvPr/>
          </p:nvSpPr>
          <p:spPr bwMode="auto">
            <a:xfrm>
              <a:off x="914" y="2923"/>
              <a:ext cx="151" cy="176"/>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rgbClr val="808080"/>
              </a:outerShdw>
            </a:effectLst>
          </p:spPr>
          <p:txBody>
            <a:bodyPr wrap="none" anchor="ctr"/>
            <a:lstStyle/>
            <a:p>
              <a:pPr algn="ctr">
                <a:defRPr/>
              </a:pPr>
              <a:r>
                <a:rPr lang="en-US" sz="2200">
                  <a:solidFill>
                    <a:srgbClr val="990033"/>
                  </a:solidFill>
                  <a:latin typeface="Arial Narrow" pitchFamily="34" charset="0"/>
                </a:rPr>
                <a:t>4</a:t>
              </a:r>
            </a:p>
          </p:txBody>
        </p:sp>
      </p:grpSp>
      <p:grpSp>
        <p:nvGrpSpPr>
          <p:cNvPr id="115" name="Group 56"/>
          <p:cNvGrpSpPr>
            <a:grpSpLocks/>
          </p:cNvGrpSpPr>
          <p:nvPr/>
        </p:nvGrpSpPr>
        <p:grpSpPr bwMode="auto">
          <a:xfrm>
            <a:off x="5429483" y="4026427"/>
            <a:ext cx="6234112" cy="327025"/>
            <a:chOff x="914" y="3176"/>
            <a:chExt cx="3854" cy="206"/>
          </a:xfrm>
        </p:grpSpPr>
        <p:sp>
          <p:nvSpPr>
            <p:cNvPr id="116" name="AutoShape 57"/>
            <p:cNvSpPr>
              <a:spLocks noChangeArrowheads="1"/>
            </p:cNvSpPr>
            <p:nvPr/>
          </p:nvSpPr>
          <p:spPr bwMode="auto">
            <a:xfrm>
              <a:off x="998" y="3176"/>
              <a:ext cx="3770" cy="206"/>
            </a:xfrm>
            <a:prstGeom prst="roundRect">
              <a:avLst>
                <a:gd name="adj" fmla="val 16667"/>
              </a:avLst>
            </a:prstGeom>
            <a:gradFill rotWithShape="1">
              <a:gsLst>
                <a:gs pos="0">
                  <a:srgbClr val="8DACD0"/>
                </a:gs>
                <a:gs pos="100000">
                  <a:srgbClr val="DEE7F1"/>
                </a:gs>
              </a:gsLst>
              <a:lin ang="2700000" scaled="1"/>
            </a:gradFill>
            <a:ln w="9525" algn="ctr">
              <a:solidFill>
                <a:srgbClr val="333333"/>
              </a:solidFill>
              <a:round/>
              <a:headEnd/>
              <a:tailEnd/>
            </a:ln>
            <a:effectLst>
              <a:outerShdw dist="35921" dir="2700000" algn="ctr" rotWithShape="0">
                <a:srgbClr val="C0C0C0"/>
              </a:outerShdw>
            </a:effectLst>
          </p:spPr>
          <p:txBody>
            <a:bodyPr lIns="18288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sz="1600">
                  <a:latin typeface="Arial Narrow" panose="020B0606020202030204" pitchFamily="34" charset="0"/>
                </a:rPr>
                <a:t>Client1 broadcasts a DHCPREQUEST packet</a:t>
              </a:r>
            </a:p>
          </p:txBody>
        </p:sp>
        <p:sp>
          <p:nvSpPr>
            <p:cNvPr id="117" name="AutoShape 58"/>
            <p:cNvSpPr>
              <a:spLocks noChangeArrowheads="1"/>
            </p:cNvSpPr>
            <p:nvPr/>
          </p:nvSpPr>
          <p:spPr bwMode="auto">
            <a:xfrm>
              <a:off x="914" y="3191"/>
              <a:ext cx="151" cy="176"/>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rgbClr val="808080"/>
              </a:outerShdw>
            </a:effectLst>
          </p:spPr>
          <p:txBody>
            <a:bodyPr wrap="none" anchor="ctr"/>
            <a:lstStyle/>
            <a:p>
              <a:pPr algn="ctr">
                <a:defRPr/>
              </a:pPr>
              <a:r>
                <a:rPr lang="en-US" sz="2200">
                  <a:solidFill>
                    <a:srgbClr val="990033"/>
                  </a:solidFill>
                  <a:latin typeface="Arial Narrow" pitchFamily="34" charset="0"/>
                </a:rPr>
                <a:t>5</a:t>
              </a:r>
            </a:p>
          </p:txBody>
        </p:sp>
      </p:grpSp>
      <p:grpSp>
        <p:nvGrpSpPr>
          <p:cNvPr id="118" name="Group 59"/>
          <p:cNvGrpSpPr>
            <a:grpSpLocks/>
          </p:cNvGrpSpPr>
          <p:nvPr/>
        </p:nvGrpSpPr>
        <p:grpSpPr bwMode="auto">
          <a:xfrm>
            <a:off x="5429483" y="4404252"/>
            <a:ext cx="6234112" cy="328613"/>
            <a:chOff x="914" y="3397"/>
            <a:chExt cx="3854" cy="207"/>
          </a:xfrm>
        </p:grpSpPr>
        <p:sp>
          <p:nvSpPr>
            <p:cNvPr id="119" name="AutoShape 60"/>
            <p:cNvSpPr>
              <a:spLocks noChangeArrowheads="1"/>
            </p:cNvSpPr>
            <p:nvPr/>
          </p:nvSpPr>
          <p:spPr bwMode="auto">
            <a:xfrm>
              <a:off x="998" y="3397"/>
              <a:ext cx="3770" cy="207"/>
            </a:xfrm>
            <a:prstGeom prst="roundRect">
              <a:avLst>
                <a:gd name="adj" fmla="val 16667"/>
              </a:avLst>
            </a:prstGeom>
            <a:gradFill rotWithShape="1">
              <a:gsLst>
                <a:gs pos="0">
                  <a:srgbClr val="8DACD0"/>
                </a:gs>
                <a:gs pos="100000">
                  <a:srgbClr val="DEE7F1"/>
                </a:gs>
              </a:gsLst>
              <a:lin ang="2700000" scaled="1"/>
            </a:gradFill>
            <a:ln w="9525" algn="ctr">
              <a:solidFill>
                <a:srgbClr val="333333"/>
              </a:solidFill>
              <a:round/>
              <a:headEnd/>
              <a:tailEnd/>
            </a:ln>
            <a:effectLst>
              <a:outerShdw dist="35921" dir="2700000" algn="ctr" rotWithShape="0">
                <a:srgbClr val="C0C0C0"/>
              </a:outerShdw>
            </a:effectLst>
          </p:spPr>
          <p:txBody>
            <a:bodyPr lIns="18288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sz="1600">
                  <a:latin typeface="Arial Narrow" panose="020B0606020202030204" pitchFamily="34" charset="0"/>
                </a:rPr>
                <a:t>Relay agent forwards the DHCPREQUEST message to the DHCP server</a:t>
              </a:r>
            </a:p>
          </p:txBody>
        </p:sp>
        <p:sp>
          <p:nvSpPr>
            <p:cNvPr id="120" name="AutoShape 61"/>
            <p:cNvSpPr>
              <a:spLocks noChangeArrowheads="1"/>
            </p:cNvSpPr>
            <p:nvPr/>
          </p:nvSpPr>
          <p:spPr bwMode="auto">
            <a:xfrm>
              <a:off x="914" y="3407"/>
              <a:ext cx="151" cy="176"/>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rgbClr val="808080"/>
              </a:outerShdw>
            </a:effectLst>
          </p:spPr>
          <p:txBody>
            <a:bodyPr wrap="none" anchor="ctr"/>
            <a:lstStyle/>
            <a:p>
              <a:pPr algn="ctr">
                <a:defRPr/>
              </a:pPr>
              <a:r>
                <a:rPr lang="en-US" sz="2200">
                  <a:solidFill>
                    <a:srgbClr val="990033"/>
                  </a:solidFill>
                  <a:latin typeface="Arial Narrow" pitchFamily="34" charset="0"/>
                </a:rPr>
                <a:t>6</a:t>
              </a:r>
            </a:p>
          </p:txBody>
        </p:sp>
      </p:grpSp>
      <p:grpSp>
        <p:nvGrpSpPr>
          <p:cNvPr id="121" name="Group 62"/>
          <p:cNvGrpSpPr>
            <a:grpSpLocks/>
          </p:cNvGrpSpPr>
          <p:nvPr/>
        </p:nvGrpSpPr>
        <p:grpSpPr bwMode="auto">
          <a:xfrm>
            <a:off x="5429483" y="4785252"/>
            <a:ext cx="6234112" cy="327025"/>
            <a:chOff x="914" y="3660"/>
            <a:chExt cx="3854" cy="206"/>
          </a:xfrm>
        </p:grpSpPr>
        <p:sp>
          <p:nvSpPr>
            <p:cNvPr id="122" name="AutoShape 63"/>
            <p:cNvSpPr>
              <a:spLocks noChangeArrowheads="1"/>
            </p:cNvSpPr>
            <p:nvPr/>
          </p:nvSpPr>
          <p:spPr bwMode="auto">
            <a:xfrm>
              <a:off x="998" y="3660"/>
              <a:ext cx="3770" cy="206"/>
            </a:xfrm>
            <a:prstGeom prst="roundRect">
              <a:avLst>
                <a:gd name="adj" fmla="val 16667"/>
              </a:avLst>
            </a:prstGeom>
            <a:gradFill rotWithShape="1">
              <a:gsLst>
                <a:gs pos="0">
                  <a:srgbClr val="B395D8"/>
                </a:gs>
                <a:gs pos="100000">
                  <a:srgbClr val="DFD2FF"/>
                </a:gs>
              </a:gsLst>
              <a:lin ang="2700000" scaled="1"/>
            </a:gradFill>
            <a:ln w="9525" algn="ctr">
              <a:solidFill>
                <a:srgbClr val="333333"/>
              </a:solidFill>
              <a:round/>
              <a:headEnd/>
              <a:tailEnd/>
            </a:ln>
            <a:effectLst>
              <a:outerShdw dist="35921" dir="2700000" algn="ctr" rotWithShape="0">
                <a:srgbClr val="C0C0C0"/>
              </a:outerShdw>
            </a:effectLst>
          </p:spPr>
          <p:txBody>
            <a:bodyPr lIns="18288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sz="1600">
                  <a:latin typeface="Arial Narrow" panose="020B0606020202030204" pitchFamily="34" charset="0"/>
                </a:rPr>
                <a:t>Server sends a DHCPACK message to the DHCP relay agent</a:t>
              </a:r>
            </a:p>
          </p:txBody>
        </p:sp>
        <p:sp>
          <p:nvSpPr>
            <p:cNvPr id="123" name="AutoShape 64"/>
            <p:cNvSpPr>
              <a:spLocks noChangeArrowheads="1"/>
            </p:cNvSpPr>
            <p:nvPr/>
          </p:nvSpPr>
          <p:spPr bwMode="auto">
            <a:xfrm>
              <a:off x="914" y="3675"/>
              <a:ext cx="151" cy="176"/>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rgbClr val="808080"/>
              </a:outerShdw>
            </a:effectLst>
          </p:spPr>
          <p:txBody>
            <a:bodyPr wrap="none" anchor="ctr"/>
            <a:lstStyle/>
            <a:p>
              <a:pPr algn="ctr">
                <a:defRPr/>
              </a:pPr>
              <a:r>
                <a:rPr lang="en-US" sz="2200">
                  <a:solidFill>
                    <a:srgbClr val="990033"/>
                  </a:solidFill>
                  <a:latin typeface="Arial Narrow" pitchFamily="34" charset="0"/>
                </a:rPr>
                <a:t>7</a:t>
              </a:r>
            </a:p>
          </p:txBody>
        </p:sp>
      </p:grpSp>
      <p:grpSp>
        <p:nvGrpSpPr>
          <p:cNvPr id="124" name="Group 65"/>
          <p:cNvGrpSpPr>
            <a:grpSpLocks/>
          </p:cNvGrpSpPr>
          <p:nvPr/>
        </p:nvGrpSpPr>
        <p:grpSpPr bwMode="auto">
          <a:xfrm>
            <a:off x="5429483" y="5164664"/>
            <a:ext cx="6234112" cy="328612"/>
            <a:chOff x="914" y="3881"/>
            <a:chExt cx="3854" cy="207"/>
          </a:xfrm>
        </p:grpSpPr>
        <p:sp>
          <p:nvSpPr>
            <p:cNvPr id="125" name="AutoShape 66"/>
            <p:cNvSpPr>
              <a:spLocks noChangeArrowheads="1"/>
            </p:cNvSpPr>
            <p:nvPr/>
          </p:nvSpPr>
          <p:spPr bwMode="auto">
            <a:xfrm>
              <a:off x="998" y="3881"/>
              <a:ext cx="3770" cy="207"/>
            </a:xfrm>
            <a:prstGeom prst="roundRect">
              <a:avLst>
                <a:gd name="adj" fmla="val 16667"/>
              </a:avLst>
            </a:prstGeom>
            <a:gradFill rotWithShape="1">
              <a:gsLst>
                <a:gs pos="0">
                  <a:srgbClr val="B395D8"/>
                </a:gs>
                <a:gs pos="100000">
                  <a:srgbClr val="DFD2FF"/>
                </a:gs>
              </a:gsLst>
              <a:lin ang="2700000" scaled="1"/>
            </a:gradFill>
            <a:ln w="9525" algn="ctr">
              <a:solidFill>
                <a:srgbClr val="333333"/>
              </a:solidFill>
              <a:round/>
              <a:headEnd/>
              <a:tailEnd/>
            </a:ln>
            <a:effectLst>
              <a:outerShdw dist="35921" dir="2700000" algn="ctr" rotWithShape="0">
                <a:srgbClr val="C0C0C0"/>
              </a:outerShdw>
            </a:effectLst>
          </p:spPr>
          <p:txBody>
            <a:bodyPr lIns="18288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sz="1600">
                  <a:latin typeface="Arial Narrow" panose="020B0606020202030204" pitchFamily="34" charset="0"/>
                </a:rPr>
                <a:t>Relay agent broadcasts the DHCPACK packet</a:t>
              </a:r>
            </a:p>
          </p:txBody>
        </p:sp>
        <p:sp>
          <p:nvSpPr>
            <p:cNvPr id="126" name="AutoShape 67"/>
            <p:cNvSpPr>
              <a:spLocks noChangeArrowheads="1"/>
            </p:cNvSpPr>
            <p:nvPr/>
          </p:nvSpPr>
          <p:spPr bwMode="auto">
            <a:xfrm>
              <a:off x="914" y="3891"/>
              <a:ext cx="151" cy="176"/>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rgbClr val="808080"/>
              </a:outerShdw>
            </a:effectLst>
          </p:spPr>
          <p:txBody>
            <a:bodyPr wrap="none" anchor="ctr"/>
            <a:lstStyle/>
            <a:p>
              <a:pPr algn="ctr">
                <a:defRPr/>
              </a:pPr>
              <a:r>
                <a:rPr lang="en-US" sz="2200">
                  <a:solidFill>
                    <a:srgbClr val="990033"/>
                  </a:solidFill>
                  <a:latin typeface="Arial Narrow" pitchFamily="34" charset="0"/>
                </a:rPr>
                <a:t>8</a:t>
              </a:r>
            </a:p>
          </p:txBody>
        </p:sp>
      </p:grpSp>
    </p:spTree>
    <p:extLst>
      <p:ext uri="{BB962C8B-B14F-4D97-AF65-F5344CB8AC3E}">
        <p14:creationId xmlns:p14="http://schemas.microsoft.com/office/powerpoint/2010/main" val="17310241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103"/>
                                        </p:tgtEl>
                                        <p:attrNameLst>
                                          <p:attrName>style.visibility</p:attrName>
                                        </p:attrNameLst>
                                      </p:cBhvr>
                                      <p:to>
                                        <p:strVal val="visible"/>
                                      </p:to>
                                    </p:set>
                                    <p:animEffect transition="in" filter="wipe(left)">
                                      <p:cBhvr>
                                        <p:cTn id="7" dur="500"/>
                                        <p:tgtEl>
                                          <p:spTgt spid="103"/>
                                        </p:tgtEl>
                                      </p:cBhvr>
                                    </p:animEffect>
                                  </p:childTnLst>
                                </p:cTn>
                              </p:par>
                            </p:childTnLst>
                          </p:cTn>
                        </p:par>
                        <p:par>
                          <p:cTn id="8" fill="hold">
                            <p:stCondLst>
                              <p:cond delay="500"/>
                            </p:stCondLst>
                            <p:childTnLst>
                              <p:par>
                                <p:cTn id="9" presetID="1" presetClass="entr" presetSubtype="0" fill="hold" grpId="0" nodeType="afterEffect">
                                  <p:stCondLst>
                                    <p:cond delay="0"/>
                                  </p:stCondLst>
                                  <p:childTnLst>
                                    <p:set>
                                      <p:cBhvr>
                                        <p:cTn id="10" dur="1" fill="hold">
                                          <p:stCondLst>
                                            <p:cond delay="499"/>
                                          </p:stCondLst>
                                        </p:cTn>
                                        <p:tgtEl>
                                          <p:spTgt spid="52"/>
                                        </p:tgtEl>
                                        <p:attrNameLst>
                                          <p:attrName>style.visibility</p:attrName>
                                        </p:attrNameLst>
                                      </p:cBhvr>
                                      <p:to>
                                        <p:strVal val="visible"/>
                                      </p:to>
                                    </p:set>
                                  </p:childTnLst>
                                </p:cTn>
                              </p:par>
                            </p:childTnLst>
                          </p:cTn>
                        </p:par>
                        <p:par>
                          <p:cTn id="11" fill="hold">
                            <p:stCondLst>
                              <p:cond delay="1000"/>
                            </p:stCondLst>
                            <p:childTnLst>
                              <p:par>
                                <p:cTn id="12" presetID="1" presetClass="entr" presetSubtype="0" fill="hold" grpId="0" nodeType="afterEffect">
                                  <p:stCondLst>
                                    <p:cond delay="0"/>
                                  </p:stCondLst>
                                  <p:childTnLst>
                                    <p:set>
                                      <p:cBhvr>
                                        <p:cTn id="13" dur="1" fill="hold">
                                          <p:stCondLst>
                                            <p:cond delay="499"/>
                                          </p:stCondLst>
                                        </p:cTn>
                                        <p:tgtEl>
                                          <p:spTgt spid="51"/>
                                        </p:tgtEl>
                                        <p:attrNameLst>
                                          <p:attrName>style.visibility</p:attrName>
                                        </p:attrNameLst>
                                      </p:cBhvr>
                                      <p:to>
                                        <p:strVal val="visible"/>
                                      </p:to>
                                    </p:set>
                                  </p:childTnLst>
                                </p:cTn>
                              </p:par>
                            </p:childTnLst>
                          </p:cTn>
                        </p:par>
                        <p:par>
                          <p:cTn id="14" fill="hold">
                            <p:stCondLst>
                              <p:cond delay="1500"/>
                            </p:stCondLst>
                            <p:childTnLst>
                              <p:par>
                                <p:cTn id="15" presetID="1" presetClass="entr" presetSubtype="0" fill="hold" grpId="0" nodeType="afterEffect">
                                  <p:stCondLst>
                                    <p:cond delay="0"/>
                                  </p:stCondLst>
                                  <p:childTnLst>
                                    <p:set>
                                      <p:cBhvr>
                                        <p:cTn id="16" dur="1" fill="hold">
                                          <p:stCondLst>
                                            <p:cond delay="499"/>
                                          </p:stCondLst>
                                        </p:cTn>
                                        <p:tgtEl>
                                          <p:spTgt spid="50"/>
                                        </p:tgtEl>
                                        <p:attrNameLst>
                                          <p:attrName>style.visibility</p:attrName>
                                        </p:attrNameLst>
                                      </p:cBhvr>
                                      <p:to>
                                        <p:strVal val="visible"/>
                                      </p:to>
                                    </p:set>
                                  </p:childTnLst>
                                </p:cTn>
                              </p:par>
                            </p:childTnLst>
                          </p:cTn>
                        </p:par>
                        <p:par>
                          <p:cTn id="17" fill="hold">
                            <p:stCondLst>
                              <p:cond delay="2000"/>
                            </p:stCondLst>
                            <p:childTnLst>
                              <p:par>
                                <p:cTn id="18" presetID="22" presetClass="entr" presetSubtype="8" fill="hold" nodeType="afterEffect">
                                  <p:stCondLst>
                                    <p:cond delay="0"/>
                                  </p:stCondLst>
                                  <p:childTnLst>
                                    <p:set>
                                      <p:cBhvr>
                                        <p:cTn id="19" dur="1" fill="hold">
                                          <p:stCondLst>
                                            <p:cond delay="0"/>
                                          </p:stCondLst>
                                        </p:cTn>
                                        <p:tgtEl>
                                          <p:spTgt spid="106"/>
                                        </p:tgtEl>
                                        <p:attrNameLst>
                                          <p:attrName>style.visibility</p:attrName>
                                        </p:attrNameLst>
                                      </p:cBhvr>
                                      <p:to>
                                        <p:strVal val="visible"/>
                                      </p:to>
                                    </p:set>
                                    <p:animEffect transition="in" filter="wipe(left)">
                                      <p:cBhvr>
                                        <p:cTn id="20" dur="500"/>
                                        <p:tgtEl>
                                          <p:spTgt spid="106"/>
                                        </p:tgtEl>
                                      </p:cBhvr>
                                    </p:animEffect>
                                  </p:childTnLst>
                                </p:cTn>
                              </p:par>
                            </p:childTnLst>
                          </p:cTn>
                        </p:par>
                        <p:par>
                          <p:cTn id="21" fill="hold">
                            <p:stCondLst>
                              <p:cond delay="2500"/>
                            </p:stCondLst>
                            <p:childTnLst>
                              <p:par>
                                <p:cTn id="22" presetID="22" presetClass="entr" presetSubtype="8" fill="hold" nodeType="afterEffect">
                                  <p:stCondLst>
                                    <p:cond delay="0"/>
                                  </p:stCondLst>
                                  <p:childTnLst>
                                    <p:set>
                                      <p:cBhvr>
                                        <p:cTn id="23" dur="1" fill="hold">
                                          <p:stCondLst>
                                            <p:cond delay="0"/>
                                          </p:stCondLst>
                                        </p:cTn>
                                        <p:tgtEl>
                                          <p:spTgt spid="33"/>
                                        </p:tgtEl>
                                        <p:attrNameLst>
                                          <p:attrName>style.visibility</p:attrName>
                                        </p:attrNameLst>
                                      </p:cBhvr>
                                      <p:to>
                                        <p:strVal val="visible"/>
                                      </p:to>
                                    </p:set>
                                    <p:animEffect transition="in" filter="wipe(left)">
                                      <p:cBhvr>
                                        <p:cTn id="24" dur="500"/>
                                        <p:tgtEl>
                                          <p:spTgt spid="33"/>
                                        </p:tgtEl>
                                      </p:cBhvr>
                                    </p:animEffect>
                                  </p:childTnLst>
                                </p:cTn>
                              </p:par>
                            </p:childTnLst>
                          </p:cTn>
                        </p:par>
                        <p:par>
                          <p:cTn id="25" fill="hold">
                            <p:stCondLst>
                              <p:cond delay="3000"/>
                            </p:stCondLst>
                            <p:childTnLst>
                              <p:par>
                                <p:cTn id="26" presetID="22" presetClass="entr" presetSubtype="8" fill="hold" nodeType="afterEffect">
                                  <p:stCondLst>
                                    <p:cond delay="0"/>
                                  </p:stCondLst>
                                  <p:childTnLst>
                                    <p:set>
                                      <p:cBhvr>
                                        <p:cTn id="27" dur="1" fill="hold">
                                          <p:stCondLst>
                                            <p:cond delay="0"/>
                                          </p:stCondLst>
                                        </p:cTn>
                                        <p:tgtEl>
                                          <p:spTgt spid="109"/>
                                        </p:tgtEl>
                                        <p:attrNameLst>
                                          <p:attrName>style.visibility</p:attrName>
                                        </p:attrNameLst>
                                      </p:cBhvr>
                                      <p:to>
                                        <p:strVal val="visible"/>
                                      </p:to>
                                    </p:set>
                                    <p:animEffect transition="in" filter="wipe(left)">
                                      <p:cBhvr>
                                        <p:cTn id="28" dur="500"/>
                                        <p:tgtEl>
                                          <p:spTgt spid="109"/>
                                        </p:tgtEl>
                                      </p:cBhvr>
                                    </p:animEffect>
                                  </p:childTnLst>
                                </p:cTn>
                              </p:par>
                            </p:childTnLst>
                          </p:cTn>
                        </p:par>
                        <p:par>
                          <p:cTn id="29" fill="hold">
                            <p:stCondLst>
                              <p:cond delay="3500"/>
                            </p:stCondLst>
                            <p:childTnLst>
                              <p:par>
                                <p:cTn id="30" presetID="22" presetClass="entr" presetSubtype="2" fill="hold" nodeType="afterEffect">
                                  <p:stCondLst>
                                    <p:cond delay="0"/>
                                  </p:stCondLst>
                                  <p:childTnLst>
                                    <p:set>
                                      <p:cBhvr>
                                        <p:cTn id="31" dur="1" fill="hold">
                                          <p:stCondLst>
                                            <p:cond delay="0"/>
                                          </p:stCondLst>
                                        </p:cTn>
                                        <p:tgtEl>
                                          <p:spTgt spid="34"/>
                                        </p:tgtEl>
                                        <p:attrNameLst>
                                          <p:attrName>style.visibility</p:attrName>
                                        </p:attrNameLst>
                                      </p:cBhvr>
                                      <p:to>
                                        <p:strVal val="visible"/>
                                      </p:to>
                                    </p:set>
                                    <p:animEffect transition="in" filter="wipe(right)">
                                      <p:cBhvr>
                                        <p:cTn id="32" dur="500"/>
                                        <p:tgtEl>
                                          <p:spTgt spid="34"/>
                                        </p:tgtEl>
                                      </p:cBhvr>
                                    </p:animEffect>
                                  </p:childTnLst>
                                </p:cTn>
                              </p:par>
                            </p:childTnLst>
                          </p:cTn>
                        </p:par>
                        <p:par>
                          <p:cTn id="33" fill="hold">
                            <p:stCondLst>
                              <p:cond delay="4000"/>
                            </p:stCondLst>
                            <p:childTnLst>
                              <p:par>
                                <p:cTn id="34" presetID="22" presetClass="entr" presetSubtype="8" fill="hold" nodeType="afterEffect">
                                  <p:stCondLst>
                                    <p:cond delay="0"/>
                                  </p:stCondLst>
                                  <p:childTnLst>
                                    <p:set>
                                      <p:cBhvr>
                                        <p:cTn id="35" dur="1" fill="hold">
                                          <p:stCondLst>
                                            <p:cond delay="0"/>
                                          </p:stCondLst>
                                        </p:cTn>
                                        <p:tgtEl>
                                          <p:spTgt spid="112"/>
                                        </p:tgtEl>
                                        <p:attrNameLst>
                                          <p:attrName>style.visibility</p:attrName>
                                        </p:attrNameLst>
                                      </p:cBhvr>
                                      <p:to>
                                        <p:strVal val="visible"/>
                                      </p:to>
                                    </p:set>
                                    <p:animEffect transition="in" filter="wipe(left)">
                                      <p:cBhvr>
                                        <p:cTn id="36" dur="500"/>
                                        <p:tgtEl>
                                          <p:spTgt spid="112"/>
                                        </p:tgtEl>
                                      </p:cBhvr>
                                    </p:animEffect>
                                  </p:childTnLst>
                                </p:cTn>
                              </p:par>
                            </p:childTnLst>
                          </p:cTn>
                        </p:par>
                        <p:par>
                          <p:cTn id="37" fill="hold">
                            <p:stCondLst>
                              <p:cond delay="4500"/>
                            </p:stCondLst>
                            <p:childTnLst>
                              <p:par>
                                <p:cTn id="38" presetID="1" presetClass="entr" presetSubtype="0" fill="hold" grpId="0" nodeType="afterEffect">
                                  <p:stCondLst>
                                    <p:cond delay="0"/>
                                  </p:stCondLst>
                                  <p:childTnLst>
                                    <p:set>
                                      <p:cBhvr>
                                        <p:cTn id="39" dur="1" fill="hold">
                                          <p:stCondLst>
                                            <p:cond delay="499"/>
                                          </p:stCondLst>
                                        </p:cTn>
                                        <p:tgtEl>
                                          <p:spTgt spid="55"/>
                                        </p:tgtEl>
                                        <p:attrNameLst>
                                          <p:attrName>style.visibility</p:attrName>
                                        </p:attrNameLst>
                                      </p:cBhvr>
                                      <p:to>
                                        <p:strVal val="visible"/>
                                      </p:to>
                                    </p:set>
                                  </p:childTnLst>
                                </p:cTn>
                              </p:par>
                            </p:childTnLst>
                          </p:cTn>
                        </p:par>
                        <p:par>
                          <p:cTn id="40" fill="hold">
                            <p:stCondLst>
                              <p:cond delay="5000"/>
                            </p:stCondLst>
                            <p:childTnLst>
                              <p:par>
                                <p:cTn id="41" presetID="1" presetClass="entr" presetSubtype="0" fill="hold" grpId="0" nodeType="afterEffect">
                                  <p:stCondLst>
                                    <p:cond delay="0"/>
                                  </p:stCondLst>
                                  <p:childTnLst>
                                    <p:set>
                                      <p:cBhvr>
                                        <p:cTn id="42" dur="1" fill="hold">
                                          <p:stCondLst>
                                            <p:cond delay="499"/>
                                          </p:stCondLst>
                                        </p:cTn>
                                        <p:tgtEl>
                                          <p:spTgt spid="54"/>
                                        </p:tgtEl>
                                        <p:attrNameLst>
                                          <p:attrName>style.visibility</p:attrName>
                                        </p:attrNameLst>
                                      </p:cBhvr>
                                      <p:to>
                                        <p:strVal val="visible"/>
                                      </p:to>
                                    </p:set>
                                  </p:childTnLst>
                                </p:cTn>
                              </p:par>
                            </p:childTnLst>
                          </p:cTn>
                        </p:par>
                        <p:par>
                          <p:cTn id="43" fill="hold">
                            <p:stCondLst>
                              <p:cond delay="5500"/>
                            </p:stCondLst>
                            <p:childTnLst>
                              <p:par>
                                <p:cTn id="44" presetID="1" presetClass="entr" presetSubtype="0" fill="hold" grpId="0" nodeType="afterEffect">
                                  <p:stCondLst>
                                    <p:cond delay="0"/>
                                  </p:stCondLst>
                                  <p:childTnLst>
                                    <p:set>
                                      <p:cBhvr>
                                        <p:cTn id="45" dur="1" fill="hold">
                                          <p:stCondLst>
                                            <p:cond delay="499"/>
                                          </p:stCondLst>
                                        </p:cTn>
                                        <p:tgtEl>
                                          <p:spTgt spid="53"/>
                                        </p:tgtEl>
                                        <p:attrNameLst>
                                          <p:attrName>style.visibility</p:attrName>
                                        </p:attrNameLst>
                                      </p:cBhvr>
                                      <p:to>
                                        <p:strVal val="visible"/>
                                      </p:to>
                                    </p:set>
                                  </p:childTnLst>
                                </p:cTn>
                              </p:par>
                            </p:childTnLst>
                          </p:cTn>
                        </p:par>
                        <p:par>
                          <p:cTn id="46" fill="hold">
                            <p:stCondLst>
                              <p:cond delay="6000"/>
                            </p:stCondLst>
                            <p:childTnLst>
                              <p:par>
                                <p:cTn id="47" presetID="22" presetClass="entr" presetSubtype="8" fill="hold" nodeType="afterEffect">
                                  <p:stCondLst>
                                    <p:cond delay="0"/>
                                  </p:stCondLst>
                                  <p:childTnLst>
                                    <p:set>
                                      <p:cBhvr>
                                        <p:cTn id="48" dur="1" fill="hold">
                                          <p:stCondLst>
                                            <p:cond delay="0"/>
                                          </p:stCondLst>
                                        </p:cTn>
                                        <p:tgtEl>
                                          <p:spTgt spid="115"/>
                                        </p:tgtEl>
                                        <p:attrNameLst>
                                          <p:attrName>style.visibility</p:attrName>
                                        </p:attrNameLst>
                                      </p:cBhvr>
                                      <p:to>
                                        <p:strVal val="visible"/>
                                      </p:to>
                                    </p:set>
                                    <p:animEffect transition="in" filter="wipe(left)">
                                      <p:cBhvr>
                                        <p:cTn id="49" dur="500"/>
                                        <p:tgtEl>
                                          <p:spTgt spid="115"/>
                                        </p:tgtEl>
                                      </p:cBhvr>
                                    </p:animEffect>
                                  </p:childTnLst>
                                </p:cTn>
                              </p:par>
                            </p:childTnLst>
                          </p:cTn>
                        </p:par>
                        <p:par>
                          <p:cTn id="50" fill="hold">
                            <p:stCondLst>
                              <p:cond delay="6500"/>
                            </p:stCondLst>
                            <p:childTnLst>
                              <p:par>
                                <p:cTn id="51" presetID="22" presetClass="entr" presetSubtype="8" fill="hold" nodeType="afterEffect">
                                  <p:stCondLst>
                                    <p:cond delay="0"/>
                                  </p:stCondLst>
                                  <p:childTnLst>
                                    <p:set>
                                      <p:cBhvr>
                                        <p:cTn id="52" dur="1" fill="hold">
                                          <p:stCondLst>
                                            <p:cond delay="0"/>
                                          </p:stCondLst>
                                        </p:cTn>
                                        <p:tgtEl>
                                          <p:spTgt spid="118"/>
                                        </p:tgtEl>
                                        <p:attrNameLst>
                                          <p:attrName>style.visibility</p:attrName>
                                        </p:attrNameLst>
                                      </p:cBhvr>
                                      <p:to>
                                        <p:strVal val="visible"/>
                                      </p:to>
                                    </p:set>
                                    <p:animEffect transition="in" filter="wipe(left)">
                                      <p:cBhvr>
                                        <p:cTn id="53" dur="500"/>
                                        <p:tgtEl>
                                          <p:spTgt spid="118"/>
                                        </p:tgtEl>
                                      </p:cBhvr>
                                    </p:animEffect>
                                  </p:childTnLst>
                                </p:cTn>
                              </p:par>
                            </p:childTnLst>
                          </p:cTn>
                        </p:par>
                        <p:par>
                          <p:cTn id="54" fill="hold">
                            <p:stCondLst>
                              <p:cond delay="7000"/>
                            </p:stCondLst>
                            <p:childTnLst>
                              <p:par>
                                <p:cTn id="55" presetID="22" presetClass="entr" presetSubtype="8" fill="hold" nodeType="afterEffect">
                                  <p:stCondLst>
                                    <p:cond delay="0"/>
                                  </p:stCondLst>
                                  <p:childTnLst>
                                    <p:set>
                                      <p:cBhvr>
                                        <p:cTn id="56" dur="1" fill="hold">
                                          <p:stCondLst>
                                            <p:cond delay="0"/>
                                          </p:stCondLst>
                                        </p:cTn>
                                        <p:tgtEl>
                                          <p:spTgt spid="121"/>
                                        </p:tgtEl>
                                        <p:attrNameLst>
                                          <p:attrName>style.visibility</p:attrName>
                                        </p:attrNameLst>
                                      </p:cBhvr>
                                      <p:to>
                                        <p:strVal val="visible"/>
                                      </p:to>
                                    </p:set>
                                    <p:animEffect transition="in" filter="wipe(left)">
                                      <p:cBhvr>
                                        <p:cTn id="57" dur="500"/>
                                        <p:tgtEl>
                                          <p:spTgt spid="121"/>
                                        </p:tgtEl>
                                      </p:cBhvr>
                                    </p:animEffect>
                                  </p:childTnLst>
                                </p:cTn>
                              </p:par>
                            </p:childTnLst>
                          </p:cTn>
                        </p:par>
                        <p:par>
                          <p:cTn id="58" fill="hold">
                            <p:stCondLst>
                              <p:cond delay="7500"/>
                            </p:stCondLst>
                            <p:childTnLst>
                              <p:par>
                                <p:cTn id="59" presetID="22" presetClass="entr" presetSubtype="8" fill="hold" nodeType="afterEffect">
                                  <p:stCondLst>
                                    <p:cond delay="0"/>
                                  </p:stCondLst>
                                  <p:childTnLst>
                                    <p:set>
                                      <p:cBhvr>
                                        <p:cTn id="60" dur="1" fill="hold">
                                          <p:stCondLst>
                                            <p:cond delay="0"/>
                                          </p:stCondLst>
                                        </p:cTn>
                                        <p:tgtEl>
                                          <p:spTgt spid="124"/>
                                        </p:tgtEl>
                                        <p:attrNameLst>
                                          <p:attrName>style.visibility</p:attrName>
                                        </p:attrNameLst>
                                      </p:cBhvr>
                                      <p:to>
                                        <p:strVal val="visible"/>
                                      </p:to>
                                    </p:set>
                                    <p:animEffect transition="in" filter="wipe(left)">
                                      <p:cBhvr>
                                        <p:cTn id="61" dur="500"/>
                                        <p:tgtEl>
                                          <p:spTgt spid="124"/>
                                        </p:tgtEl>
                                      </p:cBhvr>
                                    </p:animEffect>
                                  </p:childTnLst>
                                </p:cTn>
                              </p:par>
                            </p:childTnLst>
                          </p:cTn>
                        </p:par>
                      </p:childTnLst>
                    </p:cTn>
                  </p:par>
                  <p:par>
                    <p:cTn id="62" fill="hold">
                      <p:stCondLst>
                        <p:cond delay="indefinite"/>
                      </p:stCondLst>
                      <p:childTnLst>
                        <p:par>
                          <p:cTn id="63" fill="hold">
                            <p:stCondLst>
                              <p:cond delay="0"/>
                            </p:stCondLst>
                            <p:childTnLst>
                              <p:par>
                                <p:cTn id="64" presetID="1" presetClass="entr" presetSubtype="0" fill="hold" nodeType="clickEffect">
                                  <p:stCondLst>
                                    <p:cond delay="0"/>
                                  </p:stCondLst>
                                  <p:childTnLst>
                                    <p:set>
                                      <p:cBhvr>
                                        <p:cTn id="65" dur="1" fill="hold">
                                          <p:stCondLst>
                                            <p:cond delay="499"/>
                                          </p:stCondLst>
                                        </p:cTn>
                                        <p:tgtEl>
                                          <p:spTgt spid="5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 grpId="0" animBg="1"/>
      <p:bldP spid="51" grpId="0" animBg="1"/>
      <p:bldP spid="52" grpId="0" animBg="1"/>
      <p:bldP spid="53" grpId="0" animBg="1"/>
      <p:bldP spid="54" grpId="0" animBg="1"/>
      <p:bldP spid="55"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9757" y="2722593"/>
            <a:ext cx="2315643" cy="1143000"/>
          </a:xfrm>
        </p:spPr>
        <p:txBody>
          <a:bodyPr>
            <a:noAutofit/>
          </a:bodyPr>
          <a:lstStyle/>
          <a:p>
            <a:pPr algn="l"/>
            <a:r>
              <a:rPr lang="en-US" dirty="0">
                <a:solidFill>
                  <a:schemeClr val="accent1">
                    <a:lumMod val="50000"/>
                  </a:schemeClr>
                </a:solidFill>
              </a:rPr>
              <a:t>DHCP: </a:t>
            </a:r>
            <a:br>
              <a:rPr lang="en-US" dirty="0">
                <a:solidFill>
                  <a:schemeClr val="accent1">
                    <a:lumMod val="50000"/>
                  </a:schemeClr>
                </a:solidFill>
              </a:rPr>
            </a:br>
            <a:r>
              <a:rPr lang="en-US" dirty="0">
                <a:solidFill>
                  <a:schemeClr val="accent1">
                    <a:lumMod val="50000"/>
                  </a:schemeClr>
                </a:solidFill>
              </a:rPr>
              <a:t>Storage</a:t>
            </a:r>
            <a:endParaRPr lang="en-GB" dirty="0">
              <a:solidFill>
                <a:schemeClr val="accent1">
                  <a:lumMod val="50000"/>
                </a:schemeClr>
              </a:solidFill>
            </a:endParaRPr>
          </a:p>
        </p:txBody>
      </p:sp>
      <p:sp>
        <p:nvSpPr>
          <p:cNvPr id="3" name="Rectangle 2"/>
          <p:cNvSpPr/>
          <p:nvPr/>
        </p:nvSpPr>
        <p:spPr>
          <a:xfrm>
            <a:off x="161142" y="1078222"/>
            <a:ext cx="4689533" cy="646331"/>
          </a:xfrm>
          <a:prstGeom prst="rect">
            <a:avLst/>
          </a:prstGeom>
        </p:spPr>
        <p:txBody>
          <a:bodyPr wrap="square">
            <a:spAutoFit/>
          </a:bodyPr>
          <a:lstStyle/>
          <a:p>
            <a:pPr lvl="0" algn="just" eaLnBrk="0" fontAlgn="base" hangingPunct="0">
              <a:spcBef>
                <a:spcPct val="20000"/>
              </a:spcBef>
              <a:spcAft>
                <a:spcPct val="0"/>
              </a:spcAft>
              <a:buClr>
                <a:schemeClr val="folHlink"/>
              </a:buClr>
              <a:buSzPct val="90000"/>
            </a:pPr>
            <a:r>
              <a:rPr kumimoji="1" lang="en-GB" altLang="en-US" dirty="0">
                <a:latin typeface="Helvetica" panose="020B0604020202020204" pitchFamily="34" charset="0"/>
              </a:rPr>
              <a:t>Database containing tables for IP-address-Owner-ID  &amp; name-to-IP-address mapping</a:t>
            </a:r>
          </a:p>
        </p:txBody>
      </p:sp>
      <p:pic>
        <p:nvPicPr>
          <p:cNvPr id="34" name="Picture 33"/>
          <p:cNvPicPr>
            <a:picLocks noChangeAspect="1"/>
          </p:cNvPicPr>
          <p:nvPr/>
        </p:nvPicPr>
        <p:blipFill rotWithShape="1">
          <a:blip r:embed="rId2"/>
          <a:srcRect l="21395" t="15138"/>
          <a:stretch/>
        </p:blipFill>
        <p:spPr>
          <a:xfrm>
            <a:off x="5238750" y="323850"/>
            <a:ext cx="6850413" cy="5260320"/>
          </a:xfrm>
          <a:prstGeom prst="rect">
            <a:avLst/>
          </a:prstGeom>
        </p:spPr>
      </p:pic>
      <p:cxnSp>
        <p:nvCxnSpPr>
          <p:cNvPr id="36" name="Straight Arrow Connector 35"/>
          <p:cNvCxnSpPr/>
          <p:nvPr/>
        </p:nvCxnSpPr>
        <p:spPr>
          <a:xfrm flipV="1">
            <a:off x="161142" y="1060313"/>
            <a:ext cx="5223658" cy="137"/>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sp>
        <p:nvSpPr>
          <p:cNvPr id="37" name="Rectangle 36"/>
          <p:cNvSpPr/>
          <p:nvPr/>
        </p:nvSpPr>
        <p:spPr>
          <a:xfrm>
            <a:off x="2188967" y="3352391"/>
            <a:ext cx="2351283" cy="923330"/>
          </a:xfrm>
          <a:prstGeom prst="rect">
            <a:avLst/>
          </a:prstGeom>
        </p:spPr>
        <p:txBody>
          <a:bodyPr wrap="square">
            <a:spAutoFit/>
          </a:bodyPr>
          <a:lstStyle/>
          <a:p>
            <a:pPr algn="just"/>
            <a:r>
              <a:rPr lang="en-GB" altLang="en-US" b="1" dirty="0">
                <a:solidFill>
                  <a:schemeClr val="tx2"/>
                </a:solidFill>
                <a:latin typeface="Arial Narrow" panose="020B0606020202030204" pitchFamily="34" charset="0"/>
              </a:rPr>
              <a:t>Contains info on leases, scope, reservations, options, </a:t>
            </a:r>
            <a:r>
              <a:rPr lang="en-GB" altLang="en-US" b="1" dirty="0" err="1">
                <a:solidFill>
                  <a:schemeClr val="tx2"/>
                </a:solidFill>
                <a:latin typeface="Arial Narrow" panose="020B0606020202030204" pitchFamily="34" charset="0"/>
              </a:rPr>
              <a:t>etc</a:t>
            </a:r>
            <a:endParaRPr lang="en-GB" altLang="en-US" b="1" dirty="0">
              <a:solidFill>
                <a:schemeClr val="tx2"/>
              </a:solidFill>
              <a:latin typeface="Arial Narrow" panose="020B0606020202030204" pitchFamily="34" charset="0"/>
            </a:endParaRPr>
          </a:p>
        </p:txBody>
      </p:sp>
      <p:pic>
        <p:nvPicPr>
          <p:cNvPr id="39" name="Picture 38"/>
          <p:cNvPicPr>
            <a:picLocks noChangeAspect="1"/>
          </p:cNvPicPr>
          <p:nvPr/>
        </p:nvPicPr>
        <p:blipFill rotWithShape="1">
          <a:blip r:embed="rId2"/>
          <a:srcRect l="25433" t="5139" r="34638" b="90112"/>
          <a:stretch/>
        </p:blipFill>
        <p:spPr>
          <a:xfrm>
            <a:off x="249757" y="5253166"/>
            <a:ext cx="4773426" cy="331004"/>
          </a:xfrm>
          <a:prstGeom prst="rect">
            <a:avLst/>
          </a:prstGeom>
        </p:spPr>
      </p:pic>
      <p:pic>
        <p:nvPicPr>
          <p:cNvPr id="40" name="Picture 39"/>
          <p:cNvPicPr>
            <a:picLocks noChangeAspect="1"/>
          </p:cNvPicPr>
          <p:nvPr/>
        </p:nvPicPr>
        <p:blipFill>
          <a:blip r:embed="rId3"/>
          <a:stretch>
            <a:fillRect/>
          </a:stretch>
        </p:blipFill>
        <p:spPr>
          <a:xfrm>
            <a:off x="7192110" y="1215029"/>
            <a:ext cx="4771911" cy="3711479"/>
          </a:xfrm>
          <a:prstGeom prst="rect">
            <a:avLst/>
          </a:prstGeom>
        </p:spPr>
      </p:pic>
      <p:sp>
        <p:nvSpPr>
          <p:cNvPr id="42" name="Rectangle 41"/>
          <p:cNvSpPr/>
          <p:nvPr/>
        </p:nvSpPr>
        <p:spPr>
          <a:xfrm>
            <a:off x="2285305" y="2614641"/>
            <a:ext cx="2871257" cy="646331"/>
          </a:xfrm>
          <a:prstGeom prst="rect">
            <a:avLst/>
          </a:prstGeom>
        </p:spPr>
        <p:txBody>
          <a:bodyPr wrap="square">
            <a:spAutoFit/>
          </a:bodyPr>
          <a:lstStyle/>
          <a:p>
            <a:pPr lvl="0" algn="just" eaLnBrk="0" fontAlgn="base" hangingPunct="0">
              <a:spcBef>
                <a:spcPct val="20000"/>
              </a:spcBef>
              <a:spcAft>
                <a:spcPct val="0"/>
              </a:spcAft>
              <a:buClr>
                <a:schemeClr val="folHlink"/>
              </a:buClr>
              <a:buSzPct val="90000"/>
            </a:pPr>
            <a:r>
              <a:rPr kumimoji="1" lang="en-GB" altLang="en-US" dirty="0">
                <a:latin typeface="Helvetica" panose="020B0604020202020204" pitchFamily="34" charset="0"/>
              </a:rPr>
              <a:t>Log Files &amp; Reserved Log Files, Checkpoint File</a:t>
            </a:r>
          </a:p>
        </p:txBody>
      </p:sp>
      <p:cxnSp>
        <p:nvCxnSpPr>
          <p:cNvPr id="43" name="Straight Arrow Connector 42"/>
          <p:cNvCxnSpPr/>
          <p:nvPr/>
        </p:nvCxnSpPr>
        <p:spPr>
          <a:xfrm>
            <a:off x="2400300" y="3234703"/>
            <a:ext cx="2779350" cy="12697"/>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sp>
        <p:nvSpPr>
          <p:cNvPr id="44" name="Rectangle 43"/>
          <p:cNvSpPr/>
          <p:nvPr/>
        </p:nvSpPr>
        <p:spPr>
          <a:xfrm>
            <a:off x="29242" y="4280177"/>
            <a:ext cx="4689533" cy="646331"/>
          </a:xfrm>
          <a:prstGeom prst="rect">
            <a:avLst/>
          </a:prstGeom>
        </p:spPr>
        <p:txBody>
          <a:bodyPr wrap="square">
            <a:spAutoFit/>
          </a:bodyPr>
          <a:lstStyle/>
          <a:p>
            <a:pPr lvl="0" algn="just" eaLnBrk="0" fontAlgn="base" hangingPunct="0">
              <a:spcBef>
                <a:spcPct val="20000"/>
              </a:spcBef>
              <a:spcAft>
                <a:spcPct val="0"/>
              </a:spcAft>
              <a:buClr>
                <a:schemeClr val="folHlink"/>
              </a:buClr>
              <a:buSzPct val="90000"/>
            </a:pPr>
            <a:r>
              <a:rPr kumimoji="1" lang="en-GB" altLang="en-US" dirty="0">
                <a:latin typeface="Helvetica" panose="020B0604020202020204" pitchFamily="34" charset="0"/>
              </a:rPr>
              <a:t>Temp. </a:t>
            </a:r>
            <a:r>
              <a:rPr kumimoji="1" lang="en-GB" altLang="en-US" dirty="0" err="1">
                <a:latin typeface="Helvetica" panose="020B0604020202020204" pitchFamily="34" charset="0"/>
              </a:rPr>
              <a:t>db</a:t>
            </a:r>
            <a:r>
              <a:rPr kumimoji="1" lang="en-GB" altLang="en-US" dirty="0">
                <a:latin typeface="Helvetica" panose="020B0604020202020204" pitchFamily="34" charset="0"/>
              </a:rPr>
              <a:t> file (also known as a swap file) used for database maintenance operation</a:t>
            </a:r>
          </a:p>
        </p:txBody>
      </p:sp>
      <p:cxnSp>
        <p:nvCxnSpPr>
          <p:cNvPr id="45" name="Straight Arrow Connector 44"/>
          <p:cNvCxnSpPr/>
          <p:nvPr/>
        </p:nvCxnSpPr>
        <p:spPr>
          <a:xfrm flipV="1">
            <a:off x="95192" y="4971574"/>
            <a:ext cx="5223658" cy="137"/>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sp>
        <p:nvSpPr>
          <p:cNvPr id="46" name="Left Brace 45"/>
          <p:cNvSpPr/>
          <p:nvPr/>
        </p:nvSpPr>
        <p:spPr>
          <a:xfrm>
            <a:off x="4994275" y="2425700"/>
            <a:ext cx="324575" cy="2393950"/>
          </a:xfrm>
          <a:prstGeom prst="lef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9" name="Rectangle 48"/>
          <p:cNvSpPr/>
          <p:nvPr/>
        </p:nvSpPr>
        <p:spPr>
          <a:xfrm>
            <a:off x="64691" y="169505"/>
            <a:ext cx="5143558" cy="646331"/>
          </a:xfrm>
          <a:prstGeom prst="rect">
            <a:avLst/>
          </a:prstGeom>
        </p:spPr>
        <p:txBody>
          <a:bodyPr wrap="square">
            <a:spAutoFit/>
          </a:bodyPr>
          <a:lstStyle/>
          <a:p>
            <a:pPr lvl="0" algn="just" eaLnBrk="0" fontAlgn="base" hangingPunct="0">
              <a:spcBef>
                <a:spcPct val="20000"/>
              </a:spcBef>
              <a:spcAft>
                <a:spcPct val="0"/>
              </a:spcAft>
              <a:buClr>
                <a:schemeClr val="folHlink"/>
              </a:buClr>
              <a:buSzPct val="90000"/>
            </a:pPr>
            <a:r>
              <a:rPr kumimoji="1" lang="en-GB" altLang="en-US" dirty="0">
                <a:latin typeface="Helvetica" panose="020B0604020202020204" pitchFamily="34" charset="0"/>
              </a:rPr>
              <a:t>Backup Folder: Takes backup automatically every hour…</a:t>
            </a:r>
          </a:p>
        </p:txBody>
      </p:sp>
      <p:cxnSp>
        <p:nvCxnSpPr>
          <p:cNvPr id="50" name="Straight Arrow Connector 49"/>
          <p:cNvCxnSpPr/>
          <p:nvPr/>
        </p:nvCxnSpPr>
        <p:spPr>
          <a:xfrm flipV="1">
            <a:off x="95192" y="526089"/>
            <a:ext cx="5223658" cy="137"/>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14988556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Summary</a:t>
            </a:r>
            <a:r>
              <a:rPr lang="en-US" dirty="0">
                <a:solidFill>
                  <a:srgbClr val="002060"/>
                </a:solidFill>
              </a:rPr>
              <a:t> </a:t>
            </a:r>
            <a:endParaRPr lang="en-GB" dirty="0">
              <a:solidFill>
                <a:schemeClr val="accent1">
                  <a:lumMod val="50000"/>
                </a:schemeClr>
              </a:solidFill>
            </a:endParaRPr>
          </a:p>
        </p:txBody>
      </p:sp>
      <p:sp>
        <p:nvSpPr>
          <p:cNvPr id="3" name="Content Placeholder 2"/>
          <p:cNvSpPr>
            <a:spLocks noGrp="1"/>
          </p:cNvSpPr>
          <p:nvPr>
            <p:ph idx="1"/>
          </p:nvPr>
        </p:nvSpPr>
        <p:spPr>
          <a:xfrm>
            <a:off x="375741" y="1272289"/>
            <a:ext cx="11262070" cy="3432168"/>
          </a:xfrm>
        </p:spPr>
        <p:txBody>
          <a:bodyPr>
            <a:noAutofit/>
          </a:bodyPr>
          <a:lstStyle/>
          <a:p>
            <a:pPr algn="just">
              <a:buFont typeface="Wingdings" panose="05000000000000000000" pitchFamily="2" charset="2"/>
              <a:buChar char="Ø"/>
            </a:pPr>
            <a:r>
              <a:rPr lang="en-GB" sz="2400"/>
              <a:t>BOOTP</a:t>
            </a:r>
            <a:endParaRPr lang="en-GB" sz="2400" dirty="0"/>
          </a:p>
          <a:p>
            <a:pPr algn="just">
              <a:buFont typeface="Wingdings" panose="05000000000000000000" pitchFamily="2" charset="2"/>
              <a:buChar char="Ø"/>
            </a:pPr>
            <a:r>
              <a:rPr lang="en-GB" sz="2400" dirty="0"/>
              <a:t>DHCP</a:t>
            </a:r>
          </a:p>
          <a:p>
            <a:pPr lvl="1" algn="just">
              <a:buFont typeface="Wingdings" panose="05000000000000000000" pitchFamily="2" charset="2"/>
              <a:buChar char="Ø"/>
            </a:pPr>
            <a:r>
              <a:rPr lang="en-GB" sz="1800" dirty="0"/>
              <a:t>Protocol</a:t>
            </a:r>
          </a:p>
          <a:p>
            <a:pPr lvl="1" algn="just">
              <a:buFont typeface="Wingdings" panose="05000000000000000000" pitchFamily="2" charset="2"/>
              <a:buChar char="Ø"/>
            </a:pPr>
            <a:r>
              <a:rPr lang="en-GB" sz="1800" dirty="0"/>
              <a:t>Operation</a:t>
            </a:r>
          </a:p>
          <a:p>
            <a:pPr lvl="1" algn="just">
              <a:buFont typeface="Wingdings" panose="05000000000000000000" pitchFamily="2" charset="2"/>
              <a:buChar char="Ø"/>
            </a:pPr>
            <a:r>
              <a:rPr lang="en-GB" sz="1800" dirty="0"/>
              <a:t>Lease</a:t>
            </a:r>
          </a:p>
          <a:p>
            <a:pPr lvl="1" algn="just">
              <a:buFont typeface="Wingdings" panose="05000000000000000000" pitchFamily="2" charset="2"/>
              <a:buChar char="Ø"/>
            </a:pPr>
            <a:r>
              <a:rPr lang="en-GB" sz="1800" dirty="0"/>
              <a:t>Security</a:t>
            </a:r>
          </a:p>
          <a:p>
            <a:pPr lvl="1" algn="just">
              <a:buFont typeface="Wingdings" panose="05000000000000000000" pitchFamily="2" charset="2"/>
              <a:buChar char="Ø"/>
            </a:pPr>
            <a:r>
              <a:rPr lang="en-GB" sz="1800" dirty="0"/>
              <a:t>Scope</a:t>
            </a:r>
          </a:p>
          <a:p>
            <a:pPr lvl="1" algn="just">
              <a:buFont typeface="Wingdings" panose="05000000000000000000" pitchFamily="2" charset="2"/>
              <a:buChar char="Ø"/>
            </a:pPr>
            <a:r>
              <a:rPr lang="en-GB" sz="1800" dirty="0"/>
              <a:t>Options</a:t>
            </a:r>
          </a:p>
          <a:p>
            <a:pPr lvl="1" algn="just">
              <a:buFont typeface="Wingdings" panose="05000000000000000000" pitchFamily="2" charset="2"/>
              <a:buChar char="Ø"/>
            </a:pPr>
            <a:r>
              <a:rPr lang="en-GB" sz="1800" dirty="0"/>
              <a:t>Reservations</a:t>
            </a:r>
          </a:p>
          <a:p>
            <a:pPr lvl="1" algn="just">
              <a:buFont typeface="Wingdings" panose="05000000000000000000" pitchFamily="2" charset="2"/>
              <a:buChar char="Ø"/>
            </a:pPr>
            <a:r>
              <a:rPr lang="en-GB" sz="1800" dirty="0"/>
              <a:t>Relay Agents</a:t>
            </a:r>
          </a:p>
        </p:txBody>
      </p:sp>
    </p:spTree>
    <p:extLst>
      <p:ext uri="{BB962C8B-B14F-4D97-AF65-F5344CB8AC3E}">
        <p14:creationId xmlns:p14="http://schemas.microsoft.com/office/powerpoint/2010/main" val="83686762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1C8677D-6AC9-5B4C-BD0E-9950912632F1}"/>
              </a:ext>
            </a:extLst>
          </p:cNvPr>
          <p:cNvPicPr>
            <a:picLocks noChangeAspect="1"/>
          </p:cNvPicPr>
          <p:nvPr/>
        </p:nvPicPr>
        <p:blipFill rotWithShape="1">
          <a:blip r:embed="rId2"/>
          <a:srcRect t="33960" b="28203"/>
          <a:stretch/>
        </p:blipFill>
        <p:spPr>
          <a:xfrm>
            <a:off x="1669484" y="596900"/>
            <a:ext cx="9087982" cy="1943100"/>
          </a:xfrm>
          <a:prstGeom prst="rect">
            <a:avLst/>
          </a:prstGeom>
        </p:spPr>
      </p:pic>
      <p:sp>
        <p:nvSpPr>
          <p:cNvPr id="3" name="TextBox 2"/>
          <p:cNvSpPr txBox="1"/>
          <p:nvPr/>
        </p:nvSpPr>
        <p:spPr>
          <a:xfrm>
            <a:off x="419100" y="3191906"/>
            <a:ext cx="11588750" cy="1169551"/>
          </a:xfrm>
          <a:prstGeom prst="rect">
            <a:avLst/>
          </a:prstGeom>
          <a:noFill/>
        </p:spPr>
        <p:txBody>
          <a:bodyPr wrap="square" rtlCol="0">
            <a:spAutoFit/>
          </a:bodyPr>
          <a:lstStyle/>
          <a:p>
            <a:r>
              <a:rPr lang="en-GB" sz="1400" b="1" dirty="0"/>
              <a:t>Books Referred: </a:t>
            </a:r>
            <a:r>
              <a:rPr lang="en-GB" sz="1400" i="1" dirty="0" err="1"/>
              <a:t>Dauti</a:t>
            </a:r>
            <a:r>
              <a:rPr lang="en-GB" sz="1400" i="1" dirty="0"/>
              <a:t>, </a:t>
            </a:r>
            <a:r>
              <a:rPr lang="en-GB" sz="1400" i="1" dirty="0" err="1"/>
              <a:t>Bekim</a:t>
            </a:r>
            <a:r>
              <a:rPr lang="en-GB" sz="1400" i="1" dirty="0"/>
              <a:t>. Windows Server 2019 Administration Fundamentals: A beginner's guide to managing and administering Windows Server environments, 2nd Edition . </a:t>
            </a:r>
            <a:r>
              <a:rPr lang="en-GB" sz="1400" i="1" dirty="0" err="1"/>
              <a:t>Packt</a:t>
            </a:r>
            <a:r>
              <a:rPr lang="en-GB" sz="1400" i="1" dirty="0"/>
              <a:t> Publishing. </a:t>
            </a:r>
          </a:p>
          <a:p>
            <a:endParaRPr lang="en-GB" sz="1400" i="1" dirty="0"/>
          </a:p>
          <a:p>
            <a:r>
              <a:rPr lang="en-GB" sz="1400" b="1" dirty="0"/>
              <a:t>Links referred </a:t>
            </a:r>
            <a:r>
              <a:rPr lang="en-GB" sz="1400" dirty="0"/>
              <a:t>in this presentation: </a:t>
            </a:r>
          </a:p>
          <a:p>
            <a:pPr marL="285750" indent="-285750">
              <a:buFont typeface="Arial" panose="020B0604020202020204" pitchFamily="34" charset="0"/>
              <a:buChar char="•"/>
            </a:pPr>
            <a:r>
              <a:rPr lang="en-GB" sz="1400" dirty="0"/>
              <a:t>Microsoft Virtual Academy</a:t>
            </a:r>
          </a:p>
        </p:txBody>
      </p:sp>
    </p:spTree>
    <p:extLst>
      <p:ext uri="{BB962C8B-B14F-4D97-AF65-F5344CB8AC3E}">
        <p14:creationId xmlns:p14="http://schemas.microsoft.com/office/powerpoint/2010/main" val="4172233181"/>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8" ma:contentTypeDescription="Create a new document." ma:contentTypeScope="" ma:versionID="3317eb67fe66b6509eea0576d08b3895">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6485c34b4ccb958d1b273a5d3ac10557"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element ref="ns3:MediaLengthInSeconds" minOccurs="0"/>
                <xsd:element ref="ns3:MediaServiceLocation" minOccurs="0"/>
                <xsd:element ref="ns3:MediaServiceSearchProperties" minOccurs="0"/>
                <xsd:element ref="ns3:_activity" minOccurs="0"/>
                <xsd:element ref="ns3:MediaServiceObjectDetectorVersion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MediaServiceLocation" ma:index="21" nillable="true" ma:displayName="Location" ma:internalName="MediaServiceLocation" ma:readOnly="true">
      <xsd:simpleType>
        <xsd:restriction base="dms:Text"/>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_activity" ma:index="23" nillable="true" ma:displayName="_activity" ma:hidden="true" ma:internalName="_activity">
      <xsd:simpleType>
        <xsd:restriction base="dms:Note"/>
      </xsd:simple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ystemTags" ma:index="25"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9902240c-f584-4322-946e-7b0be23bca91" xsi:nil="true"/>
  </documentManagement>
</p:properties>
</file>

<file path=customXml/itemProps1.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2.xml><?xml version="1.0" encoding="utf-8"?>
<ds:datastoreItem xmlns:ds="http://schemas.openxmlformats.org/officeDocument/2006/customXml" ds:itemID="{374BF3BC-67CD-444F-83E4-AE2A7BBEDFD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341C0C2-F5F1-4B28-B166-BFFEC8B89FE5}">
  <ds:schemaRefs>
    <ds:schemaRef ds:uri="http://schemas.microsoft.com/office/2006/documentManagement/types"/>
    <ds:schemaRef ds:uri="http://schemas.microsoft.com/office/2006/metadata/properties"/>
    <ds:schemaRef ds:uri="http://schemas.microsoft.com/office/infopath/2007/PartnerControls"/>
    <ds:schemaRef ds:uri="http://purl.org/dc/elements/1.1/"/>
    <ds:schemaRef ds:uri="d2ec016d-25cf-4c07-aa6b-c53e267faa6f"/>
    <ds:schemaRef ds:uri="http://purl.org/dc/terms/"/>
    <ds:schemaRef ds:uri="9902240c-f584-4322-946e-7b0be23bca91"/>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0</TotalTime>
  <Words>2406</Words>
  <Application>Microsoft Office PowerPoint</Application>
  <PresentationFormat>Widescreen</PresentationFormat>
  <Paragraphs>337</Paragraphs>
  <Slides>27</Slides>
  <Notes>12</Notes>
  <HiddenSlides>0</HiddenSlides>
  <MMClips>0</MMClips>
  <ScaleCrop>false</ScaleCrop>
  <HeadingPairs>
    <vt:vector size="6" baseType="variant">
      <vt:variant>
        <vt:lpstr>Fonts Used</vt:lpstr>
      </vt:variant>
      <vt:variant>
        <vt:i4>10</vt:i4>
      </vt:variant>
      <vt:variant>
        <vt:lpstr>Theme</vt:lpstr>
      </vt:variant>
      <vt:variant>
        <vt:i4>6</vt:i4>
      </vt:variant>
      <vt:variant>
        <vt:lpstr>Slide Titles</vt:lpstr>
      </vt:variant>
      <vt:variant>
        <vt:i4>27</vt:i4>
      </vt:variant>
    </vt:vector>
  </HeadingPairs>
  <TitlesOfParts>
    <vt:vector size="43" baseType="lpstr">
      <vt:lpstr>Arial</vt:lpstr>
      <vt:lpstr>Arial Narrow</vt:lpstr>
      <vt:lpstr>Calibri</vt:lpstr>
      <vt:lpstr>Calibri Light</vt:lpstr>
      <vt:lpstr>Constantia</vt:lpstr>
      <vt:lpstr>Courier New</vt:lpstr>
      <vt:lpstr>Helvetica</vt:lpstr>
      <vt:lpstr>Times New Roman</vt:lpstr>
      <vt:lpstr>Wingdings</vt:lpstr>
      <vt:lpstr>Wingdings 2</vt:lpstr>
      <vt:lpstr>UWTSD 200 Holding Page</vt:lpstr>
      <vt:lpstr>UWTSD 200_Title Page</vt:lpstr>
      <vt:lpstr>UWTSD 200_Text 1</vt:lpstr>
      <vt:lpstr>UWTSD 200_Title Page 2</vt:lpstr>
      <vt:lpstr>UWTSD 200_Subtitle 4</vt:lpstr>
      <vt:lpstr>Office Theme</vt:lpstr>
      <vt:lpstr>PowerPoint Presentation</vt:lpstr>
      <vt:lpstr>Today’s Discussion</vt:lpstr>
      <vt:lpstr>PowerPoint Presentation</vt:lpstr>
      <vt:lpstr>Milestone</vt:lpstr>
      <vt:lpstr>Milestone</vt:lpstr>
      <vt:lpstr>PowerPoint Presentation</vt:lpstr>
      <vt:lpstr>PowerPoint Presentation</vt:lpstr>
      <vt:lpstr>Objectives</vt:lpstr>
      <vt:lpstr>DHCP: Introduction</vt:lpstr>
      <vt:lpstr>DHCP: Operation</vt:lpstr>
      <vt:lpstr>DHCP: Operation</vt:lpstr>
      <vt:lpstr>DHCP: Operation</vt:lpstr>
      <vt:lpstr>DHCP: Operation</vt:lpstr>
      <vt:lpstr>DHCP: Protocol</vt:lpstr>
      <vt:lpstr>BOOTP - DHCP</vt:lpstr>
      <vt:lpstr>DHCP: Advantages</vt:lpstr>
      <vt:lpstr>DHCP: Lease</vt:lpstr>
      <vt:lpstr>DHCP: Security?</vt:lpstr>
      <vt:lpstr>DHCP: Scope</vt:lpstr>
      <vt:lpstr>DHCP: Reservation</vt:lpstr>
      <vt:lpstr>DHCP: Options</vt:lpstr>
      <vt:lpstr>DHCP: Relay Agents</vt:lpstr>
      <vt:lpstr>DHCP: Relay Agents</vt:lpstr>
      <vt:lpstr>DHCP: Relay Agents</vt:lpstr>
      <vt:lpstr>DHCP:  Storage</vt:lpstr>
      <vt:lpstr>Summary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88</cp:revision>
  <dcterms:created xsi:type="dcterms:W3CDTF">2021-03-05T06:07:01Z</dcterms:created>
  <dcterms:modified xsi:type="dcterms:W3CDTF">2025-03-18T06:54:53Z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