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23680738" cy="133207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41" d="100"/>
          <a:sy n="41" d="100"/>
        </p:scale>
        <p:origin x="38" y="1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960092" y="2180034"/>
            <a:ext cx="17760554" cy="4637582"/>
          </a:xfrm>
        </p:spPr>
        <p:txBody>
          <a:bodyPr anchor="b"/>
          <a:lstStyle>
            <a:lvl1pPr algn="ctr">
              <a:defRPr sz="11654"/>
            </a:lvl1pPr>
          </a:lstStyle>
          <a:p>
            <a:r>
              <a:rPr lang="en-US"/>
              <a:t>Click to edit Master title style</a:t>
            </a:r>
            <a:endParaRPr lang="en-US" dirty="0"/>
          </a:p>
        </p:txBody>
      </p:sp>
      <p:sp>
        <p:nvSpPr>
          <p:cNvPr id="3" name="Subtitle 2"/>
          <p:cNvSpPr>
            <a:spLocks noGrp="1"/>
          </p:cNvSpPr>
          <p:nvPr>
            <p:ph type="subTitle" idx="1"/>
          </p:nvPr>
        </p:nvSpPr>
        <p:spPr>
          <a:xfrm>
            <a:off x="2960092" y="6996459"/>
            <a:ext cx="17760554" cy="3216088"/>
          </a:xfrm>
        </p:spPr>
        <p:txBody>
          <a:bodyPr/>
          <a:lstStyle>
            <a:lvl1pPr marL="0" indent="0" algn="ctr">
              <a:buNone/>
              <a:defRPr sz="4662"/>
            </a:lvl1pPr>
            <a:lvl2pPr marL="888020" indent="0" algn="ctr">
              <a:buNone/>
              <a:defRPr sz="3885"/>
            </a:lvl2pPr>
            <a:lvl3pPr marL="1776039" indent="0" algn="ctr">
              <a:buNone/>
              <a:defRPr sz="3496"/>
            </a:lvl3pPr>
            <a:lvl4pPr marL="2664059" indent="0" algn="ctr">
              <a:buNone/>
              <a:defRPr sz="3108"/>
            </a:lvl4pPr>
            <a:lvl5pPr marL="3552078" indent="0" algn="ctr">
              <a:buNone/>
              <a:defRPr sz="3108"/>
            </a:lvl5pPr>
            <a:lvl6pPr marL="4440098" indent="0" algn="ctr">
              <a:buNone/>
              <a:defRPr sz="3108"/>
            </a:lvl6pPr>
            <a:lvl7pPr marL="5328117" indent="0" algn="ctr">
              <a:buNone/>
              <a:defRPr sz="3108"/>
            </a:lvl7pPr>
            <a:lvl8pPr marL="6216137" indent="0" algn="ctr">
              <a:buNone/>
              <a:defRPr sz="3108"/>
            </a:lvl8pPr>
            <a:lvl9pPr marL="7104156" indent="0" algn="ctr">
              <a:buNone/>
              <a:defRPr sz="3108"/>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E79DB4B-A2FE-4DAF-A823-0DCD0E24DFF6}"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6BA8B3-4511-49F5-AC52-D6C8B3837FCE}" type="slidenum">
              <a:rPr lang="en-GB" smtClean="0"/>
              <a:t>‹#›</a:t>
            </a:fld>
            <a:endParaRPr lang="en-GB"/>
          </a:p>
        </p:txBody>
      </p:sp>
    </p:spTree>
    <p:extLst>
      <p:ext uri="{BB962C8B-B14F-4D97-AF65-F5344CB8AC3E}">
        <p14:creationId xmlns:p14="http://schemas.microsoft.com/office/powerpoint/2010/main" val="29224353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79DB4B-A2FE-4DAF-A823-0DCD0E24DFF6}"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6BA8B3-4511-49F5-AC52-D6C8B3837FCE}" type="slidenum">
              <a:rPr lang="en-GB" smtClean="0"/>
              <a:t>‹#›</a:t>
            </a:fld>
            <a:endParaRPr lang="en-GB"/>
          </a:p>
        </p:txBody>
      </p:sp>
    </p:spTree>
    <p:extLst>
      <p:ext uri="{BB962C8B-B14F-4D97-AF65-F5344CB8AC3E}">
        <p14:creationId xmlns:p14="http://schemas.microsoft.com/office/powerpoint/2010/main" val="6509577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15717" y="3320930"/>
            <a:ext cx="20424637" cy="5541046"/>
          </a:xfrm>
        </p:spPr>
        <p:txBody>
          <a:bodyPr anchor="b"/>
          <a:lstStyle>
            <a:lvl1pPr>
              <a:defRPr sz="11654"/>
            </a:lvl1pPr>
          </a:lstStyle>
          <a:p>
            <a:r>
              <a:rPr lang="en-US"/>
              <a:t>Click to edit Master title style</a:t>
            </a:r>
            <a:endParaRPr lang="en-US" dirty="0"/>
          </a:p>
        </p:txBody>
      </p:sp>
      <p:sp>
        <p:nvSpPr>
          <p:cNvPr id="3" name="Text Placeholder 2"/>
          <p:cNvSpPr>
            <a:spLocks noGrp="1"/>
          </p:cNvSpPr>
          <p:nvPr>
            <p:ph type="body" idx="1"/>
          </p:nvPr>
        </p:nvSpPr>
        <p:spPr>
          <a:xfrm>
            <a:off x="1615717" y="8914396"/>
            <a:ext cx="20424637" cy="2913905"/>
          </a:xfrm>
        </p:spPr>
        <p:txBody>
          <a:bodyPr/>
          <a:lstStyle>
            <a:lvl1pPr marL="0" indent="0">
              <a:buNone/>
              <a:defRPr sz="4662">
                <a:solidFill>
                  <a:schemeClr val="tx1">
                    <a:tint val="75000"/>
                  </a:schemeClr>
                </a:solidFill>
              </a:defRPr>
            </a:lvl1pPr>
            <a:lvl2pPr marL="888020" indent="0">
              <a:buNone/>
              <a:defRPr sz="3885">
                <a:solidFill>
                  <a:schemeClr val="tx1">
                    <a:tint val="75000"/>
                  </a:schemeClr>
                </a:solidFill>
              </a:defRPr>
            </a:lvl2pPr>
            <a:lvl3pPr marL="1776039" indent="0">
              <a:buNone/>
              <a:defRPr sz="3496">
                <a:solidFill>
                  <a:schemeClr val="tx1">
                    <a:tint val="75000"/>
                  </a:schemeClr>
                </a:solidFill>
              </a:defRPr>
            </a:lvl3pPr>
            <a:lvl4pPr marL="2664059" indent="0">
              <a:buNone/>
              <a:defRPr sz="3108">
                <a:solidFill>
                  <a:schemeClr val="tx1">
                    <a:tint val="75000"/>
                  </a:schemeClr>
                </a:solidFill>
              </a:defRPr>
            </a:lvl4pPr>
            <a:lvl5pPr marL="3552078" indent="0">
              <a:buNone/>
              <a:defRPr sz="3108">
                <a:solidFill>
                  <a:schemeClr val="tx1">
                    <a:tint val="75000"/>
                  </a:schemeClr>
                </a:solidFill>
              </a:defRPr>
            </a:lvl5pPr>
            <a:lvl6pPr marL="4440098" indent="0">
              <a:buNone/>
              <a:defRPr sz="3108">
                <a:solidFill>
                  <a:schemeClr val="tx1">
                    <a:tint val="75000"/>
                  </a:schemeClr>
                </a:solidFill>
              </a:defRPr>
            </a:lvl6pPr>
            <a:lvl7pPr marL="5328117" indent="0">
              <a:buNone/>
              <a:defRPr sz="3108">
                <a:solidFill>
                  <a:schemeClr val="tx1">
                    <a:tint val="75000"/>
                  </a:schemeClr>
                </a:solidFill>
              </a:defRPr>
            </a:lvl7pPr>
            <a:lvl8pPr marL="6216137" indent="0">
              <a:buNone/>
              <a:defRPr sz="3108">
                <a:solidFill>
                  <a:schemeClr val="tx1">
                    <a:tint val="75000"/>
                  </a:schemeClr>
                </a:solidFill>
              </a:defRPr>
            </a:lvl8pPr>
            <a:lvl9pPr marL="7104156" indent="0">
              <a:buNone/>
              <a:defRPr sz="310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79DB4B-A2FE-4DAF-A823-0DCD0E24DFF6}"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6BA8B3-4511-49F5-AC52-D6C8B3837FCE}" type="slidenum">
              <a:rPr lang="en-GB" smtClean="0"/>
              <a:t>‹#›</a:t>
            </a:fld>
            <a:endParaRPr lang="en-GB"/>
          </a:p>
        </p:txBody>
      </p:sp>
    </p:spTree>
    <p:extLst>
      <p:ext uri="{BB962C8B-B14F-4D97-AF65-F5344CB8AC3E}">
        <p14:creationId xmlns:p14="http://schemas.microsoft.com/office/powerpoint/2010/main" val="29328907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628051" y="3546023"/>
            <a:ext cx="10064314" cy="84518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1988373" y="3546023"/>
            <a:ext cx="10064314" cy="84518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79DB4B-A2FE-4DAF-A823-0DCD0E24DFF6}" type="datetimeFigureOut">
              <a:rPr lang="en-GB" smtClean="0"/>
              <a:t>04/07/2025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6BA8B3-4511-49F5-AC52-D6C8B3837FCE}" type="slidenum">
              <a:rPr lang="en-GB" smtClean="0"/>
              <a:t>‹#›</a:t>
            </a:fld>
            <a:endParaRPr lang="en-GB"/>
          </a:p>
        </p:txBody>
      </p:sp>
    </p:spTree>
    <p:extLst>
      <p:ext uri="{BB962C8B-B14F-4D97-AF65-F5344CB8AC3E}">
        <p14:creationId xmlns:p14="http://schemas.microsoft.com/office/powerpoint/2010/main" val="680057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631135" y="709206"/>
            <a:ext cx="20424637" cy="2574722"/>
          </a:xfrm>
        </p:spPr>
        <p:txBody>
          <a:bodyPr/>
          <a:lstStyle/>
          <a:p>
            <a:r>
              <a:rPr lang="en-US"/>
              <a:t>Click to edit Master title style</a:t>
            </a:r>
            <a:endParaRPr lang="en-US" dirty="0"/>
          </a:p>
        </p:txBody>
      </p:sp>
      <p:sp>
        <p:nvSpPr>
          <p:cNvPr id="3" name="Text Placeholder 2"/>
          <p:cNvSpPr>
            <a:spLocks noGrp="1"/>
          </p:cNvSpPr>
          <p:nvPr>
            <p:ph type="body" idx="1"/>
          </p:nvPr>
        </p:nvSpPr>
        <p:spPr>
          <a:xfrm>
            <a:off x="1631136" y="3265426"/>
            <a:ext cx="10018061" cy="1600335"/>
          </a:xfrm>
        </p:spPr>
        <p:txBody>
          <a:bodyPr anchor="b"/>
          <a:lstStyle>
            <a:lvl1pPr marL="0" indent="0">
              <a:buNone/>
              <a:defRPr sz="4662" b="1"/>
            </a:lvl1pPr>
            <a:lvl2pPr marL="888020" indent="0">
              <a:buNone/>
              <a:defRPr sz="3885" b="1"/>
            </a:lvl2pPr>
            <a:lvl3pPr marL="1776039" indent="0">
              <a:buNone/>
              <a:defRPr sz="3496" b="1"/>
            </a:lvl3pPr>
            <a:lvl4pPr marL="2664059" indent="0">
              <a:buNone/>
              <a:defRPr sz="3108" b="1"/>
            </a:lvl4pPr>
            <a:lvl5pPr marL="3552078" indent="0">
              <a:buNone/>
              <a:defRPr sz="3108" b="1"/>
            </a:lvl5pPr>
            <a:lvl6pPr marL="4440098" indent="0">
              <a:buNone/>
              <a:defRPr sz="3108" b="1"/>
            </a:lvl6pPr>
            <a:lvl7pPr marL="5328117" indent="0">
              <a:buNone/>
              <a:defRPr sz="3108" b="1"/>
            </a:lvl7pPr>
            <a:lvl8pPr marL="6216137" indent="0">
              <a:buNone/>
              <a:defRPr sz="3108" b="1"/>
            </a:lvl8pPr>
            <a:lvl9pPr marL="7104156" indent="0">
              <a:buNone/>
              <a:defRPr sz="3108" b="1"/>
            </a:lvl9pPr>
          </a:lstStyle>
          <a:p>
            <a:pPr lvl="0"/>
            <a:r>
              <a:rPr lang="en-US"/>
              <a:t>Click to edit Master text styles</a:t>
            </a:r>
          </a:p>
        </p:txBody>
      </p:sp>
      <p:sp>
        <p:nvSpPr>
          <p:cNvPr id="4" name="Content Placeholder 3"/>
          <p:cNvSpPr>
            <a:spLocks noGrp="1"/>
          </p:cNvSpPr>
          <p:nvPr>
            <p:ph sz="half" idx="2"/>
          </p:nvPr>
        </p:nvSpPr>
        <p:spPr>
          <a:xfrm>
            <a:off x="1631136" y="4865760"/>
            <a:ext cx="10018061" cy="7156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1988374" y="3265426"/>
            <a:ext cx="10067398" cy="1600335"/>
          </a:xfrm>
        </p:spPr>
        <p:txBody>
          <a:bodyPr anchor="b"/>
          <a:lstStyle>
            <a:lvl1pPr marL="0" indent="0">
              <a:buNone/>
              <a:defRPr sz="4662" b="1"/>
            </a:lvl1pPr>
            <a:lvl2pPr marL="888020" indent="0">
              <a:buNone/>
              <a:defRPr sz="3885" b="1"/>
            </a:lvl2pPr>
            <a:lvl3pPr marL="1776039" indent="0">
              <a:buNone/>
              <a:defRPr sz="3496" b="1"/>
            </a:lvl3pPr>
            <a:lvl4pPr marL="2664059" indent="0">
              <a:buNone/>
              <a:defRPr sz="3108" b="1"/>
            </a:lvl4pPr>
            <a:lvl5pPr marL="3552078" indent="0">
              <a:buNone/>
              <a:defRPr sz="3108" b="1"/>
            </a:lvl5pPr>
            <a:lvl6pPr marL="4440098" indent="0">
              <a:buNone/>
              <a:defRPr sz="3108" b="1"/>
            </a:lvl6pPr>
            <a:lvl7pPr marL="5328117" indent="0">
              <a:buNone/>
              <a:defRPr sz="3108" b="1"/>
            </a:lvl7pPr>
            <a:lvl8pPr marL="6216137" indent="0">
              <a:buNone/>
              <a:defRPr sz="3108" b="1"/>
            </a:lvl8pPr>
            <a:lvl9pPr marL="7104156" indent="0">
              <a:buNone/>
              <a:defRPr sz="3108" b="1"/>
            </a:lvl9pPr>
          </a:lstStyle>
          <a:p>
            <a:pPr lvl="0"/>
            <a:r>
              <a:rPr lang="en-US"/>
              <a:t>Click to edit Master text styles</a:t>
            </a:r>
          </a:p>
        </p:txBody>
      </p:sp>
      <p:sp>
        <p:nvSpPr>
          <p:cNvPr id="6" name="Content Placeholder 5"/>
          <p:cNvSpPr>
            <a:spLocks noGrp="1"/>
          </p:cNvSpPr>
          <p:nvPr>
            <p:ph sz="quarter" idx="4"/>
          </p:nvPr>
        </p:nvSpPr>
        <p:spPr>
          <a:xfrm>
            <a:off x="11988374" y="4865760"/>
            <a:ext cx="10067398" cy="7156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79DB4B-A2FE-4DAF-A823-0DCD0E24DFF6}" type="datetimeFigureOut">
              <a:rPr lang="en-GB" smtClean="0"/>
              <a:t>04/07/2025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6BA8B3-4511-49F5-AC52-D6C8B3837FCE}" type="slidenum">
              <a:rPr lang="en-GB" smtClean="0"/>
              <a:t>‹#›</a:t>
            </a:fld>
            <a:endParaRPr lang="en-GB"/>
          </a:p>
        </p:txBody>
      </p:sp>
    </p:spTree>
    <p:extLst>
      <p:ext uri="{BB962C8B-B14F-4D97-AF65-F5344CB8AC3E}">
        <p14:creationId xmlns:p14="http://schemas.microsoft.com/office/powerpoint/2010/main" val="4089250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79DB4B-A2FE-4DAF-A823-0DCD0E24DFF6}" type="datetimeFigureOut">
              <a:rPr lang="en-GB" smtClean="0"/>
              <a:t>04/07/2025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6BA8B3-4511-49F5-AC52-D6C8B3837FCE}" type="slidenum">
              <a:rPr lang="en-GB" smtClean="0"/>
              <a:t>‹#›</a:t>
            </a:fld>
            <a:endParaRPr lang="en-GB"/>
          </a:p>
        </p:txBody>
      </p:sp>
    </p:spTree>
    <p:extLst>
      <p:ext uri="{BB962C8B-B14F-4D97-AF65-F5344CB8AC3E}">
        <p14:creationId xmlns:p14="http://schemas.microsoft.com/office/powerpoint/2010/main" val="5310619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79DB4B-A2FE-4DAF-A823-0DCD0E24DFF6}" type="datetimeFigureOut">
              <a:rPr lang="en-GB" smtClean="0"/>
              <a:t>04/07/2025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66BA8B3-4511-49F5-AC52-D6C8B3837FCE}" type="slidenum">
              <a:rPr lang="en-GB" smtClean="0"/>
              <a:t>‹#›</a:t>
            </a:fld>
            <a:endParaRPr lang="en-GB"/>
          </a:p>
        </p:txBody>
      </p:sp>
    </p:spTree>
    <p:extLst>
      <p:ext uri="{BB962C8B-B14F-4D97-AF65-F5344CB8AC3E}">
        <p14:creationId xmlns:p14="http://schemas.microsoft.com/office/powerpoint/2010/main" val="3280206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31136" y="888048"/>
            <a:ext cx="7637654" cy="3108166"/>
          </a:xfrm>
        </p:spPr>
        <p:txBody>
          <a:bodyPr anchor="b"/>
          <a:lstStyle>
            <a:lvl1pPr>
              <a:defRPr sz="6215"/>
            </a:lvl1pPr>
          </a:lstStyle>
          <a:p>
            <a:r>
              <a:rPr lang="en-US"/>
              <a:t>Click to edit Master title style</a:t>
            </a:r>
            <a:endParaRPr lang="en-US" dirty="0"/>
          </a:p>
        </p:txBody>
      </p:sp>
      <p:sp>
        <p:nvSpPr>
          <p:cNvPr id="3" name="Content Placeholder 2"/>
          <p:cNvSpPr>
            <a:spLocks noGrp="1"/>
          </p:cNvSpPr>
          <p:nvPr>
            <p:ph idx="1"/>
          </p:nvPr>
        </p:nvSpPr>
        <p:spPr>
          <a:xfrm>
            <a:off x="10067398" y="1917937"/>
            <a:ext cx="11988374" cy="9466340"/>
          </a:xfrm>
        </p:spPr>
        <p:txBody>
          <a:bodyPr/>
          <a:lstStyle>
            <a:lvl1pPr>
              <a:defRPr sz="6215"/>
            </a:lvl1pPr>
            <a:lvl2pPr>
              <a:defRPr sz="5438"/>
            </a:lvl2pPr>
            <a:lvl3pPr>
              <a:defRPr sz="4662"/>
            </a:lvl3pPr>
            <a:lvl4pPr>
              <a:defRPr sz="3885"/>
            </a:lvl4pPr>
            <a:lvl5pPr>
              <a:defRPr sz="3885"/>
            </a:lvl5pPr>
            <a:lvl6pPr>
              <a:defRPr sz="3885"/>
            </a:lvl6pPr>
            <a:lvl7pPr>
              <a:defRPr sz="3885"/>
            </a:lvl7pPr>
            <a:lvl8pPr>
              <a:defRPr sz="3885"/>
            </a:lvl8pPr>
            <a:lvl9pPr>
              <a:defRPr sz="388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631136" y="3996214"/>
            <a:ext cx="7637654" cy="7403481"/>
          </a:xfrm>
        </p:spPr>
        <p:txBody>
          <a:bodyPr/>
          <a:lstStyle>
            <a:lvl1pPr marL="0" indent="0">
              <a:buNone/>
              <a:defRPr sz="3108"/>
            </a:lvl1pPr>
            <a:lvl2pPr marL="888020" indent="0">
              <a:buNone/>
              <a:defRPr sz="2719"/>
            </a:lvl2pPr>
            <a:lvl3pPr marL="1776039" indent="0">
              <a:buNone/>
              <a:defRPr sz="2331"/>
            </a:lvl3pPr>
            <a:lvl4pPr marL="2664059" indent="0">
              <a:buNone/>
              <a:defRPr sz="1942"/>
            </a:lvl4pPr>
            <a:lvl5pPr marL="3552078" indent="0">
              <a:buNone/>
              <a:defRPr sz="1942"/>
            </a:lvl5pPr>
            <a:lvl6pPr marL="4440098" indent="0">
              <a:buNone/>
              <a:defRPr sz="1942"/>
            </a:lvl6pPr>
            <a:lvl7pPr marL="5328117" indent="0">
              <a:buNone/>
              <a:defRPr sz="1942"/>
            </a:lvl7pPr>
            <a:lvl8pPr marL="6216137" indent="0">
              <a:buNone/>
              <a:defRPr sz="1942"/>
            </a:lvl8pPr>
            <a:lvl9pPr marL="7104156" indent="0">
              <a:buNone/>
              <a:defRPr sz="1942"/>
            </a:lvl9pPr>
          </a:lstStyle>
          <a:p>
            <a:pPr lvl="0"/>
            <a:r>
              <a:rPr lang="en-US"/>
              <a:t>Click to edit Master text styles</a:t>
            </a:r>
          </a:p>
        </p:txBody>
      </p:sp>
      <p:sp>
        <p:nvSpPr>
          <p:cNvPr id="5" name="Date Placeholder 4"/>
          <p:cNvSpPr>
            <a:spLocks noGrp="1"/>
          </p:cNvSpPr>
          <p:nvPr>
            <p:ph type="dt" sz="half" idx="10"/>
          </p:nvPr>
        </p:nvSpPr>
        <p:spPr/>
        <p:txBody>
          <a:bodyPr/>
          <a:lstStyle/>
          <a:p>
            <a:fld id="{CE79DB4B-A2FE-4DAF-A823-0DCD0E24DFF6}" type="datetimeFigureOut">
              <a:rPr lang="en-GB" smtClean="0"/>
              <a:t>04/07/2025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6BA8B3-4511-49F5-AC52-D6C8B3837FCE}" type="slidenum">
              <a:rPr lang="en-GB" smtClean="0"/>
              <a:t>‹#›</a:t>
            </a:fld>
            <a:endParaRPr lang="en-GB"/>
          </a:p>
        </p:txBody>
      </p:sp>
    </p:spTree>
    <p:extLst>
      <p:ext uri="{BB962C8B-B14F-4D97-AF65-F5344CB8AC3E}">
        <p14:creationId xmlns:p14="http://schemas.microsoft.com/office/powerpoint/2010/main" val="3970355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31136" y="888048"/>
            <a:ext cx="7637654" cy="3108166"/>
          </a:xfrm>
        </p:spPr>
        <p:txBody>
          <a:bodyPr anchor="b"/>
          <a:lstStyle>
            <a:lvl1pPr>
              <a:defRPr sz="6215"/>
            </a:lvl1pPr>
          </a:lstStyle>
          <a:p>
            <a:r>
              <a:rPr lang="en-US"/>
              <a:t>Click to edit Master title style</a:t>
            </a:r>
            <a:endParaRPr lang="en-US" dirty="0"/>
          </a:p>
        </p:txBody>
      </p:sp>
      <p:sp>
        <p:nvSpPr>
          <p:cNvPr id="3" name="Picture Placeholder 2"/>
          <p:cNvSpPr>
            <a:spLocks noGrp="1" noChangeAspect="1"/>
          </p:cNvSpPr>
          <p:nvPr>
            <p:ph type="pic" idx="1"/>
          </p:nvPr>
        </p:nvSpPr>
        <p:spPr>
          <a:xfrm>
            <a:off x="10067398" y="1917937"/>
            <a:ext cx="11988374" cy="9466340"/>
          </a:xfrm>
        </p:spPr>
        <p:txBody>
          <a:bodyPr anchor="t"/>
          <a:lstStyle>
            <a:lvl1pPr marL="0" indent="0">
              <a:buNone/>
              <a:defRPr sz="6215"/>
            </a:lvl1pPr>
            <a:lvl2pPr marL="888020" indent="0">
              <a:buNone/>
              <a:defRPr sz="5438"/>
            </a:lvl2pPr>
            <a:lvl3pPr marL="1776039" indent="0">
              <a:buNone/>
              <a:defRPr sz="4662"/>
            </a:lvl3pPr>
            <a:lvl4pPr marL="2664059" indent="0">
              <a:buNone/>
              <a:defRPr sz="3885"/>
            </a:lvl4pPr>
            <a:lvl5pPr marL="3552078" indent="0">
              <a:buNone/>
              <a:defRPr sz="3885"/>
            </a:lvl5pPr>
            <a:lvl6pPr marL="4440098" indent="0">
              <a:buNone/>
              <a:defRPr sz="3885"/>
            </a:lvl6pPr>
            <a:lvl7pPr marL="5328117" indent="0">
              <a:buNone/>
              <a:defRPr sz="3885"/>
            </a:lvl7pPr>
            <a:lvl8pPr marL="6216137" indent="0">
              <a:buNone/>
              <a:defRPr sz="3885"/>
            </a:lvl8pPr>
            <a:lvl9pPr marL="7104156" indent="0">
              <a:buNone/>
              <a:defRPr sz="3885"/>
            </a:lvl9pPr>
          </a:lstStyle>
          <a:p>
            <a:r>
              <a:rPr lang="en-US"/>
              <a:t>Click icon to add picture</a:t>
            </a:r>
            <a:endParaRPr lang="en-US" dirty="0"/>
          </a:p>
        </p:txBody>
      </p:sp>
      <p:sp>
        <p:nvSpPr>
          <p:cNvPr id="4" name="Text Placeholder 3"/>
          <p:cNvSpPr>
            <a:spLocks noGrp="1"/>
          </p:cNvSpPr>
          <p:nvPr>
            <p:ph type="body" sz="half" idx="2"/>
          </p:nvPr>
        </p:nvSpPr>
        <p:spPr>
          <a:xfrm>
            <a:off x="1631136" y="3996214"/>
            <a:ext cx="7637654" cy="7403481"/>
          </a:xfrm>
        </p:spPr>
        <p:txBody>
          <a:bodyPr/>
          <a:lstStyle>
            <a:lvl1pPr marL="0" indent="0">
              <a:buNone/>
              <a:defRPr sz="3108"/>
            </a:lvl1pPr>
            <a:lvl2pPr marL="888020" indent="0">
              <a:buNone/>
              <a:defRPr sz="2719"/>
            </a:lvl2pPr>
            <a:lvl3pPr marL="1776039" indent="0">
              <a:buNone/>
              <a:defRPr sz="2331"/>
            </a:lvl3pPr>
            <a:lvl4pPr marL="2664059" indent="0">
              <a:buNone/>
              <a:defRPr sz="1942"/>
            </a:lvl4pPr>
            <a:lvl5pPr marL="3552078" indent="0">
              <a:buNone/>
              <a:defRPr sz="1942"/>
            </a:lvl5pPr>
            <a:lvl6pPr marL="4440098" indent="0">
              <a:buNone/>
              <a:defRPr sz="1942"/>
            </a:lvl6pPr>
            <a:lvl7pPr marL="5328117" indent="0">
              <a:buNone/>
              <a:defRPr sz="1942"/>
            </a:lvl7pPr>
            <a:lvl8pPr marL="6216137" indent="0">
              <a:buNone/>
              <a:defRPr sz="1942"/>
            </a:lvl8pPr>
            <a:lvl9pPr marL="7104156" indent="0">
              <a:buNone/>
              <a:defRPr sz="1942"/>
            </a:lvl9pPr>
          </a:lstStyle>
          <a:p>
            <a:pPr lvl="0"/>
            <a:r>
              <a:rPr lang="en-US"/>
              <a:t>Click to edit Master text styles</a:t>
            </a:r>
          </a:p>
        </p:txBody>
      </p:sp>
      <p:sp>
        <p:nvSpPr>
          <p:cNvPr id="5" name="Date Placeholder 4"/>
          <p:cNvSpPr>
            <a:spLocks noGrp="1"/>
          </p:cNvSpPr>
          <p:nvPr>
            <p:ph type="dt" sz="half" idx="10"/>
          </p:nvPr>
        </p:nvSpPr>
        <p:spPr/>
        <p:txBody>
          <a:bodyPr/>
          <a:lstStyle/>
          <a:p>
            <a:fld id="{CE79DB4B-A2FE-4DAF-A823-0DCD0E24DFF6}" type="datetimeFigureOut">
              <a:rPr lang="en-GB" smtClean="0"/>
              <a:t>04/07/2025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6BA8B3-4511-49F5-AC52-D6C8B3837FCE}" type="slidenum">
              <a:rPr lang="en-GB" smtClean="0"/>
              <a:t>‹#›</a:t>
            </a:fld>
            <a:endParaRPr lang="en-GB"/>
          </a:p>
        </p:txBody>
      </p:sp>
    </p:spTree>
    <p:extLst>
      <p:ext uri="{BB962C8B-B14F-4D97-AF65-F5344CB8AC3E}">
        <p14:creationId xmlns:p14="http://schemas.microsoft.com/office/powerpoint/2010/main" val="13222564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79DB4B-A2FE-4DAF-A823-0DCD0E24DFF6}"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6BA8B3-4511-49F5-AC52-D6C8B3837FCE}" type="slidenum">
              <a:rPr lang="en-GB" smtClean="0"/>
              <a:t>‹#›</a:t>
            </a:fld>
            <a:endParaRPr lang="en-GB"/>
          </a:p>
        </p:txBody>
      </p:sp>
    </p:spTree>
    <p:extLst>
      <p:ext uri="{BB962C8B-B14F-4D97-AF65-F5344CB8AC3E}">
        <p14:creationId xmlns:p14="http://schemas.microsoft.com/office/powerpoint/2010/main" val="12963540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6946528" y="709204"/>
            <a:ext cx="5106159" cy="1128868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628051" y="709204"/>
            <a:ext cx="15022468" cy="112886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79DB4B-A2FE-4DAF-A823-0DCD0E24DFF6}"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6BA8B3-4511-49F5-AC52-D6C8B3837FCE}" type="slidenum">
              <a:rPr lang="en-GB" smtClean="0"/>
              <a:t>‹#›</a:t>
            </a:fld>
            <a:endParaRPr lang="en-GB"/>
          </a:p>
        </p:txBody>
      </p:sp>
    </p:spTree>
    <p:extLst>
      <p:ext uri="{BB962C8B-B14F-4D97-AF65-F5344CB8AC3E}">
        <p14:creationId xmlns:p14="http://schemas.microsoft.com/office/powerpoint/2010/main" val="3492404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628051" y="709206"/>
            <a:ext cx="20424637" cy="257472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628051" y="3546023"/>
            <a:ext cx="20424637" cy="845187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628051" y="12346328"/>
            <a:ext cx="5328166" cy="709205"/>
          </a:xfrm>
          <a:prstGeom prst="rect">
            <a:avLst/>
          </a:prstGeom>
        </p:spPr>
        <p:txBody>
          <a:bodyPr vert="horz" lIns="91440" tIns="45720" rIns="91440" bIns="45720" rtlCol="0" anchor="ctr"/>
          <a:lstStyle>
            <a:lvl1pPr algn="l">
              <a:defRPr sz="2331">
                <a:solidFill>
                  <a:schemeClr val="tx1">
                    <a:tint val="75000"/>
                  </a:schemeClr>
                </a:solidFill>
              </a:defRPr>
            </a:lvl1pPr>
          </a:lstStyle>
          <a:p>
            <a:fld id="{CE79DB4B-A2FE-4DAF-A823-0DCD0E24DFF6}" type="datetimeFigureOut">
              <a:rPr lang="en-GB" smtClean="0"/>
              <a:t>04/07/2025</a:t>
            </a:fld>
            <a:endParaRPr lang="en-GB"/>
          </a:p>
        </p:txBody>
      </p:sp>
      <p:sp>
        <p:nvSpPr>
          <p:cNvPr id="5" name="Footer Placeholder 4"/>
          <p:cNvSpPr>
            <a:spLocks noGrp="1"/>
          </p:cNvSpPr>
          <p:nvPr>
            <p:ph type="ftr" sz="quarter" idx="3"/>
          </p:nvPr>
        </p:nvSpPr>
        <p:spPr>
          <a:xfrm>
            <a:off x="7844245" y="12346328"/>
            <a:ext cx="7992249" cy="709205"/>
          </a:xfrm>
          <a:prstGeom prst="rect">
            <a:avLst/>
          </a:prstGeom>
        </p:spPr>
        <p:txBody>
          <a:bodyPr vert="horz" lIns="91440" tIns="45720" rIns="91440" bIns="45720" rtlCol="0" anchor="ctr"/>
          <a:lstStyle>
            <a:lvl1pPr algn="ctr">
              <a:defRPr sz="2331">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6724521" y="12346328"/>
            <a:ext cx="5328166" cy="709205"/>
          </a:xfrm>
          <a:prstGeom prst="rect">
            <a:avLst/>
          </a:prstGeom>
        </p:spPr>
        <p:txBody>
          <a:bodyPr vert="horz" lIns="91440" tIns="45720" rIns="91440" bIns="45720" rtlCol="0" anchor="ctr"/>
          <a:lstStyle>
            <a:lvl1pPr algn="r">
              <a:defRPr sz="2331">
                <a:solidFill>
                  <a:schemeClr val="tx1">
                    <a:tint val="75000"/>
                  </a:schemeClr>
                </a:solidFill>
              </a:defRPr>
            </a:lvl1pPr>
          </a:lstStyle>
          <a:p>
            <a:fld id="{066BA8B3-4511-49F5-AC52-D6C8B3837FCE}" type="slidenum">
              <a:rPr lang="en-GB" smtClean="0"/>
              <a:t>‹#›</a:t>
            </a:fld>
            <a:endParaRPr lang="en-GB"/>
          </a:p>
        </p:txBody>
      </p:sp>
    </p:spTree>
    <p:extLst>
      <p:ext uri="{BB962C8B-B14F-4D97-AF65-F5344CB8AC3E}">
        <p14:creationId xmlns:p14="http://schemas.microsoft.com/office/powerpoint/2010/main" val="140804493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1776039" rtl="0" eaLnBrk="1" latinLnBrk="0" hangingPunct="1">
        <a:lnSpc>
          <a:spcPct val="90000"/>
        </a:lnSpc>
        <a:spcBef>
          <a:spcPct val="0"/>
        </a:spcBef>
        <a:buNone/>
        <a:defRPr sz="8546" kern="1200">
          <a:solidFill>
            <a:schemeClr val="tx1"/>
          </a:solidFill>
          <a:latin typeface="+mj-lt"/>
          <a:ea typeface="+mj-ea"/>
          <a:cs typeface="+mj-cs"/>
        </a:defRPr>
      </a:lvl1pPr>
    </p:titleStyle>
    <p:bodyStyle>
      <a:lvl1pPr marL="444010" indent="-444010" algn="l" defTabSz="1776039" rtl="0" eaLnBrk="1" latinLnBrk="0" hangingPunct="1">
        <a:lnSpc>
          <a:spcPct val="90000"/>
        </a:lnSpc>
        <a:spcBef>
          <a:spcPts val="1942"/>
        </a:spcBef>
        <a:buFont typeface="Arial" panose="020B0604020202020204" pitchFamily="34" charset="0"/>
        <a:buChar char="•"/>
        <a:defRPr sz="5438" kern="1200">
          <a:solidFill>
            <a:schemeClr val="tx1"/>
          </a:solidFill>
          <a:latin typeface="+mn-lt"/>
          <a:ea typeface="+mn-ea"/>
          <a:cs typeface="+mn-cs"/>
        </a:defRPr>
      </a:lvl1pPr>
      <a:lvl2pPr marL="1332029" indent="-444010" algn="l" defTabSz="1776039" rtl="0" eaLnBrk="1" latinLnBrk="0" hangingPunct="1">
        <a:lnSpc>
          <a:spcPct val="90000"/>
        </a:lnSpc>
        <a:spcBef>
          <a:spcPts val="971"/>
        </a:spcBef>
        <a:buFont typeface="Arial" panose="020B0604020202020204" pitchFamily="34" charset="0"/>
        <a:buChar char="•"/>
        <a:defRPr sz="4662" kern="1200">
          <a:solidFill>
            <a:schemeClr val="tx1"/>
          </a:solidFill>
          <a:latin typeface="+mn-lt"/>
          <a:ea typeface="+mn-ea"/>
          <a:cs typeface="+mn-cs"/>
        </a:defRPr>
      </a:lvl2pPr>
      <a:lvl3pPr marL="2220049" indent="-444010" algn="l" defTabSz="1776039" rtl="0" eaLnBrk="1" latinLnBrk="0" hangingPunct="1">
        <a:lnSpc>
          <a:spcPct val="90000"/>
        </a:lnSpc>
        <a:spcBef>
          <a:spcPts val="971"/>
        </a:spcBef>
        <a:buFont typeface="Arial" panose="020B0604020202020204" pitchFamily="34" charset="0"/>
        <a:buChar char="•"/>
        <a:defRPr sz="3885" kern="1200">
          <a:solidFill>
            <a:schemeClr val="tx1"/>
          </a:solidFill>
          <a:latin typeface="+mn-lt"/>
          <a:ea typeface="+mn-ea"/>
          <a:cs typeface="+mn-cs"/>
        </a:defRPr>
      </a:lvl3pPr>
      <a:lvl4pPr marL="3108068" indent="-444010" algn="l" defTabSz="1776039" rtl="0" eaLnBrk="1" latinLnBrk="0" hangingPunct="1">
        <a:lnSpc>
          <a:spcPct val="90000"/>
        </a:lnSpc>
        <a:spcBef>
          <a:spcPts val="971"/>
        </a:spcBef>
        <a:buFont typeface="Arial" panose="020B0604020202020204" pitchFamily="34" charset="0"/>
        <a:buChar char="•"/>
        <a:defRPr sz="3496" kern="1200">
          <a:solidFill>
            <a:schemeClr val="tx1"/>
          </a:solidFill>
          <a:latin typeface="+mn-lt"/>
          <a:ea typeface="+mn-ea"/>
          <a:cs typeface="+mn-cs"/>
        </a:defRPr>
      </a:lvl4pPr>
      <a:lvl5pPr marL="3996088" indent="-444010" algn="l" defTabSz="1776039" rtl="0" eaLnBrk="1" latinLnBrk="0" hangingPunct="1">
        <a:lnSpc>
          <a:spcPct val="90000"/>
        </a:lnSpc>
        <a:spcBef>
          <a:spcPts val="971"/>
        </a:spcBef>
        <a:buFont typeface="Arial" panose="020B0604020202020204" pitchFamily="34" charset="0"/>
        <a:buChar char="•"/>
        <a:defRPr sz="3496" kern="1200">
          <a:solidFill>
            <a:schemeClr val="tx1"/>
          </a:solidFill>
          <a:latin typeface="+mn-lt"/>
          <a:ea typeface="+mn-ea"/>
          <a:cs typeface="+mn-cs"/>
        </a:defRPr>
      </a:lvl5pPr>
      <a:lvl6pPr marL="4884108" indent="-444010" algn="l" defTabSz="1776039" rtl="0" eaLnBrk="1" latinLnBrk="0" hangingPunct="1">
        <a:lnSpc>
          <a:spcPct val="90000"/>
        </a:lnSpc>
        <a:spcBef>
          <a:spcPts val="971"/>
        </a:spcBef>
        <a:buFont typeface="Arial" panose="020B0604020202020204" pitchFamily="34" charset="0"/>
        <a:buChar char="•"/>
        <a:defRPr sz="3496" kern="1200">
          <a:solidFill>
            <a:schemeClr val="tx1"/>
          </a:solidFill>
          <a:latin typeface="+mn-lt"/>
          <a:ea typeface="+mn-ea"/>
          <a:cs typeface="+mn-cs"/>
        </a:defRPr>
      </a:lvl6pPr>
      <a:lvl7pPr marL="5772127" indent="-444010" algn="l" defTabSz="1776039" rtl="0" eaLnBrk="1" latinLnBrk="0" hangingPunct="1">
        <a:lnSpc>
          <a:spcPct val="90000"/>
        </a:lnSpc>
        <a:spcBef>
          <a:spcPts val="971"/>
        </a:spcBef>
        <a:buFont typeface="Arial" panose="020B0604020202020204" pitchFamily="34" charset="0"/>
        <a:buChar char="•"/>
        <a:defRPr sz="3496" kern="1200">
          <a:solidFill>
            <a:schemeClr val="tx1"/>
          </a:solidFill>
          <a:latin typeface="+mn-lt"/>
          <a:ea typeface="+mn-ea"/>
          <a:cs typeface="+mn-cs"/>
        </a:defRPr>
      </a:lvl7pPr>
      <a:lvl8pPr marL="6660147" indent="-444010" algn="l" defTabSz="1776039" rtl="0" eaLnBrk="1" latinLnBrk="0" hangingPunct="1">
        <a:lnSpc>
          <a:spcPct val="90000"/>
        </a:lnSpc>
        <a:spcBef>
          <a:spcPts val="971"/>
        </a:spcBef>
        <a:buFont typeface="Arial" panose="020B0604020202020204" pitchFamily="34" charset="0"/>
        <a:buChar char="•"/>
        <a:defRPr sz="3496" kern="1200">
          <a:solidFill>
            <a:schemeClr val="tx1"/>
          </a:solidFill>
          <a:latin typeface="+mn-lt"/>
          <a:ea typeface="+mn-ea"/>
          <a:cs typeface="+mn-cs"/>
        </a:defRPr>
      </a:lvl8pPr>
      <a:lvl9pPr marL="7548166" indent="-444010" algn="l" defTabSz="1776039" rtl="0" eaLnBrk="1" latinLnBrk="0" hangingPunct="1">
        <a:lnSpc>
          <a:spcPct val="90000"/>
        </a:lnSpc>
        <a:spcBef>
          <a:spcPts val="971"/>
        </a:spcBef>
        <a:buFont typeface="Arial" panose="020B0604020202020204" pitchFamily="34" charset="0"/>
        <a:buChar char="•"/>
        <a:defRPr sz="3496" kern="1200">
          <a:solidFill>
            <a:schemeClr val="tx1"/>
          </a:solidFill>
          <a:latin typeface="+mn-lt"/>
          <a:ea typeface="+mn-ea"/>
          <a:cs typeface="+mn-cs"/>
        </a:defRPr>
      </a:lvl9pPr>
    </p:bodyStyle>
    <p:otherStyle>
      <a:defPPr>
        <a:defRPr lang="en-US"/>
      </a:defPPr>
      <a:lvl1pPr marL="0" algn="l" defTabSz="1776039" rtl="0" eaLnBrk="1" latinLnBrk="0" hangingPunct="1">
        <a:defRPr sz="3496" kern="1200">
          <a:solidFill>
            <a:schemeClr val="tx1"/>
          </a:solidFill>
          <a:latin typeface="+mn-lt"/>
          <a:ea typeface="+mn-ea"/>
          <a:cs typeface="+mn-cs"/>
        </a:defRPr>
      </a:lvl1pPr>
      <a:lvl2pPr marL="888020" algn="l" defTabSz="1776039" rtl="0" eaLnBrk="1" latinLnBrk="0" hangingPunct="1">
        <a:defRPr sz="3496" kern="1200">
          <a:solidFill>
            <a:schemeClr val="tx1"/>
          </a:solidFill>
          <a:latin typeface="+mn-lt"/>
          <a:ea typeface="+mn-ea"/>
          <a:cs typeface="+mn-cs"/>
        </a:defRPr>
      </a:lvl2pPr>
      <a:lvl3pPr marL="1776039" algn="l" defTabSz="1776039" rtl="0" eaLnBrk="1" latinLnBrk="0" hangingPunct="1">
        <a:defRPr sz="3496" kern="1200">
          <a:solidFill>
            <a:schemeClr val="tx1"/>
          </a:solidFill>
          <a:latin typeface="+mn-lt"/>
          <a:ea typeface="+mn-ea"/>
          <a:cs typeface="+mn-cs"/>
        </a:defRPr>
      </a:lvl3pPr>
      <a:lvl4pPr marL="2664059" algn="l" defTabSz="1776039" rtl="0" eaLnBrk="1" latinLnBrk="0" hangingPunct="1">
        <a:defRPr sz="3496" kern="1200">
          <a:solidFill>
            <a:schemeClr val="tx1"/>
          </a:solidFill>
          <a:latin typeface="+mn-lt"/>
          <a:ea typeface="+mn-ea"/>
          <a:cs typeface="+mn-cs"/>
        </a:defRPr>
      </a:lvl4pPr>
      <a:lvl5pPr marL="3552078" algn="l" defTabSz="1776039" rtl="0" eaLnBrk="1" latinLnBrk="0" hangingPunct="1">
        <a:defRPr sz="3496" kern="1200">
          <a:solidFill>
            <a:schemeClr val="tx1"/>
          </a:solidFill>
          <a:latin typeface="+mn-lt"/>
          <a:ea typeface="+mn-ea"/>
          <a:cs typeface="+mn-cs"/>
        </a:defRPr>
      </a:lvl5pPr>
      <a:lvl6pPr marL="4440098" algn="l" defTabSz="1776039" rtl="0" eaLnBrk="1" latinLnBrk="0" hangingPunct="1">
        <a:defRPr sz="3496" kern="1200">
          <a:solidFill>
            <a:schemeClr val="tx1"/>
          </a:solidFill>
          <a:latin typeface="+mn-lt"/>
          <a:ea typeface="+mn-ea"/>
          <a:cs typeface="+mn-cs"/>
        </a:defRPr>
      </a:lvl6pPr>
      <a:lvl7pPr marL="5328117" algn="l" defTabSz="1776039" rtl="0" eaLnBrk="1" latinLnBrk="0" hangingPunct="1">
        <a:defRPr sz="3496" kern="1200">
          <a:solidFill>
            <a:schemeClr val="tx1"/>
          </a:solidFill>
          <a:latin typeface="+mn-lt"/>
          <a:ea typeface="+mn-ea"/>
          <a:cs typeface="+mn-cs"/>
        </a:defRPr>
      </a:lvl7pPr>
      <a:lvl8pPr marL="6216137" algn="l" defTabSz="1776039" rtl="0" eaLnBrk="1" latinLnBrk="0" hangingPunct="1">
        <a:defRPr sz="3496" kern="1200">
          <a:solidFill>
            <a:schemeClr val="tx1"/>
          </a:solidFill>
          <a:latin typeface="+mn-lt"/>
          <a:ea typeface="+mn-ea"/>
          <a:cs typeface="+mn-cs"/>
        </a:defRPr>
      </a:lvl8pPr>
      <a:lvl9pPr marL="7104156" algn="l" defTabSz="1776039" rtl="0" eaLnBrk="1" latinLnBrk="0" hangingPunct="1">
        <a:defRPr sz="349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8862A3D0-0323-4152-A782-BF67C2D941E3}"/>
              </a:ext>
            </a:extLst>
          </p:cNvPr>
          <p:cNvSpPr/>
          <p:nvPr/>
        </p:nvSpPr>
        <p:spPr>
          <a:xfrm>
            <a:off x="0" y="22465"/>
            <a:ext cx="23680738" cy="1726370"/>
          </a:xfrm>
          <a:prstGeom prst="rect">
            <a:avLst/>
          </a:prstGeom>
        </p:spPr>
        <p:txBody>
          <a:bodyPr wrap="square">
            <a:spAutoFit/>
          </a:bodyPr>
          <a:lstStyle/>
          <a:p>
            <a:pPr algn="ctr">
              <a:lnSpc>
                <a:spcPct val="200000"/>
              </a:lnSpc>
              <a:spcAft>
                <a:spcPts val="800"/>
              </a:spcAft>
            </a:pPr>
            <a:r>
              <a:rPr lang="en-GB" sz="2000" b="1" i="1" u="sng" dirty="0">
                <a:latin typeface="Calibri" panose="020F0502020204030204" pitchFamily="34" charset="0"/>
                <a:ea typeface="Calibri" panose="020F0502020204030204" pitchFamily="34" charset="0"/>
                <a:cs typeface="Times New Roman" panose="02020603050405020304" pitchFamily="18" charset="0"/>
              </a:rPr>
              <a:t>How to Insert a Hyperlink in PowerPoint</a:t>
            </a:r>
            <a:endParaRPr lang="en-GB" sz="2000" i="1" u="sng" dirty="0">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Hyperlinks in power point are helpful in making the presentations more interactive as well as adding value to the information. These connections allow the audience to open external links, emails, documents or other slides of the same deck. Hyperlinks are also useful in navigation as they give direct access to other related materials or resources. Creating an educational, business or personal presentation, the skill of inserting hyperlinks is one of the necessary digital skills. The process of creating a hyperlink is made easy by the five consecutive steps as shown below. </a:t>
            </a:r>
          </a:p>
        </p:txBody>
      </p:sp>
      <p:sp>
        <p:nvSpPr>
          <p:cNvPr id="7" name="Rectangle 5">
            <a:extLst>
              <a:ext uri="{FF2B5EF4-FFF2-40B4-BE49-F238E27FC236}">
                <a16:creationId xmlns:a16="http://schemas.microsoft.com/office/drawing/2014/main" id="{534B3E96-65F5-4EF3-917C-6B8204F3A3A0}"/>
              </a:ext>
            </a:extLst>
          </p:cNvPr>
          <p:cNvSpPr>
            <a:spLocks noChangeArrowheads="1"/>
          </p:cNvSpPr>
          <p:nvPr/>
        </p:nvSpPr>
        <p:spPr bwMode="auto">
          <a:xfrm>
            <a:off x="1003651" y="1868793"/>
            <a:ext cx="5120641"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Segoe UI Emoji" panose="020B0502040204020203" pitchFamily="34" charset="0"/>
              </a:rPr>
              <a:t>🔗</a:t>
            </a:r>
            <a:r>
              <a:rPr kumimoji="0" lang="en-GB" altLang="en-US" sz="20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Step 1: Select the Text or Object</a:t>
            </a:r>
            <a:endParaRPr kumimoji="0" lang="en-GB" altLang="en-US" sz="2800" b="0" i="0" u="none" strike="noStrike" cap="none" normalizeH="0" baseline="0" dirty="0">
              <a:ln>
                <a:noFill/>
              </a:ln>
              <a:solidFill>
                <a:schemeClr val="tx1"/>
              </a:solidFill>
              <a:effectLst/>
            </a:endParaRPr>
          </a:p>
        </p:txBody>
      </p:sp>
      <p:pic>
        <p:nvPicPr>
          <p:cNvPr id="1028" name="Picture 1">
            <a:extLst>
              <a:ext uri="{FF2B5EF4-FFF2-40B4-BE49-F238E27FC236}">
                <a16:creationId xmlns:a16="http://schemas.microsoft.com/office/drawing/2014/main" id="{387C3011-C8CE-4868-A23D-CAD4CF5673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96" y="2352586"/>
            <a:ext cx="6348034" cy="3372828"/>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6">
            <a:extLst>
              <a:ext uri="{FF2B5EF4-FFF2-40B4-BE49-F238E27FC236}">
                <a16:creationId xmlns:a16="http://schemas.microsoft.com/office/drawing/2014/main" id="{E74A7EA7-0E3A-4840-A0D6-FEABFA4B7FE4}"/>
              </a:ext>
            </a:extLst>
          </p:cNvPr>
          <p:cNvSpPr>
            <a:spLocks noChangeArrowheads="1"/>
          </p:cNvSpPr>
          <p:nvPr/>
        </p:nvSpPr>
        <p:spPr bwMode="auto">
          <a:xfrm>
            <a:off x="-45084" y="5660609"/>
            <a:ext cx="6235241" cy="21250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50000"/>
              </a:lnSpc>
              <a:spcBef>
                <a:spcPct val="0"/>
              </a:spcBef>
              <a:spcAft>
                <a:spcPct val="0"/>
              </a:spcAft>
              <a:buClrTx/>
              <a:buSzTx/>
              <a:buFontTx/>
              <a:buNone/>
              <a:tabLst/>
            </a:pP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Start by selecting or clicking the object which will serve as the link. This could be one word, a phrase, a text box, a shape, an icon or an image. Not everything can be hyperlinked, therefore, this step is essential. Make sure that the audience clicks on the selected element to view the content linked to it.</a:t>
            </a:r>
            <a:endParaRPr kumimoji="0" lang="en-GB" altLang="en-US" b="0" i="0" u="none" strike="noStrike" cap="none" normalizeH="0" baseline="0" dirty="0">
              <a:ln>
                <a:noFill/>
              </a:ln>
              <a:solidFill>
                <a:schemeClr val="tx1"/>
              </a:solidFill>
              <a:effectLst/>
              <a:latin typeface="Arial" panose="020B0604020202020204" pitchFamily="34" charset="0"/>
            </a:endParaRPr>
          </a:p>
        </p:txBody>
      </p:sp>
      <p:sp>
        <p:nvSpPr>
          <p:cNvPr id="11" name="Rectangle 11">
            <a:extLst>
              <a:ext uri="{FF2B5EF4-FFF2-40B4-BE49-F238E27FC236}">
                <a16:creationId xmlns:a16="http://schemas.microsoft.com/office/drawing/2014/main" id="{40C204BC-454A-4095-9890-2D1BB88472C7}"/>
              </a:ext>
            </a:extLst>
          </p:cNvPr>
          <p:cNvSpPr>
            <a:spLocks noChangeArrowheads="1"/>
          </p:cNvSpPr>
          <p:nvPr/>
        </p:nvSpPr>
        <p:spPr bwMode="auto">
          <a:xfrm>
            <a:off x="8129673" y="1921756"/>
            <a:ext cx="3710696"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Segoe UI Emoji" panose="020B0502040204020203" pitchFamily="34" charset="0"/>
              </a:rPr>
              <a:t>🧭</a:t>
            </a:r>
            <a:r>
              <a:rPr kumimoji="0" lang="en-GB" altLang="en-US" sz="20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Step 2: Go to the “Insert” Tab</a:t>
            </a:r>
            <a:endParaRPr kumimoji="0" lang="en-GB" altLang="en-US" sz="2800" b="0" i="0" u="none" strike="noStrike" cap="none" normalizeH="0" baseline="0" dirty="0">
              <a:ln>
                <a:noFill/>
              </a:ln>
              <a:solidFill>
                <a:schemeClr val="tx1"/>
              </a:solidFill>
              <a:effectLst/>
            </a:endParaRPr>
          </a:p>
        </p:txBody>
      </p:sp>
      <p:pic>
        <p:nvPicPr>
          <p:cNvPr id="1034" name="Picture 4">
            <a:extLst>
              <a:ext uri="{FF2B5EF4-FFF2-40B4-BE49-F238E27FC236}">
                <a16:creationId xmlns:a16="http://schemas.microsoft.com/office/drawing/2014/main" id="{1522F554-4EDE-4FBE-946E-72CF2FA05C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8492" y="2352586"/>
            <a:ext cx="6496185" cy="3402849"/>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2">
            <a:extLst>
              <a:ext uri="{FF2B5EF4-FFF2-40B4-BE49-F238E27FC236}">
                <a16:creationId xmlns:a16="http://schemas.microsoft.com/office/drawing/2014/main" id="{6E80D8A0-8379-4DF9-BC2B-31344CEBDED4}"/>
              </a:ext>
            </a:extLst>
          </p:cNvPr>
          <p:cNvSpPr>
            <a:spLocks noChangeArrowheads="1"/>
          </p:cNvSpPr>
          <p:nvPr/>
        </p:nvSpPr>
        <p:spPr bwMode="auto">
          <a:xfrm>
            <a:off x="6272957" y="5666867"/>
            <a:ext cx="6507246" cy="25405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50000"/>
              </a:lnSpc>
              <a:spcBef>
                <a:spcPct val="0"/>
              </a:spcBef>
              <a:spcAft>
                <a:spcPct val="0"/>
              </a:spcAft>
              <a:buClrTx/>
              <a:buSzTx/>
              <a:buFontTx/>
              <a:buNone/>
              <a:tabLst/>
            </a:pP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Once the item to be hyperlinked has been identified, head to the top of the PowerPoint window and click on Insert tab on the ribbon. The Insert tab provides options of inserting items like photos, charts, videos, SmartArt, and links. Under this section, select the Links group and then press the Link or Hyperlink button. Insert Hyperlink dialog box will appear.</a:t>
            </a:r>
            <a:endParaRPr kumimoji="0" lang="en-GB" altLang="en-US" b="0" i="0" u="none" strike="noStrike" cap="none" normalizeH="0" baseline="0" dirty="0">
              <a:ln>
                <a:noFill/>
              </a:ln>
              <a:solidFill>
                <a:schemeClr val="tx1"/>
              </a:solidFill>
              <a:effectLst/>
              <a:latin typeface="Arial" panose="020B0604020202020204" pitchFamily="34" charset="0"/>
            </a:endParaRPr>
          </a:p>
        </p:txBody>
      </p:sp>
      <p:pic>
        <p:nvPicPr>
          <p:cNvPr id="1042" name="Picture 12">
            <a:extLst>
              <a:ext uri="{FF2B5EF4-FFF2-40B4-BE49-F238E27FC236}">
                <a16:creationId xmlns:a16="http://schemas.microsoft.com/office/drawing/2014/main" id="{966DC0E3-D9E2-401C-B8F2-6D57234EF6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088399" y="2371876"/>
            <a:ext cx="6610845" cy="3333695"/>
          </a:xfrm>
          <a:prstGeom prst="rect">
            <a:avLst/>
          </a:prstGeom>
          <a:noFill/>
          <a:extLst>
            <a:ext uri="{909E8E84-426E-40DD-AFC4-6F175D3DCCD1}">
              <a14:hiddenFill xmlns:a14="http://schemas.microsoft.com/office/drawing/2010/main">
                <a:solidFill>
                  <a:srgbClr val="FFFFFF"/>
                </a:solidFill>
              </a14:hiddenFill>
            </a:ext>
          </a:extLst>
        </p:spPr>
      </p:pic>
      <p:sp>
        <p:nvSpPr>
          <p:cNvPr id="16" name="Rectangle 20">
            <a:extLst>
              <a:ext uri="{FF2B5EF4-FFF2-40B4-BE49-F238E27FC236}">
                <a16:creationId xmlns:a16="http://schemas.microsoft.com/office/drawing/2014/main" id="{C0659AAF-CAD9-43AC-9812-81BB1865A191}"/>
              </a:ext>
            </a:extLst>
          </p:cNvPr>
          <p:cNvSpPr>
            <a:spLocks noChangeArrowheads="1"/>
          </p:cNvSpPr>
          <p:nvPr/>
        </p:nvSpPr>
        <p:spPr bwMode="auto">
          <a:xfrm>
            <a:off x="15177756" y="1889830"/>
            <a:ext cx="5692316"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Segoe UI Emoji" panose="020B0502040204020203" pitchFamily="34" charset="0"/>
              </a:rPr>
              <a:t>🔍</a:t>
            </a:r>
            <a:r>
              <a:rPr kumimoji="0" lang="en-GB" altLang="en-US" sz="20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Step 3: Click on “Link” or “Hyperlink”</a:t>
            </a:r>
            <a:endParaRPr kumimoji="0" lang="en-GB" altLang="en-US" sz="2000" b="0" i="0" u="none" strike="noStrike" cap="none" normalizeH="0" baseline="0" dirty="0">
              <a:ln>
                <a:noFill/>
              </a:ln>
              <a:solidFill>
                <a:schemeClr val="tx1"/>
              </a:solidFill>
              <a:effectLst/>
            </a:endParaRPr>
          </a:p>
        </p:txBody>
      </p:sp>
      <p:sp>
        <p:nvSpPr>
          <p:cNvPr id="17" name="Rectangle 21">
            <a:extLst>
              <a:ext uri="{FF2B5EF4-FFF2-40B4-BE49-F238E27FC236}">
                <a16:creationId xmlns:a16="http://schemas.microsoft.com/office/drawing/2014/main" id="{EEF1AE46-A652-4E9C-AB52-242A2F9E18A8}"/>
              </a:ext>
            </a:extLst>
          </p:cNvPr>
          <p:cNvSpPr>
            <a:spLocks noChangeArrowheads="1"/>
          </p:cNvSpPr>
          <p:nvPr/>
        </p:nvSpPr>
        <p:spPr bwMode="auto">
          <a:xfrm flipV="1">
            <a:off x="12656109" y="5429120"/>
            <a:ext cx="24769426" cy="55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19" name="Rectangle 18">
            <a:extLst>
              <a:ext uri="{FF2B5EF4-FFF2-40B4-BE49-F238E27FC236}">
                <a16:creationId xmlns:a16="http://schemas.microsoft.com/office/drawing/2014/main" id="{723895D7-E4DB-4A0B-9243-C85A83D89480}"/>
              </a:ext>
            </a:extLst>
          </p:cNvPr>
          <p:cNvSpPr/>
          <p:nvPr/>
        </p:nvSpPr>
        <p:spPr>
          <a:xfrm>
            <a:off x="12774678" y="5766536"/>
            <a:ext cx="6825816" cy="2019142"/>
          </a:xfrm>
          <a:prstGeom prst="rect">
            <a:avLst/>
          </a:prstGeom>
        </p:spPr>
        <p:txBody>
          <a:bodyPr wrap="square">
            <a:spAutoFit/>
          </a:bodyPr>
          <a:lstStyle/>
          <a:p>
            <a:pPr lvl="0" algn="just">
              <a:lnSpc>
                <a:spcPct val="150000"/>
              </a:lnSpc>
              <a:spcAft>
                <a:spcPts val="800"/>
              </a:spcAft>
              <a:buSzPts val="1000"/>
              <a:tabLst>
                <a:tab pos="457200" algn="l"/>
              </a:tabLst>
            </a:pPr>
            <a:r>
              <a:rPr lang="en-GB" b="1" dirty="0">
                <a:latin typeface="Calibri" panose="020F0502020204030204" pitchFamily="34" charset="0"/>
                <a:ea typeface="Calibri" panose="020F0502020204030204" pitchFamily="34" charset="0"/>
                <a:cs typeface="Times New Roman" panose="02020603050405020304" pitchFamily="18" charset="0"/>
              </a:rPr>
              <a:t>Existing File or Web Page</a:t>
            </a:r>
            <a:r>
              <a:rPr lang="en-GB" dirty="0">
                <a:latin typeface="Calibri" panose="020F0502020204030204" pitchFamily="34" charset="0"/>
                <a:ea typeface="Calibri" panose="020F0502020204030204" pitchFamily="34" charset="0"/>
                <a:cs typeface="Times New Roman" panose="02020603050405020304" pitchFamily="18" charset="0"/>
              </a:rPr>
              <a:t>: for linking to websites or documents.</a:t>
            </a:r>
          </a:p>
          <a:p>
            <a:pPr lvl="0" algn="just">
              <a:lnSpc>
                <a:spcPct val="150000"/>
              </a:lnSpc>
              <a:spcAft>
                <a:spcPts val="800"/>
              </a:spcAft>
              <a:buSzPts val="1000"/>
              <a:tabLst>
                <a:tab pos="457200" algn="l"/>
              </a:tabLst>
            </a:pPr>
            <a:r>
              <a:rPr lang="en-GB" b="1" dirty="0">
                <a:latin typeface="Calibri" panose="020F0502020204030204" pitchFamily="34" charset="0"/>
                <a:ea typeface="Calibri" panose="020F0502020204030204" pitchFamily="34" charset="0"/>
                <a:cs typeface="Times New Roman" panose="02020603050405020304" pitchFamily="18" charset="0"/>
              </a:rPr>
              <a:t>Place in This Document</a:t>
            </a:r>
            <a:r>
              <a:rPr lang="en-GB" dirty="0">
                <a:latin typeface="Calibri" panose="020F0502020204030204" pitchFamily="34" charset="0"/>
                <a:ea typeface="Calibri" panose="020F0502020204030204" pitchFamily="34" charset="0"/>
                <a:cs typeface="Times New Roman" panose="02020603050405020304" pitchFamily="18" charset="0"/>
              </a:rPr>
              <a:t>: for linking to other slides in the presentation.</a:t>
            </a:r>
          </a:p>
          <a:p>
            <a:pPr lvl="0" algn="just">
              <a:lnSpc>
                <a:spcPct val="150000"/>
              </a:lnSpc>
              <a:spcAft>
                <a:spcPts val="800"/>
              </a:spcAft>
              <a:buSzPts val="1000"/>
              <a:tabLst>
                <a:tab pos="457200" algn="l"/>
              </a:tabLst>
            </a:pPr>
            <a:r>
              <a:rPr lang="en-GB" b="1" dirty="0">
                <a:latin typeface="Calibri" panose="020F0502020204030204" pitchFamily="34" charset="0"/>
                <a:ea typeface="Calibri" panose="020F0502020204030204" pitchFamily="34" charset="0"/>
                <a:cs typeface="Times New Roman" panose="02020603050405020304" pitchFamily="18" charset="0"/>
              </a:rPr>
              <a:t>Create New Document</a:t>
            </a:r>
            <a:r>
              <a:rPr lang="en-GB" dirty="0">
                <a:latin typeface="Calibri" panose="020F0502020204030204" pitchFamily="34" charset="0"/>
                <a:ea typeface="Calibri" panose="020F0502020204030204" pitchFamily="34" charset="0"/>
                <a:cs typeface="Times New Roman" panose="02020603050405020304" pitchFamily="18" charset="0"/>
              </a:rPr>
              <a:t>: for linking to a new file you want to create.</a:t>
            </a:r>
          </a:p>
          <a:p>
            <a:pPr lvl="0" algn="just">
              <a:lnSpc>
                <a:spcPct val="150000"/>
              </a:lnSpc>
              <a:spcAft>
                <a:spcPts val="800"/>
              </a:spcAft>
              <a:buSzPts val="1000"/>
              <a:tabLst>
                <a:tab pos="457200" algn="l"/>
              </a:tabLst>
            </a:pPr>
            <a:r>
              <a:rPr lang="en-GB" b="1" dirty="0">
                <a:latin typeface="Calibri" panose="020F0502020204030204" pitchFamily="34" charset="0"/>
                <a:ea typeface="Calibri" panose="020F0502020204030204" pitchFamily="34" charset="0"/>
                <a:cs typeface="Times New Roman" panose="02020603050405020304" pitchFamily="18" charset="0"/>
              </a:rPr>
              <a:t>Email Address</a:t>
            </a:r>
            <a:r>
              <a:rPr lang="en-GB" dirty="0">
                <a:latin typeface="Calibri" panose="020F0502020204030204" pitchFamily="34" charset="0"/>
                <a:ea typeface="Calibri" panose="020F0502020204030204" pitchFamily="34" charset="0"/>
                <a:cs typeface="Times New Roman" panose="02020603050405020304" pitchFamily="18" charset="0"/>
              </a:rPr>
              <a:t>: for creating a direct email link.</a:t>
            </a:r>
          </a:p>
        </p:txBody>
      </p:sp>
      <p:sp>
        <p:nvSpPr>
          <p:cNvPr id="20" name="Rectangle 19">
            <a:extLst>
              <a:ext uri="{FF2B5EF4-FFF2-40B4-BE49-F238E27FC236}">
                <a16:creationId xmlns:a16="http://schemas.microsoft.com/office/drawing/2014/main" id="{6DAFC61A-B58E-4233-98CF-FD4FF1F7CEC7}"/>
              </a:ext>
            </a:extLst>
          </p:cNvPr>
          <p:cNvSpPr/>
          <p:nvPr/>
        </p:nvSpPr>
        <p:spPr>
          <a:xfrm>
            <a:off x="19256942" y="5705571"/>
            <a:ext cx="4274272" cy="2542363"/>
          </a:xfrm>
          <a:prstGeom prst="rect">
            <a:avLst/>
          </a:prstGeom>
        </p:spPr>
        <p:txBody>
          <a:bodyPr wrap="square">
            <a:spAutoFit/>
          </a:bodyPr>
          <a:lstStyle/>
          <a:p>
            <a:pPr algn="just">
              <a:lnSpc>
                <a:spcPct val="150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Within the Links group, select the button either Link or Hyperlink depending on the version of PowerPoint being used. This move brings up the Insert Hyperlink dialog box, in which you will define the kind of hyperlink. Choose one of the options:</a:t>
            </a:r>
          </a:p>
        </p:txBody>
      </p:sp>
      <p:pic>
        <p:nvPicPr>
          <p:cNvPr id="21" name="Picture 20">
            <a:extLst>
              <a:ext uri="{FF2B5EF4-FFF2-40B4-BE49-F238E27FC236}">
                <a16:creationId xmlns:a16="http://schemas.microsoft.com/office/drawing/2014/main" id="{C8EA91EA-2998-4E0E-BED3-BDD4565114E7}"/>
              </a:ext>
            </a:extLst>
          </p:cNvPr>
          <p:cNvPicPr>
            <a:picLocks noChangeAspect="1"/>
          </p:cNvPicPr>
          <p:nvPr/>
        </p:nvPicPr>
        <p:blipFill>
          <a:blip r:embed="rId5"/>
          <a:stretch>
            <a:fillRect/>
          </a:stretch>
        </p:blipFill>
        <p:spPr>
          <a:xfrm>
            <a:off x="12774677" y="2382606"/>
            <a:ext cx="4295213" cy="3333695"/>
          </a:xfrm>
          <a:prstGeom prst="rect">
            <a:avLst/>
          </a:prstGeom>
        </p:spPr>
      </p:pic>
      <p:sp>
        <p:nvSpPr>
          <p:cNvPr id="22" name="Rectangle 24">
            <a:extLst>
              <a:ext uri="{FF2B5EF4-FFF2-40B4-BE49-F238E27FC236}">
                <a16:creationId xmlns:a16="http://schemas.microsoft.com/office/drawing/2014/main" id="{9C863CCA-1B75-4CD7-9F19-E369CF3D30ED}"/>
              </a:ext>
            </a:extLst>
          </p:cNvPr>
          <p:cNvSpPr>
            <a:spLocks noChangeArrowheads="1"/>
          </p:cNvSpPr>
          <p:nvPr/>
        </p:nvSpPr>
        <p:spPr bwMode="auto">
          <a:xfrm>
            <a:off x="3534027" y="8224594"/>
            <a:ext cx="3646063"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Segoe UI Emoji" panose="020B0502040204020203" pitchFamily="34" charset="0"/>
              </a:rPr>
              <a:t>🌐</a:t>
            </a:r>
            <a:r>
              <a:rPr kumimoji="0" lang="en-GB" altLang="en-US" sz="20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Step 4: Enter the Destination</a:t>
            </a:r>
            <a:endParaRPr kumimoji="0" lang="en-GB"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a:ln>
                <a:noFill/>
              </a:ln>
              <a:solidFill>
                <a:schemeClr val="tx1"/>
              </a:solidFill>
              <a:effectLst/>
              <a:latin typeface="Arial" panose="020B0604020202020204" pitchFamily="34" charset="0"/>
            </a:endParaRPr>
          </a:p>
        </p:txBody>
      </p:sp>
      <p:pic>
        <p:nvPicPr>
          <p:cNvPr id="1047" name="Picture 11">
            <a:extLst>
              <a:ext uri="{FF2B5EF4-FFF2-40B4-BE49-F238E27FC236}">
                <a16:creationId xmlns:a16="http://schemas.microsoft.com/office/drawing/2014/main" id="{33812698-1823-4263-8F97-DB57E7577F2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56480" y="8736378"/>
            <a:ext cx="6607825" cy="4584335"/>
          </a:xfrm>
          <a:prstGeom prst="rect">
            <a:avLst/>
          </a:prstGeom>
          <a:noFill/>
          <a:extLst>
            <a:ext uri="{909E8E84-426E-40DD-AFC4-6F175D3DCCD1}">
              <a14:hiddenFill xmlns:a14="http://schemas.microsoft.com/office/drawing/2010/main">
                <a:solidFill>
                  <a:srgbClr val="FFFFFF"/>
                </a:solidFill>
              </a14:hiddenFill>
            </a:ext>
          </a:extLst>
        </p:spPr>
      </p:pic>
      <p:sp>
        <p:nvSpPr>
          <p:cNvPr id="23" name="Rectangle 25">
            <a:extLst>
              <a:ext uri="{FF2B5EF4-FFF2-40B4-BE49-F238E27FC236}">
                <a16:creationId xmlns:a16="http://schemas.microsoft.com/office/drawing/2014/main" id="{4D25CC94-314A-414F-9CD9-1F65E05735EA}"/>
              </a:ext>
            </a:extLst>
          </p:cNvPr>
          <p:cNvSpPr>
            <a:spLocks noChangeArrowheads="1"/>
          </p:cNvSpPr>
          <p:nvPr/>
        </p:nvSpPr>
        <p:spPr bwMode="auto">
          <a:xfrm>
            <a:off x="0" y="8597546"/>
            <a:ext cx="4962999" cy="46180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50000"/>
              </a:lnSpc>
              <a:spcBef>
                <a:spcPct val="0"/>
              </a:spcBef>
              <a:spcAft>
                <a:spcPct val="0"/>
              </a:spcAft>
              <a:buClrTx/>
              <a:buSzTx/>
              <a:buFontTx/>
              <a:buNone/>
              <a:tabLst/>
            </a:pP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Once you’ve selected your link type, it’s time to specify where the hyperlink should lead.</a:t>
            </a:r>
            <a:endParaRPr kumimoji="0" lang="en-GB"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If you’re linking to a </a:t>
            </a:r>
            <a:r>
              <a:rPr kumimoji="0" lang="en-GB" altLang="en-US"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website</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type or paste the full URL (e.g., https://www.example.com).</a:t>
            </a: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If you’re linking to a </a:t>
            </a:r>
            <a:r>
              <a:rPr kumimoji="0" lang="en-GB" altLang="en-US"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slide</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select it from the list of available slides in the current presentation.</a:t>
            </a: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For an </a:t>
            </a:r>
            <a:r>
              <a:rPr kumimoji="0" lang="en-GB" altLang="en-US"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email</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type the recipient's address and an optional subject line.</a:t>
            </a:r>
            <a:endParaRPr kumimoji="0" lang="en-GB"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Additionally, check the “</a:t>
            </a:r>
            <a:r>
              <a:rPr kumimoji="0" lang="en-GB" altLang="en-US"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Text to display</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field to ensure the visible link text looks appropriate for your slide.</a:t>
            </a:r>
            <a:endParaRPr kumimoji="0" lang="en-GB" altLang="en-US" b="0" i="0" u="none" strike="noStrike" cap="none" normalizeH="0" baseline="0" dirty="0">
              <a:ln>
                <a:noFill/>
              </a:ln>
              <a:solidFill>
                <a:schemeClr val="tx1"/>
              </a:solidFill>
              <a:effectLst/>
              <a:latin typeface="Arial" panose="020B0604020202020204" pitchFamily="34" charset="0"/>
            </a:endParaRPr>
          </a:p>
        </p:txBody>
      </p:sp>
      <p:sp>
        <p:nvSpPr>
          <p:cNvPr id="24" name="Rectangle 27">
            <a:extLst>
              <a:ext uri="{FF2B5EF4-FFF2-40B4-BE49-F238E27FC236}">
                <a16:creationId xmlns:a16="http://schemas.microsoft.com/office/drawing/2014/main" id="{46647914-2B09-4343-9FA9-D8C6C7823905}"/>
              </a:ext>
            </a:extLst>
          </p:cNvPr>
          <p:cNvSpPr>
            <a:spLocks noChangeArrowheads="1"/>
          </p:cNvSpPr>
          <p:nvPr/>
        </p:nvSpPr>
        <p:spPr bwMode="auto">
          <a:xfrm>
            <a:off x="14540892" y="8125897"/>
            <a:ext cx="24937588"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Segoe UI Emoji" panose="020B0502040204020203" pitchFamily="34" charset="0"/>
              </a:rPr>
              <a:t>✅</a:t>
            </a:r>
            <a:r>
              <a:rPr kumimoji="0" lang="en-GB" altLang="en-US" sz="20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Step 5: Click “OK” and Test the Link</a:t>
            </a:r>
            <a:endParaRPr kumimoji="0" lang="en-GB" altLang="en-US" sz="2000" b="0" i="0" u="none" strike="noStrike" cap="none" normalizeH="0" baseline="0" dirty="0">
              <a:ln>
                <a:noFill/>
              </a:ln>
              <a:solidFill>
                <a:schemeClr val="tx1"/>
              </a:solidFill>
              <a:effectLst/>
            </a:endParaRPr>
          </a:p>
        </p:txBody>
      </p:sp>
      <p:pic>
        <p:nvPicPr>
          <p:cNvPr id="1050" name="Picture 10">
            <a:extLst>
              <a:ext uri="{FF2B5EF4-FFF2-40B4-BE49-F238E27FC236}">
                <a16:creationId xmlns:a16="http://schemas.microsoft.com/office/drawing/2014/main" id="{B550AB46-C8B4-4B46-B720-E24A8E97EA1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730920" y="8667170"/>
            <a:ext cx="6311395" cy="4600969"/>
          </a:xfrm>
          <a:prstGeom prst="rect">
            <a:avLst/>
          </a:prstGeom>
          <a:noFill/>
          <a:extLst>
            <a:ext uri="{909E8E84-426E-40DD-AFC4-6F175D3DCCD1}">
              <a14:hiddenFill xmlns:a14="http://schemas.microsoft.com/office/drawing/2010/main">
                <a:solidFill>
                  <a:srgbClr val="FFFFFF"/>
                </a:solidFill>
              </a14:hiddenFill>
            </a:ext>
          </a:extLst>
        </p:spPr>
      </p:pic>
      <p:sp>
        <p:nvSpPr>
          <p:cNvPr id="26" name="Rectangle 25">
            <a:extLst>
              <a:ext uri="{FF2B5EF4-FFF2-40B4-BE49-F238E27FC236}">
                <a16:creationId xmlns:a16="http://schemas.microsoft.com/office/drawing/2014/main" id="{E334288F-AACD-4FDB-A576-C9204DAB95FC}"/>
              </a:ext>
            </a:extLst>
          </p:cNvPr>
          <p:cNvSpPr/>
          <p:nvPr/>
        </p:nvSpPr>
        <p:spPr>
          <a:xfrm>
            <a:off x="18208931" y="9177640"/>
            <a:ext cx="5322283" cy="3681136"/>
          </a:xfrm>
          <a:prstGeom prst="rect">
            <a:avLst/>
          </a:prstGeom>
        </p:spPr>
        <p:txBody>
          <a:bodyPr wrap="square">
            <a:spAutoFit/>
          </a:bodyPr>
          <a:lstStyle/>
          <a:p>
            <a:pPr algn="just">
              <a:lnSpc>
                <a:spcPct val="150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Finally, click the </a:t>
            </a:r>
            <a:r>
              <a:rPr lang="en-GB" b="1" dirty="0">
                <a:latin typeface="Calibri" panose="020F0502020204030204" pitchFamily="34" charset="0"/>
                <a:ea typeface="Calibri" panose="020F0502020204030204" pitchFamily="34" charset="0"/>
                <a:cs typeface="Times New Roman" panose="02020603050405020304" pitchFamily="18" charset="0"/>
              </a:rPr>
              <a:t>OK</a:t>
            </a:r>
            <a:r>
              <a:rPr lang="en-GB" dirty="0">
                <a:latin typeface="Calibri" panose="020F0502020204030204" pitchFamily="34" charset="0"/>
                <a:ea typeface="Calibri" panose="020F0502020204030204" pitchFamily="34" charset="0"/>
                <a:cs typeface="Times New Roman" panose="02020603050405020304" pitchFamily="18" charset="0"/>
              </a:rPr>
              <a:t> button to apply the hyperlink. The text or object should now appear active—often underlined and in a different </a:t>
            </a:r>
            <a:r>
              <a:rPr lang="en-GB" dirty="0" err="1">
                <a:latin typeface="Calibri" panose="020F0502020204030204" pitchFamily="34" charset="0"/>
                <a:ea typeface="Calibri" panose="020F0502020204030204" pitchFamily="34" charset="0"/>
                <a:cs typeface="Times New Roman" panose="02020603050405020304" pitchFamily="18" charset="0"/>
              </a:rPr>
              <a:t>color</a:t>
            </a:r>
            <a:r>
              <a:rPr lang="en-GB" dirty="0">
                <a:latin typeface="Calibri" panose="020F0502020204030204" pitchFamily="34" charset="0"/>
                <a:ea typeface="Calibri" panose="020F0502020204030204" pitchFamily="34" charset="0"/>
                <a:cs typeface="Times New Roman" panose="02020603050405020304" pitchFamily="18" charset="0"/>
              </a:rPr>
              <a:t>. To test the link:</a:t>
            </a:r>
          </a:p>
          <a:p>
            <a:pPr marL="342900" lvl="0" indent="-342900" algn="just">
              <a:lnSpc>
                <a:spcPct val="150000"/>
              </a:lnSpc>
              <a:spcAft>
                <a:spcPts val="800"/>
              </a:spcAft>
              <a:buSzPts val="1000"/>
              <a:buFont typeface="Symbol" panose="05050102010706020507" pitchFamily="18" charset="2"/>
              <a:buChar char=""/>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Hover over the hyperlinked item.</a:t>
            </a:r>
          </a:p>
          <a:p>
            <a:pPr marL="342900" lvl="0" indent="-342900" algn="just">
              <a:lnSpc>
                <a:spcPct val="150000"/>
              </a:lnSpc>
              <a:spcAft>
                <a:spcPts val="800"/>
              </a:spcAft>
              <a:buSzPts val="1000"/>
              <a:buFont typeface="Symbol" panose="05050102010706020507" pitchFamily="18" charset="2"/>
              <a:buChar char=""/>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Hold the </a:t>
            </a:r>
            <a:r>
              <a:rPr lang="en-GB" b="1" dirty="0">
                <a:latin typeface="Calibri" panose="020F0502020204030204" pitchFamily="34" charset="0"/>
                <a:ea typeface="Calibri" panose="020F0502020204030204" pitchFamily="34" charset="0"/>
                <a:cs typeface="Times New Roman" panose="02020603050405020304" pitchFamily="18" charset="0"/>
              </a:rPr>
              <a:t>Ctrl</a:t>
            </a:r>
            <a:r>
              <a:rPr lang="en-GB" dirty="0">
                <a:latin typeface="Calibri" panose="020F0502020204030204" pitchFamily="34" charset="0"/>
                <a:ea typeface="Calibri" panose="020F0502020204030204" pitchFamily="34" charset="0"/>
                <a:cs typeface="Times New Roman" panose="02020603050405020304" pitchFamily="18" charset="0"/>
              </a:rPr>
              <a:t> key (or </a:t>
            </a:r>
            <a:r>
              <a:rPr lang="en-GB" b="1" dirty="0" err="1">
                <a:latin typeface="Calibri" panose="020F0502020204030204" pitchFamily="34" charset="0"/>
                <a:ea typeface="Calibri" panose="020F0502020204030204" pitchFamily="34" charset="0"/>
                <a:cs typeface="Times New Roman" panose="02020603050405020304" pitchFamily="18" charset="0"/>
              </a:rPr>
              <a:t>Cmd</a:t>
            </a:r>
            <a:r>
              <a:rPr lang="en-GB" dirty="0">
                <a:latin typeface="Calibri" panose="020F0502020204030204" pitchFamily="34" charset="0"/>
                <a:ea typeface="Calibri" panose="020F0502020204030204" pitchFamily="34" charset="0"/>
                <a:cs typeface="Times New Roman" panose="02020603050405020304" pitchFamily="18" charset="0"/>
              </a:rPr>
              <a:t> on a Mac) and click.</a:t>
            </a:r>
          </a:p>
          <a:p>
            <a:pPr algn="just">
              <a:lnSpc>
                <a:spcPct val="150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Make sure it takes you to the correct location. If not, right-click the link and choose </a:t>
            </a:r>
            <a:r>
              <a:rPr lang="en-GB" b="1" dirty="0">
                <a:latin typeface="Calibri" panose="020F0502020204030204" pitchFamily="34" charset="0"/>
                <a:ea typeface="Calibri" panose="020F0502020204030204" pitchFamily="34" charset="0"/>
                <a:cs typeface="Times New Roman" panose="02020603050405020304" pitchFamily="18" charset="0"/>
              </a:rPr>
              <a:t>Edit Link</a:t>
            </a:r>
            <a:r>
              <a:rPr lang="en-GB" dirty="0">
                <a:latin typeface="Calibri" panose="020F0502020204030204" pitchFamily="34" charset="0"/>
                <a:ea typeface="Calibri" panose="020F0502020204030204" pitchFamily="34" charset="0"/>
                <a:cs typeface="Times New Roman" panose="02020603050405020304" pitchFamily="18" charset="0"/>
              </a:rPr>
              <a:t> or </a:t>
            </a:r>
            <a:r>
              <a:rPr lang="en-GB" b="1" dirty="0">
                <a:latin typeface="Calibri" panose="020F0502020204030204" pitchFamily="34" charset="0"/>
                <a:ea typeface="Calibri" panose="020F0502020204030204" pitchFamily="34" charset="0"/>
                <a:cs typeface="Times New Roman" panose="02020603050405020304" pitchFamily="18" charset="0"/>
              </a:rPr>
              <a:t>Remove Link</a:t>
            </a:r>
            <a:r>
              <a:rPr lang="en-GB" dirty="0">
                <a:latin typeface="Calibri" panose="020F0502020204030204" pitchFamily="34" charset="0"/>
                <a:ea typeface="Calibri" panose="020F0502020204030204" pitchFamily="34" charset="0"/>
                <a:cs typeface="Times New Roman" panose="02020603050405020304" pitchFamily="18" charset="0"/>
              </a:rPr>
              <a:t> to make changes.</a:t>
            </a:r>
          </a:p>
        </p:txBody>
      </p:sp>
    </p:spTree>
    <p:extLst>
      <p:ext uri="{BB962C8B-B14F-4D97-AF65-F5344CB8AC3E}">
        <p14:creationId xmlns:p14="http://schemas.microsoft.com/office/powerpoint/2010/main" val="116741033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255</TotalTime>
  <Words>575</Words>
  <Application>Microsoft Office PowerPoint</Application>
  <PresentationFormat>Custom</PresentationFormat>
  <Paragraphs>23</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Symbol</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00</dc:creator>
  <cp:lastModifiedBy>00</cp:lastModifiedBy>
  <cp:revision>2</cp:revision>
  <dcterms:created xsi:type="dcterms:W3CDTF">2025-07-04T07:12:06Z</dcterms:created>
  <dcterms:modified xsi:type="dcterms:W3CDTF">2025-07-04T11:39:38Z</dcterms:modified>
</cp:coreProperties>
</file>