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48" r:id="rId5"/>
  </p:sldMasterIdLst>
  <p:notesMasterIdLst>
    <p:notesMasterId r:id="rId25"/>
  </p:notesMasterIdLst>
  <p:sldIdLst>
    <p:sldId id="258" r:id="rId6"/>
    <p:sldId id="256" r:id="rId7"/>
    <p:sldId id="259" r:id="rId8"/>
    <p:sldId id="267" r:id="rId9"/>
    <p:sldId id="266" r:id="rId10"/>
    <p:sldId id="269" r:id="rId11"/>
    <p:sldId id="270" r:id="rId12"/>
    <p:sldId id="271" r:id="rId13"/>
    <p:sldId id="272" r:id="rId14"/>
    <p:sldId id="276" r:id="rId15"/>
    <p:sldId id="273" r:id="rId16"/>
    <p:sldId id="274" r:id="rId17"/>
    <p:sldId id="275" r:id="rId18"/>
    <p:sldId id="268" r:id="rId19"/>
    <p:sldId id="262" r:id="rId20"/>
    <p:sldId id="263" r:id="rId21"/>
    <p:sldId id="264" r:id="rId22"/>
    <p:sldId id="261" r:id="rId23"/>
    <p:sldId id="26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2FE16A-8EC2-8D5A-7035-D05A825D1EAF}" v="4" dt="2022-09-28T10:06:28.354"/>
    <p1510:client id="{659DB085-7BCD-3D50-3A98-4E1E371E406E}" v="1016" dt="2022-09-28T10:03:18.229"/>
    <p1510:client id="{6CBF9255-F2FE-BCFB-0315-FB05676271B0}" v="209" dt="2021-10-13T14:10:16.515"/>
    <p1510:client id="{894DB02A-1D0F-EC24-402D-0D1A37EF4AA6}" v="17" dt="2021-10-13T15:30:53.467"/>
    <p1510:client id="{922554FF-091F-1057-DB6A-2A37F6C0976F}" v="1" dt="2022-09-28T15:36:25.7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Cooke" userId="S::a.cooke@uwtsd.ac.uk::46c329c9-26b7-4eba-b77b-7474421bfd31" providerId="AD" clId="Web-{659DB085-7BCD-3D50-3A98-4E1E371E406E}"/>
    <pc:docChg chg="addSld delSld modSld sldOrd addMainMaster">
      <pc:chgData name="Alison Cooke" userId="S::a.cooke@uwtsd.ac.uk::46c329c9-26b7-4eba-b77b-7474421bfd31" providerId="AD" clId="Web-{659DB085-7BCD-3D50-3A98-4E1E371E406E}" dt="2022-09-28T10:03:18.229" v="900" actId="20577"/>
      <pc:docMkLst>
        <pc:docMk/>
      </pc:docMkLst>
      <pc:sldChg chg="addSp modSp mod modClrScheme chgLayout">
        <pc:chgData name="Alison Cooke" userId="S::a.cooke@uwtsd.ac.uk::46c329c9-26b7-4eba-b77b-7474421bfd31" providerId="AD" clId="Web-{659DB085-7BCD-3D50-3A98-4E1E371E406E}" dt="2022-09-28T10:03:18.229" v="900" actId="20577"/>
        <pc:sldMkLst>
          <pc:docMk/>
          <pc:sldMk cId="3738197306" sldId="256"/>
        </pc:sldMkLst>
        <pc:spChg chg="add mod ord">
          <ac:chgData name="Alison Cooke" userId="S::a.cooke@uwtsd.ac.uk::46c329c9-26b7-4eba-b77b-7474421bfd31" providerId="AD" clId="Web-{659DB085-7BCD-3D50-3A98-4E1E371E406E}" dt="2022-09-28T09:42:58.343" v="745" actId="20577"/>
          <ac:spMkLst>
            <pc:docMk/>
            <pc:sldMk cId="3738197306" sldId="256"/>
            <ac:spMk id="3" creationId="{DA428DEC-7DDF-0DD6-6507-C1780C800279}"/>
          </ac:spMkLst>
        </pc:spChg>
        <pc:spChg chg="mod ord">
          <ac:chgData name="Alison Cooke" userId="S::a.cooke@uwtsd.ac.uk::46c329c9-26b7-4eba-b77b-7474421bfd31" providerId="AD" clId="Web-{659DB085-7BCD-3D50-3A98-4E1E371E406E}" dt="2022-09-28T10:03:18.229" v="900" actId="20577"/>
          <ac:spMkLst>
            <pc:docMk/>
            <pc:sldMk cId="3738197306" sldId="256"/>
            <ac:spMk id="4" creationId="{B63C24E8-729A-4E7B-B94F-E1B144E5B289}"/>
          </ac:spMkLst>
        </pc:spChg>
        <pc:spChg chg="mod ord">
          <ac:chgData name="Alison Cooke" userId="S::a.cooke@uwtsd.ac.uk::46c329c9-26b7-4eba-b77b-7474421bfd31" providerId="AD" clId="Web-{659DB085-7BCD-3D50-3A98-4E1E371E406E}" dt="2022-09-28T09:43:35.158" v="757" actId="20577"/>
          <ac:spMkLst>
            <pc:docMk/>
            <pc:sldMk cId="3738197306" sldId="256"/>
            <ac:spMk id="5" creationId="{54E5F5D7-C29C-4457-8CE2-65B430EBE695}"/>
          </ac:spMkLst>
        </pc:spChg>
        <pc:picChg chg="add mod">
          <ac:chgData name="Alison Cooke" userId="S::a.cooke@uwtsd.ac.uk::46c329c9-26b7-4eba-b77b-7474421bfd31" providerId="AD" clId="Web-{659DB085-7BCD-3D50-3A98-4E1E371E406E}" dt="2022-09-28T09:39:41.141" v="663" actId="14100"/>
          <ac:picMkLst>
            <pc:docMk/>
            <pc:sldMk cId="3738197306" sldId="256"/>
            <ac:picMk id="2" creationId="{111F6B9A-1C7B-D19B-9EB1-59DEA22CFB92}"/>
          </ac:picMkLst>
        </pc:picChg>
        <pc:picChg chg="mod">
          <ac:chgData name="Alison Cooke" userId="S::a.cooke@uwtsd.ac.uk::46c329c9-26b7-4eba-b77b-7474421bfd31" providerId="AD" clId="Web-{659DB085-7BCD-3D50-3A98-4E1E371E406E}" dt="2022-09-28T09:38:35.214" v="651" actId="1076"/>
          <ac:picMkLst>
            <pc:docMk/>
            <pc:sldMk cId="3738197306" sldId="256"/>
            <ac:picMk id="6" creationId="{00EE53DC-5027-4B80-887F-0B3ACA36E6A4}"/>
          </ac:picMkLst>
        </pc:picChg>
      </pc:sldChg>
      <pc:sldChg chg="addSp modSp">
        <pc:chgData name="Alison Cooke" userId="S::a.cooke@uwtsd.ac.uk::46c329c9-26b7-4eba-b77b-7474421bfd31" providerId="AD" clId="Web-{659DB085-7BCD-3D50-3A98-4E1E371E406E}" dt="2022-09-28T09:37:29.709" v="649" actId="20577"/>
        <pc:sldMkLst>
          <pc:docMk/>
          <pc:sldMk cId="1147549936" sldId="258"/>
        </pc:sldMkLst>
        <pc:spChg chg="add mod">
          <ac:chgData name="Alison Cooke" userId="S::a.cooke@uwtsd.ac.uk::46c329c9-26b7-4eba-b77b-7474421bfd31" providerId="AD" clId="Web-{659DB085-7BCD-3D50-3A98-4E1E371E406E}" dt="2022-09-28T09:37:29.709" v="649" actId="20577"/>
          <ac:spMkLst>
            <pc:docMk/>
            <pc:sldMk cId="1147549936" sldId="258"/>
            <ac:spMk id="2" creationId="{1FA68959-91E8-6CF0-D34E-E76612FEC8FD}"/>
          </ac:spMkLst>
        </pc:spChg>
        <pc:spChg chg="mod">
          <ac:chgData name="Alison Cooke" userId="S::a.cooke@uwtsd.ac.uk::46c329c9-26b7-4eba-b77b-7474421bfd31" providerId="AD" clId="Web-{659DB085-7BCD-3D50-3A98-4E1E371E406E}" dt="2022-09-28T09:31:23.729" v="595" actId="14100"/>
          <ac:spMkLst>
            <pc:docMk/>
            <pc:sldMk cId="1147549936" sldId="258"/>
            <ac:spMk id="5" creationId="{96FE8A07-45B3-4401-AEF2-C9368D14EA2F}"/>
          </ac:spMkLst>
        </pc:spChg>
      </pc:sldChg>
      <pc:sldChg chg="modSp">
        <pc:chgData name="Alison Cooke" userId="S::a.cooke@uwtsd.ac.uk::46c329c9-26b7-4eba-b77b-7474421bfd31" providerId="AD" clId="Web-{659DB085-7BCD-3D50-3A98-4E1E371E406E}" dt="2022-09-28T09:29:08.657" v="564" actId="20577"/>
        <pc:sldMkLst>
          <pc:docMk/>
          <pc:sldMk cId="2511280831" sldId="259"/>
        </pc:sldMkLst>
        <pc:spChg chg="mod">
          <ac:chgData name="Alison Cooke" userId="S::a.cooke@uwtsd.ac.uk::46c329c9-26b7-4eba-b77b-7474421bfd31" providerId="AD" clId="Web-{659DB085-7BCD-3D50-3A98-4E1E371E406E}" dt="2022-09-28T09:29:08.657" v="564" actId="20577"/>
          <ac:spMkLst>
            <pc:docMk/>
            <pc:sldMk cId="2511280831" sldId="259"/>
            <ac:spMk id="2" creationId="{C257EF50-E6BB-4153-B801-E0884BE85B05}"/>
          </ac:spMkLst>
        </pc:spChg>
        <pc:spChg chg="mod">
          <ac:chgData name="Alison Cooke" userId="S::a.cooke@uwtsd.ac.uk::46c329c9-26b7-4eba-b77b-7474421bfd31" providerId="AD" clId="Web-{659DB085-7BCD-3D50-3A98-4E1E371E406E}" dt="2022-09-28T07:34:59.508" v="28" actId="20577"/>
          <ac:spMkLst>
            <pc:docMk/>
            <pc:sldMk cId="2511280831" sldId="259"/>
            <ac:spMk id="3" creationId="{658C690E-5CBE-4BDA-BD72-E432396BE4C6}"/>
          </ac:spMkLst>
        </pc:spChg>
      </pc:sldChg>
      <pc:sldChg chg="del">
        <pc:chgData name="Alison Cooke" userId="S::a.cooke@uwtsd.ac.uk::46c329c9-26b7-4eba-b77b-7474421bfd31" providerId="AD" clId="Web-{659DB085-7BCD-3D50-3A98-4E1E371E406E}" dt="2022-09-28T07:42:20.510" v="179"/>
        <pc:sldMkLst>
          <pc:docMk/>
          <pc:sldMk cId="273611585" sldId="260"/>
        </pc:sldMkLst>
      </pc:sldChg>
      <pc:sldChg chg="addSp delSp modSp ord">
        <pc:chgData name="Alison Cooke" userId="S::a.cooke@uwtsd.ac.uk::46c329c9-26b7-4eba-b77b-7474421bfd31" providerId="AD" clId="Web-{659DB085-7BCD-3D50-3A98-4E1E371E406E}" dt="2022-09-28T08:21:16.226" v="415" actId="1076"/>
        <pc:sldMkLst>
          <pc:docMk/>
          <pc:sldMk cId="1440162229" sldId="261"/>
        </pc:sldMkLst>
        <pc:spChg chg="mod">
          <ac:chgData name="Alison Cooke" userId="S::a.cooke@uwtsd.ac.uk::46c329c9-26b7-4eba-b77b-7474421bfd31" providerId="AD" clId="Web-{659DB085-7BCD-3D50-3A98-4E1E371E406E}" dt="2022-09-28T08:17:39.109" v="407" actId="20577"/>
          <ac:spMkLst>
            <pc:docMk/>
            <pc:sldMk cId="1440162229" sldId="261"/>
            <ac:spMk id="2" creationId="{951B4879-9F26-4FA4-A150-3D2F7C8D0912}"/>
          </ac:spMkLst>
        </pc:spChg>
        <pc:spChg chg="del mod">
          <ac:chgData name="Alison Cooke" userId="S::a.cooke@uwtsd.ac.uk::46c329c9-26b7-4eba-b77b-7474421bfd31" providerId="AD" clId="Web-{659DB085-7BCD-3D50-3A98-4E1E371E406E}" dt="2022-09-28T08:21:05.288" v="413"/>
          <ac:spMkLst>
            <pc:docMk/>
            <pc:sldMk cId="1440162229" sldId="261"/>
            <ac:spMk id="3" creationId="{258D795C-235B-4597-B3B4-E0294A2BE427}"/>
          </ac:spMkLst>
        </pc:spChg>
        <pc:picChg chg="add mod ord">
          <ac:chgData name="Alison Cooke" userId="S::a.cooke@uwtsd.ac.uk::46c329c9-26b7-4eba-b77b-7474421bfd31" providerId="AD" clId="Web-{659DB085-7BCD-3D50-3A98-4E1E371E406E}" dt="2022-09-28T08:21:16.226" v="415" actId="1076"/>
          <ac:picMkLst>
            <pc:docMk/>
            <pc:sldMk cId="1440162229" sldId="261"/>
            <ac:picMk id="4" creationId="{F355A28D-522F-5E88-ECAC-F36CC2A14F52}"/>
          </ac:picMkLst>
        </pc:picChg>
      </pc:sldChg>
      <pc:sldChg chg="addSp delSp modSp">
        <pc:chgData name="Alison Cooke" userId="S::a.cooke@uwtsd.ac.uk::46c329c9-26b7-4eba-b77b-7474421bfd31" providerId="AD" clId="Web-{659DB085-7BCD-3D50-3A98-4E1E371E406E}" dt="2022-09-28T08:18:21.813" v="409" actId="20577"/>
        <pc:sldMkLst>
          <pc:docMk/>
          <pc:sldMk cId="3451093567" sldId="262"/>
        </pc:sldMkLst>
        <pc:spChg chg="del mod">
          <ac:chgData name="Alison Cooke" userId="S::a.cooke@uwtsd.ac.uk::46c329c9-26b7-4eba-b77b-7474421bfd31" providerId="AD" clId="Web-{659DB085-7BCD-3D50-3A98-4E1E371E406E}" dt="2022-09-28T07:58:19.313" v="288"/>
          <ac:spMkLst>
            <pc:docMk/>
            <pc:sldMk cId="3451093567" sldId="262"/>
            <ac:spMk id="2" creationId="{85C16B8C-1FDA-47E8-AFB6-BD601E85C419}"/>
          </ac:spMkLst>
        </pc:spChg>
        <pc:spChg chg="add del mod">
          <ac:chgData name="Alison Cooke" userId="S::a.cooke@uwtsd.ac.uk::46c329c9-26b7-4eba-b77b-7474421bfd31" providerId="AD" clId="Web-{659DB085-7BCD-3D50-3A98-4E1E371E406E}" dt="2022-09-28T07:56:57.153" v="180"/>
          <ac:spMkLst>
            <pc:docMk/>
            <pc:sldMk cId="3451093567" sldId="262"/>
            <ac:spMk id="4" creationId="{9482881A-6EBF-F873-CD70-C64046A71A66}"/>
          </ac:spMkLst>
        </pc:spChg>
        <pc:spChg chg="add mod">
          <ac:chgData name="Alison Cooke" userId="S::a.cooke@uwtsd.ac.uk::46c329c9-26b7-4eba-b77b-7474421bfd31" providerId="AD" clId="Web-{659DB085-7BCD-3D50-3A98-4E1E371E406E}" dt="2022-09-28T08:18:21.813" v="409" actId="20577"/>
          <ac:spMkLst>
            <pc:docMk/>
            <pc:sldMk cId="3451093567" sldId="262"/>
            <ac:spMk id="8" creationId="{7C9271B9-711D-472E-129F-11C35B8B3A3B}"/>
          </ac:spMkLst>
        </pc:spChg>
        <pc:graphicFrameChg chg="add mod ord modGraphic">
          <ac:chgData name="Alison Cooke" userId="S::a.cooke@uwtsd.ac.uk::46c329c9-26b7-4eba-b77b-7474421bfd31" providerId="AD" clId="Web-{659DB085-7BCD-3D50-3A98-4E1E371E406E}" dt="2022-09-28T08:00:14.567" v="347"/>
          <ac:graphicFrameMkLst>
            <pc:docMk/>
            <pc:sldMk cId="3451093567" sldId="262"/>
            <ac:graphicFrameMk id="6" creationId="{FA1352F0-71C5-9EBD-ADD1-DD657B0C3FB8}"/>
          </ac:graphicFrameMkLst>
        </pc:graphicFrameChg>
        <pc:graphicFrameChg chg="del">
          <ac:chgData name="Alison Cooke" userId="S::a.cooke@uwtsd.ac.uk::46c329c9-26b7-4eba-b77b-7474421bfd31" providerId="AD" clId="Web-{659DB085-7BCD-3D50-3A98-4E1E371E406E}" dt="2022-09-28T07:35:13.884" v="29"/>
          <ac:graphicFrameMkLst>
            <pc:docMk/>
            <pc:sldMk cId="3451093567" sldId="262"/>
            <ac:graphicFrameMk id="9" creationId="{A4160D48-2F3C-401D-8C57-F36D33640EC3}"/>
          </ac:graphicFrameMkLst>
        </pc:graphicFrameChg>
      </pc:sldChg>
      <pc:sldChg chg="modSp">
        <pc:chgData name="Alison Cooke" userId="S::a.cooke@uwtsd.ac.uk::46c329c9-26b7-4eba-b77b-7474421bfd31" providerId="AD" clId="Web-{659DB085-7BCD-3D50-3A98-4E1E371E406E}" dt="2022-09-28T09:46:42.765" v="796"/>
        <pc:sldMkLst>
          <pc:docMk/>
          <pc:sldMk cId="506969829" sldId="263"/>
        </pc:sldMkLst>
        <pc:graphicFrameChg chg="mod modGraphic">
          <ac:chgData name="Alison Cooke" userId="S::a.cooke@uwtsd.ac.uk::46c329c9-26b7-4eba-b77b-7474421bfd31" providerId="AD" clId="Web-{659DB085-7BCD-3D50-3A98-4E1E371E406E}" dt="2022-09-28T09:46:42.765" v="796"/>
          <ac:graphicFrameMkLst>
            <pc:docMk/>
            <pc:sldMk cId="506969829" sldId="263"/>
            <ac:graphicFrameMk id="5" creationId="{12A2C18B-322D-4FCE-BB42-4BE6176EBF4C}"/>
          </ac:graphicFrameMkLst>
        </pc:graphicFrameChg>
      </pc:sldChg>
      <pc:sldChg chg="addSp delSp modSp mod modClrScheme chgLayout">
        <pc:chgData name="Alison Cooke" userId="S::a.cooke@uwtsd.ac.uk::46c329c9-26b7-4eba-b77b-7474421bfd31" providerId="AD" clId="Web-{659DB085-7BCD-3D50-3A98-4E1E371E406E}" dt="2022-09-28T08:18:35.673" v="411"/>
        <pc:sldMkLst>
          <pc:docMk/>
          <pc:sldMk cId="2749282410" sldId="264"/>
        </pc:sldMkLst>
        <pc:spChg chg="mod">
          <ac:chgData name="Alison Cooke" userId="S::a.cooke@uwtsd.ac.uk::46c329c9-26b7-4eba-b77b-7474421bfd31" providerId="AD" clId="Web-{659DB085-7BCD-3D50-3A98-4E1E371E406E}" dt="2022-09-28T08:18:35.673" v="411"/>
          <ac:spMkLst>
            <pc:docMk/>
            <pc:sldMk cId="2749282410" sldId="264"/>
            <ac:spMk id="2" creationId="{2F2F95B0-5F21-492E-83B3-058300F58AA1}"/>
          </ac:spMkLst>
        </pc:spChg>
        <pc:spChg chg="mod ord">
          <ac:chgData name="Alison Cooke" userId="S::a.cooke@uwtsd.ac.uk::46c329c9-26b7-4eba-b77b-7474421bfd31" providerId="AD" clId="Web-{659DB085-7BCD-3D50-3A98-4E1E371E406E}" dt="2022-09-28T07:41:48.368" v="178" actId="20577"/>
          <ac:spMkLst>
            <pc:docMk/>
            <pc:sldMk cId="2749282410" sldId="264"/>
            <ac:spMk id="3" creationId="{106305E4-DB3B-402A-B689-CAAF94416DEC}"/>
          </ac:spMkLst>
        </pc:spChg>
        <pc:spChg chg="add del mod">
          <ac:chgData name="Alison Cooke" userId="S::a.cooke@uwtsd.ac.uk::46c329c9-26b7-4eba-b77b-7474421bfd31" providerId="AD" clId="Web-{659DB085-7BCD-3D50-3A98-4E1E371E406E}" dt="2022-09-28T07:41:40.102" v="175"/>
          <ac:spMkLst>
            <pc:docMk/>
            <pc:sldMk cId="2749282410" sldId="264"/>
            <ac:spMk id="9" creationId="{89F7A82A-B1C5-21FE-B023-6F648292EC15}"/>
          </ac:spMkLst>
        </pc:spChg>
        <pc:spChg chg="add del mod">
          <ac:chgData name="Alison Cooke" userId="S::a.cooke@uwtsd.ac.uk::46c329c9-26b7-4eba-b77b-7474421bfd31" providerId="AD" clId="Web-{659DB085-7BCD-3D50-3A98-4E1E371E406E}" dt="2022-09-28T07:41:40.102" v="175"/>
          <ac:spMkLst>
            <pc:docMk/>
            <pc:sldMk cId="2749282410" sldId="264"/>
            <ac:spMk id="11" creationId="{9FFC1695-9224-503C-C9BB-A5C91E2CBBD2}"/>
          </ac:spMkLst>
        </pc:spChg>
        <pc:picChg chg="add mod">
          <ac:chgData name="Alison Cooke" userId="S::a.cooke@uwtsd.ac.uk::46c329c9-26b7-4eba-b77b-7474421bfd31" providerId="AD" clId="Web-{659DB085-7BCD-3D50-3A98-4E1E371E406E}" dt="2022-09-28T07:41:40.102" v="176"/>
          <ac:picMkLst>
            <pc:docMk/>
            <pc:sldMk cId="2749282410" sldId="264"/>
            <ac:picMk id="4" creationId="{AD076846-028A-7A38-DA19-0B14B3F3D73E}"/>
          </ac:picMkLst>
        </pc:picChg>
      </pc:sldChg>
      <pc:sldChg chg="addSp delSp modSp mod modClrScheme chgLayout">
        <pc:chgData name="Alison Cooke" userId="S::a.cooke@uwtsd.ac.uk::46c329c9-26b7-4eba-b77b-7474421bfd31" providerId="AD" clId="Web-{659DB085-7BCD-3D50-3A98-4E1E371E406E}" dt="2022-09-28T09:48:50.790" v="815" actId="20577"/>
        <pc:sldMkLst>
          <pc:docMk/>
          <pc:sldMk cId="2141641234" sldId="265"/>
        </pc:sldMkLst>
        <pc:spChg chg="mod">
          <ac:chgData name="Alison Cooke" userId="S::a.cooke@uwtsd.ac.uk::46c329c9-26b7-4eba-b77b-7474421bfd31" providerId="AD" clId="Web-{659DB085-7BCD-3D50-3A98-4E1E371E406E}" dt="2022-09-28T09:48:50.790" v="815" actId="20577"/>
          <ac:spMkLst>
            <pc:docMk/>
            <pc:sldMk cId="2141641234" sldId="265"/>
            <ac:spMk id="2" creationId="{C65D7C4F-2371-4021-AFD6-46B3F392E5C5}"/>
          </ac:spMkLst>
        </pc:spChg>
        <pc:spChg chg="add del mod">
          <ac:chgData name="Alison Cooke" userId="S::a.cooke@uwtsd.ac.uk::46c329c9-26b7-4eba-b77b-7474421bfd31" providerId="AD" clId="Web-{659DB085-7BCD-3D50-3A98-4E1E371E406E}" dt="2022-09-28T09:47:38.160" v="798"/>
          <ac:spMkLst>
            <pc:docMk/>
            <pc:sldMk cId="2141641234" sldId="265"/>
            <ac:spMk id="5" creationId="{5135C56D-25FC-6161-1057-9C53372D831D}"/>
          </ac:spMkLst>
        </pc:spChg>
        <pc:spChg chg="add del mod">
          <ac:chgData name="Alison Cooke" userId="S::a.cooke@uwtsd.ac.uk::46c329c9-26b7-4eba-b77b-7474421bfd31" providerId="AD" clId="Web-{659DB085-7BCD-3D50-3A98-4E1E371E406E}" dt="2022-09-28T09:47:50.083" v="801"/>
          <ac:spMkLst>
            <pc:docMk/>
            <pc:sldMk cId="2141641234" sldId="265"/>
            <ac:spMk id="11" creationId="{0C876D57-EDD1-D34C-2A91-DD8E2792874A}"/>
          </ac:spMkLst>
        </pc:spChg>
        <pc:spChg chg="add del mod">
          <ac:chgData name="Alison Cooke" userId="S::a.cooke@uwtsd.ac.uk::46c329c9-26b7-4eba-b77b-7474421bfd31" providerId="AD" clId="Web-{659DB085-7BCD-3D50-3A98-4E1E371E406E}" dt="2022-09-28T09:48:17.131" v="805"/>
          <ac:spMkLst>
            <pc:docMk/>
            <pc:sldMk cId="2141641234" sldId="265"/>
            <ac:spMk id="13" creationId="{FE1AB1FC-6747-8887-D910-18501735E12C}"/>
          </ac:spMkLst>
        </pc:spChg>
        <pc:picChg chg="del">
          <ac:chgData name="Alison Cooke" userId="S::a.cooke@uwtsd.ac.uk::46c329c9-26b7-4eba-b77b-7474421bfd31" providerId="AD" clId="Web-{659DB085-7BCD-3D50-3A98-4E1E371E406E}" dt="2022-09-28T09:47:07.439" v="797"/>
          <ac:picMkLst>
            <pc:docMk/>
            <pc:sldMk cId="2141641234" sldId="265"/>
            <ac:picMk id="4" creationId="{A5F4C11E-FFFB-4BEA-89BE-4FA20D4DAFF6}"/>
          </ac:picMkLst>
        </pc:picChg>
        <pc:picChg chg="add mod ord">
          <ac:chgData name="Alison Cooke" userId="S::a.cooke@uwtsd.ac.uk::46c329c9-26b7-4eba-b77b-7474421bfd31" providerId="AD" clId="Web-{659DB085-7BCD-3D50-3A98-4E1E371E406E}" dt="2022-09-28T09:48:19.975" v="806" actId="1076"/>
          <ac:picMkLst>
            <pc:docMk/>
            <pc:sldMk cId="2141641234" sldId="265"/>
            <ac:picMk id="6" creationId="{B9C2C930-B54D-E716-B988-F0E0FB55E8AD}"/>
          </ac:picMkLst>
        </pc:picChg>
      </pc:sldChg>
      <pc:sldChg chg="addSp delSp modSp new">
        <pc:chgData name="Alison Cooke" userId="S::a.cooke@uwtsd.ac.uk::46c329c9-26b7-4eba-b77b-7474421bfd31" providerId="AD" clId="Web-{659DB085-7BCD-3D50-3A98-4E1E371E406E}" dt="2022-09-28T09:30:51.821" v="590" actId="20577"/>
        <pc:sldMkLst>
          <pc:docMk/>
          <pc:sldMk cId="1614221943" sldId="266"/>
        </pc:sldMkLst>
        <pc:spChg chg="mod">
          <ac:chgData name="Alison Cooke" userId="S::a.cooke@uwtsd.ac.uk::46c329c9-26b7-4eba-b77b-7474421bfd31" providerId="AD" clId="Web-{659DB085-7BCD-3D50-3A98-4E1E371E406E}" dt="2022-09-28T09:30:38.164" v="586" actId="20577"/>
          <ac:spMkLst>
            <pc:docMk/>
            <pc:sldMk cId="1614221943" sldId="266"/>
            <ac:spMk id="2" creationId="{7E6DA2FB-8A8B-EE33-8864-59BD70F31F6F}"/>
          </ac:spMkLst>
        </pc:spChg>
        <pc:spChg chg="mod">
          <ac:chgData name="Alison Cooke" userId="S::a.cooke@uwtsd.ac.uk::46c329c9-26b7-4eba-b77b-7474421bfd31" providerId="AD" clId="Web-{659DB085-7BCD-3D50-3A98-4E1E371E406E}" dt="2022-09-28T09:30:51.821" v="590" actId="20577"/>
          <ac:spMkLst>
            <pc:docMk/>
            <pc:sldMk cId="1614221943" sldId="266"/>
            <ac:spMk id="3" creationId="{C124FACF-7D7A-393A-0B48-69E8C8B8009D}"/>
          </ac:spMkLst>
        </pc:spChg>
        <pc:spChg chg="del mod">
          <ac:chgData name="Alison Cooke" userId="S::a.cooke@uwtsd.ac.uk::46c329c9-26b7-4eba-b77b-7474421bfd31" providerId="AD" clId="Web-{659DB085-7BCD-3D50-3A98-4E1E371E406E}" dt="2022-09-28T08:09:45.324" v="373"/>
          <ac:spMkLst>
            <pc:docMk/>
            <pc:sldMk cId="1614221943" sldId="266"/>
            <ac:spMk id="4" creationId="{C83C4F33-C46B-E238-E87C-C0663510E1D2}"/>
          </ac:spMkLst>
        </pc:spChg>
        <pc:picChg chg="add mod ord">
          <ac:chgData name="Alison Cooke" userId="S::a.cooke@uwtsd.ac.uk::46c329c9-26b7-4eba-b77b-7474421bfd31" providerId="AD" clId="Web-{659DB085-7BCD-3D50-3A98-4E1E371E406E}" dt="2022-09-28T08:09:45.324" v="373"/>
          <ac:picMkLst>
            <pc:docMk/>
            <pc:sldMk cId="1614221943" sldId="266"/>
            <ac:picMk id="5" creationId="{4EC5D035-C1AD-38E4-2E20-97AACD0AC766}"/>
          </ac:picMkLst>
        </pc:picChg>
      </pc:sldChg>
      <pc:sldChg chg="addSp modSp add mod ord modClrScheme chgLayout">
        <pc:chgData name="Alison Cooke" userId="S::a.cooke@uwtsd.ac.uk::46c329c9-26b7-4eba-b77b-7474421bfd31" providerId="AD" clId="Web-{659DB085-7BCD-3D50-3A98-4E1E371E406E}" dt="2022-09-28T09:29:48.644" v="575" actId="20577"/>
        <pc:sldMkLst>
          <pc:docMk/>
          <pc:sldMk cId="1232341766" sldId="267"/>
        </pc:sldMkLst>
        <pc:spChg chg="mod">
          <ac:chgData name="Alison Cooke" userId="S::a.cooke@uwtsd.ac.uk::46c329c9-26b7-4eba-b77b-7474421bfd31" providerId="AD" clId="Web-{659DB085-7BCD-3D50-3A98-4E1E371E406E}" dt="2022-09-28T09:29:48.644" v="575" actId="20577"/>
          <ac:spMkLst>
            <pc:docMk/>
            <pc:sldMk cId="1232341766" sldId="267"/>
            <ac:spMk id="2" creationId="{67F9BD78-1722-4458-88D1-AFC9579385D9}"/>
          </ac:spMkLst>
        </pc:spChg>
        <pc:spChg chg="mod">
          <ac:chgData name="Alison Cooke" userId="S::a.cooke@uwtsd.ac.uk::46c329c9-26b7-4eba-b77b-7474421bfd31" providerId="AD" clId="Web-{659DB085-7BCD-3D50-3A98-4E1E371E406E}" dt="2022-09-28T08:06:15.675" v="355"/>
          <ac:spMkLst>
            <pc:docMk/>
            <pc:sldMk cId="1232341766" sldId="267"/>
            <ac:spMk id="3" creationId="{A8344FBB-A861-4CD1-BECF-192A22802841}"/>
          </ac:spMkLst>
        </pc:spChg>
        <pc:spChg chg="mod ord">
          <ac:chgData name="Alison Cooke" userId="S::a.cooke@uwtsd.ac.uk::46c329c9-26b7-4eba-b77b-7474421bfd31" providerId="AD" clId="Web-{659DB085-7BCD-3D50-3A98-4E1E371E406E}" dt="2022-09-28T08:06:15.675" v="355"/>
          <ac:spMkLst>
            <pc:docMk/>
            <pc:sldMk cId="1232341766" sldId="267"/>
            <ac:spMk id="4" creationId="{2978DBEA-26C4-4EB5-9BD0-6E04A605FC4A}"/>
          </ac:spMkLst>
        </pc:spChg>
        <pc:picChg chg="add mod">
          <ac:chgData name="Alison Cooke" userId="S::a.cooke@uwtsd.ac.uk::46c329c9-26b7-4eba-b77b-7474421bfd31" providerId="AD" clId="Web-{659DB085-7BCD-3D50-3A98-4E1E371E406E}" dt="2022-09-28T08:06:15.675" v="355"/>
          <ac:picMkLst>
            <pc:docMk/>
            <pc:sldMk cId="1232341766" sldId="267"/>
            <ac:picMk id="5" creationId="{16627D70-BA13-B488-8E2C-2B283F4E0150}"/>
          </ac:picMkLst>
        </pc:picChg>
      </pc:sldChg>
      <pc:sldChg chg="modSp add ord">
        <pc:chgData name="Alison Cooke" userId="S::a.cooke@uwtsd.ac.uk::46c329c9-26b7-4eba-b77b-7474421bfd31" providerId="AD" clId="Web-{659DB085-7BCD-3D50-3A98-4E1E371E406E}" dt="2022-09-28T09:46:07.216" v="794" actId="20577"/>
        <pc:sldMkLst>
          <pc:docMk/>
          <pc:sldMk cId="1419498518" sldId="268"/>
        </pc:sldMkLst>
        <pc:spChg chg="mod">
          <ac:chgData name="Alison Cooke" userId="S::a.cooke@uwtsd.ac.uk::46c329c9-26b7-4eba-b77b-7474421bfd31" providerId="AD" clId="Web-{659DB085-7BCD-3D50-3A98-4E1E371E406E}" dt="2022-09-28T09:46:07.216" v="794" actId="20577"/>
          <ac:spMkLst>
            <pc:docMk/>
            <pc:sldMk cId="1419498518" sldId="268"/>
            <ac:spMk id="2" creationId="{0AAC2FF4-1FB3-4983-AEF6-A25625DE5840}"/>
          </ac:spMkLst>
        </pc:spChg>
      </pc:sldChg>
      <pc:sldChg chg="modSp add">
        <pc:chgData name="Alison Cooke" userId="S::a.cooke@uwtsd.ac.uk::46c329c9-26b7-4eba-b77b-7474421bfd31" providerId="AD" clId="Web-{659DB085-7BCD-3D50-3A98-4E1E371E406E}" dt="2022-09-28T09:44:24.052" v="758" actId="20577"/>
        <pc:sldMkLst>
          <pc:docMk/>
          <pc:sldMk cId="716528179" sldId="269"/>
        </pc:sldMkLst>
        <pc:spChg chg="mod">
          <ac:chgData name="Alison Cooke" userId="S::a.cooke@uwtsd.ac.uk::46c329c9-26b7-4eba-b77b-7474421bfd31" providerId="AD" clId="Web-{659DB085-7BCD-3D50-3A98-4E1E371E406E}" dt="2022-09-28T09:44:24.052" v="758" actId="20577"/>
          <ac:spMkLst>
            <pc:docMk/>
            <pc:sldMk cId="716528179" sldId="269"/>
            <ac:spMk id="2" creationId="{440B6113-5254-4489-A663-DB1C10880DC3}"/>
          </ac:spMkLst>
        </pc:spChg>
      </pc:sldChg>
      <pc:sldChg chg="modSp add">
        <pc:chgData name="Alison Cooke" userId="S::a.cooke@uwtsd.ac.uk::46c329c9-26b7-4eba-b77b-7474421bfd31" providerId="AD" clId="Web-{659DB085-7BCD-3D50-3A98-4E1E371E406E}" dt="2022-09-28T09:44:33.818" v="759" actId="20577"/>
        <pc:sldMkLst>
          <pc:docMk/>
          <pc:sldMk cId="1271671622" sldId="270"/>
        </pc:sldMkLst>
        <pc:spChg chg="mod">
          <ac:chgData name="Alison Cooke" userId="S::a.cooke@uwtsd.ac.uk::46c329c9-26b7-4eba-b77b-7474421bfd31" providerId="AD" clId="Web-{659DB085-7BCD-3D50-3A98-4E1E371E406E}" dt="2022-09-28T09:44:33.818" v="759" actId="20577"/>
          <ac:spMkLst>
            <pc:docMk/>
            <pc:sldMk cId="1271671622" sldId="270"/>
            <ac:spMk id="2" creationId="{37F3A625-9FCF-4C17-BCC7-E097DC75AA86}"/>
          </ac:spMkLst>
        </pc:spChg>
        <pc:spChg chg="mod">
          <ac:chgData name="Alison Cooke" userId="S::a.cooke@uwtsd.ac.uk::46c329c9-26b7-4eba-b77b-7474421bfd31" providerId="AD" clId="Web-{659DB085-7BCD-3D50-3A98-4E1E371E406E}" dt="2022-09-28T09:27:52.245" v="545" actId="20577"/>
          <ac:spMkLst>
            <pc:docMk/>
            <pc:sldMk cId="1271671622" sldId="270"/>
            <ac:spMk id="3" creationId="{C71B12A6-BEE9-4BA3-9F54-461EB29685B7}"/>
          </ac:spMkLst>
        </pc:spChg>
        <pc:picChg chg="mod">
          <ac:chgData name="Alison Cooke" userId="S::a.cooke@uwtsd.ac.uk::46c329c9-26b7-4eba-b77b-7474421bfd31" providerId="AD" clId="Web-{659DB085-7BCD-3D50-3A98-4E1E371E406E}" dt="2022-09-28T09:27:33.744" v="541" actId="14100"/>
          <ac:picMkLst>
            <pc:docMk/>
            <pc:sldMk cId="1271671622" sldId="270"/>
            <ac:picMk id="5" creationId="{7EBA4E08-A4A2-4181-8C9E-DCF2911FCED4}"/>
          </ac:picMkLst>
        </pc:picChg>
        <pc:picChg chg="mod">
          <ac:chgData name="Alison Cooke" userId="S::a.cooke@uwtsd.ac.uk::46c329c9-26b7-4eba-b77b-7474421bfd31" providerId="AD" clId="Web-{659DB085-7BCD-3D50-3A98-4E1E371E406E}" dt="2022-09-28T09:27:45.026" v="543" actId="1076"/>
          <ac:picMkLst>
            <pc:docMk/>
            <pc:sldMk cId="1271671622" sldId="270"/>
            <ac:picMk id="7" creationId="{3B7CCD8F-F1A9-49AC-8BD9-DF50E0F6CA7F}"/>
          </ac:picMkLst>
        </pc:picChg>
      </pc:sldChg>
      <pc:sldChg chg="modSp add">
        <pc:chgData name="Alison Cooke" userId="S::a.cooke@uwtsd.ac.uk::46c329c9-26b7-4eba-b77b-7474421bfd31" providerId="AD" clId="Web-{659DB085-7BCD-3D50-3A98-4E1E371E406E}" dt="2022-09-28T09:44:47.741" v="760" actId="20577"/>
        <pc:sldMkLst>
          <pc:docMk/>
          <pc:sldMk cId="1009246875" sldId="271"/>
        </pc:sldMkLst>
        <pc:spChg chg="mod">
          <ac:chgData name="Alison Cooke" userId="S::a.cooke@uwtsd.ac.uk::46c329c9-26b7-4eba-b77b-7474421bfd31" providerId="AD" clId="Web-{659DB085-7BCD-3D50-3A98-4E1E371E406E}" dt="2022-09-28T09:44:47.741" v="760" actId="20577"/>
          <ac:spMkLst>
            <pc:docMk/>
            <pc:sldMk cId="1009246875" sldId="271"/>
            <ac:spMk id="5" creationId="{9C1D858D-76A7-4CAA-9E49-9A5270C619DD}"/>
          </ac:spMkLst>
        </pc:spChg>
      </pc:sldChg>
      <pc:sldChg chg="addSp modSp add">
        <pc:chgData name="Alison Cooke" userId="S::a.cooke@uwtsd.ac.uk::46c329c9-26b7-4eba-b77b-7474421bfd31" providerId="AD" clId="Web-{659DB085-7BCD-3D50-3A98-4E1E371E406E}" dt="2022-09-28T09:44:56.586" v="761" actId="20577"/>
        <pc:sldMkLst>
          <pc:docMk/>
          <pc:sldMk cId="3247970087" sldId="272"/>
        </pc:sldMkLst>
        <pc:spChg chg="mod">
          <ac:chgData name="Alison Cooke" userId="S::a.cooke@uwtsd.ac.uk::46c329c9-26b7-4eba-b77b-7474421bfd31" providerId="AD" clId="Web-{659DB085-7BCD-3D50-3A98-4E1E371E406E}" dt="2022-09-28T09:44:56.586" v="761" actId="20577"/>
          <ac:spMkLst>
            <pc:docMk/>
            <pc:sldMk cId="3247970087" sldId="272"/>
            <ac:spMk id="2" creationId="{4F7FC891-F809-4860-805A-9530B6135D68}"/>
          </ac:spMkLst>
        </pc:spChg>
        <pc:spChg chg="add mod">
          <ac:chgData name="Alison Cooke" userId="S::a.cooke@uwtsd.ac.uk::46c329c9-26b7-4eba-b77b-7474421bfd31" providerId="AD" clId="Web-{659DB085-7BCD-3D50-3A98-4E1E371E406E}" dt="2022-09-28T08:32:01.220" v="491" actId="1076"/>
          <ac:spMkLst>
            <pc:docMk/>
            <pc:sldMk cId="3247970087" sldId="272"/>
            <ac:spMk id="3" creationId="{DC26F04F-ADF5-5D4D-EDA7-4D2E30318F54}"/>
          </ac:spMkLst>
        </pc:spChg>
        <pc:spChg chg="add mod">
          <ac:chgData name="Alison Cooke" userId="S::a.cooke@uwtsd.ac.uk::46c329c9-26b7-4eba-b77b-7474421bfd31" providerId="AD" clId="Web-{659DB085-7BCD-3D50-3A98-4E1E371E406E}" dt="2022-09-28T09:25:59.925" v="511" actId="20577"/>
          <ac:spMkLst>
            <pc:docMk/>
            <pc:sldMk cId="3247970087" sldId="272"/>
            <ac:spMk id="5" creationId="{DB9AA75F-19AC-9B3D-1CD8-AC3F9B8F6B0D}"/>
          </ac:spMkLst>
        </pc:spChg>
        <pc:picChg chg="add mod">
          <ac:chgData name="Alison Cooke" userId="S::a.cooke@uwtsd.ac.uk::46c329c9-26b7-4eba-b77b-7474421bfd31" providerId="AD" clId="Web-{659DB085-7BCD-3D50-3A98-4E1E371E406E}" dt="2022-09-28T08:33:31.802" v="495" actId="1076"/>
          <ac:picMkLst>
            <pc:docMk/>
            <pc:sldMk cId="3247970087" sldId="272"/>
            <ac:picMk id="4" creationId="{8DDE9BCA-E0CD-4B9A-7BDF-BF5F8999BF7D}"/>
          </ac:picMkLst>
        </pc:picChg>
        <pc:picChg chg="mod">
          <ac:chgData name="Alison Cooke" userId="S::a.cooke@uwtsd.ac.uk::46c329c9-26b7-4eba-b77b-7474421bfd31" providerId="AD" clId="Web-{659DB085-7BCD-3D50-3A98-4E1E371E406E}" dt="2022-09-28T08:32:18.143" v="493" actId="1076"/>
          <ac:picMkLst>
            <pc:docMk/>
            <pc:sldMk cId="3247970087" sldId="272"/>
            <ac:picMk id="6" creationId="{D61DEE69-8FA8-4D18-AFF7-9254EA000492}"/>
          </ac:picMkLst>
        </pc:picChg>
        <pc:picChg chg="mod">
          <ac:chgData name="Alison Cooke" userId="S::a.cooke@uwtsd.ac.uk::46c329c9-26b7-4eba-b77b-7474421bfd31" providerId="AD" clId="Web-{659DB085-7BCD-3D50-3A98-4E1E371E406E}" dt="2022-09-28T08:32:13.721" v="492" actId="1076"/>
          <ac:picMkLst>
            <pc:docMk/>
            <pc:sldMk cId="3247970087" sldId="272"/>
            <ac:picMk id="8" creationId="{53152080-FD02-4AF5-A37C-F5E952F493A1}"/>
          </ac:picMkLst>
        </pc:picChg>
      </pc:sldChg>
      <pc:sldChg chg="addSp delSp modSp add mod modClrScheme chgLayout">
        <pc:chgData name="Alison Cooke" userId="S::a.cooke@uwtsd.ac.uk::46c329c9-26b7-4eba-b77b-7474421bfd31" providerId="AD" clId="Web-{659DB085-7BCD-3D50-3A98-4E1E371E406E}" dt="2022-09-28T09:58:23.785" v="896" actId="20577"/>
        <pc:sldMkLst>
          <pc:docMk/>
          <pc:sldMk cId="1415214427" sldId="273"/>
        </pc:sldMkLst>
        <pc:spChg chg="mod">
          <ac:chgData name="Alison Cooke" userId="S::a.cooke@uwtsd.ac.uk::46c329c9-26b7-4eba-b77b-7474421bfd31" providerId="AD" clId="Web-{659DB085-7BCD-3D50-3A98-4E1E371E406E}" dt="2022-09-28T09:58:10.534" v="894"/>
          <ac:spMkLst>
            <pc:docMk/>
            <pc:sldMk cId="1415214427" sldId="273"/>
            <ac:spMk id="3" creationId="{11C3DAA6-3017-4FC8-B479-B64424BCA9A1}"/>
          </ac:spMkLst>
        </pc:spChg>
        <pc:spChg chg="mod">
          <ac:chgData name="Alison Cooke" userId="S::a.cooke@uwtsd.ac.uk::46c329c9-26b7-4eba-b77b-7474421bfd31" providerId="AD" clId="Web-{659DB085-7BCD-3D50-3A98-4E1E371E406E}" dt="2022-09-28T09:58:23.785" v="896" actId="20577"/>
          <ac:spMkLst>
            <pc:docMk/>
            <pc:sldMk cId="1415214427" sldId="273"/>
            <ac:spMk id="5" creationId="{E6C82AF2-E90B-45CC-8D9F-547C9D13642B}"/>
          </ac:spMkLst>
        </pc:spChg>
        <pc:spChg chg="mod ord">
          <ac:chgData name="Alison Cooke" userId="S::a.cooke@uwtsd.ac.uk::46c329c9-26b7-4eba-b77b-7474421bfd31" providerId="AD" clId="Web-{659DB085-7BCD-3D50-3A98-4E1E371E406E}" dt="2022-09-28T09:58:10.534" v="894"/>
          <ac:spMkLst>
            <pc:docMk/>
            <pc:sldMk cId="1415214427" sldId="273"/>
            <ac:spMk id="6" creationId="{2843FF59-63F1-483B-B4B9-E861E5E8931A}"/>
          </ac:spMkLst>
        </pc:spChg>
        <pc:spChg chg="add del mod">
          <ac:chgData name="Alison Cooke" userId="S::a.cooke@uwtsd.ac.uk::46c329c9-26b7-4eba-b77b-7474421bfd31" providerId="AD" clId="Web-{659DB085-7BCD-3D50-3A98-4E1E371E406E}" dt="2022-09-28T09:58:04.018" v="891"/>
          <ac:spMkLst>
            <pc:docMk/>
            <pc:sldMk cId="1415214427" sldId="273"/>
            <ac:spMk id="1035" creationId="{C31AD044-0E55-B87D-E3FF-E72B1767ABE3}"/>
          </ac:spMkLst>
        </pc:spChg>
        <pc:spChg chg="add del mod">
          <ac:chgData name="Alison Cooke" userId="S::a.cooke@uwtsd.ac.uk::46c329c9-26b7-4eba-b77b-7474421bfd31" providerId="AD" clId="Web-{659DB085-7BCD-3D50-3A98-4E1E371E406E}" dt="2022-09-28T09:58:04.018" v="891"/>
          <ac:spMkLst>
            <pc:docMk/>
            <pc:sldMk cId="1415214427" sldId="273"/>
            <ac:spMk id="1037" creationId="{12BB9DF6-4E4D-2594-C1F5-CC83BD108BA0}"/>
          </ac:spMkLst>
        </pc:spChg>
        <pc:picChg chg="mod">
          <ac:chgData name="Alison Cooke" userId="S::a.cooke@uwtsd.ac.uk::46c329c9-26b7-4eba-b77b-7474421bfd31" providerId="AD" clId="Web-{659DB085-7BCD-3D50-3A98-4E1E371E406E}" dt="2022-09-28T09:58:10.534" v="894"/>
          <ac:picMkLst>
            <pc:docMk/>
            <pc:sldMk cId="1415214427" sldId="273"/>
            <ac:picMk id="1030" creationId="{D6C94B1A-2511-40F2-BCA8-9E82640A7F11}"/>
          </ac:picMkLst>
        </pc:picChg>
      </pc:sldChg>
      <pc:sldChg chg="modSp add">
        <pc:chgData name="Alison Cooke" userId="S::a.cooke@uwtsd.ac.uk::46c329c9-26b7-4eba-b77b-7474421bfd31" providerId="AD" clId="Web-{659DB085-7BCD-3D50-3A98-4E1E371E406E}" dt="2022-09-28T09:45:30.010" v="770" actId="20577"/>
        <pc:sldMkLst>
          <pc:docMk/>
          <pc:sldMk cId="1600191829" sldId="274"/>
        </pc:sldMkLst>
        <pc:spChg chg="mod">
          <ac:chgData name="Alison Cooke" userId="S::a.cooke@uwtsd.ac.uk::46c329c9-26b7-4eba-b77b-7474421bfd31" providerId="AD" clId="Web-{659DB085-7BCD-3D50-3A98-4E1E371E406E}" dt="2022-09-28T09:45:30.010" v="770" actId="20577"/>
          <ac:spMkLst>
            <pc:docMk/>
            <pc:sldMk cId="1600191829" sldId="274"/>
            <ac:spMk id="2" creationId="{9F1235EB-7B73-46EC-8689-F69082C82533}"/>
          </ac:spMkLst>
        </pc:spChg>
        <pc:spChg chg="mod">
          <ac:chgData name="Alison Cooke" userId="S::a.cooke@uwtsd.ac.uk::46c329c9-26b7-4eba-b77b-7474421bfd31" providerId="AD" clId="Web-{659DB085-7BCD-3D50-3A98-4E1E371E406E}" dt="2022-09-28T08:24:13.108" v="470" actId="20577"/>
          <ac:spMkLst>
            <pc:docMk/>
            <pc:sldMk cId="1600191829" sldId="274"/>
            <ac:spMk id="3" creationId="{41860282-8A96-4C8E-BC8F-F25897F5DF7A}"/>
          </ac:spMkLst>
        </pc:spChg>
        <pc:picChg chg="mod">
          <ac:chgData name="Alison Cooke" userId="S::a.cooke@uwtsd.ac.uk::46c329c9-26b7-4eba-b77b-7474421bfd31" providerId="AD" clId="Web-{659DB085-7BCD-3D50-3A98-4E1E371E406E}" dt="2022-09-28T08:24:17.484" v="471" actId="1076"/>
          <ac:picMkLst>
            <pc:docMk/>
            <pc:sldMk cId="1600191829" sldId="274"/>
            <ac:picMk id="5" creationId="{E00AB898-CFFA-4676-916C-21F976904A6F}"/>
          </ac:picMkLst>
        </pc:picChg>
      </pc:sldChg>
      <pc:sldChg chg="modSp add">
        <pc:chgData name="Alison Cooke" userId="S::a.cooke@uwtsd.ac.uk::46c329c9-26b7-4eba-b77b-7474421bfd31" providerId="AD" clId="Web-{659DB085-7BCD-3D50-3A98-4E1E371E406E}" dt="2022-09-28T09:45:48.886" v="788" actId="20577"/>
        <pc:sldMkLst>
          <pc:docMk/>
          <pc:sldMk cId="3021494158" sldId="275"/>
        </pc:sldMkLst>
        <pc:spChg chg="mod">
          <ac:chgData name="Alison Cooke" userId="S::a.cooke@uwtsd.ac.uk::46c329c9-26b7-4eba-b77b-7474421bfd31" providerId="AD" clId="Web-{659DB085-7BCD-3D50-3A98-4E1E371E406E}" dt="2022-09-28T09:45:48.886" v="788" actId="20577"/>
          <ac:spMkLst>
            <pc:docMk/>
            <pc:sldMk cId="3021494158" sldId="275"/>
            <ac:spMk id="2" creationId="{2EA7B2E1-1B32-42B3-BF56-83342494C94F}"/>
          </ac:spMkLst>
        </pc:spChg>
      </pc:sldChg>
      <pc:sldChg chg="addSp delSp modSp new ord">
        <pc:chgData name="Alison Cooke" userId="S::a.cooke@uwtsd.ac.uk::46c329c9-26b7-4eba-b77b-7474421bfd31" providerId="AD" clId="Web-{659DB085-7BCD-3D50-3A98-4E1E371E406E}" dt="2022-09-28T09:57:43.907" v="889"/>
        <pc:sldMkLst>
          <pc:docMk/>
          <pc:sldMk cId="170704014" sldId="276"/>
        </pc:sldMkLst>
        <pc:spChg chg="mod">
          <ac:chgData name="Alison Cooke" userId="S::a.cooke@uwtsd.ac.uk::46c329c9-26b7-4eba-b77b-7474421bfd31" providerId="AD" clId="Web-{659DB085-7BCD-3D50-3A98-4E1E371E406E}" dt="2022-09-28T09:57:37.672" v="888" actId="20577"/>
          <ac:spMkLst>
            <pc:docMk/>
            <pc:sldMk cId="170704014" sldId="276"/>
            <ac:spMk id="2" creationId="{04C19956-31CB-1CC7-8AE8-C4E9A102898B}"/>
          </ac:spMkLst>
        </pc:spChg>
        <pc:spChg chg="del">
          <ac:chgData name="Alison Cooke" userId="S::a.cooke@uwtsd.ac.uk::46c329c9-26b7-4eba-b77b-7474421bfd31" providerId="AD" clId="Web-{659DB085-7BCD-3D50-3A98-4E1E371E406E}" dt="2022-09-28T09:55:20.319" v="876"/>
          <ac:spMkLst>
            <pc:docMk/>
            <pc:sldMk cId="170704014" sldId="276"/>
            <ac:spMk id="3" creationId="{C04522CA-3271-F5FE-F3B4-180F14735E74}"/>
          </ac:spMkLst>
        </pc:spChg>
        <pc:spChg chg="mod">
          <ac:chgData name="Alison Cooke" userId="S::a.cooke@uwtsd.ac.uk::46c329c9-26b7-4eba-b77b-7474421bfd31" providerId="AD" clId="Web-{659DB085-7BCD-3D50-3A98-4E1E371E406E}" dt="2022-09-28T09:55:16.787" v="875" actId="20577"/>
          <ac:spMkLst>
            <pc:docMk/>
            <pc:sldMk cId="170704014" sldId="276"/>
            <ac:spMk id="4" creationId="{FEF6143B-F142-752F-76A4-83E97C24E030}"/>
          </ac:spMkLst>
        </pc:spChg>
        <pc:spChg chg="add del mod">
          <ac:chgData name="Alison Cooke" userId="S::a.cooke@uwtsd.ac.uk::46c329c9-26b7-4eba-b77b-7474421bfd31" providerId="AD" clId="Web-{659DB085-7BCD-3D50-3A98-4E1E371E406E}" dt="2022-09-28T09:57:14.389" v="881"/>
          <ac:spMkLst>
            <pc:docMk/>
            <pc:sldMk cId="170704014" sldId="276"/>
            <ac:spMk id="8" creationId="{D3F1E760-1985-9E18-D2F3-4312BD0A2184}"/>
          </ac:spMkLst>
        </pc:spChg>
        <pc:picChg chg="add del mod ord">
          <ac:chgData name="Alison Cooke" userId="S::a.cooke@uwtsd.ac.uk::46c329c9-26b7-4eba-b77b-7474421bfd31" providerId="AD" clId="Web-{659DB085-7BCD-3D50-3A98-4E1E371E406E}" dt="2022-09-28T09:55:36.226" v="880"/>
          <ac:picMkLst>
            <pc:docMk/>
            <pc:sldMk cId="170704014" sldId="276"/>
            <ac:picMk id="6" creationId="{4155CBA2-A534-86C3-82F3-3AFEF8F0D531}"/>
          </ac:picMkLst>
        </pc:picChg>
        <pc:picChg chg="add mod ord">
          <ac:chgData name="Alison Cooke" userId="S::a.cooke@uwtsd.ac.uk::46c329c9-26b7-4eba-b77b-7474421bfd31" providerId="AD" clId="Web-{659DB085-7BCD-3D50-3A98-4E1E371E406E}" dt="2022-09-28T09:57:23.921" v="885" actId="1076"/>
          <ac:picMkLst>
            <pc:docMk/>
            <pc:sldMk cId="170704014" sldId="276"/>
            <ac:picMk id="9" creationId="{67037CF9-3C2B-3CF2-1D61-6915F8EEAF4F}"/>
          </ac:picMkLst>
        </pc:picChg>
      </pc:sldChg>
      <pc:sldChg chg="addSp delSp modSp new del mod modClrScheme chgLayout">
        <pc:chgData name="Alison Cooke" userId="S::a.cooke@uwtsd.ac.uk::46c329c9-26b7-4eba-b77b-7474421bfd31" providerId="AD" clId="Web-{659DB085-7BCD-3D50-3A98-4E1E371E406E}" dt="2022-09-28T09:42:21.949" v="728"/>
        <pc:sldMkLst>
          <pc:docMk/>
          <pc:sldMk cId="1783486139" sldId="276"/>
        </pc:sldMkLst>
        <pc:spChg chg="mod">
          <ac:chgData name="Alison Cooke" userId="S::a.cooke@uwtsd.ac.uk::46c329c9-26b7-4eba-b77b-7474421bfd31" providerId="AD" clId="Web-{659DB085-7BCD-3D50-3A98-4E1E371E406E}" dt="2022-09-28T09:42:13.574" v="727"/>
          <ac:spMkLst>
            <pc:docMk/>
            <pc:sldMk cId="1783486139" sldId="276"/>
            <ac:spMk id="2" creationId="{E590AB1C-C618-4566-BE20-0AB386B3DAD5}"/>
          </ac:spMkLst>
        </pc:spChg>
        <pc:spChg chg="mod ord">
          <ac:chgData name="Alison Cooke" userId="S::a.cooke@uwtsd.ac.uk::46c329c9-26b7-4eba-b77b-7474421bfd31" providerId="AD" clId="Web-{659DB085-7BCD-3D50-3A98-4E1E371E406E}" dt="2022-09-28T09:42:13.574" v="727"/>
          <ac:spMkLst>
            <pc:docMk/>
            <pc:sldMk cId="1783486139" sldId="276"/>
            <ac:spMk id="3" creationId="{0EB2A1E0-B85D-0DDE-217F-9D3944C4EB53}"/>
          </ac:spMkLst>
        </pc:spChg>
        <pc:spChg chg="del">
          <ac:chgData name="Alison Cooke" userId="S::a.cooke@uwtsd.ac.uk::46c329c9-26b7-4eba-b77b-7474421bfd31" providerId="AD" clId="Web-{659DB085-7BCD-3D50-3A98-4E1E371E406E}" dt="2022-09-28T09:41:48.197" v="720"/>
          <ac:spMkLst>
            <pc:docMk/>
            <pc:sldMk cId="1783486139" sldId="276"/>
            <ac:spMk id="4" creationId="{115EE5C8-94BD-EAB8-4721-97D461BF67E8}"/>
          </ac:spMkLst>
        </pc:spChg>
        <pc:spChg chg="add mod">
          <ac:chgData name="Alison Cooke" userId="S::a.cooke@uwtsd.ac.uk::46c329c9-26b7-4eba-b77b-7474421bfd31" providerId="AD" clId="Web-{659DB085-7BCD-3D50-3A98-4E1E371E406E}" dt="2022-09-28T09:42:13.574" v="727"/>
          <ac:spMkLst>
            <pc:docMk/>
            <pc:sldMk cId="1783486139" sldId="276"/>
            <ac:spMk id="10" creationId="{3B82407D-A07B-E0DD-0B74-AB723ED44FB2}"/>
          </ac:spMkLst>
        </pc:spChg>
        <pc:spChg chg="add mod">
          <ac:chgData name="Alison Cooke" userId="S::a.cooke@uwtsd.ac.uk::46c329c9-26b7-4eba-b77b-7474421bfd31" providerId="AD" clId="Web-{659DB085-7BCD-3D50-3A98-4E1E371E406E}" dt="2022-09-28T09:42:13.574" v="727"/>
          <ac:spMkLst>
            <pc:docMk/>
            <pc:sldMk cId="1783486139" sldId="276"/>
            <ac:spMk id="12" creationId="{495E20F2-0107-AA4F-CD0D-D24FBAEAA3CF}"/>
          </ac:spMkLst>
        </pc:spChg>
        <pc:picChg chg="add mod ord">
          <ac:chgData name="Alison Cooke" userId="S::a.cooke@uwtsd.ac.uk::46c329c9-26b7-4eba-b77b-7474421bfd31" providerId="AD" clId="Web-{659DB085-7BCD-3D50-3A98-4E1E371E406E}" dt="2022-09-28T09:42:13.574" v="727"/>
          <ac:picMkLst>
            <pc:docMk/>
            <pc:sldMk cId="1783486139" sldId="276"/>
            <ac:picMk id="5" creationId="{EBC6F78B-337C-0924-748B-493D71A244DE}"/>
          </ac:picMkLst>
        </pc:picChg>
      </pc:sldChg>
      <pc:sldMasterChg chg="add addSldLayout">
        <pc:chgData name="Alison Cooke" userId="S::a.cooke@uwtsd.ac.uk::46c329c9-26b7-4eba-b77b-7474421bfd31" providerId="AD" clId="Web-{659DB085-7BCD-3D50-3A98-4E1E371E406E}" dt="2022-09-28T08:03:39.451" v="349"/>
        <pc:sldMasterMkLst>
          <pc:docMk/>
          <pc:sldMasterMk cId="637017333" sldId="2147483648"/>
        </pc:sldMasterMkLst>
        <pc:sldLayoutChg chg="add">
          <pc:chgData name="Alison Cooke" userId="S::a.cooke@uwtsd.ac.uk::46c329c9-26b7-4eba-b77b-7474421bfd31" providerId="AD" clId="Web-{659DB085-7BCD-3D50-3A98-4E1E371E406E}" dt="2022-09-28T08:03:39.451" v="349"/>
          <pc:sldLayoutMkLst>
            <pc:docMk/>
            <pc:sldMasterMk cId="637017333" sldId="2147483648"/>
            <pc:sldLayoutMk cId="75880645" sldId="2147483649"/>
          </pc:sldLayoutMkLst>
        </pc:sldLayoutChg>
        <pc:sldLayoutChg chg="add">
          <pc:chgData name="Alison Cooke" userId="S::a.cooke@uwtsd.ac.uk::46c329c9-26b7-4eba-b77b-7474421bfd31" providerId="AD" clId="Web-{659DB085-7BCD-3D50-3A98-4E1E371E406E}" dt="2022-09-28T08:03:39.451" v="349"/>
          <pc:sldLayoutMkLst>
            <pc:docMk/>
            <pc:sldMasterMk cId="637017333" sldId="2147483648"/>
            <pc:sldLayoutMk cId="1861903015" sldId="2147483650"/>
          </pc:sldLayoutMkLst>
        </pc:sldLayoutChg>
        <pc:sldLayoutChg chg="add">
          <pc:chgData name="Alison Cooke" userId="S::a.cooke@uwtsd.ac.uk::46c329c9-26b7-4eba-b77b-7474421bfd31" providerId="AD" clId="Web-{659DB085-7BCD-3D50-3A98-4E1E371E406E}" dt="2022-09-28T08:03:39.451" v="349"/>
          <pc:sldLayoutMkLst>
            <pc:docMk/>
            <pc:sldMasterMk cId="637017333" sldId="2147483648"/>
            <pc:sldLayoutMk cId="2181350662" sldId="2147483651"/>
          </pc:sldLayoutMkLst>
        </pc:sldLayoutChg>
        <pc:sldLayoutChg chg="add">
          <pc:chgData name="Alison Cooke" userId="S::a.cooke@uwtsd.ac.uk::46c329c9-26b7-4eba-b77b-7474421bfd31" providerId="AD" clId="Web-{659DB085-7BCD-3D50-3A98-4E1E371E406E}" dt="2022-09-28T08:03:39.451" v="349"/>
          <pc:sldLayoutMkLst>
            <pc:docMk/>
            <pc:sldMasterMk cId="637017333" sldId="2147483648"/>
            <pc:sldLayoutMk cId="2408740811" sldId="2147483652"/>
          </pc:sldLayoutMkLst>
        </pc:sldLayoutChg>
        <pc:sldLayoutChg chg="add">
          <pc:chgData name="Alison Cooke" userId="S::a.cooke@uwtsd.ac.uk::46c329c9-26b7-4eba-b77b-7474421bfd31" providerId="AD" clId="Web-{659DB085-7BCD-3D50-3A98-4E1E371E406E}" dt="2022-09-28T08:03:39.451" v="349"/>
          <pc:sldLayoutMkLst>
            <pc:docMk/>
            <pc:sldMasterMk cId="637017333" sldId="2147483648"/>
            <pc:sldLayoutMk cId="3044404830" sldId="2147483653"/>
          </pc:sldLayoutMkLst>
        </pc:sldLayoutChg>
        <pc:sldLayoutChg chg="add">
          <pc:chgData name="Alison Cooke" userId="S::a.cooke@uwtsd.ac.uk::46c329c9-26b7-4eba-b77b-7474421bfd31" providerId="AD" clId="Web-{659DB085-7BCD-3D50-3A98-4E1E371E406E}" dt="2022-09-28T08:03:39.451" v="349"/>
          <pc:sldLayoutMkLst>
            <pc:docMk/>
            <pc:sldMasterMk cId="637017333" sldId="2147483648"/>
            <pc:sldLayoutMk cId="1293505104" sldId="2147483654"/>
          </pc:sldLayoutMkLst>
        </pc:sldLayoutChg>
        <pc:sldLayoutChg chg="add">
          <pc:chgData name="Alison Cooke" userId="S::a.cooke@uwtsd.ac.uk::46c329c9-26b7-4eba-b77b-7474421bfd31" providerId="AD" clId="Web-{659DB085-7BCD-3D50-3A98-4E1E371E406E}" dt="2022-09-28T08:03:39.451" v="349"/>
          <pc:sldLayoutMkLst>
            <pc:docMk/>
            <pc:sldMasterMk cId="637017333" sldId="2147483648"/>
            <pc:sldLayoutMk cId="231099650" sldId="2147483655"/>
          </pc:sldLayoutMkLst>
        </pc:sldLayoutChg>
        <pc:sldLayoutChg chg="add">
          <pc:chgData name="Alison Cooke" userId="S::a.cooke@uwtsd.ac.uk::46c329c9-26b7-4eba-b77b-7474421bfd31" providerId="AD" clId="Web-{659DB085-7BCD-3D50-3A98-4E1E371E406E}" dt="2022-09-28T08:03:39.451" v="349"/>
          <pc:sldLayoutMkLst>
            <pc:docMk/>
            <pc:sldMasterMk cId="637017333" sldId="2147483648"/>
            <pc:sldLayoutMk cId="2403223369" sldId="2147483656"/>
          </pc:sldLayoutMkLst>
        </pc:sldLayoutChg>
        <pc:sldLayoutChg chg="add">
          <pc:chgData name="Alison Cooke" userId="S::a.cooke@uwtsd.ac.uk::46c329c9-26b7-4eba-b77b-7474421bfd31" providerId="AD" clId="Web-{659DB085-7BCD-3D50-3A98-4E1E371E406E}" dt="2022-09-28T08:03:39.451" v="349"/>
          <pc:sldLayoutMkLst>
            <pc:docMk/>
            <pc:sldMasterMk cId="637017333" sldId="2147483648"/>
            <pc:sldLayoutMk cId="2536763344" sldId="2147483657"/>
          </pc:sldLayoutMkLst>
        </pc:sldLayoutChg>
        <pc:sldLayoutChg chg="add">
          <pc:chgData name="Alison Cooke" userId="S::a.cooke@uwtsd.ac.uk::46c329c9-26b7-4eba-b77b-7474421bfd31" providerId="AD" clId="Web-{659DB085-7BCD-3D50-3A98-4E1E371E406E}" dt="2022-09-28T08:03:39.451" v="349"/>
          <pc:sldLayoutMkLst>
            <pc:docMk/>
            <pc:sldMasterMk cId="637017333" sldId="2147483648"/>
            <pc:sldLayoutMk cId="2885291963" sldId="2147483658"/>
          </pc:sldLayoutMkLst>
        </pc:sldLayoutChg>
        <pc:sldLayoutChg chg="add">
          <pc:chgData name="Alison Cooke" userId="S::a.cooke@uwtsd.ac.uk::46c329c9-26b7-4eba-b77b-7474421bfd31" providerId="AD" clId="Web-{659DB085-7BCD-3D50-3A98-4E1E371E406E}" dt="2022-09-28T08:03:39.451" v="349"/>
          <pc:sldLayoutMkLst>
            <pc:docMk/>
            <pc:sldMasterMk cId="637017333" sldId="2147483648"/>
            <pc:sldLayoutMk cId="2691687140" sldId="2147483659"/>
          </pc:sldLayoutMkLst>
        </pc:sldLayoutChg>
      </pc:sldMasterChg>
    </pc:docChg>
  </pc:docChgLst>
  <pc:docChgLst>
    <pc:chgData name="Alison Cooke" userId="S::a.cooke@uwtsd.ac.uk::46c329c9-26b7-4eba-b77b-7474421bfd31" providerId="AD" clId="Web-{922554FF-091F-1057-DB6A-2A37F6C0976F}"/>
    <pc:docChg chg="sldOrd">
      <pc:chgData name="Alison Cooke" userId="S::a.cooke@uwtsd.ac.uk::46c329c9-26b7-4eba-b77b-7474421bfd31" providerId="AD" clId="Web-{922554FF-091F-1057-DB6A-2A37F6C0976F}" dt="2022-09-28T15:36:25.764" v="0"/>
      <pc:docMkLst>
        <pc:docMk/>
      </pc:docMkLst>
      <pc:sldChg chg="ord">
        <pc:chgData name="Alison Cooke" userId="S::a.cooke@uwtsd.ac.uk::46c329c9-26b7-4eba-b77b-7474421bfd31" providerId="AD" clId="Web-{922554FF-091F-1057-DB6A-2A37F6C0976F}" dt="2022-09-28T15:36:25.764" v="0"/>
        <pc:sldMkLst>
          <pc:docMk/>
          <pc:sldMk cId="1440162229" sldId="261"/>
        </pc:sldMkLst>
      </pc:sldChg>
    </pc:docChg>
  </pc:docChgLst>
  <pc:docChgLst>
    <pc:chgData name="Alison Cooke" userId="S::a.cooke@uwtsd.ac.uk::46c329c9-26b7-4eba-b77b-7474421bfd31" providerId="AD" clId="Web-{2F2FE16A-8EC2-8D5A-7035-D05A825D1EAF}"/>
    <pc:docChg chg="modSld">
      <pc:chgData name="Alison Cooke" userId="S::a.cooke@uwtsd.ac.uk::46c329c9-26b7-4eba-b77b-7474421bfd31" providerId="AD" clId="Web-{2F2FE16A-8EC2-8D5A-7035-D05A825D1EAF}" dt="2022-09-28T10:06:28.354" v="2" actId="20577"/>
      <pc:docMkLst>
        <pc:docMk/>
      </pc:docMkLst>
      <pc:sldChg chg="modSp">
        <pc:chgData name="Alison Cooke" userId="S::a.cooke@uwtsd.ac.uk::46c329c9-26b7-4eba-b77b-7474421bfd31" providerId="AD" clId="Web-{2F2FE16A-8EC2-8D5A-7035-D05A825D1EAF}" dt="2022-09-28T10:06:28.354" v="2" actId="20577"/>
        <pc:sldMkLst>
          <pc:docMk/>
          <pc:sldMk cId="1147549936" sldId="258"/>
        </pc:sldMkLst>
        <pc:spChg chg="mod">
          <ac:chgData name="Alison Cooke" userId="S::a.cooke@uwtsd.ac.uk::46c329c9-26b7-4eba-b77b-7474421bfd31" providerId="AD" clId="Web-{2F2FE16A-8EC2-8D5A-7035-D05A825D1EAF}" dt="2022-09-28T10:06:28.354" v="2" actId="20577"/>
          <ac:spMkLst>
            <pc:docMk/>
            <pc:sldMk cId="1147549936" sldId="258"/>
            <ac:spMk id="2" creationId="{1FA68959-91E8-6CF0-D34E-E76612FEC8F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BDD37-A329-47E8-BF86-D458012D0B0E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C847A-7DAE-4150-8492-BD754CE29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9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F3EC92-96C9-4E7E-A0F5-9B1CA54D168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001EF-F2AD-444E-B808-B75F8DE2572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1287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001EF-F2AD-444E-B808-B75F8DE2572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5497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001EF-F2AD-444E-B808-B75F8DE2572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6029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16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6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6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4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92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77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55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64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60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123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C159BFB-19FB-4C75-BE03-0AE9F75DA55E}" type="datetime1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BD87-738D-4E0F-972F-F37B3B2FB473}" type="datetime1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7717F-F98B-43BE-A5D1-62CE1A79497A}" type="datetime1">
              <a:rPr lang="en-GB" smtClean="0"/>
              <a:t>28/09/2022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8F18-0827-4207-85D0-8B8013A96B8F}" type="datetime1">
              <a:rPr lang="en-GB" smtClean="0"/>
              <a:t>28/09/2022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8FAA-1F0E-4A6B-99E5-ED9901A681F2}" type="datetime1">
              <a:rPr lang="en-GB" smtClean="0"/>
              <a:t>28/09/2022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7DE11-9C18-4590-959D-F47C081092DC}" type="datetime1">
              <a:rPr lang="en-GB" smtClean="0"/>
              <a:t>28/09/2022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F2A22-1258-4C76-AD6D-BAA882B11159}" type="datetime1">
              <a:rPr lang="en-GB" smtClean="0"/>
              <a:t>28/09/2022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E2349-2497-439B-8B4D-9E55EEE91298}" type="datetime1">
              <a:rPr lang="en-GB" smtClean="0"/>
              <a:t>28/09/2022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105B2-8677-4A68-AD44-F78EA94A7008}" type="datetime1">
              <a:rPr lang="en-GB" smtClean="0"/>
              <a:t>28/09/2022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EA8E7-77EC-445A-9EF3-A95DA9A0C2A6}" type="datetime1">
              <a:rPr lang="en-GB" smtClean="0"/>
              <a:t>28/09/2022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C410D-D707-4FB6-822F-EF3B918E6B20}" type="datetime1">
              <a:rPr lang="en-GB" smtClean="0"/>
              <a:t>28/09/2022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84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C8D860-59D3-4E26-919D-4A7365653721}" type="datetime1">
              <a:rPr lang="en-GB" smtClean="0"/>
              <a:t>28/09/2022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uwtsd.ac.uk/hwb/" TargetMode="Externa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4.png"/><Relationship Id="rId4" Type="http://schemas.openxmlformats.org/officeDocument/2006/relationships/hyperlink" Target="https://www.uwtsd.ac.uk/library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www.uwtsd.ac.uk/library/student-essentials/referencing-handbooks/" TargetMode="External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udentfinancewales.co.uk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s://moodle.uwtsd.ac.uk/course/view.php?id=9950" TargetMode="External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mailto:a.cooke@uwtsd.ac.uk" TargetMode="External"/><Relationship Id="rId2" Type="http://schemas.openxmlformats.org/officeDocument/2006/relationships/hyperlink" Target="https://www.uwtsd.ac.uk/study-skills/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D8363A-E913-418E-A56C-63AB7772BA0E}"/>
              </a:ext>
            </a:extLst>
          </p:cNvPr>
          <p:cNvSpPr txBox="1"/>
          <p:nvPr/>
        </p:nvSpPr>
        <p:spPr>
          <a:xfrm>
            <a:off x="2194560" y="1733551"/>
            <a:ext cx="41300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FE8A07-45B3-4401-AEF2-C9368D14EA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4798291" cy="3179507"/>
          </a:xfrm>
        </p:spPr>
        <p:txBody>
          <a:bodyPr>
            <a:normAutofit fontScale="90000"/>
          </a:bodyPr>
          <a:lstStyle/>
          <a:p>
            <a:br>
              <a:rPr lang="en-GB" b="1">
                <a:solidFill>
                  <a:schemeClr val="bg1"/>
                </a:solidFill>
              </a:rPr>
            </a:br>
            <a:r>
              <a:rPr lang="en-GB" b="1">
                <a:solidFill>
                  <a:schemeClr val="bg1"/>
                </a:solidFill>
              </a:rPr>
              <a:t>BSc Professional Investigation</a:t>
            </a:r>
            <a:br>
              <a:rPr lang="en-GB" b="1">
                <a:solidFill>
                  <a:schemeClr val="bg1"/>
                </a:solidFill>
              </a:rPr>
            </a:br>
            <a:r>
              <a:rPr lang="en-GB" b="1">
                <a:solidFill>
                  <a:schemeClr val="bg1"/>
                </a:solidFill>
              </a:rPr>
              <a:t>28.09.2022</a:t>
            </a:r>
            <a:br>
              <a:rPr lang="en-GB" b="1">
                <a:solidFill>
                  <a:schemeClr val="bg1"/>
                </a:solidFill>
              </a:rPr>
            </a:br>
            <a:r>
              <a:rPr lang="en-GB" b="1">
                <a:solidFill>
                  <a:schemeClr val="bg1"/>
                </a:solidFill>
              </a:rPr>
              <a:t>Course Induction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FA68959-91E8-6CF0-D34E-E76612FEC8FD}"/>
              </a:ext>
            </a:extLst>
          </p:cNvPr>
          <p:cNvSpPr txBox="1"/>
          <p:nvPr/>
        </p:nvSpPr>
        <p:spPr>
          <a:xfrm>
            <a:off x="6604000" y="912092"/>
            <a:ext cx="4406609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>
                <a:solidFill>
                  <a:srgbClr val="002060"/>
                </a:solidFill>
                <a:latin typeface="Myriad Pro"/>
                <a:cs typeface="Calibri"/>
              </a:rPr>
              <a:t>BSc </a:t>
            </a:r>
            <a:r>
              <a:rPr lang="en-GB" sz="4000" b="1" err="1">
                <a:solidFill>
                  <a:srgbClr val="002060"/>
                </a:solidFill>
                <a:latin typeface="Myriad Pro"/>
                <a:cs typeface="Calibri"/>
              </a:rPr>
              <a:t>Ymchwil</a:t>
            </a:r>
            <a:r>
              <a:rPr lang="en-GB" sz="4000" b="1">
                <a:solidFill>
                  <a:srgbClr val="002060"/>
                </a:solidFill>
                <a:latin typeface="Myriad Pro"/>
                <a:cs typeface="Calibri"/>
              </a:rPr>
              <a:t> </a:t>
            </a:r>
            <a:r>
              <a:rPr lang="en-GB" sz="4000" b="1" err="1">
                <a:solidFill>
                  <a:srgbClr val="002060"/>
                </a:solidFill>
                <a:latin typeface="Myriad Pro"/>
                <a:cs typeface="Calibri"/>
              </a:rPr>
              <a:t>Proffesiynol</a:t>
            </a:r>
            <a:endParaRPr lang="en-GB" sz="4000" b="1">
              <a:solidFill>
                <a:srgbClr val="002060"/>
              </a:solidFill>
              <a:latin typeface="Myriad Pro"/>
              <a:cs typeface="Calibri"/>
            </a:endParaRPr>
          </a:p>
          <a:p>
            <a:pPr algn="ctr"/>
            <a:r>
              <a:rPr lang="en-GB" sz="4000" b="1">
                <a:solidFill>
                  <a:srgbClr val="002060"/>
                </a:solidFill>
                <a:latin typeface="Myriad Pro"/>
                <a:cs typeface="Calibri"/>
              </a:rPr>
              <a:t>28.09.22</a:t>
            </a:r>
          </a:p>
          <a:p>
            <a:pPr algn="ctr"/>
            <a:r>
              <a:rPr lang="en-GB" sz="4000" b="1" err="1">
                <a:solidFill>
                  <a:srgbClr val="002060"/>
                </a:solidFill>
                <a:latin typeface="Myriad Pro"/>
                <a:cs typeface="Calibri"/>
              </a:rPr>
              <a:t>Anwythiad</a:t>
            </a:r>
            <a:r>
              <a:rPr lang="en-GB" sz="4000" b="1">
                <a:solidFill>
                  <a:srgbClr val="002060"/>
                </a:solidFill>
                <a:latin typeface="Myriad Pro"/>
                <a:cs typeface="Calibri"/>
              </a:rPr>
              <a:t> </a:t>
            </a:r>
            <a:r>
              <a:rPr lang="en-GB" sz="4000" b="1" err="1">
                <a:solidFill>
                  <a:srgbClr val="002060"/>
                </a:solidFill>
                <a:latin typeface="Myriad Pro"/>
                <a:cs typeface="Calibri"/>
              </a:rPr>
              <a:t>cwrs</a:t>
            </a:r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63C24E8-729A-4E7B-B94F-E1B144E5B28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Croeso - Welcome 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4E5F5D7-C29C-4457-8CE2-65B430EBE69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endParaRPr lang="en-GB"/>
          </a:p>
          <a:p>
            <a:pPr marL="0" indent="0">
              <a:buNone/>
            </a:pPr>
            <a:r>
              <a:rPr lang="en-GB"/>
              <a:t>   Tutor/Programme Manager :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   Alison Cooke </a:t>
            </a:r>
          </a:p>
          <a:p>
            <a:pPr marL="0" indent="0">
              <a:buNone/>
            </a:pPr>
            <a:r>
              <a:rPr lang="en-GB" sz="2400"/>
              <a:t>   (</a:t>
            </a:r>
            <a:r>
              <a:rPr lang="en-GB" sz="1800"/>
              <a:t>M.A, PGCE HE, FHEA)</a:t>
            </a:r>
          </a:p>
          <a:p>
            <a:pPr marL="0" indent="0">
              <a:buNone/>
            </a:pPr>
            <a:r>
              <a:rPr lang="en-GB"/>
              <a:t>   Swansea Business Centre.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/>
              <a:t>   email: </a:t>
            </a:r>
            <a:r>
              <a:rPr lang="en-GB" u="sng">
                <a:solidFill>
                  <a:srgbClr val="0070C0"/>
                </a:solidFill>
              </a:rPr>
              <a:t>a.cooke@uwtsd.ac.uk</a:t>
            </a:r>
          </a:p>
          <a:p>
            <a:pPr marL="0" indent="0">
              <a:buNone/>
            </a:pPr>
            <a:r>
              <a:rPr lang="en-GB"/>
              <a:t>   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28DEC-7DDF-0DD6-6507-C1780C80027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EE53DC-5027-4B80-887F-0B3ACA36E6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5049" y="489677"/>
            <a:ext cx="1873909" cy="749564"/>
          </a:xfrm>
          <a:prstGeom prst="rect">
            <a:avLst/>
          </a:prstGeom>
        </p:spPr>
      </p:pic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111F6B9A-1C7B-D19B-9EB1-59DEA22CFB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2537" y="2186046"/>
            <a:ext cx="5375562" cy="2647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1973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EF50-E6BB-4153-B801-E0884BE85B0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rgbClr val="FFFFFF"/>
                </a:solidFill>
              </a:rPr>
              <a:t>Course Induction – agenda 28.09.22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C690E-5CBE-4BDA-BD72-E432396BE4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/>
              <a:t>5.00pm – Welcome &amp; introductions</a:t>
            </a:r>
          </a:p>
          <a:p>
            <a:pPr marL="0" indent="0">
              <a:buNone/>
            </a:pPr>
            <a:r>
              <a:rPr lang="en-GB"/>
              <a:t>5.15pm – Course Overview</a:t>
            </a:r>
          </a:p>
          <a:p>
            <a:pPr marL="0" indent="0">
              <a:buNone/>
            </a:pPr>
            <a:r>
              <a:rPr lang="en-GB"/>
              <a:t>5.45pm – break</a:t>
            </a:r>
          </a:p>
          <a:p>
            <a:pPr marL="0" indent="0">
              <a:buNone/>
            </a:pPr>
            <a:r>
              <a:rPr lang="en-GB"/>
              <a:t>6.00pm  – Reflection &amp; workbook1</a:t>
            </a:r>
          </a:p>
          <a:p>
            <a:pPr marL="0" indent="0">
              <a:buNone/>
            </a:pPr>
            <a:r>
              <a:rPr lang="en-GB"/>
              <a:t>6.30pm – Timetable for 2022/2023</a:t>
            </a:r>
          </a:p>
          <a:p>
            <a:pPr marL="0" indent="0">
              <a:buNone/>
            </a:pPr>
            <a:r>
              <a:rPr lang="en-GB"/>
              <a:t>6.50pm – Questions</a:t>
            </a:r>
          </a:p>
          <a:p>
            <a:pPr marL="0" indent="0">
              <a:buNone/>
            </a:pPr>
            <a:r>
              <a:rPr lang="en-GB"/>
              <a:t>7.00pm - Close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D015D80-26C5-409B-BE05-E20CB02864D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145807" y="1662446"/>
            <a:ext cx="3012523" cy="3864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2808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9BD78-1722-4458-88D1-AFC957938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Introductions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44FBB-A861-4CD1-BECF-192A228028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r>
              <a:rPr lang="en-GB"/>
              <a:t>Introductions Please</a:t>
            </a:r>
          </a:p>
          <a:p>
            <a:r>
              <a:rPr lang="en-GB"/>
              <a:t>Role/experience/background</a:t>
            </a:r>
          </a:p>
          <a:p>
            <a:r>
              <a:rPr lang="en-GB"/>
              <a:t>Expectations</a:t>
            </a:r>
          </a:p>
          <a:p>
            <a:r>
              <a:rPr lang="en-GB"/>
              <a:t>Concerns</a:t>
            </a:r>
          </a:p>
          <a:p>
            <a:endParaRPr lang="en-GB"/>
          </a:p>
        </p:txBody>
      </p:sp>
      <p:pic>
        <p:nvPicPr>
          <p:cNvPr id="5" name="Picture 5" descr="A picture containing orange&#10;&#10;Description automatically generated">
            <a:extLst>
              <a:ext uri="{FF2B5EF4-FFF2-40B4-BE49-F238E27FC236}">
                <a16:creationId xmlns:a16="http://schemas.microsoft.com/office/drawing/2014/main" id="{16627D70-BA13-B488-8E2C-2B283F4E01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9270" y="1600201"/>
            <a:ext cx="4321460" cy="3989040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78DBEA-26C4-4EB5-9BD0-6E04A605FC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341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DA2FB-8A8B-EE33-8864-59BD70F31F6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Useful information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4FACF-7D7A-393A-0B48-69E8C8B8009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Application &amp; enrolment.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HWB Student App.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Moodle.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Turnitin.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Reflection.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RPL Process – PIP2 accreditation.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Academic writing.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Referencing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Library skills.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Student finance </a:t>
            </a:r>
            <a:endParaRPr lang="en-GB"/>
          </a:p>
        </p:txBody>
      </p:sp>
      <p:pic>
        <p:nvPicPr>
          <p:cNvPr id="5" name="Picture 5" descr="Shape&#10;&#10;Description automatically generated">
            <a:extLst>
              <a:ext uri="{FF2B5EF4-FFF2-40B4-BE49-F238E27FC236}">
                <a16:creationId xmlns:a16="http://schemas.microsoft.com/office/drawing/2014/main" id="{4EC5D035-C1AD-38E4-2E20-97AACD0AC76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223125" y="1785144"/>
            <a:ext cx="3333750" cy="3619500"/>
          </a:xfrm>
        </p:spPr>
      </p:pic>
    </p:spTree>
    <p:extLst>
      <p:ext uri="{BB962C8B-B14F-4D97-AF65-F5344CB8AC3E}">
        <p14:creationId xmlns:p14="http://schemas.microsoft.com/office/powerpoint/2010/main" val="1614221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B6113-5254-4489-A663-DB1C10880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655" y="274638"/>
            <a:ext cx="10561781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chemeClr val="bg1"/>
                </a:solidFill>
              </a:rPr>
              <a:t>HWB Student App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CDAF1-F0EA-426F-AD71-67D6213AFD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sz="1800">
                <a:hlinkClick r:id="rId2"/>
              </a:rPr>
              <a:t>Student Hwb | University of Wales Trinity Saint David (uwtsd.ac.uk)</a:t>
            </a:r>
            <a:endParaRPr lang="en-GB" sz="1800"/>
          </a:p>
          <a:p>
            <a:endParaRPr lang="en-GB" sz="1800"/>
          </a:p>
          <a:p>
            <a:r>
              <a:rPr lang="en-GB" sz="1800"/>
              <a:t>App Store</a:t>
            </a:r>
          </a:p>
          <a:p>
            <a:r>
              <a:rPr lang="en-GB" sz="1800"/>
              <a:t>Student email account</a:t>
            </a:r>
          </a:p>
          <a:p>
            <a:r>
              <a:rPr lang="en-GB" sz="1800"/>
              <a:t>FAQ’s </a:t>
            </a:r>
          </a:p>
          <a:p>
            <a:r>
              <a:rPr lang="en-GB" sz="1800"/>
              <a:t>Health &amp; wellbeing</a:t>
            </a:r>
          </a:p>
          <a:p>
            <a:r>
              <a:rPr lang="en-GB" sz="1800"/>
              <a:t>Helpdesks</a:t>
            </a:r>
          </a:p>
          <a:p>
            <a:r>
              <a:rPr lang="en-GB" sz="1800"/>
              <a:t>Library</a:t>
            </a:r>
          </a:p>
          <a:p>
            <a:r>
              <a:rPr lang="en-GB" sz="1800"/>
              <a:t>Academic support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A3410AAD-08A8-4DB3-9A2B-FF65CF9E3E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200" y="2458866"/>
            <a:ext cx="4038600" cy="2271711"/>
          </a:xfrm>
          <a:prstGeom prst="rect">
            <a:avLst/>
          </a:prstGeom>
          <a:noFill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34D6E5-6960-4004-A56E-6B81BFA89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528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3A625-9FCF-4C17-BCC7-E097DC75A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928" y="274638"/>
            <a:ext cx="10781144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chemeClr val="bg1"/>
                </a:solidFill>
              </a:rPr>
              <a:t>Moodle – VLE Platform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B12A6-BEE9-4BA3-9F54-461EB29685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62012" y="1370014"/>
            <a:ext cx="4038600" cy="398904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</a:pPr>
            <a:endParaRPr lang="en-GB" sz="1800"/>
          </a:p>
          <a:p>
            <a:pPr>
              <a:lnSpc>
                <a:spcPct val="90000"/>
              </a:lnSpc>
            </a:pPr>
            <a:r>
              <a:rPr lang="en-GB" sz="1800"/>
              <a:t>Moodle is UWTSD’s learning platform and hosts online courses, content and assignments.</a:t>
            </a:r>
          </a:p>
          <a:p>
            <a:pPr>
              <a:lnSpc>
                <a:spcPct val="90000"/>
              </a:lnSpc>
            </a:pPr>
            <a:r>
              <a:rPr lang="en-GB" sz="1800"/>
              <a:t>Student Programme of Study Handbook.</a:t>
            </a:r>
          </a:p>
          <a:p>
            <a:pPr>
              <a:lnSpc>
                <a:spcPct val="90000"/>
              </a:lnSpc>
            </a:pPr>
            <a:r>
              <a:rPr lang="en-GB" sz="1800"/>
              <a:t>BSc Professional Investigation Module Directory</a:t>
            </a:r>
          </a:p>
          <a:p>
            <a:pPr>
              <a:lnSpc>
                <a:spcPct val="90000"/>
              </a:lnSpc>
            </a:pPr>
            <a:r>
              <a:rPr lang="en-GB" sz="1800"/>
              <a:t>Contact Details</a:t>
            </a:r>
          </a:p>
          <a:p>
            <a:pPr>
              <a:lnSpc>
                <a:spcPct val="90000"/>
              </a:lnSpc>
            </a:pPr>
            <a:r>
              <a:rPr lang="en-GB" sz="1800"/>
              <a:t>Welcome / course details</a:t>
            </a:r>
          </a:p>
          <a:p>
            <a:pPr>
              <a:lnSpc>
                <a:spcPct val="90000"/>
              </a:lnSpc>
            </a:pPr>
            <a:r>
              <a:rPr lang="en-GB" sz="1800"/>
              <a:t>Turnitin submission</a:t>
            </a:r>
          </a:p>
          <a:p>
            <a:pPr>
              <a:lnSpc>
                <a:spcPct val="90000"/>
              </a:lnSpc>
            </a:pPr>
            <a:r>
              <a:rPr lang="en-GB" sz="1800"/>
              <a:t>Module workbooks</a:t>
            </a:r>
          </a:p>
          <a:p>
            <a:pPr>
              <a:lnSpc>
                <a:spcPct val="90000"/>
              </a:lnSpc>
            </a:pPr>
            <a:r>
              <a:rPr lang="en-GB" sz="1800"/>
              <a:t>Reflection</a:t>
            </a:r>
          </a:p>
          <a:p>
            <a:pPr>
              <a:lnSpc>
                <a:spcPct val="90000"/>
              </a:lnSpc>
            </a:pPr>
            <a:r>
              <a:rPr lang="en-GB" sz="1800"/>
              <a:t>Academic writing</a:t>
            </a:r>
          </a:p>
          <a:p>
            <a:pPr>
              <a:lnSpc>
                <a:spcPct val="90000"/>
              </a:lnSpc>
            </a:pPr>
            <a:r>
              <a:rPr lang="en-GB" sz="1800"/>
              <a:t>Referencing guides</a:t>
            </a:r>
          </a:p>
          <a:p>
            <a:pPr>
              <a:lnSpc>
                <a:spcPct val="90000"/>
              </a:lnSpc>
            </a:pPr>
            <a:endParaRPr lang="en-GB" sz="1500"/>
          </a:p>
          <a:p>
            <a:pPr marL="0" indent="0">
              <a:lnSpc>
                <a:spcPct val="90000"/>
              </a:lnSpc>
              <a:buNone/>
            </a:pPr>
            <a:endParaRPr lang="en-GB" sz="15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BA4E08-A4A2-4181-8C9E-DCF2911FCE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8702" y="1664323"/>
            <a:ext cx="3022600" cy="1700211"/>
          </a:xfrm>
          <a:prstGeom prst="rect">
            <a:avLst/>
          </a:prstGeom>
          <a:noFill/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B7CCD8F-F1A9-49AC-8BD9-DF50E0F6CA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0768" y="3427862"/>
            <a:ext cx="3190010" cy="178680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ACC197-DE62-40B6-84F9-3B38872F8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6716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C1D858D-76A7-4CAA-9E49-9A5270C61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9837" y="274638"/>
            <a:ext cx="10180781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chemeClr val="bg1"/>
                </a:solidFill>
              </a:rPr>
              <a:t>Turnitin – Assessment Submissions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0A54C4-EDC4-41A0-BC94-A40F5CF10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sz="1800"/>
              <a:t>Assignment submission tool.</a:t>
            </a:r>
          </a:p>
          <a:p>
            <a:r>
              <a:rPr lang="en-GB" sz="1800"/>
              <a:t>Allows students to identify and rectify any occurrences of plagiarism.</a:t>
            </a:r>
          </a:p>
          <a:p>
            <a:r>
              <a:rPr lang="en-GB" sz="1800"/>
              <a:t>Provides feedback / similarity score.</a:t>
            </a:r>
          </a:p>
          <a:p>
            <a:r>
              <a:rPr lang="en-GB" sz="1800"/>
              <a:t>Accessed via module tile on Moodle.</a:t>
            </a:r>
          </a:p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A7693B0-A4A5-4533-B34B-38E4202831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200" y="2458866"/>
            <a:ext cx="4038600" cy="2271711"/>
          </a:xfrm>
          <a:prstGeom prst="rect">
            <a:avLst/>
          </a:prstGeom>
          <a:noFill/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1BEA4EE-525E-455B-B495-CC7C03D97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2468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FC891-F809-4860-805A-9530B6135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6746" y="274638"/>
            <a:ext cx="10492508" cy="1143000"/>
          </a:xfrm>
          <a:solidFill>
            <a:srgbClr val="002060"/>
          </a:solidFill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chemeClr val="bg1"/>
                </a:solidFill>
              </a:rPr>
              <a:t>Library Skills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3152080-FD02-4AF5-A37C-F5E952F493A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11200" y="2459038"/>
            <a:ext cx="4038600" cy="2271712"/>
          </a:xfr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61DEE69-8FA8-4D18-AFF7-9254EA00049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2443018" y="3348038"/>
            <a:ext cx="4038600" cy="2271712"/>
          </a:xfrm>
          <a:noFill/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A57059-7BD0-4127-A826-EAFDF887D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26F04F-ADF5-5D4D-EDA7-4D2E30318F54}"/>
              </a:ext>
            </a:extLst>
          </p:cNvPr>
          <p:cNvSpPr txBox="1"/>
          <p:nvPr/>
        </p:nvSpPr>
        <p:spPr>
          <a:xfrm>
            <a:off x="793173" y="1635991"/>
            <a:ext cx="684183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4"/>
              </a:rPr>
              <a:t>Library and Learning Resources | University of Wales Trinity Saint David (uwtsd.ac.uk)</a:t>
            </a:r>
            <a:endParaRPr lang="en-US"/>
          </a:p>
        </p:txBody>
      </p:sp>
      <p:pic>
        <p:nvPicPr>
          <p:cNvPr id="4" name="Picture 4" descr="A picture containing chart&#10;&#10;Description automatically generated">
            <a:extLst>
              <a:ext uri="{FF2B5EF4-FFF2-40B4-BE49-F238E27FC236}">
                <a16:creationId xmlns:a16="http://schemas.microsoft.com/office/drawing/2014/main" id="{8DDE9BCA-E0CD-4B9A-7BDF-BF5F8999BF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80036" y="2393441"/>
            <a:ext cx="2743200" cy="151693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B9AA75F-19AC-9B3D-1CD8-AC3F9B8F6B0D}"/>
              </a:ext>
            </a:extLst>
          </p:cNvPr>
          <p:cNvSpPr txBox="1"/>
          <p:nvPr/>
        </p:nvSpPr>
        <p:spPr>
          <a:xfrm>
            <a:off x="8358909" y="4115954"/>
            <a:ext cx="224761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Lisa Ellis – Academic librarian</a:t>
            </a:r>
          </a:p>
        </p:txBody>
      </p:sp>
    </p:spTree>
    <p:extLst>
      <p:ext uri="{BB962C8B-B14F-4D97-AF65-F5344CB8AC3E}">
        <p14:creationId xmlns:p14="http://schemas.microsoft.com/office/powerpoint/2010/main" val="32479700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19956-31CB-1CC7-8AE8-C4E9A102898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Academic Skills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F6143B-F142-752F-76A4-83E97C24E03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Referencing &amp; Plagiarism</a:t>
            </a:r>
            <a:endParaRPr lang="en-US"/>
          </a:p>
          <a:p>
            <a:r>
              <a:rPr lang="en-GB"/>
              <a:t>Critical Reading, thinking &amp;  writing</a:t>
            </a:r>
          </a:p>
          <a:p>
            <a:r>
              <a:rPr lang="en-GB"/>
              <a:t>Essay writing</a:t>
            </a:r>
          </a:p>
          <a:p>
            <a:r>
              <a:rPr lang="en-GB"/>
              <a:t>Academic editing</a:t>
            </a:r>
          </a:p>
          <a:p>
            <a:r>
              <a:rPr lang="en-GB"/>
              <a:t>How to read your assignments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8DB51B-A1CE-3F16-1E54-14E40DB64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67037CF9-3C2B-3CF2-1D61-6915F8EEAF4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11175" y="1477169"/>
            <a:ext cx="5573712" cy="3322637"/>
          </a:xfrm>
        </p:spPr>
      </p:pic>
    </p:spTree>
    <p:extLst>
      <p:ext uri="{BB962C8B-B14F-4D97-AF65-F5344CB8AC3E}">
        <p14:creationId xmlns:p14="http://schemas.microsoft.com/office/powerpoint/2010/main" val="1707040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6C82AF2-E90B-45CC-8D9F-547C9D136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Academic Writing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43FF59-63F1-483B-B4B9-E861E5E893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/>
              <a:t>Plan effectively.</a:t>
            </a:r>
          </a:p>
          <a:p>
            <a:pPr>
              <a:lnSpc>
                <a:spcPct val="90000"/>
              </a:lnSpc>
            </a:pPr>
            <a:r>
              <a:rPr lang="en-GB" sz="1500"/>
              <a:t>Submit on time. </a:t>
            </a:r>
          </a:p>
          <a:p>
            <a:pPr>
              <a:lnSpc>
                <a:spcPct val="90000"/>
              </a:lnSpc>
            </a:pPr>
            <a:r>
              <a:rPr lang="en-GB" sz="1500"/>
              <a:t>Late submission penalties.</a:t>
            </a:r>
          </a:p>
          <a:p>
            <a:pPr>
              <a:lnSpc>
                <a:spcPct val="90000"/>
              </a:lnSpc>
            </a:pPr>
            <a:r>
              <a:rPr lang="en-GB" sz="1500"/>
              <a:t>Use journals, official reports and academic textbooks.</a:t>
            </a:r>
          </a:p>
          <a:p>
            <a:pPr>
              <a:lnSpc>
                <a:spcPct val="90000"/>
              </a:lnSpc>
            </a:pPr>
            <a:r>
              <a:rPr lang="en-GB" sz="1500"/>
              <a:t>Avoid red tops, Wikipedia - Be critical, write critically.</a:t>
            </a:r>
          </a:p>
          <a:p>
            <a:pPr>
              <a:lnSpc>
                <a:spcPct val="90000"/>
              </a:lnSpc>
            </a:pPr>
            <a:r>
              <a:rPr lang="en-GB" sz="1500"/>
              <a:t>Be objective, interpret information.</a:t>
            </a:r>
          </a:p>
          <a:p>
            <a:pPr>
              <a:lnSpc>
                <a:spcPct val="90000"/>
              </a:lnSpc>
            </a:pPr>
            <a:r>
              <a:rPr lang="en-GB" sz="1500"/>
              <a:t>Demonstrate understanding through paraphrasing.</a:t>
            </a:r>
          </a:p>
          <a:p>
            <a:pPr>
              <a:lnSpc>
                <a:spcPct val="90000"/>
              </a:lnSpc>
            </a:pPr>
            <a:r>
              <a:rPr lang="en-GB" sz="1500"/>
              <a:t>Academic integrity &amp; honesty. – ‘doing your own work’.</a:t>
            </a:r>
          </a:p>
          <a:p>
            <a:pPr>
              <a:lnSpc>
                <a:spcPct val="90000"/>
              </a:lnSpc>
            </a:pPr>
            <a:r>
              <a:rPr lang="en-GB" sz="1500"/>
              <a:t>Use your own words. Give credit.</a:t>
            </a:r>
          </a:p>
          <a:p>
            <a:pPr>
              <a:lnSpc>
                <a:spcPct val="90000"/>
              </a:lnSpc>
            </a:pPr>
            <a:r>
              <a:rPr lang="en-GB" sz="1500"/>
              <a:t>Feedback dates.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/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endParaRPr lang="en-GB" sz="1500"/>
          </a:p>
        </p:txBody>
      </p:sp>
      <p:pic>
        <p:nvPicPr>
          <p:cNvPr id="1030" name="Picture 6" descr="Academic honesty">
            <a:extLst>
              <a:ext uri="{FF2B5EF4-FFF2-40B4-BE49-F238E27FC236}">
                <a16:creationId xmlns:a16="http://schemas.microsoft.com/office/drawing/2014/main" id="{D6C94B1A-2511-40F2-BCA8-9E82640A7F1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30640" y="1600201"/>
            <a:ext cx="531872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1C3DAA6-3017-4FC8-B479-B64424BCA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2144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235EB-7B73-46EC-8689-F69082C82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110" y="274638"/>
            <a:ext cx="1068878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chemeClr val="bg1"/>
                </a:solidFill>
              </a:rPr>
              <a:t>Academic 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860282-8A96-4C8E-BC8F-F25897F5DF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80473" y="1600201"/>
            <a:ext cx="5239327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800"/>
          </a:p>
          <a:p>
            <a:endParaRPr lang="en-GB" sz="1800"/>
          </a:p>
          <a:p>
            <a:endParaRPr lang="en-GB" sz="1800"/>
          </a:p>
          <a:p>
            <a:r>
              <a:rPr lang="en-GB" sz="1800"/>
              <a:t>Reference style – Harvard.</a:t>
            </a:r>
          </a:p>
          <a:p>
            <a:r>
              <a:rPr lang="en-GB" sz="1800"/>
              <a:t>Identifying where your information came from.</a:t>
            </a:r>
          </a:p>
          <a:p>
            <a:r>
              <a:rPr lang="en-GB" sz="1800"/>
              <a:t>Proper citation.</a:t>
            </a:r>
          </a:p>
          <a:p>
            <a:r>
              <a:rPr lang="en-GB" sz="1800"/>
              <a:t>Reference list.</a:t>
            </a:r>
          </a:p>
          <a:p>
            <a:r>
              <a:rPr lang="en-GB" sz="1800"/>
              <a:t>Bibliography.</a:t>
            </a:r>
          </a:p>
          <a:p>
            <a:r>
              <a:rPr lang="en-GB" sz="2000">
                <a:ea typeface="+mn-lt"/>
                <a:cs typeface="+mn-lt"/>
                <a:hlinkClick r:id="rId2"/>
              </a:rPr>
              <a:t>Referencing Handbooks | University of Wales Trinity Saint David (uwtsd.ac.uk)</a:t>
            </a:r>
            <a:endParaRPr lang="en-GB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0AB898-CFFA-4676-916C-21F976904A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4300" y="1600201"/>
            <a:ext cx="3560218" cy="3989040"/>
          </a:xfrm>
          <a:prstGeom prst="rect">
            <a:avLst/>
          </a:prstGeo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3DC446-A80E-4B32-8CF4-AC3AC9414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1918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7B2E1-1B32-42B3-BF56-83342494C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928" y="274638"/>
            <a:ext cx="10226962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Student Finance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7AB931-6F24-44AF-8835-5461555AFC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3989040"/>
          </a:xfrm>
        </p:spPr>
        <p:txBody>
          <a:bodyPr>
            <a:normAutofit/>
          </a:bodyPr>
          <a:lstStyle/>
          <a:p>
            <a:endParaRPr lang="en-GB" sz="1800">
              <a:hlinkClick r:id="rId3"/>
            </a:endParaRPr>
          </a:p>
          <a:p>
            <a:endParaRPr lang="en-GB" sz="1800">
              <a:hlinkClick r:id="rId3"/>
            </a:endParaRPr>
          </a:p>
          <a:p>
            <a:endParaRPr lang="en-GB" sz="1800">
              <a:hlinkClick r:id="rId3"/>
            </a:endParaRPr>
          </a:p>
          <a:p>
            <a:endParaRPr lang="en-GB" sz="1800">
              <a:hlinkClick r:id="rId3"/>
            </a:endParaRPr>
          </a:p>
          <a:p>
            <a:endParaRPr lang="en-GB" sz="1800">
              <a:hlinkClick r:id="rId3"/>
            </a:endParaRPr>
          </a:p>
          <a:p>
            <a:r>
              <a:rPr lang="en-GB" sz="1800">
                <a:hlinkClick r:id="rId3"/>
              </a:rPr>
              <a:t>Home | Student Finance Wales</a:t>
            </a:r>
            <a:endParaRPr lang="en-GB" sz="1800"/>
          </a:p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4194D8-A9BE-409A-9BE6-D3B11DB6C3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200" y="2458866"/>
            <a:ext cx="4038600" cy="2271711"/>
          </a:xfrm>
          <a:prstGeom prst="rect">
            <a:avLst/>
          </a:prstGeom>
          <a:noFill/>
        </p:spPr>
      </p:pic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B3EA01F-4BE6-4167-8160-4C0C59561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941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C2FF4-1FB3-4983-AEF6-A25625DE5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274638"/>
            <a:ext cx="997585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F23F8-76FF-4626-9B3B-82B31A50F1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/>
              <a:t>2 x Work Based Learning workbooks.</a:t>
            </a:r>
          </a:p>
          <a:p>
            <a:pPr>
              <a:lnSpc>
                <a:spcPct val="90000"/>
              </a:lnSpc>
            </a:pPr>
            <a:r>
              <a:rPr lang="en-GB" sz="1800"/>
              <a:t>Module 1 – Investigation in the Workplace (BMPI6001) - 40 academic credits</a:t>
            </a:r>
            <a:endParaRPr lang="en-GB" sz="180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90000"/>
              </a:lnSpc>
            </a:pPr>
            <a:r>
              <a:rPr lang="en-GB" sz="1800"/>
              <a:t>Module 2 – Professional Investigative Practice (BMPI6002)- 40 academic credits.</a:t>
            </a:r>
            <a:endParaRPr lang="en-GB" sz="180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90000"/>
              </a:lnSpc>
            </a:pPr>
            <a:r>
              <a:rPr lang="en-GB" sz="1800"/>
              <a:t>Dissertation / Investigative Practice Project – 40 academic credits.</a:t>
            </a:r>
          </a:p>
          <a:p>
            <a:pPr>
              <a:lnSpc>
                <a:spcPct val="90000"/>
              </a:lnSpc>
            </a:pPr>
            <a:endParaRPr lang="en-GB" sz="22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EFFE7C-8C06-4FF6-8731-31322F0F83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200" y="2458866"/>
            <a:ext cx="4038600" cy="2271711"/>
          </a:xfrm>
          <a:prstGeom prst="rect">
            <a:avLst/>
          </a:prstGeo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D907ED-1D54-441E-88A9-C95902F6C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4985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FA1352F0-71C5-9EBD-ADD1-DD657B0C3F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3326244"/>
              </p:ext>
            </p:extLst>
          </p:nvPr>
        </p:nvGraphicFramePr>
        <p:xfrm>
          <a:off x="813954" y="150091"/>
          <a:ext cx="5673335" cy="624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2016">
                  <a:extLst>
                    <a:ext uri="{9D8B030D-6E8A-4147-A177-3AD203B41FA5}">
                      <a16:colId xmlns:a16="http://schemas.microsoft.com/office/drawing/2014/main" val="2615500466"/>
                    </a:ext>
                  </a:extLst>
                </a:gridCol>
                <a:gridCol w="1643773">
                  <a:extLst>
                    <a:ext uri="{9D8B030D-6E8A-4147-A177-3AD203B41FA5}">
                      <a16:colId xmlns:a16="http://schemas.microsoft.com/office/drawing/2014/main" val="1972353108"/>
                    </a:ext>
                  </a:extLst>
                </a:gridCol>
                <a:gridCol w="1643773">
                  <a:extLst>
                    <a:ext uri="{9D8B030D-6E8A-4147-A177-3AD203B41FA5}">
                      <a16:colId xmlns:a16="http://schemas.microsoft.com/office/drawing/2014/main" val="772047237"/>
                    </a:ext>
                  </a:extLst>
                </a:gridCol>
                <a:gridCol w="1643773">
                  <a:extLst>
                    <a:ext uri="{9D8B030D-6E8A-4147-A177-3AD203B41FA5}">
                      <a16:colId xmlns:a16="http://schemas.microsoft.com/office/drawing/2014/main" val="59608284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 sz="1000">
                        <a:effectLst/>
                      </a:endParaRPr>
                    </a:p>
                  </a:txBody>
                  <a:tcPr anchor="ctr"/>
                </a:tc>
                <a:tc gridSpan="3"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BSc Professional Investigation 2022/23 Course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844447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sz="100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Module BMPI6000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Module BMPI6001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Module BMPI6002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9478224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sz="100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404910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Sept</a:t>
                      </a:r>
                    </a:p>
                  </a:txBody>
                  <a:tcPr anchor="ctr"/>
                </a:tc>
                <a:tc gridSpan="3"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Introduction 28 09.22 On campus 4.30-7.00pm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615224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sz="100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9033131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Oct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19.10.22 (on campus)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33746043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sz="100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26.10.22 (online)</a:t>
                      </a: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6460683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Nov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23.11.22 (on campus)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10913227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sz="100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23.11.22 (online)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815635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Dec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7.12.22 (on campus)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0403787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sz="100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14.12.2022 (online)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9430276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Jan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18.01.23 (on campus)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96737576"/>
                  </a:ext>
                </a:extLst>
              </a:tr>
              <a:tr h="242454">
                <a:tc>
                  <a:txBody>
                    <a:bodyPr/>
                    <a:lstStyle/>
                    <a:p>
                      <a:endParaRPr lang="en-GB" sz="100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25.01.23 (online)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7384554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Feb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15.02.22 (on campus)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99706924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sz="100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22.02.23 (online)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399354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Mar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22.03.22 (on campus)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85961845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sz="100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29.03.22 (online)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3071728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Apr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26.04.22 (on campus)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2135778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sz="100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8920301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May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03.05.23 (on-line)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69522428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sz="100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6817839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sz="100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56577852"/>
                  </a:ext>
                </a:extLst>
              </a:tr>
              <a:tr h="152493">
                <a:tc>
                  <a:txBody>
                    <a:bodyPr/>
                    <a:lstStyle/>
                    <a:p>
                      <a:endParaRPr lang="en-GB" sz="100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00" b="1"/>
                        <a:t>campus - 4.30pm-7.00pm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00" b="1"/>
                        <a:t>On line 5.30 - 6.30pm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00" b="1"/>
                        <a:t>online 5.30-6.30pm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3689936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sz="100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00416788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sz="100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95749407"/>
                  </a:ext>
                </a:extLst>
              </a:tr>
            </a:tbl>
          </a:graphicData>
        </a:graphic>
      </p:graphicFrame>
      <p:sp>
        <p:nvSpPr>
          <p:cNvPr id="8" name="Title 7">
            <a:extLst>
              <a:ext uri="{FF2B5EF4-FFF2-40B4-BE49-F238E27FC236}">
                <a16:creationId xmlns:a16="http://schemas.microsoft.com/office/drawing/2014/main" id="{7C9271B9-711D-472E-129F-11C35B8B3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9782" y="1983365"/>
            <a:ext cx="4518891" cy="1143000"/>
          </a:xfrm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</a:rPr>
              <a:t>Time –Table 2022/23</a:t>
            </a:r>
          </a:p>
        </p:txBody>
      </p:sp>
    </p:spTree>
    <p:extLst>
      <p:ext uri="{BB962C8B-B14F-4D97-AF65-F5344CB8AC3E}">
        <p14:creationId xmlns:p14="http://schemas.microsoft.com/office/powerpoint/2010/main" val="34510935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5AC0-0157-4C3E-87A0-3E731735142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Key Assignment dates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2A2C18B-322D-4FCE-BB42-4BE6176EBF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3434941"/>
              </p:ext>
            </p:extLst>
          </p:nvPr>
        </p:nvGraphicFramePr>
        <p:xfrm>
          <a:off x="582706" y="2155941"/>
          <a:ext cx="10972796" cy="22917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5269">
                  <a:extLst>
                    <a:ext uri="{9D8B030D-6E8A-4147-A177-3AD203B41FA5}">
                      <a16:colId xmlns:a16="http://schemas.microsoft.com/office/drawing/2014/main" val="3443078920"/>
                    </a:ext>
                  </a:extLst>
                </a:gridCol>
                <a:gridCol w="3191435">
                  <a:extLst>
                    <a:ext uri="{9D8B030D-6E8A-4147-A177-3AD203B41FA5}">
                      <a16:colId xmlns:a16="http://schemas.microsoft.com/office/drawing/2014/main" val="3539965462"/>
                    </a:ext>
                  </a:extLst>
                </a:gridCol>
                <a:gridCol w="5056092">
                  <a:extLst>
                    <a:ext uri="{9D8B030D-6E8A-4147-A177-3AD203B41FA5}">
                      <a16:colId xmlns:a16="http://schemas.microsoft.com/office/drawing/2014/main" val="1698430889"/>
                    </a:ext>
                  </a:extLst>
                </a:gridCol>
              </a:tblGrid>
              <a:tr h="371475"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200">
                          <a:effectLst/>
                        </a:rPr>
                        <a:t>Course </a:t>
                      </a:r>
                      <a:endParaRPr lang="en-GB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200">
                          <a:effectLst/>
                        </a:rPr>
                        <a:t>Assignment </a:t>
                      </a:r>
                      <a:endParaRPr lang="en-GB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200">
                          <a:effectLst/>
                        </a:rPr>
                        <a:t>Submission date </a:t>
                      </a:r>
                      <a:endParaRPr lang="en-GB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40601548"/>
                  </a:ext>
                </a:extLst>
              </a:tr>
              <a:tr h="0">
                <a:tc rowSpan="2">
                  <a:txBody>
                    <a:bodyPr/>
                    <a:lstStyle/>
                    <a:p>
                      <a:pPr algn="ctr" fontAlgn="base"/>
                      <a:endParaRPr lang="en-GB" sz="1200">
                        <a:effectLst/>
                      </a:endParaRPr>
                    </a:p>
                    <a:p>
                      <a:pPr algn="ctr" fontAlgn="base"/>
                      <a:r>
                        <a:rPr lang="en-GB" sz="1200">
                          <a:effectLst/>
                        </a:rPr>
                        <a:t>01/22 </a:t>
                      </a:r>
                      <a:endParaRPr lang="en-GB">
                        <a:effectLst/>
                      </a:endParaRPr>
                    </a:p>
                  </a:txBody>
                  <a:tcPr anchor="ctr"/>
                </a:tc>
                <a:tc rowSpan="2">
                  <a:txBody>
                    <a:bodyPr/>
                    <a:lstStyle/>
                    <a:p>
                      <a:pPr algn="ctr" fontAlgn="base"/>
                      <a:r>
                        <a:rPr lang="en-GB" sz="1200" b="1">
                          <a:effectLst/>
                        </a:rPr>
                        <a:t>Workbook 1 </a:t>
                      </a:r>
                      <a:endParaRPr lang="en-GB" b="1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200" b="1">
                          <a:solidFill>
                            <a:srgbClr val="FF0000"/>
                          </a:solidFill>
                          <a:effectLst/>
                        </a:rPr>
                        <a:t>12 January 2023</a:t>
                      </a:r>
                      <a:endParaRPr lang="en-GB" b="1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33409394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ase"/>
                      <a:endParaRPr lang="en-GB" sz="1200" b="1">
                        <a:effectLst/>
                        <a:latin typeface="Calibri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99618362"/>
                  </a:ext>
                </a:extLst>
              </a:tr>
              <a:tr h="0">
                <a:tc rowSpan="2">
                  <a:txBody>
                    <a:bodyPr/>
                    <a:lstStyle/>
                    <a:p>
                      <a:pPr algn="ctr" fontAlgn="base"/>
                      <a:endParaRPr lang="en-GB" sz="1200" b="1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anchor="ctr"/>
                </a:tc>
                <a:tc rowSpan="2">
                  <a:txBody>
                    <a:bodyPr/>
                    <a:lstStyle/>
                    <a:p>
                      <a:pPr algn="ctr" fontAlgn="base"/>
                      <a:r>
                        <a:rPr lang="en-GB" sz="1200" b="1">
                          <a:effectLst/>
                        </a:rPr>
                        <a:t>Workbook 2 </a:t>
                      </a:r>
                      <a:endParaRPr lang="en-GB" b="1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200" b="1">
                          <a:solidFill>
                            <a:srgbClr val="FF0000"/>
                          </a:solidFill>
                          <a:effectLst/>
                        </a:rPr>
                        <a:t>12 May 2023 </a:t>
                      </a:r>
                      <a:endParaRPr lang="en-GB" b="1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6235455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ase"/>
                      <a:endParaRPr lang="en-GB" sz="1200" b="1">
                        <a:effectLst/>
                        <a:latin typeface="Calibri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63189532"/>
                  </a:ext>
                </a:extLst>
              </a:tr>
              <a:tr h="0">
                <a:tc rowSpan="3">
                  <a:txBody>
                    <a:bodyPr/>
                    <a:lstStyle/>
                    <a:p>
                      <a:pPr algn="ctr" fontAlgn="base"/>
                      <a:endParaRPr lang="en-GB" sz="1200" b="1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anchor="ctr"/>
                </a:tc>
                <a:tc rowSpan="3">
                  <a:txBody>
                    <a:bodyPr/>
                    <a:lstStyle/>
                    <a:p>
                      <a:pPr algn="ctr" fontAlgn="base"/>
                      <a:r>
                        <a:rPr lang="en-GB" sz="1200" b="1">
                          <a:effectLst/>
                        </a:rPr>
                        <a:t>Dissertation </a:t>
                      </a:r>
                      <a:endParaRPr lang="en-GB" b="1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200" b="1">
                          <a:solidFill>
                            <a:srgbClr val="FF0000"/>
                          </a:solidFill>
                          <a:effectLst/>
                        </a:rPr>
                        <a:t>Proposal – 27 February 2023</a:t>
                      </a:r>
                      <a:endParaRPr lang="en-GB" b="1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05653343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200" b="1">
                          <a:solidFill>
                            <a:srgbClr val="FF0000"/>
                          </a:solidFill>
                          <a:effectLst/>
                          <a:latin typeface="Myriad Pro"/>
                        </a:rPr>
                        <a:t>Dissertation 3 November 2023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9981603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ase"/>
                      <a:endParaRPr lang="en-GB" sz="1200">
                        <a:effectLst/>
                        <a:latin typeface="Calibri" panose="020F050202020403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19174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69698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95B0-5F21-492E-83B3-058300F58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Student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305E4-DB3B-402A-B689-CAAF94416D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UWTSD – website &amp; Moodle</a:t>
            </a:r>
          </a:p>
          <a:p>
            <a:pPr marL="0" indent="0">
              <a:buNone/>
            </a:pPr>
            <a:r>
              <a:rPr lang="en-GB"/>
              <a:t>Link: </a:t>
            </a:r>
            <a:r>
              <a:rPr lang="en-GB">
                <a:hlinkClick r:id="rId2"/>
              </a:rPr>
              <a:t>Study Skills Support | University of Wales Trinity Saint David (uwtsd.ac.uk)</a:t>
            </a:r>
            <a:endParaRPr lang="en-GB"/>
          </a:p>
          <a:p>
            <a:r>
              <a:rPr lang="en-GB"/>
              <a:t>Tutors – </a:t>
            </a:r>
            <a:r>
              <a:rPr lang="en-GB" i="1">
                <a:hlinkClick r:id="rId3"/>
              </a:rPr>
              <a:t>a.cooke@uwtsd.ac.uk</a:t>
            </a:r>
          </a:p>
          <a:p>
            <a:pPr marL="0" indent="0">
              <a:buNone/>
            </a:pPr>
            <a:r>
              <a:rPr lang="en-GB"/>
              <a:t>    One to one support (in person or via teams)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D076846-028A-7A38-DA19-0B14B3F3D73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701" r="32452" b="1"/>
          <a:stretch/>
        </p:blipFill>
        <p:spPr>
          <a:xfrm>
            <a:off x="6197600" y="1600201"/>
            <a:ext cx="53848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492824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B4879-9F26-4FA4-A150-3D2F7C8D0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030701"/>
          </a:xfrm>
          <a:solidFill>
            <a:srgbClr val="002060"/>
          </a:solidFill>
        </p:spPr>
        <p:txBody>
          <a:bodyPr>
            <a:normAutofit fontScale="90000"/>
          </a:bodyPr>
          <a:lstStyle/>
          <a:p>
            <a:br>
              <a:rPr lang="en-GB">
                <a:solidFill>
                  <a:schemeClr val="bg1"/>
                </a:solidFill>
              </a:rPr>
            </a:br>
            <a:r>
              <a:rPr lang="en-GB">
                <a:solidFill>
                  <a:schemeClr val="bg1"/>
                </a:solidFill>
              </a:rPr>
              <a:t>Reflection &amp; workbook 1</a:t>
            </a:r>
            <a:br>
              <a:rPr lang="en-GB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</p:txBody>
      </p:sp>
      <p:pic>
        <p:nvPicPr>
          <p:cNvPr id="4" name="Picture 4" descr="A picture containing shape&#10;&#10;Description automatically generated">
            <a:extLst>
              <a:ext uri="{FF2B5EF4-FFF2-40B4-BE49-F238E27FC236}">
                <a16:creationId xmlns:a16="http://schemas.microsoft.com/office/drawing/2014/main" id="{F355A28D-522F-5E88-ECAC-F36CC2A14F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47931" y="1800200"/>
            <a:ext cx="4899025" cy="3492500"/>
          </a:xfrm>
        </p:spPr>
      </p:pic>
    </p:spTree>
    <p:extLst>
      <p:ext uri="{BB962C8B-B14F-4D97-AF65-F5344CB8AC3E}">
        <p14:creationId xmlns:p14="http://schemas.microsoft.com/office/powerpoint/2010/main" val="14401622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 err="1">
                <a:solidFill>
                  <a:schemeClr val="bg1"/>
                </a:solidFill>
              </a:rPr>
              <a:t>Cwestiynau</a:t>
            </a:r>
            <a:r>
              <a:rPr lang="en-GB">
                <a:solidFill>
                  <a:schemeClr val="bg1"/>
                </a:solidFill>
              </a:rPr>
              <a:t> - Questions?</a:t>
            </a:r>
          </a:p>
        </p:txBody>
      </p:sp>
      <p:pic>
        <p:nvPicPr>
          <p:cNvPr id="6" name="Picture 6" descr="Text, whiteboard&#10;&#10;Description automatically generated">
            <a:extLst>
              <a:ext uri="{FF2B5EF4-FFF2-40B4-BE49-F238E27FC236}">
                <a16:creationId xmlns:a16="http://schemas.microsoft.com/office/drawing/2014/main" id="{B9C2C930-B54D-E716-B988-F0E0FB55E8A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959225" y="1636363"/>
            <a:ext cx="5384800" cy="3583339"/>
          </a:xfrm>
          <a:noFill/>
        </p:spPr>
      </p:pic>
    </p:spTree>
    <p:extLst>
      <p:ext uri="{BB962C8B-B14F-4D97-AF65-F5344CB8AC3E}">
        <p14:creationId xmlns:p14="http://schemas.microsoft.com/office/powerpoint/2010/main" val="214164123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0F2E926444BD2459876A95BFCA12C43" ma:contentTypeVersion="4" ma:contentTypeDescription="Create a new document." ma:contentTypeScope="" ma:versionID="3e3a3bcaf4b20ff8499e86f8a9a3073a">
  <xsd:schema xmlns:xsd="http://www.w3.org/2001/XMLSchema" xmlns:xs="http://www.w3.org/2001/XMLSchema" xmlns:p="http://schemas.microsoft.com/office/2006/metadata/properties" xmlns:ns3="b2fc9981-ef01-4a0a-b284-2726949bd531" targetNamespace="http://schemas.microsoft.com/office/2006/metadata/properties" ma:root="true" ma:fieldsID="ecc918ae544567a91c873578b4c23f62" ns3:_="">
    <xsd:import namespace="b2fc9981-ef01-4a0a-b284-2726949bd53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2fc9981-ef01-4a0a-b284-2726949bd53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BB2662C-C563-48B7-8A9A-9C34B9FDF988}">
  <ds:schemaRefs>
    <ds:schemaRef ds:uri="b2fc9981-ef01-4a0a-b284-2726949bd53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043386E-E922-43FB-8522-F9AADDB583A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FD5665F-7CB7-4B72-AEDF-858EA9E92EA2}">
  <ds:schemaRefs>
    <ds:schemaRef ds:uri="b2fc9981-ef01-4a0a-b284-2726949bd53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19</Slides>
  <Notes>4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1" baseType="lpstr">
      <vt:lpstr>Theme1.thmx first page pp</vt:lpstr>
      <vt:lpstr>20140311PresentationUWTSDTemplate</vt:lpstr>
      <vt:lpstr> BSc Professional Investigation 28.09.2022 Course Induction</vt:lpstr>
      <vt:lpstr>Croeso - Welcome </vt:lpstr>
      <vt:lpstr>Course Induction – agenda 28.09.22</vt:lpstr>
      <vt:lpstr>Introductions</vt:lpstr>
      <vt:lpstr>Useful information </vt:lpstr>
      <vt:lpstr>HWB Student App</vt:lpstr>
      <vt:lpstr>Moodle – VLE Platform</vt:lpstr>
      <vt:lpstr>Turnitin – Assessment Submissions</vt:lpstr>
      <vt:lpstr>Library Skills</vt:lpstr>
      <vt:lpstr>Academic Skills</vt:lpstr>
      <vt:lpstr>Academic Writing</vt:lpstr>
      <vt:lpstr>Academic  Referencing</vt:lpstr>
      <vt:lpstr>Student Finance</vt:lpstr>
      <vt:lpstr>Assessments</vt:lpstr>
      <vt:lpstr>Time –Table 2022/23</vt:lpstr>
      <vt:lpstr>Key Assignment dates</vt:lpstr>
      <vt:lpstr>Student Support</vt:lpstr>
      <vt:lpstr> Reflection &amp; workbook 1 </vt:lpstr>
      <vt:lpstr>Cwestiynau -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Professional Investigation 13.10.2021 Induction</dc:title>
  <dc:creator>Alison</dc:creator>
  <cp:revision>1</cp:revision>
  <dcterms:created xsi:type="dcterms:W3CDTF">2021-10-13T07:56:41Z</dcterms:created>
  <dcterms:modified xsi:type="dcterms:W3CDTF">2022-09-28T15:36:35Z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0x010100F0F2E926444BD2459876A95BFCA12C43</vt:lpwstr>
  </property>
</Properties>
</file>