
<file path=[Content_Types].xml><?xml version="1.0" encoding="utf-8"?>
<Types xmlns="http://schemas.openxmlformats.org/package/2006/content-types">
  <Default Extension="img" ContentType="image/jpeg"/>
  <Default Extension="jpeg" ContentType="image/jpeg"/>
  <Default Extension="jpg" ContentType="image/jpeg"/>
  <Default Extension="mp4" ContentType="video/mp4"/>
  <Default Extension="png" ContentType="image/png"/>
  <Default Extension="png&amp;markalpha=90&amp;markpad=13&amp;markscale=10&amp;markx=25&amp;q=75&amp;usm=15&amp;vib=3&amp;w=1400&amp;s=7d0b01381f2192890321c896407e1d33" ContentType="image/jpe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62" r:id="rId6"/>
    <p:sldMasterId id="2147483664" r:id="rId7"/>
  </p:sldMasterIdLst>
  <p:notesMasterIdLst>
    <p:notesMasterId r:id="rId44"/>
  </p:notesMasterIdLst>
  <p:handoutMasterIdLst>
    <p:handoutMasterId r:id="rId45"/>
  </p:handoutMasterIdLst>
  <p:sldIdLst>
    <p:sldId id="256" r:id="rId8"/>
    <p:sldId id="276" r:id="rId9"/>
    <p:sldId id="277" r:id="rId10"/>
    <p:sldId id="283" r:id="rId11"/>
    <p:sldId id="280" r:id="rId12"/>
    <p:sldId id="287" r:id="rId13"/>
    <p:sldId id="288" r:id="rId14"/>
    <p:sldId id="289" r:id="rId15"/>
    <p:sldId id="290" r:id="rId16"/>
    <p:sldId id="291" r:id="rId17"/>
    <p:sldId id="257" r:id="rId18"/>
    <p:sldId id="258" r:id="rId19"/>
    <p:sldId id="259" r:id="rId20"/>
    <p:sldId id="260" r:id="rId21"/>
    <p:sldId id="261" r:id="rId22"/>
    <p:sldId id="262" r:id="rId23"/>
    <p:sldId id="263" r:id="rId24"/>
    <p:sldId id="264" r:id="rId25"/>
    <p:sldId id="310" r:id="rId26"/>
    <p:sldId id="305" r:id="rId27"/>
    <p:sldId id="274" r:id="rId28"/>
    <p:sldId id="286" r:id="rId29"/>
    <p:sldId id="311" r:id="rId30"/>
    <p:sldId id="313" r:id="rId31"/>
    <p:sldId id="314" r:id="rId32"/>
    <p:sldId id="307" r:id="rId33"/>
    <p:sldId id="315" r:id="rId34"/>
    <p:sldId id="316" r:id="rId35"/>
    <p:sldId id="317" r:id="rId36"/>
    <p:sldId id="318" r:id="rId37"/>
    <p:sldId id="279" r:id="rId38"/>
    <p:sldId id="306" r:id="rId39"/>
    <p:sldId id="302" r:id="rId40"/>
    <p:sldId id="319" r:id="rId41"/>
    <p:sldId id="320" r:id="rId42"/>
    <p:sldId id="27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2DAF"/>
    <a:srgbClr val="0D829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3232B5-DBB6-4FFD-8A79-E61E870831BA}" v="1470" dt="2026-10-11T21:38:09.6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4652" autoAdjust="0"/>
  </p:normalViewPr>
  <p:slideViewPr>
    <p:cSldViewPr snapToGrid="0" showGuides="1">
      <p:cViewPr varScale="1">
        <p:scale>
          <a:sx n="78" d="100"/>
          <a:sy n="78" d="100"/>
        </p:scale>
        <p:origin x="883" y="77"/>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Sulman (2613780)" userId="e0fb1686-51df-498e-bbf9-f2a122477a06" providerId="ADAL" clId="{BC027D7F-0688-49B2-B6B1-0A58E23657A7}"/>
    <pc:docChg chg="undo custSel addSld delSld modSld sldOrd">
      <pc:chgData name="Fatima Sulman (2613780)" userId="e0fb1686-51df-498e-bbf9-f2a122477a06" providerId="ADAL" clId="{BC027D7F-0688-49B2-B6B1-0A58E23657A7}" dt="2026-10-04T22:35:43.850" v="3730"/>
      <pc:docMkLst>
        <pc:docMk/>
      </pc:docMkLst>
      <pc:sldChg chg="addSp delSp modSp mod setBg">
        <pc:chgData name="Fatima Sulman (2613780)" userId="e0fb1686-51df-498e-bbf9-f2a122477a06" providerId="ADAL" clId="{BC027D7F-0688-49B2-B6B1-0A58E23657A7}" dt="2026-10-04T21:56:27.337" v="3230"/>
        <pc:sldMkLst>
          <pc:docMk/>
          <pc:sldMk cId="2387849042" sldId="256"/>
        </pc:sldMkLst>
        <pc:spChg chg="mod">
          <ac:chgData name="Fatima Sulman (2613780)" userId="e0fb1686-51df-498e-bbf9-f2a122477a06" providerId="ADAL" clId="{BC027D7F-0688-49B2-B6B1-0A58E23657A7}" dt="2026-10-04T21:52:02.762" v="3152" actId="1076"/>
          <ac:spMkLst>
            <pc:docMk/>
            <pc:sldMk cId="2387849042" sldId="256"/>
            <ac:spMk id="2" creationId="{C4300AEF-1595-4419-801B-6E36A33BB8CF}"/>
          </ac:spMkLst>
        </pc:spChg>
        <pc:spChg chg="mod">
          <ac:chgData name="Fatima Sulman (2613780)" userId="e0fb1686-51df-498e-bbf9-f2a122477a06" providerId="ADAL" clId="{BC027D7F-0688-49B2-B6B1-0A58E23657A7}" dt="2026-10-04T21:51:39.970" v="3147" actId="1076"/>
          <ac:spMkLst>
            <pc:docMk/>
            <pc:sldMk cId="2387849042" sldId="256"/>
            <ac:spMk id="4" creationId="{1C59176D-59A8-4C02-B448-EE01232FB3E7}"/>
          </ac:spMkLst>
        </pc:spChg>
        <pc:spChg chg="mod">
          <ac:chgData name="Fatima Sulman (2613780)" userId="e0fb1686-51df-498e-bbf9-f2a122477a06" providerId="ADAL" clId="{BC027D7F-0688-49B2-B6B1-0A58E23657A7}" dt="2026-10-04T21:51:35.519" v="3146" actId="1076"/>
          <ac:spMkLst>
            <pc:docMk/>
            <pc:sldMk cId="2387849042" sldId="256"/>
            <ac:spMk id="5" creationId="{A50B1817-3C7F-41BC-8557-7A00C928EE16}"/>
          </ac:spMkLst>
        </pc:spChg>
        <pc:spChg chg="add mod">
          <ac:chgData name="Fatima Sulman (2613780)" userId="e0fb1686-51df-498e-bbf9-f2a122477a06" providerId="ADAL" clId="{BC027D7F-0688-49B2-B6B1-0A58E23657A7}" dt="2026-10-04T21:53:47.369" v="3190" actId="1076"/>
          <ac:spMkLst>
            <pc:docMk/>
            <pc:sldMk cId="2387849042" sldId="256"/>
            <ac:spMk id="6" creationId="{17EEAFFA-FA54-919F-EEA9-D3DA33F97795}"/>
          </ac:spMkLst>
        </pc:spChg>
        <pc:spChg chg="mod">
          <ac:chgData name="Fatima Sulman (2613780)" userId="e0fb1686-51df-498e-bbf9-f2a122477a06" providerId="ADAL" clId="{BC027D7F-0688-49B2-B6B1-0A58E23657A7}" dt="2026-10-04T21:51:52.883" v="3151" actId="207"/>
          <ac:spMkLst>
            <pc:docMk/>
            <pc:sldMk cId="2387849042" sldId="256"/>
            <ac:spMk id="8" creationId="{548FC78B-EF83-4185-A63D-1A5A85640B62}"/>
          </ac:spMkLst>
        </pc:spChg>
        <pc:spChg chg="mod">
          <ac:chgData name="Fatima Sulman (2613780)" userId="e0fb1686-51df-498e-bbf9-f2a122477a06" providerId="ADAL" clId="{BC027D7F-0688-49B2-B6B1-0A58E23657A7}" dt="2026-10-04T21:52:08.607" v="3153" actId="1076"/>
          <ac:spMkLst>
            <pc:docMk/>
            <pc:sldMk cId="2387849042" sldId="256"/>
            <ac:spMk id="12" creationId="{A2625F08-46BA-E2B2-3CF9-548D4591D2E5}"/>
          </ac:spMkLst>
        </pc:spChg>
        <pc:spChg chg="mod">
          <ac:chgData name="Fatima Sulman (2613780)" userId="e0fb1686-51df-498e-bbf9-f2a122477a06" providerId="ADAL" clId="{BC027D7F-0688-49B2-B6B1-0A58E23657A7}" dt="2026-10-04T21:55:06.047" v="3219" actId="20577"/>
          <ac:spMkLst>
            <pc:docMk/>
            <pc:sldMk cId="2387849042" sldId="256"/>
            <ac:spMk id="16" creationId="{C36E9559-7DC0-3232-95C8-B04165CBF1EF}"/>
          </ac:spMkLst>
        </pc:spChg>
        <pc:grpChg chg="mod">
          <ac:chgData name="Fatima Sulman (2613780)" userId="e0fb1686-51df-498e-bbf9-f2a122477a06" providerId="ADAL" clId="{BC027D7F-0688-49B2-B6B1-0A58E23657A7}" dt="2026-10-04T21:51:50.221" v="3150" actId="207"/>
          <ac:grpSpMkLst>
            <pc:docMk/>
            <pc:sldMk cId="2387849042" sldId="256"/>
            <ac:grpSpMk id="7" creationId="{B95DF07A-CE7E-4D89-9AA0-25F4FFF3B9C7}"/>
          </ac:grpSpMkLst>
        </pc:grpChg>
      </pc:sldChg>
      <pc:sldChg chg="modSp mod setBg">
        <pc:chgData name="Fatima Sulman (2613780)" userId="e0fb1686-51df-498e-bbf9-f2a122477a06" providerId="ADAL" clId="{BC027D7F-0688-49B2-B6B1-0A58E23657A7}" dt="2026-10-04T21:58:09.028" v="3244" actId="207"/>
        <pc:sldMkLst>
          <pc:docMk/>
          <pc:sldMk cId="3299715198" sldId="276"/>
        </pc:sldMkLst>
        <pc:spChg chg="mod">
          <ac:chgData name="Fatima Sulman (2613780)" userId="e0fb1686-51df-498e-bbf9-f2a122477a06" providerId="ADAL" clId="{BC027D7F-0688-49B2-B6B1-0A58E23657A7}" dt="2026-10-04T21:56:47.923" v="3233" actId="113"/>
          <ac:spMkLst>
            <pc:docMk/>
            <pc:sldMk cId="3299715198" sldId="276"/>
            <ac:spMk id="16" creationId="{D6178536-4D8A-4FF2-BBDC-4B3E7E0FCF26}"/>
          </ac:spMkLst>
        </pc:spChg>
        <pc:spChg chg="mod">
          <ac:chgData name="Fatima Sulman (2613780)" userId="e0fb1686-51df-498e-bbf9-f2a122477a06" providerId="ADAL" clId="{BC027D7F-0688-49B2-B6B1-0A58E23657A7}" dt="2026-10-04T21:56:53.731" v="3234" actId="113"/>
          <ac:spMkLst>
            <pc:docMk/>
            <pc:sldMk cId="3299715198" sldId="276"/>
            <ac:spMk id="19" creationId="{EB7F2E37-0ACF-4E8A-9C1D-EC5B65BA2906}"/>
          </ac:spMkLst>
        </pc:spChg>
        <pc:spChg chg="mod">
          <ac:chgData name="Fatima Sulman (2613780)" userId="e0fb1686-51df-498e-bbf9-f2a122477a06" providerId="ADAL" clId="{BC027D7F-0688-49B2-B6B1-0A58E23657A7}" dt="2026-10-04T21:58:09.028" v="3244" actId="207"/>
          <ac:spMkLst>
            <pc:docMk/>
            <pc:sldMk cId="3299715198" sldId="276"/>
            <ac:spMk id="21" creationId="{952C5002-7E64-4069-ACA0-6876E54A9B46}"/>
          </ac:spMkLst>
        </pc:spChg>
        <pc:spChg chg="mod">
          <ac:chgData name="Fatima Sulman (2613780)" userId="e0fb1686-51df-498e-bbf9-f2a122477a06" providerId="ADAL" clId="{BC027D7F-0688-49B2-B6B1-0A58E23657A7}" dt="2026-10-04T21:56:44.242" v="3232" actId="113"/>
          <ac:spMkLst>
            <pc:docMk/>
            <pc:sldMk cId="3299715198" sldId="276"/>
            <ac:spMk id="25" creationId="{94A75A79-A67A-4A23-8588-7FC5EB9A5183}"/>
          </ac:spMkLst>
        </pc:spChg>
        <pc:spChg chg="mod">
          <ac:chgData name="Fatima Sulman (2613780)" userId="e0fb1686-51df-498e-bbf9-f2a122477a06" providerId="ADAL" clId="{BC027D7F-0688-49B2-B6B1-0A58E23657A7}" dt="2026-10-04T21:57:04.938" v="3237" actId="113"/>
          <ac:spMkLst>
            <pc:docMk/>
            <pc:sldMk cId="3299715198" sldId="276"/>
            <ac:spMk id="27" creationId="{71BB375D-5EE6-4428-9817-2C7DB6B94332}"/>
          </ac:spMkLst>
        </pc:spChg>
        <pc:spChg chg="mod">
          <ac:chgData name="Fatima Sulman (2613780)" userId="e0fb1686-51df-498e-bbf9-f2a122477a06" providerId="ADAL" clId="{BC027D7F-0688-49B2-B6B1-0A58E23657A7}" dt="2026-10-04T21:57:49.787" v="3243" actId="207"/>
          <ac:spMkLst>
            <pc:docMk/>
            <pc:sldMk cId="3299715198" sldId="276"/>
            <ac:spMk id="29" creationId="{D4D7D4B6-62C2-45AB-89A5-3A41DA021FD2}"/>
          </ac:spMkLst>
        </pc:spChg>
        <pc:spChg chg="mod">
          <ac:chgData name="Fatima Sulman (2613780)" userId="e0fb1686-51df-498e-bbf9-f2a122477a06" providerId="ADAL" clId="{BC027D7F-0688-49B2-B6B1-0A58E23657A7}" dt="2026-10-04T21:44:28.694" v="3020" actId="1076"/>
          <ac:spMkLst>
            <pc:docMk/>
            <pc:sldMk cId="3299715198" sldId="276"/>
            <ac:spMk id="30" creationId="{83902602-D4BC-4D44-AC14-BB55A86C5D06}"/>
          </ac:spMkLst>
        </pc:spChg>
      </pc:sldChg>
      <pc:sldChg chg="modSp mod">
        <pc:chgData name="Fatima Sulman (2613780)" userId="e0fb1686-51df-498e-bbf9-f2a122477a06" providerId="ADAL" clId="{BC027D7F-0688-49B2-B6B1-0A58E23657A7}" dt="2026-10-04T20:42:46.982" v="353" actId="20577"/>
        <pc:sldMkLst>
          <pc:docMk/>
          <pc:sldMk cId="822569134" sldId="277"/>
        </pc:sldMkLst>
        <pc:spChg chg="mod">
          <ac:chgData name="Fatima Sulman (2613780)" userId="e0fb1686-51df-498e-bbf9-f2a122477a06" providerId="ADAL" clId="{BC027D7F-0688-49B2-B6B1-0A58E23657A7}" dt="2026-10-04T20:40:12.030" v="325" actId="20577"/>
          <ac:spMkLst>
            <pc:docMk/>
            <pc:sldMk cId="822569134" sldId="277"/>
            <ac:spMk id="7" creationId="{1E09120F-C004-2803-52E0-64021DAF86CD}"/>
          </ac:spMkLst>
        </pc:spChg>
        <pc:spChg chg="mod">
          <ac:chgData name="Fatima Sulman (2613780)" userId="e0fb1686-51df-498e-bbf9-f2a122477a06" providerId="ADAL" clId="{BC027D7F-0688-49B2-B6B1-0A58E23657A7}" dt="2026-10-04T20:42:46.982" v="353" actId="20577"/>
          <ac:spMkLst>
            <pc:docMk/>
            <pc:sldMk cId="822569134" sldId="277"/>
            <ac:spMk id="16" creationId="{56F0C72D-A2D6-B49D-2351-8837AF17DCD2}"/>
          </ac:spMkLst>
        </pc:spChg>
        <pc:spChg chg="mod">
          <ac:chgData name="Fatima Sulman (2613780)" userId="e0fb1686-51df-498e-bbf9-f2a122477a06" providerId="ADAL" clId="{BC027D7F-0688-49B2-B6B1-0A58E23657A7}" dt="2026-10-04T20:39:51.539" v="321" actId="20577"/>
          <ac:spMkLst>
            <pc:docMk/>
            <pc:sldMk cId="822569134" sldId="277"/>
            <ac:spMk id="51" creationId="{8AA18108-5B8B-4147-84A7-D30A16BEC4EA}"/>
          </ac:spMkLst>
        </pc:spChg>
        <pc:spChg chg="mod">
          <ac:chgData name="Fatima Sulman (2613780)" userId="e0fb1686-51df-498e-bbf9-f2a122477a06" providerId="ADAL" clId="{BC027D7F-0688-49B2-B6B1-0A58E23657A7}" dt="2026-10-04T20:37:01.737" v="84" actId="20577"/>
          <ac:spMkLst>
            <pc:docMk/>
            <pc:sldMk cId="822569134" sldId="277"/>
            <ac:spMk id="54" creationId="{28FF18A5-7B4E-4493-B38D-E732E033F82F}"/>
          </ac:spMkLst>
        </pc:spChg>
      </pc:sldChg>
      <pc:sldChg chg="addSp delSp modSp mod">
        <pc:chgData name="Fatima Sulman (2613780)" userId="e0fb1686-51df-498e-bbf9-f2a122477a06" providerId="ADAL" clId="{BC027D7F-0688-49B2-B6B1-0A58E23657A7}" dt="2026-10-04T22:04:00.839" v="3447" actId="1076"/>
        <pc:sldMkLst>
          <pc:docMk/>
          <pc:sldMk cId="3887579892" sldId="280"/>
        </pc:sldMkLst>
        <pc:spChg chg="add mod">
          <ac:chgData name="Fatima Sulman (2613780)" userId="e0fb1686-51df-498e-bbf9-f2a122477a06" providerId="ADAL" clId="{BC027D7F-0688-49B2-B6B1-0A58E23657A7}" dt="2026-10-04T20:57:00.150" v="934" actId="20577"/>
          <ac:spMkLst>
            <pc:docMk/>
            <pc:sldMk cId="3887579892" sldId="280"/>
            <ac:spMk id="2" creationId="{51D1FD13-D757-02FD-69C0-7B696C4E3FDE}"/>
          </ac:spMkLst>
        </pc:spChg>
        <pc:spChg chg="mod">
          <ac:chgData name="Fatima Sulman (2613780)" userId="e0fb1686-51df-498e-bbf9-f2a122477a06" providerId="ADAL" clId="{BC027D7F-0688-49B2-B6B1-0A58E23657A7}" dt="2026-10-04T21:05:41.625" v="1509" actId="1076"/>
          <ac:spMkLst>
            <pc:docMk/>
            <pc:sldMk cId="3887579892" sldId="280"/>
            <ac:spMk id="3" creationId="{8DC8DEBA-4D8D-4704-A04E-32A1E0BF41F4}"/>
          </ac:spMkLst>
        </pc:spChg>
        <pc:spChg chg="add mod">
          <ac:chgData name="Fatima Sulman (2613780)" userId="e0fb1686-51df-498e-bbf9-f2a122477a06" providerId="ADAL" clId="{BC027D7F-0688-49B2-B6B1-0A58E23657A7}" dt="2026-10-04T21:31:08.891" v="2463" actId="1076"/>
          <ac:spMkLst>
            <pc:docMk/>
            <pc:sldMk cId="3887579892" sldId="280"/>
            <ac:spMk id="9" creationId="{70D9734C-E422-90BF-18B2-FC78EEE7F757}"/>
          </ac:spMkLst>
        </pc:spChg>
        <pc:spChg chg="mod">
          <ac:chgData name="Fatima Sulman (2613780)" userId="e0fb1686-51df-498e-bbf9-f2a122477a06" providerId="ADAL" clId="{BC027D7F-0688-49B2-B6B1-0A58E23657A7}" dt="2026-10-04T22:03:47.220" v="3444" actId="1076"/>
          <ac:spMkLst>
            <pc:docMk/>
            <pc:sldMk cId="3887579892" sldId="280"/>
            <ac:spMk id="11" creationId="{4E3F5479-058B-4FA8-92E9-18CAB8CDC5C5}"/>
          </ac:spMkLst>
        </pc:spChg>
        <pc:spChg chg="add mod">
          <ac:chgData name="Fatima Sulman (2613780)" userId="e0fb1686-51df-498e-bbf9-f2a122477a06" providerId="ADAL" clId="{BC027D7F-0688-49B2-B6B1-0A58E23657A7}" dt="2026-10-04T22:03:35.004" v="3443" actId="1076"/>
          <ac:spMkLst>
            <pc:docMk/>
            <pc:sldMk cId="3887579892" sldId="280"/>
            <ac:spMk id="12" creationId="{684BEE92-437B-7EAE-B0F9-E36E1A0FBFD0}"/>
          </ac:spMkLst>
        </pc:spChg>
        <pc:spChg chg="mod">
          <ac:chgData name="Fatima Sulman (2613780)" userId="e0fb1686-51df-498e-bbf9-f2a122477a06" providerId="ADAL" clId="{BC027D7F-0688-49B2-B6B1-0A58E23657A7}" dt="2026-10-04T21:05:27.031" v="1508" actId="1076"/>
          <ac:spMkLst>
            <pc:docMk/>
            <pc:sldMk cId="3887579892" sldId="280"/>
            <ac:spMk id="22" creationId="{769CE3F0-8651-4FF1-8CAF-1E986C3831C4}"/>
          </ac:spMkLst>
        </pc:spChg>
        <pc:spChg chg="mod">
          <ac:chgData name="Fatima Sulman (2613780)" userId="e0fb1686-51df-498e-bbf9-f2a122477a06" providerId="ADAL" clId="{BC027D7F-0688-49B2-B6B1-0A58E23657A7}" dt="2026-10-04T21:29:01.163" v="2457" actId="20577"/>
          <ac:spMkLst>
            <pc:docMk/>
            <pc:sldMk cId="3887579892" sldId="280"/>
            <ac:spMk id="32" creationId="{16FB0785-0013-474B-B959-F2CC8F4C0C1E}"/>
          </ac:spMkLst>
        </pc:spChg>
        <pc:spChg chg="mod">
          <ac:chgData name="Fatima Sulman (2613780)" userId="e0fb1686-51df-498e-bbf9-f2a122477a06" providerId="ADAL" clId="{BC027D7F-0688-49B2-B6B1-0A58E23657A7}" dt="2026-10-04T21:31:45.265" v="2468" actId="1076"/>
          <ac:spMkLst>
            <pc:docMk/>
            <pc:sldMk cId="3887579892" sldId="280"/>
            <ac:spMk id="36" creationId="{98F5A313-1C6C-4AEE-8556-576074B1BF06}"/>
          </ac:spMkLst>
        </pc:spChg>
        <pc:spChg chg="mod">
          <ac:chgData name="Fatima Sulman (2613780)" userId="e0fb1686-51df-498e-bbf9-f2a122477a06" providerId="ADAL" clId="{BC027D7F-0688-49B2-B6B1-0A58E23657A7}" dt="2026-10-04T21:31:00.706" v="2462" actId="1076"/>
          <ac:spMkLst>
            <pc:docMk/>
            <pc:sldMk cId="3887579892" sldId="280"/>
            <ac:spMk id="37" creationId="{0C310CC8-6624-4352-A642-89EF6FA7DCE6}"/>
          </ac:spMkLst>
        </pc:spChg>
        <pc:spChg chg="mod">
          <ac:chgData name="Fatima Sulman (2613780)" userId="e0fb1686-51df-498e-bbf9-f2a122477a06" providerId="ADAL" clId="{BC027D7F-0688-49B2-B6B1-0A58E23657A7}" dt="2026-10-04T21:05:19.489" v="1507" actId="1076"/>
          <ac:spMkLst>
            <pc:docMk/>
            <pc:sldMk cId="3887579892" sldId="280"/>
            <ac:spMk id="42" creationId="{214A5167-4E01-4042-851A-88AFE72AE2DD}"/>
          </ac:spMkLst>
        </pc:spChg>
        <pc:spChg chg="mod">
          <ac:chgData name="Fatima Sulman (2613780)" userId="e0fb1686-51df-498e-bbf9-f2a122477a06" providerId="ADAL" clId="{BC027D7F-0688-49B2-B6B1-0A58E23657A7}" dt="2026-10-04T21:05:19.489" v="1507" actId="1076"/>
          <ac:spMkLst>
            <pc:docMk/>
            <pc:sldMk cId="3887579892" sldId="280"/>
            <ac:spMk id="52" creationId="{EF3D2201-62FC-4C65-ADA0-327F681139C4}"/>
          </ac:spMkLst>
        </pc:spChg>
        <pc:spChg chg="mod">
          <ac:chgData name="Fatima Sulman (2613780)" userId="e0fb1686-51df-498e-bbf9-f2a122477a06" providerId="ADAL" clId="{BC027D7F-0688-49B2-B6B1-0A58E23657A7}" dt="2026-10-04T21:05:14.750" v="1506" actId="1076"/>
          <ac:spMkLst>
            <pc:docMk/>
            <pc:sldMk cId="3887579892" sldId="280"/>
            <ac:spMk id="54" creationId="{D0A6A593-47E4-4B49-AA6D-52F8874CB4E1}"/>
          </ac:spMkLst>
        </pc:spChg>
        <pc:spChg chg="mod">
          <ac:chgData name="Fatima Sulman (2613780)" userId="e0fb1686-51df-498e-bbf9-f2a122477a06" providerId="ADAL" clId="{BC027D7F-0688-49B2-B6B1-0A58E23657A7}" dt="2026-10-04T21:05:14.750" v="1506" actId="1076"/>
          <ac:spMkLst>
            <pc:docMk/>
            <pc:sldMk cId="3887579892" sldId="280"/>
            <ac:spMk id="55" creationId="{B6E4140A-62C5-4AC5-9815-F2E1EC98F9F6}"/>
          </ac:spMkLst>
        </pc:spChg>
        <pc:spChg chg="mod">
          <ac:chgData name="Fatima Sulman (2613780)" userId="e0fb1686-51df-498e-bbf9-f2a122477a06" providerId="ADAL" clId="{BC027D7F-0688-49B2-B6B1-0A58E23657A7}" dt="2026-10-04T21:05:14.750" v="1506" actId="1076"/>
          <ac:spMkLst>
            <pc:docMk/>
            <pc:sldMk cId="3887579892" sldId="280"/>
            <ac:spMk id="56" creationId="{2BB05B54-8B23-444D-95F1-028389DEF5DE}"/>
          </ac:spMkLst>
        </pc:spChg>
        <pc:spChg chg="mod">
          <ac:chgData name="Fatima Sulman (2613780)" userId="e0fb1686-51df-498e-bbf9-f2a122477a06" providerId="ADAL" clId="{BC027D7F-0688-49B2-B6B1-0A58E23657A7}" dt="2026-10-04T21:05:14.750" v="1506" actId="1076"/>
          <ac:spMkLst>
            <pc:docMk/>
            <pc:sldMk cId="3887579892" sldId="280"/>
            <ac:spMk id="57" creationId="{FCD192F6-CF13-4B1C-AF7D-85317A2D8C92}"/>
          </ac:spMkLst>
        </pc:spChg>
        <pc:spChg chg="mod">
          <ac:chgData name="Fatima Sulman (2613780)" userId="e0fb1686-51df-498e-bbf9-f2a122477a06" providerId="ADAL" clId="{BC027D7F-0688-49B2-B6B1-0A58E23657A7}" dt="2026-10-04T21:05:14.750" v="1506" actId="1076"/>
          <ac:spMkLst>
            <pc:docMk/>
            <pc:sldMk cId="3887579892" sldId="280"/>
            <ac:spMk id="59" creationId="{8AA6F9D2-5C11-4285-A4B0-23EFFF22BC80}"/>
          </ac:spMkLst>
        </pc:spChg>
        <pc:spChg chg="mod">
          <ac:chgData name="Fatima Sulman (2613780)" userId="e0fb1686-51df-498e-bbf9-f2a122477a06" providerId="ADAL" clId="{BC027D7F-0688-49B2-B6B1-0A58E23657A7}" dt="2026-10-04T21:05:14.750" v="1506" actId="1076"/>
          <ac:spMkLst>
            <pc:docMk/>
            <pc:sldMk cId="3887579892" sldId="280"/>
            <ac:spMk id="60" creationId="{972C0779-96D7-4A7C-B110-5886B8B5DF43}"/>
          </ac:spMkLst>
        </pc:spChg>
        <pc:spChg chg="mod">
          <ac:chgData name="Fatima Sulman (2613780)" userId="e0fb1686-51df-498e-bbf9-f2a122477a06" providerId="ADAL" clId="{BC027D7F-0688-49B2-B6B1-0A58E23657A7}" dt="2026-10-04T21:04:04.395" v="1497" actId="1035"/>
          <ac:spMkLst>
            <pc:docMk/>
            <pc:sldMk cId="3887579892" sldId="280"/>
            <ac:spMk id="61" creationId="{4533D40B-18F2-4A93-B829-E6C6A0AC582E}"/>
          </ac:spMkLst>
        </pc:spChg>
        <pc:spChg chg="mod">
          <ac:chgData name="Fatima Sulman (2613780)" userId="e0fb1686-51df-498e-bbf9-f2a122477a06" providerId="ADAL" clId="{BC027D7F-0688-49B2-B6B1-0A58E23657A7}" dt="2026-10-04T21:05:14.750" v="1506" actId="1076"/>
          <ac:spMkLst>
            <pc:docMk/>
            <pc:sldMk cId="3887579892" sldId="280"/>
            <ac:spMk id="62" creationId="{0B3AC97E-B521-48C2-8635-E6E2BFE55FC9}"/>
          </ac:spMkLst>
        </pc:spChg>
        <pc:spChg chg="mod">
          <ac:chgData name="Fatima Sulman (2613780)" userId="e0fb1686-51df-498e-bbf9-f2a122477a06" providerId="ADAL" clId="{BC027D7F-0688-49B2-B6B1-0A58E23657A7}" dt="2026-10-04T21:05:14.750" v="1506" actId="1076"/>
          <ac:spMkLst>
            <pc:docMk/>
            <pc:sldMk cId="3887579892" sldId="280"/>
            <ac:spMk id="63" creationId="{7F864FC8-AB3C-49D8-83BB-14DA025641EE}"/>
          </ac:spMkLst>
        </pc:spChg>
        <pc:spChg chg="mod">
          <ac:chgData name="Fatima Sulman (2613780)" userId="e0fb1686-51df-498e-bbf9-f2a122477a06" providerId="ADAL" clId="{BC027D7F-0688-49B2-B6B1-0A58E23657A7}" dt="2026-10-04T21:05:14.750" v="1506" actId="1076"/>
          <ac:spMkLst>
            <pc:docMk/>
            <pc:sldMk cId="3887579892" sldId="280"/>
            <ac:spMk id="64" creationId="{F62F4F23-3E58-4391-99F6-14D56BFAABEA}"/>
          </ac:spMkLst>
        </pc:spChg>
        <pc:spChg chg="mod">
          <ac:chgData name="Fatima Sulman (2613780)" userId="e0fb1686-51df-498e-bbf9-f2a122477a06" providerId="ADAL" clId="{BC027D7F-0688-49B2-B6B1-0A58E23657A7}" dt="2026-10-04T21:04:04.395" v="1497" actId="1035"/>
          <ac:spMkLst>
            <pc:docMk/>
            <pc:sldMk cId="3887579892" sldId="280"/>
            <ac:spMk id="65" creationId="{66455EB6-E255-40C5-AFB5-4353F1040930}"/>
          </ac:spMkLst>
        </pc:spChg>
        <pc:spChg chg="mod">
          <ac:chgData name="Fatima Sulman (2613780)" userId="e0fb1686-51df-498e-bbf9-f2a122477a06" providerId="ADAL" clId="{BC027D7F-0688-49B2-B6B1-0A58E23657A7}" dt="2026-10-04T21:05:14.750" v="1506" actId="1076"/>
          <ac:spMkLst>
            <pc:docMk/>
            <pc:sldMk cId="3887579892" sldId="280"/>
            <ac:spMk id="68" creationId="{9B27E552-9858-46C0-912C-4365788798C8}"/>
          </ac:spMkLst>
        </pc:spChg>
        <pc:spChg chg="mod">
          <ac:chgData name="Fatima Sulman (2613780)" userId="e0fb1686-51df-498e-bbf9-f2a122477a06" providerId="ADAL" clId="{BC027D7F-0688-49B2-B6B1-0A58E23657A7}" dt="2026-10-04T21:05:09.703" v="1505" actId="1076"/>
          <ac:spMkLst>
            <pc:docMk/>
            <pc:sldMk cId="3887579892" sldId="280"/>
            <ac:spMk id="70" creationId="{1A4AFC64-5C16-40F4-BDFA-E62EE3AAEA23}"/>
          </ac:spMkLst>
        </pc:spChg>
        <pc:spChg chg="mod">
          <ac:chgData name="Fatima Sulman (2613780)" userId="e0fb1686-51df-498e-bbf9-f2a122477a06" providerId="ADAL" clId="{BC027D7F-0688-49B2-B6B1-0A58E23657A7}" dt="2026-10-04T21:04:20.222" v="1499" actId="1076"/>
          <ac:spMkLst>
            <pc:docMk/>
            <pc:sldMk cId="3887579892" sldId="280"/>
            <ac:spMk id="71" creationId="{4F438411-AB3F-41D1-B7B0-3BD67465A272}"/>
          </ac:spMkLst>
        </pc:spChg>
        <pc:spChg chg="mod">
          <ac:chgData name="Fatima Sulman (2613780)" userId="e0fb1686-51df-498e-bbf9-f2a122477a06" providerId="ADAL" clId="{BC027D7F-0688-49B2-B6B1-0A58E23657A7}" dt="2026-10-04T21:05:02.307" v="1504" actId="1076"/>
          <ac:spMkLst>
            <pc:docMk/>
            <pc:sldMk cId="3887579892" sldId="280"/>
            <ac:spMk id="72" creationId="{EC8E95A8-22FE-44FA-B5A6-2AA2D47A5BB3}"/>
          </ac:spMkLst>
        </pc:spChg>
        <pc:spChg chg="mod">
          <ac:chgData name="Fatima Sulman (2613780)" userId="e0fb1686-51df-498e-bbf9-f2a122477a06" providerId="ADAL" clId="{BC027D7F-0688-49B2-B6B1-0A58E23657A7}" dt="2026-10-04T21:04:57.382" v="1503" actId="1076"/>
          <ac:spMkLst>
            <pc:docMk/>
            <pc:sldMk cId="3887579892" sldId="280"/>
            <ac:spMk id="74" creationId="{69FF00E7-041A-4CE9-A6E6-F43110659DE0}"/>
          </ac:spMkLst>
        </pc:spChg>
        <pc:spChg chg="mod">
          <ac:chgData name="Fatima Sulman (2613780)" userId="e0fb1686-51df-498e-bbf9-f2a122477a06" providerId="ADAL" clId="{BC027D7F-0688-49B2-B6B1-0A58E23657A7}" dt="2026-10-04T21:04:57.382" v="1503" actId="1076"/>
          <ac:spMkLst>
            <pc:docMk/>
            <pc:sldMk cId="3887579892" sldId="280"/>
            <ac:spMk id="75" creationId="{81654380-670A-482D-81FB-A4FFEA61023A}"/>
          </ac:spMkLst>
        </pc:spChg>
        <pc:spChg chg="mod">
          <ac:chgData name="Fatima Sulman (2613780)" userId="e0fb1686-51df-498e-bbf9-f2a122477a06" providerId="ADAL" clId="{BC027D7F-0688-49B2-B6B1-0A58E23657A7}" dt="2026-10-04T21:04:57.382" v="1503" actId="1076"/>
          <ac:spMkLst>
            <pc:docMk/>
            <pc:sldMk cId="3887579892" sldId="280"/>
            <ac:spMk id="76" creationId="{FB01E3B0-9770-4D5C-9138-8D07EBC83D72}"/>
          </ac:spMkLst>
        </pc:spChg>
        <pc:spChg chg="mod">
          <ac:chgData name="Fatima Sulman (2613780)" userId="e0fb1686-51df-498e-bbf9-f2a122477a06" providerId="ADAL" clId="{BC027D7F-0688-49B2-B6B1-0A58E23657A7}" dt="2026-10-04T21:04:57.382" v="1503" actId="1076"/>
          <ac:spMkLst>
            <pc:docMk/>
            <pc:sldMk cId="3887579892" sldId="280"/>
            <ac:spMk id="77" creationId="{B5E3BED9-C2BD-4A86-AB16-4FB4F8651284}"/>
          </ac:spMkLst>
        </pc:spChg>
        <pc:spChg chg="mod">
          <ac:chgData name="Fatima Sulman (2613780)" userId="e0fb1686-51df-498e-bbf9-f2a122477a06" providerId="ADAL" clId="{BC027D7F-0688-49B2-B6B1-0A58E23657A7}" dt="2026-10-04T21:04:57.382" v="1503" actId="1076"/>
          <ac:spMkLst>
            <pc:docMk/>
            <pc:sldMk cId="3887579892" sldId="280"/>
            <ac:spMk id="78" creationId="{8A8D0C73-A5C6-464E-846B-C5C294BF2272}"/>
          </ac:spMkLst>
        </pc:spChg>
        <pc:grpChg chg="mod">
          <ac:chgData name="Fatima Sulman (2613780)" userId="e0fb1686-51df-498e-bbf9-f2a122477a06" providerId="ADAL" clId="{BC027D7F-0688-49B2-B6B1-0A58E23657A7}" dt="2026-10-04T21:05:19.489" v="1507" actId="1076"/>
          <ac:grpSpMkLst>
            <pc:docMk/>
            <pc:sldMk cId="3887579892" sldId="280"/>
            <ac:grpSpMk id="41" creationId="{F9B9D0B7-66BB-408F-A1CC-EA2209284AAD}"/>
          </ac:grpSpMkLst>
        </pc:grpChg>
        <pc:grpChg chg="mod">
          <ac:chgData name="Fatima Sulman (2613780)" userId="e0fb1686-51df-498e-bbf9-f2a122477a06" providerId="ADAL" clId="{BC027D7F-0688-49B2-B6B1-0A58E23657A7}" dt="2026-10-04T21:04:57.382" v="1503" actId="1076"/>
          <ac:grpSpMkLst>
            <pc:docMk/>
            <pc:sldMk cId="3887579892" sldId="280"/>
            <ac:grpSpMk id="73" creationId="{6C60D8E2-BC37-4164-84A8-5B32D836BEC3}"/>
          </ac:grpSpMkLst>
        </pc:grpChg>
        <pc:cxnChg chg="mod">
          <ac:chgData name="Fatima Sulman (2613780)" userId="e0fb1686-51df-498e-bbf9-f2a122477a06" providerId="ADAL" clId="{BC027D7F-0688-49B2-B6B1-0A58E23657A7}" dt="2026-10-04T22:04:00.839" v="3447" actId="1076"/>
          <ac:cxnSpMkLst>
            <pc:docMk/>
            <pc:sldMk cId="3887579892" sldId="280"/>
            <ac:cxnSpMk id="8" creationId="{D0986099-F5F2-4E8B-BE17-81194861A00C}"/>
          </ac:cxnSpMkLst>
        </pc:cxnChg>
        <pc:cxnChg chg="mod">
          <ac:chgData name="Fatima Sulman (2613780)" userId="e0fb1686-51df-498e-bbf9-f2a122477a06" providerId="ADAL" clId="{BC027D7F-0688-49B2-B6B1-0A58E23657A7}" dt="2026-10-04T22:03:49.991" v="3445" actId="1076"/>
          <ac:cxnSpMkLst>
            <pc:docMk/>
            <pc:sldMk cId="3887579892" sldId="280"/>
            <ac:cxnSpMk id="14" creationId="{83E690F4-843A-47A5-8620-4FB01C0D8E68}"/>
          </ac:cxnSpMkLst>
        </pc:cxnChg>
      </pc:sldChg>
      <pc:sldChg chg="addSp delSp modSp mod ord">
        <pc:chgData name="Fatima Sulman (2613780)" userId="e0fb1686-51df-498e-bbf9-f2a122477a06" providerId="ADAL" clId="{BC027D7F-0688-49B2-B6B1-0A58E23657A7}" dt="2026-10-04T22:34:25.379" v="3728"/>
        <pc:sldMkLst>
          <pc:docMk/>
          <pc:sldMk cId="727364193" sldId="283"/>
        </pc:sldMkLst>
      </pc:sldChg>
      <pc:sldChg chg="addSp delSp modSp mod">
        <pc:chgData name="Fatima Sulman (2613780)" userId="e0fb1686-51df-498e-bbf9-f2a122477a06" providerId="ADAL" clId="{BC027D7F-0688-49B2-B6B1-0A58E23657A7}" dt="2026-10-04T22:18:07.448" v="3726" actId="20577"/>
        <pc:sldMkLst>
          <pc:docMk/>
          <pc:sldMk cId="2275478364" sldId="287"/>
        </pc:sldMkLst>
        <pc:spChg chg="add mod">
          <ac:chgData name="Fatima Sulman (2613780)" userId="e0fb1686-51df-498e-bbf9-f2a122477a06" providerId="ADAL" clId="{BC027D7F-0688-49B2-B6B1-0A58E23657A7}" dt="2026-10-04T22:18:07.448" v="3726" actId="20577"/>
          <ac:spMkLst>
            <pc:docMk/>
            <pc:sldMk cId="2275478364" sldId="287"/>
            <ac:spMk id="5" creationId="{BDFA7D9D-25B7-9FFA-4445-858017FBE1FB}"/>
          </ac:spMkLst>
        </pc:spChg>
        <pc:spChg chg="mod">
          <ac:chgData name="Fatima Sulman (2613780)" userId="e0fb1686-51df-498e-bbf9-f2a122477a06" providerId="ADAL" clId="{BC027D7F-0688-49B2-B6B1-0A58E23657A7}" dt="2026-10-04T22:08:51.045" v="3519" actId="20577"/>
          <ac:spMkLst>
            <pc:docMk/>
            <pc:sldMk cId="2275478364" sldId="287"/>
            <ac:spMk id="11" creationId="{4E3F5479-058B-4FA8-92E9-18CAB8CDC5C5}"/>
          </ac:spMkLst>
        </pc:spChg>
      </pc:sldChg>
    </pc:docChg>
  </pc:docChgLst>
  <pc:docChgLst>
    <pc:chgData name="fatima sulman" userId="f732a2ee24a01fc9" providerId="LiveId" clId="{BC027D7F-0688-49B2-B6B1-0A58E23657A7}"/>
    <pc:docChg chg="undo custSel addSld delSld modSld sldOrd delMainMaster modMainMaster">
      <pc:chgData name="fatima sulman" userId="f732a2ee24a01fc9" providerId="LiveId" clId="{BC027D7F-0688-49B2-B6B1-0A58E23657A7}" dt="2026-10-11T21:55:32.275" v="3971" actId="14100"/>
      <pc:docMkLst>
        <pc:docMk/>
      </pc:docMkLst>
      <pc:sldChg chg="addSp delSp modSp mod setBg">
        <pc:chgData name="fatima sulman" userId="f732a2ee24a01fc9" providerId="LiveId" clId="{BC027D7F-0688-49B2-B6B1-0A58E23657A7}" dt="2026-10-10T21:57:53.181" v="3372" actId="208"/>
        <pc:sldMkLst>
          <pc:docMk/>
          <pc:sldMk cId="2387849042" sldId="256"/>
        </pc:sldMkLst>
        <pc:spChg chg="mod">
          <ac:chgData name="fatima sulman" userId="f732a2ee24a01fc9" providerId="LiveId" clId="{BC027D7F-0688-49B2-B6B1-0A58E23657A7}" dt="2026-10-10T17:13:38.351" v="2079" actId="3062"/>
          <ac:spMkLst>
            <pc:docMk/>
            <pc:sldMk cId="2387849042" sldId="256"/>
            <ac:spMk id="2" creationId="{C4300AEF-1595-4419-801B-6E36A33BB8CF}"/>
          </ac:spMkLst>
        </pc:spChg>
        <pc:spChg chg="add del mod">
          <ac:chgData name="fatima sulman" userId="f732a2ee24a01fc9" providerId="LiveId" clId="{BC027D7F-0688-49B2-B6B1-0A58E23657A7}" dt="2026-10-10T16:25:43.756" v="1917"/>
          <ac:spMkLst>
            <pc:docMk/>
            <pc:sldMk cId="2387849042" sldId="256"/>
            <ac:spMk id="3" creationId="{6519DAB8-E109-52D1-C491-FC4236340A80}"/>
          </ac:spMkLst>
        </pc:spChg>
        <pc:spChg chg="mod">
          <ac:chgData name="fatima sulman" userId="f732a2ee24a01fc9" providerId="LiveId" clId="{BC027D7F-0688-49B2-B6B1-0A58E23657A7}" dt="2026-10-10T21:57:40.422" v="3371" actId="208"/>
          <ac:spMkLst>
            <pc:docMk/>
            <pc:sldMk cId="2387849042" sldId="256"/>
            <ac:spMk id="4" creationId="{1C59176D-59A8-4C02-B448-EE01232FB3E7}"/>
          </ac:spMkLst>
        </pc:spChg>
        <pc:spChg chg="mod">
          <ac:chgData name="fatima sulman" userId="f732a2ee24a01fc9" providerId="LiveId" clId="{BC027D7F-0688-49B2-B6B1-0A58E23657A7}" dt="2026-10-10T21:57:53.181" v="3372" actId="208"/>
          <ac:spMkLst>
            <pc:docMk/>
            <pc:sldMk cId="2387849042" sldId="256"/>
            <ac:spMk id="5" creationId="{A50B1817-3C7F-41BC-8557-7A00C928EE16}"/>
          </ac:spMkLst>
        </pc:spChg>
        <pc:spChg chg="mod">
          <ac:chgData name="fatima sulman" userId="f732a2ee24a01fc9" providerId="LiveId" clId="{BC027D7F-0688-49B2-B6B1-0A58E23657A7}" dt="2026-10-07T20:17:14.821" v="44" actId="14100"/>
          <ac:spMkLst>
            <pc:docMk/>
            <pc:sldMk cId="2387849042" sldId="256"/>
            <ac:spMk id="16" creationId="{C36E9559-7DC0-3232-95C8-B04165CBF1EF}"/>
          </ac:spMkLst>
        </pc:spChg>
        <pc:grpChg chg="mod">
          <ac:chgData name="fatima sulman" userId="f732a2ee24a01fc9" providerId="LiveId" clId="{BC027D7F-0688-49B2-B6B1-0A58E23657A7}" dt="2026-10-10T21:53:42.717" v="3359" actId="207"/>
          <ac:grpSpMkLst>
            <pc:docMk/>
            <pc:sldMk cId="2387849042" sldId="256"/>
            <ac:grpSpMk id="7" creationId="{B95DF07A-CE7E-4D89-9AA0-25F4FFF3B9C7}"/>
          </ac:grpSpMkLst>
        </pc:grpChg>
      </pc:sldChg>
      <pc:sldChg chg="modSp add del mod">
        <pc:chgData name="fatima sulman" userId="f732a2ee24a01fc9" providerId="LiveId" clId="{BC027D7F-0688-49B2-B6B1-0A58E23657A7}" dt="2026-10-10T16:00:56.410" v="1878"/>
        <pc:sldMkLst>
          <pc:docMk/>
          <pc:sldMk cId="1086020930" sldId="257"/>
        </pc:sldMkLst>
        <pc:spChg chg="mod">
          <ac:chgData name="fatima sulman" userId="f732a2ee24a01fc9" providerId="LiveId" clId="{BC027D7F-0688-49B2-B6B1-0A58E23657A7}" dt="2026-10-10T11:45:42.564" v="1874" actId="27636"/>
          <ac:spMkLst>
            <pc:docMk/>
            <pc:sldMk cId="1086020930" sldId="257"/>
            <ac:spMk id="2" creationId="{9A13DAB2-CA90-4119-7E3B-9DE7B6942899}"/>
          </ac:spMkLst>
        </pc:spChg>
      </pc:sldChg>
      <pc:sldChg chg="add">
        <pc:chgData name="fatima sulman" userId="f732a2ee24a01fc9" providerId="LiveId" clId="{BC027D7F-0688-49B2-B6B1-0A58E23657A7}" dt="2026-10-10T16:01:04.803" v="1879"/>
        <pc:sldMkLst>
          <pc:docMk/>
          <pc:sldMk cId="904155807" sldId="258"/>
        </pc:sldMkLst>
      </pc:sldChg>
      <pc:sldChg chg="add">
        <pc:chgData name="fatima sulman" userId="f732a2ee24a01fc9" providerId="LiveId" clId="{BC027D7F-0688-49B2-B6B1-0A58E23657A7}" dt="2026-10-10T16:01:12.743" v="1880"/>
        <pc:sldMkLst>
          <pc:docMk/>
          <pc:sldMk cId="2350438168" sldId="259"/>
        </pc:sldMkLst>
      </pc:sldChg>
      <pc:sldChg chg="add">
        <pc:chgData name="fatima sulman" userId="f732a2ee24a01fc9" providerId="LiveId" clId="{BC027D7F-0688-49B2-B6B1-0A58E23657A7}" dt="2026-10-10T16:01:21.486" v="1881"/>
        <pc:sldMkLst>
          <pc:docMk/>
          <pc:sldMk cId="2784702908" sldId="260"/>
        </pc:sldMkLst>
      </pc:sldChg>
      <pc:sldChg chg="add">
        <pc:chgData name="fatima sulman" userId="f732a2ee24a01fc9" providerId="LiveId" clId="{BC027D7F-0688-49B2-B6B1-0A58E23657A7}" dt="2026-10-10T16:01:34.932" v="1882"/>
        <pc:sldMkLst>
          <pc:docMk/>
          <pc:sldMk cId="355965737" sldId="261"/>
        </pc:sldMkLst>
      </pc:sldChg>
      <pc:sldChg chg="add">
        <pc:chgData name="fatima sulman" userId="f732a2ee24a01fc9" providerId="LiveId" clId="{BC027D7F-0688-49B2-B6B1-0A58E23657A7}" dt="2026-10-10T16:01:42.788" v="1883"/>
        <pc:sldMkLst>
          <pc:docMk/>
          <pc:sldMk cId="2139153214" sldId="262"/>
        </pc:sldMkLst>
      </pc:sldChg>
      <pc:sldChg chg="add">
        <pc:chgData name="fatima sulman" userId="f732a2ee24a01fc9" providerId="LiveId" clId="{BC027D7F-0688-49B2-B6B1-0A58E23657A7}" dt="2026-10-10T16:01:52.365" v="1884"/>
        <pc:sldMkLst>
          <pc:docMk/>
          <pc:sldMk cId="2956559953" sldId="263"/>
        </pc:sldMkLst>
      </pc:sldChg>
      <pc:sldChg chg="add">
        <pc:chgData name="fatima sulman" userId="f732a2ee24a01fc9" providerId="LiveId" clId="{BC027D7F-0688-49B2-B6B1-0A58E23657A7}" dt="2026-10-10T16:02:06.803" v="1885"/>
        <pc:sldMkLst>
          <pc:docMk/>
          <pc:sldMk cId="3871915394" sldId="264"/>
        </pc:sldMkLst>
      </pc:sldChg>
      <pc:sldChg chg="modSp mod">
        <pc:chgData name="fatima sulman" userId="f732a2ee24a01fc9" providerId="LiveId" clId="{BC027D7F-0688-49B2-B6B1-0A58E23657A7}" dt="2026-10-11T21:21:44.074" v="3885" actId="20577"/>
        <pc:sldMkLst>
          <pc:docMk/>
          <pc:sldMk cId="1023783487" sldId="271"/>
        </pc:sldMkLst>
        <pc:spChg chg="mod">
          <ac:chgData name="fatima sulman" userId="f732a2ee24a01fc9" providerId="LiveId" clId="{BC027D7F-0688-49B2-B6B1-0A58E23657A7}" dt="2026-10-11T21:21:44.074" v="3885" actId="20577"/>
          <ac:spMkLst>
            <pc:docMk/>
            <pc:sldMk cId="1023783487" sldId="271"/>
            <ac:spMk id="4" creationId="{366A12F8-DD2F-AE73-677F-D5310D6D52B5}"/>
          </ac:spMkLst>
        </pc:spChg>
        <pc:spChg chg="mod">
          <ac:chgData name="fatima sulman" userId="f732a2ee24a01fc9" providerId="LiveId" clId="{BC027D7F-0688-49B2-B6B1-0A58E23657A7}" dt="2026-10-11T21:21:31.180" v="3884" actId="2711"/>
          <ac:spMkLst>
            <pc:docMk/>
            <pc:sldMk cId="1023783487" sldId="271"/>
            <ac:spMk id="15" creationId="{791AF693-3675-52A5-9E8E-C071048A1A4D}"/>
          </ac:spMkLst>
        </pc:spChg>
      </pc:sldChg>
      <pc:sldChg chg="addSp modSp mod setBg">
        <pc:chgData name="fatima sulman" userId="f732a2ee24a01fc9" providerId="LiveId" clId="{BC027D7F-0688-49B2-B6B1-0A58E23657A7}" dt="2026-10-10T22:43:50.882" v="3774" actId="1076"/>
        <pc:sldMkLst>
          <pc:docMk/>
          <pc:sldMk cId="3299715198" sldId="276"/>
        </pc:sldMkLst>
        <pc:spChg chg="mod">
          <ac:chgData name="fatima sulman" userId="f732a2ee24a01fc9" providerId="LiveId" clId="{BC027D7F-0688-49B2-B6B1-0A58E23657A7}" dt="2026-10-10T21:47:11.688" v="3293" actId="207"/>
          <ac:spMkLst>
            <pc:docMk/>
            <pc:sldMk cId="3299715198" sldId="276"/>
            <ac:spMk id="2" creationId="{D8D4CE26-A2FC-414B-E207-66D62881CD44}"/>
          </ac:spMkLst>
        </pc:spChg>
        <pc:spChg chg="add mod">
          <ac:chgData name="fatima sulman" userId="f732a2ee24a01fc9" providerId="LiveId" clId="{BC027D7F-0688-49B2-B6B1-0A58E23657A7}" dt="2026-10-10T17:13:15.419" v="2077" actId="33987"/>
          <ac:spMkLst>
            <pc:docMk/>
            <pc:sldMk cId="3299715198" sldId="276"/>
            <ac:spMk id="3" creationId="{E4E1D524-BCE7-F889-454D-BEE613815080}"/>
          </ac:spMkLst>
        </pc:spChg>
        <pc:spChg chg="add mod">
          <ac:chgData name="fatima sulman" userId="f732a2ee24a01fc9" providerId="LiveId" clId="{BC027D7F-0688-49B2-B6B1-0A58E23657A7}" dt="2026-10-10T22:43:50.882" v="3774" actId="1076"/>
          <ac:spMkLst>
            <pc:docMk/>
            <pc:sldMk cId="3299715198" sldId="276"/>
            <ac:spMk id="5" creationId="{F50B8845-192F-C9EE-02C7-D79FAF274D1F}"/>
          </ac:spMkLst>
        </pc:spChg>
        <pc:spChg chg="mod">
          <ac:chgData name="fatima sulman" userId="f732a2ee24a01fc9" providerId="LiveId" clId="{BC027D7F-0688-49B2-B6B1-0A58E23657A7}" dt="2026-10-10T17:42:16.863" v="2156" actId="1076"/>
          <ac:spMkLst>
            <pc:docMk/>
            <pc:sldMk cId="3299715198" sldId="276"/>
            <ac:spMk id="11" creationId="{4E3F5479-058B-4FA8-92E9-18CAB8CDC5C5}"/>
          </ac:spMkLst>
        </pc:spChg>
        <pc:spChg chg="mod">
          <ac:chgData name="fatima sulman" userId="f732a2ee24a01fc9" providerId="LiveId" clId="{BC027D7F-0688-49B2-B6B1-0A58E23657A7}" dt="2026-10-10T22:20:45.634" v="3552" actId="207"/>
          <ac:spMkLst>
            <pc:docMk/>
            <pc:sldMk cId="3299715198" sldId="276"/>
            <ac:spMk id="13" creationId="{E3ECCC05-FF78-40FA-84FF-172821D8B58A}"/>
          </ac:spMkLst>
        </pc:spChg>
        <pc:spChg chg="mod">
          <ac:chgData name="fatima sulman" userId="f732a2ee24a01fc9" providerId="LiveId" clId="{BC027D7F-0688-49B2-B6B1-0A58E23657A7}" dt="2026-10-10T21:43:33.846" v="3260" actId="207"/>
          <ac:spMkLst>
            <pc:docMk/>
            <pc:sldMk cId="3299715198" sldId="276"/>
            <ac:spMk id="15" creationId="{416F1356-9015-4B5C-9C64-3C1D963E5F59}"/>
          </ac:spMkLst>
        </pc:spChg>
        <pc:spChg chg="mod">
          <ac:chgData name="fatima sulman" userId="f732a2ee24a01fc9" providerId="LiveId" clId="{BC027D7F-0688-49B2-B6B1-0A58E23657A7}" dt="2026-10-10T21:54:11.108" v="3363" actId="113"/>
          <ac:spMkLst>
            <pc:docMk/>
            <pc:sldMk cId="3299715198" sldId="276"/>
            <ac:spMk id="16" creationId="{D6178536-4D8A-4FF2-BBDC-4B3E7E0FCF26}"/>
          </ac:spMkLst>
        </pc:spChg>
        <pc:spChg chg="mod">
          <ac:chgData name="fatima sulman" userId="f732a2ee24a01fc9" providerId="LiveId" clId="{BC027D7F-0688-49B2-B6B1-0A58E23657A7}" dt="2026-10-10T21:54:13.975" v="3364" actId="113"/>
          <ac:spMkLst>
            <pc:docMk/>
            <pc:sldMk cId="3299715198" sldId="276"/>
            <ac:spMk id="19" creationId="{EB7F2E37-0ACF-4E8A-9C1D-EC5B65BA2906}"/>
          </ac:spMkLst>
        </pc:spChg>
        <pc:spChg chg="mod">
          <ac:chgData name="fatima sulman" userId="f732a2ee24a01fc9" providerId="LiveId" clId="{BC027D7F-0688-49B2-B6B1-0A58E23657A7}" dt="2026-10-10T21:43:36.368" v="3261" actId="207"/>
          <ac:spMkLst>
            <pc:docMk/>
            <pc:sldMk cId="3299715198" sldId="276"/>
            <ac:spMk id="20" creationId="{88F812F5-70AF-4FBD-80D9-D59B3C456D5E}"/>
          </ac:spMkLst>
        </pc:spChg>
        <pc:spChg chg="mod">
          <ac:chgData name="fatima sulman" userId="f732a2ee24a01fc9" providerId="LiveId" clId="{BC027D7F-0688-49B2-B6B1-0A58E23657A7}" dt="2026-10-10T21:54:18.701" v="3365" actId="113"/>
          <ac:spMkLst>
            <pc:docMk/>
            <pc:sldMk cId="3299715198" sldId="276"/>
            <ac:spMk id="21" creationId="{952C5002-7E64-4069-ACA0-6876E54A9B46}"/>
          </ac:spMkLst>
        </pc:spChg>
        <pc:spChg chg="mod">
          <ac:chgData name="fatima sulman" userId="f732a2ee24a01fc9" providerId="LiveId" clId="{BC027D7F-0688-49B2-B6B1-0A58E23657A7}" dt="2026-10-10T21:43:39.109" v="3262" actId="207"/>
          <ac:spMkLst>
            <pc:docMk/>
            <pc:sldMk cId="3299715198" sldId="276"/>
            <ac:spMk id="22" creationId="{A49C5F3A-6F0D-4A0F-AE6E-92F342C22ACD}"/>
          </ac:spMkLst>
        </pc:spChg>
        <pc:spChg chg="mod">
          <ac:chgData name="fatima sulman" userId="f732a2ee24a01fc9" providerId="LiveId" clId="{BC027D7F-0688-49B2-B6B1-0A58E23657A7}" dt="2026-10-10T21:44:09.895" v="3268" actId="208"/>
          <ac:spMkLst>
            <pc:docMk/>
            <pc:sldMk cId="3299715198" sldId="276"/>
            <ac:spMk id="25" creationId="{94A75A79-A67A-4A23-8588-7FC5EB9A5183}"/>
          </ac:spMkLst>
        </pc:spChg>
        <pc:spChg chg="mod">
          <ac:chgData name="fatima sulman" userId="f732a2ee24a01fc9" providerId="LiveId" clId="{BC027D7F-0688-49B2-B6B1-0A58E23657A7}" dt="2026-10-10T21:43:30.707" v="3259" actId="207"/>
          <ac:spMkLst>
            <pc:docMk/>
            <pc:sldMk cId="3299715198" sldId="276"/>
            <ac:spMk id="26" creationId="{BBC62739-FA35-49F8-8929-743B31F55A69}"/>
          </ac:spMkLst>
        </pc:spChg>
        <pc:spChg chg="mod">
          <ac:chgData name="fatima sulman" userId="f732a2ee24a01fc9" providerId="LiveId" clId="{BC027D7F-0688-49B2-B6B1-0A58E23657A7}" dt="2026-10-10T21:45:09.587" v="3281" actId="208"/>
          <ac:spMkLst>
            <pc:docMk/>
            <pc:sldMk cId="3299715198" sldId="276"/>
            <ac:spMk id="27" creationId="{71BB375D-5EE6-4428-9817-2C7DB6B94332}"/>
          </ac:spMkLst>
        </pc:spChg>
        <pc:spChg chg="mod">
          <ac:chgData name="fatima sulman" userId="f732a2ee24a01fc9" providerId="LiveId" clId="{BC027D7F-0688-49B2-B6B1-0A58E23657A7}" dt="2026-10-10T21:43:44.303" v="3264" actId="207"/>
          <ac:spMkLst>
            <pc:docMk/>
            <pc:sldMk cId="3299715198" sldId="276"/>
            <ac:spMk id="28" creationId="{B3A511B7-C7F3-4107-9962-1E10D2E087DD}"/>
          </ac:spMkLst>
        </pc:spChg>
        <pc:spChg chg="mod">
          <ac:chgData name="fatima sulman" userId="f732a2ee24a01fc9" providerId="LiveId" clId="{BC027D7F-0688-49B2-B6B1-0A58E23657A7}" dt="2026-10-10T21:44:16.203" v="3270" actId="208"/>
          <ac:spMkLst>
            <pc:docMk/>
            <pc:sldMk cId="3299715198" sldId="276"/>
            <ac:spMk id="29" creationId="{D4D7D4B6-62C2-45AB-89A5-3A41DA021FD2}"/>
          </ac:spMkLst>
        </pc:spChg>
        <pc:spChg chg="mod">
          <ac:chgData name="fatima sulman" userId="f732a2ee24a01fc9" providerId="LiveId" clId="{BC027D7F-0688-49B2-B6B1-0A58E23657A7}" dt="2026-10-10T21:43:47.047" v="3265" actId="207"/>
          <ac:spMkLst>
            <pc:docMk/>
            <pc:sldMk cId="3299715198" sldId="276"/>
            <ac:spMk id="30" creationId="{83902602-D4BC-4D44-AC14-BB55A86C5D06}"/>
          </ac:spMkLst>
        </pc:spChg>
        <pc:spChg chg="mod">
          <ac:chgData name="fatima sulman" userId="f732a2ee24a01fc9" providerId="LiveId" clId="{BC027D7F-0688-49B2-B6B1-0A58E23657A7}" dt="2026-10-07T20:19:05.788" v="52" actId="1076"/>
          <ac:spMkLst>
            <pc:docMk/>
            <pc:sldMk cId="3299715198" sldId="276"/>
            <ac:spMk id="32" creationId="{56E8F5A5-5318-470B-8F42-337C264086AA}"/>
          </ac:spMkLst>
        </pc:spChg>
        <pc:spChg chg="mod">
          <ac:chgData name="fatima sulman" userId="f732a2ee24a01fc9" providerId="LiveId" clId="{BC027D7F-0688-49B2-B6B1-0A58E23657A7}" dt="2026-10-07T20:19:05.788" v="52" actId="1076"/>
          <ac:spMkLst>
            <pc:docMk/>
            <pc:sldMk cId="3299715198" sldId="276"/>
            <ac:spMk id="33" creationId="{6AA1356D-8F1B-4281-BEC5-5B4EBF7467B1}"/>
          </ac:spMkLst>
        </pc:spChg>
        <pc:spChg chg="mod">
          <ac:chgData name="fatima sulman" userId="f732a2ee24a01fc9" providerId="LiveId" clId="{BC027D7F-0688-49B2-B6B1-0A58E23657A7}" dt="2026-10-10T21:26:25.097" v="3187" actId="207"/>
          <ac:spMkLst>
            <pc:docMk/>
            <pc:sldMk cId="3299715198" sldId="276"/>
            <ac:spMk id="34" creationId="{6FB02354-C73F-4DCF-8004-E9CCA66963EA}"/>
          </ac:spMkLst>
        </pc:spChg>
        <pc:spChg chg="mod">
          <ac:chgData name="fatima sulman" userId="f732a2ee24a01fc9" providerId="LiveId" clId="{BC027D7F-0688-49B2-B6B1-0A58E23657A7}" dt="2026-10-10T21:26:34.653" v="3189" actId="207"/>
          <ac:spMkLst>
            <pc:docMk/>
            <pc:sldMk cId="3299715198" sldId="276"/>
            <ac:spMk id="35" creationId="{557E39B2-E017-4E5C-B53E-DDE3B9D4C92C}"/>
          </ac:spMkLst>
        </pc:spChg>
        <pc:spChg chg="mod">
          <ac:chgData name="fatima sulman" userId="f732a2ee24a01fc9" providerId="LiveId" clId="{BC027D7F-0688-49B2-B6B1-0A58E23657A7}" dt="2026-10-07T20:18:40.782" v="48" actId="1076"/>
          <ac:spMkLst>
            <pc:docMk/>
            <pc:sldMk cId="3299715198" sldId="276"/>
            <ac:spMk id="37" creationId="{D1391604-D4EC-48A8-AE57-EDF194392FB1}"/>
          </ac:spMkLst>
        </pc:spChg>
        <pc:spChg chg="mod">
          <ac:chgData name="fatima sulman" userId="f732a2ee24a01fc9" providerId="LiveId" clId="{BC027D7F-0688-49B2-B6B1-0A58E23657A7}" dt="2026-10-07T20:18:40.782" v="48" actId="1076"/>
          <ac:spMkLst>
            <pc:docMk/>
            <pc:sldMk cId="3299715198" sldId="276"/>
            <ac:spMk id="38" creationId="{44A4D0F8-0767-41BC-BE62-0AED99EC8B25}"/>
          </ac:spMkLst>
        </pc:spChg>
        <pc:spChg chg="mod">
          <ac:chgData name="fatima sulman" userId="f732a2ee24a01fc9" providerId="LiveId" clId="{BC027D7F-0688-49B2-B6B1-0A58E23657A7}" dt="2026-10-07T20:19:34.422" v="56" actId="1076"/>
          <ac:spMkLst>
            <pc:docMk/>
            <pc:sldMk cId="3299715198" sldId="276"/>
            <ac:spMk id="40" creationId="{351831F3-9830-4A23-8B34-11A3FCCA027E}"/>
          </ac:spMkLst>
        </pc:spChg>
        <pc:spChg chg="mod">
          <ac:chgData name="fatima sulman" userId="f732a2ee24a01fc9" providerId="LiveId" clId="{BC027D7F-0688-49B2-B6B1-0A58E23657A7}" dt="2026-10-07T20:19:34.422" v="56" actId="1076"/>
          <ac:spMkLst>
            <pc:docMk/>
            <pc:sldMk cId="3299715198" sldId="276"/>
            <ac:spMk id="41" creationId="{CDB8F87B-81A2-480F-ADA8-BFB5FD890ACD}"/>
          </ac:spMkLst>
        </pc:spChg>
        <pc:spChg chg="mod">
          <ac:chgData name="fatima sulman" userId="f732a2ee24a01fc9" providerId="LiveId" clId="{BC027D7F-0688-49B2-B6B1-0A58E23657A7}" dt="2026-10-10T21:26:38.571" v="3190" actId="207"/>
          <ac:spMkLst>
            <pc:docMk/>
            <pc:sldMk cId="3299715198" sldId="276"/>
            <ac:spMk id="42" creationId="{D131817A-5B27-4718-8BAC-45C9CEDA45D9}"/>
          </ac:spMkLst>
        </pc:spChg>
        <pc:grpChg chg="mod">
          <ac:chgData name="fatima sulman" userId="f732a2ee24a01fc9" providerId="LiveId" clId="{BC027D7F-0688-49B2-B6B1-0A58E23657A7}" dt="2026-10-10T21:26:56.229" v="3194" actId="207"/>
          <ac:grpSpMkLst>
            <pc:docMk/>
            <pc:sldMk cId="3299715198" sldId="276"/>
            <ac:grpSpMk id="31" creationId="{044C3643-8A0E-47C1-BEB8-C73203B5E58D}"/>
          </ac:grpSpMkLst>
        </pc:grpChg>
        <pc:grpChg chg="mod">
          <ac:chgData name="fatima sulman" userId="f732a2ee24a01fc9" providerId="LiveId" clId="{BC027D7F-0688-49B2-B6B1-0A58E23657A7}" dt="2026-10-10T21:26:59.325" v="3195" actId="207"/>
          <ac:grpSpMkLst>
            <pc:docMk/>
            <pc:sldMk cId="3299715198" sldId="276"/>
            <ac:grpSpMk id="36" creationId="{ECC5F635-1712-4572-A9EC-F94E2199DDBD}"/>
          </ac:grpSpMkLst>
        </pc:grpChg>
        <pc:grpChg chg="mod">
          <ac:chgData name="fatima sulman" userId="f732a2ee24a01fc9" providerId="LiveId" clId="{BC027D7F-0688-49B2-B6B1-0A58E23657A7}" dt="2026-10-10T21:26:32.028" v="3188" actId="207"/>
          <ac:grpSpMkLst>
            <pc:docMk/>
            <pc:sldMk cId="3299715198" sldId="276"/>
            <ac:grpSpMk id="39" creationId="{5BC0E3F0-447D-4721-AB1F-C8243BA36671}"/>
          </ac:grpSpMkLst>
        </pc:grpChg>
      </pc:sldChg>
      <pc:sldChg chg="addSp delSp modSp mod setBg">
        <pc:chgData name="fatima sulman" userId="f732a2ee24a01fc9" providerId="LiveId" clId="{BC027D7F-0688-49B2-B6B1-0A58E23657A7}" dt="2026-10-10T21:47:05.171" v="3292" actId="207"/>
        <pc:sldMkLst>
          <pc:docMk/>
          <pc:sldMk cId="822569134" sldId="277"/>
        </pc:sldMkLst>
        <pc:spChg chg="mod">
          <ac:chgData name="fatima sulman" userId="f732a2ee24a01fc9" providerId="LiveId" clId="{BC027D7F-0688-49B2-B6B1-0A58E23657A7}" dt="2026-10-10T21:45:17.776" v="3282" actId="208"/>
          <ac:spMkLst>
            <pc:docMk/>
            <pc:sldMk cId="822569134" sldId="277"/>
            <ac:spMk id="2" creationId="{5B804E9F-B6B5-41F9-9B63-9AF435FDC2B7}"/>
          </ac:spMkLst>
        </pc:spChg>
        <pc:spChg chg="mod">
          <ac:chgData name="fatima sulman" userId="f732a2ee24a01fc9" providerId="LiveId" clId="{BC027D7F-0688-49B2-B6B1-0A58E23657A7}" dt="2026-10-10T21:47:01.146" v="3291" actId="207"/>
          <ac:spMkLst>
            <pc:docMk/>
            <pc:sldMk cId="822569134" sldId="277"/>
            <ac:spMk id="3" creationId="{D4C91ABF-7E8F-2E2B-D7AF-DE48A47B24CC}"/>
          </ac:spMkLst>
        </pc:spChg>
        <pc:spChg chg="add del">
          <ac:chgData name="fatima sulman" userId="f732a2ee24a01fc9" providerId="LiveId" clId="{BC027D7F-0688-49B2-B6B1-0A58E23657A7}" dt="2026-10-10T16:51:30.351" v="1985" actId="11529"/>
          <ac:spMkLst>
            <pc:docMk/>
            <pc:sldMk cId="822569134" sldId="277"/>
            <ac:spMk id="4" creationId="{D0D483B3-2252-5620-CFDB-0D9341C2C8C8}"/>
          </ac:spMkLst>
        </pc:spChg>
        <pc:spChg chg="add del">
          <ac:chgData name="fatima sulman" userId="f732a2ee24a01fc9" providerId="LiveId" clId="{BC027D7F-0688-49B2-B6B1-0A58E23657A7}" dt="2026-10-10T16:51:57.318" v="1987" actId="11529"/>
          <ac:spMkLst>
            <pc:docMk/>
            <pc:sldMk cId="822569134" sldId="277"/>
            <ac:spMk id="5" creationId="{95DB38E5-BB21-B952-0A2C-1FCB7DEAC7D8}"/>
          </ac:spMkLst>
        </pc:spChg>
        <pc:spChg chg="add mod">
          <ac:chgData name="fatima sulman" userId="f732a2ee24a01fc9" providerId="LiveId" clId="{BC027D7F-0688-49B2-B6B1-0A58E23657A7}" dt="2026-10-10T21:47:05.171" v="3292" actId="207"/>
          <ac:spMkLst>
            <pc:docMk/>
            <pc:sldMk cId="822569134" sldId="277"/>
            <ac:spMk id="6" creationId="{9EBF9398-6C2C-7F02-3C3B-D4B9902B8379}"/>
          </ac:spMkLst>
        </pc:spChg>
        <pc:spChg chg="mod">
          <ac:chgData name="fatima sulman" userId="f732a2ee24a01fc9" providerId="LiveId" clId="{BC027D7F-0688-49B2-B6B1-0A58E23657A7}" dt="2026-10-10T16:08:06.288" v="1902" actId="1076"/>
          <ac:spMkLst>
            <pc:docMk/>
            <pc:sldMk cId="822569134" sldId="277"/>
            <ac:spMk id="7" creationId="{1E09120F-C004-2803-52E0-64021DAF86CD}"/>
          </ac:spMkLst>
        </pc:spChg>
        <pc:spChg chg="add mod">
          <ac:chgData name="fatima sulman" userId="f732a2ee24a01fc9" providerId="LiveId" clId="{BC027D7F-0688-49B2-B6B1-0A58E23657A7}" dt="2026-10-10T17:12:28.118" v="2074" actId="33987"/>
          <ac:spMkLst>
            <pc:docMk/>
            <pc:sldMk cId="822569134" sldId="277"/>
            <ac:spMk id="10" creationId="{285FBAAD-ED94-8488-EBAC-FA6D936952A7}"/>
          </ac:spMkLst>
        </pc:spChg>
        <pc:spChg chg="mod">
          <ac:chgData name="fatima sulman" userId="f732a2ee24a01fc9" providerId="LiveId" clId="{BC027D7F-0688-49B2-B6B1-0A58E23657A7}" dt="2026-10-10T17:12:49.910" v="2075" actId="3062"/>
          <ac:spMkLst>
            <pc:docMk/>
            <pc:sldMk cId="822569134" sldId="277"/>
            <ac:spMk id="11" creationId="{4E3F5479-058B-4FA8-92E9-18CAB8CDC5C5}"/>
          </ac:spMkLst>
        </pc:spChg>
        <pc:spChg chg="mod">
          <ac:chgData name="fatima sulman" userId="f732a2ee24a01fc9" providerId="LiveId" clId="{BC027D7F-0688-49B2-B6B1-0A58E23657A7}" dt="2026-10-08T21:25:49.525" v="579" actId="20577"/>
          <ac:spMkLst>
            <pc:docMk/>
            <pc:sldMk cId="822569134" sldId="277"/>
            <ac:spMk id="16" creationId="{56F0C72D-A2D6-B49D-2351-8837AF17DCD2}"/>
          </ac:spMkLst>
        </pc:spChg>
        <pc:spChg chg="mod">
          <ac:chgData name="fatima sulman" userId="f732a2ee24a01fc9" providerId="LiveId" clId="{BC027D7F-0688-49B2-B6B1-0A58E23657A7}" dt="2026-10-10T21:45:20.954" v="3284" actId="208"/>
          <ac:spMkLst>
            <pc:docMk/>
            <pc:sldMk cId="822569134" sldId="277"/>
            <ac:spMk id="43" creationId="{0092C447-C8E1-4B12-B012-E6D21CBB1FBE}"/>
          </ac:spMkLst>
        </pc:spChg>
        <pc:spChg chg="mod">
          <ac:chgData name="fatima sulman" userId="f732a2ee24a01fc9" providerId="LiveId" clId="{BC027D7F-0688-49B2-B6B1-0A58E23657A7}" dt="2026-10-10T21:45:23.042" v="3285" actId="208"/>
          <ac:spMkLst>
            <pc:docMk/>
            <pc:sldMk cId="822569134" sldId="277"/>
            <ac:spMk id="44" creationId="{7E139379-1914-4446-8D6D-984A47041A54}"/>
          </ac:spMkLst>
        </pc:spChg>
        <pc:spChg chg="mod">
          <ac:chgData name="fatima sulman" userId="f732a2ee24a01fc9" providerId="LiveId" clId="{BC027D7F-0688-49B2-B6B1-0A58E23657A7}" dt="2026-10-10T21:45:25.418" v="3286" actId="208"/>
          <ac:spMkLst>
            <pc:docMk/>
            <pc:sldMk cId="822569134" sldId="277"/>
            <ac:spMk id="45" creationId="{F79B51BB-1B30-4ED8-B26D-21EE8BC675B2}"/>
          </ac:spMkLst>
        </pc:spChg>
        <pc:spChg chg="mod">
          <ac:chgData name="fatima sulman" userId="f732a2ee24a01fc9" providerId="LiveId" clId="{BC027D7F-0688-49B2-B6B1-0A58E23657A7}" dt="2026-10-10T16:59:59.047" v="2003" actId="207"/>
          <ac:spMkLst>
            <pc:docMk/>
            <pc:sldMk cId="822569134" sldId="277"/>
            <ac:spMk id="51" creationId="{8AA18108-5B8B-4147-84A7-D30A16BEC4EA}"/>
          </ac:spMkLst>
        </pc:spChg>
        <pc:spChg chg="mod">
          <ac:chgData name="fatima sulman" userId="f732a2ee24a01fc9" providerId="LiveId" clId="{BC027D7F-0688-49B2-B6B1-0A58E23657A7}" dt="2026-10-07T20:45:00.194" v="439" actId="1076"/>
          <ac:spMkLst>
            <pc:docMk/>
            <pc:sldMk cId="822569134" sldId="277"/>
            <ac:spMk id="54" creationId="{28FF18A5-7B4E-4493-B38D-E732E033F82F}"/>
          </ac:spMkLst>
        </pc:spChg>
        <pc:cxnChg chg="mod">
          <ac:chgData name="fatima sulman" userId="f732a2ee24a01fc9" providerId="LiveId" clId="{BC027D7F-0688-49B2-B6B1-0A58E23657A7}" dt="2026-10-07T20:07:33.907" v="8" actId="14100"/>
          <ac:cxnSpMkLst>
            <pc:docMk/>
            <pc:sldMk cId="822569134" sldId="277"/>
            <ac:cxnSpMk id="8" creationId="{D0986099-F5F2-4E8B-BE17-81194861A00C}"/>
          </ac:cxnSpMkLst>
        </pc:cxnChg>
        <pc:cxnChg chg="mod">
          <ac:chgData name="fatima sulman" userId="f732a2ee24a01fc9" providerId="LiveId" clId="{BC027D7F-0688-49B2-B6B1-0A58E23657A7}" dt="2026-10-07T20:07:26.394" v="7" actId="14100"/>
          <ac:cxnSpMkLst>
            <pc:docMk/>
            <pc:sldMk cId="822569134" sldId="277"/>
            <ac:cxnSpMk id="14" creationId="{83E690F4-843A-47A5-8620-4FB01C0D8E68}"/>
          </ac:cxnSpMkLst>
        </pc:cxnChg>
      </pc:sldChg>
      <pc:sldChg chg="addSp delSp modSp mod">
        <pc:chgData name="fatima sulman" userId="f732a2ee24a01fc9" providerId="LiveId" clId="{BC027D7F-0688-49B2-B6B1-0A58E23657A7}" dt="2026-10-11T21:29:25.344" v="3924" actId="1076"/>
        <pc:sldMkLst>
          <pc:docMk/>
          <pc:sldMk cId="1572098340" sldId="279"/>
        </pc:sldMkLst>
        <pc:spChg chg="add del mod">
          <ac:chgData name="fatima sulman" userId="f732a2ee24a01fc9" providerId="LiveId" clId="{BC027D7F-0688-49B2-B6B1-0A58E23657A7}" dt="2026-10-11T21:28:52.321" v="3908" actId="21"/>
          <ac:spMkLst>
            <pc:docMk/>
            <pc:sldMk cId="1572098340" sldId="279"/>
            <ac:spMk id="7" creationId="{29EAAF25-DC90-B022-DEFA-B0CD66E18716}"/>
          </ac:spMkLst>
        </pc:spChg>
        <pc:spChg chg="mod">
          <ac:chgData name="fatima sulman" userId="f732a2ee24a01fc9" providerId="LiveId" clId="{BC027D7F-0688-49B2-B6B1-0A58E23657A7}" dt="2026-10-11T21:29:00.785" v="3916" actId="1076"/>
          <ac:spMkLst>
            <pc:docMk/>
            <pc:sldMk cId="1572098340" sldId="279"/>
            <ac:spMk id="8" creationId="{52B117AB-7AAC-2BFC-0109-CF1CB9388A2B}"/>
          </ac:spMkLst>
        </pc:spChg>
        <pc:graphicFrameChg chg="mod">
          <ac:chgData name="fatima sulman" userId="f732a2ee24a01fc9" providerId="LiveId" clId="{BC027D7F-0688-49B2-B6B1-0A58E23657A7}" dt="2026-10-11T21:29:20.684" v="3923" actId="1076"/>
          <ac:graphicFrameMkLst>
            <pc:docMk/>
            <pc:sldMk cId="1572098340" sldId="279"/>
            <ac:graphicFrameMk id="2" creationId="{A1550FEC-FEBC-22A5-A649-A2A5BA458AEB}"/>
          </ac:graphicFrameMkLst>
        </pc:graphicFrameChg>
        <pc:graphicFrameChg chg="add del mod modGraphic">
          <ac:chgData name="fatima sulman" userId="f732a2ee24a01fc9" providerId="LiveId" clId="{BC027D7F-0688-49B2-B6B1-0A58E23657A7}" dt="2026-10-11T21:29:13.121" v="3922" actId="1076"/>
          <ac:graphicFrameMkLst>
            <pc:docMk/>
            <pc:sldMk cId="1572098340" sldId="279"/>
            <ac:graphicFrameMk id="3" creationId="{FFF94D85-C223-E6F0-8F6C-7BD3BA55E178}"/>
          </ac:graphicFrameMkLst>
        </pc:graphicFrameChg>
        <pc:graphicFrameChg chg="mod">
          <ac:chgData name="fatima sulman" userId="f732a2ee24a01fc9" providerId="LiveId" clId="{BC027D7F-0688-49B2-B6B1-0A58E23657A7}" dt="2026-10-11T21:29:25.344" v="3924" actId="1076"/>
          <ac:graphicFrameMkLst>
            <pc:docMk/>
            <pc:sldMk cId="1572098340" sldId="279"/>
            <ac:graphicFrameMk id="6" creationId="{32C5F7AE-73DF-9789-88CB-6800496B584A}"/>
          </ac:graphicFrameMkLst>
        </pc:graphicFrameChg>
      </pc:sldChg>
      <pc:sldChg chg="addSp delSp modSp mod setBg">
        <pc:chgData name="fatima sulman" userId="f732a2ee24a01fc9" providerId="LiveId" clId="{BC027D7F-0688-49B2-B6B1-0A58E23657A7}" dt="2026-10-10T21:52:34.188" v="3356" actId="692"/>
        <pc:sldMkLst>
          <pc:docMk/>
          <pc:sldMk cId="3887579892" sldId="280"/>
        </pc:sldMkLst>
        <pc:spChg chg="mod">
          <ac:chgData name="fatima sulman" userId="f732a2ee24a01fc9" providerId="LiveId" clId="{BC027D7F-0688-49B2-B6B1-0A58E23657A7}" dt="2026-10-10T21:44:26.133" v="3271" actId="207"/>
          <ac:spMkLst>
            <pc:docMk/>
            <pc:sldMk cId="3887579892" sldId="280"/>
            <ac:spMk id="3" creationId="{8DC8DEBA-4D8D-4704-A04E-32A1E0BF41F4}"/>
          </ac:spMkLst>
        </pc:spChg>
        <pc:spChg chg="add mod">
          <ac:chgData name="fatima sulman" userId="f732a2ee24a01fc9" providerId="LiveId" clId="{BC027D7F-0688-49B2-B6B1-0A58E23657A7}" dt="2026-10-10T17:14:01.481" v="2081" actId="33987"/>
          <ac:spMkLst>
            <pc:docMk/>
            <pc:sldMk cId="3887579892" sldId="280"/>
            <ac:spMk id="4" creationId="{43078B3E-2700-34CC-D1CD-B6F695384D64}"/>
          </ac:spMkLst>
        </pc:spChg>
        <pc:spChg chg="add mod">
          <ac:chgData name="fatima sulman" userId="f732a2ee24a01fc9" providerId="LiveId" clId="{BC027D7F-0688-49B2-B6B1-0A58E23657A7}" dt="2026-10-10T17:20:35.871" v="2099" actId="33987"/>
          <ac:spMkLst>
            <pc:docMk/>
            <pc:sldMk cId="3887579892" sldId="280"/>
            <ac:spMk id="5" creationId="{E1A68772-76A2-A908-5A30-97A06A981FB7}"/>
          </ac:spMkLst>
        </pc:spChg>
        <pc:spChg chg="add del mod">
          <ac:chgData name="fatima sulman" userId="f732a2ee24a01fc9" providerId="LiveId" clId="{BC027D7F-0688-49B2-B6B1-0A58E23657A7}" dt="2026-10-10T17:21:01.820" v="2101" actId="478"/>
          <ac:spMkLst>
            <pc:docMk/>
            <pc:sldMk cId="3887579892" sldId="280"/>
            <ac:spMk id="6" creationId="{4B53EBDA-EF8D-702F-867D-8BC911EAC89B}"/>
          </ac:spMkLst>
        </pc:spChg>
        <pc:spChg chg="mod">
          <ac:chgData name="fatima sulman" userId="f732a2ee24a01fc9" providerId="LiveId" clId="{BC027D7F-0688-49B2-B6B1-0A58E23657A7}" dt="2026-10-10T21:52:34.188" v="3356" actId="692"/>
          <ac:spMkLst>
            <pc:docMk/>
            <pc:sldMk cId="3887579892" sldId="280"/>
            <ac:spMk id="11" creationId="{4E3F5479-058B-4FA8-92E9-18CAB8CDC5C5}"/>
          </ac:spMkLst>
        </pc:spChg>
        <pc:spChg chg="mod">
          <ac:chgData name="fatima sulman" userId="f732a2ee24a01fc9" providerId="LiveId" clId="{BC027D7F-0688-49B2-B6B1-0A58E23657A7}" dt="2026-10-10T21:46:44.717" v="3289" actId="14100"/>
          <ac:spMkLst>
            <pc:docMk/>
            <pc:sldMk cId="3887579892" sldId="280"/>
            <ac:spMk id="12" creationId="{684BEE92-437B-7EAE-B0F9-E36E1A0FBFD0}"/>
          </ac:spMkLst>
        </pc:spChg>
        <pc:spChg chg="mod">
          <ac:chgData name="fatima sulman" userId="f732a2ee24a01fc9" providerId="LiveId" clId="{BC027D7F-0688-49B2-B6B1-0A58E23657A7}" dt="2026-10-10T21:34:43.857" v="3231" actId="207"/>
          <ac:spMkLst>
            <pc:docMk/>
            <pc:sldMk cId="3887579892" sldId="280"/>
            <ac:spMk id="22" creationId="{769CE3F0-8651-4FF1-8CAF-1E986C3831C4}"/>
          </ac:spMkLst>
        </pc:spChg>
        <pc:spChg chg="mod">
          <ac:chgData name="fatima sulman" userId="f732a2ee24a01fc9" providerId="LiveId" clId="{BC027D7F-0688-49B2-B6B1-0A58E23657A7}" dt="2026-10-10T21:44:29.039" v="3272" actId="207"/>
          <ac:spMkLst>
            <pc:docMk/>
            <pc:sldMk cId="3887579892" sldId="280"/>
            <ac:spMk id="23" creationId="{59423939-1DC9-4306-AA5D-6C0111336356}"/>
          </ac:spMkLst>
        </pc:spChg>
        <pc:spChg chg="mod">
          <ac:chgData name="fatima sulman" userId="f732a2ee24a01fc9" providerId="LiveId" clId="{BC027D7F-0688-49B2-B6B1-0A58E23657A7}" dt="2026-10-10T21:34:51.172" v="3232" actId="207"/>
          <ac:spMkLst>
            <pc:docMk/>
            <pc:sldMk cId="3887579892" sldId="280"/>
            <ac:spMk id="24" creationId="{A838DD0B-E018-44D0-A4C0-13DF2FD0288D}"/>
          </ac:spMkLst>
        </pc:spChg>
        <pc:spChg chg="mod">
          <ac:chgData name="fatima sulman" userId="f732a2ee24a01fc9" providerId="LiveId" clId="{BC027D7F-0688-49B2-B6B1-0A58E23657A7}" dt="2026-10-10T21:44:32.015" v="3273" actId="207"/>
          <ac:spMkLst>
            <pc:docMk/>
            <pc:sldMk cId="3887579892" sldId="280"/>
            <ac:spMk id="25" creationId="{B5265A05-9A0F-4DEC-9382-F51EEE742251}"/>
          </ac:spMkLst>
        </pc:spChg>
        <pc:spChg chg="mod">
          <ac:chgData name="fatima sulman" userId="f732a2ee24a01fc9" providerId="LiveId" clId="{BC027D7F-0688-49B2-B6B1-0A58E23657A7}" dt="2026-10-10T21:35:18.880" v="3237" actId="207"/>
          <ac:spMkLst>
            <pc:docMk/>
            <pc:sldMk cId="3887579892" sldId="280"/>
            <ac:spMk id="29" creationId="{8770E695-5D11-488D-931B-4C4259EC25FF}"/>
          </ac:spMkLst>
        </pc:spChg>
        <pc:spChg chg="mod">
          <ac:chgData name="fatima sulman" userId="f732a2ee24a01fc9" providerId="LiveId" clId="{BC027D7F-0688-49B2-B6B1-0A58E23657A7}" dt="2026-10-07T20:10:45.184" v="16" actId="20577"/>
          <ac:spMkLst>
            <pc:docMk/>
            <pc:sldMk cId="3887579892" sldId="280"/>
            <ac:spMk id="32" creationId="{16FB0785-0013-474B-B959-F2CC8F4C0C1E}"/>
          </ac:spMkLst>
        </pc:spChg>
        <pc:spChg chg="mod">
          <ac:chgData name="fatima sulman" userId="f732a2ee24a01fc9" providerId="LiveId" clId="{BC027D7F-0688-49B2-B6B1-0A58E23657A7}" dt="2026-10-07T20:13:08.185" v="26" actId="113"/>
          <ac:spMkLst>
            <pc:docMk/>
            <pc:sldMk cId="3887579892" sldId="280"/>
            <ac:spMk id="36" creationId="{98F5A313-1C6C-4AEE-8556-576074B1BF06}"/>
          </ac:spMkLst>
        </pc:spChg>
        <pc:spChg chg="mod">
          <ac:chgData name="fatima sulman" userId="f732a2ee24a01fc9" providerId="LiveId" clId="{BC027D7F-0688-49B2-B6B1-0A58E23657A7}" dt="2026-10-10T21:44:47.681" v="3277" actId="207"/>
          <ac:spMkLst>
            <pc:docMk/>
            <pc:sldMk cId="3887579892" sldId="280"/>
            <ac:spMk id="70" creationId="{1A4AFC64-5C16-40F4-BDFA-E62EE3AAEA23}"/>
          </ac:spMkLst>
        </pc:spChg>
        <pc:spChg chg="mod">
          <ac:chgData name="fatima sulman" userId="f732a2ee24a01fc9" providerId="LiveId" clId="{BC027D7F-0688-49B2-B6B1-0A58E23657A7}" dt="2026-10-10T21:44:50.193" v="3278" actId="207"/>
          <ac:spMkLst>
            <pc:docMk/>
            <pc:sldMk cId="3887579892" sldId="280"/>
            <ac:spMk id="71" creationId="{4F438411-AB3F-41D1-B7B0-3BD67465A272}"/>
          </ac:spMkLst>
        </pc:spChg>
        <pc:spChg chg="mod">
          <ac:chgData name="fatima sulman" userId="f732a2ee24a01fc9" providerId="LiveId" clId="{BC027D7F-0688-49B2-B6B1-0A58E23657A7}" dt="2026-10-10T21:44:53.333" v="3279" actId="207"/>
          <ac:spMkLst>
            <pc:docMk/>
            <pc:sldMk cId="3887579892" sldId="280"/>
            <ac:spMk id="72" creationId="{EC8E95A8-22FE-44FA-B5A6-2AA2D47A5BB3}"/>
          </ac:spMkLst>
        </pc:spChg>
        <pc:grpChg chg="mod">
          <ac:chgData name="fatima sulman" userId="f732a2ee24a01fc9" providerId="LiveId" clId="{BC027D7F-0688-49B2-B6B1-0A58E23657A7}" dt="2026-10-10T21:44:41.709" v="3274" actId="207"/>
          <ac:grpSpMkLst>
            <pc:docMk/>
            <pc:sldMk cId="3887579892" sldId="280"/>
            <ac:grpSpMk id="41" creationId="{F9B9D0B7-66BB-408F-A1CC-EA2209284AAD}"/>
          </ac:grpSpMkLst>
        </pc:grpChg>
        <pc:grpChg chg="mod">
          <ac:chgData name="fatima sulman" userId="f732a2ee24a01fc9" providerId="LiveId" clId="{BC027D7F-0688-49B2-B6B1-0A58E23657A7}" dt="2026-10-10T21:44:45.285" v="3276" actId="207"/>
          <ac:grpSpMkLst>
            <pc:docMk/>
            <pc:sldMk cId="3887579892" sldId="280"/>
            <ac:grpSpMk id="53" creationId="{8567F01D-3435-4405-B8A9-9C2446E042DD}"/>
          </ac:grpSpMkLst>
        </pc:grpChg>
        <pc:grpChg chg="mod">
          <ac:chgData name="fatima sulman" userId="f732a2ee24a01fc9" providerId="LiveId" clId="{BC027D7F-0688-49B2-B6B1-0A58E23657A7}" dt="2026-10-10T21:44:55.625" v="3280" actId="207"/>
          <ac:grpSpMkLst>
            <pc:docMk/>
            <pc:sldMk cId="3887579892" sldId="280"/>
            <ac:grpSpMk id="73" creationId="{6C60D8E2-BC37-4164-84A8-5B32D836BEC3}"/>
          </ac:grpSpMkLst>
        </pc:grpChg>
        <pc:cxnChg chg="mod">
          <ac:chgData name="fatima sulman" userId="f732a2ee24a01fc9" providerId="LiveId" clId="{BC027D7F-0688-49B2-B6B1-0A58E23657A7}" dt="2026-10-07T20:07:15.049" v="6" actId="14100"/>
          <ac:cxnSpMkLst>
            <pc:docMk/>
            <pc:sldMk cId="3887579892" sldId="280"/>
            <ac:cxnSpMk id="8" creationId="{D0986099-F5F2-4E8B-BE17-81194861A00C}"/>
          </ac:cxnSpMkLst>
        </pc:cxnChg>
        <pc:cxnChg chg="mod">
          <ac:chgData name="fatima sulman" userId="f732a2ee24a01fc9" providerId="LiveId" clId="{BC027D7F-0688-49B2-B6B1-0A58E23657A7}" dt="2026-10-07T20:06:46.468" v="3" actId="14100"/>
          <ac:cxnSpMkLst>
            <pc:docMk/>
            <pc:sldMk cId="3887579892" sldId="280"/>
            <ac:cxnSpMk id="14" creationId="{83E690F4-843A-47A5-8620-4FB01C0D8E68}"/>
          </ac:cxnSpMkLst>
        </pc:cxnChg>
      </pc:sldChg>
      <pc:sldChg chg="addSp delSp modSp mod setBg">
        <pc:chgData name="fatima sulman" userId="f732a2ee24a01fc9" providerId="LiveId" clId="{BC027D7F-0688-49B2-B6B1-0A58E23657A7}" dt="2026-10-10T22:19:08.549" v="3549"/>
        <pc:sldMkLst>
          <pc:docMk/>
          <pc:sldMk cId="727364193" sldId="283"/>
        </pc:sldMkLst>
        <pc:spChg chg="add del mod">
          <ac:chgData name="fatima sulman" userId="f732a2ee24a01fc9" providerId="LiveId" clId="{BC027D7F-0688-49B2-B6B1-0A58E23657A7}" dt="2026-10-10T16:29:28.890" v="1929"/>
          <ac:spMkLst>
            <pc:docMk/>
            <pc:sldMk cId="727364193" sldId="283"/>
            <ac:spMk id="2" creationId="{A0FCCC55-D307-F3C3-8908-C7653456A812}"/>
          </ac:spMkLst>
        </pc:spChg>
        <pc:spChg chg="add mod">
          <ac:chgData name="fatima sulman" userId="f732a2ee24a01fc9" providerId="LiveId" clId="{BC027D7F-0688-49B2-B6B1-0A58E23657A7}" dt="2026-10-10T17:11:06.275" v="2067" actId="33987"/>
          <ac:spMkLst>
            <pc:docMk/>
            <pc:sldMk cId="727364193" sldId="283"/>
            <ac:spMk id="3" creationId="{9F5BA919-6C07-A938-5964-313AFAFE4FA2}"/>
          </ac:spMkLst>
        </pc:spChg>
        <pc:spChg chg="add mod">
          <ac:chgData name="fatima sulman" userId="f732a2ee24a01fc9" providerId="LiveId" clId="{BC027D7F-0688-49B2-B6B1-0A58E23657A7}" dt="2026-10-10T17:12:10.839" v="2072" actId="33987"/>
          <ac:spMkLst>
            <pc:docMk/>
            <pc:sldMk cId="727364193" sldId="283"/>
            <ac:spMk id="4" creationId="{8222197D-9C81-81F3-7FF3-7FE6A6AAFE9F}"/>
          </ac:spMkLst>
        </pc:spChg>
        <pc:spChg chg="mod">
          <ac:chgData name="fatima sulman" userId="f732a2ee24a01fc9" providerId="LiveId" clId="{BC027D7F-0688-49B2-B6B1-0A58E23657A7}" dt="2026-10-10T21:36:47.099" v="3246" actId="1076"/>
          <ac:spMkLst>
            <pc:docMk/>
            <pc:sldMk cId="727364193" sldId="283"/>
            <ac:spMk id="5" creationId="{4110FB65-8314-5CAA-11B9-5DD8E2EDF88A}"/>
          </ac:spMkLst>
        </pc:spChg>
        <pc:spChg chg="mod">
          <ac:chgData name="fatima sulman" userId="f732a2ee24a01fc9" providerId="LiveId" clId="{BC027D7F-0688-49B2-B6B1-0A58E23657A7}" dt="2026-10-10T21:46:54.888" v="3290" actId="207"/>
          <ac:spMkLst>
            <pc:docMk/>
            <pc:sldMk cId="727364193" sldId="283"/>
            <ac:spMk id="6" creationId="{2B389B58-AB3D-68A1-5FF2-2C8C623EC062}"/>
          </ac:spMkLst>
        </pc:spChg>
        <pc:spChg chg="add mod">
          <ac:chgData name="fatima sulman" userId="f732a2ee24a01fc9" providerId="LiveId" clId="{BC027D7F-0688-49B2-B6B1-0A58E23657A7}" dt="2026-10-10T22:01:56.804" v="3373" actId="11529"/>
          <ac:spMkLst>
            <pc:docMk/>
            <pc:sldMk cId="727364193" sldId="283"/>
            <ac:spMk id="9" creationId="{72A82B81-D9F4-95F4-A5C0-B573F1243F9A}"/>
          </ac:spMkLst>
        </pc:spChg>
        <pc:spChg chg="add mod">
          <ac:chgData name="fatima sulman" userId="f732a2ee24a01fc9" providerId="LiveId" clId="{BC027D7F-0688-49B2-B6B1-0A58E23657A7}" dt="2026-10-10T22:03:30.845" v="3376" actId="11529"/>
          <ac:spMkLst>
            <pc:docMk/>
            <pc:sldMk cId="727364193" sldId="283"/>
            <ac:spMk id="10" creationId="{7B82F99E-910F-6E65-611E-31E4575892E2}"/>
          </ac:spMkLst>
        </pc:spChg>
        <pc:graphicFrameChg chg="mod modGraphic">
          <ac:chgData name="fatima sulman" userId="f732a2ee24a01fc9" providerId="LiveId" clId="{BC027D7F-0688-49B2-B6B1-0A58E23657A7}" dt="2026-10-10T22:19:08.549" v="3549"/>
          <ac:graphicFrameMkLst>
            <pc:docMk/>
            <pc:sldMk cId="727364193" sldId="283"/>
            <ac:graphicFrameMk id="12" creationId="{B5CAD522-CAFF-F012-A832-DF87F40B98CD}"/>
          </ac:graphicFrameMkLst>
        </pc:graphicFrameChg>
        <pc:cxnChg chg="mod">
          <ac:chgData name="fatima sulman" userId="f732a2ee24a01fc9" providerId="LiveId" clId="{BC027D7F-0688-49B2-B6B1-0A58E23657A7}" dt="2026-10-07T20:06:19.465" v="0" actId="14100"/>
          <ac:cxnSpMkLst>
            <pc:docMk/>
            <pc:sldMk cId="727364193" sldId="283"/>
            <ac:cxnSpMk id="8" creationId="{D0986099-F5F2-4E8B-BE17-81194861A00C}"/>
          </ac:cxnSpMkLst>
        </pc:cxnChg>
        <pc:cxnChg chg="mod">
          <ac:chgData name="fatima sulman" userId="f732a2ee24a01fc9" providerId="LiveId" clId="{BC027D7F-0688-49B2-B6B1-0A58E23657A7}" dt="2026-10-07T20:06:26.491" v="1" actId="14100"/>
          <ac:cxnSpMkLst>
            <pc:docMk/>
            <pc:sldMk cId="727364193" sldId="283"/>
            <ac:cxnSpMk id="14" creationId="{83E690F4-843A-47A5-8620-4FB01C0D8E68}"/>
          </ac:cxnSpMkLst>
        </pc:cxnChg>
      </pc:sldChg>
      <pc:sldChg chg="addSp modSp add del mod ord setBg">
        <pc:chgData name="fatima sulman" userId="f732a2ee24a01fc9" providerId="LiveId" clId="{BC027D7F-0688-49B2-B6B1-0A58E23657A7}" dt="2026-10-11T21:21:03.049" v="3865" actId="2696"/>
        <pc:sldMkLst>
          <pc:docMk/>
          <pc:sldMk cId="1923038163" sldId="285"/>
        </pc:sldMkLst>
        <pc:spChg chg="add mod">
          <ac:chgData name="fatima sulman" userId="f732a2ee24a01fc9" providerId="LiveId" clId="{BC027D7F-0688-49B2-B6B1-0A58E23657A7}" dt="2026-10-10T22:37:21.816" v="3744" actId="207"/>
          <ac:spMkLst>
            <pc:docMk/>
            <pc:sldMk cId="1923038163" sldId="285"/>
            <ac:spMk id="2" creationId="{7F251FFF-3BE1-4CFE-3676-EB6B92BCD910}"/>
          </ac:spMkLst>
        </pc:spChg>
        <pc:spChg chg="mod">
          <ac:chgData name="fatima sulman" userId="f732a2ee24a01fc9" providerId="LiveId" clId="{BC027D7F-0688-49B2-B6B1-0A58E23657A7}" dt="2026-10-10T22:35:12.381" v="3688" actId="208"/>
          <ac:spMkLst>
            <pc:docMk/>
            <pc:sldMk cId="1923038163" sldId="285"/>
            <ac:spMk id="12" creationId="{7DC8B409-5FAC-4539-B25A-26BE925A48AF}"/>
          </ac:spMkLst>
        </pc:spChg>
        <pc:spChg chg="mod">
          <ac:chgData name="fatima sulman" userId="f732a2ee24a01fc9" providerId="LiveId" clId="{BC027D7F-0688-49B2-B6B1-0A58E23657A7}" dt="2026-10-10T22:35:05.336" v="3687" actId="208"/>
          <ac:spMkLst>
            <pc:docMk/>
            <pc:sldMk cId="1923038163" sldId="285"/>
            <ac:spMk id="13" creationId="{91498E2F-539C-46D3-AF7C-BB1DAE76B114}"/>
          </ac:spMkLst>
        </pc:spChg>
        <pc:spChg chg="mod">
          <ac:chgData name="fatima sulman" userId="f732a2ee24a01fc9" providerId="LiveId" clId="{BC027D7F-0688-49B2-B6B1-0A58E23657A7}" dt="2026-10-10T22:37:31.997" v="3745" actId="207"/>
          <ac:spMkLst>
            <pc:docMk/>
            <pc:sldMk cId="1923038163" sldId="285"/>
            <ac:spMk id="15" creationId="{FA061601-468D-486D-B8EE-42BD1BE3ADCC}"/>
          </ac:spMkLst>
        </pc:spChg>
      </pc:sldChg>
      <pc:sldChg chg="addSp delSp modSp mod setBg">
        <pc:chgData name="fatima sulman" userId="f732a2ee24a01fc9" providerId="LiveId" clId="{BC027D7F-0688-49B2-B6B1-0A58E23657A7}" dt="2026-10-11T21:44:10.685" v="3961"/>
        <pc:sldMkLst>
          <pc:docMk/>
          <pc:sldMk cId="2275478364" sldId="287"/>
        </pc:sldMkLst>
        <pc:spChg chg="add mod">
          <ac:chgData name="fatima sulman" userId="f732a2ee24a01fc9" providerId="LiveId" clId="{BC027D7F-0688-49B2-B6B1-0A58E23657A7}" dt="2026-10-10T17:14:22.574" v="2084" actId="33987"/>
          <ac:spMkLst>
            <pc:docMk/>
            <pc:sldMk cId="2275478364" sldId="287"/>
            <ac:spMk id="3" creationId="{D2E67797-BA66-2709-618C-E09EE326FE3D}"/>
          </ac:spMkLst>
        </pc:spChg>
        <pc:spChg chg="add del mod">
          <ac:chgData name="fatima sulman" userId="f732a2ee24a01fc9" providerId="LiveId" clId="{BC027D7F-0688-49B2-B6B1-0A58E23657A7}" dt="2026-10-11T21:44:10.685" v="3961"/>
          <ac:spMkLst>
            <pc:docMk/>
            <pc:sldMk cId="2275478364" sldId="287"/>
            <ac:spMk id="5" creationId="{BDFA7D9D-25B7-9FFA-4445-858017FBE1FB}"/>
          </ac:spMkLst>
        </pc:spChg>
        <pc:spChg chg="mod">
          <ac:chgData name="fatima sulman" userId="f732a2ee24a01fc9" providerId="LiveId" clId="{BC027D7F-0688-49B2-B6B1-0A58E23657A7}" dt="2026-10-10T17:14:29.150" v="2085" actId="3062"/>
          <ac:spMkLst>
            <pc:docMk/>
            <pc:sldMk cId="2275478364" sldId="287"/>
            <ac:spMk id="11" creationId="{4E3F5479-058B-4FA8-92E9-18CAB8CDC5C5}"/>
          </ac:spMkLst>
        </pc:spChg>
        <pc:graphicFrameChg chg="add del mod modGraphic">
          <ac:chgData name="fatima sulman" userId="f732a2ee24a01fc9" providerId="LiveId" clId="{BC027D7F-0688-49B2-B6B1-0A58E23657A7}" dt="2026-10-11T21:38:10.337" v="3936" actId="26606"/>
          <ac:graphicFrameMkLst>
            <pc:docMk/>
            <pc:sldMk cId="2275478364" sldId="287"/>
            <ac:graphicFrameMk id="16" creationId="{3B2C79BA-ACB3-B2D5-791D-65212657560B}"/>
          </ac:graphicFrameMkLst>
        </pc:graphicFrameChg>
      </pc:sldChg>
      <pc:sldChg chg="addSp modSp mod">
        <pc:chgData name="fatima sulman" userId="f732a2ee24a01fc9" providerId="LiveId" clId="{BC027D7F-0688-49B2-B6B1-0A58E23657A7}" dt="2026-10-11T17:05:15.027" v="3813" actId="313"/>
        <pc:sldMkLst>
          <pc:docMk/>
          <pc:sldMk cId="0" sldId="288"/>
        </pc:sldMkLst>
        <pc:spChg chg="add mod">
          <ac:chgData name="fatima sulman" userId="f732a2ee24a01fc9" providerId="LiveId" clId="{BC027D7F-0688-49B2-B6B1-0A58E23657A7}" dt="2026-10-11T17:05:15.027" v="3813" actId="313"/>
          <ac:spMkLst>
            <pc:docMk/>
            <pc:sldMk cId="0" sldId="288"/>
            <ac:spMk id="12" creationId="{26F5FF09-9630-A0D5-B26C-72CAF9EE47CA}"/>
          </ac:spMkLst>
        </pc:spChg>
      </pc:sldChg>
      <pc:sldChg chg="add del">
        <pc:chgData name="fatima sulman" userId="f732a2ee24a01fc9" providerId="LiveId" clId="{BC027D7F-0688-49B2-B6B1-0A58E23657A7}" dt="2026-10-11T16:55:47.520" v="3775" actId="2696"/>
        <pc:sldMkLst>
          <pc:docMk/>
          <pc:sldMk cId="495522676" sldId="288"/>
        </pc:sldMkLst>
      </pc:sldChg>
      <pc:sldChg chg="add del">
        <pc:chgData name="fatima sulman" userId="f732a2ee24a01fc9" providerId="LiveId" clId="{BC027D7F-0688-49B2-B6B1-0A58E23657A7}" dt="2026-10-10T15:58:39.897" v="1877" actId="2696"/>
        <pc:sldMkLst>
          <pc:docMk/>
          <pc:sldMk cId="3190904738" sldId="288"/>
        </pc:sldMkLst>
      </pc:sldChg>
      <pc:sldChg chg="addSp delSp modSp add del mod">
        <pc:chgData name="fatima sulman" userId="f732a2ee24a01fc9" providerId="LiveId" clId="{BC027D7F-0688-49B2-B6B1-0A58E23657A7}" dt="2026-10-11T17:07:00.881" v="3817"/>
        <pc:sldMkLst>
          <pc:docMk/>
          <pc:sldMk cId="0" sldId="289"/>
        </pc:sldMkLst>
        <pc:spChg chg="mod">
          <ac:chgData name="fatima sulman" userId="f732a2ee24a01fc9" providerId="LiveId" clId="{BC027D7F-0688-49B2-B6B1-0A58E23657A7}" dt="2026-10-11T17:06:53.634" v="3814" actId="33524"/>
          <ac:spMkLst>
            <pc:docMk/>
            <pc:sldMk cId="0" sldId="289"/>
            <ac:spMk id="3" creationId="{00000000-0000-0000-0000-000000000000}"/>
          </ac:spMkLst>
        </pc:spChg>
        <pc:spChg chg="mod">
          <ac:chgData name="fatima sulman" userId="f732a2ee24a01fc9" providerId="LiveId" clId="{BC027D7F-0688-49B2-B6B1-0A58E23657A7}" dt="2026-10-10T22:27:37.119" v="3568" actId="255"/>
          <ac:spMkLst>
            <pc:docMk/>
            <pc:sldMk cId="0" sldId="289"/>
            <ac:spMk id="4" creationId="{00000000-0000-0000-0000-000000000000}"/>
          </ac:spMkLst>
        </pc:spChg>
        <pc:spChg chg="mod">
          <ac:chgData name="fatima sulman" userId="f732a2ee24a01fc9" providerId="LiveId" clId="{BC027D7F-0688-49B2-B6B1-0A58E23657A7}" dt="2026-10-10T22:31:01.788" v="3670" actId="20577"/>
          <ac:spMkLst>
            <pc:docMk/>
            <pc:sldMk cId="0" sldId="289"/>
            <ac:spMk id="6" creationId="{00000000-0000-0000-0000-000000000000}"/>
          </ac:spMkLst>
        </pc:spChg>
        <pc:spChg chg="mod">
          <ac:chgData name="fatima sulman" userId="f732a2ee24a01fc9" providerId="LiveId" clId="{BC027D7F-0688-49B2-B6B1-0A58E23657A7}" dt="2026-10-10T22:31:05.784" v="3671" actId="20577"/>
          <ac:spMkLst>
            <pc:docMk/>
            <pc:sldMk cId="0" sldId="289"/>
            <ac:spMk id="8" creationId="{00000000-0000-0000-0000-000000000000}"/>
          </ac:spMkLst>
        </pc:spChg>
        <pc:spChg chg="mod">
          <ac:chgData name="fatima sulman" userId="f732a2ee24a01fc9" providerId="LiveId" clId="{BC027D7F-0688-49B2-B6B1-0A58E23657A7}" dt="2026-10-10T22:31:09.131" v="3672" actId="20577"/>
          <ac:spMkLst>
            <pc:docMk/>
            <pc:sldMk cId="0" sldId="289"/>
            <ac:spMk id="10" creationId="{00000000-0000-0000-0000-000000000000}"/>
          </ac:spMkLst>
        </pc:spChg>
        <pc:spChg chg="add del mod">
          <ac:chgData name="fatima sulman" userId="f732a2ee24a01fc9" providerId="LiveId" clId="{BC027D7F-0688-49B2-B6B1-0A58E23657A7}" dt="2026-10-11T17:07:00.881" v="3817"/>
          <ac:spMkLst>
            <pc:docMk/>
            <pc:sldMk cId="0" sldId="289"/>
            <ac:spMk id="14" creationId="{9031DBC9-3E20-EC01-1092-E8172FEA2B29}"/>
          </ac:spMkLst>
        </pc:spChg>
      </pc:sldChg>
      <pc:sldChg chg="modSp add del mod">
        <pc:chgData name="fatima sulman" userId="f732a2ee24a01fc9" providerId="LiveId" clId="{BC027D7F-0688-49B2-B6B1-0A58E23657A7}" dt="2026-10-11T16:55:53.902" v="3777" actId="2696"/>
        <pc:sldMkLst>
          <pc:docMk/>
          <pc:sldMk cId="0" sldId="290"/>
        </pc:sldMkLst>
        <pc:spChg chg="mod">
          <ac:chgData name="fatima sulman" userId="f732a2ee24a01fc9" providerId="LiveId" clId="{BC027D7F-0688-49B2-B6B1-0A58E23657A7}" dt="2026-10-10T22:31:17.239" v="3675" actId="20577"/>
          <ac:spMkLst>
            <pc:docMk/>
            <pc:sldMk cId="0" sldId="290"/>
            <ac:spMk id="7" creationId="{00000000-0000-0000-0000-000000000000}"/>
          </ac:spMkLst>
        </pc:spChg>
        <pc:spChg chg="mod">
          <ac:chgData name="fatima sulman" userId="f732a2ee24a01fc9" providerId="LiveId" clId="{BC027D7F-0688-49B2-B6B1-0A58E23657A7}" dt="2026-10-10T22:31:26.490" v="3679" actId="20577"/>
          <ac:spMkLst>
            <pc:docMk/>
            <pc:sldMk cId="0" sldId="290"/>
            <ac:spMk id="9" creationId="{00000000-0000-0000-0000-000000000000}"/>
          </ac:spMkLst>
        </pc:spChg>
        <pc:spChg chg="mod">
          <ac:chgData name="fatima sulman" userId="f732a2ee24a01fc9" providerId="LiveId" clId="{BC027D7F-0688-49B2-B6B1-0A58E23657A7}" dt="2026-10-10T22:31:20.679" v="3676" actId="20577"/>
          <ac:spMkLst>
            <pc:docMk/>
            <pc:sldMk cId="0" sldId="290"/>
            <ac:spMk id="11" creationId="{00000000-0000-0000-0000-000000000000}"/>
          </ac:spMkLst>
        </pc:spChg>
      </pc:sldChg>
      <pc:sldChg chg="modSp add del mod">
        <pc:chgData name="fatima sulman" userId="f732a2ee24a01fc9" providerId="LiveId" clId="{BC027D7F-0688-49B2-B6B1-0A58E23657A7}" dt="2026-10-11T16:55:56.256" v="3778" actId="2696"/>
        <pc:sldMkLst>
          <pc:docMk/>
          <pc:sldMk cId="0" sldId="291"/>
        </pc:sldMkLst>
        <pc:spChg chg="mod">
          <ac:chgData name="fatima sulman" userId="f732a2ee24a01fc9" providerId="LiveId" clId="{BC027D7F-0688-49B2-B6B1-0A58E23657A7}" dt="2026-10-10T22:26:00.489" v="3561" actId="1076"/>
          <ac:spMkLst>
            <pc:docMk/>
            <pc:sldMk cId="0" sldId="291"/>
            <ac:spMk id="4" creationId="{00000000-0000-0000-0000-000000000000}"/>
          </ac:spMkLst>
        </pc:spChg>
        <pc:spChg chg="mod">
          <ac:chgData name="fatima sulman" userId="f732a2ee24a01fc9" providerId="LiveId" clId="{BC027D7F-0688-49B2-B6B1-0A58E23657A7}" dt="2026-10-10T22:29:09.522" v="3585" actId="20577"/>
          <ac:spMkLst>
            <pc:docMk/>
            <pc:sldMk cId="0" sldId="291"/>
            <ac:spMk id="5" creationId="{00000000-0000-0000-0000-000000000000}"/>
          </ac:spMkLst>
        </pc:spChg>
        <pc:spChg chg="mod">
          <ac:chgData name="fatima sulman" userId="f732a2ee24a01fc9" providerId="LiveId" clId="{BC027D7F-0688-49B2-B6B1-0A58E23657A7}" dt="2026-10-10T22:28:38.078" v="3575" actId="20577"/>
          <ac:spMkLst>
            <pc:docMk/>
            <pc:sldMk cId="0" sldId="291"/>
            <ac:spMk id="7" creationId="{00000000-0000-0000-0000-000000000000}"/>
          </ac:spMkLst>
        </pc:spChg>
        <pc:spChg chg="mod">
          <ac:chgData name="fatima sulman" userId="f732a2ee24a01fc9" providerId="LiveId" clId="{BC027D7F-0688-49B2-B6B1-0A58E23657A7}" dt="2026-10-10T22:26:45.749" v="3565" actId="255"/>
          <ac:spMkLst>
            <pc:docMk/>
            <pc:sldMk cId="0" sldId="291"/>
            <ac:spMk id="9" creationId="{00000000-0000-0000-0000-000000000000}"/>
          </ac:spMkLst>
        </pc:spChg>
      </pc:sldChg>
      <pc:sldChg chg="modSp add del mod">
        <pc:chgData name="fatima sulman" userId="f732a2ee24a01fc9" providerId="LiveId" clId="{BC027D7F-0688-49B2-B6B1-0A58E23657A7}" dt="2026-10-11T16:56:02.325" v="3779" actId="2696"/>
        <pc:sldMkLst>
          <pc:docMk/>
          <pc:sldMk cId="0" sldId="292"/>
        </pc:sldMkLst>
        <pc:spChg chg="mod">
          <ac:chgData name="fatima sulman" userId="f732a2ee24a01fc9" providerId="LiveId" clId="{BC027D7F-0688-49B2-B6B1-0A58E23657A7}" dt="2026-10-10T22:41:28.651" v="3748" actId="207"/>
          <ac:spMkLst>
            <pc:docMk/>
            <pc:sldMk cId="0" sldId="292"/>
            <ac:spMk id="5" creationId="{00000000-0000-0000-0000-000000000000}"/>
          </ac:spMkLst>
        </pc:spChg>
      </pc:sldChg>
      <pc:sldChg chg="modSp mod">
        <pc:chgData name="fatima sulman" userId="f732a2ee24a01fc9" providerId="LiveId" clId="{BC027D7F-0688-49B2-B6B1-0A58E23657A7}" dt="2026-10-11T21:55:32.275" v="3971" actId="14100"/>
        <pc:sldMkLst>
          <pc:docMk/>
          <pc:sldMk cId="1323760052" sldId="302"/>
        </pc:sldMkLst>
        <pc:picChg chg="mod">
          <ac:chgData name="fatima sulman" userId="f732a2ee24a01fc9" providerId="LiveId" clId="{BC027D7F-0688-49B2-B6B1-0A58E23657A7}" dt="2026-10-11T21:55:32.275" v="3971" actId="14100"/>
          <ac:picMkLst>
            <pc:docMk/>
            <pc:sldMk cId="1323760052" sldId="302"/>
            <ac:picMk id="23" creationId="{EA0720B9-8012-11BC-9281-4F57A58FAD3B}"/>
          </ac:picMkLst>
        </pc:picChg>
      </pc:sldChg>
      <pc:sldChg chg="modSp mod">
        <pc:chgData name="fatima sulman" userId="f732a2ee24a01fc9" providerId="LiveId" clId="{BC027D7F-0688-49B2-B6B1-0A58E23657A7}" dt="2026-10-11T21:10:37.642" v="3860" actId="5793"/>
        <pc:sldMkLst>
          <pc:docMk/>
          <pc:sldMk cId="64299592" sldId="307"/>
        </pc:sldMkLst>
        <pc:spChg chg="mod">
          <ac:chgData name="fatima sulman" userId="f732a2ee24a01fc9" providerId="LiveId" clId="{BC027D7F-0688-49B2-B6B1-0A58E23657A7}" dt="2026-10-11T21:10:37.642" v="3860" actId="5793"/>
          <ac:spMkLst>
            <pc:docMk/>
            <pc:sldMk cId="64299592" sldId="307"/>
            <ac:spMk id="2" creationId="{C62C097A-775B-08E5-6C81-5BA1BCE9ACD7}"/>
          </ac:spMkLst>
        </pc:spChg>
      </pc:sldChg>
      <pc:sldChg chg="modSp mod">
        <pc:chgData name="fatima sulman" userId="f732a2ee24a01fc9" providerId="LiveId" clId="{BC027D7F-0688-49B2-B6B1-0A58E23657A7}" dt="2026-10-11T21:11:41.622" v="3862" actId="1076"/>
        <pc:sldMkLst>
          <pc:docMk/>
          <pc:sldMk cId="4063340097" sldId="315"/>
        </pc:sldMkLst>
        <pc:spChg chg="mod">
          <ac:chgData name="fatima sulman" userId="f732a2ee24a01fc9" providerId="LiveId" clId="{BC027D7F-0688-49B2-B6B1-0A58E23657A7}" dt="2026-10-11T21:10:26.411" v="3841" actId="20577"/>
          <ac:spMkLst>
            <pc:docMk/>
            <pc:sldMk cId="4063340097" sldId="315"/>
            <ac:spMk id="2" creationId="{25947630-8B06-05F3-1500-DAA251D7EAF0}"/>
          </ac:spMkLst>
        </pc:spChg>
        <pc:spChg chg="mod">
          <ac:chgData name="fatima sulman" userId="f732a2ee24a01fc9" providerId="LiveId" clId="{BC027D7F-0688-49B2-B6B1-0A58E23657A7}" dt="2026-10-11T21:11:41.622" v="3862" actId="1076"/>
          <ac:spMkLst>
            <pc:docMk/>
            <pc:sldMk cId="4063340097" sldId="315"/>
            <ac:spMk id="3" creationId="{2222061F-1460-7F6C-C1AE-B65907CDE3E8}"/>
          </ac:spMkLst>
        </pc:spChg>
      </pc:sldChg>
      <pc:sldChg chg="delSp modSp mod">
        <pc:chgData name="fatima sulman" userId="f732a2ee24a01fc9" providerId="LiveId" clId="{BC027D7F-0688-49B2-B6B1-0A58E23657A7}" dt="2026-10-11T21:54:43.134" v="3968" actId="20577"/>
        <pc:sldMkLst>
          <pc:docMk/>
          <pc:sldMk cId="612500148" sldId="317"/>
        </pc:sldMkLst>
        <pc:spChg chg="del mod">
          <ac:chgData name="fatima sulman" userId="f732a2ee24a01fc9" providerId="LiveId" clId="{BC027D7F-0688-49B2-B6B1-0A58E23657A7}" dt="2026-10-11T21:48:39.329" v="3965"/>
          <ac:spMkLst>
            <pc:docMk/>
            <pc:sldMk cId="612500148" sldId="317"/>
            <ac:spMk id="4" creationId="{ECEB6B6E-7F2D-E7CA-8740-596544206998}"/>
          </ac:spMkLst>
        </pc:spChg>
        <pc:graphicFrameChg chg="mod modGraphic">
          <ac:chgData name="fatima sulman" userId="f732a2ee24a01fc9" providerId="LiveId" clId="{BC027D7F-0688-49B2-B6B1-0A58E23657A7}" dt="2026-10-11T21:54:43.134" v="3968" actId="20577"/>
          <ac:graphicFrameMkLst>
            <pc:docMk/>
            <pc:sldMk cId="612500148" sldId="317"/>
            <ac:graphicFrameMk id="3" creationId="{A8D6D133-E3AE-B04C-8863-D6D84A55B847}"/>
          </ac:graphicFrameMkLst>
        </pc:graphicFrameChg>
      </pc:sldChg>
      <pc:sldChg chg="modSp mod">
        <pc:chgData name="fatima sulman" userId="f732a2ee24a01fc9" providerId="LiveId" clId="{BC027D7F-0688-49B2-B6B1-0A58E23657A7}" dt="2026-10-11T21:55:16.179" v="3970" actId="14100"/>
        <pc:sldMkLst>
          <pc:docMk/>
          <pc:sldMk cId="4085360388" sldId="318"/>
        </pc:sldMkLst>
        <pc:graphicFrameChg chg="modGraphic">
          <ac:chgData name="fatima sulman" userId="f732a2ee24a01fc9" providerId="LiveId" clId="{BC027D7F-0688-49B2-B6B1-0A58E23657A7}" dt="2026-10-11T21:55:16.179" v="3970" actId="14100"/>
          <ac:graphicFrameMkLst>
            <pc:docMk/>
            <pc:sldMk cId="4085360388" sldId="318"/>
            <ac:graphicFrameMk id="3" creationId="{B0FEAE83-CDB3-14DF-23D8-85D1A2FC5045}"/>
          </ac:graphicFrameMkLst>
        </pc:graphicFrameChg>
      </pc:sldChg>
      <pc:sldChg chg="new del">
        <pc:chgData name="fatima sulman" userId="f732a2ee24a01fc9" providerId="LiveId" clId="{BC027D7F-0688-49B2-B6B1-0A58E23657A7}" dt="2026-10-11T21:38:48.024" v="3939" actId="2696"/>
        <pc:sldMkLst>
          <pc:docMk/>
          <pc:sldMk cId="2055899495" sldId="321"/>
        </pc:sldMkLst>
      </pc:sldChg>
      <pc:sldChg chg="new del">
        <pc:chgData name="fatima sulman" userId="f732a2ee24a01fc9" providerId="LiveId" clId="{BC027D7F-0688-49B2-B6B1-0A58E23657A7}" dt="2026-10-11T21:37:09.498" v="3927" actId="2696"/>
        <pc:sldMkLst>
          <pc:docMk/>
          <pc:sldMk cId="3710072988" sldId="321"/>
        </pc:sldMkLst>
      </pc:sldChg>
      <pc:sldChg chg="modSp add del mod">
        <pc:chgData name="fatima sulman" userId="f732a2ee24a01fc9" providerId="LiveId" clId="{BC027D7F-0688-49B2-B6B1-0A58E23657A7}" dt="2026-10-11T21:44:36.742" v="3962" actId="2696"/>
        <pc:sldMkLst>
          <pc:docMk/>
          <pc:sldMk cId="675621904" sldId="322"/>
        </pc:sldMkLst>
        <pc:spChg chg="mod">
          <ac:chgData name="fatima sulman" userId="f732a2ee24a01fc9" providerId="LiveId" clId="{BC027D7F-0688-49B2-B6B1-0A58E23657A7}" dt="2026-10-11T21:40:43.291" v="3949" actId="21"/>
          <ac:spMkLst>
            <pc:docMk/>
            <pc:sldMk cId="675621904" sldId="322"/>
            <ac:spMk id="5" creationId="{BD66F9DB-D61A-509D-688D-826BB69B215A}"/>
          </ac:spMkLst>
        </pc:spChg>
      </pc:sldChg>
      <pc:sldMasterChg chg="setBg">
        <pc:chgData name="fatima sulman" userId="f732a2ee24a01fc9" providerId="LiveId" clId="{BC027D7F-0688-49B2-B6B1-0A58E23657A7}" dt="2026-10-10T17:22:22.332" v="2102"/>
        <pc:sldMasterMkLst>
          <pc:docMk/>
          <pc:sldMasterMk cId="2603789703" sldId="2147483648"/>
        </pc:sldMasterMkLst>
      </pc:sldMasterChg>
      <pc:sldMasterChg chg="del delSldLayout">
        <pc:chgData name="fatima sulman" userId="f732a2ee24a01fc9" providerId="LiveId" clId="{BC027D7F-0688-49B2-B6B1-0A58E23657A7}" dt="2026-10-10T15:58:39.897" v="1877" actId="2696"/>
        <pc:sldMasterMkLst>
          <pc:docMk/>
          <pc:sldMasterMk cId="3489986583" sldId="2147483660"/>
        </pc:sldMasterMkLst>
        <pc:sldLayoutChg chg="del">
          <pc:chgData name="fatima sulman" userId="f732a2ee24a01fc9" providerId="LiveId" clId="{BC027D7F-0688-49B2-B6B1-0A58E23657A7}" dt="2026-10-10T15:58:39.897" v="1877" actId="2696"/>
          <pc:sldLayoutMkLst>
            <pc:docMk/>
            <pc:sldMasterMk cId="3489986583" sldId="2147483660"/>
            <pc:sldLayoutMk cId="2291749836" sldId="2147483661"/>
          </pc:sldLayoutMkLst>
        </pc:sldLayoutChg>
      </pc:sldMasterChg>
      <pc:sldMasterChg chg="del delSldLayout">
        <pc:chgData name="fatima sulman" userId="f732a2ee24a01fc9" providerId="LiveId" clId="{BC027D7F-0688-49B2-B6B1-0A58E23657A7}" dt="2026-10-11T16:56:02.325" v="3779" actId="2696"/>
        <pc:sldMasterMkLst>
          <pc:docMk/>
          <pc:sldMasterMk cId="2916820199" sldId="2147483662"/>
        </pc:sldMasterMkLst>
        <pc:sldLayoutChg chg="del">
          <pc:chgData name="fatima sulman" userId="f732a2ee24a01fc9" providerId="LiveId" clId="{BC027D7F-0688-49B2-B6B1-0A58E23657A7}" dt="2026-10-11T16:55:47.520" v="3775" actId="2696"/>
          <pc:sldLayoutMkLst>
            <pc:docMk/>
            <pc:sldMasterMk cId="2916820199" sldId="2147483662"/>
            <pc:sldLayoutMk cId="1036815589" sldId="2147483663"/>
          </pc:sldLayoutMkLst>
        </pc:sldLayoutChg>
        <pc:sldLayoutChg chg="del">
          <pc:chgData name="fatima sulman" userId="f732a2ee24a01fc9" providerId="LiveId" clId="{BC027D7F-0688-49B2-B6B1-0A58E23657A7}" dt="2026-10-11T16:56:02.325" v="3779" actId="2696"/>
          <pc:sldLayoutMkLst>
            <pc:docMk/>
            <pc:sldMasterMk cId="2916820199" sldId="2147483662"/>
            <pc:sldLayoutMk cId="1614011342" sldId="2147483664"/>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rawpixel.com/search/Medical+Images%20art" TargetMode="External"/><Relationship Id="rId1" Type="http://schemas.openxmlformats.org/officeDocument/2006/relationships/image" Target="../media/image9.jpg"/><Relationship Id="rId6" Type="http://schemas.openxmlformats.org/officeDocument/2006/relationships/hyperlink" Target="https://www.navigaweb.net/2023/07/trovare-ed-eliminare-gli-spazi-inutili.html" TargetMode="External"/><Relationship Id="rId5" Type="http://schemas.openxmlformats.org/officeDocument/2006/relationships/image" Target="../media/image11.jpg"/><Relationship Id="rId4" Type="http://schemas.openxmlformats.org/officeDocument/2006/relationships/hyperlink" Target="https://www.pexels.com/photo/person-typing-1375261/"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rawpixel.com/search/Medical+Images%20art" TargetMode="External"/><Relationship Id="rId1" Type="http://schemas.openxmlformats.org/officeDocument/2006/relationships/image" Target="../media/image9.jpg"/><Relationship Id="rId6" Type="http://schemas.openxmlformats.org/officeDocument/2006/relationships/hyperlink" Target="https://www.navigaweb.net/2023/07/trovare-ed-eliminare-gli-spazi-inutili.html" TargetMode="External"/><Relationship Id="rId5" Type="http://schemas.openxmlformats.org/officeDocument/2006/relationships/image" Target="../media/image11.jpg"/><Relationship Id="rId4" Type="http://schemas.openxmlformats.org/officeDocument/2006/relationships/hyperlink" Target="https://www.pexels.com/photo/person-typing-1375261/"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385E09-A23B-4373-AE7B-693B12B9A2EC}" type="doc">
      <dgm:prSet loTypeId="urn:microsoft.com/office/officeart/2005/8/layout/vList3" loCatId="list" qsTypeId="urn:microsoft.com/office/officeart/2005/8/quickstyle/simple1" qsCatId="simple" csTypeId="urn:microsoft.com/office/officeart/2005/8/colors/accent0_2" csCatId="mainScheme" phldr="1"/>
      <dgm:spPr/>
      <dgm:t>
        <a:bodyPr/>
        <a:lstStyle/>
        <a:p>
          <a:endParaRPr lang="en-GB"/>
        </a:p>
      </dgm:t>
    </dgm:pt>
    <dgm:pt modelId="{2FA22725-54A0-4A32-A8C0-0A8621EF5FA8}">
      <dgm:prSet custT="1"/>
      <dgm:spPr>
        <a:solidFill>
          <a:schemeClr val="accent2">
            <a:lumMod val="20000"/>
            <a:lumOff val="80000"/>
          </a:schemeClr>
        </a:solidFill>
        <a:ln>
          <a:solidFill>
            <a:schemeClr val="tx1"/>
          </a:solidFill>
        </a:ln>
        <a:effectLst>
          <a:glow rad="139700">
            <a:srgbClr val="92D050">
              <a:alpha val="40000"/>
            </a:srgbClr>
          </a:glow>
          <a:outerShdw blurRad="50800" dist="38100" dir="13500000" algn="br" rotWithShape="0">
            <a:schemeClr val="tx1"/>
          </a:outerShdw>
        </a:effectLst>
      </dgm:spPr>
      <dgm:t>
        <a:bodyPr/>
        <a:lstStyle/>
        <a:p>
          <a:r>
            <a:rPr lang="en-GB" sz="1800" b="1" dirty="0">
              <a:solidFill>
                <a:schemeClr val="tx1"/>
              </a:solidFill>
            </a:rPr>
            <a:t>Since our task requires good number of notes making, recording health documents and writing medical data</a:t>
          </a:r>
          <a:r>
            <a:rPr lang="en-GB" sz="1600" b="1" dirty="0">
              <a:solidFill>
                <a:schemeClr val="tx1"/>
              </a:solidFill>
            </a:rPr>
            <a:t>.</a:t>
          </a:r>
          <a:endParaRPr lang="en-GB" sz="1600" b="1" dirty="0"/>
        </a:p>
      </dgm:t>
    </dgm:pt>
    <dgm:pt modelId="{09FF08D3-6E85-4FCC-8CB1-DF7A712C8EAF}" type="parTrans" cxnId="{ABA77751-3943-4E0E-B250-FFAC46C1602F}">
      <dgm:prSet/>
      <dgm:spPr/>
      <dgm:t>
        <a:bodyPr/>
        <a:lstStyle/>
        <a:p>
          <a:endParaRPr lang="en-GB"/>
        </a:p>
      </dgm:t>
    </dgm:pt>
    <dgm:pt modelId="{8FACC8A6-BE5E-45DC-9A51-E15925354C23}" type="sibTrans" cxnId="{ABA77751-3943-4E0E-B250-FFAC46C1602F}">
      <dgm:prSet/>
      <dgm:spPr/>
      <dgm:t>
        <a:bodyPr/>
        <a:lstStyle/>
        <a:p>
          <a:endParaRPr lang="en-GB"/>
        </a:p>
      </dgm:t>
    </dgm:pt>
    <dgm:pt modelId="{254F1E3D-7976-4ABE-ABD1-3711BF27207D}">
      <dgm:prSet custT="1"/>
      <dgm:spPr>
        <a:solidFill>
          <a:schemeClr val="accent4">
            <a:lumMod val="20000"/>
            <a:lumOff val="80000"/>
          </a:schemeClr>
        </a:solidFill>
        <a:ln>
          <a:solidFill>
            <a:schemeClr val="tx1"/>
          </a:solidFill>
        </a:ln>
        <a:effectLst>
          <a:glow rad="139700">
            <a:schemeClr val="accent1">
              <a:lumMod val="20000"/>
              <a:lumOff val="80000"/>
              <a:alpha val="40000"/>
            </a:schemeClr>
          </a:glow>
          <a:outerShdw blurRad="50800" dist="38100" dir="13500000" algn="br" rotWithShape="0">
            <a:schemeClr val="tx1">
              <a:lumMod val="95000"/>
              <a:lumOff val="5000"/>
            </a:schemeClr>
          </a:outerShdw>
        </a:effectLst>
      </dgm:spPr>
      <dgm:t>
        <a:bodyPr/>
        <a:lstStyle/>
        <a:p>
          <a:r>
            <a:rPr lang="en-GB" sz="1800" b="1" dirty="0">
              <a:solidFill>
                <a:schemeClr val="tx1"/>
              </a:solidFill>
            </a:rPr>
            <a:t>Observing the case study, it's necessary to note down important medical information regarding patients.</a:t>
          </a:r>
        </a:p>
      </dgm:t>
    </dgm:pt>
    <dgm:pt modelId="{F5777FB1-778D-41F6-831F-961134FD9C18}" type="parTrans" cxnId="{0EA726CD-27DF-4009-8857-8CCD8C3B057B}">
      <dgm:prSet/>
      <dgm:spPr/>
      <dgm:t>
        <a:bodyPr/>
        <a:lstStyle/>
        <a:p>
          <a:endParaRPr lang="en-GB"/>
        </a:p>
      </dgm:t>
    </dgm:pt>
    <dgm:pt modelId="{3D661859-B278-4096-AD73-270688010DFB}" type="sibTrans" cxnId="{0EA726CD-27DF-4009-8857-8CCD8C3B057B}">
      <dgm:prSet/>
      <dgm:spPr/>
      <dgm:t>
        <a:bodyPr/>
        <a:lstStyle/>
        <a:p>
          <a:endParaRPr lang="en-GB"/>
        </a:p>
      </dgm:t>
    </dgm:pt>
    <dgm:pt modelId="{FB0C058B-1E93-42E6-8778-CD72B0928D67}">
      <dgm:prSet phldrT="[Text]" phldr="0" custT="1"/>
      <dgm:spPr>
        <a:solidFill>
          <a:schemeClr val="accent4">
            <a:lumMod val="20000"/>
            <a:lumOff val="80000"/>
          </a:schemeClr>
        </a:solidFill>
        <a:ln>
          <a:solidFill>
            <a:schemeClr val="tx1"/>
          </a:solidFill>
        </a:ln>
        <a:effectLst>
          <a:glow rad="228600">
            <a:schemeClr val="accent1">
              <a:lumMod val="40000"/>
              <a:lumOff val="60000"/>
              <a:alpha val="40000"/>
            </a:schemeClr>
          </a:glow>
          <a:outerShdw blurRad="50800" dist="38100" dir="13500000" algn="br" rotWithShape="0">
            <a:schemeClr val="tx1"/>
          </a:outerShdw>
        </a:effectLst>
      </dgm:spPr>
      <dgm:t>
        <a:bodyPr/>
        <a:lstStyle/>
        <a:p>
          <a:r>
            <a:rPr lang="en-GB" sz="1800" b="1" dirty="0">
              <a:solidFill>
                <a:schemeClr val="tx1"/>
              </a:solidFill>
            </a:rPr>
            <a:t>Hence the most suitable Microsoft tool for this specific work task should be </a:t>
          </a:r>
          <a:r>
            <a:rPr lang="en-GB" sz="1800" b="1" i="0" dirty="0">
              <a:solidFill>
                <a:schemeClr val="tx1"/>
              </a:solidFill>
              <a:latin typeface="+mj-lt"/>
            </a:rPr>
            <a:t>Microsoft word</a:t>
          </a:r>
          <a:r>
            <a:rPr lang="en-GB" sz="1800" b="1" dirty="0">
              <a:solidFill>
                <a:schemeClr val="tx1"/>
              </a:solidFill>
            </a:rPr>
            <a:t>. </a:t>
          </a:r>
          <a:endParaRPr lang="en-GB" sz="1800" dirty="0"/>
        </a:p>
      </dgm:t>
    </dgm:pt>
    <dgm:pt modelId="{2853E709-F61A-4650-B743-C5C994EFF6B0}" type="parTrans" cxnId="{A972DE01-4D47-4D4C-B5CE-68CF174179F0}">
      <dgm:prSet/>
      <dgm:spPr/>
      <dgm:t>
        <a:bodyPr/>
        <a:lstStyle/>
        <a:p>
          <a:endParaRPr lang="en-GB"/>
        </a:p>
      </dgm:t>
    </dgm:pt>
    <dgm:pt modelId="{7025FC73-0C88-4C8C-AAB7-55F187901076}" type="sibTrans" cxnId="{A972DE01-4D47-4D4C-B5CE-68CF174179F0}">
      <dgm:prSet/>
      <dgm:spPr/>
      <dgm:t>
        <a:bodyPr/>
        <a:lstStyle/>
        <a:p>
          <a:endParaRPr lang="en-GB"/>
        </a:p>
      </dgm:t>
    </dgm:pt>
    <dgm:pt modelId="{AFD2FFAD-0A26-4820-9FB4-8793A7033CD9}" type="pres">
      <dgm:prSet presAssocID="{21385E09-A23B-4373-AE7B-693B12B9A2EC}" presName="linearFlow" presStyleCnt="0">
        <dgm:presLayoutVars>
          <dgm:dir/>
          <dgm:resizeHandles val="exact"/>
        </dgm:presLayoutVars>
      </dgm:prSet>
      <dgm:spPr/>
    </dgm:pt>
    <dgm:pt modelId="{3A713DA4-215D-4F9E-AE7E-E041302918A6}" type="pres">
      <dgm:prSet presAssocID="{254F1E3D-7976-4ABE-ABD1-3711BF27207D}" presName="composite" presStyleCnt="0"/>
      <dgm:spPr/>
    </dgm:pt>
    <dgm:pt modelId="{54A4BAE5-8997-462D-AE42-9178E8B545D2}" type="pres">
      <dgm:prSet presAssocID="{254F1E3D-7976-4ABE-ABD1-3711BF27207D}" presName="imgShp" presStyleLbl="fgImgPlace1" presStyleIdx="0" presStyleCnt="3" custLinFactNeighborX="-8194" custLinFactNeighborY="927"/>
      <dgm:spPr>
        <a:blipFill>
          <a:blip xmlns:r="http://schemas.openxmlformats.org/officeDocument/2006/relationships" r:embed="rId1">
            <a:extLst>
              <a:ext uri="{837473B0-CC2E-450A-ABE3-18F120FF3D39}">
                <a1611:picAttrSrcUrl xmlns:a1611="http://schemas.microsoft.com/office/drawing/2016/11/main" r:id="rId2"/>
              </a:ext>
            </a:extLst>
          </a:blip>
          <a:srcRect/>
          <a:stretch>
            <a:fillRect/>
          </a:stretch>
        </a:blipFill>
        <a:ln>
          <a:solidFill>
            <a:schemeClr val="bg1"/>
          </a:solidFill>
        </a:ln>
      </dgm:spPr>
    </dgm:pt>
    <dgm:pt modelId="{079809BC-B0A6-40EE-ABCE-84FA6D0125E7}" type="pres">
      <dgm:prSet presAssocID="{254F1E3D-7976-4ABE-ABD1-3711BF27207D}" presName="txShp" presStyleLbl="node1" presStyleIdx="0" presStyleCnt="3" custLinFactNeighborX="898" custLinFactNeighborY="-1922">
        <dgm:presLayoutVars>
          <dgm:bulletEnabled val="1"/>
        </dgm:presLayoutVars>
      </dgm:prSet>
      <dgm:spPr>
        <a:prstGeom prst="roundRect">
          <a:avLst/>
        </a:prstGeom>
      </dgm:spPr>
    </dgm:pt>
    <dgm:pt modelId="{E8070A63-E71F-4A1D-85D6-7885B3B4CD0B}" type="pres">
      <dgm:prSet presAssocID="{3D661859-B278-4096-AD73-270688010DFB}" presName="spacing" presStyleCnt="0"/>
      <dgm:spPr/>
    </dgm:pt>
    <dgm:pt modelId="{AC9EFCCD-B274-487A-9C2D-1964F38A2631}" type="pres">
      <dgm:prSet presAssocID="{2FA22725-54A0-4A32-A8C0-0A8621EF5FA8}" presName="composite" presStyleCnt="0"/>
      <dgm:spPr/>
    </dgm:pt>
    <dgm:pt modelId="{3B1DF267-B6D2-4783-B279-F21736F90253}" type="pres">
      <dgm:prSet presAssocID="{2FA22725-54A0-4A32-A8C0-0A8621EF5FA8}" presName="imgShp" presStyleLbl="fgImgPlace1" presStyleIdx="1" presStyleCnt="3" custLinFactNeighborX="-8194" custLinFactNeighborY="2975"/>
      <dgm:spPr>
        <a:blipFill>
          <a:blip xmlns:r="http://schemas.openxmlformats.org/officeDocument/2006/relationships" r:embed="rId3">
            <a:extLst>
              <a:ext uri="{837473B0-CC2E-450A-ABE3-18F120FF3D39}">
                <a1611:picAttrSrcUrl xmlns:a1611="http://schemas.microsoft.com/office/drawing/2016/11/main" r:id="rId4"/>
              </a:ext>
            </a:extLst>
          </a:blip>
          <a:srcRect/>
          <a:stretch>
            <a:fillRect l="-25000" r="-25000"/>
          </a:stretch>
        </a:blipFill>
        <a:ln>
          <a:solidFill>
            <a:schemeClr val="bg1"/>
          </a:solidFill>
        </a:ln>
      </dgm:spPr>
    </dgm:pt>
    <dgm:pt modelId="{C37CC1B4-E3A5-449D-B179-98DE52949CDE}" type="pres">
      <dgm:prSet presAssocID="{2FA22725-54A0-4A32-A8C0-0A8621EF5FA8}" presName="txShp" presStyleLbl="node1" presStyleIdx="1" presStyleCnt="3" custLinFactNeighborX="1783" custLinFactNeighborY="-74">
        <dgm:presLayoutVars>
          <dgm:bulletEnabled val="1"/>
        </dgm:presLayoutVars>
      </dgm:prSet>
      <dgm:spPr>
        <a:prstGeom prst="roundRect">
          <a:avLst/>
        </a:prstGeom>
      </dgm:spPr>
    </dgm:pt>
    <dgm:pt modelId="{AEF53D36-348A-402A-9122-209D375AD87F}" type="pres">
      <dgm:prSet presAssocID="{8FACC8A6-BE5E-45DC-9A51-E15925354C23}" presName="spacing" presStyleCnt="0"/>
      <dgm:spPr/>
    </dgm:pt>
    <dgm:pt modelId="{9FAE07AF-39C6-4097-AF7A-FDAA4F73D2B7}" type="pres">
      <dgm:prSet presAssocID="{FB0C058B-1E93-42E6-8778-CD72B0928D67}" presName="composite" presStyleCnt="0"/>
      <dgm:spPr/>
    </dgm:pt>
    <dgm:pt modelId="{B6DE5CCD-7B8B-41D2-AF8E-1AA1B43AB7C0}" type="pres">
      <dgm:prSet presAssocID="{FB0C058B-1E93-42E6-8778-CD72B0928D67}" presName="imgShp" presStyleLbl="fgImgPlace1" presStyleIdx="2" presStyleCnt="3" custLinFactNeighborX="-8194" custLinFactNeighborY="108"/>
      <dgm:spPr>
        <a:blipFill>
          <a:blip xmlns:r="http://schemas.openxmlformats.org/officeDocument/2006/relationships" r:embed="rId5">
            <a:extLst>
              <a:ext uri="{837473B0-CC2E-450A-ABE3-18F120FF3D39}">
                <a1611:picAttrSrcUrl xmlns:a1611="http://schemas.microsoft.com/office/drawing/2016/11/main" r:id="rId6"/>
              </a:ext>
            </a:extLst>
          </a:blip>
          <a:srcRect/>
          <a:stretch>
            <a:fillRect l="-45000" r="-45000"/>
          </a:stretch>
        </a:blipFill>
        <a:ln>
          <a:solidFill>
            <a:schemeClr val="bg1"/>
          </a:solidFill>
        </a:ln>
      </dgm:spPr>
    </dgm:pt>
    <dgm:pt modelId="{8C1310EB-8FA6-4AA4-9CC9-C2C8C258DD5E}" type="pres">
      <dgm:prSet presAssocID="{FB0C058B-1E93-42E6-8778-CD72B0928D67}" presName="txShp" presStyleLbl="node1" presStyleIdx="2" presStyleCnt="3" custLinFactNeighborX="2275" custLinFactNeighborY="108">
        <dgm:presLayoutVars>
          <dgm:bulletEnabled val="1"/>
        </dgm:presLayoutVars>
      </dgm:prSet>
      <dgm:spPr>
        <a:prstGeom prst="roundRect">
          <a:avLst/>
        </a:prstGeom>
      </dgm:spPr>
    </dgm:pt>
  </dgm:ptLst>
  <dgm:cxnLst>
    <dgm:cxn modelId="{A972DE01-4D47-4D4C-B5CE-68CF174179F0}" srcId="{21385E09-A23B-4373-AE7B-693B12B9A2EC}" destId="{FB0C058B-1E93-42E6-8778-CD72B0928D67}" srcOrd="2" destOrd="0" parTransId="{2853E709-F61A-4650-B743-C5C994EFF6B0}" sibTransId="{7025FC73-0C88-4C8C-AAB7-55F187901076}"/>
    <dgm:cxn modelId="{ABA77751-3943-4E0E-B250-FFAC46C1602F}" srcId="{21385E09-A23B-4373-AE7B-693B12B9A2EC}" destId="{2FA22725-54A0-4A32-A8C0-0A8621EF5FA8}" srcOrd="1" destOrd="0" parTransId="{09FF08D3-6E85-4FCC-8CB1-DF7A712C8EAF}" sibTransId="{8FACC8A6-BE5E-45DC-9A51-E15925354C23}"/>
    <dgm:cxn modelId="{1CFC0158-6703-409E-8DAC-740566D9753C}" type="presOf" srcId="{2FA22725-54A0-4A32-A8C0-0A8621EF5FA8}" destId="{C37CC1B4-E3A5-449D-B179-98DE52949CDE}" srcOrd="0" destOrd="0" presId="urn:microsoft.com/office/officeart/2005/8/layout/vList3"/>
    <dgm:cxn modelId="{7DB8E086-C7F9-40DE-9E4B-149FFD2D3206}" type="presOf" srcId="{FB0C058B-1E93-42E6-8778-CD72B0928D67}" destId="{8C1310EB-8FA6-4AA4-9CC9-C2C8C258DD5E}" srcOrd="0" destOrd="0" presId="urn:microsoft.com/office/officeart/2005/8/layout/vList3"/>
    <dgm:cxn modelId="{68D752A0-7246-4428-B4CE-DC1967138D94}" type="presOf" srcId="{21385E09-A23B-4373-AE7B-693B12B9A2EC}" destId="{AFD2FFAD-0A26-4820-9FB4-8793A7033CD9}" srcOrd="0" destOrd="0" presId="urn:microsoft.com/office/officeart/2005/8/layout/vList3"/>
    <dgm:cxn modelId="{0EA726CD-27DF-4009-8857-8CCD8C3B057B}" srcId="{21385E09-A23B-4373-AE7B-693B12B9A2EC}" destId="{254F1E3D-7976-4ABE-ABD1-3711BF27207D}" srcOrd="0" destOrd="0" parTransId="{F5777FB1-778D-41F6-831F-961134FD9C18}" sibTransId="{3D661859-B278-4096-AD73-270688010DFB}"/>
    <dgm:cxn modelId="{3CE67EF2-27FF-4F68-A5F5-62FB72AA0F57}" type="presOf" srcId="{254F1E3D-7976-4ABE-ABD1-3711BF27207D}" destId="{079809BC-B0A6-40EE-ABCE-84FA6D0125E7}" srcOrd="0" destOrd="0" presId="urn:microsoft.com/office/officeart/2005/8/layout/vList3"/>
    <dgm:cxn modelId="{0072F883-32DE-4195-B820-8CDC153A2263}" type="presParOf" srcId="{AFD2FFAD-0A26-4820-9FB4-8793A7033CD9}" destId="{3A713DA4-215D-4F9E-AE7E-E041302918A6}" srcOrd="0" destOrd="0" presId="urn:microsoft.com/office/officeart/2005/8/layout/vList3"/>
    <dgm:cxn modelId="{D6F0E9DC-9A56-450B-8C63-062921DADF2C}" type="presParOf" srcId="{3A713DA4-215D-4F9E-AE7E-E041302918A6}" destId="{54A4BAE5-8997-462D-AE42-9178E8B545D2}" srcOrd="0" destOrd="0" presId="urn:microsoft.com/office/officeart/2005/8/layout/vList3"/>
    <dgm:cxn modelId="{7E35AA1F-04F0-4722-A2BE-23EA833730E0}" type="presParOf" srcId="{3A713DA4-215D-4F9E-AE7E-E041302918A6}" destId="{079809BC-B0A6-40EE-ABCE-84FA6D0125E7}" srcOrd="1" destOrd="0" presId="urn:microsoft.com/office/officeart/2005/8/layout/vList3"/>
    <dgm:cxn modelId="{039759B3-6F4F-412D-89D0-9A01A2981EF2}" type="presParOf" srcId="{AFD2FFAD-0A26-4820-9FB4-8793A7033CD9}" destId="{E8070A63-E71F-4A1D-85D6-7885B3B4CD0B}" srcOrd="1" destOrd="0" presId="urn:microsoft.com/office/officeart/2005/8/layout/vList3"/>
    <dgm:cxn modelId="{B2E419B3-FE36-4EEC-B517-0B8F7B051D3D}" type="presParOf" srcId="{AFD2FFAD-0A26-4820-9FB4-8793A7033CD9}" destId="{AC9EFCCD-B274-487A-9C2D-1964F38A2631}" srcOrd="2" destOrd="0" presId="urn:microsoft.com/office/officeart/2005/8/layout/vList3"/>
    <dgm:cxn modelId="{1F462ED0-CBEE-4F08-BB46-555A0C2CED18}" type="presParOf" srcId="{AC9EFCCD-B274-487A-9C2D-1964F38A2631}" destId="{3B1DF267-B6D2-4783-B279-F21736F90253}" srcOrd="0" destOrd="0" presId="urn:microsoft.com/office/officeart/2005/8/layout/vList3"/>
    <dgm:cxn modelId="{E63F4E78-A3A7-4755-8784-F94399D2A37B}" type="presParOf" srcId="{AC9EFCCD-B274-487A-9C2D-1964F38A2631}" destId="{C37CC1B4-E3A5-449D-B179-98DE52949CDE}" srcOrd="1" destOrd="0" presId="urn:microsoft.com/office/officeart/2005/8/layout/vList3"/>
    <dgm:cxn modelId="{ED4DDF8E-4DE5-455C-9691-50AAD37D3D71}" type="presParOf" srcId="{AFD2FFAD-0A26-4820-9FB4-8793A7033CD9}" destId="{AEF53D36-348A-402A-9122-209D375AD87F}" srcOrd="3" destOrd="0" presId="urn:microsoft.com/office/officeart/2005/8/layout/vList3"/>
    <dgm:cxn modelId="{AE141E24-B6D7-4834-A8F9-651E29716BCE}" type="presParOf" srcId="{AFD2FFAD-0A26-4820-9FB4-8793A7033CD9}" destId="{9FAE07AF-39C6-4097-AF7A-FDAA4F73D2B7}" srcOrd="4" destOrd="0" presId="urn:microsoft.com/office/officeart/2005/8/layout/vList3"/>
    <dgm:cxn modelId="{D1F1FBFD-121B-4351-9A28-7631FFBFD0C7}" type="presParOf" srcId="{9FAE07AF-39C6-4097-AF7A-FDAA4F73D2B7}" destId="{B6DE5CCD-7B8B-41D2-AF8E-1AA1B43AB7C0}" srcOrd="0" destOrd="0" presId="urn:microsoft.com/office/officeart/2005/8/layout/vList3"/>
    <dgm:cxn modelId="{4A5EF77B-92A3-4423-A262-61DE3960E915}" type="presParOf" srcId="{9FAE07AF-39C6-4097-AF7A-FDAA4F73D2B7}" destId="{8C1310EB-8FA6-4AA4-9CC9-C2C8C258DD5E}" srcOrd="1" destOrd="0" presId="urn:microsoft.com/office/officeart/2005/8/layout/vList3"/>
  </dgm:cxnLst>
  <dgm:bg>
    <a:effectLst>
      <a:glow rad="139700">
        <a:schemeClr val="accent1">
          <a:satMod val="175000"/>
          <a:alpha val="40000"/>
        </a:schemeClr>
      </a:glo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2BC1EA-1C4D-4A19-8FB3-DC3D69AEB47D}"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GB"/>
        </a:p>
      </dgm:t>
    </dgm:pt>
    <dgm:pt modelId="{A5047E79-6DBD-47D2-B69A-5346117C4A29}">
      <dgm:prSet phldrT="[Text]" phldr="0"/>
      <dgm:spPr/>
      <dgm:t>
        <a:bodyPr/>
        <a:lstStyle/>
        <a:p>
          <a:endParaRPr lang="en-GB" b="0" cap="none" spc="0" dirty="0">
            <a:ln w="0"/>
            <a:solidFill>
              <a:schemeClr val="tx1"/>
            </a:solidFill>
            <a:effectLst>
              <a:outerShdw blurRad="38100" dist="19050" dir="2700000" algn="tl" rotWithShape="0">
                <a:schemeClr val="dk1">
                  <a:alpha val="40000"/>
                </a:schemeClr>
              </a:outerShdw>
            </a:effectLst>
          </a:endParaRPr>
        </a:p>
      </dgm:t>
    </dgm:pt>
    <dgm:pt modelId="{D8CF89F3-A86C-457E-9172-01BE4D171606}" type="parTrans" cxnId="{45936F72-9ACE-4733-8442-018C10624CE5}">
      <dgm:prSet/>
      <dgm:spPr/>
      <dgm:t>
        <a:bodyPr/>
        <a:lstStyle/>
        <a:p>
          <a:endParaRPr lang="en-GB"/>
        </a:p>
      </dgm:t>
    </dgm:pt>
    <dgm:pt modelId="{5EFB3217-5AD2-44BC-B17A-EA6D2ADEC766}" type="sibTrans" cxnId="{45936F72-9ACE-4733-8442-018C10624CE5}">
      <dgm:prSet/>
      <dgm:spPr/>
      <dgm:t>
        <a:bodyPr/>
        <a:lstStyle/>
        <a:p>
          <a:endParaRPr lang="en-GB"/>
        </a:p>
      </dgm:t>
    </dgm:pt>
    <dgm:pt modelId="{0FA1AB0E-832C-42F0-AA3E-29FDA804DAC8}">
      <dgm:prSet phldrT="[Text]" phldr="0"/>
      <dgm:spPr/>
      <dgm:t>
        <a:bodyPr/>
        <a:lstStyle/>
        <a:p>
          <a:r>
            <a:rPr lang="en-GB" dirty="0"/>
            <a:t>.</a:t>
          </a:r>
        </a:p>
      </dgm:t>
    </dgm:pt>
    <dgm:pt modelId="{82BCABFB-DD77-447D-99A4-A57B8DE09F15}" type="parTrans" cxnId="{6F5BB9D5-0541-4B2A-9708-71DEB595ABF9}">
      <dgm:prSet/>
      <dgm:spPr/>
      <dgm:t>
        <a:bodyPr/>
        <a:lstStyle/>
        <a:p>
          <a:endParaRPr lang="en-GB"/>
        </a:p>
      </dgm:t>
    </dgm:pt>
    <dgm:pt modelId="{08F1C37B-A036-475B-8116-1F1463E413BC}" type="sibTrans" cxnId="{6F5BB9D5-0541-4B2A-9708-71DEB595ABF9}">
      <dgm:prSet/>
      <dgm:spPr/>
      <dgm:t>
        <a:bodyPr/>
        <a:lstStyle/>
        <a:p>
          <a:endParaRPr lang="en-GB"/>
        </a:p>
      </dgm:t>
    </dgm:pt>
    <dgm:pt modelId="{1C8CC939-A551-430B-ACB7-BBE211856BD3}">
      <dgm:prSet phldrT="[Text]" phldr="0"/>
      <dgm:spPr/>
      <dgm:t>
        <a:bodyPr/>
        <a:lstStyle/>
        <a:p>
          <a:r>
            <a:rPr lang="en-GB" dirty="0"/>
            <a:t>.</a:t>
          </a:r>
        </a:p>
      </dgm:t>
    </dgm:pt>
    <dgm:pt modelId="{70096A65-6CD0-47BF-B963-9BD3403C90A4}" type="parTrans" cxnId="{47DB7478-CA71-4495-8BFD-BB90382A2C54}">
      <dgm:prSet/>
      <dgm:spPr/>
      <dgm:t>
        <a:bodyPr/>
        <a:lstStyle/>
        <a:p>
          <a:endParaRPr lang="en-GB"/>
        </a:p>
      </dgm:t>
    </dgm:pt>
    <dgm:pt modelId="{2217278A-30B2-4C32-8A2F-0E82E29C6D72}" type="sibTrans" cxnId="{47DB7478-CA71-4495-8BFD-BB90382A2C54}">
      <dgm:prSet/>
      <dgm:spPr/>
      <dgm:t>
        <a:bodyPr/>
        <a:lstStyle/>
        <a:p>
          <a:endParaRPr lang="en-GB"/>
        </a:p>
      </dgm:t>
    </dgm:pt>
    <dgm:pt modelId="{A9C0FE67-89F3-41A3-909F-B34A49FB62B4}">
      <dgm:prSet custT="1"/>
      <dgm:spPr/>
      <dgm:t>
        <a:bodyPr/>
        <a:lstStyle/>
        <a:p>
          <a:r>
            <a:rPr lang="en-GB" sz="1600" b="1" cap="none" spc="0" dirty="0">
              <a:ln w="0"/>
              <a:solidFill>
                <a:schemeClr val="tx1"/>
              </a:solidFill>
              <a:effectLst>
                <a:outerShdw blurRad="38100" dist="19050" dir="2700000" algn="tl" rotWithShape="0">
                  <a:schemeClr val="dk1">
                    <a:alpha val="40000"/>
                  </a:schemeClr>
                </a:outerShdw>
              </a:effectLst>
            </a:rPr>
            <a:t>Inconsistent Record </a:t>
          </a:r>
          <a:endParaRPr lang="en-GB" sz="1600" b="1" dirty="0"/>
        </a:p>
      </dgm:t>
    </dgm:pt>
    <dgm:pt modelId="{9EA43314-795B-45A9-975D-B875AD7D9EB5}" type="parTrans" cxnId="{452F833B-7F2D-4688-B173-E292A63A1803}">
      <dgm:prSet/>
      <dgm:spPr/>
      <dgm:t>
        <a:bodyPr/>
        <a:lstStyle/>
        <a:p>
          <a:endParaRPr lang="en-GB"/>
        </a:p>
      </dgm:t>
    </dgm:pt>
    <dgm:pt modelId="{421F7489-3F38-419C-A9E9-5BAEB937929C}" type="sibTrans" cxnId="{452F833B-7F2D-4688-B173-E292A63A1803}">
      <dgm:prSet/>
      <dgm:spPr/>
      <dgm:t>
        <a:bodyPr/>
        <a:lstStyle/>
        <a:p>
          <a:endParaRPr lang="en-GB"/>
        </a:p>
      </dgm:t>
    </dgm:pt>
    <dgm:pt modelId="{DDFA7AE3-68E1-4AA0-ABDE-044253A7E261}">
      <dgm:prSet custT="1"/>
      <dgm:spPr/>
      <dgm:t>
        <a:bodyPr/>
        <a:lstStyle/>
        <a:p>
          <a:r>
            <a:rPr lang="en-GB" sz="1600" b="1" dirty="0"/>
            <a:t>Duplicated Work</a:t>
          </a:r>
        </a:p>
      </dgm:t>
    </dgm:pt>
    <dgm:pt modelId="{A667424A-4EED-4C0D-9419-C3241F81A8F5}" type="parTrans" cxnId="{C862698C-E5C5-432C-AB43-CA734DE5FE1E}">
      <dgm:prSet/>
      <dgm:spPr/>
      <dgm:t>
        <a:bodyPr/>
        <a:lstStyle/>
        <a:p>
          <a:endParaRPr lang="en-GB"/>
        </a:p>
      </dgm:t>
    </dgm:pt>
    <dgm:pt modelId="{2105C694-C769-4EBA-85C8-8955271F8C82}" type="sibTrans" cxnId="{C862698C-E5C5-432C-AB43-CA734DE5FE1E}">
      <dgm:prSet/>
      <dgm:spPr/>
      <dgm:t>
        <a:bodyPr/>
        <a:lstStyle/>
        <a:p>
          <a:endParaRPr lang="en-GB"/>
        </a:p>
      </dgm:t>
    </dgm:pt>
    <dgm:pt modelId="{BEDDE62B-3D04-4401-A4DC-98FC6E6E9396}">
      <dgm:prSet custT="1"/>
      <dgm:spPr/>
      <dgm:t>
        <a:bodyPr/>
        <a:lstStyle/>
        <a:p>
          <a:r>
            <a:rPr lang="en-GB" sz="1600" b="1" dirty="0"/>
            <a:t>Missed updates </a:t>
          </a:r>
        </a:p>
      </dgm:t>
    </dgm:pt>
    <dgm:pt modelId="{76E42B92-4B8F-409A-93A6-6FED92D33255}" type="parTrans" cxnId="{0F79F86C-CBB5-43A9-B77A-7990FD00C38D}">
      <dgm:prSet/>
      <dgm:spPr/>
      <dgm:t>
        <a:bodyPr/>
        <a:lstStyle/>
        <a:p>
          <a:endParaRPr lang="en-GB"/>
        </a:p>
      </dgm:t>
    </dgm:pt>
    <dgm:pt modelId="{CDD2586E-9A00-4AD2-BF6C-FD7A11CD0397}" type="sibTrans" cxnId="{0F79F86C-CBB5-43A9-B77A-7990FD00C38D}">
      <dgm:prSet/>
      <dgm:spPr/>
      <dgm:t>
        <a:bodyPr/>
        <a:lstStyle/>
        <a:p>
          <a:endParaRPr lang="en-GB"/>
        </a:p>
      </dgm:t>
    </dgm:pt>
    <dgm:pt modelId="{E13709A9-04FC-463D-842A-4AF548B950AD}">
      <dgm:prSet phldrT="[Text]" phldr="0"/>
      <dgm:spPr/>
      <dgm:t>
        <a:bodyPr/>
        <a:lstStyle/>
        <a:p>
          <a:r>
            <a:rPr lang="en-GB" dirty="0"/>
            <a:t>.</a:t>
          </a:r>
        </a:p>
      </dgm:t>
    </dgm:pt>
    <dgm:pt modelId="{3F34B96F-BE2B-469D-B6A0-AEF4A9727BC6}" type="parTrans" cxnId="{C1792E77-073C-4AB2-A4AA-74B4C740B291}">
      <dgm:prSet/>
      <dgm:spPr/>
      <dgm:t>
        <a:bodyPr/>
        <a:lstStyle/>
        <a:p>
          <a:endParaRPr lang="en-GB"/>
        </a:p>
      </dgm:t>
    </dgm:pt>
    <dgm:pt modelId="{83CD796D-AE29-416E-B203-2592416D4F0C}" type="sibTrans" cxnId="{C1792E77-073C-4AB2-A4AA-74B4C740B291}">
      <dgm:prSet/>
      <dgm:spPr/>
      <dgm:t>
        <a:bodyPr/>
        <a:lstStyle/>
        <a:p>
          <a:endParaRPr lang="en-GB"/>
        </a:p>
      </dgm:t>
    </dgm:pt>
    <dgm:pt modelId="{F29F02B9-7DA8-4919-923D-CDD0446A5AE9}">
      <dgm:prSet custT="1"/>
      <dgm:spPr/>
      <dgm:t>
        <a:bodyPr/>
        <a:lstStyle/>
        <a:p>
          <a:r>
            <a:rPr lang="en-GB" sz="1600" b="1" dirty="0"/>
            <a:t>Unclear rotas</a:t>
          </a:r>
        </a:p>
      </dgm:t>
    </dgm:pt>
    <dgm:pt modelId="{3B3E933E-836D-4B36-BB3B-88CAA532F863}" type="parTrans" cxnId="{B271706B-AA3A-4CF5-808D-AD096B947199}">
      <dgm:prSet/>
      <dgm:spPr/>
      <dgm:t>
        <a:bodyPr/>
        <a:lstStyle/>
        <a:p>
          <a:endParaRPr lang="en-GB"/>
        </a:p>
      </dgm:t>
    </dgm:pt>
    <dgm:pt modelId="{D632F6A9-A66D-401F-88DF-2B54B20FF0C3}" type="sibTrans" cxnId="{B271706B-AA3A-4CF5-808D-AD096B947199}">
      <dgm:prSet/>
      <dgm:spPr/>
      <dgm:t>
        <a:bodyPr/>
        <a:lstStyle/>
        <a:p>
          <a:endParaRPr lang="en-GB"/>
        </a:p>
      </dgm:t>
    </dgm:pt>
    <dgm:pt modelId="{5245E368-A7ED-41AD-8306-0107A4DFF70C}" type="pres">
      <dgm:prSet presAssocID="{732BC1EA-1C4D-4A19-8FB3-DC3D69AEB47D}" presName="diagram" presStyleCnt="0">
        <dgm:presLayoutVars>
          <dgm:dir/>
          <dgm:animLvl val="lvl"/>
          <dgm:resizeHandles val="exact"/>
        </dgm:presLayoutVars>
      </dgm:prSet>
      <dgm:spPr/>
    </dgm:pt>
    <dgm:pt modelId="{0A7690C8-5721-41E7-B90F-3F7291F39F23}" type="pres">
      <dgm:prSet presAssocID="{A5047E79-6DBD-47D2-B69A-5346117C4A29}" presName="compNode" presStyleCnt="0"/>
      <dgm:spPr/>
    </dgm:pt>
    <dgm:pt modelId="{5573085D-3782-4D8E-9BDB-E24ECA733EDA}" type="pres">
      <dgm:prSet presAssocID="{A5047E79-6DBD-47D2-B69A-5346117C4A29}" presName="childRect" presStyleLbl="bgAcc1" presStyleIdx="0" presStyleCnt="4" custLinFactNeighborX="-1478" custLinFactNeighborY="-1875">
        <dgm:presLayoutVars>
          <dgm:bulletEnabled val="1"/>
        </dgm:presLayoutVars>
      </dgm:prSet>
      <dgm:spPr/>
    </dgm:pt>
    <dgm:pt modelId="{ED37B91E-ECCF-423D-982F-463B2B63A097}" type="pres">
      <dgm:prSet presAssocID="{A5047E79-6DBD-47D2-B69A-5346117C4A29}" presName="parentText" presStyleLbl="node1" presStyleIdx="0" presStyleCnt="0">
        <dgm:presLayoutVars>
          <dgm:chMax val="0"/>
          <dgm:bulletEnabled val="1"/>
        </dgm:presLayoutVars>
      </dgm:prSet>
      <dgm:spPr/>
    </dgm:pt>
    <dgm:pt modelId="{F498550C-BB72-4A8B-BBB3-452470BAF4CD}" type="pres">
      <dgm:prSet presAssocID="{A5047E79-6DBD-47D2-B69A-5346117C4A29}" presName="parentRect" presStyleLbl="alignNode1" presStyleIdx="0" presStyleCnt="4"/>
      <dgm:spPr/>
    </dgm:pt>
    <dgm:pt modelId="{E2E244B4-B450-4AD1-AFE8-CEC155625A81}" type="pres">
      <dgm:prSet presAssocID="{A5047E79-6DBD-47D2-B69A-5346117C4A29}" presName="adorn" presStyleLbl="fgAccFollowNod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Address Book outline"/>
        </a:ext>
      </dgm:extLst>
    </dgm:pt>
    <dgm:pt modelId="{96EF6C73-2679-4590-8846-AF5FF2A1156E}" type="pres">
      <dgm:prSet presAssocID="{5EFB3217-5AD2-44BC-B17A-EA6D2ADEC766}" presName="sibTrans" presStyleLbl="sibTrans2D1" presStyleIdx="0" presStyleCnt="0"/>
      <dgm:spPr/>
    </dgm:pt>
    <dgm:pt modelId="{8307E157-4B2C-44B3-A8AE-2BF40D231E43}" type="pres">
      <dgm:prSet presAssocID="{0FA1AB0E-832C-42F0-AA3E-29FDA804DAC8}" presName="compNode" presStyleCnt="0"/>
      <dgm:spPr/>
    </dgm:pt>
    <dgm:pt modelId="{F5FD2CB5-4B69-427A-8F5E-175F244AEB77}" type="pres">
      <dgm:prSet presAssocID="{0FA1AB0E-832C-42F0-AA3E-29FDA804DAC8}" presName="childRect" presStyleLbl="bgAcc1" presStyleIdx="1" presStyleCnt="4" custLinFactNeighborX="-1" custLinFactNeighborY="2914">
        <dgm:presLayoutVars>
          <dgm:bulletEnabled val="1"/>
        </dgm:presLayoutVars>
      </dgm:prSet>
      <dgm:spPr/>
    </dgm:pt>
    <dgm:pt modelId="{2B870E5F-8E22-4F85-A771-3E04D0CD3FB8}" type="pres">
      <dgm:prSet presAssocID="{0FA1AB0E-832C-42F0-AA3E-29FDA804DAC8}" presName="parentText" presStyleLbl="node1" presStyleIdx="0" presStyleCnt="0">
        <dgm:presLayoutVars>
          <dgm:chMax val="0"/>
          <dgm:bulletEnabled val="1"/>
        </dgm:presLayoutVars>
      </dgm:prSet>
      <dgm:spPr/>
    </dgm:pt>
    <dgm:pt modelId="{D1E10389-5347-44D1-8461-67D162A31095}" type="pres">
      <dgm:prSet presAssocID="{0FA1AB0E-832C-42F0-AA3E-29FDA804DAC8}" presName="parentRect" presStyleLbl="alignNode1" presStyleIdx="1" presStyleCnt="4"/>
      <dgm:spPr/>
    </dgm:pt>
    <dgm:pt modelId="{0600434C-3386-4F3F-9F43-9C4374B4185E}" type="pres">
      <dgm:prSet presAssocID="{0FA1AB0E-832C-42F0-AA3E-29FDA804DAC8}" presName="adorn" presStyleLbl="fgAccFollowNode1" presStyleIdx="1" presStyleCnt="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lipboard Mixed with solid fill"/>
        </a:ext>
      </dgm:extLst>
    </dgm:pt>
    <dgm:pt modelId="{2B188465-F45F-4478-BD33-2EBCA87D63F5}" type="pres">
      <dgm:prSet presAssocID="{08F1C37B-A036-475B-8116-1F1463E413BC}" presName="sibTrans" presStyleLbl="sibTrans2D1" presStyleIdx="0" presStyleCnt="0"/>
      <dgm:spPr/>
    </dgm:pt>
    <dgm:pt modelId="{7C4A256C-E9F2-4FEE-BB61-2672DF273CF9}" type="pres">
      <dgm:prSet presAssocID="{1C8CC939-A551-430B-ACB7-BBE211856BD3}" presName="compNode" presStyleCnt="0"/>
      <dgm:spPr/>
    </dgm:pt>
    <dgm:pt modelId="{62FD2F52-A600-4BBB-B4E7-4AED92433218}" type="pres">
      <dgm:prSet presAssocID="{1C8CC939-A551-430B-ACB7-BBE211856BD3}" presName="childRect" presStyleLbl="bgAcc1" presStyleIdx="2" presStyleCnt="4" custLinFactNeighborX="343" custLinFactNeighborY="-944">
        <dgm:presLayoutVars>
          <dgm:bulletEnabled val="1"/>
        </dgm:presLayoutVars>
      </dgm:prSet>
      <dgm:spPr/>
    </dgm:pt>
    <dgm:pt modelId="{7CEC1FC7-09C9-464F-8C7D-71FC7CEE4B2B}" type="pres">
      <dgm:prSet presAssocID="{1C8CC939-A551-430B-ACB7-BBE211856BD3}" presName="parentText" presStyleLbl="node1" presStyleIdx="0" presStyleCnt="0">
        <dgm:presLayoutVars>
          <dgm:chMax val="0"/>
          <dgm:bulletEnabled val="1"/>
        </dgm:presLayoutVars>
      </dgm:prSet>
      <dgm:spPr/>
    </dgm:pt>
    <dgm:pt modelId="{4ADD1E42-2C3E-4FCD-BEA9-2FED34E4BFC0}" type="pres">
      <dgm:prSet presAssocID="{1C8CC939-A551-430B-ACB7-BBE211856BD3}" presName="parentRect" presStyleLbl="alignNode1" presStyleIdx="2" presStyleCnt="4"/>
      <dgm:spPr/>
    </dgm:pt>
    <dgm:pt modelId="{32597313-57AC-4143-AC4D-C6D19BEEF214}" type="pres">
      <dgm:prSet presAssocID="{1C8CC939-A551-430B-ACB7-BBE211856BD3}" presName="adorn" presStyleLbl="fgAccFollowNode1" presStyleIdx="2" presStyleCnt="4"/>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Alarm clock with solid fill"/>
        </a:ext>
      </dgm:extLst>
    </dgm:pt>
    <dgm:pt modelId="{F0B50181-7ADE-49E5-83FC-4BDFB6473379}" type="pres">
      <dgm:prSet presAssocID="{2217278A-30B2-4C32-8A2F-0E82E29C6D72}" presName="sibTrans" presStyleLbl="sibTrans2D1" presStyleIdx="0" presStyleCnt="0"/>
      <dgm:spPr/>
    </dgm:pt>
    <dgm:pt modelId="{7D6EA5C5-0D34-4F90-9F95-0AD8E663F8C0}" type="pres">
      <dgm:prSet presAssocID="{E13709A9-04FC-463D-842A-4AF548B950AD}" presName="compNode" presStyleCnt="0"/>
      <dgm:spPr/>
    </dgm:pt>
    <dgm:pt modelId="{D6C2542C-6946-4331-968A-BF7F62B26DD9}" type="pres">
      <dgm:prSet presAssocID="{E13709A9-04FC-463D-842A-4AF548B950AD}" presName="childRect" presStyleLbl="bgAcc1" presStyleIdx="3" presStyleCnt="4">
        <dgm:presLayoutVars>
          <dgm:bulletEnabled val="1"/>
        </dgm:presLayoutVars>
      </dgm:prSet>
      <dgm:spPr/>
    </dgm:pt>
    <dgm:pt modelId="{E84CC16F-1D8E-4E38-83E4-FAEFF05C3087}" type="pres">
      <dgm:prSet presAssocID="{E13709A9-04FC-463D-842A-4AF548B950AD}" presName="parentText" presStyleLbl="node1" presStyleIdx="0" presStyleCnt="0">
        <dgm:presLayoutVars>
          <dgm:chMax val="0"/>
          <dgm:bulletEnabled val="1"/>
        </dgm:presLayoutVars>
      </dgm:prSet>
      <dgm:spPr/>
    </dgm:pt>
    <dgm:pt modelId="{FA11BA0A-8AD1-4488-A2BE-9903B0F8623C}" type="pres">
      <dgm:prSet presAssocID="{E13709A9-04FC-463D-842A-4AF548B950AD}" presName="parentRect" presStyleLbl="alignNode1" presStyleIdx="3" presStyleCnt="4"/>
      <dgm:spPr/>
    </dgm:pt>
    <dgm:pt modelId="{C1A3CD3B-FEEF-411A-BCA0-349D97CC600C}" type="pres">
      <dgm:prSet presAssocID="{E13709A9-04FC-463D-842A-4AF548B950AD}" presName="adorn" presStyleLbl="fgAccFollow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3d Glasses with solid fill"/>
        </a:ext>
      </dgm:extLst>
    </dgm:pt>
  </dgm:ptLst>
  <dgm:cxnLst>
    <dgm:cxn modelId="{9161BD0F-7517-4B64-8FCF-69AD0248AD7E}" type="presOf" srcId="{1C8CC939-A551-430B-ACB7-BBE211856BD3}" destId="{4ADD1E42-2C3E-4FCD-BEA9-2FED34E4BFC0}" srcOrd="1" destOrd="0" presId="urn:microsoft.com/office/officeart/2005/8/layout/bList2"/>
    <dgm:cxn modelId="{E951BD11-6BFE-40FC-A5AE-1B547FEA304C}" type="presOf" srcId="{F29F02B9-7DA8-4919-923D-CDD0446A5AE9}" destId="{D6C2542C-6946-4331-968A-BF7F62B26DD9}" srcOrd="0" destOrd="0" presId="urn:microsoft.com/office/officeart/2005/8/layout/bList2"/>
    <dgm:cxn modelId="{1801FF2A-398E-4691-B1F7-E55E8911FC35}" type="presOf" srcId="{0FA1AB0E-832C-42F0-AA3E-29FDA804DAC8}" destId="{D1E10389-5347-44D1-8461-67D162A31095}" srcOrd="1" destOrd="0" presId="urn:microsoft.com/office/officeart/2005/8/layout/bList2"/>
    <dgm:cxn modelId="{2C4D1F2F-C4AC-486B-9527-5707106EEA4B}" type="presOf" srcId="{E13709A9-04FC-463D-842A-4AF548B950AD}" destId="{FA11BA0A-8AD1-4488-A2BE-9903B0F8623C}" srcOrd="1" destOrd="0" presId="urn:microsoft.com/office/officeart/2005/8/layout/bList2"/>
    <dgm:cxn modelId="{0F982C36-DD86-430F-A183-442AC197238C}" type="presOf" srcId="{E13709A9-04FC-463D-842A-4AF548B950AD}" destId="{E84CC16F-1D8E-4E38-83E4-FAEFF05C3087}" srcOrd="0" destOrd="0" presId="urn:microsoft.com/office/officeart/2005/8/layout/bList2"/>
    <dgm:cxn modelId="{82A3033B-6D91-45E5-8A20-0770F3308E63}" type="presOf" srcId="{1C8CC939-A551-430B-ACB7-BBE211856BD3}" destId="{7CEC1FC7-09C9-464F-8C7D-71FC7CEE4B2B}" srcOrd="0" destOrd="0" presId="urn:microsoft.com/office/officeart/2005/8/layout/bList2"/>
    <dgm:cxn modelId="{452F833B-7F2D-4688-B173-E292A63A1803}" srcId="{A5047E79-6DBD-47D2-B69A-5346117C4A29}" destId="{A9C0FE67-89F3-41A3-909F-B34A49FB62B4}" srcOrd="0" destOrd="0" parTransId="{9EA43314-795B-45A9-975D-B875AD7D9EB5}" sibTransId="{421F7489-3F38-419C-A9E9-5BAEB937929C}"/>
    <dgm:cxn modelId="{6640795F-D9F0-420C-8B00-0FB01D4CF112}" type="presOf" srcId="{0FA1AB0E-832C-42F0-AA3E-29FDA804DAC8}" destId="{2B870E5F-8E22-4F85-A771-3E04D0CD3FB8}" srcOrd="0" destOrd="0" presId="urn:microsoft.com/office/officeart/2005/8/layout/bList2"/>
    <dgm:cxn modelId="{B271706B-AA3A-4CF5-808D-AD096B947199}" srcId="{E13709A9-04FC-463D-842A-4AF548B950AD}" destId="{F29F02B9-7DA8-4919-923D-CDD0446A5AE9}" srcOrd="0" destOrd="0" parTransId="{3B3E933E-836D-4B36-BB3B-88CAA532F863}" sibTransId="{D632F6A9-A66D-401F-88DF-2B54B20FF0C3}"/>
    <dgm:cxn modelId="{D0EF924B-3411-4004-B518-2B28382610DB}" type="presOf" srcId="{A5047E79-6DBD-47D2-B69A-5346117C4A29}" destId="{ED37B91E-ECCF-423D-982F-463B2B63A097}" srcOrd="0" destOrd="0" presId="urn:microsoft.com/office/officeart/2005/8/layout/bList2"/>
    <dgm:cxn modelId="{0F79F86C-CBB5-43A9-B77A-7990FD00C38D}" srcId="{1C8CC939-A551-430B-ACB7-BBE211856BD3}" destId="{BEDDE62B-3D04-4401-A4DC-98FC6E6E9396}" srcOrd="0" destOrd="0" parTransId="{76E42B92-4B8F-409A-93A6-6FED92D33255}" sibTransId="{CDD2586E-9A00-4AD2-BF6C-FD7A11CD0397}"/>
    <dgm:cxn modelId="{45936F72-9ACE-4733-8442-018C10624CE5}" srcId="{732BC1EA-1C4D-4A19-8FB3-DC3D69AEB47D}" destId="{A5047E79-6DBD-47D2-B69A-5346117C4A29}" srcOrd="0" destOrd="0" parTransId="{D8CF89F3-A86C-457E-9172-01BE4D171606}" sibTransId="{5EFB3217-5AD2-44BC-B17A-EA6D2ADEC766}"/>
    <dgm:cxn modelId="{C1792E77-073C-4AB2-A4AA-74B4C740B291}" srcId="{732BC1EA-1C4D-4A19-8FB3-DC3D69AEB47D}" destId="{E13709A9-04FC-463D-842A-4AF548B950AD}" srcOrd="3" destOrd="0" parTransId="{3F34B96F-BE2B-469D-B6A0-AEF4A9727BC6}" sibTransId="{83CD796D-AE29-416E-B203-2592416D4F0C}"/>
    <dgm:cxn modelId="{47DB7478-CA71-4495-8BFD-BB90382A2C54}" srcId="{732BC1EA-1C4D-4A19-8FB3-DC3D69AEB47D}" destId="{1C8CC939-A551-430B-ACB7-BBE211856BD3}" srcOrd="2" destOrd="0" parTransId="{70096A65-6CD0-47BF-B963-9BD3403C90A4}" sibTransId="{2217278A-30B2-4C32-8A2F-0E82E29C6D72}"/>
    <dgm:cxn modelId="{84F23E79-53CC-458E-A201-13F111FDB120}" type="presOf" srcId="{DDFA7AE3-68E1-4AA0-ABDE-044253A7E261}" destId="{F5FD2CB5-4B69-427A-8F5E-175F244AEB77}" srcOrd="0" destOrd="0" presId="urn:microsoft.com/office/officeart/2005/8/layout/bList2"/>
    <dgm:cxn modelId="{F6655679-C0F4-480D-9638-0161C00A90CE}" type="presOf" srcId="{08F1C37B-A036-475B-8116-1F1463E413BC}" destId="{2B188465-F45F-4478-BD33-2EBCA87D63F5}" srcOrd="0" destOrd="0" presId="urn:microsoft.com/office/officeart/2005/8/layout/bList2"/>
    <dgm:cxn modelId="{8253BA7B-AED8-47E6-BEB1-6E1FD10C1D9F}" type="presOf" srcId="{A9C0FE67-89F3-41A3-909F-B34A49FB62B4}" destId="{5573085D-3782-4D8E-9BDB-E24ECA733EDA}" srcOrd="0" destOrd="0" presId="urn:microsoft.com/office/officeart/2005/8/layout/bList2"/>
    <dgm:cxn modelId="{C862698C-E5C5-432C-AB43-CA734DE5FE1E}" srcId="{0FA1AB0E-832C-42F0-AA3E-29FDA804DAC8}" destId="{DDFA7AE3-68E1-4AA0-ABDE-044253A7E261}" srcOrd="0" destOrd="0" parTransId="{A667424A-4EED-4C0D-9419-C3241F81A8F5}" sibTransId="{2105C694-C769-4EBA-85C8-8955271F8C82}"/>
    <dgm:cxn modelId="{50F7249E-4CC6-4E21-A3F9-C7A84352E051}" type="presOf" srcId="{2217278A-30B2-4C32-8A2F-0E82E29C6D72}" destId="{F0B50181-7ADE-49E5-83FC-4BDFB6473379}" srcOrd="0" destOrd="0" presId="urn:microsoft.com/office/officeart/2005/8/layout/bList2"/>
    <dgm:cxn modelId="{FB8411A0-365D-486D-8E78-D142D4F42CEF}" type="presOf" srcId="{732BC1EA-1C4D-4A19-8FB3-DC3D69AEB47D}" destId="{5245E368-A7ED-41AD-8306-0107A4DFF70C}" srcOrd="0" destOrd="0" presId="urn:microsoft.com/office/officeart/2005/8/layout/bList2"/>
    <dgm:cxn modelId="{B8C0A5BF-5E61-418F-8184-AB8772069442}" type="presOf" srcId="{A5047E79-6DBD-47D2-B69A-5346117C4A29}" destId="{F498550C-BB72-4A8B-BBB3-452470BAF4CD}" srcOrd="1" destOrd="0" presId="urn:microsoft.com/office/officeart/2005/8/layout/bList2"/>
    <dgm:cxn modelId="{6F5BB9D5-0541-4B2A-9708-71DEB595ABF9}" srcId="{732BC1EA-1C4D-4A19-8FB3-DC3D69AEB47D}" destId="{0FA1AB0E-832C-42F0-AA3E-29FDA804DAC8}" srcOrd="1" destOrd="0" parTransId="{82BCABFB-DD77-447D-99A4-A57B8DE09F15}" sibTransId="{08F1C37B-A036-475B-8116-1F1463E413BC}"/>
    <dgm:cxn modelId="{7EE66AEF-1092-4ACB-B464-F2BD15E1E587}" type="presOf" srcId="{BEDDE62B-3D04-4401-A4DC-98FC6E6E9396}" destId="{62FD2F52-A600-4BBB-B4E7-4AED92433218}" srcOrd="0" destOrd="0" presId="urn:microsoft.com/office/officeart/2005/8/layout/bList2"/>
    <dgm:cxn modelId="{AEE736F6-5EB2-4785-A29C-B44B67E0E9E9}" type="presOf" srcId="{5EFB3217-5AD2-44BC-B17A-EA6D2ADEC766}" destId="{96EF6C73-2679-4590-8846-AF5FF2A1156E}" srcOrd="0" destOrd="0" presId="urn:microsoft.com/office/officeart/2005/8/layout/bList2"/>
    <dgm:cxn modelId="{158CA9B8-6293-4176-883F-D714BCE7C570}" type="presParOf" srcId="{5245E368-A7ED-41AD-8306-0107A4DFF70C}" destId="{0A7690C8-5721-41E7-B90F-3F7291F39F23}" srcOrd="0" destOrd="0" presId="urn:microsoft.com/office/officeart/2005/8/layout/bList2"/>
    <dgm:cxn modelId="{38F28A38-37B0-4FD7-AF72-B8B8EE47F06B}" type="presParOf" srcId="{0A7690C8-5721-41E7-B90F-3F7291F39F23}" destId="{5573085D-3782-4D8E-9BDB-E24ECA733EDA}" srcOrd="0" destOrd="0" presId="urn:microsoft.com/office/officeart/2005/8/layout/bList2"/>
    <dgm:cxn modelId="{A7A1AAC2-962D-4986-9F1E-EAFD51F9E8BD}" type="presParOf" srcId="{0A7690C8-5721-41E7-B90F-3F7291F39F23}" destId="{ED37B91E-ECCF-423D-982F-463B2B63A097}" srcOrd="1" destOrd="0" presId="urn:microsoft.com/office/officeart/2005/8/layout/bList2"/>
    <dgm:cxn modelId="{9284752D-A98C-4623-BF16-7678B838E701}" type="presParOf" srcId="{0A7690C8-5721-41E7-B90F-3F7291F39F23}" destId="{F498550C-BB72-4A8B-BBB3-452470BAF4CD}" srcOrd="2" destOrd="0" presId="urn:microsoft.com/office/officeart/2005/8/layout/bList2"/>
    <dgm:cxn modelId="{FC41CE14-8C14-4905-B2BF-FBD7EC134C30}" type="presParOf" srcId="{0A7690C8-5721-41E7-B90F-3F7291F39F23}" destId="{E2E244B4-B450-4AD1-AFE8-CEC155625A81}" srcOrd="3" destOrd="0" presId="urn:microsoft.com/office/officeart/2005/8/layout/bList2"/>
    <dgm:cxn modelId="{C8080CF6-8A25-4E36-9BFD-529E9D1B3C6A}" type="presParOf" srcId="{5245E368-A7ED-41AD-8306-0107A4DFF70C}" destId="{96EF6C73-2679-4590-8846-AF5FF2A1156E}" srcOrd="1" destOrd="0" presId="urn:microsoft.com/office/officeart/2005/8/layout/bList2"/>
    <dgm:cxn modelId="{AB635247-44B5-473C-8A83-EF53A947B13A}" type="presParOf" srcId="{5245E368-A7ED-41AD-8306-0107A4DFF70C}" destId="{8307E157-4B2C-44B3-A8AE-2BF40D231E43}" srcOrd="2" destOrd="0" presId="urn:microsoft.com/office/officeart/2005/8/layout/bList2"/>
    <dgm:cxn modelId="{488CD6F0-61DB-4498-9B94-FB9CD81D2FDF}" type="presParOf" srcId="{8307E157-4B2C-44B3-A8AE-2BF40D231E43}" destId="{F5FD2CB5-4B69-427A-8F5E-175F244AEB77}" srcOrd="0" destOrd="0" presId="urn:microsoft.com/office/officeart/2005/8/layout/bList2"/>
    <dgm:cxn modelId="{D02FDDFC-E344-46F0-8749-73F8C564B429}" type="presParOf" srcId="{8307E157-4B2C-44B3-A8AE-2BF40D231E43}" destId="{2B870E5F-8E22-4F85-A771-3E04D0CD3FB8}" srcOrd="1" destOrd="0" presId="urn:microsoft.com/office/officeart/2005/8/layout/bList2"/>
    <dgm:cxn modelId="{EA473F1D-FD33-4EA7-B4AC-07607C63E330}" type="presParOf" srcId="{8307E157-4B2C-44B3-A8AE-2BF40D231E43}" destId="{D1E10389-5347-44D1-8461-67D162A31095}" srcOrd="2" destOrd="0" presId="urn:microsoft.com/office/officeart/2005/8/layout/bList2"/>
    <dgm:cxn modelId="{5EC4E2D7-21FA-445F-92E4-635EAC4914EF}" type="presParOf" srcId="{8307E157-4B2C-44B3-A8AE-2BF40D231E43}" destId="{0600434C-3386-4F3F-9F43-9C4374B4185E}" srcOrd="3" destOrd="0" presId="urn:microsoft.com/office/officeart/2005/8/layout/bList2"/>
    <dgm:cxn modelId="{30D6DEC1-23D6-452E-9F89-C73871BFB402}" type="presParOf" srcId="{5245E368-A7ED-41AD-8306-0107A4DFF70C}" destId="{2B188465-F45F-4478-BD33-2EBCA87D63F5}" srcOrd="3" destOrd="0" presId="urn:microsoft.com/office/officeart/2005/8/layout/bList2"/>
    <dgm:cxn modelId="{EDAA4A86-1B7B-44DD-8E30-9FD292CC9560}" type="presParOf" srcId="{5245E368-A7ED-41AD-8306-0107A4DFF70C}" destId="{7C4A256C-E9F2-4FEE-BB61-2672DF273CF9}" srcOrd="4" destOrd="0" presId="urn:microsoft.com/office/officeart/2005/8/layout/bList2"/>
    <dgm:cxn modelId="{90798AD2-466D-4BA9-9C6F-8E47DBCC3BC9}" type="presParOf" srcId="{7C4A256C-E9F2-4FEE-BB61-2672DF273CF9}" destId="{62FD2F52-A600-4BBB-B4E7-4AED92433218}" srcOrd="0" destOrd="0" presId="urn:microsoft.com/office/officeart/2005/8/layout/bList2"/>
    <dgm:cxn modelId="{5F9E9842-D2B7-4A9E-8FA9-BD5E06B656DE}" type="presParOf" srcId="{7C4A256C-E9F2-4FEE-BB61-2672DF273CF9}" destId="{7CEC1FC7-09C9-464F-8C7D-71FC7CEE4B2B}" srcOrd="1" destOrd="0" presId="urn:microsoft.com/office/officeart/2005/8/layout/bList2"/>
    <dgm:cxn modelId="{4A0FC9DE-49A2-456E-90BD-27E784760E28}" type="presParOf" srcId="{7C4A256C-E9F2-4FEE-BB61-2672DF273CF9}" destId="{4ADD1E42-2C3E-4FCD-BEA9-2FED34E4BFC0}" srcOrd="2" destOrd="0" presId="urn:microsoft.com/office/officeart/2005/8/layout/bList2"/>
    <dgm:cxn modelId="{963667ED-EB12-4191-B3E4-28C6E7EBE87C}" type="presParOf" srcId="{7C4A256C-E9F2-4FEE-BB61-2672DF273CF9}" destId="{32597313-57AC-4143-AC4D-C6D19BEEF214}" srcOrd="3" destOrd="0" presId="urn:microsoft.com/office/officeart/2005/8/layout/bList2"/>
    <dgm:cxn modelId="{BDD6BD6C-21B5-4BF2-B41C-6187FFD4A185}" type="presParOf" srcId="{5245E368-A7ED-41AD-8306-0107A4DFF70C}" destId="{F0B50181-7ADE-49E5-83FC-4BDFB6473379}" srcOrd="5" destOrd="0" presId="urn:microsoft.com/office/officeart/2005/8/layout/bList2"/>
    <dgm:cxn modelId="{0D6403E2-55C0-4647-9391-A03DD21F702F}" type="presParOf" srcId="{5245E368-A7ED-41AD-8306-0107A4DFF70C}" destId="{7D6EA5C5-0D34-4F90-9F95-0AD8E663F8C0}" srcOrd="6" destOrd="0" presId="urn:microsoft.com/office/officeart/2005/8/layout/bList2"/>
    <dgm:cxn modelId="{AC62660D-9D59-497C-97F6-68CFA23078B0}" type="presParOf" srcId="{7D6EA5C5-0D34-4F90-9F95-0AD8E663F8C0}" destId="{D6C2542C-6946-4331-968A-BF7F62B26DD9}" srcOrd="0" destOrd="0" presId="urn:microsoft.com/office/officeart/2005/8/layout/bList2"/>
    <dgm:cxn modelId="{C9AFEF7D-213C-48C2-9FE8-5E5A17BCF806}" type="presParOf" srcId="{7D6EA5C5-0D34-4F90-9F95-0AD8E663F8C0}" destId="{E84CC16F-1D8E-4E38-83E4-FAEFF05C3087}" srcOrd="1" destOrd="0" presId="urn:microsoft.com/office/officeart/2005/8/layout/bList2"/>
    <dgm:cxn modelId="{AB7549E1-0384-4C37-B50C-AB8A2C28F648}" type="presParOf" srcId="{7D6EA5C5-0D34-4F90-9F95-0AD8E663F8C0}" destId="{FA11BA0A-8AD1-4488-A2BE-9903B0F8623C}" srcOrd="2" destOrd="0" presId="urn:microsoft.com/office/officeart/2005/8/layout/bList2"/>
    <dgm:cxn modelId="{7B9842D6-7413-4021-BDD2-5C1D6D5D69B0}" type="presParOf" srcId="{7D6EA5C5-0D34-4F90-9F95-0AD8E663F8C0}" destId="{C1A3CD3B-FEEF-411A-BCA0-349D97CC600C}" srcOrd="3" destOrd="0" presId="urn:microsoft.com/office/officeart/2005/8/layout/b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809BC-B0A6-40EE-ABCE-84FA6D0125E7}">
      <dsp:nvSpPr>
        <dsp:cNvPr id="0" name=""/>
        <dsp:cNvSpPr/>
      </dsp:nvSpPr>
      <dsp:spPr>
        <a:xfrm rot="10800000">
          <a:off x="1675370" y="0"/>
          <a:ext cx="5491686" cy="971242"/>
        </a:xfrm>
        <a:prstGeom prst="roundRect">
          <a:avLst/>
        </a:prstGeom>
        <a:solidFill>
          <a:schemeClr val="accent4">
            <a:lumMod val="20000"/>
            <a:lumOff val="80000"/>
          </a:schemeClr>
        </a:solidFill>
        <a:ln w="12700" cap="flat" cmpd="sng" algn="ctr">
          <a:solidFill>
            <a:schemeClr val="tx1"/>
          </a:solidFill>
          <a:prstDash val="solid"/>
          <a:miter lim="800000"/>
        </a:ln>
        <a:effectLst>
          <a:glow rad="139700">
            <a:schemeClr val="accent1">
              <a:lumMod val="20000"/>
              <a:lumOff val="80000"/>
              <a:alpha val="40000"/>
            </a:schemeClr>
          </a:glow>
          <a:outerShdw blurRad="50800" dist="38100" dir="13500000" algn="br" rotWithShape="0">
            <a:schemeClr val="tx1">
              <a:lumMod val="95000"/>
              <a:lumOff val="5000"/>
            </a:scheme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428291"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Observing the case study, it's necessary to note down important medical information regarding patients.</a:t>
          </a:r>
        </a:p>
      </dsp:txBody>
      <dsp:txXfrm rot="10800000">
        <a:off x="1722782" y="47412"/>
        <a:ext cx="5396862" cy="876418"/>
      </dsp:txXfrm>
    </dsp:sp>
    <dsp:sp modelId="{54A4BAE5-8997-462D-AE42-9178E8B545D2}">
      <dsp:nvSpPr>
        <dsp:cNvPr id="0" name=""/>
        <dsp:cNvSpPr/>
      </dsp:nvSpPr>
      <dsp:spPr>
        <a:xfrm>
          <a:off x="1060849" y="10052"/>
          <a:ext cx="971242" cy="971242"/>
        </a:xfrm>
        <a:prstGeom prst="ellipse">
          <a:avLst/>
        </a:prstGeom>
        <a:blipFill>
          <a:blip xmlns:r="http://schemas.openxmlformats.org/officeDocument/2006/relationships" r:embed="rId1">
            <a:extLst>
              <a:ext uri="{837473B0-CC2E-450A-ABE3-18F120FF3D39}">
                <a1611:picAttrSrcUrl xmlns:a1611="http://schemas.microsoft.com/office/drawing/2016/11/main" r:id="rId2"/>
              </a:ext>
            </a:extLst>
          </a:blip>
          <a:srcRect/>
          <a:stretch>
            <a:fillRect/>
          </a:stretch>
        </a:blip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 modelId="{C37CC1B4-E3A5-449D-B179-98DE52949CDE}">
      <dsp:nvSpPr>
        <dsp:cNvPr id="0" name=""/>
        <dsp:cNvSpPr/>
      </dsp:nvSpPr>
      <dsp:spPr>
        <a:xfrm rot="10800000">
          <a:off x="1723971" y="1261496"/>
          <a:ext cx="5491686" cy="971242"/>
        </a:xfrm>
        <a:prstGeom prst="roundRect">
          <a:avLst/>
        </a:prstGeom>
        <a:solidFill>
          <a:schemeClr val="accent2">
            <a:lumMod val="20000"/>
            <a:lumOff val="80000"/>
          </a:schemeClr>
        </a:solidFill>
        <a:ln w="12700" cap="flat" cmpd="sng" algn="ctr">
          <a:solidFill>
            <a:schemeClr val="tx1"/>
          </a:solidFill>
          <a:prstDash val="solid"/>
          <a:miter lim="800000"/>
        </a:ln>
        <a:effectLst>
          <a:glow rad="139700">
            <a:srgbClr val="92D050">
              <a:alpha val="40000"/>
            </a:srgbClr>
          </a:glow>
          <a:outerShdw blurRad="50800" dist="38100" dir="13500000" algn="br" rotWithShape="0">
            <a:schemeClr val="tx1"/>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428291"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Since our task requires good number of notes making, recording health documents and writing medical data</a:t>
          </a:r>
          <a:r>
            <a:rPr lang="en-GB" sz="1600" b="1" kern="1200" dirty="0">
              <a:solidFill>
                <a:schemeClr val="tx1"/>
              </a:solidFill>
            </a:rPr>
            <a:t>.</a:t>
          </a:r>
          <a:endParaRPr lang="en-GB" sz="1600" b="1" kern="1200" dirty="0"/>
        </a:p>
      </dsp:txBody>
      <dsp:txXfrm rot="10800000">
        <a:off x="1771383" y="1308908"/>
        <a:ext cx="5396862" cy="876418"/>
      </dsp:txXfrm>
    </dsp:sp>
    <dsp:sp modelId="{3B1DF267-B6D2-4783-B279-F21736F90253}">
      <dsp:nvSpPr>
        <dsp:cNvPr id="0" name=""/>
        <dsp:cNvSpPr/>
      </dsp:nvSpPr>
      <dsp:spPr>
        <a:xfrm>
          <a:off x="1060849" y="1291110"/>
          <a:ext cx="971242" cy="971242"/>
        </a:xfrm>
        <a:prstGeom prst="ellipse">
          <a:avLst/>
        </a:prstGeom>
        <a:blipFill>
          <a:blip xmlns:r="http://schemas.openxmlformats.org/officeDocument/2006/relationships" r:embed="rId3">
            <a:extLst>
              <a:ext uri="{837473B0-CC2E-450A-ABE3-18F120FF3D39}">
                <a1611:picAttrSrcUrl xmlns:a1611="http://schemas.microsoft.com/office/drawing/2016/11/main" r:id="rId4"/>
              </a:ext>
            </a:extLst>
          </a:blip>
          <a:srcRect/>
          <a:stretch>
            <a:fillRect l="-25000" r="-25000"/>
          </a:stretch>
        </a:blip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 modelId="{8C1310EB-8FA6-4AA4-9CC9-C2C8C258DD5E}">
      <dsp:nvSpPr>
        <dsp:cNvPr id="0" name=""/>
        <dsp:cNvSpPr/>
      </dsp:nvSpPr>
      <dsp:spPr>
        <a:xfrm rot="10800000">
          <a:off x="1750990" y="2524430"/>
          <a:ext cx="5491686" cy="971242"/>
        </a:xfrm>
        <a:prstGeom prst="roundRect">
          <a:avLst/>
        </a:prstGeom>
        <a:solidFill>
          <a:schemeClr val="accent4">
            <a:lumMod val="20000"/>
            <a:lumOff val="80000"/>
          </a:schemeClr>
        </a:solidFill>
        <a:ln w="12700" cap="flat" cmpd="sng" algn="ctr">
          <a:solidFill>
            <a:schemeClr val="tx1"/>
          </a:solidFill>
          <a:prstDash val="solid"/>
          <a:miter lim="800000"/>
        </a:ln>
        <a:effectLst>
          <a:glow rad="228600">
            <a:schemeClr val="accent1">
              <a:lumMod val="40000"/>
              <a:lumOff val="60000"/>
              <a:alpha val="40000"/>
            </a:schemeClr>
          </a:glow>
          <a:outerShdw blurRad="50800" dist="38100" dir="13500000" algn="br" rotWithShape="0">
            <a:schemeClr val="tx1"/>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428291"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Hence the most suitable Microsoft tool for this specific work task should be </a:t>
          </a:r>
          <a:r>
            <a:rPr lang="en-GB" sz="1800" b="1" i="0" kern="1200" dirty="0">
              <a:solidFill>
                <a:schemeClr val="tx1"/>
              </a:solidFill>
              <a:latin typeface="+mj-lt"/>
            </a:rPr>
            <a:t>Microsoft word</a:t>
          </a:r>
          <a:r>
            <a:rPr lang="en-GB" sz="1800" b="1" kern="1200" dirty="0">
              <a:solidFill>
                <a:schemeClr val="tx1"/>
              </a:solidFill>
            </a:rPr>
            <a:t>. </a:t>
          </a:r>
          <a:endParaRPr lang="en-GB" sz="1800" kern="1200" dirty="0"/>
        </a:p>
      </dsp:txBody>
      <dsp:txXfrm rot="10800000">
        <a:off x="1798402" y="2571842"/>
        <a:ext cx="5396862" cy="876418"/>
      </dsp:txXfrm>
    </dsp:sp>
    <dsp:sp modelId="{B6DE5CCD-7B8B-41D2-AF8E-1AA1B43AB7C0}">
      <dsp:nvSpPr>
        <dsp:cNvPr id="0" name=""/>
        <dsp:cNvSpPr/>
      </dsp:nvSpPr>
      <dsp:spPr>
        <a:xfrm>
          <a:off x="1060849" y="2524430"/>
          <a:ext cx="971242" cy="971242"/>
        </a:xfrm>
        <a:prstGeom prst="ellipse">
          <a:avLst/>
        </a:prstGeom>
        <a:blipFill>
          <a:blip xmlns:r="http://schemas.openxmlformats.org/officeDocument/2006/relationships" r:embed="rId5">
            <a:extLst>
              <a:ext uri="{837473B0-CC2E-450A-ABE3-18F120FF3D39}">
                <a1611:picAttrSrcUrl xmlns:a1611="http://schemas.microsoft.com/office/drawing/2016/11/main" r:id="rId6"/>
              </a:ext>
            </a:extLst>
          </a:blip>
          <a:srcRect/>
          <a:stretch>
            <a:fillRect l="-45000" r="-45000"/>
          </a:stretch>
        </a:blip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3085D-3782-4D8E-9BDB-E24ECA733EDA}">
      <dsp:nvSpPr>
        <dsp:cNvPr id="0" name=""/>
        <dsp:cNvSpPr/>
      </dsp:nvSpPr>
      <dsp:spPr>
        <a:xfrm>
          <a:off x="379624" y="0"/>
          <a:ext cx="1330088" cy="992882"/>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b="1" kern="1200" cap="none" spc="0" dirty="0">
              <a:ln w="0"/>
              <a:solidFill>
                <a:schemeClr val="tx1"/>
              </a:solidFill>
              <a:effectLst>
                <a:outerShdw blurRad="38100" dist="19050" dir="2700000" algn="tl" rotWithShape="0">
                  <a:schemeClr val="dk1">
                    <a:alpha val="40000"/>
                  </a:schemeClr>
                </a:outerShdw>
              </a:effectLst>
            </a:rPr>
            <a:t>Inconsistent Record </a:t>
          </a:r>
          <a:endParaRPr lang="en-GB" sz="1600" b="1" kern="1200" dirty="0"/>
        </a:p>
      </dsp:txBody>
      <dsp:txXfrm>
        <a:off x="402888" y="23264"/>
        <a:ext cx="1283560" cy="969618"/>
      </dsp:txXfrm>
    </dsp:sp>
    <dsp:sp modelId="{F498550C-BB72-4A8B-BBB3-452470BAF4CD}">
      <dsp:nvSpPr>
        <dsp:cNvPr id="0" name=""/>
        <dsp:cNvSpPr/>
      </dsp:nvSpPr>
      <dsp:spPr>
        <a:xfrm>
          <a:off x="399283" y="994381"/>
          <a:ext cx="1330088" cy="42693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38100" bIns="0" numCol="1" spcCol="1270" anchor="ctr" anchorCtr="0">
          <a:noAutofit/>
        </a:bodyPr>
        <a:lstStyle/>
        <a:p>
          <a:pPr marL="0" lvl="0" indent="0" algn="l" defTabSz="1333500">
            <a:lnSpc>
              <a:spcPct val="90000"/>
            </a:lnSpc>
            <a:spcBef>
              <a:spcPct val="0"/>
            </a:spcBef>
            <a:spcAft>
              <a:spcPct val="35000"/>
            </a:spcAft>
            <a:buNone/>
          </a:pPr>
          <a:endParaRPr lang="en-GB" sz="3000" b="0" kern="1200" cap="none" spc="0" dirty="0">
            <a:ln w="0"/>
            <a:solidFill>
              <a:schemeClr val="tx1"/>
            </a:solidFill>
            <a:effectLst>
              <a:outerShdw blurRad="38100" dist="19050" dir="2700000" algn="tl" rotWithShape="0">
                <a:schemeClr val="dk1">
                  <a:alpha val="40000"/>
                </a:schemeClr>
              </a:outerShdw>
            </a:effectLst>
          </a:endParaRPr>
        </a:p>
      </dsp:txBody>
      <dsp:txXfrm>
        <a:off x="399283" y="994381"/>
        <a:ext cx="936682" cy="426939"/>
      </dsp:txXfrm>
    </dsp:sp>
    <dsp:sp modelId="{E2E244B4-B450-4AD1-AFE8-CEC155625A81}">
      <dsp:nvSpPr>
        <dsp:cNvPr id="0" name=""/>
        <dsp:cNvSpPr/>
      </dsp:nvSpPr>
      <dsp:spPr>
        <a:xfrm>
          <a:off x="1373591" y="1062196"/>
          <a:ext cx="465530" cy="465530"/>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FD2CB5-4B69-427A-8F5E-175F244AEB77}">
      <dsp:nvSpPr>
        <dsp:cNvPr id="0" name=""/>
        <dsp:cNvSpPr/>
      </dsp:nvSpPr>
      <dsp:spPr>
        <a:xfrm>
          <a:off x="1954441" y="30430"/>
          <a:ext cx="1330088" cy="992882"/>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b="1" kern="1200" dirty="0"/>
            <a:t>Duplicated Work</a:t>
          </a:r>
        </a:p>
      </dsp:txBody>
      <dsp:txXfrm>
        <a:off x="1977705" y="53694"/>
        <a:ext cx="1283560" cy="969618"/>
      </dsp:txXfrm>
    </dsp:sp>
    <dsp:sp modelId="{D1E10389-5347-44D1-8461-67D162A31095}">
      <dsp:nvSpPr>
        <dsp:cNvPr id="0" name=""/>
        <dsp:cNvSpPr/>
      </dsp:nvSpPr>
      <dsp:spPr>
        <a:xfrm>
          <a:off x="1954454" y="994381"/>
          <a:ext cx="1330088" cy="42693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38100" bIns="0" numCol="1" spcCol="1270" anchor="ctr" anchorCtr="0">
          <a:noAutofit/>
        </a:bodyPr>
        <a:lstStyle/>
        <a:p>
          <a:pPr marL="0" lvl="0" indent="0" algn="l" defTabSz="1333500">
            <a:lnSpc>
              <a:spcPct val="90000"/>
            </a:lnSpc>
            <a:spcBef>
              <a:spcPct val="0"/>
            </a:spcBef>
            <a:spcAft>
              <a:spcPct val="35000"/>
            </a:spcAft>
            <a:buNone/>
          </a:pPr>
          <a:r>
            <a:rPr lang="en-GB" sz="3000" kern="1200" dirty="0"/>
            <a:t>.</a:t>
          </a:r>
        </a:p>
      </dsp:txBody>
      <dsp:txXfrm>
        <a:off x="1954454" y="994381"/>
        <a:ext cx="936682" cy="426939"/>
      </dsp:txXfrm>
    </dsp:sp>
    <dsp:sp modelId="{0600434C-3386-4F3F-9F43-9C4374B4185E}">
      <dsp:nvSpPr>
        <dsp:cNvPr id="0" name=""/>
        <dsp:cNvSpPr/>
      </dsp:nvSpPr>
      <dsp:spPr>
        <a:xfrm>
          <a:off x="2928762" y="1062196"/>
          <a:ext cx="465530" cy="465530"/>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FD2F52-A600-4BBB-B4E7-4AED92433218}">
      <dsp:nvSpPr>
        <dsp:cNvPr id="0" name=""/>
        <dsp:cNvSpPr/>
      </dsp:nvSpPr>
      <dsp:spPr>
        <a:xfrm>
          <a:off x="3514188" y="0"/>
          <a:ext cx="1330088" cy="992882"/>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b="1" kern="1200" dirty="0"/>
            <a:t>Missed updates </a:t>
          </a:r>
        </a:p>
      </dsp:txBody>
      <dsp:txXfrm>
        <a:off x="3537452" y="23264"/>
        <a:ext cx="1283560" cy="969618"/>
      </dsp:txXfrm>
    </dsp:sp>
    <dsp:sp modelId="{4ADD1E42-2C3E-4FCD-BEA9-2FED34E4BFC0}">
      <dsp:nvSpPr>
        <dsp:cNvPr id="0" name=""/>
        <dsp:cNvSpPr/>
      </dsp:nvSpPr>
      <dsp:spPr>
        <a:xfrm>
          <a:off x="3509625" y="994381"/>
          <a:ext cx="1330088" cy="42693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38100" bIns="0" numCol="1" spcCol="1270" anchor="ctr" anchorCtr="0">
          <a:noAutofit/>
        </a:bodyPr>
        <a:lstStyle/>
        <a:p>
          <a:pPr marL="0" lvl="0" indent="0" algn="l" defTabSz="1333500">
            <a:lnSpc>
              <a:spcPct val="90000"/>
            </a:lnSpc>
            <a:spcBef>
              <a:spcPct val="0"/>
            </a:spcBef>
            <a:spcAft>
              <a:spcPct val="35000"/>
            </a:spcAft>
            <a:buNone/>
          </a:pPr>
          <a:r>
            <a:rPr lang="en-GB" sz="3000" kern="1200" dirty="0"/>
            <a:t>.</a:t>
          </a:r>
        </a:p>
      </dsp:txBody>
      <dsp:txXfrm>
        <a:off x="3509625" y="994381"/>
        <a:ext cx="936682" cy="426939"/>
      </dsp:txXfrm>
    </dsp:sp>
    <dsp:sp modelId="{32597313-57AC-4143-AC4D-C6D19BEEF214}">
      <dsp:nvSpPr>
        <dsp:cNvPr id="0" name=""/>
        <dsp:cNvSpPr/>
      </dsp:nvSpPr>
      <dsp:spPr>
        <a:xfrm>
          <a:off x="4483933" y="1062196"/>
          <a:ext cx="465530" cy="465530"/>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C2542C-6946-4331-968A-BF7F62B26DD9}">
      <dsp:nvSpPr>
        <dsp:cNvPr id="0" name=""/>
        <dsp:cNvSpPr/>
      </dsp:nvSpPr>
      <dsp:spPr>
        <a:xfrm>
          <a:off x="1954454" y="1758295"/>
          <a:ext cx="1330088" cy="992882"/>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b="1" kern="1200" dirty="0"/>
            <a:t>Unclear rotas</a:t>
          </a:r>
        </a:p>
      </dsp:txBody>
      <dsp:txXfrm>
        <a:off x="1977718" y="1781559"/>
        <a:ext cx="1283560" cy="969618"/>
      </dsp:txXfrm>
    </dsp:sp>
    <dsp:sp modelId="{FA11BA0A-8AD1-4488-A2BE-9903B0F8623C}">
      <dsp:nvSpPr>
        <dsp:cNvPr id="0" name=""/>
        <dsp:cNvSpPr/>
      </dsp:nvSpPr>
      <dsp:spPr>
        <a:xfrm>
          <a:off x="1954454" y="2751178"/>
          <a:ext cx="1330088" cy="42693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38100" bIns="0" numCol="1" spcCol="1270" anchor="ctr" anchorCtr="0">
          <a:noAutofit/>
        </a:bodyPr>
        <a:lstStyle/>
        <a:p>
          <a:pPr marL="0" lvl="0" indent="0" algn="l" defTabSz="1333500">
            <a:lnSpc>
              <a:spcPct val="90000"/>
            </a:lnSpc>
            <a:spcBef>
              <a:spcPct val="0"/>
            </a:spcBef>
            <a:spcAft>
              <a:spcPct val="35000"/>
            </a:spcAft>
            <a:buNone/>
          </a:pPr>
          <a:r>
            <a:rPr lang="en-GB" sz="3000" kern="1200" dirty="0"/>
            <a:t>.</a:t>
          </a:r>
        </a:p>
      </dsp:txBody>
      <dsp:txXfrm>
        <a:off x="1954454" y="2751178"/>
        <a:ext cx="936682" cy="426939"/>
      </dsp:txXfrm>
    </dsp:sp>
    <dsp:sp modelId="{C1A3CD3B-FEEF-411A-BCA0-349D97CC600C}">
      <dsp:nvSpPr>
        <dsp:cNvPr id="0" name=""/>
        <dsp:cNvSpPr/>
      </dsp:nvSpPr>
      <dsp:spPr>
        <a:xfrm>
          <a:off x="2928762" y="2818993"/>
          <a:ext cx="465530" cy="465530"/>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10/11/2026</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2200471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2066031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3728569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4085712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358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7106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60DC36-8EFA-4378-9855-E019C55AC472}" type="slidenum">
              <a:rPr lang="en-US" smtClean="0"/>
              <a:t>29</a:t>
            </a:fld>
            <a:endParaRPr lang="en-US" dirty="0"/>
          </a:p>
        </p:txBody>
      </p:sp>
    </p:spTree>
    <p:extLst>
      <p:ext uri="{BB962C8B-B14F-4D97-AF65-F5344CB8AC3E}">
        <p14:creationId xmlns:p14="http://schemas.microsoft.com/office/powerpoint/2010/main" val="622506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5175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7D3E5B-4BED-B24C-9674-6B6454D0456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828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ytuł i zawartość">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7" name="Date Placeholder 3"/>
          <p:cNvSpPr>
            <a:spLocks noGrp="1"/>
          </p:cNvSpPr>
          <p:nvPr>
            <p:ph type="dt" sz="half" idx="10"/>
          </p:nvPr>
        </p:nvSpPr>
        <p:spPr/>
        <p:txBody>
          <a:bodyPr/>
          <a:lstStyle/>
          <a:p>
            <a:fld id="{5C6290BA-9731-428F-A29B-60DC1FCD26D4}" type="datetimeFigureOut">
              <a:rPr lang="pl-PL" smtClean="0"/>
              <a:t>11.10.2026</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98677CC0-1A38-41C7-817C-9AA0D0D25F4A}" type="slidenum">
              <a:rPr lang="pl-PL" smtClean="0"/>
              <a:t>‹#›</a:t>
            </a:fld>
            <a:endParaRPr lang="pl-PL"/>
          </a:p>
        </p:txBody>
      </p:sp>
    </p:spTree>
    <p:extLst>
      <p:ext uri="{BB962C8B-B14F-4D97-AF65-F5344CB8AC3E}">
        <p14:creationId xmlns:p14="http://schemas.microsoft.com/office/powerpoint/2010/main" val="1640018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7725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7" y="1399032"/>
            <a:ext cx="6757416" cy="3427502"/>
          </a:xfrm>
        </p:spPr>
        <p:txBody>
          <a:bodyPr lIns="0" tIns="0" rIns="0" bIns="0" anchor="t">
            <a:noAutofit/>
          </a:bodyPr>
          <a:lstStyle>
            <a:lvl1pPr algn="l">
              <a:defRPr sz="4500" cap="all" baseline="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16768" y="417444"/>
            <a:ext cx="7414940" cy="883258"/>
          </a:xfrm>
        </p:spPr>
        <p:txBody>
          <a:bodyPr lIns="0" tIns="0" rIns="0" bIns="182880" anchor="b">
            <a:noAutofit/>
          </a:bodyPr>
          <a:lstStyle>
            <a:lvl1pPr marL="0" indent="0" algn="l">
              <a:lnSpc>
                <a:spcPct val="100000"/>
              </a:lnSpc>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a:p>
        </p:txBody>
      </p:sp>
    </p:spTree>
    <p:extLst>
      <p:ext uri="{BB962C8B-B14F-4D97-AF65-F5344CB8AC3E}">
        <p14:creationId xmlns:p14="http://schemas.microsoft.com/office/powerpoint/2010/main" val="2494486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Title and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1" y="640080"/>
            <a:ext cx="5029200" cy="2157984"/>
          </a:xfrm>
        </p:spPr>
        <p:txBody>
          <a:bodyPr lIns="0" tIns="0" rIns="0" bIns="0" anchor="b">
            <a:noAutofit/>
          </a:bodyPr>
          <a:lstStyle>
            <a:lvl1pPr>
              <a:defRPr sz="3200" cap="all" baseline="0"/>
            </a:lvl1pPr>
          </a:lstStyle>
          <a:p>
            <a:r>
              <a:rPr lang="en-US"/>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endParaRPr lang="en-US"/>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127248"/>
            <a:ext cx="4834517" cy="3108960"/>
          </a:xfrm>
        </p:spPr>
        <p:txBody>
          <a:bodyPr lIns="0" tIns="0" rIns="0" bIns="0">
            <a:noAutofit/>
          </a:bodyPr>
          <a:lstStyle>
            <a:lvl1pPr marL="0" indent="0">
              <a:lnSpc>
                <a:spcPct val="120000"/>
              </a:lnSpc>
              <a:spcBef>
                <a:spcPts val="0"/>
              </a:spcBef>
              <a:spcAft>
                <a:spcPts val="1200"/>
              </a:spcAft>
              <a:buNone/>
              <a:defRPr sz="1800" cap="none" baseline="0"/>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4" name="Rectangle 3">
            <a:extLst>
              <a:ext uri="{FF2B5EF4-FFF2-40B4-BE49-F238E27FC236}">
                <a16:creationId xmlns:a16="http://schemas.microsoft.com/office/drawing/2014/main" id="{6D80952A-DC24-8DFB-F8E3-1AAC5A9D5F6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
            <a:extLst>
              <a:ext uri="{FF2B5EF4-FFF2-40B4-BE49-F238E27FC236}">
                <a16:creationId xmlns:a16="http://schemas.microsoft.com/office/drawing/2014/main" id="{21A89689-0612-8B49-DF4A-1864B8558C5C}"/>
              </a:ext>
            </a:extLst>
          </p:cNvPr>
          <p:cNvSpPr>
            <a:spLocks noGrp="1"/>
          </p:cNvSpPr>
          <p:nvPr>
            <p:ph type="ftr" sz="quarter" idx="12"/>
          </p:nvPr>
        </p:nvSpPr>
        <p:spPr>
          <a:xfrm rot="16200000">
            <a:off x="8854442" y="2953511"/>
            <a:ext cx="6291068" cy="384048"/>
          </a:xfrm>
        </p:spPr>
        <p:txBody>
          <a:bodyPr/>
          <a:lstStyle/>
          <a:p>
            <a:r>
              <a:rPr lang="en-US"/>
              <a:t>Presentation Title</a:t>
            </a:r>
          </a:p>
        </p:txBody>
      </p:sp>
      <p:sp>
        <p:nvSpPr>
          <p:cNvPr id="13" name="Slide Number Placeholder 4">
            <a:extLst>
              <a:ext uri="{FF2B5EF4-FFF2-40B4-BE49-F238E27FC236}">
                <a16:creationId xmlns:a16="http://schemas.microsoft.com/office/drawing/2014/main" id="{2FE54DA2-6D33-7833-E646-95347EF8B9AD}"/>
              </a:ext>
            </a:extLst>
          </p:cNvPr>
          <p:cNvSpPr>
            <a:spLocks noGrp="1"/>
          </p:cNvSpPr>
          <p:nvPr>
            <p:ph type="sldNum" sz="quarter" idx="13"/>
          </p:nvPr>
        </p:nvSpPr>
        <p:spPr>
          <a:xfrm rot="16200000">
            <a:off x="11716512" y="6382510"/>
            <a:ext cx="566928" cy="384048"/>
          </a:xfrm>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38586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subtitle, and image">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3" y="1106424"/>
            <a:ext cx="6839712" cy="1746504"/>
          </a:xfrm>
        </p:spPr>
        <p:txBody>
          <a:bodyPr lIns="0" tIns="0" rIns="0" bIns="0" anchor="b">
            <a:noAutofit/>
          </a:bodyPr>
          <a:lstStyle>
            <a:lvl1pPr>
              <a:defRPr sz="3200" baseline="0">
                <a:latin typeface="+mj-lt"/>
              </a:defRPr>
            </a:lvl1pPr>
          </a:lstStyle>
          <a:p>
            <a:r>
              <a:rPr lang="en-US"/>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0392" y="3236976"/>
            <a:ext cx="5248656" cy="2660904"/>
          </a:xfrm>
        </p:spPr>
        <p:txBody>
          <a:bodyPr lIns="0" tIns="0" rIns="0" bIns="0">
            <a:noAutofit/>
          </a:bodyPr>
          <a:lstStyle>
            <a:lvl1pPr marL="0" indent="0">
              <a:lnSpc>
                <a:spcPct val="120000"/>
              </a:lnSpc>
              <a:spcBef>
                <a:spcPts val="0"/>
              </a:spcBef>
              <a:spcAft>
                <a:spcPts val="1200"/>
              </a:spcAft>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680960" y="804672"/>
            <a:ext cx="3475649" cy="5248656"/>
          </a:xfrm>
          <a:solidFill>
            <a:schemeClr val="accent1">
              <a:lumMod val="20000"/>
              <a:lumOff val="80000"/>
            </a:schemeClr>
          </a:solidFill>
        </p:spPr>
        <p:txBody>
          <a:bodyPr anchor="ctr"/>
          <a:lstStyle>
            <a:lvl1pPr algn="ctr">
              <a:defRPr/>
            </a:lvl1pPr>
          </a:lstStyle>
          <a:p>
            <a:endParaRPr lang="en-US"/>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32310613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itle and subtitle">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6693408" y="1325880"/>
            <a:ext cx="5093208" cy="2816352"/>
          </a:xfrm>
        </p:spPr>
        <p:txBody>
          <a:bodyPr lIns="0" tIns="0" rIns="0" bIns="0" anchor="b">
            <a:noAutofit/>
          </a:bodyPr>
          <a:lstStyle>
            <a:lvl1pPr>
              <a:defRPr sz="3200" cap="all" baseline="0"/>
            </a:lvl1pPr>
          </a:lstStyle>
          <a:p>
            <a:r>
              <a:rPr lang="en-US"/>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p:nvPr>
        </p:nvSpPr>
        <p:spPr>
          <a:xfrm>
            <a:off x="6693408" y="4462272"/>
            <a:ext cx="3995928" cy="1956816"/>
          </a:xfrm>
        </p:spPr>
        <p:txBody>
          <a:bodyPr lIns="0" tIns="0" rIns="0" bIns="0">
            <a:noAutofit/>
          </a:bodyPr>
          <a:lstStyle>
            <a:lvl1pPr marL="0" indent="0" algn="l">
              <a:lnSpc>
                <a:spcPct val="120000"/>
              </a:lnSpc>
              <a:spcBef>
                <a:spcPts val="0"/>
              </a:spcBef>
              <a:spcAft>
                <a:spcPts val="1200"/>
              </a:spcAft>
              <a:buNone/>
              <a:defRPr sz="1800" cap="none"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a:p>
        </p:txBody>
      </p:sp>
      <p:sp>
        <p:nvSpPr>
          <p:cNvPr id="2" name="Rectangle 1">
            <a:extLst>
              <a:ext uri="{FF2B5EF4-FFF2-40B4-BE49-F238E27FC236}">
                <a16:creationId xmlns:a16="http://schemas.microsoft.com/office/drawing/2014/main" id="{7FD6A538-39F8-D45E-F4C1-38779C640BB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5401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10085832" cy="1426464"/>
          </a:xfrm>
        </p:spPr>
        <p:txBody>
          <a:bodyPr lIns="0" tIns="45720" rIns="91440" bIns="4572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850392" y="3950208"/>
            <a:ext cx="10085832" cy="2331720"/>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1290310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wo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68680"/>
            <a:ext cx="5248656" cy="2157984"/>
          </a:xfrm>
        </p:spPr>
        <p:txBody>
          <a:bodyPr lIns="0" tIns="0" rIns="0" bIns="0">
            <a:noAutofit/>
          </a:bodyPr>
          <a:lstStyle>
            <a:lvl1pPr>
              <a:defRPr sz="32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B075B629-22B4-B399-5D07-4652BF682138}"/>
              </a:ext>
            </a:extLst>
          </p:cNvPr>
          <p:cNvSpPr>
            <a:spLocks noGrp="1"/>
          </p:cNvSpPr>
          <p:nvPr>
            <p:ph type="pic" sz="quarter" idx="13"/>
          </p:nvPr>
        </p:nvSpPr>
        <p:spPr>
          <a:xfrm>
            <a:off x="0" y="3159126"/>
            <a:ext cx="4577463" cy="3698875"/>
          </a:xfrm>
          <a:custGeom>
            <a:avLst/>
            <a:gdLst>
              <a:gd name="connsiteX0" fmla="*/ 1934275 w 4577463"/>
              <a:gd name="connsiteY0" fmla="*/ 0 h 3698875"/>
              <a:gd name="connsiteX1" fmla="*/ 4577463 w 4577463"/>
              <a:gd name="connsiteY1" fmla="*/ 2643188 h 3698875"/>
              <a:gd name="connsiteX2" fmla="*/ 4369748 w 4577463"/>
              <a:gd name="connsiteY2" fmla="*/ 3672036 h 3698875"/>
              <a:gd name="connsiteX3" fmla="*/ 4356819 w 4577463"/>
              <a:gd name="connsiteY3" fmla="*/ 3698875 h 3698875"/>
              <a:gd name="connsiteX4" fmla="*/ 0 w 4577463"/>
              <a:gd name="connsiteY4" fmla="*/ 3698875 h 3698875"/>
              <a:gd name="connsiteX5" fmla="*/ 0 w 4577463"/>
              <a:gd name="connsiteY5" fmla="*/ 845097 h 3698875"/>
              <a:gd name="connsiteX6" fmla="*/ 87814 w 4577463"/>
              <a:gd name="connsiteY6" fmla="*/ 751885 h 3698875"/>
              <a:gd name="connsiteX7" fmla="*/ 1934275 w 4577463"/>
              <a:gd name="connsiteY7" fmla="*/ 0 h 369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7463" h="3698875">
                <a:moveTo>
                  <a:pt x="1934275" y="0"/>
                </a:moveTo>
                <a:cubicBezTo>
                  <a:pt x="3394067" y="0"/>
                  <a:pt x="4577463" y="1183396"/>
                  <a:pt x="4577463" y="2643188"/>
                </a:cubicBezTo>
                <a:cubicBezTo>
                  <a:pt x="4577463" y="3008136"/>
                  <a:pt x="4503501" y="3355810"/>
                  <a:pt x="4369748" y="3672036"/>
                </a:cubicBezTo>
                <a:lnTo>
                  <a:pt x="4356819" y="3698875"/>
                </a:lnTo>
                <a:lnTo>
                  <a:pt x="0" y="3698875"/>
                </a:lnTo>
                <a:lnTo>
                  <a:pt x="0" y="845097"/>
                </a:lnTo>
                <a:lnTo>
                  <a:pt x="87814" y="751885"/>
                </a:lnTo>
                <a:cubicBezTo>
                  <a:pt x="564249" y="286676"/>
                  <a:pt x="1215784" y="0"/>
                  <a:pt x="1934275" y="0"/>
                </a:cubicBezTo>
                <a:close/>
              </a:path>
            </a:pathLst>
          </a:custGeom>
        </p:spPr>
        <p:txBody>
          <a:bodyPr wrap="square">
            <a:noAutofit/>
          </a:bodyPr>
          <a:lstStyle>
            <a:lvl1pPr algn="ctr">
              <a:defRPr/>
            </a:lvl1pPr>
          </a:lstStyle>
          <a:p>
            <a:endParaRPr lang="en-US" dirty="0"/>
          </a:p>
        </p:txBody>
      </p:sp>
      <p:sp>
        <p:nvSpPr>
          <p:cNvPr id="5" name="Content Placeholder 3">
            <a:extLst>
              <a:ext uri="{FF2B5EF4-FFF2-40B4-BE49-F238E27FC236}">
                <a16:creationId xmlns:a16="http://schemas.microsoft.com/office/drawing/2014/main" id="{C1B16EE8-89D3-7E4F-90BE-68EAAD85CBB7}"/>
              </a:ext>
            </a:extLst>
          </p:cNvPr>
          <p:cNvSpPr>
            <a:spLocks noGrp="1"/>
          </p:cNvSpPr>
          <p:nvPr>
            <p:ph sz="half" idx="12"/>
          </p:nvPr>
        </p:nvSpPr>
        <p:spPr>
          <a:xfrm>
            <a:off x="6729984" y="786384"/>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0">
              <a:lnSpc>
                <a:spcPct val="120000"/>
              </a:lnSpc>
              <a:spcBef>
                <a:spcPts val="0"/>
              </a:spcBef>
              <a:spcAft>
                <a:spcPts val="1200"/>
              </a:spcAft>
              <a:defRPr>
                <a:latin typeface="+mn-lt"/>
              </a:defRPr>
            </a:lvl2pPr>
            <a:lvl3pPr marL="283464" indent="-342900">
              <a:lnSpc>
                <a:spcPct val="120000"/>
              </a:lnSpc>
              <a:buFont typeface="Arial" panose="020B0604020202020204" pitchFamily="34" charset="0"/>
              <a:buChar char="•"/>
              <a:defRPr>
                <a:latin typeface="+mn-lt"/>
              </a:defRPr>
            </a:lvl3pPr>
            <a:lvl4pPr marL="548640" indent="-285750">
              <a:lnSpc>
                <a:spcPct val="120000"/>
              </a:lnSpc>
              <a:buFont typeface="Arial" panose="020B0604020202020204" pitchFamily="34" charset="0"/>
              <a:buChar char="•"/>
              <a:defRPr>
                <a:latin typeface="+mn-lt"/>
              </a:defRPr>
            </a:lvl4pPr>
            <a:lvl5pPr marL="822960" indent="-285750">
              <a:lnSpc>
                <a:spcPct val="120000"/>
              </a:lnSpc>
              <a:buFont typeface="Arial" panose="020B0604020202020204" pitchFamily="34" charset="0"/>
              <a:buChar cha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729984" y="3858768"/>
            <a:ext cx="4617720" cy="2770632"/>
          </a:xfrm>
        </p:spPr>
        <p:txBody>
          <a:bodyPr lIns="0" tIns="0" rIns="0" bIns="0">
            <a:normAutofit/>
          </a:bodyPr>
          <a:lstStyle>
            <a:lvl1pPr>
              <a:lnSpc>
                <a:spcPct val="120000"/>
              </a:lnSpc>
              <a:spcBef>
                <a:spcPts val="0"/>
              </a:spcBef>
              <a:spcAft>
                <a:spcPts val="1200"/>
              </a:spcAft>
              <a:defRPr sz="1800" b="1" cap="all" baseline="0">
                <a:latin typeface="+mn-lt"/>
              </a:defRPr>
            </a:lvl1pPr>
            <a:lvl2pPr marL="283464" indent="-283464">
              <a:lnSpc>
                <a:spcPct val="120000"/>
              </a:lnSpc>
              <a:spcBef>
                <a:spcPts val="0"/>
              </a:spcBef>
              <a:spcAft>
                <a:spcPts val="1200"/>
              </a:spcAft>
              <a:buFont typeface="Arial" panose="020B0604020202020204" pitchFamily="34" charset="0"/>
              <a:buChar cha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7650322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dirty="0"/>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392" y="1837944"/>
            <a:ext cx="3941064" cy="4270248"/>
          </a:xfrm>
        </p:spPr>
        <p:txBody>
          <a:bodyPr lIns="91440" tIns="45720" rIns="91440" bIns="45720">
            <a:noAutofit/>
          </a:bodyPr>
          <a:lstStyle>
            <a:lvl1pPr>
              <a:lnSpc>
                <a:spcPct val="120000"/>
              </a:lnSpc>
              <a:spcBef>
                <a:spcPts val="0"/>
              </a:spcBef>
              <a:spcAft>
                <a:spcPts val="600"/>
              </a:spcAft>
              <a:defRPr sz="1800" b="1" cap="all" baseline="0">
                <a:latin typeface="+mn-lt"/>
              </a:defRPr>
            </a:lvl1pPr>
            <a:lvl2pPr marL="283464" indent="-285750">
              <a:lnSpc>
                <a:spcPct val="120000"/>
              </a:lnSpc>
              <a:spcBef>
                <a:spcPts val="0"/>
              </a:spcBef>
              <a:spcAft>
                <a:spcPts val="600"/>
              </a:spcAft>
              <a:buFont typeface="Arial" panose="020B0604020202020204" pitchFamily="34" charset="0"/>
              <a:buChar char="•"/>
              <a:defRPr sz="1800">
                <a:latin typeface="+mn-lt"/>
              </a:defRPr>
            </a:lvl2pPr>
            <a:lvl3pPr marL="548640" indent="-285750">
              <a:lnSpc>
                <a:spcPct val="120000"/>
              </a:lnSpc>
              <a:spcBef>
                <a:spcPts val="0"/>
              </a:spcBef>
              <a:buFont typeface="Arial" panose="020B0604020202020204" pitchFamily="34" charset="0"/>
              <a:buChar cha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6" name="Content Placeholder 3">
            <a:extLst>
              <a:ext uri="{FF2B5EF4-FFF2-40B4-BE49-F238E27FC236}">
                <a16:creationId xmlns:a16="http://schemas.microsoft.com/office/drawing/2014/main" id="{7731A911-7B7E-249D-2D6A-132D4B395A3C}"/>
              </a:ext>
            </a:extLst>
          </p:cNvPr>
          <p:cNvSpPr>
            <a:spLocks noGrp="1"/>
          </p:cNvSpPr>
          <p:nvPr>
            <p:ph sz="half" idx="12"/>
          </p:nvPr>
        </p:nvSpPr>
        <p:spPr>
          <a:xfrm>
            <a:off x="5614416" y="1837944"/>
            <a:ext cx="5358384" cy="4270248"/>
          </a:xfrm>
        </p:spPr>
        <p:txBody>
          <a:bodyPr lIns="0" tIns="0" rIns="0" bIns="0">
            <a:noAutofit/>
          </a:bodyPr>
          <a:lstStyle>
            <a:lvl1pPr>
              <a:lnSpc>
                <a:spcPct val="120000"/>
              </a:lnSpc>
              <a:spcBef>
                <a:spcPts val="0"/>
              </a:spcBef>
              <a:spcAft>
                <a:spcPts val="1200"/>
              </a:spcAft>
              <a:defRPr sz="1800">
                <a:latin typeface="+mn-lt"/>
              </a:defRPr>
            </a:lvl1pPr>
            <a:lvl2pPr>
              <a:defRPr sz="1800">
                <a:latin typeface="+mn-lt"/>
              </a:defRPr>
            </a:lvl2pPr>
            <a:lvl3pPr>
              <a:defRPr sz="1600">
                <a:latin typeface="+mn-lt"/>
              </a:defRPr>
            </a:lvl3pPr>
            <a:lvl4pPr>
              <a:defRPr sz="1400">
                <a:latin typeface="+mn-lt"/>
              </a:defRPr>
            </a:lvl4pPr>
            <a:lvl5pPr>
              <a:defRPr sz="1400">
                <a:latin typeface="+mn-lt"/>
              </a:defRPr>
            </a:lvl5pPr>
          </a:lstStyle>
          <a:p>
            <a:pPr lvl="0"/>
            <a:r>
              <a:rPr lang="en-US"/>
              <a:t>Click to edit Master text styles</a:t>
            </a:r>
          </a:p>
          <a:p>
            <a:pPr lvl="1"/>
            <a:r>
              <a:rPr lang="en-US"/>
              <a:t>Second level</a:t>
            </a:r>
          </a:p>
          <a:p>
            <a:pPr lvl="2"/>
            <a:r>
              <a:rPr lang="en-US"/>
              <a:t>Third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092107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6" name="Freeform 12">
            <a:extLst>
              <a:ext uri="{FF2B5EF4-FFF2-40B4-BE49-F238E27FC236}">
                <a16:creationId xmlns:a16="http://schemas.microsoft.com/office/drawing/2014/main" id="{82C1C4E7-A67E-5E90-3669-D2982C30E4FC}"/>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200" b="1" i="0" baseline="0">
                <a:solidFill>
                  <a:schemeClr val="tx1"/>
                </a:solidFill>
                <a:latin typeface="+mj-lt"/>
                <a:cs typeface="Arial Black" panose="020B0604020202020204" pitchFamily="34" charset="0"/>
              </a:defRPr>
            </a:lvl1pPr>
          </a:lstStyle>
          <a:p>
            <a:r>
              <a:rPr lang="en-US" dirty="0"/>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4078224"/>
            <a:ext cx="5444517" cy="1731890"/>
          </a:xfrm>
        </p:spPr>
        <p:txBody>
          <a:bodyPr lIns="0" tIns="0" rIns="0" bIns="0" anchor="t">
            <a:noAutofit/>
          </a:bodyPr>
          <a:lstStyle>
            <a:lvl1pPr marL="0" indent="0">
              <a:buNone/>
              <a:defRPr sz="1800" b="0" i="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Tree>
    <p:extLst>
      <p:ext uri="{BB962C8B-B14F-4D97-AF65-F5344CB8AC3E}">
        <p14:creationId xmlns:p14="http://schemas.microsoft.com/office/powerpoint/2010/main" val="90698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10/11/2026</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pl-PL"/>
              <a:t>Kliknij, aby edytować styl</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C6290BA-9731-428F-A29B-60DC1FCD26D4}" type="datetimeFigureOut">
              <a:rPr lang="pl-PL" smtClean="0"/>
              <a:t>11.10.2026</a:t>
            </a:fld>
            <a:endParaRPr lang="pl-PL"/>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pl-PL"/>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8677CC0-1A38-41C7-817C-9AA0D0D25F4A}" type="slidenum">
              <a:rPr lang="pl-PL" smtClean="0"/>
              <a:t>‹#›</a:t>
            </a:fld>
            <a:endParaRPr lang="pl-PL"/>
          </a:p>
        </p:txBody>
      </p:sp>
    </p:spTree>
    <p:extLst>
      <p:ext uri="{BB962C8B-B14F-4D97-AF65-F5344CB8AC3E}">
        <p14:creationId xmlns:p14="http://schemas.microsoft.com/office/powerpoint/2010/main" val="1928124662"/>
      </p:ext>
    </p:extLst>
  </p:cSld>
  <p:clrMap bg1="dk1" tx1="lt1" bg2="dk2" tx2="lt2" accent1="accent1" accent2="accent2" accent3="accent3" accent4="accent4" accent5="accent5" accent6="accent6" hlink="hlink" folHlink="folHlink"/>
  <p:sldLayoutIdLst>
    <p:sldLayoutId id="2147483661" r:id="rId1"/>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927066385"/>
      </p:ext>
    </p:extLst>
  </p:cSld>
  <p:clrMap bg1="lt1" tx1="dk1" bg2="lt2" tx2="dk2" accent1="accent1" accent2="accent2" accent3="accent3" accent4="accent4" accent5="accent5" accent6="accent6" hlink="hlink" folHlink="folHlink"/>
  <p:sldLayoutIdLst>
    <p:sldLayoutId id="2147483663"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6438" y="409576"/>
            <a:ext cx="10972800" cy="1325563"/>
          </a:xfrm>
          <a:prstGeom prst="rect">
            <a:avLst/>
          </a:prstGeom>
        </p:spPr>
        <p:txBody>
          <a:bodyPr vert="horz" lIns="0" tIns="0" rIns="0" bIns="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745644" y="1825625"/>
            <a:ext cx="11098307"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5">
            <a:extLst>
              <a:ext uri="{FF2B5EF4-FFF2-40B4-BE49-F238E27FC236}">
                <a16:creationId xmlns:a16="http://schemas.microsoft.com/office/drawing/2014/main" id="{533E5E79-C396-3919-759D-5AD893CE4260}"/>
              </a:ext>
            </a:extLst>
          </p:cNvPr>
          <p:cNvSpPr>
            <a:spLocks noGrp="1"/>
          </p:cNvSpPr>
          <p:nvPr>
            <p:ph type="sldNum" sz="quarter" idx="4"/>
          </p:nvPr>
        </p:nvSpPr>
        <p:spPr>
          <a:xfrm rot="16200000">
            <a:off x="11716512" y="6382510"/>
            <a:ext cx="566928" cy="384048"/>
          </a:xfrm>
          <a:prstGeom prst="rect">
            <a:avLst/>
          </a:prstGeom>
        </p:spPr>
        <p:txBody>
          <a:bodyPr vert="horz" lIns="91440" tIns="45720" rIns="91440" bIns="45720" rtlCol="0" anchor="ctr"/>
          <a:lstStyle>
            <a:lvl1pPr algn="ctr">
              <a:defRPr sz="1400">
                <a:solidFill>
                  <a:schemeClr val="bg1"/>
                </a:solidFill>
              </a:defRPr>
            </a:lvl1pPr>
          </a:lstStyle>
          <a:p>
            <a:fld id="{09A01C0A-2BB6-49E7-91A3-DCB9F9F59583}" type="slidenum">
              <a:rPr lang="en-US" smtClean="0"/>
              <a:pPr/>
              <a:t>‹#›</a:t>
            </a:fld>
            <a:endParaRPr lang="en-US"/>
          </a:p>
        </p:txBody>
      </p:sp>
      <p:sp>
        <p:nvSpPr>
          <p:cNvPr id="7" name="Footer Placeholder 4">
            <a:extLst>
              <a:ext uri="{FF2B5EF4-FFF2-40B4-BE49-F238E27FC236}">
                <a16:creationId xmlns:a16="http://schemas.microsoft.com/office/drawing/2014/main" id="{89035839-CD36-5568-9808-CCDD9953C933}"/>
              </a:ext>
            </a:extLst>
          </p:cNvPr>
          <p:cNvSpPr>
            <a:spLocks noGrp="1"/>
          </p:cNvSpPr>
          <p:nvPr>
            <p:ph type="ftr" sz="quarter" idx="3"/>
          </p:nvPr>
        </p:nvSpPr>
        <p:spPr>
          <a:xfrm rot="16200000">
            <a:off x="8854442" y="2953511"/>
            <a:ext cx="6291068" cy="384048"/>
          </a:xfrm>
          <a:prstGeom prst="rect">
            <a:avLst/>
          </a:prstGeom>
          <a:noFill/>
        </p:spPr>
        <p:txBody>
          <a:bodyPr vert="horz" lIns="210312" tIns="45720" rIns="91440" bIns="45720" rtlCol="0" anchor="ctr"/>
          <a:lstStyle>
            <a:lvl1pPr algn="l">
              <a:defRPr sz="1200" b="1" cap="all" spc="300" baseline="0">
                <a:solidFill>
                  <a:schemeClr val="bg1"/>
                </a:solidFill>
                <a:latin typeface="+mj-lt"/>
              </a:defRPr>
            </a:lvl1pPr>
          </a:lstStyle>
          <a:p>
            <a:r>
              <a:rPr lang="en-US"/>
              <a:t>Presentation Title</a:t>
            </a:r>
          </a:p>
        </p:txBody>
      </p:sp>
    </p:spTree>
    <p:extLst>
      <p:ext uri="{BB962C8B-B14F-4D97-AF65-F5344CB8AC3E}">
        <p14:creationId xmlns:p14="http://schemas.microsoft.com/office/powerpoint/2010/main" val="1110507851"/>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Lst>
  <p:hf hdr="0" ftr="0"/>
  <p:txStyles>
    <p:titleStyle>
      <a:lvl1pPr algn="l" defTabSz="914400" rtl="0" eaLnBrk="1" latinLnBrk="0" hangingPunct="1">
        <a:lnSpc>
          <a:spcPct val="90000"/>
        </a:lnSpc>
        <a:spcBef>
          <a:spcPct val="0"/>
        </a:spcBef>
        <a:buNone/>
        <a:defRPr sz="4000" b="1" i="0" kern="1200" cap="all" spc="600" baseline="0">
          <a:solidFill>
            <a:schemeClr val="tx1"/>
          </a:solidFill>
          <a:latin typeface="+mj-lt"/>
          <a:ea typeface="+mj-ea"/>
          <a:cs typeface="Arial Black" panose="020B0604020202020204" pitchFamily="34" charset="0"/>
        </a:defRPr>
      </a:lvl1pPr>
    </p:titleStyle>
    <p:bodyStyle>
      <a:lvl1pPr marL="0" indent="0" algn="l" defTabSz="914400" rtl="0" eaLnBrk="1" latinLnBrk="0" hangingPunct="1">
        <a:lnSpc>
          <a:spcPct val="150000"/>
        </a:lnSpc>
        <a:spcBef>
          <a:spcPts val="1000"/>
        </a:spcBef>
        <a:buFontTx/>
        <a:buNone/>
        <a:defRPr sz="2400" b="0" i="0" kern="1200">
          <a:solidFill>
            <a:schemeClr val="tx1"/>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4" orient="horz" pos="1152">
          <p15:clr>
            <a:srgbClr val="547EBF"/>
          </p15:clr>
        </p15:guide>
        <p15:guide id="5" pos="7440">
          <p15:clr>
            <a:srgbClr val="547EBF"/>
          </p15:clr>
        </p15:guide>
        <p15:guide id="6" orient="horz" pos="4080">
          <p15:clr>
            <a:srgbClr val="547EBF"/>
          </p15:clr>
        </p15:guide>
        <p15:guide id="19">
          <p15:clr>
            <a:srgbClr val="547EBF"/>
          </p15:clr>
        </p15:guide>
        <p15:guide id="20" pos="7680">
          <p15:clr>
            <a:srgbClr val="547EBF"/>
          </p15:clr>
        </p15:guide>
        <p15:guide id="21" pos="528">
          <p15:clr>
            <a:srgbClr val="547EBF"/>
          </p15:clr>
        </p15:guide>
        <p15:guide id="22" pos="6912">
          <p15:clr>
            <a:srgbClr val="547EBF"/>
          </p15:clr>
        </p15:guide>
        <p15:guide id="23" orient="horz" pos="240">
          <p15:clr>
            <a:srgbClr val="547EBF"/>
          </p15:clr>
        </p15:guide>
        <p15:guide id="25" orient="horz" pos="552">
          <p15:clr>
            <a:srgbClr val="547EBF"/>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manhattanschool.edu/healthcare/best-practices-for-medical-word-processing-after-medical-office-specialist-training/" TargetMode="External"/><Relationship Id="rId7" Type="http://schemas.openxmlformats.org/officeDocument/2006/relationships/hyperlink" Target="https://www.birdie.care/blog/daily-care-notes-example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www.highspeedtraining.co.uk/hub/record-keeping-in-health-and-social-care/" TargetMode="External"/><Relationship Id="rId5" Type="http://schemas.openxmlformats.org/officeDocument/2006/relationships/hyperlink" Target="https://www.prestige-nursing.co.uk/blogs/the-importance-of-good-documentation-in-care-work/" TargetMode="External"/><Relationship Id="rId4" Type="http://schemas.openxmlformats.org/officeDocument/2006/relationships/hyperlink" Target="https://mylearningcloud.org.uk/healthcare-documentation-record-keeping-guid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hyperlink" Target="https://www.england.nhs.uk/publication/information-governance-policy/" TargetMode="External"/><Relationship Id="rId3" Type="http://schemas.openxmlformats.org/officeDocument/2006/relationships/hyperlink" Target="https://support.microsoft.com/en-us/word/give-and-receive-feedback-in-word" TargetMode="External"/><Relationship Id="rId7" Type="http://schemas.openxmlformats.org/officeDocument/2006/relationships/hyperlink" Target="https://www.england.nhs.uk/long-read/information-governance-and-data-protection/" TargetMode="External"/><Relationship Id="rId2" Type="http://schemas.openxmlformats.org/officeDocument/2006/relationships/hyperlink" Target="https://support.microsoft.com/en-us/word/training/collaborate-in-word" TargetMode="External"/><Relationship Id="rId1" Type="http://schemas.openxmlformats.org/officeDocument/2006/relationships/slideLayout" Target="../slideLayouts/slideLayout13.xml"/><Relationship Id="rId6" Type="http://schemas.openxmlformats.org/officeDocument/2006/relationships/hyperlink" Target="https://www.england.nhs.uk/long-read/high-quality-patient-records/" TargetMode="External"/><Relationship Id="rId5" Type="http://schemas.openxmlformats.org/officeDocument/2006/relationships/hyperlink" Target="https://www.nmc.org.uk/standards/code/read-the-code-online/" TargetMode="External"/><Relationship Id="rId10" Type="http://schemas.openxmlformats.org/officeDocument/2006/relationships/hyperlink" Target="https://www.nmc.org.uk/standards/code/" TargetMode="External"/><Relationship Id="rId4" Type="http://schemas.openxmlformats.org/officeDocument/2006/relationships/hyperlink" Target="https://support.microsoft.com/en-us/word/word-features-comparison-word-for-the-web-vs-desktop" TargetMode="External"/><Relationship Id="rId9" Type="http://schemas.openxmlformats.org/officeDocument/2006/relationships/hyperlink" Target="https://digital.nhs.uk/data-and-information/information-governance/guidance/records-management-code-of-practice/records-management-obligation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hyperlink" Target="https://digital.nhs.uk/data-and-information/information-governance/guidance/information-sharing-in-multidisciplinary-teams" TargetMode="External"/><Relationship Id="rId2" Type="http://schemas.openxmlformats.org/officeDocument/2006/relationships/hyperlink" Target="https://www.england.nhs.uk/long-read/improving%20patient-safety-culture-a%20-practical-guide/" TargetMode="External"/><Relationship Id="rId1" Type="http://schemas.openxmlformats.org/officeDocument/2006/relationships/slideLayout" Target="../slideLayouts/slideLayout12.xml"/><Relationship Id="rId4" Type="http://schemas.openxmlformats.org/officeDocument/2006/relationships/hyperlink" Target="https://digital.nhs.uk/data-and-information/information-governance/guidance/use-and-share-information-with-confidence"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microsoft.com/office/2007/relationships/hdphoto" Target="../media/hdphoto4.wdp"/></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hyperlink" Target="https://inputix.com/blog/top-3-benefits-of-microsoft-word-processing/" TargetMode="External"/><Relationship Id="rId7" Type="http://schemas.openxmlformats.org/officeDocument/2006/relationships/hyperlink" Target="https://ico.org.uk/for-organisations/uk-gdpr-guidance-and-resources/lawful-basis/special-category-data/what-is-special-category-data/" TargetMode="Externa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hyperlink" Target="https://support.microsoft.com/en-us/word/training/collaborate-in-word" TargetMode="External"/><Relationship Id="rId5" Type="http://schemas.openxmlformats.org/officeDocument/2006/relationships/hyperlink" Target="https://support.microsoft.com/en-us/word/protect-a-word-document-with-a-password" TargetMode="External"/><Relationship Id="rId4" Type="http://schemas.openxmlformats.org/officeDocument/2006/relationships/hyperlink" Target="https://support.microsoft.com/en-us/word/can-i-work-offline"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s://www.msn.com/en-us/news/technology/4-disadvantages-of-using-microsoft-word-instead-of-google-docs/ar-AA28axQV" TargetMode="External"/><Relationship Id="rId2" Type="http://schemas.openxmlformats.org/officeDocument/2006/relationships/image" Target="../media/image15.im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6.jpg"/><Relationship Id="rId7" Type="http://schemas.openxmlformats.org/officeDocument/2006/relationships/diagramQuickStyle" Target="../diagrams/quickStyle2.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filt3rs.net/case/inefficient-perforated-zinc-panels-school-barcelona-528" TargetMode="External"/><Relationship Id="rId9" Type="http://schemas.microsoft.com/office/2007/relationships/diagramDrawing" Target="../diagrams/drawing2.xml"/></Relationships>
</file>

<file path=ppt/slides/_rels/slide30.xml.rels><?xml version="1.0" encoding="UTF-8" standalone="yes"?>
<Relationships xmlns="http://schemas.openxmlformats.org/package/2006/relationships"><Relationship Id="rId3" Type="http://schemas.openxmlformats.org/officeDocument/2006/relationships/hyperlink" Target="https://pxhere.com/en/photo/1563803" TargetMode="External"/><Relationship Id="rId2" Type="http://schemas.openxmlformats.org/officeDocument/2006/relationships/image" Target="../media/image21.jp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3" Type="http://schemas.openxmlformats.org/officeDocument/2006/relationships/hyperlink" Target="https://www.rawpixel.com/image/560896/office-worker-working" TargetMode="External"/><Relationship Id="rId2" Type="http://schemas.openxmlformats.org/officeDocument/2006/relationships/image" Target="../media/image23.png&amp;markalpha=90&amp;markpad=13&amp;markscale=10&amp;markx=25&amp;q=75&amp;usm=15&amp;vib=3&amp;w=1400&amp;s=7d0b01381f2192890321c896407e1d33"/><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8" Type="http://schemas.openxmlformats.org/officeDocument/2006/relationships/hyperlink" Target="https://support.microsoft.com/en-us/word/edit-templates" TargetMode="External"/><Relationship Id="rId3" Type="http://schemas.openxmlformats.org/officeDocument/2006/relationships/image" Target="../media/image24.png"/><Relationship Id="rId7" Type="http://schemas.openxmlformats.org/officeDocument/2006/relationships/hyperlink" Target="https://support.microsoft.com/en-us/word/training/collaborate-in-word" TargetMode="External"/><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hyperlink" Target="https://support.microsoft.com/en-gb/office/collaborate-with-others-b85eef71-e96b-4325-9501-228588728bc9" TargetMode="External"/><Relationship Id="rId5" Type="http://schemas.openxmlformats.org/officeDocument/2006/relationships/hyperlink" Target="https://ico.org.uk/for-organisations/uk-gdpr-guidance-and-resources/employment/information-about-workers-health/data-protection-and-workers-health-information/" TargetMode="External"/><Relationship Id="rId10" Type="http://schemas.openxmlformats.org/officeDocument/2006/relationships/hyperlink" Target="https://support.microsoft.com/en-us/word/use-versioning-with-word" TargetMode="External"/><Relationship Id="rId4" Type="http://schemas.openxmlformats.org/officeDocument/2006/relationships/hyperlink" Target="https://ico.org.uk/for-organisations/uk-GDPR-guidance-and-resources/security/a-guide-to-data-security/" TargetMode="External"/><Relationship Id="rId9" Type="http://schemas.openxmlformats.org/officeDocument/2006/relationships/hyperlink" Target="https://support.microsoft.com/en-gb/word/training/track-changes-in-word"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support.microsoft.com/en-us/word/training/collaborate-on-word-documents-with-real-time-co-authoring" TargetMode="External"/><Relationship Id="rId7" Type="http://schemas.openxmlformats.org/officeDocument/2006/relationships/hyperlink" Target="https://www.hse.gov.uk/simple-health-safety/risk/risk-assessment-template-and-examples.htm" TargetMode="External"/><Relationship Id="rId2" Type="http://schemas.openxmlformats.org/officeDocument/2006/relationships/hyperlink" Target="https://clickup.com/blog/microsoft-word-version-control/" TargetMode="External"/><Relationship Id="rId1" Type="http://schemas.openxmlformats.org/officeDocument/2006/relationships/slideLayout" Target="../slideLayouts/slideLayout19.xml"/><Relationship Id="rId6" Type="http://schemas.openxmlformats.org/officeDocument/2006/relationships/hyperlink" Target="https://support.microsoft.com/en-us/word/manage-access-to-your-word-documents" TargetMode="External"/><Relationship Id="rId5" Type="http://schemas.openxmlformats.org/officeDocument/2006/relationships/hyperlink" Target="https://support.microsoft.com/en-us/word/edit-templates" TargetMode="External"/><Relationship Id="rId4" Type="http://schemas.openxmlformats.org/officeDocument/2006/relationships/hyperlink" Target="https://support.microsoft.com/en-us/onedrive/sync-your-computer-s-files-and-folders-with-onedriv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england.nhs.uk/personalisedcare/pcsp/" TargetMode="External"/><Relationship Id="rId2" Type="http://schemas.openxmlformats.org/officeDocument/2006/relationships/hyperlink" Target="https://www.england.nhs.uk/publication/corporate-document-and-records-management-policy/" TargetMode="Externa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499501" y="745123"/>
            <a:ext cx="9144000" cy="1384995"/>
          </a:xfrm>
          <a:noFill/>
        </p:spPr>
        <p:txBody>
          <a:bodyPr lIns="0" tIns="0" rIns="0" bIns="0" anchor="t">
            <a:spAutoFit/>
          </a:bodyPr>
          <a:lstStyle/>
          <a:p>
            <a:br>
              <a:rPr lang="en-US" dirty="0">
                <a:solidFill>
                  <a:schemeClr val="bg1"/>
                </a:solidFill>
              </a:rPr>
            </a:br>
            <a:r>
              <a:rPr lang="en-US" sz="4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DIGITAL SKILLS &amp; RESEARCH METHODS</a:t>
            </a:r>
            <a:endParaRPr lang="en-US" b="1" dirty="0">
              <a:solidFill>
                <a:schemeClr val="tx2">
                  <a:lumMod val="50000"/>
                </a:schemeClr>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7" y="-419878"/>
            <a:ext cx="2607364" cy="1952331"/>
          </a:xfrm>
          <a:prstGeom prst="diamond">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7" y="-1308532"/>
            <a:ext cx="3541486" cy="2637160"/>
          </a:xfrm>
          <a:prstGeom prst="diamond">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descr="Icon of chart. ">
            <a:extLst>
              <a:ext uri="{FF2B5EF4-FFF2-40B4-BE49-F238E27FC236}">
                <a16:creationId xmlns:a16="http://schemas.microsoft.com/office/drawing/2014/main" id="{B95DF07A-CE7E-4D89-9AA0-25F4FFF3B9C7}"/>
              </a:ext>
            </a:extLst>
          </p:cNvPr>
          <p:cNvGrpSpPr/>
          <p:nvPr/>
        </p:nvGrpSpPr>
        <p:grpSpPr>
          <a:xfrm>
            <a:off x="5851020" y="601942"/>
            <a:ext cx="489958" cy="492680"/>
            <a:chOff x="2025650" y="4786313"/>
            <a:chExt cx="285750" cy="287338"/>
          </a:xfrm>
          <a:solidFill>
            <a:schemeClr val="tx2">
              <a:lumMod val="75000"/>
            </a:schemeClr>
          </a:solidFill>
        </p:grpSpPr>
        <p:sp>
          <p:nvSpPr>
            <p:cNvPr id="8" name="Freeform 565">
              <a:extLst>
                <a:ext uri="{FF2B5EF4-FFF2-40B4-BE49-F238E27FC236}">
                  <a16:creationId xmlns:a16="http://schemas.microsoft.com/office/drawing/2014/main" id="{548FC78B-EF83-4185-A63D-1A5A85640B62}"/>
                </a:ext>
              </a:extLst>
            </p:cNvPr>
            <p:cNvSpPr>
              <a:spLocks noEditPoints="1"/>
            </p:cNvSpPr>
            <p:nvPr/>
          </p:nvSpPr>
          <p:spPr bwMode="auto">
            <a:xfrm>
              <a:off x="2025650" y="4786313"/>
              <a:ext cx="285750" cy="287338"/>
            </a:xfrm>
            <a:custGeom>
              <a:avLst/>
              <a:gdLst>
                <a:gd name="T0" fmla="*/ 812 w 903"/>
                <a:gd name="T1" fmla="*/ 500 h 903"/>
                <a:gd name="T2" fmla="*/ 810 w 903"/>
                <a:gd name="T3" fmla="*/ 505 h 903"/>
                <a:gd name="T4" fmla="*/ 806 w 903"/>
                <a:gd name="T5" fmla="*/ 509 h 903"/>
                <a:gd name="T6" fmla="*/ 800 w 903"/>
                <a:gd name="T7" fmla="*/ 511 h 903"/>
                <a:gd name="T8" fmla="*/ 105 w 903"/>
                <a:gd name="T9" fmla="*/ 511 h 903"/>
                <a:gd name="T10" fmla="*/ 99 w 903"/>
                <a:gd name="T11" fmla="*/ 510 h 903"/>
                <a:gd name="T12" fmla="*/ 95 w 903"/>
                <a:gd name="T13" fmla="*/ 507 h 903"/>
                <a:gd name="T14" fmla="*/ 92 w 903"/>
                <a:gd name="T15" fmla="*/ 502 h 903"/>
                <a:gd name="T16" fmla="*/ 90 w 903"/>
                <a:gd name="T17" fmla="*/ 496 h 903"/>
                <a:gd name="T18" fmla="*/ 90 w 903"/>
                <a:gd name="T19" fmla="*/ 105 h 903"/>
                <a:gd name="T20" fmla="*/ 92 w 903"/>
                <a:gd name="T21" fmla="*/ 100 h 903"/>
                <a:gd name="T22" fmla="*/ 95 w 903"/>
                <a:gd name="T23" fmla="*/ 94 h 903"/>
                <a:gd name="T24" fmla="*/ 99 w 903"/>
                <a:gd name="T25" fmla="*/ 91 h 903"/>
                <a:gd name="T26" fmla="*/ 105 w 903"/>
                <a:gd name="T27" fmla="*/ 90 h 903"/>
                <a:gd name="T28" fmla="*/ 800 w 903"/>
                <a:gd name="T29" fmla="*/ 90 h 903"/>
                <a:gd name="T30" fmla="*/ 806 w 903"/>
                <a:gd name="T31" fmla="*/ 92 h 903"/>
                <a:gd name="T32" fmla="*/ 810 w 903"/>
                <a:gd name="T33" fmla="*/ 96 h 903"/>
                <a:gd name="T34" fmla="*/ 812 w 903"/>
                <a:gd name="T35" fmla="*/ 102 h 903"/>
                <a:gd name="T36" fmla="*/ 813 w 903"/>
                <a:gd name="T37" fmla="*/ 496 h 903"/>
                <a:gd name="T38" fmla="*/ 15 w 903"/>
                <a:gd name="T39" fmla="*/ 0 h 903"/>
                <a:gd name="T40" fmla="*/ 9 w 903"/>
                <a:gd name="T41" fmla="*/ 1 h 903"/>
                <a:gd name="T42" fmla="*/ 5 w 903"/>
                <a:gd name="T43" fmla="*/ 4 h 903"/>
                <a:gd name="T44" fmla="*/ 1 w 903"/>
                <a:gd name="T45" fmla="*/ 8 h 903"/>
                <a:gd name="T46" fmla="*/ 0 w 903"/>
                <a:gd name="T47" fmla="*/ 15 h 903"/>
                <a:gd name="T48" fmla="*/ 0 w 903"/>
                <a:gd name="T49" fmla="*/ 590 h 903"/>
                <a:gd name="T50" fmla="*/ 2 w 903"/>
                <a:gd name="T51" fmla="*/ 595 h 903"/>
                <a:gd name="T52" fmla="*/ 7 w 903"/>
                <a:gd name="T53" fmla="*/ 599 h 903"/>
                <a:gd name="T54" fmla="*/ 12 w 903"/>
                <a:gd name="T55" fmla="*/ 602 h 903"/>
                <a:gd name="T56" fmla="*/ 437 w 903"/>
                <a:gd name="T57" fmla="*/ 602 h 903"/>
                <a:gd name="T58" fmla="*/ 260 w 903"/>
                <a:gd name="T59" fmla="*/ 877 h 903"/>
                <a:gd name="T60" fmla="*/ 257 w 903"/>
                <a:gd name="T61" fmla="*/ 883 h 903"/>
                <a:gd name="T62" fmla="*/ 256 w 903"/>
                <a:gd name="T63" fmla="*/ 888 h 903"/>
                <a:gd name="T64" fmla="*/ 257 w 903"/>
                <a:gd name="T65" fmla="*/ 893 h 903"/>
                <a:gd name="T66" fmla="*/ 260 w 903"/>
                <a:gd name="T67" fmla="*/ 899 h 903"/>
                <a:gd name="T68" fmla="*/ 265 w 903"/>
                <a:gd name="T69" fmla="*/ 902 h 903"/>
                <a:gd name="T70" fmla="*/ 271 w 903"/>
                <a:gd name="T71" fmla="*/ 903 h 903"/>
                <a:gd name="T72" fmla="*/ 277 w 903"/>
                <a:gd name="T73" fmla="*/ 902 h 903"/>
                <a:gd name="T74" fmla="*/ 281 w 903"/>
                <a:gd name="T75" fmla="*/ 899 h 903"/>
                <a:gd name="T76" fmla="*/ 621 w 903"/>
                <a:gd name="T77" fmla="*/ 899 h 903"/>
                <a:gd name="T78" fmla="*/ 627 w 903"/>
                <a:gd name="T79" fmla="*/ 902 h 903"/>
                <a:gd name="T80" fmla="*/ 632 w 903"/>
                <a:gd name="T81" fmla="*/ 903 h 903"/>
                <a:gd name="T82" fmla="*/ 637 w 903"/>
                <a:gd name="T83" fmla="*/ 902 h 903"/>
                <a:gd name="T84" fmla="*/ 643 w 903"/>
                <a:gd name="T85" fmla="*/ 899 h 903"/>
                <a:gd name="T86" fmla="*/ 646 w 903"/>
                <a:gd name="T87" fmla="*/ 893 h 903"/>
                <a:gd name="T88" fmla="*/ 647 w 903"/>
                <a:gd name="T89" fmla="*/ 888 h 903"/>
                <a:gd name="T90" fmla="*/ 646 w 903"/>
                <a:gd name="T91" fmla="*/ 883 h 903"/>
                <a:gd name="T92" fmla="*/ 643 w 903"/>
                <a:gd name="T93" fmla="*/ 877 h 903"/>
                <a:gd name="T94" fmla="*/ 467 w 903"/>
                <a:gd name="T95" fmla="*/ 602 h 903"/>
                <a:gd name="T96" fmla="*/ 892 w 903"/>
                <a:gd name="T97" fmla="*/ 602 h 903"/>
                <a:gd name="T98" fmla="*/ 897 w 903"/>
                <a:gd name="T99" fmla="*/ 599 h 903"/>
                <a:gd name="T100" fmla="*/ 900 w 903"/>
                <a:gd name="T101" fmla="*/ 595 h 903"/>
                <a:gd name="T102" fmla="*/ 902 w 903"/>
                <a:gd name="T103" fmla="*/ 590 h 903"/>
                <a:gd name="T104" fmla="*/ 903 w 903"/>
                <a:gd name="T105" fmla="*/ 15 h 903"/>
                <a:gd name="T106" fmla="*/ 902 w 903"/>
                <a:gd name="T107" fmla="*/ 8 h 903"/>
                <a:gd name="T108" fmla="*/ 899 w 903"/>
                <a:gd name="T109" fmla="*/ 4 h 903"/>
                <a:gd name="T110" fmla="*/ 894 w 903"/>
                <a:gd name="T111" fmla="*/ 1 h 903"/>
                <a:gd name="T112" fmla="*/ 888 w 903"/>
                <a:gd name="T113" fmla="*/ 0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3" h="903">
                  <a:moveTo>
                    <a:pt x="813" y="496"/>
                  </a:moveTo>
                  <a:lnTo>
                    <a:pt x="812" y="500"/>
                  </a:lnTo>
                  <a:lnTo>
                    <a:pt x="811" y="502"/>
                  </a:lnTo>
                  <a:lnTo>
                    <a:pt x="810" y="505"/>
                  </a:lnTo>
                  <a:lnTo>
                    <a:pt x="808" y="507"/>
                  </a:lnTo>
                  <a:lnTo>
                    <a:pt x="806" y="509"/>
                  </a:lnTo>
                  <a:lnTo>
                    <a:pt x="804" y="510"/>
                  </a:lnTo>
                  <a:lnTo>
                    <a:pt x="800" y="511"/>
                  </a:lnTo>
                  <a:lnTo>
                    <a:pt x="797" y="511"/>
                  </a:lnTo>
                  <a:lnTo>
                    <a:pt x="105" y="511"/>
                  </a:lnTo>
                  <a:lnTo>
                    <a:pt x="102" y="511"/>
                  </a:lnTo>
                  <a:lnTo>
                    <a:pt x="99" y="510"/>
                  </a:lnTo>
                  <a:lnTo>
                    <a:pt x="97" y="509"/>
                  </a:lnTo>
                  <a:lnTo>
                    <a:pt x="95" y="507"/>
                  </a:lnTo>
                  <a:lnTo>
                    <a:pt x="93" y="505"/>
                  </a:lnTo>
                  <a:lnTo>
                    <a:pt x="92" y="502"/>
                  </a:lnTo>
                  <a:lnTo>
                    <a:pt x="90" y="500"/>
                  </a:lnTo>
                  <a:lnTo>
                    <a:pt x="90" y="496"/>
                  </a:lnTo>
                  <a:lnTo>
                    <a:pt x="90" y="316"/>
                  </a:lnTo>
                  <a:lnTo>
                    <a:pt x="90" y="105"/>
                  </a:lnTo>
                  <a:lnTo>
                    <a:pt x="90" y="102"/>
                  </a:lnTo>
                  <a:lnTo>
                    <a:pt x="92" y="100"/>
                  </a:lnTo>
                  <a:lnTo>
                    <a:pt x="93" y="96"/>
                  </a:lnTo>
                  <a:lnTo>
                    <a:pt x="95" y="94"/>
                  </a:lnTo>
                  <a:lnTo>
                    <a:pt x="97" y="92"/>
                  </a:lnTo>
                  <a:lnTo>
                    <a:pt x="99" y="91"/>
                  </a:lnTo>
                  <a:lnTo>
                    <a:pt x="102" y="90"/>
                  </a:lnTo>
                  <a:lnTo>
                    <a:pt x="105" y="90"/>
                  </a:lnTo>
                  <a:lnTo>
                    <a:pt x="798" y="90"/>
                  </a:lnTo>
                  <a:lnTo>
                    <a:pt x="800" y="90"/>
                  </a:lnTo>
                  <a:lnTo>
                    <a:pt x="804" y="91"/>
                  </a:lnTo>
                  <a:lnTo>
                    <a:pt x="806" y="92"/>
                  </a:lnTo>
                  <a:lnTo>
                    <a:pt x="808" y="94"/>
                  </a:lnTo>
                  <a:lnTo>
                    <a:pt x="810" y="96"/>
                  </a:lnTo>
                  <a:lnTo>
                    <a:pt x="811" y="100"/>
                  </a:lnTo>
                  <a:lnTo>
                    <a:pt x="812" y="102"/>
                  </a:lnTo>
                  <a:lnTo>
                    <a:pt x="813" y="105"/>
                  </a:lnTo>
                  <a:lnTo>
                    <a:pt x="813" y="496"/>
                  </a:lnTo>
                  <a:close/>
                  <a:moveTo>
                    <a:pt x="888" y="0"/>
                  </a:moveTo>
                  <a:lnTo>
                    <a:pt x="15" y="0"/>
                  </a:lnTo>
                  <a:lnTo>
                    <a:pt x="12" y="0"/>
                  </a:lnTo>
                  <a:lnTo>
                    <a:pt x="9" y="1"/>
                  </a:lnTo>
                  <a:lnTo>
                    <a:pt x="7" y="2"/>
                  </a:lnTo>
                  <a:lnTo>
                    <a:pt x="5" y="4"/>
                  </a:lnTo>
                  <a:lnTo>
                    <a:pt x="2" y="6"/>
                  </a:lnTo>
                  <a:lnTo>
                    <a:pt x="1" y="8"/>
                  </a:lnTo>
                  <a:lnTo>
                    <a:pt x="0" y="12"/>
                  </a:lnTo>
                  <a:lnTo>
                    <a:pt x="0" y="15"/>
                  </a:lnTo>
                  <a:lnTo>
                    <a:pt x="0" y="587"/>
                  </a:lnTo>
                  <a:lnTo>
                    <a:pt x="0" y="590"/>
                  </a:lnTo>
                  <a:lnTo>
                    <a:pt x="1" y="593"/>
                  </a:lnTo>
                  <a:lnTo>
                    <a:pt x="2" y="595"/>
                  </a:lnTo>
                  <a:lnTo>
                    <a:pt x="5" y="597"/>
                  </a:lnTo>
                  <a:lnTo>
                    <a:pt x="7" y="599"/>
                  </a:lnTo>
                  <a:lnTo>
                    <a:pt x="9" y="601"/>
                  </a:lnTo>
                  <a:lnTo>
                    <a:pt x="12" y="602"/>
                  </a:lnTo>
                  <a:lnTo>
                    <a:pt x="15" y="602"/>
                  </a:lnTo>
                  <a:lnTo>
                    <a:pt x="437" y="602"/>
                  </a:lnTo>
                  <a:lnTo>
                    <a:pt x="437" y="701"/>
                  </a:lnTo>
                  <a:lnTo>
                    <a:pt x="260" y="877"/>
                  </a:lnTo>
                  <a:lnTo>
                    <a:pt x="259" y="879"/>
                  </a:lnTo>
                  <a:lnTo>
                    <a:pt x="257" y="883"/>
                  </a:lnTo>
                  <a:lnTo>
                    <a:pt x="256" y="885"/>
                  </a:lnTo>
                  <a:lnTo>
                    <a:pt x="256" y="888"/>
                  </a:lnTo>
                  <a:lnTo>
                    <a:pt x="256" y="891"/>
                  </a:lnTo>
                  <a:lnTo>
                    <a:pt x="257" y="893"/>
                  </a:lnTo>
                  <a:lnTo>
                    <a:pt x="259" y="897"/>
                  </a:lnTo>
                  <a:lnTo>
                    <a:pt x="260" y="899"/>
                  </a:lnTo>
                  <a:lnTo>
                    <a:pt x="263" y="901"/>
                  </a:lnTo>
                  <a:lnTo>
                    <a:pt x="265" y="902"/>
                  </a:lnTo>
                  <a:lnTo>
                    <a:pt x="268" y="903"/>
                  </a:lnTo>
                  <a:lnTo>
                    <a:pt x="271" y="903"/>
                  </a:lnTo>
                  <a:lnTo>
                    <a:pt x="274" y="903"/>
                  </a:lnTo>
                  <a:lnTo>
                    <a:pt x="277" y="902"/>
                  </a:lnTo>
                  <a:lnTo>
                    <a:pt x="279" y="901"/>
                  </a:lnTo>
                  <a:lnTo>
                    <a:pt x="281" y="899"/>
                  </a:lnTo>
                  <a:lnTo>
                    <a:pt x="452" y="728"/>
                  </a:lnTo>
                  <a:lnTo>
                    <a:pt x="621" y="899"/>
                  </a:lnTo>
                  <a:lnTo>
                    <a:pt x="623" y="901"/>
                  </a:lnTo>
                  <a:lnTo>
                    <a:pt x="627" y="902"/>
                  </a:lnTo>
                  <a:lnTo>
                    <a:pt x="629" y="903"/>
                  </a:lnTo>
                  <a:lnTo>
                    <a:pt x="632" y="903"/>
                  </a:lnTo>
                  <a:lnTo>
                    <a:pt x="635" y="903"/>
                  </a:lnTo>
                  <a:lnTo>
                    <a:pt x="637" y="902"/>
                  </a:lnTo>
                  <a:lnTo>
                    <a:pt x="641" y="901"/>
                  </a:lnTo>
                  <a:lnTo>
                    <a:pt x="643" y="899"/>
                  </a:lnTo>
                  <a:lnTo>
                    <a:pt x="645" y="897"/>
                  </a:lnTo>
                  <a:lnTo>
                    <a:pt x="646" y="893"/>
                  </a:lnTo>
                  <a:lnTo>
                    <a:pt x="647" y="891"/>
                  </a:lnTo>
                  <a:lnTo>
                    <a:pt x="647" y="888"/>
                  </a:lnTo>
                  <a:lnTo>
                    <a:pt x="647" y="885"/>
                  </a:lnTo>
                  <a:lnTo>
                    <a:pt x="646" y="883"/>
                  </a:lnTo>
                  <a:lnTo>
                    <a:pt x="645" y="879"/>
                  </a:lnTo>
                  <a:lnTo>
                    <a:pt x="643" y="877"/>
                  </a:lnTo>
                  <a:lnTo>
                    <a:pt x="467" y="701"/>
                  </a:lnTo>
                  <a:lnTo>
                    <a:pt x="467" y="602"/>
                  </a:lnTo>
                  <a:lnTo>
                    <a:pt x="888" y="602"/>
                  </a:lnTo>
                  <a:lnTo>
                    <a:pt x="892" y="602"/>
                  </a:lnTo>
                  <a:lnTo>
                    <a:pt x="894" y="601"/>
                  </a:lnTo>
                  <a:lnTo>
                    <a:pt x="897" y="599"/>
                  </a:lnTo>
                  <a:lnTo>
                    <a:pt x="899" y="597"/>
                  </a:lnTo>
                  <a:lnTo>
                    <a:pt x="900" y="595"/>
                  </a:lnTo>
                  <a:lnTo>
                    <a:pt x="902" y="593"/>
                  </a:lnTo>
                  <a:lnTo>
                    <a:pt x="902" y="590"/>
                  </a:lnTo>
                  <a:lnTo>
                    <a:pt x="903" y="587"/>
                  </a:lnTo>
                  <a:lnTo>
                    <a:pt x="903" y="15"/>
                  </a:lnTo>
                  <a:lnTo>
                    <a:pt x="902" y="12"/>
                  </a:lnTo>
                  <a:lnTo>
                    <a:pt x="902" y="8"/>
                  </a:lnTo>
                  <a:lnTo>
                    <a:pt x="900" y="6"/>
                  </a:lnTo>
                  <a:lnTo>
                    <a:pt x="899" y="4"/>
                  </a:lnTo>
                  <a:lnTo>
                    <a:pt x="897" y="2"/>
                  </a:lnTo>
                  <a:lnTo>
                    <a:pt x="894" y="1"/>
                  </a:lnTo>
                  <a:lnTo>
                    <a:pt x="892" y="0"/>
                  </a:lnTo>
                  <a:lnTo>
                    <a:pt x="88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2">
                    <a:lumMod val="50000"/>
                  </a:schemeClr>
                </a:solidFill>
              </a:endParaRPr>
            </a:p>
          </p:txBody>
        </p:sp>
        <p:sp>
          <p:nvSpPr>
            <p:cNvPr id="9" name="Freeform 566">
              <a:extLst>
                <a:ext uri="{FF2B5EF4-FFF2-40B4-BE49-F238E27FC236}">
                  <a16:creationId xmlns:a16="http://schemas.microsoft.com/office/drawing/2014/main" id="{B7B50F87-A3AA-4FB6-9692-24BF5512FC5B}"/>
                </a:ext>
              </a:extLst>
            </p:cNvPr>
            <p:cNvSpPr>
              <a:spLocks/>
            </p:cNvSpPr>
            <p:nvPr/>
          </p:nvSpPr>
          <p:spPr bwMode="auto">
            <a:xfrm>
              <a:off x="2054225" y="4843463"/>
              <a:ext cx="200025" cy="73025"/>
            </a:xfrm>
            <a:custGeom>
              <a:avLst/>
              <a:gdLst>
                <a:gd name="T0" fmla="*/ 151 w 632"/>
                <a:gd name="T1" fmla="*/ 151 h 226"/>
                <a:gd name="T2" fmla="*/ 157 w 632"/>
                <a:gd name="T3" fmla="*/ 149 h 226"/>
                <a:gd name="T4" fmla="*/ 161 w 632"/>
                <a:gd name="T5" fmla="*/ 146 h 226"/>
                <a:gd name="T6" fmla="*/ 288 w 632"/>
                <a:gd name="T7" fmla="*/ 217 h 226"/>
                <a:gd name="T8" fmla="*/ 292 w 632"/>
                <a:gd name="T9" fmla="*/ 223 h 226"/>
                <a:gd name="T10" fmla="*/ 299 w 632"/>
                <a:gd name="T11" fmla="*/ 226 h 226"/>
                <a:gd name="T12" fmla="*/ 302 w 632"/>
                <a:gd name="T13" fmla="*/ 226 h 226"/>
                <a:gd name="T14" fmla="*/ 307 w 632"/>
                <a:gd name="T15" fmla="*/ 225 h 226"/>
                <a:gd name="T16" fmla="*/ 313 w 632"/>
                <a:gd name="T17" fmla="*/ 222 h 226"/>
                <a:gd name="T18" fmla="*/ 471 w 632"/>
                <a:gd name="T19" fmla="*/ 191 h 226"/>
                <a:gd name="T20" fmla="*/ 477 w 632"/>
                <a:gd name="T21" fmla="*/ 195 h 226"/>
                <a:gd name="T22" fmla="*/ 483 w 632"/>
                <a:gd name="T23" fmla="*/ 196 h 226"/>
                <a:gd name="T24" fmla="*/ 488 w 632"/>
                <a:gd name="T25" fmla="*/ 194 h 226"/>
                <a:gd name="T26" fmla="*/ 494 w 632"/>
                <a:gd name="T27" fmla="*/ 191 h 226"/>
                <a:gd name="T28" fmla="*/ 631 w 632"/>
                <a:gd name="T29" fmla="*/ 23 h 226"/>
                <a:gd name="T30" fmla="*/ 632 w 632"/>
                <a:gd name="T31" fmla="*/ 16 h 226"/>
                <a:gd name="T32" fmla="*/ 632 w 632"/>
                <a:gd name="T33" fmla="*/ 11 h 226"/>
                <a:gd name="T34" fmla="*/ 629 w 632"/>
                <a:gd name="T35" fmla="*/ 5 h 226"/>
                <a:gd name="T36" fmla="*/ 625 w 632"/>
                <a:gd name="T37" fmla="*/ 2 h 226"/>
                <a:gd name="T38" fmla="*/ 619 w 632"/>
                <a:gd name="T39" fmla="*/ 0 h 226"/>
                <a:gd name="T40" fmla="*/ 613 w 632"/>
                <a:gd name="T41" fmla="*/ 1 h 226"/>
                <a:gd name="T42" fmla="*/ 607 w 632"/>
                <a:gd name="T43" fmla="*/ 3 h 226"/>
                <a:gd name="T44" fmla="*/ 481 w 632"/>
                <a:gd name="T45" fmla="*/ 159 h 226"/>
                <a:gd name="T46" fmla="*/ 415 w 632"/>
                <a:gd name="T47" fmla="*/ 93 h 226"/>
                <a:gd name="T48" fmla="*/ 409 w 632"/>
                <a:gd name="T49" fmla="*/ 91 h 226"/>
                <a:gd name="T50" fmla="*/ 404 w 632"/>
                <a:gd name="T51" fmla="*/ 91 h 226"/>
                <a:gd name="T52" fmla="*/ 398 w 632"/>
                <a:gd name="T53" fmla="*/ 93 h 226"/>
                <a:gd name="T54" fmla="*/ 307 w 632"/>
                <a:gd name="T55" fmla="*/ 185 h 226"/>
                <a:gd name="T56" fmla="*/ 247 w 632"/>
                <a:gd name="T57" fmla="*/ 39 h 226"/>
                <a:gd name="T58" fmla="*/ 242 w 632"/>
                <a:gd name="T59" fmla="*/ 34 h 226"/>
                <a:gd name="T60" fmla="*/ 234 w 632"/>
                <a:gd name="T61" fmla="*/ 33 h 226"/>
                <a:gd name="T62" fmla="*/ 227 w 632"/>
                <a:gd name="T63" fmla="*/ 35 h 226"/>
                <a:gd name="T64" fmla="*/ 144 w 632"/>
                <a:gd name="T65" fmla="*/ 121 h 226"/>
                <a:gd name="T66" fmla="*/ 12 w 632"/>
                <a:gd name="T67" fmla="*/ 121 h 226"/>
                <a:gd name="T68" fmla="*/ 7 w 632"/>
                <a:gd name="T69" fmla="*/ 123 h 226"/>
                <a:gd name="T70" fmla="*/ 3 w 632"/>
                <a:gd name="T71" fmla="*/ 128 h 226"/>
                <a:gd name="T72" fmla="*/ 0 w 632"/>
                <a:gd name="T73" fmla="*/ 133 h 226"/>
                <a:gd name="T74" fmla="*/ 0 w 632"/>
                <a:gd name="T75" fmla="*/ 138 h 226"/>
                <a:gd name="T76" fmla="*/ 3 w 632"/>
                <a:gd name="T77" fmla="*/ 144 h 226"/>
                <a:gd name="T78" fmla="*/ 7 w 632"/>
                <a:gd name="T79" fmla="*/ 148 h 226"/>
                <a:gd name="T80" fmla="*/ 12 w 632"/>
                <a:gd name="T81" fmla="*/ 150 h 226"/>
                <a:gd name="T82" fmla="*/ 15 w 632"/>
                <a:gd name="T83" fmla="*/ 151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32" h="226">
                  <a:moveTo>
                    <a:pt x="15" y="151"/>
                  </a:moveTo>
                  <a:lnTo>
                    <a:pt x="151" y="151"/>
                  </a:lnTo>
                  <a:lnTo>
                    <a:pt x="154" y="150"/>
                  </a:lnTo>
                  <a:lnTo>
                    <a:pt x="157" y="149"/>
                  </a:lnTo>
                  <a:lnTo>
                    <a:pt x="159" y="148"/>
                  </a:lnTo>
                  <a:lnTo>
                    <a:pt x="161" y="146"/>
                  </a:lnTo>
                  <a:lnTo>
                    <a:pt x="230" y="75"/>
                  </a:lnTo>
                  <a:lnTo>
                    <a:pt x="288" y="217"/>
                  </a:lnTo>
                  <a:lnTo>
                    <a:pt x="289" y="220"/>
                  </a:lnTo>
                  <a:lnTo>
                    <a:pt x="292" y="223"/>
                  </a:lnTo>
                  <a:lnTo>
                    <a:pt x="294" y="224"/>
                  </a:lnTo>
                  <a:lnTo>
                    <a:pt x="299" y="226"/>
                  </a:lnTo>
                  <a:lnTo>
                    <a:pt x="300" y="226"/>
                  </a:lnTo>
                  <a:lnTo>
                    <a:pt x="302" y="226"/>
                  </a:lnTo>
                  <a:lnTo>
                    <a:pt x="304" y="226"/>
                  </a:lnTo>
                  <a:lnTo>
                    <a:pt x="307" y="225"/>
                  </a:lnTo>
                  <a:lnTo>
                    <a:pt x="309" y="223"/>
                  </a:lnTo>
                  <a:lnTo>
                    <a:pt x="313" y="222"/>
                  </a:lnTo>
                  <a:lnTo>
                    <a:pt x="407" y="127"/>
                  </a:lnTo>
                  <a:lnTo>
                    <a:pt x="471" y="191"/>
                  </a:lnTo>
                  <a:lnTo>
                    <a:pt x="473" y="193"/>
                  </a:lnTo>
                  <a:lnTo>
                    <a:pt x="477" y="195"/>
                  </a:lnTo>
                  <a:lnTo>
                    <a:pt x="480" y="196"/>
                  </a:lnTo>
                  <a:lnTo>
                    <a:pt x="483" y="196"/>
                  </a:lnTo>
                  <a:lnTo>
                    <a:pt x="486" y="195"/>
                  </a:lnTo>
                  <a:lnTo>
                    <a:pt x="488" y="194"/>
                  </a:lnTo>
                  <a:lnTo>
                    <a:pt x="492" y="193"/>
                  </a:lnTo>
                  <a:lnTo>
                    <a:pt x="494" y="191"/>
                  </a:lnTo>
                  <a:lnTo>
                    <a:pt x="629" y="25"/>
                  </a:lnTo>
                  <a:lnTo>
                    <a:pt x="631" y="23"/>
                  </a:lnTo>
                  <a:lnTo>
                    <a:pt x="632" y="19"/>
                  </a:lnTo>
                  <a:lnTo>
                    <a:pt x="632" y="16"/>
                  </a:lnTo>
                  <a:lnTo>
                    <a:pt x="632" y="14"/>
                  </a:lnTo>
                  <a:lnTo>
                    <a:pt x="632" y="11"/>
                  </a:lnTo>
                  <a:lnTo>
                    <a:pt x="631" y="9"/>
                  </a:lnTo>
                  <a:lnTo>
                    <a:pt x="629" y="5"/>
                  </a:lnTo>
                  <a:lnTo>
                    <a:pt x="627" y="3"/>
                  </a:lnTo>
                  <a:lnTo>
                    <a:pt x="625" y="2"/>
                  </a:lnTo>
                  <a:lnTo>
                    <a:pt x="621" y="1"/>
                  </a:lnTo>
                  <a:lnTo>
                    <a:pt x="619" y="0"/>
                  </a:lnTo>
                  <a:lnTo>
                    <a:pt x="616" y="0"/>
                  </a:lnTo>
                  <a:lnTo>
                    <a:pt x="613" y="1"/>
                  </a:lnTo>
                  <a:lnTo>
                    <a:pt x="611" y="2"/>
                  </a:lnTo>
                  <a:lnTo>
                    <a:pt x="607" y="3"/>
                  </a:lnTo>
                  <a:lnTo>
                    <a:pt x="605" y="5"/>
                  </a:lnTo>
                  <a:lnTo>
                    <a:pt x="481" y="159"/>
                  </a:lnTo>
                  <a:lnTo>
                    <a:pt x="418" y="95"/>
                  </a:lnTo>
                  <a:lnTo>
                    <a:pt x="415" y="93"/>
                  </a:lnTo>
                  <a:lnTo>
                    <a:pt x="412" y="91"/>
                  </a:lnTo>
                  <a:lnTo>
                    <a:pt x="409" y="91"/>
                  </a:lnTo>
                  <a:lnTo>
                    <a:pt x="407" y="90"/>
                  </a:lnTo>
                  <a:lnTo>
                    <a:pt x="404" y="91"/>
                  </a:lnTo>
                  <a:lnTo>
                    <a:pt x="400" y="91"/>
                  </a:lnTo>
                  <a:lnTo>
                    <a:pt x="398" y="93"/>
                  </a:lnTo>
                  <a:lnTo>
                    <a:pt x="396" y="95"/>
                  </a:lnTo>
                  <a:lnTo>
                    <a:pt x="307" y="185"/>
                  </a:lnTo>
                  <a:lnTo>
                    <a:pt x="249" y="42"/>
                  </a:lnTo>
                  <a:lnTo>
                    <a:pt x="247" y="39"/>
                  </a:lnTo>
                  <a:lnTo>
                    <a:pt x="244" y="36"/>
                  </a:lnTo>
                  <a:lnTo>
                    <a:pt x="242" y="34"/>
                  </a:lnTo>
                  <a:lnTo>
                    <a:pt x="237" y="33"/>
                  </a:lnTo>
                  <a:lnTo>
                    <a:pt x="234" y="33"/>
                  </a:lnTo>
                  <a:lnTo>
                    <a:pt x="230" y="33"/>
                  </a:lnTo>
                  <a:lnTo>
                    <a:pt x="227" y="35"/>
                  </a:lnTo>
                  <a:lnTo>
                    <a:pt x="224" y="38"/>
                  </a:lnTo>
                  <a:lnTo>
                    <a:pt x="144" y="121"/>
                  </a:lnTo>
                  <a:lnTo>
                    <a:pt x="15" y="121"/>
                  </a:lnTo>
                  <a:lnTo>
                    <a:pt x="12" y="121"/>
                  </a:lnTo>
                  <a:lnTo>
                    <a:pt x="9" y="122"/>
                  </a:lnTo>
                  <a:lnTo>
                    <a:pt x="7" y="123"/>
                  </a:lnTo>
                  <a:lnTo>
                    <a:pt x="5" y="126"/>
                  </a:lnTo>
                  <a:lnTo>
                    <a:pt x="3" y="128"/>
                  </a:lnTo>
                  <a:lnTo>
                    <a:pt x="2" y="130"/>
                  </a:lnTo>
                  <a:lnTo>
                    <a:pt x="0" y="133"/>
                  </a:lnTo>
                  <a:lnTo>
                    <a:pt x="0" y="136"/>
                  </a:lnTo>
                  <a:lnTo>
                    <a:pt x="0" y="138"/>
                  </a:lnTo>
                  <a:lnTo>
                    <a:pt x="2" y="142"/>
                  </a:lnTo>
                  <a:lnTo>
                    <a:pt x="3" y="144"/>
                  </a:lnTo>
                  <a:lnTo>
                    <a:pt x="5" y="146"/>
                  </a:lnTo>
                  <a:lnTo>
                    <a:pt x="7" y="148"/>
                  </a:lnTo>
                  <a:lnTo>
                    <a:pt x="9" y="150"/>
                  </a:lnTo>
                  <a:lnTo>
                    <a:pt x="12" y="150"/>
                  </a:lnTo>
                  <a:lnTo>
                    <a:pt x="15" y="151"/>
                  </a:lnTo>
                  <a:lnTo>
                    <a:pt x="15" y="15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2">
                    <a:lumMod val="50000"/>
                  </a:schemeClr>
                </a:solidFill>
              </a:endParaRPr>
            </a:p>
          </p:txBody>
        </p:sp>
      </p:grpSp>
      <p:sp>
        <p:nvSpPr>
          <p:cNvPr id="12" name="Title 1">
            <a:extLst>
              <a:ext uri="{FF2B5EF4-FFF2-40B4-BE49-F238E27FC236}">
                <a16:creationId xmlns:a16="http://schemas.microsoft.com/office/drawing/2014/main" id="{A2625F08-46BA-E2B2-3CF9-548D4591D2E5}"/>
              </a:ext>
            </a:extLst>
          </p:cNvPr>
          <p:cNvSpPr txBox="1">
            <a:spLocks/>
          </p:cNvSpPr>
          <p:nvPr/>
        </p:nvSpPr>
        <p:spPr>
          <a:xfrm>
            <a:off x="3475505" y="1786491"/>
            <a:ext cx="5039591" cy="10052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br>
              <a:rPr lang="en-GB" sz="2300" dirty="0"/>
            </a:br>
            <a:br>
              <a:rPr lang="en-GB" sz="2300" b="1" dirty="0">
                <a:solidFill>
                  <a:srgbClr val="FFC000"/>
                </a:solidFill>
              </a:rPr>
            </a:br>
            <a:r>
              <a:rPr lang="en-GB" sz="2300" b="1" dirty="0">
                <a:solidFill>
                  <a:schemeClr val="tx2">
                    <a:lumMod val="50000"/>
                  </a:schemeClr>
                </a:solidFill>
              </a:rPr>
              <a:t>LCHS4007</a:t>
            </a:r>
          </a:p>
        </p:txBody>
      </p:sp>
      <p:sp>
        <p:nvSpPr>
          <p:cNvPr id="16" name="TextBox 15">
            <a:extLst>
              <a:ext uri="{FF2B5EF4-FFF2-40B4-BE49-F238E27FC236}">
                <a16:creationId xmlns:a16="http://schemas.microsoft.com/office/drawing/2014/main" id="{C36E9559-7DC0-3232-95C8-B04165CBF1EF}"/>
              </a:ext>
            </a:extLst>
          </p:cNvPr>
          <p:cNvSpPr txBox="1"/>
          <p:nvPr/>
        </p:nvSpPr>
        <p:spPr>
          <a:xfrm>
            <a:off x="4570446" y="3643443"/>
            <a:ext cx="3481872" cy="1477328"/>
          </a:xfrm>
          <a:prstGeom prst="rect">
            <a:avLst/>
          </a:prstGeom>
          <a:noFill/>
        </p:spPr>
        <p:txBody>
          <a:bodyPr wrap="square">
            <a:spAutoFit/>
          </a:bodyPr>
          <a:lstStyle/>
          <a:p>
            <a:pPr marL="285750" indent="-285750">
              <a:buFont typeface="Arial" panose="020B0604020202020204" pitchFamily="34" charset="0"/>
              <a:buChar char="•"/>
            </a:pPr>
            <a:r>
              <a:rPr lang="en-GB" sz="1800" b="1" dirty="0">
                <a:solidFill>
                  <a:schemeClr val="tx2">
                    <a:lumMod val="50000"/>
                  </a:schemeClr>
                </a:solidFill>
              </a:rPr>
              <a:t>FATIMA SULMAN 2613780</a:t>
            </a:r>
          </a:p>
          <a:p>
            <a:pPr marL="285750" indent="-285750">
              <a:buFont typeface="Arial" panose="020B0604020202020204" pitchFamily="34" charset="0"/>
              <a:buChar char="•"/>
            </a:pPr>
            <a:r>
              <a:rPr lang="en-GB" sz="1800" b="1" dirty="0">
                <a:solidFill>
                  <a:schemeClr val="tx2">
                    <a:lumMod val="50000"/>
                  </a:schemeClr>
                </a:solidFill>
              </a:rPr>
              <a:t>LIABA RUBAB 2616157</a:t>
            </a:r>
          </a:p>
          <a:p>
            <a:pPr marL="285750" indent="-285750">
              <a:buFont typeface="Arial" panose="020B0604020202020204" pitchFamily="34" charset="0"/>
              <a:buChar char="•"/>
            </a:pPr>
            <a:r>
              <a:rPr lang="en-GB" sz="1800" b="1" dirty="0">
                <a:solidFill>
                  <a:schemeClr val="tx2">
                    <a:lumMod val="50000"/>
                  </a:schemeClr>
                </a:solidFill>
              </a:rPr>
              <a:t>VIKTORIIA YEVCHUK 2614205</a:t>
            </a:r>
          </a:p>
          <a:p>
            <a:pPr marL="285750" indent="-285750">
              <a:buFont typeface="Arial" panose="020B0604020202020204" pitchFamily="34" charset="0"/>
              <a:buChar char="•"/>
            </a:pPr>
            <a:r>
              <a:rPr lang="en-GB" sz="1800" b="1" dirty="0">
                <a:solidFill>
                  <a:schemeClr val="tx2">
                    <a:lumMod val="50000"/>
                  </a:schemeClr>
                </a:solidFill>
              </a:rPr>
              <a:t>MUNAZZA JUNAID 2611260</a:t>
            </a:r>
          </a:p>
          <a:p>
            <a:pPr marL="285750" indent="-285750">
              <a:buFont typeface="Arial" panose="020B0604020202020204" pitchFamily="34" charset="0"/>
              <a:buChar char="•"/>
            </a:pPr>
            <a:r>
              <a:rPr lang="en-GB" sz="1800" b="1" dirty="0">
                <a:solidFill>
                  <a:schemeClr val="tx2">
                    <a:lumMod val="50000"/>
                  </a:schemeClr>
                </a:solidFill>
              </a:rPr>
              <a:t>JUNAID KIYANI 2611261</a:t>
            </a:r>
          </a:p>
        </p:txBody>
      </p:sp>
      <p:sp>
        <p:nvSpPr>
          <p:cNvPr id="6" name="TextBox 5">
            <a:extLst>
              <a:ext uri="{FF2B5EF4-FFF2-40B4-BE49-F238E27FC236}">
                <a16:creationId xmlns:a16="http://schemas.microsoft.com/office/drawing/2014/main" id="{17EEAFFA-FA54-919F-EEA9-D3DA33F97795}"/>
              </a:ext>
            </a:extLst>
          </p:cNvPr>
          <p:cNvSpPr txBox="1"/>
          <p:nvPr/>
        </p:nvSpPr>
        <p:spPr>
          <a:xfrm>
            <a:off x="4825807" y="5851267"/>
            <a:ext cx="2491388" cy="523220"/>
          </a:xfrm>
          <a:prstGeom prst="rect">
            <a:avLst/>
          </a:prstGeom>
          <a:noFill/>
        </p:spPr>
        <p:txBody>
          <a:bodyPr wrap="none" rtlCol="0">
            <a:spAutoFit/>
          </a:bodyPr>
          <a:lstStyle/>
          <a:p>
            <a:r>
              <a:rPr lang="en-GB" sz="2800" b="1" dirty="0">
                <a:solidFill>
                  <a:schemeClr val="tx2">
                    <a:lumMod val="50000"/>
                  </a:schemeClr>
                </a:solidFill>
              </a:rPr>
              <a:t>Masud Siddiqui</a:t>
            </a:r>
          </a:p>
        </p:txBody>
      </p:sp>
    </p:spTree>
    <p:extLst>
      <p:ext uri="{BB962C8B-B14F-4D97-AF65-F5344CB8AC3E}">
        <p14:creationId xmlns:p14="http://schemas.microsoft.com/office/powerpoint/2010/main" val="238784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7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23" name="Oval 22">
            <a:extLst>
              <a:ext uri="{FF2B5EF4-FFF2-40B4-BE49-F238E27FC236}">
                <a16:creationId xmlns:a16="http://schemas.microsoft.com/office/drawing/2014/main" id="{364CFD90-D0E1-4BC3-9D8B-7503E2632C39}"/>
              </a:ext>
              <a:ext uri="{C183D7F6-B498-43B3-948B-1728B52AA6E4}">
                <adec:decorative xmlns:adec="http://schemas.microsoft.com/office/drawing/2017/decorative" val="1"/>
              </a:ext>
            </a:extLst>
          </p:cNvPr>
          <p:cNvSpPr/>
          <p:nvPr/>
        </p:nvSpPr>
        <p:spPr>
          <a:xfrm>
            <a:off x="4111626" y="1720850"/>
            <a:ext cx="3968750" cy="3968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4769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INTRODUCTION</a:t>
            </a:r>
            <a:r>
              <a:rPr lang="en-US" sz="2800" b="1" dirty="0">
                <a:solidFill>
                  <a:schemeClr val="tx1">
                    <a:lumMod val="75000"/>
                    <a:lumOff val="25000"/>
                  </a:schemeClr>
                </a:solidFill>
              </a:rPr>
              <a:t>  </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E3ECCC05-FF78-40FA-84FF-172821D8B58A}"/>
              </a:ext>
              <a:ext uri="{C183D7F6-B498-43B3-948B-1728B52AA6E4}">
                <adec:decorative xmlns:adec="http://schemas.microsoft.com/office/drawing/2017/decorative" val="1"/>
              </a:ext>
            </a:extLst>
          </p:cNvPr>
          <p:cNvSpPr/>
          <p:nvPr/>
        </p:nvSpPr>
        <p:spPr>
          <a:xfrm>
            <a:off x="5248275" y="2857500"/>
            <a:ext cx="1695450" cy="169545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mj-lt"/>
              </a:rPr>
              <a:t>PROJECT</a:t>
            </a:r>
          </a:p>
        </p:txBody>
      </p:sp>
      <p:sp>
        <p:nvSpPr>
          <p:cNvPr id="16"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7033808" y="1613877"/>
            <a:ext cx="3660775" cy="740997"/>
          </a:xfrm>
          <a:prstGeom prst="roundRect">
            <a:avLst>
              <a:gd name="adj" fmla="val 50000"/>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w="0"/>
                <a:solidFill>
                  <a:schemeClr val="tx1"/>
                </a:solidFill>
                <a:effectLst>
                  <a:outerShdw blurRad="38100" dist="19050" dir="2700000" algn="tl" rotWithShape="0">
                    <a:schemeClr val="dk1">
                      <a:alpha val="40000"/>
                    </a:schemeClr>
                  </a:outerShdw>
                </a:effectLst>
              </a:rPr>
              <a:t>SELECTING SUITABLE TOOL </a:t>
            </a:r>
          </a:p>
        </p:txBody>
      </p:sp>
      <p:sp>
        <p:nvSpPr>
          <p:cNvPr id="15" name="Oval 14">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6563908" y="1476050"/>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Rounded Corners 18">
            <a:extLst>
              <a:ext uri="{FF2B5EF4-FFF2-40B4-BE49-F238E27FC236}">
                <a16:creationId xmlns:a16="http://schemas.microsoft.com/office/drawing/2014/main" id="{EB7F2E37-0ACF-4E8A-9C1D-EC5B65BA2906}"/>
              </a:ext>
              <a:ext uri="{C183D7F6-B498-43B3-948B-1728B52AA6E4}">
                <adec:decorative xmlns:adec="http://schemas.microsoft.com/office/drawing/2017/decorative" val="1"/>
              </a:ext>
            </a:extLst>
          </p:cNvPr>
          <p:cNvSpPr/>
          <p:nvPr/>
        </p:nvSpPr>
        <p:spPr>
          <a:xfrm>
            <a:off x="7960164" y="3384427"/>
            <a:ext cx="3660775" cy="740997"/>
          </a:xfrm>
          <a:prstGeom prst="roundRect">
            <a:avLst>
              <a:gd name="adj" fmla="val 50000"/>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w="0"/>
                <a:solidFill>
                  <a:schemeClr val="tx1"/>
                </a:solidFill>
                <a:effectLst>
                  <a:outerShdw blurRad="38100" dist="19050" dir="2700000" algn="tl" rotWithShape="0">
                    <a:schemeClr val="dk1">
                      <a:alpha val="40000"/>
                    </a:schemeClr>
                  </a:outerShdw>
                </a:effectLst>
              </a:rPr>
              <a:t>IMPROVED COMMUNICATION</a:t>
            </a:r>
          </a:p>
        </p:txBody>
      </p:sp>
      <p:sp>
        <p:nvSpPr>
          <p:cNvPr id="20" name="Oval 19">
            <a:extLst>
              <a:ext uri="{FF2B5EF4-FFF2-40B4-BE49-F238E27FC236}">
                <a16:creationId xmlns:a16="http://schemas.microsoft.com/office/drawing/2014/main" id="{88F812F5-70AF-4FBD-80D9-D59B3C456D5E}"/>
              </a:ext>
              <a:ext uri="{C183D7F6-B498-43B3-948B-1728B52AA6E4}">
                <adec:decorative xmlns:adec="http://schemas.microsoft.com/office/drawing/2017/decorative" val="1"/>
              </a:ext>
            </a:extLst>
          </p:cNvPr>
          <p:cNvSpPr/>
          <p:nvPr/>
        </p:nvSpPr>
        <p:spPr>
          <a:xfrm>
            <a:off x="7490264" y="3235325"/>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Rounded Corners 20">
            <a:extLst>
              <a:ext uri="{FF2B5EF4-FFF2-40B4-BE49-F238E27FC236}">
                <a16:creationId xmlns:a16="http://schemas.microsoft.com/office/drawing/2014/main" id="{952C5002-7E64-4069-ACA0-6876E54A9B46}"/>
              </a:ext>
              <a:ext uri="{C183D7F6-B498-43B3-948B-1728B52AA6E4}">
                <adec:decorative xmlns:adec="http://schemas.microsoft.com/office/drawing/2017/decorative" val="1"/>
              </a:ext>
            </a:extLst>
          </p:cNvPr>
          <p:cNvSpPr/>
          <p:nvPr/>
        </p:nvSpPr>
        <p:spPr>
          <a:xfrm>
            <a:off x="6943725" y="5154978"/>
            <a:ext cx="3660775" cy="740997"/>
          </a:xfrm>
          <a:prstGeom prst="roundRect">
            <a:avLst>
              <a:gd name="adj" fmla="val 50000"/>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 </a:t>
            </a:r>
            <a:r>
              <a:rPr lang="en-US" sz="1600" dirty="0">
                <a:ln w="0"/>
                <a:solidFill>
                  <a:schemeClr val="tx1"/>
                </a:solidFill>
                <a:effectLst>
                  <a:outerShdw blurRad="38100" dist="19050" dir="2700000" algn="tl" rotWithShape="0">
                    <a:schemeClr val="dk1">
                      <a:alpha val="40000"/>
                    </a:schemeClr>
                  </a:outerShdw>
                </a:effectLst>
              </a:rPr>
              <a:t>RECOMMENDATIONS</a:t>
            </a:r>
            <a:r>
              <a:rPr lang="en-US" sz="1600" b="1" dirty="0">
                <a:solidFill>
                  <a:schemeClr val="tx1"/>
                </a:solidFill>
              </a:rPr>
              <a:t> </a:t>
            </a:r>
          </a:p>
        </p:txBody>
      </p:sp>
      <p:sp>
        <p:nvSpPr>
          <p:cNvPr id="22" name="Oval 21">
            <a:extLst>
              <a:ext uri="{FF2B5EF4-FFF2-40B4-BE49-F238E27FC236}">
                <a16:creationId xmlns:a16="http://schemas.microsoft.com/office/drawing/2014/main" id="{A49C5F3A-6F0D-4A0F-AE6E-92F342C22ACD}"/>
              </a:ext>
              <a:ext uri="{C183D7F6-B498-43B3-948B-1728B52AA6E4}">
                <adec:decorative xmlns:adec="http://schemas.microsoft.com/office/drawing/2017/decorative" val="1"/>
              </a:ext>
            </a:extLst>
          </p:cNvPr>
          <p:cNvSpPr/>
          <p:nvPr/>
        </p:nvSpPr>
        <p:spPr>
          <a:xfrm>
            <a:off x="6832600" y="5055576"/>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1330532" y="1613877"/>
            <a:ext cx="3660775" cy="740997"/>
          </a:xfrm>
          <a:prstGeom prst="roundRect">
            <a:avLst>
              <a:gd name="adj" fmla="val 50000"/>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a:solidFill>
                  <a:schemeClr val="tx1"/>
                </a:solidFill>
                <a:effectLst>
                  <a:outerShdw blurRad="38100" dist="19050" dir="2700000" algn="tl" rotWithShape="0">
                    <a:schemeClr val="dk1">
                      <a:lumMod val="50000"/>
                      <a:alpha val="40000"/>
                    </a:schemeClr>
                  </a:outerShdw>
                </a:effectLst>
              </a:rPr>
              <a:t>CHOSING WORK-PLACE TASK   </a:t>
            </a:r>
          </a:p>
        </p:txBody>
      </p:sp>
      <p:sp>
        <p:nvSpPr>
          <p:cNvPr id="26" name="Oval 25">
            <a:extLst>
              <a:ext uri="{FF2B5EF4-FFF2-40B4-BE49-F238E27FC236}">
                <a16:creationId xmlns:a16="http://schemas.microsoft.com/office/drawing/2014/main" id="{BBC62739-FA35-49F8-8929-743B31F55A69}"/>
              </a:ext>
              <a:ext uri="{C183D7F6-B498-43B3-948B-1728B52AA6E4}">
                <adec:decorative xmlns:adec="http://schemas.microsoft.com/office/drawing/2017/decorative" val="1"/>
              </a:ext>
            </a:extLst>
          </p:cNvPr>
          <p:cNvSpPr/>
          <p:nvPr/>
        </p:nvSpPr>
        <p:spPr>
          <a:xfrm>
            <a:off x="4591519" y="1476050"/>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494151" y="3334727"/>
            <a:ext cx="3660775" cy="740997"/>
          </a:xfrm>
          <a:prstGeom prst="roundRect">
            <a:avLst>
              <a:gd name="adj" fmla="val 50000"/>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w="0"/>
                <a:solidFill>
                  <a:schemeClr val="tx1"/>
                </a:solidFill>
                <a:effectLst>
                  <a:outerShdw blurRad="38100" dist="19050" dir="2700000" algn="tl" rotWithShape="0">
                    <a:schemeClr val="dk1">
                      <a:alpha val="40000"/>
                    </a:schemeClr>
                  </a:outerShdw>
                </a:effectLst>
              </a:rPr>
              <a:t>HOW IT SUPPORTS THE TASK  </a:t>
            </a:r>
          </a:p>
        </p:txBody>
      </p:sp>
      <p:sp>
        <p:nvSpPr>
          <p:cNvPr id="28" name="Oval 27">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3685026" y="3239647"/>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1587500" y="5154978"/>
            <a:ext cx="3660775" cy="740997"/>
          </a:xfrm>
          <a:prstGeom prst="roundRect">
            <a:avLst>
              <a:gd name="adj" fmla="val 50000"/>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n w="0"/>
                <a:solidFill>
                  <a:schemeClr val="tx1"/>
                </a:solidFill>
                <a:effectLst>
                  <a:outerShdw blurRad="38100" dist="19050" dir="2700000" algn="tl" rotWithShape="0">
                    <a:schemeClr val="dk1">
                      <a:alpha val="40000"/>
                    </a:schemeClr>
                  </a:outerShdw>
                </a:effectLst>
              </a:rPr>
              <a:t>PROS AND CONS </a:t>
            </a:r>
          </a:p>
        </p:txBody>
      </p:sp>
      <p:sp>
        <p:nvSpPr>
          <p:cNvPr id="30" name="Oval 29">
            <a:extLst>
              <a:ext uri="{FF2B5EF4-FFF2-40B4-BE49-F238E27FC236}">
                <a16:creationId xmlns:a16="http://schemas.microsoft.com/office/drawing/2014/main" id="{83902602-D4BC-4D44-AC14-BB55A86C5D06}"/>
              </a:ext>
              <a:ext uri="{C183D7F6-B498-43B3-948B-1728B52AA6E4}">
                <adec:decorative xmlns:adec="http://schemas.microsoft.com/office/drawing/2017/decorative" val="1"/>
              </a:ext>
            </a:extLst>
          </p:cNvPr>
          <p:cNvSpPr/>
          <p:nvPr/>
        </p:nvSpPr>
        <p:spPr>
          <a:xfrm>
            <a:off x="4398379" y="5064220"/>
            <a:ext cx="939800" cy="939800"/>
          </a:xfrm>
          <a:prstGeom prst="ellipse">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694439" y="5341921"/>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4" name="Freeform 1676" descr="Icon of check box. ">
            <a:extLst>
              <a:ext uri="{FF2B5EF4-FFF2-40B4-BE49-F238E27FC236}">
                <a16:creationId xmlns:a16="http://schemas.microsoft.com/office/drawing/2014/main" id="{6FB02354-C73F-4DCF-8004-E9CCA66963EA}"/>
              </a:ext>
            </a:extLst>
          </p:cNvPr>
          <p:cNvSpPr>
            <a:spLocks noEditPoints="1"/>
          </p:cNvSpPr>
          <p:nvPr/>
        </p:nvSpPr>
        <p:spPr bwMode="auto">
          <a:xfrm>
            <a:off x="4891440" y="1767597"/>
            <a:ext cx="345758" cy="345758"/>
          </a:xfrm>
          <a:custGeom>
            <a:avLst/>
            <a:gdLst>
              <a:gd name="T0" fmla="*/ 374 w 719"/>
              <a:gd name="T1" fmla="*/ 267 h 719"/>
              <a:gd name="T2" fmla="*/ 366 w 719"/>
              <a:gd name="T3" fmla="*/ 263 h 719"/>
              <a:gd name="T4" fmla="*/ 362 w 719"/>
              <a:gd name="T5" fmla="*/ 254 h 719"/>
              <a:gd name="T6" fmla="*/ 366 w 719"/>
              <a:gd name="T7" fmla="*/ 247 h 719"/>
              <a:gd name="T8" fmla="*/ 374 w 719"/>
              <a:gd name="T9" fmla="*/ 243 h 719"/>
              <a:gd name="T10" fmla="*/ 621 w 719"/>
              <a:gd name="T11" fmla="*/ 244 h 719"/>
              <a:gd name="T12" fmla="*/ 627 w 719"/>
              <a:gd name="T13" fmla="*/ 250 h 719"/>
              <a:gd name="T14" fmla="*/ 627 w 719"/>
              <a:gd name="T15" fmla="*/ 260 h 719"/>
              <a:gd name="T16" fmla="*/ 621 w 719"/>
              <a:gd name="T17" fmla="*/ 265 h 719"/>
              <a:gd name="T18" fmla="*/ 616 w 719"/>
              <a:gd name="T19" fmla="*/ 528 h 719"/>
              <a:gd name="T20" fmla="*/ 370 w 719"/>
              <a:gd name="T21" fmla="*/ 527 h 719"/>
              <a:gd name="T22" fmla="*/ 363 w 719"/>
              <a:gd name="T23" fmla="*/ 521 h 719"/>
              <a:gd name="T24" fmla="*/ 363 w 719"/>
              <a:gd name="T25" fmla="*/ 512 h 719"/>
              <a:gd name="T26" fmla="*/ 370 w 719"/>
              <a:gd name="T27" fmla="*/ 505 h 719"/>
              <a:gd name="T28" fmla="*/ 616 w 719"/>
              <a:gd name="T29" fmla="*/ 504 h 719"/>
              <a:gd name="T30" fmla="*/ 625 w 719"/>
              <a:gd name="T31" fmla="*/ 507 h 719"/>
              <a:gd name="T32" fmla="*/ 628 w 719"/>
              <a:gd name="T33" fmla="*/ 516 h 719"/>
              <a:gd name="T34" fmla="*/ 625 w 719"/>
              <a:gd name="T35" fmla="*/ 525 h 719"/>
              <a:gd name="T36" fmla="*/ 616 w 719"/>
              <a:gd name="T37" fmla="*/ 528 h 719"/>
              <a:gd name="T38" fmla="*/ 171 w 719"/>
              <a:gd name="T39" fmla="*/ 279 h 719"/>
              <a:gd name="T40" fmla="*/ 164 w 719"/>
              <a:gd name="T41" fmla="*/ 282 h 719"/>
              <a:gd name="T42" fmla="*/ 155 w 719"/>
              <a:gd name="T43" fmla="*/ 279 h 719"/>
              <a:gd name="T44" fmla="*/ 92 w 719"/>
              <a:gd name="T45" fmla="*/ 214 h 719"/>
              <a:gd name="T46" fmla="*/ 92 w 719"/>
              <a:gd name="T47" fmla="*/ 205 h 719"/>
              <a:gd name="T48" fmla="*/ 98 w 719"/>
              <a:gd name="T49" fmla="*/ 198 h 719"/>
              <a:gd name="T50" fmla="*/ 107 w 719"/>
              <a:gd name="T51" fmla="*/ 198 h 719"/>
              <a:gd name="T52" fmla="*/ 164 w 719"/>
              <a:gd name="T53" fmla="*/ 253 h 719"/>
              <a:gd name="T54" fmla="*/ 309 w 719"/>
              <a:gd name="T55" fmla="*/ 109 h 719"/>
              <a:gd name="T56" fmla="*/ 318 w 719"/>
              <a:gd name="T57" fmla="*/ 109 h 719"/>
              <a:gd name="T58" fmla="*/ 325 w 719"/>
              <a:gd name="T59" fmla="*/ 114 h 719"/>
              <a:gd name="T60" fmla="*/ 325 w 719"/>
              <a:gd name="T61" fmla="*/ 124 h 719"/>
              <a:gd name="T62" fmla="*/ 323 w 719"/>
              <a:gd name="T63" fmla="*/ 414 h 719"/>
              <a:gd name="T64" fmla="*/ 168 w 719"/>
              <a:gd name="T65" fmla="*/ 568 h 719"/>
              <a:gd name="T66" fmla="*/ 158 w 719"/>
              <a:gd name="T67" fmla="*/ 568 h 719"/>
              <a:gd name="T68" fmla="*/ 94 w 719"/>
              <a:gd name="T69" fmla="*/ 505 h 719"/>
              <a:gd name="T70" fmla="*/ 91 w 719"/>
              <a:gd name="T71" fmla="*/ 497 h 719"/>
              <a:gd name="T72" fmla="*/ 94 w 719"/>
              <a:gd name="T73" fmla="*/ 488 h 719"/>
              <a:gd name="T74" fmla="*/ 103 w 719"/>
              <a:gd name="T75" fmla="*/ 485 h 719"/>
              <a:gd name="T76" fmla="*/ 111 w 719"/>
              <a:gd name="T77" fmla="*/ 488 h 719"/>
              <a:gd name="T78" fmla="*/ 306 w 719"/>
              <a:gd name="T79" fmla="*/ 397 h 719"/>
              <a:gd name="T80" fmla="*/ 314 w 719"/>
              <a:gd name="T81" fmla="*/ 394 h 719"/>
              <a:gd name="T82" fmla="*/ 323 w 719"/>
              <a:gd name="T83" fmla="*/ 398 h 719"/>
              <a:gd name="T84" fmla="*/ 326 w 719"/>
              <a:gd name="T85" fmla="*/ 406 h 719"/>
              <a:gd name="T86" fmla="*/ 323 w 719"/>
              <a:gd name="T87" fmla="*/ 414 h 719"/>
              <a:gd name="T88" fmla="*/ 12 w 719"/>
              <a:gd name="T89" fmla="*/ 0 h 719"/>
              <a:gd name="T90" fmla="*/ 3 w 719"/>
              <a:gd name="T91" fmla="*/ 5 h 719"/>
              <a:gd name="T92" fmla="*/ 0 w 719"/>
              <a:gd name="T93" fmla="*/ 13 h 719"/>
              <a:gd name="T94" fmla="*/ 1 w 719"/>
              <a:gd name="T95" fmla="*/ 713 h 719"/>
              <a:gd name="T96" fmla="*/ 8 w 719"/>
              <a:gd name="T97" fmla="*/ 719 h 719"/>
              <a:gd name="T98" fmla="*/ 707 w 719"/>
              <a:gd name="T99" fmla="*/ 719 h 719"/>
              <a:gd name="T100" fmla="*/ 716 w 719"/>
              <a:gd name="T101" fmla="*/ 716 h 719"/>
              <a:gd name="T102" fmla="*/ 719 w 719"/>
              <a:gd name="T103" fmla="*/ 707 h 719"/>
              <a:gd name="T104" fmla="*/ 718 w 719"/>
              <a:gd name="T105" fmla="*/ 8 h 719"/>
              <a:gd name="T106" fmla="*/ 711 w 719"/>
              <a:gd name="T107"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19" h="719">
                <a:moveTo>
                  <a:pt x="616" y="267"/>
                </a:moveTo>
                <a:lnTo>
                  <a:pt x="374" y="267"/>
                </a:lnTo>
                <a:lnTo>
                  <a:pt x="370" y="265"/>
                </a:lnTo>
                <a:lnTo>
                  <a:pt x="366" y="263"/>
                </a:lnTo>
                <a:lnTo>
                  <a:pt x="363" y="260"/>
                </a:lnTo>
                <a:lnTo>
                  <a:pt x="362" y="254"/>
                </a:lnTo>
                <a:lnTo>
                  <a:pt x="363" y="250"/>
                </a:lnTo>
                <a:lnTo>
                  <a:pt x="366" y="247"/>
                </a:lnTo>
                <a:lnTo>
                  <a:pt x="370" y="244"/>
                </a:lnTo>
                <a:lnTo>
                  <a:pt x="374" y="243"/>
                </a:lnTo>
                <a:lnTo>
                  <a:pt x="616" y="243"/>
                </a:lnTo>
                <a:lnTo>
                  <a:pt x="621" y="244"/>
                </a:lnTo>
                <a:lnTo>
                  <a:pt x="625" y="247"/>
                </a:lnTo>
                <a:lnTo>
                  <a:pt x="627" y="250"/>
                </a:lnTo>
                <a:lnTo>
                  <a:pt x="628" y="254"/>
                </a:lnTo>
                <a:lnTo>
                  <a:pt x="627" y="260"/>
                </a:lnTo>
                <a:lnTo>
                  <a:pt x="625" y="263"/>
                </a:lnTo>
                <a:lnTo>
                  <a:pt x="621" y="265"/>
                </a:lnTo>
                <a:lnTo>
                  <a:pt x="616" y="267"/>
                </a:lnTo>
                <a:close/>
                <a:moveTo>
                  <a:pt x="616" y="528"/>
                </a:moveTo>
                <a:lnTo>
                  <a:pt x="374" y="528"/>
                </a:lnTo>
                <a:lnTo>
                  <a:pt x="370" y="527"/>
                </a:lnTo>
                <a:lnTo>
                  <a:pt x="366" y="525"/>
                </a:lnTo>
                <a:lnTo>
                  <a:pt x="363" y="521"/>
                </a:lnTo>
                <a:lnTo>
                  <a:pt x="362" y="516"/>
                </a:lnTo>
                <a:lnTo>
                  <a:pt x="363" y="512"/>
                </a:lnTo>
                <a:lnTo>
                  <a:pt x="366" y="507"/>
                </a:lnTo>
                <a:lnTo>
                  <a:pt x="370" y="505"/>
                </a:lnTo>
                <a:lnTo>
                  <a:pt x="374" y="504"/>
                </a:lnTo>
                <a:lnTo>
                  <a:pt x="616" y="504"/>
                </a:lnTo>
                <a:lnTo>
                  <a:pt x="621" y="505"/>
                </a:lnTo>
                <a:lnTo>
                  <a:pt x="625" y="507"/>
                </a:lnTo>
                <a:lnTo>
                  <a:pt x="627" y="512"/>
                </a:lnTo>
                <a:lnTo>
                  <a:pt x="628" y="516"/>
                </a:lnTo>
                <a:lnTo>
                  <a:pt x="627" y="521"/>
                </a:lnTo>
                <a:lnTo>
                  <a:pt x="625" y="525"/>
                </a:lnTo>
                <a:lnTo>
                  <a:pt x="621" y="527"/>
                </a:lnTo>
                <a:lnTo>
                  <a:pt x="616" y="528"/>
                </a:lnTo>
                <a:close/>
                <a:moveTo>
                  <a:pt x="323" y="127"/>
                </a:moveTo>
                <a:lnTo>
                  <a:pt x="171" y="279"/>
                </a:lnTo>
                <a:lnTo>
                  <a:pt x="168" y="282"/>
                </a:lnTo>
                <a:lnTo>
                  <a:pt x="164" y="282"/>
                </a:lnTo>
                <a:lnTo>
                  <a:pt x="158" y="282"/>
                </a:lnTo>
                <a:lnTo>
                  <a:pt x="155" y="279"/>
                </a:lnTo>
                <a:lnTo>
                  <a:pt x="94" y="218"/>
                </a:lnTo>
                <a:lnTo>
                  <a:pt x="92" y="214"/>
                </a:lnTo>
                <a:lnTo>
                  <a:pt x="91" y="209"/>
                </a:lnTo>
                <a:lnTo>
                  <a:pt x="92" y="205"/>
                </a:lnTo>
                <a:lnTo>
                  <a:pt x="94" y="201"/>
                </a:lnTo>
                <a:lnTo>
                  <a:pt x="98" y="198"/>
                </a:lnTo>
                <a:lnTo>
                  <a:pt x="103" y="197"/>
                </a:lnTo>
                <a:lnTo>
                  <a:pt x="107" y="198"/>
                </a:lnTo>
                <a:lnTo>
                  <a:pt x="111" y="201"/>
                </a:lnTo>
                <a:lnTo>
                  <a:pt x="164" y="253"/>
                </a:lnTo>
                <a:lnTo>
                  <a:pt x="306" y="111"/>
                </a:lnTo>
                <a:lnTo>
                  <a:pt x="309" y="109"/>
                </a:lnTo>
                <a:lnTo>
                  <a:pt x="314" y="108"/>
                </a:lnTo>
                <a:lnTo>
                  <a:pt x="318" y="109"/>
                </a:lnTo>
                <a:lnTo>
                  <a:pt x="323" y="111"/>
                </a:lnTo>
                <a:lnTo>
                  <a:pt x="325" y="114"/>
                </a:lnTo>
                <a:lnTo>
                  <a:pt x="326" y="119"/>
                </a:lnTo>
                <a:lnTo>
                  <a:pt x="325" y="124"/>
                </a:lnTo>
                <a:lnTo>
                  <a:pt x="323" y="127"/>
                </a:lnTo>
                <a:close/>
                <a:moveTo>
                  <a:pt x="323" y="414"/>
                </a:moveTo>
                <a:lnTo>
                  <a:pt x="171" y="565"/>
                </a:lnTo>
                <a:lnTo>
                  <a:pt x="168" y="568"/>
                </a:lnTo>
                <a:lnTo>
                  <a:pt x="164" y="569"/>
                </a:lnTo>
                <a:lnTo>
                  <a:pt x="158" y="568"/>
                </a:lnTo>
                <a:lnTo>
                  <a:pt x="155" y="565"/>
                </a:lnTo>
                <a:lnTo>
                  <a:pt x="94" y="505"/>
                </a:lnTo>
                <a:lnTo>
                  <a:pt x="92" y="502"/>
                </a:lnTo>
                <a:lnTo>
                  <a:pt x="91" y="497"/>
                </a:lnTo>
                <a:lnTo>
                  <a:pt x="92" y="493"/>
                </a:lnTo>
                <a:lnTo>
                  <a:pt x="94" y="488"/>
                </a:lnTo>
                <a:lnTo>
                  <a:pt x="98" y="486"/>
                </a:lnTo>
                <a:lnTo>
                  <a:pt x="103" y="485"/>
                </a:lnTo>
                <a:lnTo>
                  <a:pt x="107" y="486"/>
                </a:lnTo>
                <a:lnTo>
                  <a:pt x="111" y="488"/>
                </a:lnTo>
                <a:lnTo>
                  <a:pt x="164" y="540"/>
                </a:lnTo>
                <a:lnTo>
                  <a:pt x="306" y="397"/>
                </a:lnTo>
                <a:lnTo>
                  <a:pt x="309" y="395"/>
                </a:lnTo>
                <a:lnTo>
                  <a:pt x="314" y="394"/>
                </a:lnTo>
                <a:lnTo>
                  <a:pt x="318" y="395"/>
                </a:lnTo>
                <a:lnTo>
                  <a:pt x="323" y="398"/>
                </a:lnTo>
                <a:lnTo>
                  <a:pt x="325" y="401"/>
                </a:lnTo>
                <a:lnTo>
                  <a:pt x="326" y="406"/>
                </a:lnTo>
                <a:lnTo>
                  <a:pt x="325" y="410"/>
                </a:lnTo>
                <a:lnTo>
                  <a:pt x="323" y="414"/>
                </a:lnTo>
                <a:close/>
                <a:moveTo>
                  <a:pt x="707" y="0"/>
                </a:moveTo>
                <a:lnTo>
                  <a:pt x="12" y="0"/>
                </a:lnTo>
                <a:lnTo>
                  <a:pt x="8" y="2"/>
                </a:lnTo>
                <a:lnTo>
                  <a:pt x="3" y="5"/>
                </a:lnTo>
                <a:lnTo>
                  <a:pt x="1" y="8"/>
                </a:lnTo>
                <a:lnTo>
                  <a:pt x="0" y="13"/>
                </a:lnTo>
                <a:lnTo>
                  <a:pt x="0" y="707"/>
                </a:lnTo>
                <a:lnTo>
                  <a:pt x="1" y="713"/>
                </a:lnTo>
                <a:lnTo>
                  <a:pt x="3" y="716"/>
                </a:lnTo>
                <a:lnTo>
                  <a:pt x="8" y="719"/>
                </a:lnTo>
                <a:lnTo>
                  <a:pt x="12" y="719"/>
                </a:lnTo>
                <a:lnTo>
                  <a:pt x="707" y="719"/>
                </a:lnTo>
                <a:lnTo>
                  <a:pt x="711" y="719"/>
                </a:lnTo>
                <a:lnTo>
                  <a:pt x="716" y="716"/>
                </a:lnTo>
                <a:lnTo>
                  <a:pt x="718" y="713"/>
                </a:lnTo>
                <a:lnTo>
                  <a:pt x="719" y="707"/>
                </a:lnTo>
                <a:lnTo>
                  <a:pt x="719" y="13"/>
                </a:lnTo>
                <a:lnTo>
                  <a:pt x="718" y="8"/>
                </a:lnTo>
                <a:lnTo>
                  <a:pt x="716" y="5"/>
                </a:lnTo>
                <a:lnTo>
                  <a:pt x="711" y="2"/>
                </a:lnTo>
                <a:lnTo>
                  <a:pt x="707"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6" name="Group 35" descr="Icon of human being and gear. ">
            <a:extLst>
              <a:ext uri="{FF2B5EF4-FFF2-40B4-BE49-F238E27FC236}">
                <a16:creationId xmlns:a16="http://schemas.microsoft.com/office/drawing/2014/main" id="{ECC5F635-1712-4572-A9EC-F94E2199DDBD}"/>
              </a:ext>
            </a:extLst>
          </p:cNvPr>
          <p:cNvGrpSpPr/>
          <p:nvPr/>
        </p:nvGrpSpPr>
        <p:grpSpPr>
          <a:xfrm>
            <a:off x="3985889" y="3531386"/>
            <a:ext cx="338073" cy="339996"/>
            <a:chOff x="6450013" y="5349875"/>
            <a:chExt cx="279399" cy="280988"/>
          </a:xfrm>
          <a:solidFill>
            <a:schemeClr val="bg1"/>
          </a:solidFill>
        </p:grpSpPr>
        <p:sp>
          <p:nvSpPr>
            <p:cNvPr id="37" name="Freeform 3673">
              <a:extLst>
                <a:ext uri="{FF2B5EF4-FFF2-40B4-BE49-F238E27FC236}">
                  <a16:creationId xmlns:a16="http://schemas.microsoft.com/office/drawing/2014/main" id="{D1391604-D4EC-48A8-AE57-EDF194392FB1}"/>
                </a:ext>
              </a:extLst>
            </p:cNvPr>
            <p:cNvSpPr>
              <a:spLocks/>
            </p:cNvSpPr>
            <p:nvPr/>
          </p:nvSpPr>
          <p:spPr bwMode="auto">
            <a:xfrm>
              <a:off x="6450013" y="5349875"/>
              <a:ext cx="182562" cy="238125"/>
            </a:xfrm>
            <a:custGeom>
              <a:avLst/>
              <a:gdLst>
                <a:gd name="T0" fmla="*/ 379 w 459"/>
                <a:gd name="T1" fmla="*/ 550 h 602"/>
                <a:gd name="T2" fmla="*/ 380 w 459"/>
                <a:gd name="T3" fmla="*/ 519 h 602"/>
                <a:gd name="T4" fmla="*/ 345 w 459"/>
                <a:gd name="T5" fmla="*/ 495 h 602"/>
                <a:gd name="T6" fmla="*/ 397 w 459"/>
                <a:gd name="T7" fmla="*/ 400 h 602"/>
                <a:gd name="T8" fmla="*/ 408 w 459"/>
                <a:gd name="T9" fmla="*/ 395 h 602"/>
                <a:gd name="T10" fmla="*/ 450 w 459"/>
                <a:gd name="T11" fmla="*/ 406 h 602"/>
                <a:gd name="T12" fmla="*/ 412 w 459"/>
                <a:gd name="T13" fmla="*/ 384 h 602"/>
                <a:gd name="T14" fmla="*/ 376 w 459"/>
                <a:gd name="T15" fmla="*/ 370 h 602"/>
                <a:gd name="T16" fmla="*/ 361 w 459"/>
                <a:gd name="T17" fmla="*/ 307 h 602"/>
                <a:gd name="T18" fmla="*/ 379 w 459"/>
                <a:gd name="T19" fmla="*/ 288 h 602"/>
                <a:gd name="T20" fmla="*/ 397 w 459"/>
                <a:gd name="T21" fmla="*/ 252 h 602"/>
                <a:gd name="T22" fmla="*/ 406 w 459"/>
                <a:gd name="T23" fmla="*/ 214 h 602"/>
                <a:gd name="T24" fmla="*/ 415 w 459"/>
                <a:gd name="T25" fmla="*/ 202 h 602"/>
                <a:gd name="T26" fmla="*/ 420 w 459"/>
                <a:gd name="T27" fmla="*/ 183 h 602"/>
                <a:gd name="T28" fmla="*/ 416 w 459"/>
                <a:gd name="T29" fmla="*/ 152 h 602"/>
                <a:gd name="T30" fmla="*/ 412 w 459"/>
                <a:gd name="T31" fmla="*/ 121 h 602"/>
                <a:gd name="T32" fmla="*/ 420 w 459"/>
                <a:gd name="T33" fmla="*/ 78 h 602"/>
                <a:gd name="T34" fmla="*/ 415 w 459"/>
                <a:gd name="T35" fmla="*/ 45 h 602"/>
                <a:gd name="T36" fmla="*/ 403 w 459"/>
                <a:gd name="T37" fmla="*/ 27 h 602"/>
                <a:gd name="T38" fmla="*/ 382 w 459"/>
                <a:gd name="T39" fmla="*/ 15 h 602"/>
                <a:gd name="T40" fmla="*/ 341 w 459"/>
                <a:gd name="T41" fmla="*/ 3 h 602"/>
                <a:gd name="T42" fmla="*/ 291 w 459"/>
                <a:gd name="T43" fmla="*/ 0 h 602"/>
                <a:gd name="T44" fmla="*/ 245 w 459"/>
                <a:gd name="T45" fmla="*/ 9 h 602"/>
                <a:gd name="T46" fmla="*/ 213 w 459"/>
                <a:gd name="T47" fmla="*/ 27 h 602"/>
                <a:gd name="T48" fmla="*/ 201 w 459"/>
                <a:gd name="T49" fmla="*/ 42 h 602"/>
                <a:gd name="T50" fmla="*/ 181 w 459"/>
                <a:gd name="T51" fmla="*/ 44 h 602"/>
                <a:gd name="T52" fmla="*/ 163 w 459"/>
                <a:gd name="T53" fmla="*/ 56 h 602"/>
                <a:gd name="T54" fmla="*/ 155 w 459"/>
                <a:gd name="T55" fmla="*/ 87 h 602"/>
                <a:gd name="T56" fmla="*/ 164 w 459"/>
                <a:gd name="T57" fmla="*/ 138 h 602"/>
                <a:gd name="T58" fmla="*/ 159 w 459"/>
                <a:gd name="T59" fmla="*/ 144 h 602"/>
                <a:gd name="T60" fmla="*/ 150 w 459"/>
                <a:gd name="T61" fmla="*/ 162 h 602"/>
                <a:gd name="T62" fmla="*/ 149 w 459"/>
                <a:gd name="T63" fmla="*/ 184 h 602"/>
                <a:gd name="T64" fmla="*/ 154 w 459"/>
                <a:gd name="T65" fmla="*/ 201 h 602"/>
                <a:gd name="T66" fmla="*/ 163 w 459"/>
                <a:gd name="T67" fmla="*/ 214 h 602"/>
                <a:gd name="T68" fmla="*/ 169 w 459"/>
                <a:gd name="T69" fmla="*/ 237 h 602"/>
                <a:gd name="T70" fmla="*/ 179 w 459"/>
                <a:gd name="T71" fmla="*/ 271 h 602"/>
                <a:gd name="T72" fmla="*/ 203 w 459"/>
                <a:gd name="T73" fmla="*/ 306 h 602"/>
                <a:gd name="T74" fmla="*/ 215 w 459"/>
                <a:gd name="T75" fmla="*/ 364 h 602"/>
                <a:gd name="T76" fmla="*/ 171 w 459"/>
                <a:gd name="T77" fmla="*/ 381 h 602"/>
                <a:gd name="T78" fmla="*/ 106 w 459"/>
                <a:gd name="T79" fmla="*/ 401 h 602"/>
                <a:gd name="T80" fmla="*/ 46 w 459"/>
                <a:gd name="T81" fmla="*/ 428 h 602"/>
                <a:gd name="T82" fmla="*/ 22 w 459"/>
                <a:gd name="T83" fmla="*/ 449 h 602"/>
                <a:gd name="T84" fmla="*/ 10 w 459"/>
                <a:gd name="T85" fmla="*/ 479 h 602"/>
                <a:gd name="T86" fmla="*/ 2 w 459"/>
                <a:gd name="T87" fmla="*/ 540 h 602"/>
                <a:gd name="T88" fmla="*/ 1 w 459"/>
                <a:gd name="T89" fmla="*/ 594 h 602"/>
                <a:gd name="T90" fmla="*/ 11 w 459"/>
                <a:gd name="T91" fmla="*/ 602 h 602"/>
                <a:gd name="T92" fmla="*/ 345 w 459"/>
                <a:gd name="T93" fmla="*/ 589 h 602"/>
                <a:gd name="T94" fmla="*/ 352 w 459"/>
                <a:gd name="T95" fmla="*/ 577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59" h="602">
                  <a:moveTo>
                    <a:pt x="352" y="577"/>
                  </a:moveTo>
                  <a:lnTo>
                    <a:pt x="380" y="560"/>
                  </a:lnTo>
                  <a:lnTo>
                    <a:pt x="379" y="550"/>
                  </a:lnTo>
                  <a:lnTo>
                    <a:pt x="379" y="540"/>
                  </a:lnTo>
                  <a:lnTo>
                    <a:pt x="379" y="530"/>
                  </a:lnTo>
                  <a:lnTo>
                    <a:pt x="380" y="519"/>
                  </a:lnTo>
                  <a:lnTo>
                    <a:pt x="352" y="503"/>
                  </a:lnTo>
                  <a:lnTo>
                    <a:pt x="348" y="499"/>
                  </a:lnTo>
                  <a:lnTo>
                    <a:pt x="345" y="495"/>
                  </a:lnTo>
                  <a:lnTo>
                    <a:pt x="345" y="490"/>
                  </a:lnTo>
                  <a:lnTo>
                    <a:pt x="346" y="486"/>
                  </a:lnTo>
                  <a:lnTo>
                    <a:pt x="397" y="400"/>
                  </a:lnTo>
                  <a:lnTo>
                    <a:pt x="399" y="397"/>
                  </a:lnTo>
                  <a:lnTo>
                    <a:pt x="403" y="395"/>
                  </a:lnTo>
                  <a:lnTo>
                    <a:pt x="408" y="395"/>
                  </a:lnTo>
                  <a:lnTo>
                    <a:pt x="413" y="396"/>
                  </a:lnTo>
                  <a:lnTo>
                    <a:pt x="441" y="413"/>
                  </a:lnTo>
                  <a:lnTo>
                    <a:pt x="450" y="406"/>
                  </a:lnTo>
                  <a:lnTo>
                    <a:pt x="459" y="401"/>
                  </a:lnTo>
                  <a:lnTo>
                    <a:pt x="424" y="388"/>
                  </a:lnTo>
                  <a:lnTo>
                    <a:pt x="412" y="384"/>
                  </a:lnTo>
                  <a:lnTo>
                    <a:pt x="400" y="379"/>
                  </a:lnTo>
                  <a:lnTo>
                    <a:pt x="389" y="375"/>
                  </a:lnTo>
                  <a:lnTo>
                    <a:pt x="376" y="370"/>
                  </a:lnTo>
                  <a:lnTo>
                    <a:pt x="368" y="368"/>
                  </a:lnTo>
                  <a:lnTo>
                    <a:pt x="361" y="364"/>
                  </a:lnTo>
                  <a:lnTo>
                    <a:pt x="361" y="307"/>
                  </a:lnTo>
                  <a:lnTo>
                    <a:pt x="366" y="302"/>
                  </a:lnTo>
                  <a:lnTo>
                    <a:pt x="372" y="297"/>
                  </a:lnTo>
                  <a:lnTo>
                    <a:pt x="379" y="288"/>
                  </a:lnTo>
                  <a:lnTo>
                    <a:pt x="385" y="279"/>
                  </a:lnTo>
                  <a:lnTo>
                    <a:pt x="391" y="266"/>
                  </a:lnTo>
                  <a:lnTo>
                    <a:pt x="397" y="252"/>
                  </a:lnTo>
                  <a:lnTo>
                    <a:pt x="400" y="235"/>
                  </a:lnTo>
                  <a:lnTo>
                    <a:pt x="402" y="216"/>
                  </a:lnTo>
                  <a:lnTo>
                    <a:pt x="406" y="214"/>
                  </a:lnTo>
                  <a:lnTo>
                    <a:pt x="409" y="211"/>
                  </a:lnTo>
                  <a:lnTo>
                    <a:pt x="412" y="207"/>
                  </a:lnTo>
                  <a:lnTo>
                    <a:pt x="415" y="202"/>
                  </a:lnTo>
                  <a:lnTo>
                    <a:pt x="417" y="197"/>
                  </a:lnTo>
                  <a:lnTo>
                    <a:pt x="418" y="191"/>
                  </a:lnTo>
                  <a:lnTo>
                    <a:pt x="420" y="183"/>
                  </a:lnTo>
                  <a:lnTo>
                    <a:pt x="420" y="175"/>
                  </a:lnTo>
                  <a:lnTo>
                    <a:pt x="420" y="164"/>
                  </a:lnTo>
                  <a:lnTo>
                    <a:pt x="416" y="152"/>
                  </a:lnTo>
                  <a:lnTo>
                    <a:pt x="412" y="144"/>
                  </a:lnTo>
                  <a:lnTo>
                    <a:pt x="406" y="137"/>
                  </a:lnTo>
                  <a:lnTo>
                    <a:pt x="412" y="121"/>
                  </a:lnTo>
                  <a:lnTo>
                    <a:pt x="417" y="101"/>
                  </a:lnTo>
                  <a:lnTo>
                    <a:pt x="420" y="89"/>
                  </a:lnTo>
                  <a:lnTo>
                    <a:pt x="420" y="78"/>
                  </a:lnTo>
                  <a:lnTo>
                    <a:pt x="420" y="65"/>
                  </a:lnTo>
                  <a:lnTo>
                    <a:pt x="417" y="53"/>
                  </a:lnTo>
                  <a:lnTo>
                    <a:pt x="415" y="45"/>
                  </a:lnTo>
                  <a:lnTo>
                    <a:pt x="412" y="39"/>
                  </a:lnTo>
                  <a:lnTo>
                    <a:pt x="407" y="34"/>
                  </a:lnTo>
                  <a:lnTo>
                    <a:pt x="403" y="27"/>
                  </a:lnTo>
                  <a:lnTo>
                    <a:pt x="397" y="24"/>
                  </a:lnTo>
                  <a:lnTo>
                    <a:pt x="390" y="18"/>
                  </a:lnTo>
                  <a:lnTo>
                    <a:pt x="382" y="15"/>
                  </a:lnTo>
                  <a:lnTo>
                    <a:pt x="376" y="12"/>
                  </a:lnTo>
                  <a:lnTo>
                    <a:pt x="359" y="7"/>
                  </a:lnTo>
                  <a:lnTo>
                    <a:pt x="341" y="3"/>
                  </a:lnTo>
                  <a:lnTo>
                    <a:pt x="325" y="0"/>
                  </a:lnTo>
                  <a:lnTo>
                    <a:pt x="307" y="0"/>
                  </a:lnTo>
                  <a:lnTo>
                    <a:pt x="291" y="0"/>
                  </a:lnTo>
                  <a:lnTo>
                    <a:pt x="276" y="2"/>
                  </a:lnTo>
                  <a:lnTo>
                    <a:pt x="260" y="6"/>
                  </a:lnTo>
                  <a:lnTo>
                    <a:pt x="245" y="9"/>
                  </a:lnTo>
                  <a:lnTo>
                    <a:pt x="231" y="16"/>
                  </a:lnTo>
                  <a:lnTo>
                    <a:pt x="218" y="22"/>
                  </a:lnTo>
                  <a:lnTo>
                    <a:pt x="213" y="27"/>
                  </a:lnTo>
                  <a:lnTo>
                    <a:pt x="209" y="31"/>
                  </a:lnTo>
                  <a:lnTo>
                    <a:pt x="204" y="36"/>
                  </a:lnTo>
                  <a:lnTo>
                    <a:pt x="201" y="42"/>
                  </a:lnTo>
                  <a:lnTo>
                    <a:pt x="194" y="42"/>
                  </a:lnTo>
                  <a:lnTo>
                    <a:pt x="187" y="43"/>
                  </a:lnTo>
                  <a:lnTo>
                    <a:pt x="181" y="44"/>
                  </a:lnTo>
                  <a:lnTo>
                    <a:pt x="176" y="45"/>
                  </a:lnTo>
                  <a:lnTo>
                    <a:pt x="168" y="51"/>
                  </a:lnTo>
                  <a:lnTo>
                    <a:pt x="163" y="56"/>
                  </a:lnTo>
                  <a:lnTo>
                    <a:pt x="158" y="65"/>
                  </a:lnTo>
                  <a:lnTo>
                    <a:pt x="155" y="75"/>
                  </a:lnTo>
                  <a:lnTo>
                    <a:pt x="155" y="87"/>
                  </a:lnTo>
                  <a:lnTo>
                    <a:pt x="155" y="98"/>
                  </a:lnTo>
                  <a:lnTo>
                    <a:pt x="159" y="120"/>
                  </a:lnTo>
                  <a:lnTo>
                    <a:pt x="164" y="138"/>
                  </a:lnTo>
                  <a:lnTo>
                    <a:pt x="164" y="139"/>
                  </a:lnTo>
                  <a:lnTo>
                    <a:pt x="164" y="139"/>
                  </a:lnTo>
                  <a:lnTo>
                    <a:pt x="159" y="144"/>
                  </a:lnTo>
                  <a:lnTo>
                    <a:pt x="154" y="151"/>
                  </a:lnTo>
                  <a:lnTo>
                    <a:pt x="151" y="156"/>
                  </a:lnTo>
                  <a:lnTo>
                    <a:pt x="150" y="162"/>
                  </a:lnTo>
                  <a:lnTo>
                    <a:pt x="149" y="170"/>
                  </a:lnTo>
                  <a:lnTo>
                    <a:pt x="149" y="176"/>
                  </a:lnTo>
                  <a:lnTo>
                    <a:pt x="149" y="184"/>
                  </a:lnTo>
                  <a:lnTo>
                    <a:pt x="150" y="191"/>
                  </a:lnTo>
                  <a:lnTo>
                    <a:pt x="151" y="196"/>
                  </a:lnTo>
                  <a:lnTo>
                    <a:pt x="154" y="201"/>
                  </a:lnTo>
                  <a:lnTo>
                    <a:pt x="156" y="206"/>
                  </a:lnTo>
                  <a:lnTo>
                    <a:pt x="159" y="210"/>
                  </a:lnTo>
                  <a:lnTo>
                    <a:pt x="163" y="214"/>
                  </a:lnTo>
                  <a:lnTo>
                    <a:pt x="167" y="216"/>
                  </a:lnTo>
                  <a:lnTo>
                    <a:pt x="168" y="227"/>
                  </a:lnTo>
                  <a:lnTo>
                    <a:pt x="169" y="237"/>
                  </a:lnTo>
                  <a:lnTo>
                    <a:pt x="172" y="246"/>
                  </a:lnTo>
                  <a:lnTo>
                    <a:pt x="174" y="255"/>
                  </a:lnTo>
                  <a:lnTo>
                    <a:pt x="179" y="271"/>
                  </a:lnTo>
                  <a:lnTo>
                    <a:pt x="187" y="286"/>
                  </a:lnTo>
                  <a:lnTo>
                    <a:pt x="195" y="297"/>
                  </a:lnTo>
                  <a:lnTo>
                    <a:pt x="203" y="306"/>
                  </a:lnTo>
                  <a:lnTo>
                    <a:pt x="210" y="314"/>
                  </a:lnTo>
                  <a:lnTo>
                    <a:pt x="215" y="319"/>
                  </a:lnTo>
                  <a:lnTo>
                    <a:pt x="215" y="364"/>
                  </a:lnTo>
                  <a:lnTo>
                    <a:pt x="201" y="369"/>
                  </a:lnTo>
                  <a:lnTo>
                    <a:pt x="186" y="375"/>
                  </a:lnTo>
                  <a:lnTo>
                    <a:pt x="171" y="381"/>
                  </a:lnTo>
                  <a:lnTo>
                    <a:pt x="155" y="384"/>
                  </a:lnTo>
                  <a:lnTo>
                    <a:pt x="129" y="393"/>
                  </a:lnTo>
                  <a:lnTo>
                    <a:pt x="106" y="401"/>
                  </a:lnTo>
                  <a:lnTo>
                    <a:pt x="83" y="410"/>
                  </a:lnTo>
                  <a:lnTo>
                    <a:pt x="64" y="419"/>
                  </a:lnTo>
                  <a:lnTo>
                    <a:pt x="46" y="428"/>
                  </a:lnTo>
                  <a:lnTo>
                    <a:pt x="32" y="438"/>
                  </a:lnTo>
                  <a:lnTo>
                    <a:pt x="27" y="444"/>
                  </a:lnTo>
                  <a:lnTo>
                    <a:pt x="22" y="449"/>
                  </a:lnTo>
                  <a:lnTo>
                    <a:pt x="18" y="455"/>
                  </a:lnTo>
                  <a:lnTo>
                    <a:pt x="15" y="460"/>
                  </a:lnTo>
                  <a:lnTo>
                    <a:pt x="10" y="479"/>
                  </a:lnTo>
                  <a:lnTo>
                    <a:pt x="6" y="499"/>
                  </a:lnTo>
                  <a:lnTo>
                    <a:pt x="4" y="521"/>
                  </a:lnTo>
                  <a:lnTo>
                    <a:pt x="2" y="540"/>
                  </a:lnTo>
                  <a:lnTo>
                    <a:pt x="0" y="573"/>
                  </a:lnTo>
                  <a:lnTo>
                    <a:pt x="0" y="589"/>
                  </a:lnTo>
                  <a:lnTo>
                    <a:pt x="1" y="594"/>
                  </a:lnTo>
                  <a:lnTo>
                    <a:pt x="4" y="598"/>
                  </a:lnTo>
                  <a:lnTo>
                    <a:pt x="7" y="600"/>
                  </a:lnTo>
                  <a:lnTo>
                    <a:pt x="11" y="602"/>
                  </a:lnTo>
                  <a:lnTo>
                    <a:pt x="350" y="602"/>
                  </a:lnTo>
                  <a:lnTo>
                    <a:pt x="346" y="594"/>
                  </a:lnTo>
                  <a:lnTo>
                    <a:pt x="345" y="589"/>
                  </a:lnTo>
                  <a:lnTo>
                    <a:pt x="345" y="585"/>
                  </a:lnTo>
                  <a:lnTo>
                    <a:pt x="348" y="581"/>
                  </a:lnTo>
                  <a:lnTo>
                    <a:pt x="352" y="5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3674">
              <a:extLst>
                <a:ext uri="{FF2B5EF4-FFF2-40B4-BE49-F238E27FC236}">
                  <a16:creationId xmlns:a16="http://schemas.microsoft.com/office/drawing/2014/main" id="{44A4D0F8-0767-41BC-BE62-0AED99EC8B25}"/>
                </a:ext>
              </a:extLst>
            </p:cNvPr>
            <p:cNvSpPr>
              <a:spLocks noEditPoints="1"/>
            </p:cNvSpPr>
            <p:nvPr/>
          </p:nvSpPr>
          <p:spPr bwMode="auto">
            <a:xfrm>
              <a:off x="6597650" y="5497513"/>
              <a:ext cx="131762" cy="133350"/>
            </a:xfrm>
            <a:custGeom>
              <a:avLst/>
              <a:gdLst>
                <a:gd name="T0" fmla="*/ 151 w 332"/>
                <a:gd name="T1" fmla="*/ 243 h 336"/>
                <a:gd name="T2" fmla="*/ 129 w 332"/>
                <a:gd name="T3" fmla="*/ 235 h 336"/>
                <a:gd name="T4" fmla="*/ 111 w 332"/>
                <a:gd name="T5" fmla="*/ 222 h 336"/>
                <a:gd name="T6" fmla="*/ 97 w 332"/>
                <a:gd name="T7" fmla="*/ 204 h 336"/>
                <a:gd name="T8" fmla="*/ 89 w 332"/>
                <a:gd name="T9" fmla="*/ 182 h 336"/>
                <a:gd name="T10" fmla="*/ 88 w 332"/>
                <a:gd name="T11" fmla="*/ 159 h 336"/>
                <a:gd name="T12" fmla="*/ 94 w 332"/>
                <a:gd name="T13" fmla="*/ 136 h 336"/>
                <a:gd name="T14" fmla="*/ 106 w 332"/>
                <a:gd name="T15" fmla="*/ 117 h 336"/>
                <a:gd name="T16" fmla="*/ 122 w 332"/>
                <a:gd name="T17" fmla="*/ 103 h 336"/>
                <a:gd name="T18" fmla="*/ 143 w 332"/>
                <a:gd name="T19" fmla="*/ 92 h 336"/>
                <a:gd name="T20" fmla="*/ 166 w 332"/>
                <a:gd name="T21" fmla="*/ 89 h 336"/>
                <a:gd name="T22" fmla="*/ 189 w 332"/>
                <a:gd name="T23" fmla="*/ 92 h 336"/>
                <a:gd name="T24" fmla="*/ 210 w 332"/>
                <a:gd name="T25" fmla="*/ 103 h 336"/>
                <a:gd name="T26" fmla="*/ 226 w 332"/>
                <a:gd name="T27" fmla="*/ 117 h 336"/>
                <a:gd name="T28" fmla="*/ 238 w 332"/>
                <a:gd name="T29" fmla="*/ 136 h 336"/>
                <a:gd name="T30" fmla="*/ 243 w 332"/>
                <a:gd name="T31" fmla="*/ 159 h 336"/>
                <a:gd name="T32" fmla="*/ 242 w 332"/>
                <a:gd name="T33" fmla="*/ 182 h 336"/>
                <a:gd name="T34" fmla="*/ 234 w 332"/>
                <a:gd name="T35" fmla="*/ 204 h 336"/>
                <a:gd name="T36" fmla="*/ 221 w 332"/>
                <a:gd name="T37" fmla="*/ 222 h 336"/>
                <a:gd name="T38" fmla="*/ 203 w 332"/>
                <a:gd name="T39" fmla="*/ 235 h 336"/>
                <a:gd name="T40" fmla="*/ 181 w 332"/>
                <a:gd name="T41" fmla="*/ 243 h 336"/>
                <a:gd name="T42" fmla="*/ 306 w 332"/>
                <a:gd name="T43" fmla="*/ 204 h 336"/>
                <a:gd name="T44" fmla="*/ 300 w 332"/>
                <a:gd name="T45" fmla="*/ 195 h 336"/>
                <a:gd name="T46" fmla="*/ 302 w 332"/>
                <a:gd name="T47" fmla="*/ 167 h 336"/>
                <a:gd name="T48" fmla="*/ 300 w 332"/>
                <a:gd name="T49" fmla="*/ 139 h 336"/>
                <a:gd name="T50" fmla="*/ 306 w 332"/>
                <a:gd name="T51" fmla="*/ 130 h 336"/>
                <a:gd name="T52" fmla="*/ 269 w 332"/>
                <a:gd name="T53" fmla="*/ 64 h 336"/>
                <a:gd name="T54" fmla="*/ 257 w 332"/>
                <a:gd name="T55" fmla="*/ 65 h 336"/>
                <a:gd name="T56" fmla="*/ 242 w 332"/>
                <a:gd name="T57" fmla="*/ 53 h 336"/>
                <a:gd name="T58" fmla="*/ 215 w 332"/>
                <a:gd name="T59" fmla="*/ 35 h 336"/>
                <a:gd name="T60" fmla="*/ 207 w 332"/>
                <a:gd name="T61" fmla="*/ 27 h 336"/>
                <a:gd name="T62" fmla="*/ 135 w 332"/>
                <a:gd name="T63" fmla="*/ 0 h 336"/>
                <a:gd name="T64" fmla="*/ 133 w 332"/>
                <a:gd name="T65" fmla="*/ 31 h 336"/>
                <a:gd name="T66" fmla="*/ 113 w 332"/>
                <a:gd name="T67" fmla="*/ 41 h 336"/>
                <a:gd name="T68" fmla="*/ 77 w 332"/>
                <a:gd name="T69" fmla="*/ 63 h 336"/>
                <a:gd name="T70" fmla="*/ 67 w 332"/>
                <a:gd name="T71" fmla="*/ 65 h 336"/>
                <a:gd name="T72" fmla="*/ 0 w 332"/>
                <a:gd name="T73" fmla="*/ 114 h 336"/>
                <a:gd name="T74" fmla="*/ 31 w 332"/>
                <a:gd name="T75" fmla="*/ 135 h 336"/>
                <a:gd name="T76" fmla="*/ 30 w 332"/>
                <a:gd name="T77" fmla="*/ 154 h 336"/>
                <a:gd name="T78" fmla="*/ 31 w 332"/>
                <a:gd name="T79" fmla="*/ 191 h 336"/>
                <a:gd name="T80" fmla="*/ 29 w 332"/>
                <a:gd name="T81" fmla="*/ 202 h 336"/>
                <a:gd name="T82" fmla="*/ 38 w 332"/>
                <a:gd name="T83" fmla="*/ 284 h 336"/>
                <a:gd name="T84" fmla="*/ 71 w 332"/>
                <a:gd name="T85" fmla="*/ 267 h 336"/>
                <a:gd name="T86" fmla="*/ 89 w 332"/>
                <a:gd name="T87" fmla="*/ 279 h 336"/>
                <a:gd name="T88" fmla="*/ 139 w 332"/>
                <a:gd name="T89" fmla="*/ 300 h 336"/>
                <a:gd name="T90" fmla="*/ 146 w 332"/>
                <a:gd name="T91" fmla="*/ 308 h 336"/>
                <a:gd name="T92" fmla="*/ 207 w 332"/>
                <a:gd name="T93" fmla="*/ 336 h 336"/>
                <a:gd name="T94" fmla="*/ 208 w 332"/>
                <a:gd name="T95" fmla="*/ 306 h 336"/>
                <a:gd name="T96" fmla="*/ 223 w 332"/>
                <a:gd name="T97" fmla="*/ 297 h 336"/>
                <a:gd name="T98" fmla="*/ 246 w 332"/>
                <a:gd name="T99" fmla="*/ 279 h 336"/>
                <a:gd name="T100" fmla="*/ 257 w 332"/>
                <a:gd name="T101" fmla="*/ 268 h 336"/>
                <a:gd name="T102" fmla="*/ 269 w 332"/>
                <a:gd name="T103" fmla="*/ 270 h 336"/>
                <a:gd name="T104" fmla="*/ 306 w 332"/>
                <a:gd name="T105" fmla="*/ 20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2" h="336">
                  <a:moveTo>
                    <a:pt x="166" y="245"/>
                  </a:moveTo>
                  <a:lnTo>
                    <a:pt x="158" y="244"/>
                  </a:lnTo>
                  <a:lnTo>
                    <a:pt x="151" y="243"/>
                  </a:lnTo>
                  <a:lnTo>
                    <a:pt x="143" y="241"/>
                  </a:lnTo>
                  <a:lnTo>
                    <a:pt x="135" y="239"/>
                  </a:lnTo>
                  <a:lnTo>
                    <a:pt x="129" y="235"/>
                  </a:lnTo>
                  <a:lnTo>
                    <a:pt x="122" y="231"/>
                  </a:lnTo>
                  <a:lnTo>
                    <a:pt x="116" y="227"/>
                  </a:lnTo>
                  <a:lnTo>
                    <a:pt x="111" y="222"/>
                  </a:lnTo>
                  <a:lnTo>
                    <a:pt x="106" y="217"/>
                  </a:lnTo>
                  <a:lnTo>
                    <a:pt x="101" y="211"/>
                  </a:lnTo>
                  <a:lnTo>
                    <a:pt x="97" y="204"/>
                  </a:lnTo>
                  <a:lnTo>
                    <a:pt x="94" y="198"/>
                  </a:lnTo>
                  <a:lnTo>
                    <a:pt x="92" y="190"/>
                  </a:lnTo>
                  <a:lnTo>
                    <a:pt x="89" y="182"/>
                  </a:lnTo>
                  <a:lnTo>
                    <a:pt x="88" y="175"/>
                  </a:lnTo>
                  <a:lnTo>
                    <a:pt x="88" y="167"/>
                  </a:lnTo>
                  <a:lnTo>
                    <a:pt x="88" y="159"/>
                  </a:lnTo>
                  <a:lnTo>
                    <a:pt x="89" y="151"/>
                  </a:lnTo>
                  <a:lnTo>
                    <a:pt x="92" y="144"/>
                  </a:lnTo>
                  <a:lnTo>
                    <a:pt x="94" y="136"/>
                  </a:lnTo>
                  <a:lnTo>
                    <a:pt x="97" y="130"/>
                  </a:lnTo>
                  <a:lnTo>
                    <a:pt x="101" y="123"/>
                  </a:lnTo>
                  <a:lnTo>
                    <a:pt x="106" y="117"/>
                  </a:lnTo>
                  <a:lnTo>
                    <a:pt x="111" y="112"/>
                  </a:lnTo>
                  <a:lnTo>
                    <a:pt x="116" y="106"/>
                  </a:lnTo>
                  <a:lnTo>
                    <a:pt x="122" y="103"/>
                  </a:lnTo>
                  <a:lnTo>
                    <a:pt x="129" y="99"/>
                  </a:lnTo>
                  <a:lnTo>
                    <a:pt x="135" y="95"/>
                  </a:lnTo>
                  <a:lnTo>
                    <a:pt x="143" y="92"/>
                  </a:lnTo>
                  <a:lnTo>
                    <a:pt x="151" y="90"/>
                  </a:lnTo>
                  <a:lnTo>
                    <a:pt x="158" y="90"/>
                  </a:lnTo>
                  <a:lnTo>
                    <a:pt x="166" y="89"/>
                  </a:lnTo>
                  <a:lnTo>
                    <a:pt x="174" y="90"/>
                  </a:lnTo>
                  <a:lnTo>
                    <a:pt x="181" y="90"/>
                  </a:lnTo>
                  <a:lnTo>
                    <a:pt x="189" y="92"/>
                  </a:lnTo>
                  <a:lnTo>
                    <a:pt x="196" y="95"/>
                  </a:lnTo>
                  <a:lnTo>
                    <a:pt x="203" y="99"/>
                  </a:lnTo>
                  <a:lnTo>
                    <a:pt x="210" y="103"/>
                  </a:lnTo>
                  <a:lnTo>
                    <a:pt x="215" y="106"/>
                  </a:lnTo>
                  <a:lnTo>
                    <a:pt x="221" y="112"/>
                  </a:lnTo>
                  <a:lnTo>
                    <a:pt x="226" y="117"/>
                  </a:lnTo>
                  <a:lnTo>
                    <a:pt x="230" y="123"/>
                  </a:lnTo>
                  <a:lnTo>
                    <a:pt x="234" y="130"/>
                  </a:lnTo>
                  <a:lnTo>
                    <a:pt x="238" y="136"/>
                  </a:lnTo>
                  <a:lnTo>
                    <a:pt x="241" y="144"/>
                  </a:lnTo>
                  <a:lnTo>
                    <a:pt x="242" y="151"/>
                  </a:lnTo>
                  <a:lnTo>
                    <a:pt x="243" y="159"/>
                  </a:lnTo>
                  <a:lnTo>
                    <a:pt x="244" y="167"/>
                  </a:lnTo>
                  <a:lnTo>
                    <a:pt x="243" y="175"/>
                  </a:lnTo>
                  <a:lnTo>
                    <a:pt x="242" y="182"/>
                  </a:lnTo>
                  <a:lnTo>
                    <a:pt x="241" y="190"/>
                  </a:lnTo>
                  <a:lnTo>
                    <a:pt x="238" y="198"/>
                  </a:lnTo>
                  <a:lnTo>
                    <a:pt x="234" y="204"/>
                  </a:lnTo>
                  <a:lnTo>
                    <a:pt x="230" y="211"/>
                  </a:lnTo>
                  <a:lnTo>
                    <a:pt x="226" y="217"/>
                  </a:lnTo>
                  <a:lnTo>
                    <a:pt x="221" y="222"/>
                  </a:lnTo>
                  <a:lnTo>
                    <a:pt x="215" y="227"/>
                  </a:lnTo>
                  <a:lnTo>
                    <a:pt x="210" y="231"/>
                  </a:lnTo>
                  <a:lnTo>
                    <a:pt x="203" y="235"/>
                  </a:lnTo>
                  <a:lnTo>
                    <a:pt x="196" y="239"/>
                  </a:lnTo>
                  <a:lnTo>
                    <a:pt x="189" y="241"/>
                  </a:lnTo>
                  <a:lnTo>
                    <a:pt x="181" y="243"/>
                  </a:lnTo>
                  <a:lnTo>
                    <a:pt x="174" y="244"/>
                  </a:lnTo>
                  <a:lnTo>
                    <a:pt x="166" y="245"/>
                  </a:lnTo>
                  <a:close/>
                  <a:moveTo>
                    <a:pt x="306" y="204"/>
                  </a:moveTo>
                  <a:lnTo>
                    <a:pt x="302" y="202"/>
                  </a:lnTo>
                  <a:lnTo>
                    <a:pt x="301" y="199"/>
                  </a:lnTo>
                  <a:lnTo>
                    <a:pt x="300" y="195"/>
                  </a:lnTo>
                  <a:lnTo>
                    <a:pt x="300" y="191"/>
                  </a:lnTo>
                  <a:lnTo>
                    <a:pt x="302" y="180"/>
                  </a:lnTo>
                  <a:lnTo>
                    <a:pt x="302" y="167"/>
                  </a:lnTo>
                  <a:lnTo>
                    <a:pt x="302" y="154"/>
                  </a:lnTo>
                  <a:lnTo>
                    <a:pt x="300" y="142"/>
                  </a:lnTo>
                  <a:lnTo>
                    <a:pt x="300" y="139"/>
                  </a:lnTo>
                  <a:lnTo>
                    <a:pt x="301" y="135"/>
                  </a:lnTo>
                  <a:lnTo>
                    <a:pt x="302" y="132"/>
                  </a:lnTo>
                  <a:lnTo>
                    <a:pt x="306" y="130"/>
                  </a:lnTo>
                  <a:lnTo>
                    <a:pt x="332" y="114"/>
                  </a:lnTo>
                  <a:lnTo>
                    <a:pt x="293" y="50"/>
                  </a:lnTo>
                  <a:lnTo>
                    <a:pt x="269" y="64"/>
                  </a:lnTo>
                  <a:lnTo>
                    <a:pt x="265" y="65"/>
                  </a:lnTo>
                  <a:lnTo>
                    <a:pt x="261" y="65"/>
                  </a:lnTo>
                  <a:lnTo>
                    <a:pt x="257" y="65"/>
                  </a:lnTo>
                  <a:lnTo>
                    <a:pt x="255" y="63"/>
                  </a:lnTo>
                  <a:lnTo>
                    <a:pt x="251" y="59"/>
                  </a:lnTo>
                  <a:lnTo>
                    <a:pt x="242" y="53"/>
                  </a:lnTo>
                  <a:lnTo>
                    <a:pt x="233" y="45"/>
                  </a:lnTo>
                  <a:lnTo>
                    <a:pt x="224" y="40"/>
                  </a:lnTo>
                  <a:lnTo>
                    <a:pt x="215" y="35"/>
                  </a:lnTo>
                  <a:lnTo>
                    <a:pt x="211" y="33"/>
                  </a:lnTo>
                  <a:lnTo>
                    <a:pt x="208" y="31"/>
                  </a:lnTo>
                  <a:lnTo>
                    <a:pt x="207" y="27"/>
                  </a:lnTo>
                  <a:lnTo>
                    <a:pt x="207" y="24"/>
                  </a:lnTo>
                  <a:lnTo>
                    <a:pt x="207" y="0"/>
                  </a:lnTo>
                  <a:lnTo>
                    <a:pt x="135" y="0"/>
                  </a:lnTo>
                  <a:lnTo>
                    <a:pt x="135" y="24"/>
                  </a:lnTo>
                  <a:lnTo>
                    <a:pt x="134" y="27"/>
                  </a:lnTo>
                  <a:lnTo>
                    <a:pt x="133" y="31"/>
                  </a:lnTo>
                  <a:lnTo>
                    <a:pt x="130" y="33"/>
                  </a:lnTo>
                  <a:lnTo>
                    <a:pt x="126" y="35"/>
                  </a:lnTo>
                  <a:lnTo>
                    <a:pt x="113" y="41"/>
                  </a:lnTo>
                  <a:lnTo>
                    <a:pt x="101" y="47"/>
                  </a:lnTo>
                  <a:lnTo>
                    <a:pt x="88" y="55"/>
                  </a:lnTo>
                  <a:lnTo>
                    <a:pt x="77" y="63"/>
                  </a:lnTo>
                  <a:lnTo>
                    <a:pt x="75" y="65"/>
                  </a:lnTo>
                  <a:lnTo>
                    <a:pt x="71" y="65"/>
                  </a:lnTo>
                  <a:lnTo>
                    <a:pt x="67" y="65"/>
                  </a:lnTo>
                  <a:lnTo>
                    <a:pt x="63" y="64"/>
                  </a:lnTo>
                  <a:lnTo>
                    <a:pt x="38" y="50"/>
                  </a:lnTo>
                  <a:lnTo>
                    <a:pt x="0" y="114"/>
                  </a:lnTo>
                  <a:lnTo>
                    <a:pt x="26" y="130"/>
                  </a:lnTo>
                  <a:lnTo>
                    <a:pt x="29" y="132"/>
                  </a:lnTo>
                  <a:lnTo>
                    <a:pt x="31" y="135"/>
                  </a:lnTo>
                  <a:lnTo>
                    <a:pt x="33" y="139"/>
                  </a:lnTo>
                  <a:lnTo>
                    <a:pt x="31" y="142"/>
                  </a:lnTo>
                  <a:lnTo>
                    <a:pt x="30" y="154"/>
                  </a:lnTo>
                  <a:lnTo>
                    <a:pt x="30" y="167"/>
                  </a:lnTo>
                  <a:lnTo>
                    <a:pt x="30" y="178"/>
                  </a:lnTo>
                  <a:lnTo>
                    <a:pt x="31" y="191"/>
                  </a:lnTo>
                  <a:lnTo>
                    <a:pt x="33" y="195"/>
                  </a:lnTo>
                  <a:lnTo>
                    <a:pt x="31" y="199"/>
                  </a:lnTo>
                  <a:lnTo>
                    <a:pt x="29" y="202"/>
                  </a:lnTo>
                  <a:lnTo>
                    <a:pt x="26" y="204"/>
                  </a:lnTo>
                  <a:lnTo>
                    <a:pt x="0" y="220"/>
                  </a:lnTo>
                  <a:lnTo>
                    <a:pt x="38" y="284"/>
                  </a:lnTo>
                  <a:lnTo>
                    <a:pt x="63" y="270"/>
                  </a:lnTo>
                  <a:lnTo>
                    <a:pt x="67" y="268"/>
                  </a:lnTo>
                  <a:lnTo>
                    <a:pt x="71" y="267"/>
                  </a:lnTo>
                  <a:lnTo>
                    <a:pt x="75" y="268"/>
                  </a:lnTo>
                  <a:lnTo>
                    <a:pt x="77" y="271"/>
                  </a:lnTo>
                  <a:lnTo>
                    <a:pt x="89" y="279"/>
                  </a:lnTo>
                  <a:lnTo>
                    <a:pt x="106" y="286"/>
                  </a:lnTo>
                  <a:lnTo>
                    <a:pt x="124" y="295"/>
                  </a:lnTo>
                  <a:lnTo>
                    <a:pt x="139" y="300"/>
                  </a:lnTo>
                  <a:lnTo>
                    <a:pt x="142" y="303"/>
                  </a:lnTo>
                  <a:lnTo>
                    <a:pt x="144" y="306"/>
                  </a:lnTo>
                  <a:lnTo>
                    <a:pt x="146" y="308"/>
                  </a:lnTo>
                  <a:lnTo>
                    <a:pt x="147" y="312"/>
                  </a:lnTo>
                  <a:lnTo>
                    <a:pt x="147" y="336"/>
                  </a:lnTo>
                  <a:lnTo>
                    <a:pt x="207" y="336"/>
                  </a:lnTo>
                  <a:lnTo>
                    <a:pt x="207" y="312"/>
                  </a:lnTo>
                  <a:lnTo>
                    <a:pt x="207" y="308"/>
                  </a:lnTo>
                  <a:lnTo>
                    <a:pt x="208" y="306"/>
                  </a:lnTo>
                  <a:lnTo>
                    <a:pt x="211" y="303"/>
                  </a:lnTo>
                  <a:lnTo>
                    <a:pt x="215" y="300"/>
                  </a:lnTo>
                  <a:lnTo>
                    <a:pt x="223" y="297"/>
                  </a:lnTo>
                  <a:lnTo>
                    <a:pt x="230" y="291"/>
                  </a:lnTo>
                  <a:lnTo>
                    <a:pt x="238" y="285"/>
                  </a:lnTo>
                  <a:lnTo>
                    <a:pt x="246" y="279"/>
                  </a:lnTo>
                  <a:lnTo>
                    <a:pt x="250" y="275"/>
                  </a:lnTo>
                  <a:lnTo>
                    <a:pt x="255" y="271"/>
                  </a:lnTo>
                  <a:lnTo>
                    <a:pt x="257" y="268"/>
                  </a:lnTo>
                  <a:lnTo>
                    <a:pt x="261" y="267"/>
                  </a:lnTo>
                  <a:lnTo>
                    <a:pt x="265" y="268"/>
                  </a:lnTo>
                  <a:lnTo>
                    <a:pt x="269" y="270"/>
                  </a:lnTo>
                  <a:lnTo>
                    <a:pt x="295" y="284"/>
                  </a:lnTo>
                  <a:lnTo>
                    <a:pt x="332" y="220"/>
                  </a:lnTo>
                  <a:lnTo>
                    <a:pt x="306" y="2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6861889" y="176951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42" name="Freeform 4346" descr="Icon of box and whisker chart. ">
            <a:extLst>
              <a:ext uri="{FF2B5EF4-FFF2-40B4-BE49-F238E27FC236}">
                <a16:creationId xmlns:a16="http://schemas.microsoft.com/office/drawing/2014/main" id="{D131817A-5B27-4718-8BAC-45C9CEDA45D9}"/>
              </a:ext>
            </a:extLst>
          </p:cNvPr>
          <p:cNvSpPr>
            <a:spLocks noEditPoints="1"/>
          </p:cNvSpPr>
          <p:nvPr/>
        </p:nvSpPr>
        <p:spPr bwMode="auto">
          <a:xfrm>
            <a:off x="7129621" y="5361241"/>
            <a:ext cx="345758" cy="345758"/>
          </a:xfrm>
          <a:custGeom>
            <a:avLst/>
            <a:gdLst>
              <a:gd name="T0" fmla="*/ 706 w 898"/>
              <a:gd name="T1" fmla="*/ 479 h 898"/>
              <a:gd name="T2" fmla="*/ 652 w 898"/>
              <a:gd name="T3" fmla="*/ 556 h 898"/>
              <a:gd name="T4" fmla="*/ 632 w 898"/>
              <a:gd name="T5" fmla="*/ 551 h 898"/>
              <a:gd name="T6" fmla="*/ 576 w 898"/>
              <a:gd name="T7" fmla="*/ 477 h 898"/>
              <a:gd name="T8" fmla="*/ 571 w 898"/>
              <a:gd name="T9" fmla="*/ 398 h 898"/>
              <a:gd name="T10" fmla="*/ 628 w 898"/>
              <a:gd name="T11" fmla="*/ 129 h 898"/>
              <a:gd name="T12" fmla="*/ 643 w 898"/>
              <a:gd name="T13" fmla="*/ 114 h 898"/>
              <a:gd name="T14" fmla="*/ 658 w 898"/>
              <a:gd name="T15" fmla="*/ 129 h 898"/>
              <a:gd name="T16" fmla="*/ 717 w 898"/>
              <a:gd name="T17" fmla="*/ 398 h 898"/>
              <a:gd name="T18" fmla="*/ 621 w 898"/>
              <a:gd name="T19" fmla="*/ 758 h 898"/>
              <a:gd name="T20" fmla="*/ 589 w 898"/>
              <a:gd name="T21" fmla="*/ 727 h 898"/>
              <a:gd name="T22" fmla="*/ 589 w 898"/>
              <a:gd name="T23" fmla="*/ 680 h 898"/>
              <a:gd name="T24" fmla="*/ 621 w 898"/>
              <a:gd name="T25" fmla="*/ 648 h 898"/>
              <a:gd name="T26" fmla="*/ 667 w 898"/>
              <a:gd name="T27" fmla="*/ 648 h 898"/>
              <a:gd name="T28" fmla="*/ 699 w 898"/>
              <a:gd name="T29" fmla="*/ 680 h 898"/>
              <a:gd name="T30" fmla="*/ 699 w 898"/>
              <a:gd name="T31" fmla="*/ 727 h 898"/>
              <a:gd name="T32" fmla="*/ 667 w 898"/>
              <a:gd name="T33" fmla="*/ 758 h 898"/>
              <a:gd name="T34" fmla="*/ 536 w 898"/>
              <a:gd name="T35" fmla="*/ 294 h 898"/>
              <a:gd name="T36" fmla="*/ 479 w 898"/>
              <a:gd name="T37" fmla="*/ 546 h 898"/>
              <a:gd name="T38" fmla="*/ 461 w 898"/>
              <a:gd name="T39" fmla="*/ 558 h 898"/>
              <a:gd name="T40" fmla="*/ 450 w 898"/>
              <a:gd name="T41" fmla="*/ 299 h 898"/>
              <a:gd name="T42" fmla="*/ 390 w 898"/>
              <a:gd name="T43" fmla="*/ 287 h 898"/>
              <a:gd name="T44" fmla="*/ 398 w 898"/>
              <a:gd name="T45" fmla="*/ 211 h 898"/>
              <a:gd name="T46" fmla="*/ 454 w 898"/>
              <a:gd name="T47" fmla="*/ 118 h 898"/>
              <a:gd name="T48" fmla="*/ 475 w 898"/>
              <a:gd name="T49" fmla="*/ 118 h 898"/>
              <a:gd name="T50" fmla="*/ 530 w 898"/>
              <a:gd name="T51" fmla="*/ 211 h 898"/>
              <a:gd name="T52" fmla="*/ 465 w 898"/>
              <a:gd name="T53" fmla="*/ 763 h 898"/>
              <a:gd name="T54" fmla="*/ 422 w 898"/>
              <a:gd name="T55" fmla="*/ 745 h 898"/>
              <a:gd name="T56" fmla="*/ 405 w 898"/>
              <a:gd name="T57" fmla="*/ 703 h 898"/>
              <a:gd name="T58" fmla="*/ 422 w 898"/>
              <a:gd name="T59" fmla="*/ 661 h 898"/>
              <a:gd name="T60" fmla="*/ 465 w 898"/>
              <a:gd name="T61" fmla="*/ 643 h 898"/>
              <a:gd name="T62" fmla="*/ 506 w 898"/>
              <a:gd name="T63" fmla="*/ 661 h 898"/>
              <a:gd name="T64" fmla="*/ 525 w 898"/>
              <a:gd name="T65" fmla="*/ 703 h 898"/>
              <a:gd name="T66" fmla="*/ 506 w 898"/>
              <a:gd name="T67" fmla="*/ 745 h 898"/>
              <a:gd name="T68" fmla="*/ 465 w 898"/>
              <a:gd name="T69" fmla="*/ 763 h 898"/>
              <a:gd name="T70" fmla="*/ 318 w 898"/>
              <a:gd name="T71" fmla="*/ 419 h 898"/>
              <a:gd name="T72" fmla="*/ 263 w 898"/>
              <a:gd name="T73" fmla="*/ 556 h 898"/>
              <a:gd name="T74" fmla="*/ 242 w 898"/>
              <a:gd name="T75" fmla="*/ 551 h 898"/>
              <a:gd name="T76" fmla="*/ 186 w 898"/>
              <a:gd name="T77" fmla="*/ 417 h 898"/>
              <a:gd name="T78" fmla="*/ 181 w 898"/>
              <a:gd name="T79" fmla="*/ 339 h 898"/>
              <a:gd name="T80" fmla="*/ 240 w 898"/>
              <a:gd name="T81" fmla="*/ 129 h 898"/>
              <a:gd name="T82" fmla="*/ 255 w 898"/>
              <a:gd name="T83" fmla="*/ 114 h 898"/>
              <a:gd name="T84" fmla="*/ 270 w 898"/>
              <a:gd name="T85" fmla="*/ 129 h 898"/>
              <a:gd name="T86" fmla="*/ 329 w 898"/>
              <a:gd name="T87" fmla="*/ 339 h 898"/>
              <a:gd name="T88" fmla="*/ 231 w 898"/>
              <a:gd name="T89" fmla="*/ 758 h 898"/>
              <a:gd name="T90" fmla="*/ 200 w 898"/>
              <a:gd name="T91" fmla="*/ 727 h 898"/>
              <a:gd name="T92" fmla="*/ 200 w 898"/>
              <a:gd name="T93" fmla="*/ 680 h 898"/>
              <a:gd name="T94" fmla="*/ 231 w 898"/>
              <a:gd name="T95" fmla="*/ 648 h 898"/>
              <a:gd name="T96" fmla="*/ 278 w 898"/>
              <a:gd name="T97" fmla="*/ 648 h 898"/>
              <a:gd name="T98" fmla="*/ 311 w 898"/>
              <a:gd name="T99" fmla="*/ 680 h 898"/>
              <a:gd name="T100" fmla="*/ 311 w 898"/>
              <a:gd name="T101" fmla="*/ 727 h 898"/>
              <a:gd name="T102" fmla="*/ 278 w 898"/>
              <a:gd name="T103" fmla="*/ 758 h 898"/>
              <a:gd name="T104" fmla="*/ 10 w 898"/>
              <a:gd name="T105" fmla="*/ 2 h 898"/>
              <a:gd name="T106" fmla="*/ 1 w 898"/>
              <a:gd name="T107" fmla="*/ 886 h 898"/>
              <a:gd name="T108" fmla="*/ 883 w 898"/>
              <a:gd name="T109" fmla="*/ 898 h 898"/>
              <a:gd name="T110" fmla="*/ 898 w 898"/>
              <a:gd name="T111" fmla="*/ 883 h 898"/>
              <a:gd name="T112" fmla="*/ 886 w 898"/>
              <a:gd name="T113" fmla="*/ 0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98" h="898">
                <a:moveTo>
                  <a:pt x="718" y="464"/>
                </a:moveTo>
                <a:lnTo>
                  <a:pt x="718" y="467"/>
                </a:lnTo>
                <a:lnTo>
                  <a:pt x="717" y="470"/>
                </a:lnTo>
                <a:lnTo>
                  <a:pt x="716" y="472"/>
                </a:lnTo>
                <a:lnTo>
                  <a:pt x="714" y="474"/>
                </a:lnTo>
                <a:lnTo>
                  <a:pt x="712" y="477"/>
                </a:lnTo>
                <a:lnTo>
                  <a:pt x="710" y="478"/>
                </a:lnTo>
                <a:lnTo>
                  <a:pt x="706" y="479"/>
                </a:lnTo>
                <a:lnTo>
                  <a:pt x="703" y="479"/>
                </a:lnTo>
                <a:lnTo>
                  <a:pt x="658" y="479"/>
                </a:lnTo>
                <a:lnTo>
                  <a:pt x="658" y="543"/>
                </a:lnTo>
                <a:lnTo>
                  <a:pt x="658" y="546"/>
                </a:lnTo>
                <a:lnTo>
                  <a:pt x="657" y="549"/>
                </a:lnTo>
                <a:lnTo>
                  <a:pt x="656" y="551"/>
                </a:lnTo>
                <a:lnTo>
                  <a:pt x="654" y="554"/>
                </a:lnTo>
                <a:lnTo>
                  <a:pt x="652" y="556"/>
                </a:lnTo>
                <a:lnTo>
                  <a:pt x="650" y="557"/>
                </a:lnTo>
                <a:lnTo>
                  <a:pt x="647" y="558"/>
                </a:lnTo>
                <a:lnTo>
                  <a:pt x="643" y="558"/>
                </a:lnTo>
                <a:lnTo>
                  <a:pt x="641" y="558"/>
                </a:lnTo>
                <a:lnTo>
                  <a:pt x="638" y="557"/>
                </a:lnTo>
                <a:lnTo>
                  <a:pt x="636" y="556"/>
                </a:lnTo>
                <a:lnTo>
                  <a:pt x="634" y="554"/>
                </a:lnTo>
                <a:lnTo>
                  <a:pt x="632" y="551"/>
                </a:lnTo>
                <a:lnTo>
                  <a:pt x="631" y="549"/>
                </a:lnTo>
                <a:lnTo>
                  <a:pt x="629" y="546"/>
                </a:lnTo>
                <a:lnTo>
                  <a:pt x="628" y="543"/>
                </a:lnTo>
                <a:lnTo>
                  <a:pt x="628" y="479"/>
                </a:lnTo>
                <a:lnTo>
                  <a:pt x="583" y="479"/>
                </a:lnTo>
                <a:lnTo>
                  <a:pt x="581" y="479"/>
                </a:lnTo>
                <a:lnTo>
                  <a:pt x="578" y="478"/>
                </a:lnTo>
                <a:lnTo>
                  <a:pt x="576" y="477"/>
                </a:lnTo>
                <a:lnTo>
                  <a:pt x="574" y="474"/>
                </a:lnTo>
                <a:lnTo>
                  <a:pt x="572" y="472"/>
                </a:lnTo>
                <a:lnTo>
                  <a:pt x="571" y="470"/>
                </a:lnTo>
                <a:lnTo>
                  <a:pt x="570" y="467"/>
                </a:lnTo>
                <a:lnTo>
                  <a:pt x="570" y="464"/>
                </a:lnTo>
                <a:lnTo>
                  <a:pt x="570" y="404"/>
                </a:lnTo>
                <a:lnTo>
                  <a:pt x="570" y="402"/>
                </a:lnTo>
                <a:lnTo>
                  <a:pt x="571" y="398"/>
                </a:lnTo>
                <a:lnTo>
                  <a:pt x="572" y="396"/>
                </a:lnTo>
                <a:lnTo>
                  <a:pt x="574" y="394"/>
                </a:lnTo>
                <a:lnTo>
                  <a:pt x="576" y="392"/>
                </a:lnTo>
                <a:lnTo>
                  <a:pt x="578" y="391"/>
                </a:lnTo>
                <a:lnTo>
                  <a:pt x="581" y="390"/>
                </a:lnTo>
                <a:lnTo>
                  <a:pt x="583" y="389"/>
                </a:lnTo>
                <a:lnTo>
                  <a:pt x="628" y="389"/>
                </a:lnTo>
                <a:lnTo>
                  <a:pt x="628" y="129"/>
                </a:lnTo>
                <a:lnTo>
                  <a:pt x="629" y="126"/>
                </a:lnTo>
                <a:lnTo>
                  <a:pt x="631" y="123"/>
                </a:lnTo>
                <a:lnTo>
                  <a:pt x="632" y="121"/>
                </a:lnTo>
                <a:lnTo>
                  <a:pt x="634" y="118"/>
                </a:lnTo>
                <a:lnTo>
                  <a:pt x="636" y="117"/>
                </a:lnTo>
                <a:lnTo>
                  <a:pt x="638" y="115"/>
                </a:lnTo>
                <a:lnTo>
                  <a:pt x="641" y="114"/>
                </a:lnTo>
                <a:lnTo>
                  <a:pt x="643" y="114"/>
                </a:lnTo>
                <a:lnTo>
                  <a:pt x="647" y="114"/>
                </a:lnTo>
                <a:lnTo>
                  <a:pt x="650" y="115"/>
                </a:lnTo>
                <a:lnTo>
                  <a:pt x="652" y="117"/>
                </a:lnTo>
                <a:lnTo>
                  <a:pt x="654" y="118"/>
                </a:lnTo>
                <a:lnTo>
                  <a:pt x="656" y="121"/>
                </a:lnTo>
                <a:lnTo>
                  <a:pt x="657" y="123"/>
                </a:lnTo>
                <a:lnTo>
                  <a:pt x="658" y="127"/>
                </a:lnTo>
                <a:lnTo>
                  <a:pt x="658" y="129"/>
                </a:lnTo>
                <a:lnTo>
                  <a:pt x="658" y="389"/>
                </a:lnTo>
                <a:lnTo>
                  <a:pt x="703" y="389"/>
                </a:lnTo>
                <a:lnTo>
                  <a:pt x="706" y="390"/>
                </a:lnTo>
                <a:lnTo>
                  <a:pt x="710" y="391"/>
                </a:lnTo>
                <a:lnTo>
                  <a:pt x="712" y="392"/>
                </a:lnTo>
                <a:lnTo>
                  <a:pt x="714" y="394"/>
                </a:lnTo>
                <a:lnTo>
                  <a:pt x="716" y="396"/>
                </a:lnTo>
                <a:lnTo>
                  <a:pt x="717" y="398"/>
                </a:lnTo>
                <a:lnTo>
                  <a:pt x="718" y="402"/>
                </a:lnTo>
                <a:lnTo>
                  <a:pt x="718" y="404"/>
                </a:lnTo>
                <a:lnTo>
                  <a:pt x="718" y="464"/>
                </a:lnTo>
                <a:close/>
                <a:moveTo>
                  <a:pt x="643" y="763"/>
                </a:moveTo>
                <a:lnTo>
                  <a:pt x="638" y="762"/>
                </a:lnTo>
                <a:lnTo>
                  <a:pt x="632" y="762"/>
                </a:lnTo>
                <a:lnTo>
                  <a:pt x="626" y="760"/>
                </a:lnTo>
                <a:lnTo>
                  <a:pt x="621" y="758"/>
                </a:lnTo>
                <a:lnTo>
                  <a:pt x="616" y="756"/>
                </a:lnTo>
                <a:lnTo>
                  <a:pt x="610" y="753"/>
                </a:lnTo>
                <a:lnTo>
                  <a:pt x="606" y="749"/>
                </a:lnTo>
                <a:lnTo>
                  <a:pt x="602" y="745"/>
                </a:lnTo>
                <a:lnTo>
                  <a:pt x="597" y="741"/>
                </a:lnTo>
                <a:lnTo>
                  <a:pt x="594" y="737"/>
                </a:lnTo>
                <a:lnTo>
                  <a:pt x="591" y="731"/>
                </a:lnTo>
                <a:lnTo>
                  <a:pt x="589" y="727"/>
                </a:lnTo>
                <a:lnTo>
                  <a:pt x="587" y="720"/>
                </a:lnTo>
                <a:lnTo>
                  <a:pt x="586" y="715"/>
                </a:lnTo>
                <a:lnTo>
                  <a:pt x="584" y="710"/>
                </a:lnTo>
                <a:lnTo>
                  <a:pt x="583" y="703"/>
                </a:lnTo>
                <a:lnTo>
                  <a:pt x="584" y="697"/>
                </a:lnTo>
                <a:lnTo>
                  <a:pt x="586" y="692"/>
                </a:lnTo>
                <a:lnTo>
                  <a:pt x="587" y="685"/>
                </a:lnTo>
                <a:lnTo>
                  <a:pt x="589" y="680"/>
                </a:lnTo>
                <a:lnTo>
                  <a:pt x="591" y="674"/>
                </a:lnTo>
                <a:lnTo>
                  <a:pt x="594" y="670"/>
                </a:lnTo>
                <a:lnTo>
                  <a:pt x="597" y="665"/>
                </a:lnTo>
                <a:lnTo>
                  <a:pt x="602" y="661"/>
                </a:lnTo>
                <a:lnTo>
                  <a:pt x="606" y="657"/>
                </a:lnTo>
                <a:lnTo>
                  <a:pt x="610" y="653"/>
                </a:lnTo>
                <a:lnTo>
                  <a:pt x="616" y="651"/>
                </a:lnTo>
                <a:lnTo>
                  <a:pt x="621" y="648"/>
                </a:lnTo>
                <a:lnTo>
                  <a:pt x="626" y="646"/>
                </a:lnTo>
                <a:lnTo>
                  <a:pt x="632" y="645"/>
                </a:lnTo>
                <a:lnTo>
                  <a:pt x="638" y="643"/>
                </a:lnTo>
                <a:lnTo>
                  <a:pt x="643" y="643"/>
                </a:lnTo>
                <a:lnTo>
                  <a:pt x="650" y="643"/>
                </a:lnTo>
                <a:lnTo>
                  <a:pt x="656" y="645"/>
                </a:lnTo>
                <a:lnTo>
                  <a:pt x="662" y="646"/>
                </a:lnTo>
                <a:lnTo>
                  <a:pt x="667" y="648"/>
                </a:lnTo>
                <a:lnTo>
                  <a:pt x="672" y="651"/>
                </a:lnTo>
                <a:lnTo>
                  <a:pt x="678" y="653"/>
                </a:lnTo>
                <a:lnTo>
                  <a:pt x="682" y="657"/>
                </a:lnTo>
                <a:lnTo>
                  <a:pt x="686" y="661"/>
                </a:lnTo>
                <a:lnTo>
                  <a:pt x="690" y="665"/>
                </a:lnTo>
                <a:lnTo>
                  <a:pt x="694" y="670"/>
                </a:lnTo>
                <a:lnTo>
                  <a:pt x="697" y="674"/>
                </a:lnTo>
                <a:lnTo>
                  <a:pt x="699" y="680"/>
                </a:lnTo>
                <a:lnTo>
                  <a:pt x="701" y="685"/>
                </a:lnTo>
                <a:lnTo>
                  <a:pt x="702" y="692"/>
                </a:lnTo>
                <a:lnTo>
                  <a:pt x="703" y="697"/>
                </a:lnTo>
                <a:lnTo>
                  <a:pt x="703" y="703"/>
                </a:lnTo>
                <a:lnTo>
                  <a:pt x="703" y="710"/>
                </a:lnTo>
                <a:lnTo>
                  <a:pt x="702" y="715"/>
                </a:lnTo>
                <a:lnTo>
                  <a:pt x="701" y="720"/>
                </a:lnTo>
                <a:lnTo>
                  <a:pt x="699" y="727"/>
                </a:lnTo>
                <a:lnTo>
                  <a:pt x="697" y="731"/>
                </a:lnTo>
                <a:lnTo>
                  <a:pt x="694" y="737"/>
                </a:lnTo>
                <a:lnTo>
                  <a:pt x="690" y="741"/>
                </a:lnTo>
                <a:lnTo>
                  <a:pt x="686" y="745"/>
                </a:lnTo>
                <a:lnTo>
                  <a:pt x="682" y="749"/>
                </a:lnTo>
                <a:lnTo>
                  <a:pt x="678" y="753"/>
                </a:lnTo>
                <a:lnTo>
                  <a:pt x="672" y="756"/>
                </a:lnTo>
                <a:lnTo>
                  <a:pt x="667" y="758"/>
                </a:lnTo>
                <a:lnTo>
                  <a:pt x="662" y="760"/>
                </a:lnTo>
                <a:lnTo>
                  <a:pt x="656" y="762"/>
                </a:lnTo>
                <a:lnTo>
                  <a:pt x="650" y="762"/>
                </a:lnTo>
                <a:lnTo>
                  <a:pt x="643" y="763"/>
                </a:lnTo>
                <a:close/>
                <a:moveTo>
                  <a:pt x="540" y="284"/>
                </a:moveTo>
                <a:lnTo>
                  <a:pt x="538" y="287"/>
                </a:lnTo>
                <a:lnTo>
                  <a:pt x="537" y="290"/>
                </a:lnTo>
                <a:lnTo>
                  <a:pt x="536" y="294"/>
                </a:lnTo>
                <a:lnTo>
                  <a:pt x="534" y="296"/>
                </a:lnTo>
                <a:lnTo>
                  <a:pt x="532" y="297"/>
                </a:lnTo>
                <a:lnTo>
                  <a:pt x="530" y="298"/>
                </a:lnTo>
                <a:lnTo>
                  <a:pt x="527" y="299"/>
                </a:lnTo>
                <a:lnTo>
                  <a:pt x="525" y="299"/>
                </a:lnTo>
                <a:lnTo>
                  <a:pt x="480" y="299"/>
                </a:lnTo>
                <a:lnTo>
                  <a:pt x="480" y="543"/>
                </a:lnTo>
                <a:lnTo>
                  <a:pt x="479" y="546"/>
                </a:lnTo>
                <a:lnTo>
                  <a:pt x="479" y="549"/>
                </a:lnTo>
                <a:lnTo>
                  <a:pt x="476" y="551"/>
                </a:lnTo>
                <a:lnTo>
                  <a:pt x="475" y="554"/>
                </a:lnTo>
                <a:lnTo>
                  <a:pt x="472" y="556"/>
                </a:lnTo>
                <a:lnTo>
                  <a:pt x="470" y="557"/>
                </a:lnTo>
                <a:lnTo>
                  <a:pt x="467" y="558"/>
                </a:lnTo>
                <a:lnTo>
                  <a:pt x="465" y="558"/>
                </a:lnTo>
                <a:lnTo>
                  <a:pt x="461" y="558"/>
                </a:lnTo>
                <a:lnTo>
                  <a:pt x="458" y="557"/>
                </a:lnTo>
                <a:lnTo>
                  <a:pt x="456" y="556"/>
                </a:lnTo>
                <a:lnTo>
                  <a:pt x="454" y="554"/>
                </a:lnTo>
                <a:lnTo>
                  <a:pt x="452" y="551"/>
                </a:lnTo>
                <a:lnTo>
                  <a:pt x="451" y="549"/>
                </a:lnTo>
                <a:lnTo>
                  <a:pt x="450" y="546"/>
                </a:lnTo>
                <a:lnTo>
                  <a:pt x="450" y="543"/>
                </a:lnTo>
                <a:lnTo>
                  <a:pt x="450" y="299"/>
                </a:lnTo>
                <a:lnTo>
                  <a:pt x="405" y="299"/>
                </a:lnTo>
                <a:lnTo>
                  <a:pt x="402" y="299"/>
                </a:lnTo>
                <a:lnTo>
                  <a:pt x="398" y="298"/>
                </a:lnTo>
                <a:lnTo>
                  <a:pt x="396" y="297"/>
                </a:lnTo>
                <a:lnTo>
                  <a:pt x="394" y="296"/>
                </a:lnTo>
                <a:lnTo>
                  <a:pt x="392" y="294"/>
                </a:lnTo>
                <a:lnTo>
                  <a:pt x="391" y="290"/>
                </a:lnTo>
                <a:lnTo>
                  <a:pt x="390" y="287"/>
                </a:lnTo>
                <a:lnTo>
                  <a:pt x="390" y="284"/>
                </a:lnTo>
                <a:lnTo>
                  <a:pt x="390" y="225"/>
                </a:lnTo>
                <a:lnTo>
                  <a:pt x="390" y="222"/>
                </a:lnTo>
                <a:lnTo>
                  <a:pt x="391" y="219"/>
                </a:lnTo>
                <a:lnTo>
                  <a:pt x="392" y="217"/>
                </a:lnTo>
                <a:lnTo>
                  <a:pt x="394" y="214"/>
                </a:lnTo>
                <a:lnTo>
                  <a:pt x="396" y="212"/>
                </a:lnTo>
                <a:lnTo>
                  <a:pt x="398" y="211"/>
                </a:lnTo>
                <a:lnTo>
                  <a:pt x="402" y="210"/>
                </a:lnTo>
                <a:lnTo>
                  <a:pt x="405" y="210"/>
                </a:lnTo>
                <a:lnTo>
                  <a:pt x="450" y="210"/>
                </a:lnTo>
                <a:lnTo>
                  <a:pt x="450" y="129"/>
                </a:lnTo>
                <a:lnTo>
                  <a:pt x="450" y="126"/>
                </a:lnTo>
                <a:lnTo>
                  <a:pt x="451" y="123"/>
                </a:lnTo>
                <a:lnTo>
                  <a:pt x="452" y="121"/>
                </a:lnTo>
                <a:lnTo>
                  <a:pt x="454" y="118"/>
                </a:lnTo>
                <a:lnTo>
                  <a:pt x="456" y="117"/>
                </a:lnTo>
                <a:lnTo>
                  <a:pt x="458" y="115"/>
                </a:lnTo>
                <a:lnTo>
                  <a:pt x="461" y="114"/>
                </a:lnTo>
                <a:lnTo>
                  <a:pt x="465" y="114"/>
                </a:lnTo>
                <a:lnTo>
                  <a:pt x="467" y="114"/>
                </a:lnTo>
                <a:lnTo>
                  <a:pt x="470" y="115"/>
                </a:lnTo>
                <a:lnTo>
                  <a:pt x="472" y="117"/>
                </a:lnTo>
                <a:lnTo>
                  <a:pt x="475" y="118"/>
                </a:lnTo>
                <a:lnTo>
                  <a:pt x="476" y="121"/>
                </a:lnTo>
                <a:lnTo>
                  <a:pt x="479" y="123"/>
                </a:lnTo>
                <a:lnTo>
                  <a:pt x="479" y="127"/>
                </a:lnTo>
                <a:lnTo>
                  <a:pt x="480" y="129"/>
                </a:lnTo>
                <a:lnTo>
                  <a:pt x="480" y="210"/>
                </a:lnTo>
                <a:lnTo>
                  <a:pt x="525" y="210"/>
                </a:lnTo>
                <a:lnTo>
                  <a:pt x="527" y="210"/>
                </a:lnTo>
                <a:lnTo>
                  <a:pt x="530" y="211"/>
                </a:lnTo>
                <a:lnTo>
                  <a:pt x="532" y="212"/>
                </a:lnTo>
                <a:lnTo>
                  <a:pt x="534" y="214"/>
                </a:lnTo>
                <a:lnTo>
                  <a:pt x="536" y="217"/>
                </a:lnTo>
                <a:lnTo>
                  <a:pt x="537" y="219"/>
                </a:lnTo>
                <a:lnTo>
                  <a:pt x="538" y="222"/>
                </a:lnTo>
                <a:lnTo>
                  <a:pt x="540" y="225"/>
                </a:lnTo>
                <a:lnTo>
                  <a:pt x="540" y="284"/>
                </a:lnTo>
                <a:close/>
                <a:moveTo>
                  <a:pt x="465" y="763"/>
                </a:moveTo>
                <a:lnTo>
                  <a:pt x="458" y="762"/>
                </a:lnTo>
                <a:lnTo>
                  <a:pt x="452" y="762"/>
                </a:lnTo>
                <a:lnTo>
                  <a:pt x="446" y="760"/>
                </a:lnTo>
                <a:lnTo>
                  <a:pt x="441" y="758"/>
                </a:lnTo>
                <a:lnTo>
                  <a:pt x="436" y="756"/>
                </a:lnTo>
                <a:lnTo>
                  <a:pt x="430" y="753"/>
                </a:lnTo>
                <a:lnTo>
                  <a:pt x="426" y="749"/>
                </a:lnTo>
                <a:lnTo>
                  <a:pt x="422" y="745"/>
                </a:lnTo>
                <a:lnTo>
                  <a:pt x="419" y="741"/>
                </a:lnTo>
                <a:lnTo>
                  <a:pt x="414" y="737"/>
                </a:lnTo>
                <a:lnTo>
                  <a:pt x="412" y="731"/>
                </a:lnTo>
                <a:lnTo>
                  <a:pt x="409" y="727"/>
                </a:lnTo>
                <a:lnTo>
                  <a:pt x="407" y="720"/>
                </a:lnTo>
                <a:lnTo>
                  <a:pt x="406" y="715"/>
                </a:lnTo>
                <a:lnTo>
                  <a:pt x="405" y="710"/>
                </a:lnTo>
                <a:lnTo>
                  <a:pt x="405" y="703"/>
                </a:lnTo>
                <a:lnTo>
                  <a:pt x="405" y="697"/>
                </a:lnTo>
                <a:lnTo>
                  <a:pt x="406" y="692"/>
                </a:lnTo>
                <a:lnTo>
                  <a:pt x="407" y="685"/>
                </a:lnTo>
                <a:lnTo>
                  <a:pt x="409" y="680"/>
                </a:lnTo>
                <a:lnTo>
                  <a:pt x="412" y="674"/>
                </a:lnTo>
                <a:lnTo>
                  <a:pt x="414" y="670"/>
                </a:lnTo>
                <a:lnTo>
                  <a:pt x="419" y="665"/>
                </a:lnTo>
                <a:lnTo>
                  <a:pt x="422" y="661"/>
                </a:lnTo>
                <a:lnTo>
                  <a:pt x="426" y="657"/>
                </a:lnTo>
                <a:lnTo>
                  <a:pt x="430" y="653"/>
                </a:lnTo>
                <a:lnTo>
                  <a:pt x="436" y="651"/>
                </a:lnTo>
                <a:lnTo>
                  <a:pt x="441" y="648"/>
                </a:lnTo>
                <a:lnTo>
                  <a:pt x="446" y="646"/>
                </a:lnTo>
                <a:lnTo>
                  <a:pt x="452" y="645"/>
                </a:lnTo>
                <a:lnTo>
                  <a:pt x="458" y="643"/>
                </a:lnTo>
                <a:lnTo>
                  <a:pt x="465" y="643"/>
                </a:lnTo>
                <a:lnTo>
                  <a:pt x="470" y="643"/>
                </a:lnTo>
                <a:lnTo>
                  <a:pt x="476" y="645"/>
                </a:lnTo>
                <a:lnTo>
                  <a:pt x="482" y="646"/>
                </a:lnTo>
                <a:lnTo>
                  <a:pt x="487" y="648"/>
                </a:lnTo>
                <a:lnTo>
                  <a:pt x="492" y="651"/>
                </a:lnTo>
                <a:lnTo>
                  <a:pt x="498" y="653"/>
                </a:lnTo>
                <a:lnTo>
                  <a:pt x="502" y="657"/>
                </a:lnTo>
                <a:lnTo>
                  <a:pt x="506" y="661"/>
                </a:lnTo>
                <a:lnTo>
                  <a:pt x="511" y="665"/>
                </a:lnTo>
                <a:lnTo>
                  <a:pt x="514" y="670"/>
                </a:lnTo>
                <a:lnTo>
                  <a:pt x="517" y="674"/>
                </a:lnTo>
                <a:lnTo>
                  <a:pt x="519" y="680"/>
                </a:lnTo>
                <a:lnTo>
                  <a:pt x="521" y="685"/>
                </a:lnTo>
                <a:lnTo>
                  <a:pt x="522" y="692"/>
                </a:lnTo>
                <a:lnTo>
                  <a:pt x="524" y="697"/>
                </a:lnTo>
                <a:lnTo>
                  <a:pt x="525" y="703"/>
                </a:lnTo>
                <a:lnTo>
                  <a:pt x="524" y="710"/>
                </a:lnTo>
                <a:lnTo>
                  <a:pt x="522" y="715"/>
                </a:lnTo>
                <a:lnTo>
                  <a:pt x="521" y="720"/>
                </a:lnTo>
                <a:lnTo>
                  <a:pt x="519" y="727"/>
                </a:lnTo>
                <a:lnTo>
                  <a:pt x="517" y="731"/>
                </a:lnTo>
                <a:lnTo>
                  <a:pt x="514" y="737"/>
                </a:lnTo>
                <a:lnTo>
                  <a:pt x="511" y="741"/>
                </a:lnTo>
                <a:lnTo>
                  <a:pt x="506" y="745"/>
                </a:lnTo>
                <a:lnTo>
                  <a:pt x="502" y="749"/>
                </a:lnTo>
                <a:lnTo>
                  <a:pt x="498" y="753"/>
                </a:lnTo>
                <a:lnTo>
                  <a:pt x="492" y="756"/>
                </a:lnTo>
                <a:lnTo>
                  <a:pt x="487" y="758"/>
                </a:lnTo>
                <a:lnTo>
                  <a:pt x="482" y="760"/>
                </a:lnTo>
                <a:lnTo>
                  <a:pt x="476" y="762"/>
                </a:lnTo>
                <a:lnTo>
                  <a:pt x="470" y="762"/>
                </a:lnTo>
                <a:lnTo>
                  <a:pt x="465" y="763"/>
                </a:lnTo>
                <a:close/>
                <a:moveTo>
                  <a:pt x="330" y="404"/>
                </a:moveTo>
                <a:lnTo>
                  <a:pt x="330" y="407"/>
                </a:lnTo>
                <a:lnTo>
                  <a:pt x="329" y="410"/>
                </a:lnTo>
                <a:lnTo>
                  <a:pt x="328" y="412"/>
                </a:lnTo>
                <a:lnTo>
                  <a:pt x="326" y="414"/>
                </a:lnTo>
                <a:lnTo>
                  <a:pt x="323" y="417"/>
                </a:lnTo>
                <a:lnTo>
                  <a:pt x="320" y="418"/>
                </a:lnTo>
                <a:lnTo>
                  <a:pt x="318" y="419"/>
                </a:lnTo>
                <a:lnTo>
                  <a:pt x="315" y="419"/>
                </a:lnTo>
                <a:lnTo>
                  <a:pt x="270" y="419"/>
                </a:lnTo>
                <a:lnTo>
                  <a:pt x="270" y="543"/>
                </a:lnTo>
                <a:lnTo>
                  <a:pt x="270" y="546"/>
                </a:lnTo>
                <a:lnTo>
                  <a:pt x="269" y="549"/>
                </a:lnTo>
                <a:lnTo>
                  <a:pt x="268" y="551"/>
                </a:lnTo>
                <a:lnTo>
                  <a:pt x="266" y="554"/>
                </a:lnTo>
                <a:lnTo>
                  <a:pt x="263" y="556"/>
                </a:lnTo>
                <a:lnTo>
                  <a:pt x="260" y="557"/>
                </a:lnTo>
                <a:lnTo>
                  <a:pt x="258" y="558"/>
                </a:lnTo>
                <a:lnTo>
                  <a:pt x="255" y="558"/>
                </a:lnTo>
                <a:lnTo>
                  <a:pt x="252" y="558"/>
                </a:lnTo>
                <a:lnTo>
                  <a:pt x="250" y="557"/>
                </a:lnTo>
                <a:lnTo>
                  <a:pt x="246" y="556"/>
                </a:lnTo>
                <a:lnTo>
                  <a:pt x="244" y="554"/>
                </a:lnTo>
                <a:lnTo>
                  <a:pt x="242" y="551"/>
                </a:lnTo>
                <a:lnTo>
                  <a:pt x="241" y="549"/>
                </a:lnTo>
                <a:lnTo>
                  <a:pt x="240" y="546"/>
                </a:lnTo>
                <a:lnTo>
                  <a:pt x="240" y="543"/>
                </a:lnTo>
                <a:lnTo>
                  <a:pt x="240" y="419"/>
                </a:lnTo>
                <a:lnTo>
                  <a:pt x="195" y="419"/>
                </a:lnTo>
                <a:lnTo>
                  <a:pt x="192" y="419"/>
                </a:lnTo>
                <a:lnTo>
                  <a:pt x="190" y="418"/>
                </a:lnTo>
                <a:lnTo>
                  <a:pt x="186" y="417"/>
                </a:lnTo>
                <a:lnTo>
                  <a:pt x="184" y="414"/>
                </a:lnTo>
                <a:lnTo>
                  <a:pt x="183" y="412"/>
                </a:lnTo>
                <a:lnTo>
                  <a:pt x="181" y="410"/>
                </a:lnTo>
                <a:lnTo>
                  <a:pt x="180" y="407"/>
                </a:lnTo>
                <a:lnTo>
                  <a:pt x="180" y="404"/>
                </a:lnTo>
                <a:lnTo>
                  <a:pt x="180" y="344"/>
                </a:lnTo>
                <a:lnTo>
                  <a:pt x="180" y="342"/>
                </a:lnTo>
                <a:lnTo>
                  <a:pt x="181" y="339"/>
                </a:lnTo>
                <a:lnTo>
                  <a:pt x="183" y="336"/>
                </a:lnTo>
                <a:lnTo>
                  <a:pt x="184" y="334"/>
                </a:lnTo>
                <a:lnTo>
                  <a:pt x="186" y="332"/>
                </a:lnTo>
                <a:lnTo>
                  <a:pt x="190" y="331"/>
                </a:lnTo>
                <a:lnTo>
                  <a:pt x="192" y="330"/>
                </a:lnTo>
                <a:lnTo>
                  <a:pt x="195" y="329"/>
                </a:lnTo>
                <a:lnTo>
                  <a:pt x="240" y="329"/>
                </a:lnTo>
                <a:lnTo>
                  <a:pt x="240" y="129"/>
                </a:lnTo>
                <a:lnTo>
                  <a:pt x="240" y="126"/>
                </a:lnTo>
                <a:lnTo>
                  <a:pt x="241" y="123"/>
                </a:lnTo>
                <a:lnTo>
                  <a:pt x="242" y="121"/>
                </a:lnTo>
                <a:lnTo>
                  <a:pt x="244" y="118"/>
                </a:lnTo>
                <a:lnTo>
                  <a:pt x="246" y="117"/>
                </a:lnTo>
                <a:lnTo>
                  <a:pt x="250" y="115"/>
                </a:lnTo>
                <a:lnTo>
                  <a:pt x="252" y="114"/>
                </a:lnTo>
                <a:lnTo>
                  <a:pt x="255" y="114"/>
                </a:lnTo>
                <a:lnTo>
                  <a:pt x="258" y="114"/>
                </a:lnTo>
                <a:lnTo>
                  <a:pt x="260" y="115"/>
                </a:lnTo>
                <a:lnTo>
                  <a:pt x="263" y="117"/>
                </a:lnTo>
                <a:lnTo>
                  <a:pt x="266" y="118"/>
                </a:lnTo>
                <a:lnTo>
                  <a:pt x="268" y="121"/>
                </a:lnTo>
                <a:lnTo>
                  <a:pt x="269" y="123"/>
                </a:lnTo>
                <a:lnTo>
                  <a:pt x="270" y="127"/>
                </a:lnTo>
                <a:lnTo>
                  <a:pt x="270" y="129"/>
                </a:lnTo>
                <a:lnTo>
                  <a:pt x="270" y="329"/>
                </a:lnTo>
                <a:lnTo>
                  <a:pt x="315" y="329"/>
                </a:lnTo>
                <a:lnTo>
                  <a:pt x="318" y="330"/>
                </a:lnTo>
                <a:lnTo>
                  <a:pt x="320" y="331"/>
                </a:lnTo>
                <a:lnTo>
                  <a:pt x="323" y="332"/>
                </a:lnTo>
                <a:lnTo>
                  <a:pt x="326" y="334"/>
                </a:lnTo>
                <a:lnTo>
                  <a:pt x="328" y="336"/>
                </a:lnTo>
                <a:lnTo>
                  <a:pt x="329" y="339"/>
                </a:lnTo>
                <a:lnTo>
                  <a:pt x="330" y="342"/>
                </a:lnTo>
                <a:lnTo>
                  <a:pt x="330" y="344"/>
                </a:lnTo>
                <a:lnTo>
                  <a:pt x="330" y="404"/>
                </a:lnTo>
                <a:close/>
                <a:moveTo>
                  <a:pt x="255" y="763"/>
                </a:moveTo>
                <a:lnTo>
                  <a:pt x="249" y="762"/>
                </a:lnTo>
                <a:lnTo>
                  <a:pt x="243" y="762"/>
                </a:lnTo>
                <a:lnTo>
                  <a:pt x="237" y="760"/>
                </a:lnTo>
                <a:lnTo>
                  <a:pt x="231" y="758"/>
                </a:lnTo>
                <a:lnTo>
                  <a:pt x="226" y="756"/>
                </a:lnTo>
                <a:lnTo>
                  <a:pt x="222" y="753"/>
                </a:lnTo>
                <a:lnTo>
                  <a:pt x="216" y="749"/>
                </a:lnTo>
                <a:lnTo>
                  <a:pt x="212" y="745"/>
                </a:lnTo>
                <a:lnTo>
                  <a:pt x="209" y="741"/>
                </a:lnTo>
                <a:lnTo>
                  <a:pt x="206" y="737"/>
                </a:lnTo>
                <a:lnTo>
                  <a:pt x="203" y="731"/>
                </a:lnTo>
                <a:lnTo>
                  <a:pt x="200" y="727"/>
                </a:lnTo>
                <a:lnTo>
                  <a:pt x="198" y="720"/>
                </a:lnTo>
                <a:lnTo>
                  <a:pt x="196" y="715"/>
                </a:lnTo>
                <a:lnTo>
                  <a:pt x="195" y="710"/>
                </a:lnTo>
                <a:lnTo>
                  <a:pt x="195" y="703"/>
                </a:lnTo>
                <a:lnTo>
                  <a:pt x="195" y="697"/>
                </a:lnTo>
                <a:lnTo>
                  <a:pt x="196" y="692"/>
                </a:lnTo>
                <a:lnTo>
                  <a:pt x="198" y="685"/>
                </a:lnTo>
                <a:lnTo>
                  <a:pt x="200" y="680"/>
                </a:lnTo>
                <a:lnTo>
                  <a:pt x="203" y="674"/>
                </a:lnTo>
                <a:lnTo>
                  <a:pt x="206" y="670"/>
                </a:lnTo>
                <a:lnTo>
                  <a:pt x="209" y="665"/>
                </a:lnTo>
                <a:lnTo>
                  <a:pt x="212" y="661"/>
                </a:lnTo>
                <a:lnTo>
                  <a:pt x="216" y="657"/>
                </a:lnTo>
                <a:lnTo>
                  <a:pt x="222" y="653"/>
                </a:lnTo>
                <a:lnTo>
                  <a:pt x="226" y="651"/>
                </a:lnTo>
                <a:lnTo>
                  <a:pt x="231" y="648"/>
                </a:lnTo>
                <a:lnTo>
                  <a:pt x="237" y="646"/>
                </a:lnTo>
                <a:lnTo>
                  <a:pt x="243" y="645"/>
                </a:lnTo>
                <a:lnTo>
                  <a:pt x="249" y="643"/>
                </a:lnTo>
                <a:lnTo>
                  <a:pt x="255" y="643"/>
                </a:lnTo>
                <a:lnTo>
                  <a:pt x="261" y="643"/>
                </a:lnTo>
                <a:lnTo>
                  <a:pt x="267" y="645"/>
                </a:lnTo>
                <a:lnTo>
                  <a:pt x="273" y="646"/>
                </a:lnTo>
                <a:lnTo>
                  <a:pt x="278" y="648"/>
                </a:lnTo>
                <a:lnTo>
                  <a:pt x="284" y="651"/>
                </a:lnTo>
                <a:lnTo>
                  <a:pt x="288" y="653"/>
                </a:lnTo>
                <a:lnTo>
                  <a:pt x="293" y="657"/>
                </a:lnTo>
                <a:lnTo>
                  <a:pt x="298" y="661"/>
                </a:lnTo>
                <a:lnTo>
                  <a:pt x="301" y="665"/>
                </a:lnTo>
                <a:lnTo>
                  <a:pt x="304" y="670"/>
                </a:lnTo>
                <a:lnTo>
                  <a:pt x="307" y="674"/>
                </a:lnTo>
                <a:lnTo>
                  <a:pt x="311" y="680"/>
                </a:lnTo>
                <a:lnTo>
                  <a:pt x="312" y="685"/>
                </a:lnTo>
                <a:lnTo>
                  <a:pt x="314" y="692"/>
                </a:lnTo>
                <a:lnTo>
                  <a:pt x="315" y="697"/>
                </a:lnTo>
                <a:lnTo>
                  <a:pt x="315" y="703"/>
                </a:lnTo>
                <a:lnTo>
                  <a:pt x="315" y="710"/>
                </a:lnTo>
                <a:lnTo>
                  <a:pt x="314" y="715"/>
                </a:lnTo>
                <a:lnTo>
                  <a:pt x="312" y="720"/>
                </a:lnTo>
                <a:lnTo>
                  <a:pt x="311" y="727"/>
                </a:lnTo>
                <a:lnTo>
                  <a:pt x="307" y="731"/>
                </a:lnTo>
                <a:lnTo>
                  <a:pt x="304" y="737"/>
                </a:lnTo>
                <a:lnTo>
                  <a:pt x="301" y="741"/>
                </a:lnTo>
                <a:lnTo>
                  <a:pt x="298" y="745"/>
                </a:lnTo>
                <a:lnTo>
                  <a:pt x="293" y="749"/>
                </a:lnTo>
                <a:lnTo>
                  <a:pt x="288" y="753"/>
                </a:lnTo>
                <a:lnTo>
                  <a:pt x="284" y="756"/>
                </a:lnTo>
                <a:lnTo>
                  <a:pt x="278" y="758"/>
                </a:lnTo>
                <a:lnTo>
                  <a:pt x="273" y="760"/>
                </a:lnTo>
                <a:lnTo>
                  <a:pt x="267" y="762"/>
                </a:lnTo>
                <a:lnTo>
                  <a:pt x="261" y="762"/>
                </a:lnTo>
                <a:lnTo>
                  <a:pt x="255" y="763"/>
                </a:lnTo>
                <a:close/>
                <a:moveTo>
                  <a:pt x="883" y="0"/>
                </a:moveTo>
                <a:lnTo>
                  <a:pt x="15" y="0"/>
                </a:lnTo>
                <a:lnTo>
                  <a:pt x="13" y="0"/>
                </a:lnTo>
                <a:lnTo>
                  <a:pt x="10" y="2"/>
                </a:lnTo>
                <a:lnTo>
                  <a:pt x="8" y="3"/>
                </a:lnTo>
                <a:lnTo>
                  <a:pt x="6" y="5"/>
                </a:lnTo>
                <a:lnTo>
                  <a:pt x="3" y="7"/>
                </a:lnTo>
                <a:lnTo>
                  <a:pt x="2" y="10"/>
                </a:lnTo>
                <a:lnTo>
                  <a:pt x="1" y="12"/>
                </a:lnTo>
                <a:lnTo>
                  <a:pt x="0" y="15"/>
                </a:lnTo>
                <a:lnTo>
                  <a:pt x="0" y="883"/>
                </a:lnTo>
                <a:lnTo>
                  <a:pt x="1" y="886"/>
                </a:lnTo>
                <a:lnTo>
                  <a:pt x="2" y="888"/>
                </a:lnTo>
                <a:lnTo>
                  <a:pt x="3" y="892"/>
                </a:lnTo>
                <a:lnTo>
                  <a:pt x="6" y="894"/>
                </a:lnTo>
                <a:lnTo>
                  <a:pt x="8" y="895"/>
                </a:lnTo>
                <a:lnTo>
                  <a:pt x="10" y="897"/>
                </a:lnTo>
                <a:lnTo>
                  <a:pt x="13" y="897"/>
                </a:lnTo>
                <a:lnTo>
                  <a:pt x="15" y="898"/>
                </a:lnTo>
                <a:lnTo>
                  <a:pt x="883" y="898"/>
                </a:lnTo>
                <a:lnTo>
                  <a:pt x="886" y="897"/>
                </a:lnTo>
                <a:lnTo>
                  <a:pt x="888" y="897"/>
                </a:lnTo>
                <a:lnTo>
                  <a:pt x="892" y="895"/>
                </a:lnTo>
                <a:lnTo>
                  <a:pt x="894" y="894"/>
                </a:lnTo>
                <a:lnTo>
                  <a:pt x="896" y="892"/>
                </a:lnTo>
                <a:lnTo>
                  <a:pt x="897" y="888"/>
                </a:lnTo>
                <a:lnTo>
                  <a:pt x="898" y="886"/>
                </a:lnTo>
                <a:lnTo>
                  <a:pt x="898" y="883"/>
                </a:lnTo>
                <a:lnTo>
                  <a:pt x="898" y="15"/>
                </a:lnTo>
                <a:lnTo>
                  <a:pt x="898" y="12"/>
                </a:lnTo>
                <a:lnTo>
                  <a:pt x="897" y="10"/>
                </a:lnTo>
                <a:lnTo>
                  <a:pt x="896" y="7"/>
                </a:lnTo>
                <a:lnTo>
                  <a:pt x="894" y="5"/>
                </a:lnTo>
                <a:lnTo>
                  <a:pt x="892" y="3"/>
                </a:lnTo>
                <a:lnTo>
                  <a:pt x="888" y="2"/>
                </a:lnTo>
                <a:lnTo>
                  <a:pt x="886" y="0"/>
                </a:lnTo>
                <a:lnTo>
                  <a:pt x="88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extBox 1">
            <a:extLst>
              <a:ext uri="{FF2B5EF4-FFF2-40B4-BE49-F238E27FC236}">
                <a16:creationId xmlns:a16="http://schemas.microsoft.com/office/drawing/2014/main" id="{D8D4CE26-A2FC-414B-E207-66D62881CD44}"/>
              </a:ext>
            </a:extLst>
          </p:cNvPr>
          <p:cNvSpPr txBox="1"/>
          <p:nvPr/>
        </p:nvSpPr>
        <p:spPr>
          <a:xfrm>
            <a:off x="5270293" y="718875"/>
            <a:ext cx="1651414" cy="400110"/>
          </a:xfrm>
          <a:prstGeom prst="rect">
            <a:avLst/>
          </a:prstGeom>
          <a:solidFill>
            <a:schemeClr val="tx2">
              <a:lumMod val="60000"/>
              <a:lumOff val="40000"/>
            </a:schemeClr>
          </a:solidFill>
        </p:spPr>
        <p:txBody>
          <a:bodyPr wrap="none" rtlCol="0">
            <a:spAutoFit/>
          </a:bodyPr>
          <a:lstStyle/>
          <a:p>
            <a:r>
              <a:rPr lang="en-GB" sz="2000" dirty="0">
                <a:solidFill>
                  <a:schemeClr val="tx1">
                    <a:lumMod val="75000"/>
                    <a:lumOff val="25000"/>
                  </a:schemeClr>
                </a:solidFill>
                <a:latin typeface="Aharoni" panose="02010803020104030203" pitchFamily="2" charset="-79"/>
                <a:cs typeface="Aharoni" panose="02010803020104030203" pitchFamily="2" charset="-79"/>
              </a:rPr>
              <a:t>CASE STUDY</a:t>
            </a:r>
          </a:p>
        </p:txBody>
      </p:sp>
      <p:sp>
        <p:nvSpPr>
          <p:cNvPr id="5" name="TextBox 4">
            <a:extLst>
              <a:ext uri="{FF2B5EF4-FFF2-40B4-BE49-F238E27FC236}">
                <a16:creationId xmlns:a16="http://schemas.microsoft.com/office/drawing/2014/main" id="{F50B8845-192F-C9EE-02C7-D79FAF274D1F}"/>
              </a:ext>
            </a:extLst>
          </p:cNvPr>
          <p:cNvSpPr txBox="1"/>
          <p:nvPr/>
        </p:nvSpPr>
        <p:spPr>
          <a:xfrm>
            <a:off x="9558574" y="6401898"/>
            <a:ext cx="2404826" cy="369332"/>
          </a:xfrm>
          <a:prstGeom prst="rect">
            <a:avLst/>
          </a:prstGeom>
          <a:solidFill>
            <a:schemeClr val="bg2">
              <a:lumMod val="90000"/>
            </a:schemeClr>
          </a:solidFill>
        </p:spPr>
        <p:txBody>
          <a:bodyPr wrap="none" rtlCol="0">
            <a:spAutoFit/>
          </a:bodyPr>
          <a:lstStyle/>
          <a:p>
            <a:r>
              <a:rPr lang="en-GB" dirty="0">
                <a:latin typeface="Bahnschrift Light SemiCondensed" panose="020B0502040204020203" pitchFamily="34" charset="0"/>
              </a:rPr>
              <a:t>FATIMA SULMAN 2613780</a:t>
            </a:r>
          </a:p>
        </p:txBody>
      </p:sp>
    </p:spTree>
    <p:extLst>
      <p:ext uri="{BB962C8B-B14F-4D97-AF65-F5344CB8AC3E}">
        <p14:creationId xmlns:p14="http://schemas.microsoft.com/office/powerpoint/2010/main" val="3299715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9609897" y="704152"/>
            <a:ext cx="2582103"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CHOSING THE WORK-PLACE TASK</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704152"/>
            <a:ext cx="2849128"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811786" y="2827833"/>
            <a:ext cx="4696364" cy="2095613"/>
          </a:xfrm>
          <a:prstGeom prst="trapezoid">
            <a:avLst/>
          </a:prstGeom>
          <a:solidFill>
            <a:schemeClr val="accent2">
              <a:lumMod val="20000"/>
              <a:lumOff val="80000"/>
            </a:schemeClr>
          </a:solidFill>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2064666" y="2792618"/>
            <a:ext cx="4535935" cy="2268051"/>
          </a:xfrm>
          <a:prstGeom prst="trapezoid">
            <a:avLst/>
          </a:prstGeom>
          <a:solidFill>
            <a:schemeClr val="accent4">
              <a:lumMod val="20000"/>
              <a:lumOff val="80000"/>
            </a:schemeClr>
          </a:solidFill>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5067406" y="2713012"/>
            <a:ext cx="4336142" cy="2155685"/>
          </a:xfrm>
          <a:prstGeom prst="trapezoid">
            <a:avLst/>
          </a:prstGeom>
          <a:solidFill>
            <a:schemeClr val="accent2">
              <a:lumMod val="20000"/>
              <a:lumOff val="80000"/>
            </a:schemeClr>
          </a:solidFill>
          <a:ln>
            <a:solidFill>
              <a:schemeClr val="tx1"/>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Trapezoid 44">
            <a:extLst>
              <a:ext uri="{FF2B5EF4-FFF2-40B4-BE49-F238E27FC236}">
                <a16:creationId xmlns:a16="http://schemas.microsoft.com/office/drawing/2014/main" id="{F79B51BB-1B30-4ED8-B26D-21EE8BC675B2}"/>
              </a:ext>
              <a:ext uri="{C183D7F6-B498-43B3-948B-1728B52AA6E4}">
                <adec:decorative xmlns:adec="http://schemas.microsoft.com/office/drawing/2017/decorative" val="1"/>
              </a:ext>
            </a:extLst>
          </p:cNvPr>
          <p:cNvSpPr/>
          <p:nvPr/>
        </p:nvSpPr>
        <p:spPr>
          <a:xfrm rot="5400000">
            <a:off x="8060773" y="2799156"/>
            <a:ext cx="4336142" cy="2155686"/>
          </a:xfrm>
          <a:prstGeom prst="trapezoid">
            <a:avLst/>
          </a:prstGeom>
          <a:solidFill>
            <a:schemeClr val="accent4">
              <a:lumMod val="20000"/>
              <a:lumOff val="80000"/>
            </a:schemeClr>
          </a:solidFill>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8AA18108-5B8B-4147-84A7-D30A16BEC4EA}"/>
              </a:ext>
            </a:extLst>
          </p:cNvPr>
          <p:cNvSpPr/>
          <p:nvPr/>
        </p:nvSpPr>
        <p:spPr>
          <a:xfrm>
            <a:off x="406307" y="2406666"/>
            <a:ext cx="1900260" cy="2923877"/>
          </a:xfrm>
          <a:prstGeom prst="rect">
            <a:avLst/>
          </a:prstGeom>
        </p:spPr>
        <p:txBody>
          <a:bodyPr wrap="square" lIns="0" tIns="0" rIns="0" bIns="0" anchor="t">
            <a:spAutoFit/>
          </a:bodyPr>
          <a:lstStyle/>
          <a:p>
            <a:pPr marL="285750" indent="-285750" algn="ctr">
              <a:lnSpc>
                <a:spcPts val="1900"/>
              </a:lnSpc>
              <a:buFont typeface="Arial" panose="020B0604020202020204" pitchFamily="34" charset="0"/>
              <a:buChar char="•"/>
            </a:pPr>
            <a:r>
              <a:rPr lang="en-US" sz="2000" b="1" i="1" dirty="0">
                <a:cs typeface="Segoe UI" panose="020B0502040204020203" pitchFamily="34" charset="0"/>
              </a:rPr>
              <a:t>“</a:t>
            </a:r>
            <a:r>
              <a:rPr lang="en-US" sz="2000" b="1" dirty="0">
                <a:cs typeface="Segoe UI" panose="020B0502040204020203" pitchFamily="34" charset="0"/>
              </a:rPr>
              <a:t>Making formal record of  patient's medical care provided, observations, well-being and anything else that follows up” (Stewart 2026).</a:t>
            </a:r>
          </a:p>
          <a:p>
            <a:pPr algn="ctr">
              <a:lnSpc>
                <a:spcPts val="1900"/>
              </a:lnSpc>
            </a:pPr>
            <a:r>
              <a:rPr lang="en-US" sz="2000" b="1" dirty="0">
                <a:cs typeface="Segoe UI" panose="020B0502040204020203" pitchFamily="34" charset="0"/>
              </a:rPr>
              <a:t> </a:t>
            </a:r>
            <a:r>
              <a:rPr lang="en-US" sz="2000" dirty="0">
                <a:cs typeface="Segoe UI" panose="020B0502040204020203" pitchFamily="34" charset="0"/>
              </a:rPr>
              <a:t>  </a:t>
            </a:r>
            <a:endParaRPr lang="en-US" sz="1400" dirty="0">
              <a:cs typeface="Segoe UI" panose="020B0502040204020203" pitchFamily="34" charset="0"/>
            </a:endParaRPr>
          </a:p>
        </p:txBody>
      </p:sp>
      <p:sp>
        <p:nvSpPr>
          <p:cNvPr id="53" name="Rectangle 52">
            <a:extLst>
              <a:ext uri="{FF2B5EF4-FFF2-40B4-BE49-F238E27FC236}">
                <a16:creationId xmlns:a16="http://schemas.microsoft.com/office/drawing/2014/main" id="{E1535E1C-6EBC-45D8-BCE1-D5B947A61FB6}"/>
              </a:ext>
            </a:extLst>
          </p:cNvPr>
          <p:cNvSpPr/>
          <p:nvPr/>
        </p:nvSpPr>
        <p:spPr>
          <a:xfrm>
            <a:off x="5219979" y="3653603"/>
            <a:ext cx="1752042" cy="223394"/>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 </a:t>
            </a:r>
          </a:p>
        </p:txBody>
      </p:sp>
      <p:sp>
        <p:nvSpPr>
          <p:cNvPr id="54" name="Rectangle 53">
            <a:extLst>
              <a:ext uri="{FF2B5EF4-FFF2-40B4-BE49-F238E27FC236}">
                <a16:creationId xmlns:a16="http://schemas.microsoft.com/office/drawing/2014/main" id="{28FF18A5-7B4E-4493-B38D-E732E033F82F}"/>
              </a:ext>
            </a:extLst>
          </p:cNvPr>
          <p:cNvSpPr/>
          <p:nvPr/>
        </p:nvSpPr>
        <p:spPr>
          <a:xfrm>
            <a:off x="9297324" y="2668846"/>
            <a:ext cx="1752042" cy="2192908"/>
          </a:xfrm>
          <a:prstGeom prst="rect">
            <a:avLst/>
          </a:prstGeom>
        </p:spPr>
        <p:txBody>
          <a:bodyPr wrap="square" lIns="0" tIns="0" rIns="0" bIns="0" anchor="t">
            <a:spAutoFit/>
          </a:bodyPr>
          <a:lstStyle/>
          <a:p>
            <a:pPr marL="285750" indent="-285750" algn="ctr">
              <a:lnSpc>
                <a:spcPts val="1900"/>
              </a:lnSpc>
              <a:buFont typeface="Arial" panose="020B0604020202020204" pitchFamily="34" charset="0"/>
              <a:buChar char="•"/>
            </a:pPr>
            <a:r>
              <a:rPr lang="en-US" b="1" dirty="0">
                <a:cs typeface="Segoe UI" panose="020B0502040204020203" pitchFamily="34" charset="0"/>
              </a:rPr>
              <a:t>Maintaining and making sure the patient’s past medical history is complete, up to date and have  been recorded</a:t>
            </a:r>
            <a:r>
              <a:rPr lang="en-US" sz="1400" b="1" dirty="0">
                <a:cs typeface="Segoe UI" panose="020B0502040204020203" pitchFamily="34" charset="0"/>
              </a:rPr>
              <a:t>.</a:t>
            </a:r>
            <a:endParaRPr lang="en-US" sz="1400" b="1" dirty="0">
              <a:solidFill>
                <a:schemeClr val="bg1"/>
              </a:solidFill>
              <a:cs typeface="Segoe UI" panose="020B0502040204020203" pitchFamily="34" charset="0"/>
            </a:endParaRPr>
          </a:p>
        </p:txBody>
      </p:sp>
      <p:sp>
        <p:nvSpPr>
          <p:cNvPr id="3" name="TextBox 2">
            <a:extLst>
              <a:ext uri="{FF2B5EF4-FFF2-40B4-BE49-F238E27FC236}">
                <a16:creationId xmlns:a16="http://schemas.microsoft.com/office/drawing/2014/main" id="{D4C91ABF-7E8F-2E2B-D7AF-DE48A47B24CC}"/>
              </a:ext>
            </a:extLst>
          </p:cNvPr>
          <p:cNvSpPr txBox="1"/>
          <p:nvPr/>
        </p:nvSpPr>
        <p:spPr>
          <a:xfrm>
            <a:off x="3773705" y="704152"/>
            <a:ext cx="4644589" cy="400110"/>
          </a:xfrm>
          <a:prstGeom prst="rect">
            <a:avLst/>
          </a:prstGeom>
          <a:solidFill>
            <a:schemeClr val="tx2">
              <a:lumMod val="60000"/>
              <a:lumOff val="40000"/>
            </a:schemeClr>
          </a:solidFill>
        </p:spPr>
        <p:txBody>
          <a:bodyPr wrap="square" rtlCol="0">
            <a:spAutoFit/>
          </a:bodyPr>
          <a:lstStyle/>
          <a:p>
            <a:r>
              <a:rPr lang="en-GB" sz="2000" b="1" dirty="0">
                <a:solidFill>
                  <a:schemeClr val="tx1">
                    <a:lumMod val="75000"/>
                    <a:lumOff val="25000"/>
                  </a:schemeClr>
                </a:solidFill>
                <a:latin typeface="Aharoni" panose="02010803020104030203" pitchFamily="2" charset="-79"/>
                <a:cs typeface="Aharoni" panose="02010803020104030203" pitchFamily="2" charset="-79"/>
              </a:rPr>
              <a:t>WRITING CARE RELATED DOCUMENTS </a:t>
            </a:r>
          </a:p>
        </p:txBody>
      </p:sp>
      <p:sp>
        <p:nvSpPr>
          <p:cNvPr id="7" name="TextBox 6">
            <a:extLst>
              <a:ext uri="{FF2B5EF4-FFF2-40B4-BE49-F238E27FC236}">
                <a16:creationId xmlns:a16="http://schemas.microsoft.com/office/drawing/2014/main" id="{1E09120F-C004-2803-52E0-64021DAF86CD}"/>
              </a:ext>
            </a:extLst>
          </p:cNvPr>
          <p:cNvSpPr txBox="1"/>
          <p:nvPr/>
        </p:nvSpPr>
        <p:spPr>
          <a:xfrm>
            <a:off x="3118477" y="2218483"/>
            <a:ext cx="2086978" cy="3416320"/>
          </a:xfrm>
          <a:prstGeom prst="rect">
            <a:avLst/>
          </a:prstGeom>
          <a:noFill/>
        </p:spPr>
        <p:txBody>
          <a:bodyPr wrap="square" rtlCol="0">
            <a:spAutoFit/>
          </a:bodyPr>
          <a:lstStyle/>
          <a:p>
            <a:pPr marL="285750" indent="-285750" algn="ctr">
              <a:buFont typeface="Arial" panose="020B0604020202020204" pitchFamily="34" charset="0"/>
              <a:buChar char="•"/>
            </a:pPr>
            <a:r>
              <a:rPr lang="en-GB" b="1" dirty="0"/>
              <a:t>Record keeping in health and social care maybe daily notes or formal assessments having the same aim “to provide right  information at the right time”  (Petty 2025)</a:t>
            </a:r>
          </a:p>
        </p:txBody>
      </p:sp>
      <p:sp>
        <p:nvSpPr>
          <p:cNvPr id="16" name="TextBox 15">
            <a:extLst>
              <a:ext uri="{FF2B5EF4-FFF2-40B4-BE49-F238E27FC236}">
                <a16:creationId xmlns:a16="http://schemas.microsoft.com/office/drawing/2014/main" id="{56F0C72D-A2D6-B49D-2351-8837AF17DCD2}"/>
              </a:ext>
            </a:extLst>
          </p:cNvPr>
          <p:cNvSpPr txBox="1"/>
          <p:nvPr/>
        </p:nvSpPr>
        <p:spPr>
          <a:xfrm>
            <a:off x="6205846" y="2554343"/>
            <a:ext cx="1890785" cy="2585323"/>
          </a:xfrm>
          <a:prstGeom prst="rect">
            <a:avLst/>
          </a:prstGeom>
          <a:noFill/>
        </p:spPr>
        <p:txBody>
          <a:bodyPr wrap="square" rtlCol="0">
            <a:spAutoFit/>
          </a:bodyPr>
          <a:lstStyle/>
          <a:p>
            <a:pPr marL="285750" indent="-285750" algn="ctr">
              <a:buFont typeface="Arial" panose="020B0604020202020204" pitchFamily="34" charset="0"/>
              <a:buChar char="•"/>
            </a:pPr>
            <a:r>
              <a:rPr lang="en-GB" b="1" dirty="0"/>
              <a:t>Documenting patients complete, legible, timely and secure healthcare context </a:t>
            </a:r>
          </a:p>
          <a:p>
            <a:pPr algn="ctr"/>
            <a:r>
              <a:rPr lang="en-GB" b="1" dirty="0"/>
              <a:t>    (My learning </a:t>
            </a:r>
          </a:p>
          <a:p>
            <a:pPr algn="ctr"/>
            <a:r>
              <a:rPr lang="en-GB" b="1" dirty="0"/>
              <a:t>2026).</a:t>
            </a:r>
            <a:endParaRPr lang="en-GB" dirty="0"/>
          </a:p>
        </p:txBody>
      </p:sp>
      <p:sp>
        <p:nvSpPr>
          <p:cNvPr id="6" name="TextBox 5">
            <a:extLst>
              <a:ext uri="{FF2B5EF4-FFF2-40B4-BE49-F238E27FC236}">
                <a16:creationId xmlns:a16="http://schemas.microsoft.com/office/drawing/2014/main" id="{9EBF9398-6C2C-7F02-3C3B-D4B9902B8379}"/>
              </a:ext>
            </a:extLst>
          </p:cNvPr>
          <p:cNvSpPr txBox="1"/>
          <p:nvPr/>
        </p:nvSpPr>
        <p:spPr>
          <a:xfrm>
            <a:off x="5466659" y="1158125"/>
            <a:ext cx="1258679" cy="369332"/>
          </a:xfrm>
          <a:prstGeom prst="rect">
            <a:avLst/>
          </a:prstGeom>
          <a:solidFill>
            <a:schemeClr val="tx2">
              <a:lumMod val="60000"/>
              <a:lumOff val="40000"/>
            </a:schemeClr>
          </a:solidFill>
          <a:effectLst>
            <a:softEdge rad="63500"/>
          </a:effectLst>
        </p:spPr>
        <p:txBody>
          <a:bodyPr wrap="none" rtlCol="0">
            <a:spAutoFit/>
          </a:bodyPr>
          <a:lstStyle/>
          <a:p>
            <a:pPr algn="ctr"/>
            <a:r>
              <a:rPr lang="en-GB" b="1" dirty="0">
                <a:solidFill>
                  <a:schemeClr val="tx2">
                    <a:lumMod val="75000"/>
                  </a:schemeClr>
                </a:solidFill>
                <a:latin typeface="Aharoni" panose="02010803020104030203" pitchFamily="2" charset="-79"/>
                <a:cs typeface="Aharoni" panose="02010803020104030203" pitchFamily="2" charset="-79"/>
              </a:rPr>
              <a:t>INCLUDES</a:t>
            </a:r>
          </a:p>
        </p:txBody>
      </p:sp>
    </p:spTree>
    <p:extLst>
      <p:ext uri="{BB962C8B-B14F-4D97-AF65-F5344CB8AC3E}">
        <p14:creationId xmlns:p14="http://schemas.microsoft.com/office/powerpoint/2010/main" val="822569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9115425" y="997516"/>
            <a:ext cx="307657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997516"/>
            <a:ext cx="32861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110FB65-8314-5CAA-11B9-5DD8E2EDF88A}"/>
              </a:ext>
            </a:extLst>
          </p:cNvPr>
          <p:cNvSpPr txBox="1"/>
          <p:nvPr/>
        </p:nvSpPr>
        <p:spPr>
          <a:xfrm>
            <a:off x="3698077" y="243572"/>
            <a:ext cx="5312569" cy="523220"/>
          </a:xfrm>
          <a:prstGeom prst="rect">
            <a:avLst/>
          </a:prstGeom>
          <a:noFill/>
        </p:spPr>
        <p:txBody>
          <a:bodyPr wrap="square">
            <a:spAutoFit/>
          </a:bodyPr>
          <a:lstStyle/>
          <a:p>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j-lt"/>
              </a:rPr>
              <a:t>CHOSING THE SUITABLE TOOL</a:t>
            </a:r>
            <a:endParaRPr lang="en-GB"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j-lt"/>
            </a:endParaRPr>
          </a:p>
        </p:txBody>
      </p:sp>
      <p:sp>
        <p:nvSpPr>
          <p:cNvPr id="6" name="TextBox 5">
            <a:extLst>
              <a:ext uri="{FF2B5EF4-FFF2-40B4-BE49-F238E27FC236}">
                <a16:creationId xmlns:a16="http://schemas.microsoft.com/office/drawing/2014/main" id="{2B389B58-AB3D-68A1-5FF2-2C8C623EC062}"/>
              </a:ext>
            </a:extLst>
          </p:cNvPr>
          <p:cNvSpPr txBox="1"/>
          <p:nvPr/>
        </p:nvSpPr>
        <p:spPr>
          <a:xfrm>
            <a:off x="4824138" y="1123950"/>
            <a:ext cx="3060453" cy="400110"/>
          </a:xfrm>
          <a:prstGeom prst="rect">
            <a:avLst/>
          </a:prstGeom>
          <a:solidFill>
            <a:schemeClr val="tx2">
              <a:lumMod val="60000"/>
              <a:lumOff val="40000"/>
            </a:schemeClr>
          </a:solidFill>
        </p:spPr>
        <p:txBody>
          <a:bodyPr wrap="none" rtlCol="0">
            <a:spAutoFit/>
          </a:bodyPr>
          <a:lstStyle/>
          <a:p>
            <a:r>
              <a:rPr lang="en-GB" sz="2000" dirty="0">
                <a:solidFill>
                  <a:schemeClr val="tx1">
                    <a:lumMod val="75000"/>
                    <a:lumOff val="25000"/>
                  </a:schemeClr>
                </a:solidFill>
                <a:latin typeface="Aharoni" panose="02010803020104030203" pitchFamily="2" charset="-79"/>
                <a:cs typeface="Aharoni" panose="02010803020104030203" pitchFamily="2" charset="-79"/>
              </a:rPr>
              <a:t>MICROSOFT WORD APP</a:t>
            </a:r>
          </a:p>
        </p:txBody>
      </p:sp>
      <p:graphicFrame>
        <p:nvGraphicFramePr>
          <p:cNvPr id="12" name="Diagram 11">
            <a:extLst>
              <a:ext uri="{FF2B5EF4-FFF2-40B4-BE49-F238E27FC236}">
                <a16:creationId xmlns:a16="http://schemas.microsoft.com/office/drawing/2014/main" id="{B5CAD522-CAFF-F012-A832-DF87F40B98CD}"/>
              </a:ext>
            </a:extLst>
          </p:cNvPr>
          <p:cNvGraphicFramePr/>
          <p:nvPr>
            <p:extLst>
              <p:ext uri="{D42A27DB-BD31-4B8C-83A1-F6EECF244321}">
                <p14:modId xmlns:p14="http://schemas.microsoft.com/office/powerpoint/2010/main" val="465297597"/>
              </p:ext>
            </p:extLst>
          </p:nvPr>
        </p:nvGraphicFramePr>
        <p:xfrm>
          <a:off x="2225275" y="2238376"/>
          <a:ext cx="8258175" cy="34956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7364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166BC32C-2E11-43D3-963B-9766918E0FE5}"/>
              </a:ext>
            </a:extLst>
          </p:cNvPr>
          <p:cNvSpPr>
            <a:spLocks noGrp="1"/>
          </p:cNvSpPr>
          <p:nvPr>
            <p:ph type="title" idx="4294967295"/>
          </p:nvPr>
        </p:nvSpPr>
        <p:spPr>
          <a:xfrm>
            <a:off x="0" y="365125"/>
            <a:ext cx="10515600" cy="1325563"/>
          </a:xfrm>
        </p:spPr>
        <p:txBody>
          <a:bodyPr/>
          <a:lstStyle/>
          <a:p>
            <a:r>
              <a:rPr lang="en-US" dirty="0"/>
              <a:t>Project analysis slide 6</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548452" y="636235"/>
            <a:ext cx="364354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9577" y="216862"/>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n w="19050" cmpd="dbl">
                  <a:solidFill>
                    <a:schemeClr val="accent3">
                      <a:lumMod val="75000"/>
                    </a:schemeClr>
                  </a:solidFill>
                  <a:prstDash val="solid"/>
                </a:ln>
                <a:effectLst>
                  <a:innerShdw blurRad="177800">
                    <a:schemeClr val="accent3">
                      <a:lumMod val="50000"/>
                    </a:schemeClr>
                  </a:innerShdw>
                </a:effectLst>
                <a:cs typeface="Aharoni" panose="02010803020104030203" pitchFamily="2" charset="-79"/>
              </a:rPr>
              <a:t>MICROSOFT WORD </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29577" y="670413"/>
            <a:ext cx="3342273" cy="13947"/>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3" name="Circle: Hollow 2">
            <a:extLst>
              <a:ext uri="{FF2B5EF4-FFF2-40B4-BE49-F238E27FC236}">
                <a16:creationId xmlns:a16="http://schemas.microsoft.com/office/drawing/2014/main" id="{8DC8DEBA-4D8D-4704-A04E-32A1E0BF41F4}"/>
              </a:ext>
              <a:ext uri="{C183D7F6-B498-43B3-948B-1728B52AA6E4}">
                <adec:decorative xmlns:adec="http://schemas.microsoft.com/office/drawing/2017/decorative" val="1"/>
              </a:ext>
            </a:extLst>
          </p:cNvPr>
          <p:cNvSpPr/>
          <p:nvPr/>
        </p:nvSpPr>
        <p:spPr>
          <a:xfrm>
            <a:off x="3591938" y="2102033"/>
            <a:ext cx="1593858" cy="1593858"/>
          </a:xfrm>
          <a:prstGeom prst="donut">
            <a:avLst>
              <a:gd name="adj" fmla="val 12255"/>
            </a:avLst>
          </a:prstGeom>
          <a:solidFill>
            <a:schemeClr val="tx1">
              <a:lumMod val="65000"/>
              <a:lumOff val="3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2" name="Circle: Hollow 21">
            <a:extLst>
              <a:ext uri="{FF2B5EF4-FFF2-40B4-BE49-F238E27FC236}">
                <a16:creationId xmlns:a16="http://schemas.microsoft.com/office/drawing/2014/main" id="{769CE3F0-8651-4FF1-8CAF-1E986C3831C4}"/>
              </a:ext>
              <a:ext uri="{C183D7F6-B498-43B3-948B-1728B52AA6E4}">
                <adec:decorative xmlns:adec="http://schemas.microsoft.com/office/drawing/2017/decorative" val="1"/>
              </a:ext>
            </a:extLst>
          </p:cNvPr>
          <p:cNvSpPr/>
          <p:nvPr/>
        </p:nvSpPr>
        <p:spPr>
          <a:xfrm>
            <a:off x="4936758" y="2090930"/>
            <a:ext cx="1593858" cy="1593858"/>
          </a:xfrm>
          <a:prstGeom prst="donut">
            <a:avLst>
              <a:gd name="adj" fmla="val 12255"/>
            </a:avLst>
          </a:prstGeom>
          <a:solidFill>
            <a:schemeClr val="bg1">
              <a:lumMod val="9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3" name="Circle: Hollow 22">
            <a:extLst>
              <a:ext uri="{FF2B5EF4-FFF2-40B4-BE49-F238E27FC236}">
                <a16:creationId xmlns:a16="http://schemas.microsoft.com/office/drawing/2014/main" id="{59423939-1DC9-4306-AA5D-6C0111336356}"/>
              </a:ext>
              <a:ext uri="{C183D7F6-B498-43B3-948B-1728B52AA6E4}">
                <adec:decorative xmlns:adec="http://schemas.microsoft.com/office/drawing/2017/decorative" val="1"/>
              </a:ext>
            </a:extLst>
          </p:cNvPr>
          <p:cNvSpPr/>
          <p:nvPr/>
        </p:nvSpPr>
        <p:spPr>
          <a:xfrm>
            <a:off x="6356419" y="2090930"/>
            <a:ext cx="1593858" cy="1593858"/>
          </a:xfrm>
          <a:prstGeom prst="donut">
            <a:avLst>
              <a:gd name="adj" fmla="val 12255"/>
            </a:avLst>
          </a:prstGeom>
          <a:solidFill>
            <a:schemeClr val="tx1">
              <a:lumMod val="65000"/>
              <a:lumOff val="3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Circle: Hollow 23">
            <a:extLst>
              <a:ext uri="{FF2B5EF4-FFF2-40B4-BE49-F238E27FC236}">
                <a16:creationId xmlns:a16="http://schemas.microsoft.com/office/drawing/2014/main" id="{A838DD0B-E018-44D0-A4C0-13DF2FD0288D}"/>
              </a:ext>
              <a:ext uri="{C183D7F6-B498-43B3-948B-1728B52AA6E4}">
                <adec:decorative xmlns:adec="http://schemas.microsoft.com/office/drawing/2017/decorative" val="1"/>
              </a:ext>
            </a:extLst>
          </p:cNvPr>
          <p:cNvSpPr/>
          <p:nvPr/>
        </p:nvSpPr>
        <p:spPr>
          <a:xfrm>
            <a:off x="4241725" y="3277386"/>
            <a:ext cx="1593858" cy="1593858"/>
          </a:xfrm>
          <a:prstGeom prst="donut">
            <a:avLst>
              <a:gd name="adj" fmla="val 12255"/>
            </a:avLst>
          </a:prstGeom>
          <a:solidFill>
            <a:schemeClr val="bg1">
              <a:lumMod val="9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Circle: Hollow 24">
            <a:extLst>
              <a:ext uri="{FF2B5EF4-FFF2-40B4-BE49-F238E27FC236}">
                <a16:creationId xmlns:a16="http://schemas.microsoft.com/office/drawing/2014/main" id="{B5265A05-9A0F-4DEC-9382-F51EEE742251}"/>
              </a:ext>
              <a:ext uri="{C183D7F6-B498-43B3-948B-1728B52AA6E4}">
                <adec:decorative xmlns:adec="http://schemas.microsoft.com/office/drawing/2017/decorative" val="1"/>
              </a:ext>
            </a:extLst>
          </p:cNvPr>
          <p:cNvSpPr/>
          <p:nvPr/>
        </p:nvSpPr>
        <p:spPr>
          <a:xfrm>
            <a:off x="5631791" y="3277386"/>
            <a:ext cx="1593858" cy="1593858"/>
          </a:xfrm>
          <a:prstGeom prst="donut">
            <a:avLst>
              <a:gd name="adj" fmla="val 12255"/>
            </a:avLst>
          </a:prstGeom>
          <a:solidFill>
            <a:schemeClr val="tx1">
              <a:lumMod val="65000"/>
              <a:lumOff val="3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29" name="Circle: Hollow 28">
            <a:extLst>
              <a:ext uri="{FF2B5EF4-FFF2-40B4-BE49-F238E27FC236}">
                <a16:creationId xmlns:a16="http://schemas.microsoft.com/office/drawing/2014/main" id="{8770E695-5D11-488D-931B-4C4259EC25FF}"/>
              </a:ext>
              <a:ext uri="{C183D7F6-B498-43B3-948B-1728B52AA6E4}">
                <adec:decorative xmlns:adec="http://schemas.microsoft.com/office/drawing/2017/decorative" val="1"/>
              </a:ext>
            </a:extLst>
          </p:cNvPr>
          <p:cNvSpPr/>
          <p:nvPr/>
        </p:nvSpPr>
        <p:spPr>
          <a:xfrm>
            <a:off x="7061316" y="3277386"/>
            <a:ext cx="1593858" cy="1593858"/>
          </a:xfrm>
          <a:prstGeom prst="donut">
            <a:avLst>
              <a:gd name="adj" fmla="val 12255"/>
            </a:avLst>
          </a:prstGeom>
          <a:solidFill>
            <a:schemeClr val="bg1">
              <a:lumMod val="9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Rectangle 31">
            <a:extLst>
              <a:ext uri="{FF2B5EF4-FFF2-40B4-BE49-F238E27FC236}">
                <a16:creationId xmlns:a16="http://schemas.microsoft.com/office/drawing/2014/main" id="{16FB0785-0013-474B-B959-F2CC8F4C0C1E}"/>
              </a:ext>
            </a:extLst>
          </p:cNvPr>
          <p:cNvSpPr/>
          <p:nvPr/>
        </p:nvSpPr>
        <p:spPr>
          <a:xfrm>
            <a:off x="329627" y="1405295"/>
            <a:ext cx="3648178" cy="1441870"/>
          </a:xfrm>
          <a:prstGeom prst="rect">
            <a:avLst/>
          </a:prstGeom>
        </p:spPr>
        <p:txBody>
          <a:bodyPr wrap="square" lIns="0" tIns="0" rIns="0" bIns="0" anchor="t">
            <a:spAutoFit/>
          </a:bodyPr>
          <a:lstStyle/>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Keeping a detailed and accurate history is not only important for future reference but can also provide valuable insight in case of a contested medical care or a decision </a:t>
            </a:r>
          </a:p>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Prestige nursing and care</a:t>
            </a:r>
          </a:p>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 (no date).</a:t>
            </a:r>
          </a:p>
        </p:txBody>
      </p:sp>
      <p:sp>
        <p:nvSpPr>
          <p:cNvPr id="36" name="Rectangle 35">
            <a:extLst>
              <a:ext uri="{FF2B5EF4-FFF2-40B4-BE49-F238E27FC236}">
                <a16:creationId xmlns:a16="http://schemas.microsoft.com/office/drawing/2014/main" id="{98F5A313-1C6C-4AEE-8556-576074B1BF06}"/>
              </a:ext>
            </a:extLst>
          </p:cNvPr>
          <p:cNvSpPr/>
          <p:nvPr/>
        </p:nvSpPr>
        <p:spPr>
          <a:xfrm>
            <a:off x="8105775" y="4618383"/>
            <a:ext cx="3632813" cy="1198213"/>
          </a:xfrm>
          <a:prstGeom prst="rect">
            <a:avLst/>
          </a:prstGeom>
        </p:spPr>
        <p:txBody>
          <a:bodyPr wrap="square" lIns="0" tIns="0" rIns="0" bIns="0" anchor="t">
            <a:spAutoFit/>
          </a:bodyPr>
          <a:lstStyle/>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Hence with basic skills, in tools like Microsoft word, drafting medical reports becomes manageable, allowing for structured and well-formatted documents</a:t>
            </a:r>
          </a:p>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Brooklyn campus (2026).</a:t>
            </a:r>
          </a:p>
        </p:txBody>
      </p:sp>
      <p:sp>
        <p:nvSpPr>
          <p:cNvPr id="37" name="Rectangle 36">
            <a:extLst>
              <a:ext uri="{FF2B5EF4-FFF2-40B4-BE49-F238E27FC236}">
                <a16:creationId xmlns:a16="http://schemas.microsoft.com/office/drawing/2014/main" id="{0C310CC8-6624-4352-A642-89EF6FA7DCE6}"/>
              </a:ext>
            </a:extLst>
          </p:cNvPr>
          <p:cNvSpPr/>
          <p:nvPr/>
        </p:nvSpPr>
        <p:spPr>
          <a:xfrm>
            <a:off x="7662840" y="1405295"/>
            <a:ext cx="4190931" cy="1441870"/>
          </a:xfrm>
          <a:prstGeom prst="rect">
            <a:avLst/>
          </a:prstGeom>
        </p:spPr>
        <p:txBody>
          <a:bodyPr wrap="square" lIns="0" tIns="0" rIns="0" bIns="0" anchor="t">
            <a:spAutoFit/>
          </a:bodyPr>
          <a:lstStyle/>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Looking at the prestige value of the designated task. It is highly important everything must be in intelligible English and documented clearly. Word provides us with various structured tools aid in creating detailed and well-written medical reports.</a:t>
            </a:r>
          </a:p>
        </p:txBody>
      </p:sp>
      <p:grpSp>
        <p:nvGrpSpPr>
          <p:cNvPr id="41" name="Group 40" descr="Icon of human being and speech bubble. ">
            <a:extLst>
              <a:ext uri="{FF2B5EF4-FFF2-40B4-BE49-F238E27FC236}">
                <a16:creationId xmlns:a16="http://schemas.microsoft.com/office/drawing/2014/main" id="{F9B9D0B7-66BB-408F-A1CC-EA2209284AAD}"/>
              </a:ext>
            </a:extLst>
          </p:cNvPr>
          <p:cNvGrpSpPr/>
          <p:nvPr/>
        </p:nvGrpSpPr>
        <p:grpSpPr>
          <a:xfrm>
            <a:off x="4204508" y="2708498"/>
            <a:ext cx="378221" cy="380335"/>
            <a:chOff x="3171788" y="779462"/>
            <a:chExt cx="284163" cy="285751"/>
          </a:xfrm>
          <a:solidFill>
            <a:schemeClr val="tx1">
              <a:lumMod val="65000"/>
              <a:lumOff val="35000"/>
            </a:schemeClr>
          </a:solidFill>
        </p:grpSpPr>
        <p:sp>
          <p:nvSpPr>
            <p:cNvPr id="42" name="Freeform 2993">
              <a:extLst>
                <a:ext uri="{FF2B5EF4-FFF2-40B4-BE49-F238E27FC236}">
                  <a16:creationId xmlns:a16="http://schemas.microsoft.com/office/drawing/2014/main" id="{214A5167-4E01-4042-851A-88AFE72AE2DD}"/>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2" name="Freeform 2994">
              <a:extLst>
                <a:ext uri="{FF2B5EF4-FFF2-40B4-BE49-F238E27FC236}">
                  <a16:creationId xmlns:a16="http://schemas.microsoft.com/office/drawing/2014/main" id="{EF3D2201-62FC-4C65-ADA0-327F681139C4}"/>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53" name="Group 52" descr="Icon of books. ">
            <a:extLst>
              <a:ext uri="{FF2B5EF4-FFF2-40B4-BE49-F238E27FC236}">
                <a16:creationId xmlns:a16="http://schemas.microsoft.com/office/drawing/2014/main" id="{8567F01D-3435-4405-B8A9-9C2446E042DD}"/>
              </a:ext>
            </a:extLst>
          </p:cNvPr>
          <p:cNvGrpSpPr/>
          <p:nvPr/>
        </p:nvGrpSpPr>
        <p:grpSpPr>
          <a:xfrm>
            <a:off x="5552564" y="2683614"/>
            <a:ext cx="344413" cy="382447"/>
            <a:chOff x="2608263" y="1920875"/>
            <a:chExt cx="258763" cy="287338"/>
          </a:xfrm>
          <a:solidFill>
            <a:schemeClr val="tx1">
              <a:lumMod val="65000"/>
              <a:lumOff val="35000"/>
            </a:schemeClr>
          </a:solidFill>
        </p:grpSpPr>
        <p:sp>
          <p:nvSpPr>
            <p:cNvPr id="54" name="Rectangle 705">
              <a:extLst>
                <a:ext uri="{FF2B5EF4-FFF2-40B4-BE49-F238E27FC236}">
                  <a16:creationId xmlns:a16="http://schemas.microsoft.com/office/drawing/2014/main" id="{D0A6A593-47E4-4B49-AA6D-52F8874CB4E1}"/>
                </a:ext>
              </a:extLst>
            </p:cNvPr>
            <p:cNvSpPr>
              <a:spLocks noChangeArrowheads="1"/>
            </p:cNvSpPr>
            <p:nvPr/>
          </p:nvSpPr>
          <p:spPr bwMode="auto">
            <a:xfrm>
              <a:off x="2808288" y="2122488"/>
              <a:ext cx="58738"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5" name="Freeform 706">
              <a:extLst>
                <a:ext uri="{FF2B5EF4-FFF2-40B4-BE49-F238E27FC236}">
                  <a16:creationId xmlns:a16="http://schemas.microsoft.com/office/drawing/2014/main" id="{B6E4140A-62C5-4AC5-9815-F2E1EC98F9F6}"/>
                </a:ext>
              </a:extLst>
            </p:cNvPr>
            <p:cNvSpPr>
              <a:spLocks/>
            </p:cNvSpPr>
            <p:nvPr/>
          </p:nvSpPr>
          <p:spPr bwMode="auto">
            <a:xfrm>
              <a:off x="2808288" y="1920875"/>
              <a:ext cx="58738" cy="192088"/>
            </a:xfrm>
            <a:custGeom>
              <a:avLst/>
              <a:gdLst>
                <a:gd name="T0" fmla="*/ 163 w 181"/>
                <a:gd name="T1" fmla="*/ 0 h 602"/>
                <a:gd name="T2" fmla="*/ 158 w 181"/>
                <a:gd name="T3" fmla="*/ 3 h 602"/>
                <a:gd name="T4" fmla="*/ 154 w 181"/>
                <a:gd name="T5" fmla="*/ 7 h 602"/>
                <a:gd name="T6" fmla="*/ 151 w 181"/>
                <a:gd name="T7" fmla="*/ 12 h 602"/>
                <a:gd name="T8" fmla="*/ 151 w 181"/>
                <a:gd name="T9" fmla="*/ 211 h 602"/>
                <a:gd name="T10" fmla="*/ 150 w 181"/>
                <a:gd name="T11" fmla="*/ 222 h 602"/>
                <a:gd name="T12" fmla="*/ 146 w 181"/>
                <a:gd name="T13" fmla="*/ 234 h 602"/>
                <a:gd name="T14" fmla="*/ 141 w 181"/>
                <a:gd name="T15" fmla="*/ 245 h 602"/>
                <a:gd name="T16" fmla="*/ 133 w 181"/>
                <a:gd name="T17" fmla="*/ 254 h 602"/>
                <a:gd name="T18" fmla="*/ 125 w 181"/>
                <a:gd name="T19" fmla="*/ 261 h 602"/>
                <a:gd name="T20" fmla="*/ 114 w 181"/>
                <a:gd name="T21" fmla="*/ 266 h 602"/>
                <a:gd name="T22" fmla="*/ 103 w 181"/>
                <a:gd name="T23" fmla="*/ 270 h 602"/>
                <a:gd name="T24" fmla="*/ 91 w 181"/>
                <a:gd name="T25" fmla="*/ 271 h 602"/>
                <a:gd name="T26" fmla="*/ 78 w 181"/>
                <a:gd name="T27" fmla="*/ 270 h 602"/>
                <a:gd name="T28" fmla="*/ 68 w 181"/>
                <a:gd name="T29" fmla="*/ 266 h 602"/>
                <a:gd name="T30" fmla="*/ 57 w 181"/>
                <a:gd name="T31" fmla="*/ 261 h 602"/>
                <a:gd name="T32" fmla="*/ 48 w 181"/>
                <a:gd name="T33" fmla="*/ 254 h 602"/>
                <a:gd name="T34" fmla="*/ 41 w 181"/>
                <a:gd name="T35" fmla="*/ 245 h 602"/>
                <a:gd name="T36" fmla="*/ 36 w 181"/>
                <a:gd name="T37" fmla="*/ 234 h 602"/>
                <a:gd name="T38" fmla="*/ 32 w 181"/>
                <a:gd name="T39" fmla="*/ 224 h 602"/>
                <a:gd name="T40" fmla="*/ 30 w 181"/>
                <a:gd name="T41" fmla="*/ 211 h 602"/>
                <a:gd name="T42" fmla="*/ 30 w 181"/>
                <a:gd name="T43" fmla="*/ 12 h 602"/>
                <a:gd name="T44" fmla="*/ 28 w 181"/>
                <a:gd name="T45" fmla="*/ 7 h 602"/>
                <a:gd name="T46" fmla="*/ 24 w 181"/>
                <a:gd name="T47" fmla="*/ 3 h 602"/>
                <a:gd name="T48" fmla="*/ 18 w 181"/>
                <a:gd name="T49" fmla="*/ 0 h 602"/>
                <a:gd name="T50" fmla="*/ 13 w 181"/>
                <a:gd name="T51" fmla="*/ 0 h 602"/>
                <a:gd name="T52" fmla="*/ 8 w 181"/>
                <a:gd name="T53" fmla="*/ 3 h 602"/>
                <a:gd name="T54" fmla="*/ 3 w 181"/>
                <a:gd name="T55" fmla="*/ 7 h 602"/>
                <a:gd name="T56" fmla="*/ 1 w 181"/>
                <a:gd name="T57" fmla="*/ 12 h 602"/>
                <a:gd name="T58" fmla="*/ 0 w 181"/>
                <a:gd name="T59" fmla="*/ 211 h 602"/>
                <a:gd name="T60" fmla="*/ 181 w 181"/>
                <a:gd name="T61" fmla="*/ 602 h 602"/>
                <a:gd name="T62" fmla="*/ 181 w 181"/>
                <a:gd name="T63" fmla="*/ 15 h 602"/>
                <a:gd name="T64" fmla="*/ 180 w 181"/>
                <a:gd name="T65" fmla="*/ 9 h 602"/>
                <a:gd name="T66" fmla="*/ 177 w 181"/>
                <a:gd name="T67" fmla="*/ 5 h 602"/>
                <a:gd name="T68" fmla="*/ 172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3" y="0"/>
                  </a:lnTo>
                  <a:lnTo>
                    <a:pt x="160" y="2"/>
                  </a:lnTo>
                  <a:lnTo>
                    <a:pt x="158" y="3"/>
                  </a:lnTo>
                  <a:lnTo>
                    <a:pt x="156" y="5"/>
                  </a:lnTo>
                  <a:lnTo>
                    <a:pt x="154" y="7"/>
                  </a:lnTo>
                  <a:lnTo>
                    <a:pt x="152" y="9"/>
                  </a:lnTo>
                  <a:lnTo>
                    <a:pt x="151" y="12"/>
                  </a:lnTo>
                  <a:lnTo>
                    <a:pt x="151" y="15"/>
                  </a:lnTo>
                  <a:lnTo>
                    <a:pt x="151" y="211"/>
                  </a:lnTo>
                  <a:lnTo>
                    <a:pt x="150" y="217"/>
                  </a:lnTo>
                  <a:lnTo>
                    <a:pt x="150" y="222"/>
                  </a:lnTo>
                  <a:lnTo>
                    <a:pt x="148" y="229"/>
                  </a:lnTo>
                  <a:lnTo>
                    <a:pt x="146" y="234"/>
                  </a:lnTo>
                  <a:lnTo>
                    <a:pt x="144" y="240"/>
                  </a:lnTo>
                  <a:lnTo>
                    <a:pt x="141" y="245"/>
                  </a:lnTo>
                  <a:lnTo>
                    <a:pt x="137" y="249"/>
                  </a:lnTo>
                  <a:lnTo>
                    <a:pt x="133" y="254"/>
                  </a:lnTo>
                  <a:lnTo>
                    <a:pt x="129" y="258"/>
                  </a:lnTo>
                  <a:lnTo>
                    <a:pt x="125" y="261"/>
                  </a:lnTo>
                  <a:lnTo>
                    <a:pt x="119" y="264"/>
                  </a:lnTo>
                  <a:lnTo>
                    <a:pt x="114" y="266"/>
                  </a:lnTo>
                  <a:lnTo>
                    <a:pt x="108" y="269"/>
                  </a:lnTo>
                  <a:lnTo>
                    <a:pt x="103" y="270"/>
                  </a:lnTo>
                  <a:lnTo>
                    <a:pt x="97" y="271"/>
                  </a:lnTo>
                  <a:lnTo>
                    <a:pt x="91" y="271"/>
                  </a:lnTo>
                  <a:lnTo>
                    <a:pt x="85" y="271"/>
                  </a:lnTo>
                  <a:lnTo>
                    <a:pt x="78" y="270"/>
                  </a:lnTo>
                  <a:lnTo>
                    <a:pt x="73" y="269"/>
                  </a:lnTo>
                  <a:lnTo>
                    <a:pt x="68" y="266"/>
                  </a:lnTo>
                  <a:lnTo>
                    <a:pt x="62" y="264"/>
                  </a:lnTo>
                  <a:lnTo>
                    <a:pt x="57" y="261"/>
                  </a:lnTo>
                  <a:lnTo>
                    <a:pt x="53" y="258"/>
                  </a:lnTo>
                  <a:lnTo>
                    <a:pt x="48" y="254"/>
                  </a:lnTo>
                  <a:lnTo>
                    <a:pt x="44" y="249"/>
                  </a:lnTo>
                  <a:lnTo>
                    <a:pt x="41" y="245"/>
                  </a:lnTo>
                  <a:lnTo>
                    <a:pt x="38" y="240"/>
                  </a:lnTo>
                  <a:lnTo>
                    <a:pt x="36" y="234"/>
                  </a:lnTo>
                  <a:lnTo>
                    <a:pt x="33" y="229"/>
                  </a:lnTo>
                  <a:lnTo>
                    <a:pt x="32" y="224"/>
                  </a:lnTo>
                  <a:lnTo>
                    <a:pt x="31" y="217"/>
                  </a:lnTo>
                  <a:lnTo>
                    <a:pt x="30" y="211"/>
                  </a:lnTo>
                  <a:lnTo>
                    <a:pt x="30" y="15"/>
                  </a:lnTo>
                  <a:lnTo>
                    <a:pt x="30" y="12"/>
                  </a:lnTo>
                  <a:lnTo>
                    <a:pt x="29" y="9"/>
                  </a:lnTo>
                  <a:lnTo>
                    <a:pt x="28" y="7"/>
                  </a:lnTo>
                  <a:lnTo>
                    <a:pt x="26" y="5"/>
                  </a:lnTo>
                  <a:lnTo>
                    <a:pt x="24" y="3"/>
                  </a:lnTo>
                  <a:lnTo>
                    <a:pt x="22" y="2"/>
                  </a:lnTo>
                  <a:lnTo>
                    <a:pt x="18" y="0"/>
                  </a:lnTo>
                  <a:lnTo>
                    <a:pt x="15" y="0"/>
                  </a:lnTo>
                  <a:lnTo>
                    <a:pt x="13" y="0"/>
                  </a:lnTo>
                  <a:lnTo>
                    <a:pt x="10" y="2"/>
                  </a:lnTo>
                  <a:lnTo>
                    <a:pt x="8" y="3"/>
                  </a:lnTo>
                  <a:lnTo>
                    <a:pt x="6" y="5"/>
                  </a:lnTo>
                  <a:lnTo>
                    <a:pt x="3" y="7"/>
                  </a:lnTo>
                  <a:lnTo>
                    <a:pt x="1" y="9"/>
                  </a:lnTo>
                  <a:lnTo>
                    <a:pt x="1" y="12"/>
                  </a:lnTo>
                  <a:lnTo>
                    <a:pt x="0" y="15"/>
                  </a:lnTo>
                  <a:lnTo>
                    <a:pt x="0" y="211"/>
                  </a:lnTo>
                  <a:lnTo>
                    <a:pt x="0" y="602"/>
                  </a:lnTo>
                  <a:lnTo>
                    <a:pt x="181" y="602"/>
                  </a:lnTo>
                  <a:lnTo>
                    <a:pt x="181" y="211"/>
                  </a:lnTo>
                  <a:lnTo>
                    <a:pt x="181" y="15"/>
                  </a:lnTo>
                  <a:lnTo>
                    <a:pt x="181" y="12"/>
                  </a:lnTo>
                  <a:lnTo>
                    <a:pt x="180" y="9"/>
                  </a:lnTo>
                  <a:lnTo>
                    <a:pt x="178" y="7"/>
                  </a:lnTo>
                  <a:lnTo>
                    <a:pt x="177" y="5"/>
                  </a:lnTo>
                  <a:lnTo>
                    <a:pt x="175" y="3"/>
                  </a:lnTo>
                  <a:lnTo>
                    <a:pt x="172" y="2"/>
                  </a:lnTo>
                  <a:lnTo>
                    <a:pt x="170"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707">
              <a:extLst>
                <a:ext uri="{FF2B5EF4-FFF2-40B4-BE49-F238E27FC236}">
                  <a16:creationId xmlns:a16="http://schemas.microsoft.com/office/drawing/2014/main" id="{2BB05B54-8B23-444D-95F1-028389DEF5DE}"/>
                </a:ext>
              </a:extLst>
            </p:cNvPr>
            <p:cNvSpPr>
              <a:spLocks/>
            </p:cNvSpPr>
            <p:nvPr/>
          </p:nvSpPr>
          <p:spPr bwMode="auto">
            <a:xfrm>
              <a:off x="2808288" y="2151063"/>
              <a:ext cx="58738" cy="57150"/>
            </a:xfrm>
            <a:custGeom>
              <a:avLst/>
              <a:gdLst>
                <a:gd name="T0" fmla="*/ 0 w 181"/>
                <a:gd name="T1" fmla="*/ 91 h 182"/>
                <a:gd name="T2" fmla="*/ 1 w 181"/>
                <a:gd name="T3" fmla="*/ 100 h 182"/>
                <a:gd name="T4" fmla="*/ 2 w 181"/>
                <a:gd name="T5" fmla="*/ 110 h 182"/>
                <a:gd name="T6" fmla="*/ 4 w 181"/>
                <a:gd name="T7" fmla="*/ 118 h 182"/>
                <a:gd name="T8" fmla="*/ 8 w 181"/>
                <a:gd name="T9" fmla="*/ 126 h 182"/>
                <a:gd name="T10" fmla="*/ 12 w 181"/>
                <a:gd name="T11" fmla="*/ 134 h 182"/>
                <a:gd name="T12" fmla="*/ 16 w 181"/>
                <a:gd name="T13" fmla="*/ 142 h 182"/>
                <a:gd name="T14" fmla="*/ 22 w 181"/>
                <a:gd name="T15" fmla="*/ 148 h 182"/>
                <a:gd name="T16" fmla="*/ 27 w 181"/>
                <a:gd name="T17" fmla="*/ 155 h 182"/>
                <a:gd name="T18" fmla="*/ 33 w 181"/>
                <a:gd name="T19" fmla="*/ 161 h 182"/>
                <a:gd name="T20" fmla="*/ 41 w 181"/>
                <a:gd name="T21" fmla="*/ 165 h 182"/>
                <a:gd name="T22" fmla="*/ 47 w 181"/>
                <a:gd name="T23" fmla="*/ 171 h 182"/>
                <a:gd name="T24" fmla="*/ 56 w 181"/>
                <a:gd name="T25" fmla="*/ 174 h 182"/>
                <a:gd name="T26" fmla="*/ 65 w 181"/>
                <a:gd name="T27" fmla="*/ 177 h 182"/>
                <a:gd name="T28" fmla="*/ 73 w 181"/>
                <a:gd name="T29" fmla="*/ 179 h 182"/>
                <a:gd name="T30" fmla="*/ 82 w 181"/>
                <a:gd name="T31" fmla="*/ 181 h 182"/>
                <a:gd name="T32" fmla="*/ 91 w 181"/>
                <a:gd name="T33" fmla="*/ 182 h 182"/>
                <a:gd name="T34" fmla="*/ 100 w 181"/>
                <a:gd name="T35" fmla="*/ 181 h 182"/>
                <a:gd name="T36" fmla="*/ 110 w 181"/>
                <a:gd name="T37" fmla="*/ 179 h 182"/>
                <a:gd name="T38" fmla="*/ 118 w 181"/>
                <a:gd name="T39" fmla="*/ 177 h 182"/>
                <a:gd name="T40" fmla="*/ 126 w 181"/>
                <a:gd name="T41" fmla="*/ 174 h 182"/>
                <a:gd name="T42" fmla="*/ 134 w 181"/>
                <a:gd name="T43" fmla="*/ 171 h 182"/>
                <a:gd name="T44" fmla="*/ 142 w 181"/>
                <a:gd name="T45" fmla="*/ 165 h 182"/>
                <a:gd name="T46" fmla="*/ 148 w 181"/>
                <a:gd name="T47" fmla="*/ 161 h 182"/>
                <a:gd name="T48" fmla="*/ 155 w 181"/>
                <a:gd name="T49" fmla="*/ 155 h 182"/>
                <a:gd name="T50" fmla="*/ 161 w 181"/>
                <a:gd name="T51" fmla="*/ 148 h 182"/>
                <a:gd name="T52" fmla="*/ 165 w 181"/>
                <a:gd name="T53" fmla="*/ 142 h 182"/>
                <a:gd name="T54" fmla="*/ 171 w 181"/>
                <a:gd name="T55" fmla="*/ 134 h 182"/>
                <a:gd name="T56" fmla="*/ 174 w 181"/>
                <a:gd name="T57" fmla="*/ 126 h 182"/>
                <a:gd name="T58" fmla="*/ 177 w 181"/>
                <a:gd name="T59" fmla="*/ 118 h 182"/>
                <a:gd name="T60" fmla="*/ 179 w 181"/>
                <a:gd name="T61" fmla="*/ 110 h 182"/>
                <a:gd name="T62" fmla="*/ 180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1" y="100"/>
                  </a:lnTo>
                  <a:lnTo>
                    <a:pt x="2" y="110"/>
                  </a:lnTo>
                  <a:lnTo>
                    <a:pt x="4" y="118"/>
                  </a:lnTo>
                  <a:lnTo>
                    <a:pt x="8" y="126"/>
                  </a:lnTo>
                  <a:lnTo>
                    <a:pt x="12" y="134"/>
                  </a:lnTo>
                  <a:lnTo>
                    <a:pt x="16" y="142"/>
                  </a:lnTo>
                  <a:lnTo>
                    <a:pt x="22" y="148"/>
                  </a:lnTo>
                  <a:lnTo>
                    <a:pt x="27" y="155"/>
                  </a:lnTo>
                  <a:lnTo>
                    <a:pt x="33" y="161"/>
                  </a:lnTo>
                  <a:lnTo>
                    <a:pt x="41" y="165"/>
                  </a:lnTo>
                  <a:lnTo>
                    <a:pt x="47" y="171"/>
                  </a:lnTo>
                  <a:lnTo>
                    <a:pt x="56" y="174"/>
                  </a:lnTo>
                  <a:lnTo>
                    <a:pt x="65" y="177"/>
                  </a:lnTo>
                  <a:lnTo>
                    <a:pt x="73" y="179"/>
                  </a:lnTo>
                  <a:lnTo>
                    <a:pt x="82" y="181"/>
                  </a:lnTo>
                  <a:lnTo>
                    <a:pt x="91" y="182"/>
                  </a:lnTo>
                  <a:lnTo>
                    <a:pt x="100" y="181"/>
                  </a:lnTo>
                  <a:lnTo>
                    <a:pt x="110" y="179"/>
                  </a:lnTo>
                  <a:lnTo>
                    <a:pt x="118" y="177"/>
                  </a:lnTo>
                  <a:lnTo>
                    <a:pt x="126" y="174"/>
                  </a:lnTo>
                  <a:lnTo>
                    <a:pt x="134" y="171"/>
                  </a:lnTo>
                  <a:lnTo>
                    <a:pt x="142" y="165"/>
                  </a:lnTo>
                  <a:lnTo>
                    <a:pt x="148" y="161"/>
                  </a:lnTo>
                  <a:lnTo>
                    <a:pt x="155" y="155"/>
                  </a:lnTo>
                  <a:lnTo>
                    <a:pt x="161" y="148"/>
                  </a:lnTo>
                  <a:lnTo>
                    <a:pt x="165" y="142"/>
                  </a:lnTo>
                  <a:lnTo>
                    <a:pt x="171" y="134"/>
                  </a:lnTo>
                  <a:lnTo>
                    <a:pt x="174" y="126"/>
                  </a:lnTo>
                  <a:lnTo>
                    <a:pt x="177" y="118"/>
                  </a:lnTo>
                  <a:lnTo>
                    <a:pt x="179" y="110"/>
                  </a:lnTo>
                  <a:lnTo>
                    <a:pt x="180"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7" name="Freeform 708">
              <a:extLst>
                <a:ext uri="{FF2B5EF4-FFF2-40B4-BE49-F238E27FC236}">
                  <a16:creationId xmlns:a16="http://schemas.microsoft.com/office/drawing/2014/main" id="{FCD192F6-CF13-4B1C-AF7D-85317A2D8C92}"/>
                </a:ext>
              </a:extLst>
            </p:cNvPr>
            <p:cNvSpPr>
              <a:spLocks/>
            </p:cNvSpPr>
            <p:nvPr/>
          </p:nvSpPr>
          <p:spPr bwMode="auto">
            <a:xfrm>
              <a:off x="2833688" y="1930400"/>
              <a:ext cx="9525" cy="57150"/>
            </a:xfrm>
            <a:custGeom>
              <a:avLst/>
              <a:gdLst>
                <a:gd name="T0" fmla="*/ 15 w 30"/>
                <a:gd name="T1" fmla="*/ 181 h 181"/>
                <a:gd name="T2" fmla="*/ 17 w 30"/>
                <a:gd name="T3" fmla="*/ 181 h 181"/>
                <a:gd name="T4" fmla="*/ 21 w 30"/>
                <a:gd name="T5" fmla="*/ 180 h 181"/>
                <a:gd name="T6" fmla="*/ 23 w 30"/>
                <a:gd name="T7" fmla="*/ 179 h 181"/>
                <a:gd name="T8" fmla="*/ 26 w 30"/>
                <a:gd name="T9" fmla="*/ 176 h 181"/>
                <a:gd name="T10" fmla="*/ 27 w 30"/>
                <a:gd name="T11" fmla="*/ 174 h 181"/>
                <a:gd name="T12" fmla="*/ 29 w 30"/>
                <a:gd name="T13" fmla="*/ 172 h 181"/>
                <a:gd name="T14" fmla="*/ 29 w 30"/>
                <a:gd name="T15" fmla="*/ 169 h 181"/>
                <a:gd name="T16" fmla="*/ 30 w 30"/>
                <a:gd name="T17" fmla="*/ 166 h 181"/>
                <a:gd name="T18" fmla="*/ 30 w 30"/>
                <a:gd name="T19" fmla="*/ 16 h 181"/>
                <a:gd name="T20" fmla="*/ 29 w 30"/>
                <a:gd name="T21" fmla="*/ 12 h 181"/>
                <a:gd name="T22" fmla="*/ 29 w 30"/>
                <a:gd name="T23" fmla="*/ 9 h 181"/>
                <a:gd name="T24" fmla="*/ 27 w 30"/>
                <a:gd name="T25" fmla="*/ 7 h 181"/>
                <a:gd name="T26" fmla="*/ 26 w 30"/>
                <a:gd name="T27" fmla="*/ 5 h 181"/>
                <a:gd name="T28" fmla="*/ 23 w 30"/>
                <a:gd name="T29" fmla="*/ 3 h 181"/>
                <a:gd name="T30" fmla="*/ 21 w 30"/>
                <a:gd name="T31" fmla="*/ 2 h 181"/>
                <a:gd name="T32" fmla="*/ 17 w 30"/>
                <a:gd name="T33" fmla="*/ 0 h 181"/>
                <a:gd name="T34" fmla="*/ 15 w 30"/>
                <a:gd name="T35" fmla="*/ 0 h 181"/>
                <a:gd name="T36" fmla="*/ 12 w 30"/>
                <a:gd name="T37" fmla="*/ 0 h 181"/>
                <a:gd name="T38" fmla="*/ 9 w 30"/>
                <a:gd name="T39" fmla="*/ 2 h 181"/>
                <a:gd name="T40" fmla="*/ 7 w 30"/>
                <a:gd name="T41" fmla="*/ 3 h 181"/>
                <a:gd name="T42" fmla="*/ 5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5 w 30"/>
                <a:gd name="T61" fmla="*/ 176 h 181"/>
                <a:gd name="T62" fmla="*/ 7 w 30"/>
                <a:gd name="T63" fmla="*/ 179 h 181"/>
                <a:gd name="T64" fmla="*/ 9 w 30"/>
                <a:gd name="T65" fmla="*/ 180 h 181"/>
                <a:gd name="T66" fmla="*/ 12 w 30"/>
                <a:gd name="T67" fmla="*/ 181 h 181"/>
                <a:gd name="T68" fmla="*/ 15 w 30"/>
                <a:gd name="T69" fmla="*/ 181 h 181"/>
                <a:gd name="T70" fmla="*/ 15 w 30"/>
                <a:gd name="T71"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 h="181">
                  <a:moveTo>
                    <a:pt x="15" y="181"/>
                  </a:moveTo>
                  <a:lnTo>
                    <a:pt x="17" y="181"/>
                  </a:lnTo>
                  <a:lnTo>
                    <a:pt x="21" y="180"/>
                  </a:lnTo>
                  <a:lnTo>
                    <a:pt x="23" y="179"/>
                  </a:lnTo>
                  <a:lnTo>
                    <a:pt x="26" y="176"/>
                  </a:lnTo>
                  <a:lnTo>
                    <a:pt x="27" y="174"/>
                  </a:lnTo>
                  <a:lnTo>
                    <a:pt x="29" y="172"/>
                  </a:lnTo>
                  <a:lnTo>
                    <a:pt x="29" y="169"/>
                  </a:lnTo>
                  <a:lnTo>
                    <a:pt x="30" y="166"/>
                  </a:lnTo>
                  <a:lnTo>
                    <a:pt x="30" y="16"/>
                  </a:lnTo>
                  <a:lnTo>
                    <a:pt x="29" y="12"/>
                  </a:lnTo>
                  <a:lnTo>
                    <a:pt x="29" y="9"/>
                  </a:lnTo>
                  <a:lnTo>
                    <a:pt x="27" y="7"/>
                  </a:lnTo>
                  <a:lnTo>
                    <a:pt x="26" y="5"/>
                  </a:lnTo>
                  <a:lnTo>
                    <a:pt x="23" y="3"/>
                  </a:lnTo>
                  <a:lnTo>
                    <a:pt x="21" y="2"/>
                  </a:lnTo>
                  <a:lnTo>
                    <a:pt x="17" y="0"/>
                  </a:lnTo>
                  <a:lnTo>
                    <a:pt x="15" y="0"/>
                  </a:lnTo>
                  <a:lnTo>
                    <a:pt x="12" y="0"/>
                  </a:lnTo>
                  <a:lnTo>
                    <a:pt x="9" y="2"/>
                  </a:lnTo>
                  <a:lnTo>
                    <a:pt x="7" y="3"/>
                  </a:lnTo>
                  <a:lnTo>
                    <a:pt x="5" y="5"/>
                  </a:lnTo>
                  <a:lnTo>
                    <a:pt x="2" y="7"/>
                  </a:lnTo>
                  <a:lnTo>
                    <a:pt x="1" y="9"/>
                  </a:lnTo>
                  <a:lnTo>
                    <a:pt x="0" y="12"/>
                  </a:lnTo>
                  <a:lnTo>
                    <a:pt x="0" y="16"/>
                  </a:lnTo>
                  <a:lnTo>
                    <a:pt x="0" y="166"/>
                  </a:lnTo>
                  <a:lnTo>
                    <a:pt x="0" y="169"/>
                  </a:lnTo>
                  <a:lnTo>
                    <a:pt x="1" y="172"/>
                  </a:lnTo>
                  <a:lnTo>
                    <a:pt x="2" y="174"/>
                  </a:lnTo>
                  <a:lnTo>
                    <a:pt x="5" y="176"/>
                  </a:lnTo>
                  <a:lnTo>
                    <a:pt x="7" y="179"/>
                  </a:lnTo>
                  <a:lnTo>
                    <a:pt x="9" y="180"/>
                  </a:lnTo>
                  <a:lnTo>
                    <a:pt x="12" y="181"/>
                  </a:lnTo>
                  <a:lnTo>
                    <a:pt x="15"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8" name="Freeform 709">
              <a:extLst>
                <a:ext uri="{FF2B5EF4-FFF2-40B4-BE49-F238E27FC236}">
                  <a16:creationId xmlns:a16="http://schemas.microsoft.com/office/drawing/2014/main" id="{01062624-ADFC-42E8-A6C7-0C7AF44AC72F}"/>
                </a:ext>
              </a:extLst>
            </p:cNvPr>
            <p:cNvSpPr>
              <a:spLocks/>
            </p:cNvSpPr>
            <p:nvPr/>
          </p:nvSpPr>
          <p:spPr bwMode="auto">
            <a:xfrm>
              <a:off x="2741613" y="1920875"/>
              <a:ext cx="57150" cy="192088"/>
            </a:xfrm>
            <a:custGeom>
              <a:avLst/>
              <a:gdLst>
                <a:gd name="T0" fmla="*/ 162 w 180"/>
                <a:gd name="T1" fmla="*/ 0 h 602"/>
                <a:gd name="T2" fmla="*/ 157 w 180"/>
                <a:gd name="T3" fmla="*/ 3 h 602"/>
                <a:gd name="T4" fmla="*/ 153 w 180"/>
                <a:gd name="T5" fmla="*/ 7 h 602"/>
                <a:gd name="T6" fmla="*/ 151 w 180"/>
                <a:gd name="T7" fmla="*/ 12 h 602"/>
                <a:gd name="T8" fmla="*/ 150 w 180"/>
                <a:gd name="T9" fmla="*/ 211 h 602"/>
                <a:gd name="T10" fmla="*/ 149 w 180"/>
                <a:gd name="T11" fmla="*/ 222 h 602"/>
                <a:gd name="T12" fmla="*/ 146 w 180"/>
                <a:gd name="T13" fmla="*/ 234 h 602"/>
                <a:gd name="T14" fmla="*/ 140 w 180"/>
                <a:gd name="T15" fmla="*/ 245 h 602"/>
                <a:gd name="T16" fmla="*/ 133 w 180"/>
                <a:gd name="T17" fmla="*/ 254 h 602"/>
                <a:gd name="T18" fmla="*/ 123 w 180"/>
                <a:gd name="T19" fmla="*/ 261 h 602"/>
                <a:gd name="T20" fmla="*/ 114 w 180"/>
                <a:gd name="T21" fmla="*/ 266 h 602"/>
                <a:gd name="T22" fmla="*/ 102 w 180"/>
                <a:gd name="T23" fmla="*/ 270 h 602"/>
                <a:gd name="T24" fmla="*/ 90 w 180"/>
                <a:gd name="T25" fmla="*/ 271 h 602"/>
                <a:gd name="T26" fmla="*/ 78 w 180"/>
                <a:gd name="T27" fmla="*/ 270 h 602"/>
                <a:gd name="T28" fmla="*/ 66 w 180"/>
                <a:gd name="T29" fmla="*/ 266 h 602"/>
                <a:gd name="T30" fmla="*/ 57 w 180"/>
                <a:gd name="T31" fmla="*/ 261 h 602"/>
                <a:gd name="T32" fmla="*/ 47 w 180"/>
                <a:gd name="T33" fmla="*/ 254 h 602"/>
                <a:gd name="T34" fmla="*/ 41 w 180"/>
                <a:gd name="T35" fmla="*/ 245 h 602"/>
                <a:gd name="T36" fmla="*/ 34 w 180"/>
                <a:gd name="T37" fmla="*/ 234 h 602"/>
                <a:gd name="T38" fmla="*/ 31 w 180"/>
                <a:gd name="T39" fmla="*/ 224 h 602"/>
                <a:gd name="T40" fmla="*/ 30 w 180"/>
                <a:gd name="T41" fmla="*/ 211 h 602"/>
                <a:gd name="T42" fmla="*/ 30 w 180"/>
                <a:gd name="T43" fmla="*/ 12 h 602"/>
                <a:gd name="T44" fmla="*/ 28 w 180"/>
                <a:gd name="T45" fmla="*/ 7 h 602"/>
                <a:gd name="T46" fmla="*/ 24 w 180"/>
                <a:gd name="T47" fmla="*/ 3 h 602"/>
                <a:gd name="T48" fmla="*/ 18 w 180"/>
                <a:gd name="T49" fmla="*/ 0 h 602"/>
                <a:gd name="T50" fmla="*/ 12 w 180"/>
                <a:gd name="T51" fmla="*/ 0 h 602"/>
                <a:gd name="T52" fmla="*/ 6 w 180"/>
                <a:gd name="T53" fmla="*/ 3 h 602"/>
                <a:gd name="T54" fmla="*/ 2 w 180"/>
                <a:gd name="T55" fmla="*/ 7 h 602"/>
                <a:gd name="T56" fmla="*/ 0 w 180"/>
                <a:gd name="T57" fmla="*/ 12 h 602"/>
                <a:gd name="T58" fmla="*/ 0 w 180"/>
                <a:gd name="T59" fmla="*/ 211 h 602"/>
                <a:gd name="T60" fmla="*/ 180 w 180"/>
                <a:gd name="T61" fmla="*/ 602 h 602"/>
                <a:gd name="T62" fmla="*/ 180 w 180"/>
                <a:gd name="T63" fmla="*/ 15 h 602"/>
                <a:gd name="T64" fmla="*/ 179 w 180"/>
                <a:gd name="T65" fmla="*/ 9 h 602"/>
                <a:gd name="T66" fmla="*/ 176 w 180"/>
                <a:gd name="T67" fmla="*/ 5 h 602"/>
                <a:gd name="T68" fmla="*/ 172 w 180"/>
                <a:gd name="T69" fmla="*/ 2 h 602"/>
                <a:gd name="T70" fmla="*/ 165 w 180"/>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0" h="602">
                  <a:moveTo>
                    <a:pt x="165" y="0"/>
                  </a:moveTo>
                  <a:lnTo>
                    <a:pt x="162" y="0"/>
                  </a:lnTo>
                  <a:lnTo>
                    <a:pt x="160" y="2"/>
                  </a:lnTo>
                  <a:lnTo>
                    <a:pt x="157" y="3"/>
                  </a:lnTo>
                  <a:lnTo>
                    <a:pt x="154" y="5"/>
                  </a:lnTo>
                  <a:lnTo>
                    <a:pt x="153" y="7"/>
                  </a:lnTo>
                  <a:lnTo>
                    <a:pt x="151" y="9"/>
                  </a:lnTo>
                  <a:lnTo>
                    <a:pt x="151" y="12"/>
                  </a:lnTo>
                  <a:lnTo>
                    <a:pt x="150" y="15"/>
                  </a:lnTo>
                  <a:lnTo>
                    <a:pt x="150" y="211"/>
                  </a:lnTo>
                  <a:lnTo>
                    <a:pt x="150" y="217"/>
                  </a:lnTo>
                  <a:lnTo>
                    <a:pt x="149" y="222"/>
                  </a:lnTo>
                  <a:lnTo>
                    <a:pt x="148" y="229"/>
                  </a:lnTo>
                  <a:lnTo>
                    <a:pt x="146" y="234"/>
                  </a:lnTo>
                  <a:lnTo>
                    <a:pt x="143" y="240"/>
                  </a:lnTo>
                  <a:lnTo>
                    <a:pt x="140" y="245"/>
                  </a:lnTo>
                  <a:lnTo>
                    <a:pt x="136" y="249"/>
                  </a:lnTo>
                  <a:lnTo>
                    <a:pt x="133" y="254"/>
                  </a:lnTo>
                  <a:lnTo>
                    <a:pt x="129" y="258"/>
                  </a:lnTo>
                  <a:lnTo>
                    <a:pt x="123" y="261"/>
                  </a:lnTo>
                  <a:lnTo>
                    <a:pt x="119" y="264"/>
                  </a:lnTo>
                  <a:lnTo>
                    <a:pt x="114" y="266"/>
                  </a:lnTo>
                  <a:lnTo>
                    <a:pt x="108" y="269"/>
                  </a:lnTo>
                  <a:lnTo>
                    <a:pt x="102" y="270"/>
                  </a:lnTo>
                  <a:lnTo>
                    <a:pt x="96" y="271"/>
                  </a:lnTo>
                  <a:lnTo>
                    <a:pt x="90" y="271"/>
                  </a:lnTo>
                  <a:lnTo>
                    <a:pt x="84" y="271"/>
                  </a:lnTo>
                  <a:lnTo>
                    <a:pt x="78" y="270"/>
                  </a:lnTo>
                  <a:lnTo>
                    <a:pt x="72" y="269"/>
                  </a:lnTo>
                  <a:lnTo>
                    <a:pt x="66" y="266"/>
                  </a:lnTo>
                  <a:lnTo>
                    <a:pt x="61" y="264"/>
                  </a:lnTo>
                  <a:lnTo>
                    <a:pt x="57" y="261"/>
                  </a:lnTo>
                  <a:lnTo>
                    <a:pt x="51" y="258"/>
                  </a:lnTo>
                  <a:lnTo>
                    <a:pt x="47" y="254"/>
                  </a:lnTo>
                  <a:lnTo>
                    <a:pt x="44" y="249"/>
                  </a:lnTo>
                  <a:lnTo>
                    <a:pt x="41" y="245"/>
                  </a:lnTo>
                  <a:lnTo>
                    <a:pt x="37" y="240"/>
                  </a:lnTo>
                  <a:lnTo>
                    <a:pt x="34" y="234"/>
                  </a:lnTo>
                  <a:lnTo>
                    <a:pt x="32" y="229"/>
                  </a:lnTo>
                  <a:lnTo>
                    <a:pt x="31" y="224"/>
                  </a:lnTo>
                  <a:lnTo>
                    <a:pt x="30" y="217"/>
                  </a:lnTo>
                  <a:lnTo>
                    <a:pt x="30" y="211"/>
                  </a:lnTo>
                  <a:lnTo>
                    <a:pt x="30" y="15"/>
                  </a:lnTo>
                  <a:lnTo>
                    <a:pt x="30" y="12"/>
                  </a:lnTo>
                  <a:lnTo>
                    <a:pt x="29" y="9"/>
                  </a:lnTo>
                  <a:lnTo>
                    <a:pt x="28" y="7"/>
                  </a:lnTo>
                  <a:lnTo>
                    <a:pt x="26" y="5"/>
                  </a:lnTo>
                  <a:lnTo>
                    <a:pt x="24" y="3"/>
                  </a:lnTo>
                  <a:lnTo>
                    <a:pt x="20" y="2"/>
                  </a:lnTo>
                  <a:lnTo>
                    <a:pt x="18" y="0"/>
                  </a:lnTo>
                  <a:lnTo>
                    <a:pt x="15" y="0"/>
                  </a:lnTo>
                  <a:lnTo>
                    <a:pt x="12" y="0"/>
                  </a:lnTo>
                  <a:lnTo>
                    <a:pt x="9" y="2"/>
                  </a:lnTo>
                  <a:lnTo>
                    <a:pt x="6" y="3"/>
                  </a:lnTo>
                  <a:lnTo>
                    <a:pt x="4" y="5"/>
                  </a:lnTo>
                  <a:lnTo>
                    <a:pt x="2" y="7"/>
                  </a:lnTo>
                  <a:lnTo>
                    <a:pt x="1" y="9"/>
                  </a:lnTo>
                  <a:lnTo>
                    <a:pt x="0" y="12"/>
                  </a:lnTo>
                  <a:lnTo>
                    <a:pt x="0" y="15"/>
                  </a:lnTo>
                  <a:lnTo>
                    <a:pt x="0" y="211"/>
                  </a:lnTo>
                  <a:lnTo>
                    <a:pt x="0" y="602"/>
                  </a:lnTo>
                  <a:lnTo>
                    <a:pt x="180" y="602"/>
                  </a:lnTo>
                  <a:lnTo>
                    <a:pt x="180" y="211"/>
                  </a:lnTo>
                  <a:lnTo>
                    <a:pt x="180" y="15"/>
                  </a:lnTo>
                  <a:lnTo>
                    <a:pt x="180" y="12"/>
                  </a:lnTo>
                  <a:lnTo>
                    <a:pt x="179" y="9"/>
                  </a:lnTo>
                  <a:lnTo>
                    <a:pt x="178" y="7"/>
                  </a:lnTo>
                  <a:lnTo>
                    <a:pt x="176" y="5"/>
                  </a:lnTo>
                  <a:lnTo>
                    <a:pt x="174" y="3"/>
                  </a:lnTo>
                  <a:lnTo>
                    <a:pt x="172" y="2"/>
                  </a:lnTo>
                  <a:lnTo>
                    <a:pt x="168" y="0"/>
                  </a:lnTo>
                  <a:lnTo>
                    <a:pt x="16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9" name="Freeform 710">
              <a:extLst>
                <a:ext uri="{FF2B5EF4-FFF2-40B4-BE49-F238E27FC236}">
                  <a16:creationId xmlns:a16="http://schemas.microsoft.com/office/drawing/2014/main" id="{8AA6F9D2-5C11-4285-A4B0-23EFFF22BC80}"/>
                </a:ext>
              </a:extLst>
            </p:cNvPr>
            <p:cNvSpPr>
              <a:spLocks/>
            </p:cNvSpPr>
            <p:nvPr/>
          </p:nvSpPr>
          <p:spPr bwMode="auto">
            <a:xfrm>
              <a:off x="2741613" y="2151063"/>
              <a:ext cx="57150" cy="57150"/>
            </a:xfrm>
            <a:custGeom>
              <a:avLst/>
              <a:gdLst>
                <a:gd name="T0" fmla="*/ 0 w 180"/>
                <a:gd name="T1" fmla="*/ 91 h 182"/>
                <a:gd name="T2" fmla="*/ 0 w 180"/>
                <a:gd name="T3" fmla="*/ 100 h 182"/>
                <a:gd name="T4" fmla="*/ 2 w 180"/>
                <a:gd name="T5" fmla="*/ 110 h 182"/>
                <a:gd name="T6" fmla="*/ 4 w 180"/>
                <a:gd name="T7" fmla="*/ 118 h 182"/>
                <a:gd name="T8" fmla="*/ 7 w 180"/>
                <a:gd name="T9" fmla="*/ 126 h 182"/>
                <a:gd name="T10" fmla="*/ 11 w 180"/>
                <a:gd name="T11" fmla="*/ 134 h 182"/>
                <a:gd name="T12" fmla="*/ 15 w 180"/>
                <a:gd name="T13" fmla="*/ 142 h 182"/>
                <a:gd name="T14" fmla="*/ 20 w 180"/>
                <a:gd name="T15" fmla="*/ 148 h 182"/>
                <a:gd name="T16" fmla="*/ 27 w 180"/>
                <a:gd name="T17" fmla="*/ 155 h 182"/>
                <a:gd name="T18" fmla="*/ 33 w 180"/>
                <a:gd name="T19" fmla="*/ 161 h 182"/>
                <a:gd name="T20" fmla="*/ 40 w 180"/>
                <a:gd name="T21" fmla="*/ 165 h 182"/>
                <a:gd name="T22" fmla="*/ 47 w 180"/>
                <a:gd name="T23" fmla="*/ 171 h 182"/>
                <a:gd name="T24" fmla="*/ 55 w 180"/>
                <a:gd name="T25" fmla="*/ 174 h 182"/>
                <a:gd name="T26" fmla="*/ 63 w 180"/>
                <a:gd name="T27" fmla="*/ 177 h 182"/>
                <a:gd name="T28" fmla="*/ 72 w 180"/>
                <a:gd name="T29" fmla="*/ 179 h 182"/>
                <a:gd name="T30" fmla="*/ 80 w 180"/>
                <a:gd name="T31" fmla="*/ 181 h 182"/>
                <a:gd name="T32" fmla="*/ 90 w 180"/>
                <a:gd name="T33" fmla="*/ 182 h 182"/>
                <a:gd name="T34" fmla="*/ 100 w 180"/>
                <a:gd name="T35" fmla="*/ 181 h 182"/>
                <a:gd name="T36" fmla="*/ 108 w 180"/>
                <a:gd name="T37" fmla="*/ 179 h 182"/>
                <a:gd name="T38" fmla="*/ 117 w 180"/>
                <a:gd name="T39" fmla="*/ 177 h 182"/>
                <a:gd name="T40" fmla="*/ 125 w 180"/>
                <a:gd name="T41" fmla="*/ 174 h 182"/>
                <a:gd name="T42" fmla="*/ 133 w 180"/>
                <a:gd name="T43" fmla="*/ 171 h 182"/>
                <a:gd name="T44" fmla="*/ 140 w 180"/>
                <a:gd name="T45" fmla="*/ 165 h 182"/>
                <a:gd name="T46" fmla="*/ 148 w 180"/>
                <a:gd name="T47" fmla="*/ 161 h 182"/>
                <a:gd name="T48" fmla="*/ 154 w 180"/>
                <a:gd name="T49" fmla="*/ 155 h 182"/>
                <a:gd name="T50" fmla="*/ 160 w 180"/>
                <a:gd name="T51" fmla="*/ 148 h 182"/>
                <a:gd name="T52" fmla="*/ 165 w 180"/>
                <a:gd name="T53" fmla="*/ 142 h 182"/>
                <a:gd name="T54" fmla="*/ 169 w 180"/>
                <a:gd name="T55" fmla="*/ 134 h 182"/>
                <a:gd name="T56" fmla="*/ 174 w 180"/>
                <a:gd name="T57" fmla="*/ 126 h 182"/>
                <a:gd name="T58" fmla="*/ 177 w 180"/>
                <a:gd name="T59" fmla="*/ 118 h 182"/>
                <a:gd name="T60" fmla="*/ 179 w 180"/>
                <a:gd name="T61" fmla="*/ 110 h 182"/>
                <a:gd name="T62" fmla="*/ 180 w 180"/>
                <a:gd name="T63" fmla="*/ 100 h 182"/>
                <a:gd name="T64" fmla="*/ 180 w 180"/>
                <a:gd name="T65" fmla="*/ 91 h 182"/>
                <a:gd name="T66" fmla="*/ 180 w 180"/>
                <a:gd name="T67" fmla="*/ 0 h 182"/>
                <a:gd name="T68" fmla="*/ 0 w 180"/>
                <a:gd name="T69" fmla="*/ 0 h 182"/>
                <a:gd name="T70" fmla="*/ 0 w 180"/>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0" h="182">
                  <a:moveTo>
                    <a:pt x="0" y="91"/>
                  </a:moveTo>
                  <a:lnTo>
                    <a:pt x="0" y="100"/>
                  </a:lnTo>
                  <a:lnTo>
                    <a:pt x="2" y="110"/>
                  </a:lnTo>
                  <a:lnTo>
                    <a:pt x="4" y="118"/>
                  </a:lnTo>
                  <a:lnTo>
                    <a:pt x="7" y="126"/>
                  </a:lnTo>
                  <a:lnTo>
                    <a:pt x="11" y="134"/>
                  </a:lnTo>
                  <a:lnTo>
                    <a:pt x="15" y="142"/>
                  </a:lnTo>
                  <a:lnTo>
                    <a:pt x="20" y="148"/>
                  </a:lnTo>
                  <a:lnTo>
                    <a:pt x="27" y="155"/>
                  </a:lnTo>
                  <a:lnTo>
                    <a:pt x="33" y="161"/>
                  </a:lnTo>
                  <a:lnTo>
                    <a:pt x="40" y="165"/>
                  </a:lnTo>
                  <a:lnTo>
                    <a:pt x="47" y="171"/>
                  </a:lnTo>
                  <a:lnTo>
                    <a:pt x="55" y="174"/>
                  </a:lnTo>
                  <a:lnTo>
                    <a:pt x="63" y="177"/>
                  </a:lnTo>
                  <a:lnTo>
                    <a:pt x="72" y="179"/>
                  </a:lnTo>
                  <a:lnTo>
                    <a:pt x="80" y="181"/>
                  </a:lnTo>
                  <a:lnTo>
                    <a:pt x="90" y="182"/>
                  </a:lnTo>
                  <a:lnTo>
                    <a:pt x="100" y="181"/>
                  </a:lnTo>
                  <a:lnTo>
                    <a:pt x="108" y="179"/>
                  </a:lnTo>
                  <a:lnTo>
                    <a:pt x="117" y="177"/>
                  </a:lnTo>
                  <a:lnTo>
                    <a:pt x="125" y="174"/>
                  </a:lnTo>
                  <a:lnTo>
                    <a:pt x="133" y="171"/>
                  </a:lnTo>
                  <a:lnTo>
                    <a:pt x="140" y="165"/>
                  </a:lnTo>
                  <a:lnTo>
                    <a:pt x="148" y="161"/>
                  </a:lnTo>
                  <a:lnTo>
                    <a:pt x="154" y="155"/>
                  </a:lnTo>
                  <a:lnTo>
                    <a:pt x="160" y="148"/>
                  </a:lnTo>
                  <a:lnTo>
                    <a:pt x="165" y="142"/>
                  </a:lnTo>
                  <a:lnTo>
                    <a:pt x="169" y="134"/>
                  </a:lnTo>
                  <a:lnTo>
                    <a:pt x="174" y="126"/>
                  </a:lnTo>
                  <a:lnTo>
                    <a:pt x="177" y="118"/>
                  </a:lnTo>
                  <a:lnTo>
                    <a:pt x="179" y="110"/>
                  </a:lnTo>
                  <a:lnTo>
                    <a:pt x="180" y="100"/>
                  </a:lnTo>
                  <a:lnTo>
                    <a:pt x="180" y="91"/>
                  </a:lnTo>
                  <a:lnTo>
                    <a:pt x="180"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0" name="Rectangle 711">
              <a:extLst>
                <a:ext uri="{FF2B5EF4-FFF2-40B4-BE49-F238E27FC236}">
                  <a16:creationId xmlns:a16="http://schemas.microsoft.com/office/drawing/2014/main" id="{972C0779-96D7-4A7C-B110-5886B8B5DF43}"/>
                </a:ext>
              </a:extLst>
            </p:cNvPr>
            <p:cNvSpPr>
              <a:spLocks noChangeArrowheads="1"/>
            </p:cNvSpPr>
            <p:nvPr/>
          </p:nvSpPr>
          <p:spPr bwMode="auto">
            <a:xfrm>
              <a:off x="2741613"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1" name="Freeform 712">
              <a:extLst>
                <a:ext uri="{FF2B5EF4-FFF2-40B4-BE49-F238E27FC236}">
                  <a16:creationId xmlns:a16="http://schemas.microsoft.com/office/drawing/2014/main" id="{4533D40B-18F2-4A93-B829-E6C6A0AC582E}"/>
                </a:ext>
              </a:extLst>
            </p:cNvPr>
            <p:cNvSpPr>
              <a:spLocks/>
            </p:cNvSpPr>
            <p:nvPr/>
          </p:nvSpPr>
          <p:spPr bwMode="auto">
            <a:xfrm>
              <a:off x="2765425" y="1930400"/>
              <a:ext cx="9525" cy="57150"/>
            </a:xfrm>
            <a:custGeom>
              <a:avLst/>
              <a:gdLst>
                <a:gd name="T0" fmla="*/ 15 w 30"/>
                <a:gd name="T1" fmla="*/ 181 h 181"/>
                <a:gd name="T2" fmla="*/ 18 w 30"/>
                <a:gd name="T3" fmla="*/ 181 h 181"/>
                <a:gd name="T4" fmla="*/ 21 w 30"/>
                <a:gd name="T5" fmla="*/ 180 h 181"/>
                <a:gd name="T6" fmla="*/ 24 w 30"/>
                <a:gd name="T7" fmla="*/ 179 h 181"/>
                <a:gd name="T8" fmla="*/ 26 w 30"/>
                <a:gd name="T9" fmla="*/ 176 h 181"/>
                <a:gd name="T10" fmla="*/ 28 w 30"/>
                <a:gd name="T11" fmla="*/ 174 h 181"/>
                <a:gd name="T12" fmla="*/ 29 w 30"/>
                <a:gd name="T13" fmla="*/ 172 h 181"/>
                <a:gd name="T14" fmla="*/ 30 w 30"/>
                <a:gd name="T15" fmla="*/ 169 h 181"/>
                <a:gd name="T16" fmla="*/ 30 w 30"/>
                <a:gd name="T17" fmla="*/ 166 h 181"/>
                <a:gd name="T18" fmla="*/ 30 w 30"/>
                <a:gd name="T19" fmla="*/ 16 h 181"/>
                <a:gd name="T20" fmla="*/ 30 w 30"/>
                <a:gd name="T21" fmla="*/ 12 h 181"/>
                <a:gd name="T22" fmla="*/ 29 w 30"/>
                <a:gd name="T23" fmla="*/ 9 h 181"/>
                <a:gd name="T24" fmla="*/ 28 w 30"/>
                <a:gd name="T25" fmla="*/ 7 h 181"/>
                <a:gd name="T26" fmla="*/ 26 w 30"/>
                <a:gd name="T27" fmla="*/ 5 h 181"/>
                <a:gd name="T28" fmla="*/ 24 w 30"/>
                <a:gd name="T29" fmla="*/ 3 h 181"/>
                <a:gd name="T30" fmla="*/ 21 w 30"/>
                <a:gd name="T31" fmla="*/ 2 h 181"/>
                <a:gd name="T32" fmla="*/ 18 w 30"/>
                <a:gd name="T33" fmla="*/ 0 h 181"/>
                <a:gd name="T34" fmla="*/ 15 w 30"/>
                <a:gd name="T35" fmla="*/ 0 h 181"/>
                <a:gd name="T36" fmla="*/ 12 w 30"/>
                <a:gd name="T37" fmla="*/ 0 h 181"/>
                <a:gd name="T38" fmla="*/ 10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10 w 30"/>
                <a:gd name="T65" fmla="*/ 180 h 181"/>
                <a:gd name="T66" fmla="*/ 12 w 30"/>
                <a:gd name="T67" fmla="*/ 181 h 181"/>
                <a:gd name="T68" fmla="*/ 15 w 30"/>
                <a:gd name="T69"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0" h="181">
                  <a:moveTo>
                    <a:pt x="15" y="181"/>
                  </a:moveTo>
                  <a:lnTo>
                    <a:pt x="18" y="181"/>
                  </a:lnTo>
                  <a:lnTo>
                    <a:pt x="21" y="180"/>
                  </a:lnTo>
                  <a:lnTo>
                    <a:pt x="24" y="179"/>
                  </a:lnTo>
                  <a:lnTo>
                    <a:pt x="26" y="176"/>
                  </a:lnTo>
                  <a:lnTo>
                    <a:pt x="28" y="174"/>
                  </a:lnTo>
                  <a:lnTo>
                    <a:pt x="29" y="172"/>
                  </a:lnTo>
                  <a:lnTo>
                    <a:pt x="30" y="169"/>
                  </a:lnTo>
                  <a:lnTo>
                    <a:pt x="30" y="166"/>
                  </a:lnTo>
                  <a:lnTo>
                    <a:pt x="30" y="16"/>
                  </a:lnTo>
                  <a:lnTo>
                    <a:pt x="30" y="12"/>
                  </a:lnTo>
                  <a:lnTo>
                    <a:pt x="29" y="9"/>
                  </a:lnTo>
                  <a:lnTo>
                    <a:pt x="28" y="7"/>
                  </a:lnTo>
                  <a:lnTo>
                    <a:pt x="26" y="5"/>
                  </a:lnTo>
                  <a:lnTo>
                    <a:pt x="24" y="3"/>
                  </a:lnTo>
                  <a:lnTo>
                    <a:pt x="21" y="2"/>
                  </a:lnTo>
                  <a:lnTo>
                    <a:pt x="18" y="0"/>
                  </a:lnTo>
                  <a:lnTo>
                    <a:pt x="15" y="0"/>
                  </a:lnTo>
                  <a:lnTo>
                    <a:pt x="12" y="0"/>
                  </a:lnTo>
                  <a:lnTo>
                    <a:pt x="10"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10" y="180"/>
                  </a:lnTo>
                  <a:lnTo>
                    <a:pt x="12"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2" name="Freeform 713">
              <a:extLst>
                <a:ext uri="{FF2B5EF4-FFF2-40B4-BE49-F238E27FC236}">
                  <a16:creationId xmlns:a16="http://schemas.microsoft.com/office/drawing/2014/main" id="{0B3AC97E-B521-48C2-8635-E6E2BFE55FC9}"/>
                </a:ext>
              </a:extLst>
            </p:cNvPr>
            <p:cNvSpPr>
              <a:spLocks/>
            </p:cNvSpPr>
            <p:nvPr/>
          </p:nvSpPr>
          <p:spPr bwMode="auto">
            <a:xfrm>
              <a:off x="2674938" y="2151063"/>
              <a:ext cx="57150" cy="57150"/>
            </a:xfrm>
            <a:custGeom>
              <a:avLst/>
              <a:gdLst>
                <a:gd name="T0" fmla="*/ 0 w 181"/>
                <a:gd name="T1" fmla="*/ 91 h 182"/>
                <a:gd name="T2" fmla="*/ 1 w 181"/>
                <a:gd name="T3" fmla="*/ 100 h 182"/>
                <a:gd name="T4" fmla="*/ 2 w 181"/>
                <a:gd name="T5" fmla="*/ 110 h 182"/>
                <a:gd name="T6" fmla="*/ 4 w 181"/>
                <a:gd name="T7" fmla="*/ 118 h 182"/>
                <a:gd name="T8" fmla="*/ 7 w 181"/>
                <a:gd name="T9" fmla="*/ 126 h 182"/>
                <a:gd name="T10" fmla="*/ 11 w 181"/>
                <a:gd name="T11" fmla="*/ 134 h 182"/>
                <a:gd name="T12" fmla="*/ 16 w 181"/>
                <a:gd name="T13" fmla="*/ 142 h 182"/>
                <a:gd name="T14" fmla="*/ 21 w 181"/>
                <a:gd name="T15" fmla="*/ 148 h 182"/>
                <a:gd name="T16" fmla="*/ 26 w 181"/>
                <a:gd name="T17" fmla="*/ 155 h 182"/>
                <a:gd name="T18" fmla="*/ 33 w 181"/>
                <a:gd name="T19" fmla="*/ 161 h 182"/>
                <a:gd name="T20" fmla="*/ 40 w 181"/>
                <a:gd name="T21" fmla="*/ 165 h 182"/>
                <a:gd name="T22" fmla="*/ 47 w 181"/>
                <a:gd name="T23" fmla="*/ 171 h 182"/>
                <a:gd name="T24" fmla="*/ 55 w 181"/>
                <a:gd name="T25" fmla="*/ 174 h 182"/>
                <a:gd name="T26" fmla="*/ 64 w 181"/>
                <a:gd name="T27" fmla="*/ 177 h 182"/>
                <a:gd name="T28" fmla="*/ 73 w 181"/>
                <a:gd name="T29" fmla="*/ 179 h 182"/>
                <a:gd name="T30" fmla="*/ 81 w 181"/>
                <a:gd name="T31" fmla="*/ 181 h 182"/>
                <a:gd name="T32" fmla="*/ 91 w 181"/>
                <a:gd name="T33" fmla="*/ 182 h 182"/>
                <a:gd name="T34" fmla="*/ 99 w 181"/>
                <a:gd name="T35" fmla="*/ 181 h 182"/>
                <a:gd name="T36" fmla="*/ 109 w 181"/>
                <a:gd name="T37" fmla="*/ 179 h 182"/>
                <a:gd name="T38" fmla="*/ 118 w 181"/>
                <a:gd name="T39" fmla="*/ 177 h 182"/>
                <a:gd name="T40" fmla="*/ 125 w 181"/>
                <a:gd name="T41" fmla="*/ 174 h 182"/>
                <a:gd name="T42" fmla="*/ 134 w 181"/>
                <a:gd name="T43" fmla="*/ 171 h 182"/>
                <a:gd name="T44" fmla="*/ 141 w 181"/>
                <a:gd name="T45" fmla="*/ 165 h 182"/>
                <a:gd name="T46" fmla="*/ 148 w 181"/>
                <a:gd name="T47" fmla="*/ 161 h 182"/>
                <a:gd name="T48" fmla="*/ 154 w 181"/>
                <a:gd name="T49" fmla="*/ 155 h 182"/>
                <a:gd name="T50" fmla="*/ 161 w 181"/>
                <a:gd name="T51" fmla="*/ 148 h 182"/>
                <a:gd name="T52" fmla="*/ 165 w 181"/>
                <a:gd name="T53" fmla="*/ 142 h 182"/>
                <a:gd name="T54" fmla="*/ 170 w 181"/>
                <a:gd name="T55" fmla="*/ 134 h 182"/>
                <a:gd name="T56" fmla="*/ 173 w 181"/>
                <a:gd name="T57" fmla="*/ 126 h 182"/>
                <a:gd name="T58" fmla="*/ 177 w 181"/>
                <a:gd name="T59" fmla="*/ 118 h 182"/>
                <a:gd name="T60" fmla="*/ 179 w 181"/>
                <a:gd name="T61" fmla="*/ 110 h 182"/>
                <a:gd name="T62" fmla="*/ 180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1" y="100"/>
                  </a:lnTo>
                  <a:lnTo>
                    <a:pt x="2" y="110"/>
                  </a:lnTo>
                  <a:lnTo>
                    <a:pt x="4" y="118"/>
                  </a:lnTo>
                  <a:lnTo>
                    <a:pt x="7" y="126"/>
                  </a:lnTo>
                  <a:lnTo>
                    <a:pt x="11" y="134"/>
                  </a:lnTo>
                  <a:lnTo>
                    <a:pt x="16" y="142"/>
                  </a:lnTo>
                  <a:lnTo>
                    <a:pt x="21" y="148"/>
                  </a:lnTo>
                  <a:lnTo>
                    <a:pt x="26" y="155"/>
                  </a:lnTo>
                  <a:lnTo>
                    <a:pt x="33" y="161"/>
                  </a:lnTo>
                  <a:lnTo>
                    <a:pt x="40" y="165"/>
                  </a:lnTo>
                  <a:lnTo>
                    <a:pt x="47" y="171"/>
                  </a:lnTo>
                  <a:lnTo>
                    <a:pt x="55" y="174"/>
                  </a:lnTo>
                  <a:lnTo>
                    <a:pt x="64" y="177"/>
                  </a:lnTo>
                  <a:lnTo>
                    <a:pt x="73" y="179"/>
                  </a:lnTo>
                  <a:lnTo>
                    <a:pt x="81" y="181"/>
                  </a:lnTo>
                  <a:lnTo>
                    <a:pt x="91" y="182"/>
                  </a:lnTo>
                  <a:lnTo>
                    <a:pt x="99" y="181"/>
                  </a:lnTo>
                  <a:lnTo>
                    <a:pt x="109" y="179"/>
                  </a:lnTo>
                  <a:lnTo>
                    <a:pt x="118" y="177"/>
                  </a:lnTo>
                  <a:lnTo>
                    <a:pt x="125" y="174"/>
                  </a:lnTo>
                  <a:lnTo>
                    <a:pt x="134" y="171"/>
                  </a:lnTo>
                  <a:lnTo>
                    <a:pt x="141" y="165"/>
                  </a:lnTo>
                  <a:lnTo>
                    <a:pt x="148" y="161"/>
                  </a:lnTo>
                  <a:lnTo>
                    <a:pt x="154" y="155"/>
                  </a:lnTo>
                  <a:lnTo>
                    <a:pt x="161" y="148"/>
                  </a:lnTo>
                  <a:lnTo>
                    <a:pt x="165" y="142"/>
                  </a:lnTo>
                  <a:lnTo>
                    <a:pt x="170" y="134"/>
                  </a:lnTo>
                  <a:lnTo>
                    <a:pt x="173" y="126"/>
                  </a:lnTo>
                  <a:lnTo>
                    <a:pt x="177" y="118"/>
                  </a:lnTo>
                  <a:lnTo>
                    <a:pt x="179" y="110"/>
                  </a:lnTo>
                  <a:lnTo>
                    <a:pt x="180"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3" name="Freeform 714">
              <a:extLst>
                <a:ext uri="{FF2B5EF4-FFF2-40B4-BE49-F238E27FC236}">
                  <a16:creationId xmlns:a16="http://schemas.microsoft.com/office/drawing/2014/main" id="{7F864FC8-AB3C-49D8-83BB-14DA025641EE}"/>
                </a:ext>
              </a:extLst>
            </p:cNvPr>
            <p:cNvSpPr>
              <a:spLocks/>
            </p:cNvSpPr>
            <p:nvPr/>
          </p:nvSpPr>
          <p:spPr bwMode="auto">
            <a:xfrm>
              <a:off x="2674938" y="1920875"/>
              <a:ext cx="57150" cy="192088"/>
            </a:xfrm>
            <a:custGeom>
              <a:avLst/>
              <a:gdLst>
                <a:gd name="T0" fmla="*/ 163 w 181"/>
                <a:gd name="T1" fmla="*/ 0 h 602"/>
                <a:gd name="T2" fmla="*/ 157 w 181"/>
                <a:gd name="T3" fmla="*/ 3 h 602"/>
                <a:gd name="T4" fmla="*/ 153 w 181"/>
                <a:gd name="T5" fmla="*/ 7 h 602"/>
                <a:gd name="T6" fmla="*/ 151 w 181"/>
                <a:gd name="T7" fmla="*/ 12 h 602"/>
                <a:gd name="T8" fmla="*/ 151 w 181"/>
                <a:gd name="T9" fmla="*/ 211 h 602"/>
                <a:gd name="T10" fmla="*/ 150 w 181"/>
                <a:gd name="T11" fmla="*/ 222 h 602"/>
                <a:gd name="T12" fmla="*/ 146 w 181"/>
                <a:gd name="T13" fmla="*/ 234 h 602"/>
                <a:gd name="T14" fmla="*/ 140 w 181"/>
                <a:gd name="T15" fmla="*/ 245 h 602"/>
                <a:gd name="T16" fmla="*/ 133 w 181"/>
                <a:gd name="T17" fmla="*/ 254 h 602"/>
                <a:gd name="T18" fmla="*/ 124 w 181"/>
                <a:gd name="T19" fmla="*/ 261 h 602"/>
                <a:gd name="T20" fmla="*/ 113 w 181"/>
                <a:gd name="T21" fmla="*/ 266 h 602"/>
                <a:gd name="T22" fmla="*/ 103 w 181"/>
                <a:gd name="T23" fmla="*/ 270 h 602"/>
                <a:gd name="T24" fmla="*/ 91 w 181"/>
                <a:gd name="T25" fmla="*/ 271 h 602"/>
                <a:gd name="T26" fmla="*/ 78 w 181"/>
                <a:gd name="T27" fmla="*/ 270 h 602"/>
                <a:gd name="T28" fmla="*/ 67 w 181"/>
                <a:gd name="T29" fmla="*/ 266 h 602"/>
                <a:gd name="T30" fmla="*/ 57 w 181"/>
                <a:gd name="T31" fmla="*/ 261 h 602"/>
                <a:gd name="T32" fmla="*/ 48 w 181"/>
                <a:gd name="T33" fmla="*/ 254 h 602"/>
                <a:gd name="T34" fmla="*/ 40 w 181"/>
                <a:gd name="T35" fmla="*/ 245 h 602"/>
                <a:gd name="T36" fmla="*/ 35 w 181"/>
                <a:gd name="T37" fmla="*/ 234 h 602"/>
                <a:gd name="T38" fmla="*/ 32 w 181"/>
                <a:gd name="T39" fmla="*/ 224 h 602"/>
                <a:gd name="T40" fmla="*/ 30 w 181"/>
                <a:gd name="T41" fmla="*/ 211 h 602"/>
                <a:gd name="T42" fmla="*/ 30 w 181"/>
                <a:gd name="T43" fmla="*/ 12 h 602"/>
                <a:gd name="T44" fmla="*/ 28 w 181"/>
                <a:gd name="T45" fmla="*/ 7 h 602"/>
                <a:gd name="T46" fmla="*/ 23 w 181"/>
                <a:gd name="T47" fmla="*/ 3 h 602"/>
                <a:gd name="T48" fmla="*/ 18 w 181"/>
                <a:gd name="T49" fmla="*/ 0 h 602"/>
                <a:gd name="T50" fmla="*/ 13 w 181"/>
                <a:gd name="T51" fmla="*/ 0 h 602"/>
                <a:gd name="T52" fmla="*/ 7 w 181"/>
                <a:gd name="T53" fmla="*/ 3 h 602"/>
                <a:gd name="T54" fmla="*/ 3 w 181"/>
                <a:gd name="T55" fmla="*/ 7 h 602"/>
                <a:gd name="T56" fmla="*/ 1 w 181"/>
                <a:gd name="T57" fmla="*/ 12 h 602"/>
                <a:gd name="T58" fmla="*/ 0 w 181"/>
                <a:gd name="T59" fmla="*/ 211 h 602"/>
                <a:gd name="T60" fmla="*/ 181 w 181"/>
                <a:gd name="T61" fmla="*/ 602 h 602"/>
                <a:gd name="T62" fmla="*/ 181 w 181"/>
                <a:gd name="T63" fmla="*/ 15 h 602"/>
                <a:gd name="T64" fmla="*/ 180 w 181"/>
                <a:gd name="T65" fmla="*/ 9 h 602"/>
                <a:gd name="T66" fmla="*/ 177 w 181"/>
                <a:gd name="T67" fmla="*/ 5 h 602"/>
                <a:gd name="T68" fmla="*/ 171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3" y="0"/>
                  </a:lnTo>
                  <a:lnTo>
                    <a:pt x="159" y="2"/>
                  </a:lnTo>
                  <a:lnTo>
                    <a:pt x="157" y="3"/>
                  </a:lnTo>
                  <a:lnTo>
                    <a:pt x="155" y="5"/>
                  </a:lnTo>
                  <a:lnTo>
                    <a:pt x="153" y="7"/>
                  </a:lnTo>
                  <a:lnTo>
                    <a:pt x="152" y="9"/>
                  </a:lnTo>
                  <a:lnTo>
                    <a:pt x="151" y="12"/>
                  </a:lnTo>
                  <a:lnTo>
                    <a:pt x="151" y="15"/>
                  </a:lnTo>
                  <a:lnTo>
                    <a:pt x="151" y="211"/>
                  </a:lnTo>
                  <a:lnTo>
                    <a:pt x="150" y="217"/>
                  </a:lnTo>
                  <a:lnTo>
                    <a:pt x="150" y="222"/>
                  </a:lnTo>
                  <a:lnTo>
                    <a:pt x="148" y="229"/>
                  </a:lnTo>
                  <a:lnTo>
                    <a:pt x="146" y="234"/>
                  </a:lnTo>
                  <a:lnTo>
                    <a:pt x="143" y="240"/>
                  </a:lnTo>
                  <a:lnTo>
                    <a:pt x="140" y="245"/>
                  </a:lnTo>
                  <a:lnTo>
                    <a:pt x="137" y="249"/>
                  </a:lnTo>
                  <a:lnTo>
                    <a:pt x="133" y="254"/>
                  </a:lnTo>
                  <a:lnTo>
                    <a:pt x="128" y="258"/>
                  </a:lnTo>
                  <a:lnTo>
                    <a:pt x="124" y="261"/>
                  </a:lnTo>
                  <a:lnTo>
                    <a:pt x="119" y="264"/>
                  </a:lnTo>
                  <a:lnTo>
                    <a:pt x="113" y="266"/>
                  </a:lnTo>
                  <a:lnTo>
                    <a:pt x="108" y="269"/>
                  </a:lnTo>
                  <a:lnTo>
                    <a:pt x="103" y="270"/>
                  </a:lnTo>
                  <a:lnTo>
                    <a:pt x="96" y="271"/>
                  </a:lnTo>
                  <a:lnTo>
                    <a:pt x="91" y="271"/>
                  </a:lnTo>
                  <a:lnTo>
                    <a:pt x="84" y="271"/>
                  </a:lnTo>
                  <a:lnTo>
                    <a:pt x="78" y="270"/>
                  </a:lnTo>
                  <a:lnTo>
                    <a:pt x="73" y="269"/>
                  </a:lnTo>
                  <a:lnTo>
                    <a:pt x="67" y="266"/>
                  </a:lnTo>
                  <a:lnTo>
                    <a:pt x="62" y="264"/>
                  </a:lnTo>
                  <a:lnTo>
                    <a:pt x="57" y="261"/>
                  </a:lnTo>
                  <a:lnTo>
                    <a:pt x="52" y="258"/>
                  </a:lnTo>
                  <a:lnTo>
                    <a:pt x="48" y="254"/>
                  </a:lnTo>
                  <a:lnTo>
                    <a:pt x="44" y="249"/>
                  </a:lnTo>
                  <a:lnTo>
                    <a:pt x="40" y="245"/>
                  </a:lnTo>
                  <a:lnTo>
                    <a:pt x="37" y="240"/>
                  </a:lnTo>
                  <a:lnTo>
                    <a:pt x="35" y="234"/>
                  </a:lnTo>
                  <a:lnTo>
                    <a:pt x="33" y="229"/>
                  </a:lnTo>
                  <a:lnTo>
                    <a:pt x="32" y="224"/>
                  </a:lnTo>
                  <a:lnTo>
                    <a:pt x="31" y="217"/>
                  </a:lnTo>
                  <a:lnTo>
                    <a:pt x="30" y="211"/>
                  </a:lnTo>
                  <a:lnTo>
                    <a:pt x="30" y="15"/>
                  </a:lnTo>
                  <a:lnTo>
                    <a:pt x="30" y="12"/>
                  </a:lnTo>
                  <a:lnTo>
                    <a:pt x="29" y="9"/>
                  </a:lnTo>
                  <a:lnTo>
                    <a:pt x="28" y="7"/>
                  </a:lnTo>
                  <a:lnTo>
                    <a:pt x="25" y="5"/>
                  </a:lnTo>
                  <a:lnTo>
                    <a:pt x="23" y="3"/>
                  </a:lnTo>
                  <a:lnTo>
                    <a:pt x="21" y="2"/>
                  </a:lnTo>
                  <a:lnTo>
                    <a:pt x="18" y="0"/>
                  </a:lnTo>
                  <a:lnTo>
                    <a:pt x="15" y="0"/>
                  </a:lnTo>
                  <a:lnTo>
                    <a:pt x="13" y="0"/>
                  </a:lnTo>
                  <a:lnTo>
                    <a:pt x="9" y="2"/>
                  </a:lnTo>
                  <a:lnTo>
                    <a:pt x="7" y="3"/>
                  </a:lnTo>
                  <a:lnTo>
                    <a:pt x="5" y="5"/>
                  </a:lnTo>
                  <a:lnTo>
                    <a:pt x="3" y="7"/>
                  </a:lnTo>
                  <a:lnTo>
                    <a:pt x="2" y="9"/>
                  </a:lnTo>
                  <a:lnTo>
                    <a:pt x="1" y="12"/>
                  </a:lnTo>
                  <a:lnTo>
                    <a:pt x="0" y="15"/>
                  </a:lnTo>
                  <a:lnTo>
                    <a:pt x="0" y="211"/>
                  </a:lnTo>
                  <a:lnTo>
                    <a:pt x="0" y="602"/>
                  </a:lnTo>
                  <a:lnTo>
                    <a:pt x="181" y="602"/>
                  </a:lnTo>
                  <a:lnTo>
                    <a:pt x="181" y="211"/>
                  </a:lnTo>
                  <a:lnTo>
                    <a:pt x="181" y="15"/>
                  </a:lnTo>
                  <a:lnTo>
                    <a:pt x="181" y="12"/>
                  </a:lnTo>
                  <a:lnTo>
                    <a:pt x="180" y="9"/>
                  </a:lnTo>
                  <a:lnTo>
                    <a:pt x="178" y="7"/>
                  </a:lnTo>
                  <a:lnTo>
                    <a:pt x="177" y="5"/>
                  </a:lnTo>
                  <a:lnTo>
                    <a:pt x="174" y="3"/>
                  </a:lnTo>
                  <a:lnTo>
                    <a:pt x="171" y="2"/>
                  </a:lnTo>
                  <a:lnTo>
                    <a:pt x="169"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4" name="Rectangle 715">
              <a:extLst>
                <a:ext uri="{FF2B5EF4-FFF2-40B4-BE49-F238E27FC236}">
                  <a16:creationId xmlns:a16="http://schemas.microsoft.com/office/drawing/2014/main" id="{F62F4F23-3E58-4391-99F6-14D56BFAABEA}"/>
                </a:ext>
              </a:extLst>
            </p:cNvPr>
            <p:cNvSpPr>
              <a:spLocks noChangeArrowheads="1"/>
            </p:cNvSpPr>
            <p:nvPr/>
          </p:nvSpPr>
          <p:spPr bwMode="auto">
            <a:xfrm>
              <a:off x="2674938"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5" name="Freeform 716">
              <a:extLst>
                <a:ext uri="{FF2B5EF4-FFF2-40B4-BE49-F238E27FC236}">
                  <a16:creationId xmlns:a16="http://schemas.microsoft.com/office/drawing/2014/main" id="{66455EB6-E255-40C5-AFB5-4353F1040930}"/>
                </a:ext>
              </a:extLst>
            </p:cNvPr>
            <p:cNvSpPr>
              <a:spLocks/>
            </p:cNvSpPr>
            <p:nvPr/>
          </p:nvSpPr>
          <p:spPr bwMode="auto">
            <a:xfrm>
              <a:off x="2698750" y="1930400"/>
              <a:ext cx="9525" cy="57150"/>
            </a:xfrm>
            <a:custGeom>
              <a:avLst/>
              <a:gdLst>
                <a:gd name="T0" fmla="*/ 15 w 30"/>
                <a:gd name="T1" fmla="*/ 181 h 181"/>
                <a:gd name="T2" fmla="*/ 17 w 30"/>
                <a:gd name="T3" fmla="*/ 181 h 181"/>
                <a:gd name="T4" fmla="*/ 20 w 30"/>
                <a:gd name="T5" fmla="*/ 180 h 181"/>
                <a:gd name="T6" fmla="*/ 22 w 30"/>
                <a:gd name="T7" fmla="*/ 179 h 181"/>
                <a:gd name="T8" fmla="*/ 26 w 30"/>
                <a:gd name="T9" fmla="*/ 176 h 181"/>
                <a:gd name="T10" fmla="*/ 27 w 30"/>
                <a:gd name="T11" fmla="*/ 174 h 181"/>
                <a:gd name="T12" fmla="*/ 29 w 30"/>
                <a:gd name="T13" fmla="*/ 172 h 181"/>
                <a:gd name="T14" fmla="*/ 29 w 30"/>
                <a:gd name="T15" fmla="*/ 169 h 181"/>
                <a:gd name="T16" fmla="*/ 30 w 30"/>
                <a:gd name="T17" fmla="*/ 166 h 181"/>
                <a:gd name="T18" fmla="*/ 30 w 30"/>
                <a:gd name="T19" fmla="*/ 16 h 181"/>
                <a:gd name="T20" fmla="*/ 29 w 30"/>
                <a:gd name="T21" fmla="*/ 12 h 181"/>
                <a:gd name="T22" fmla="*/ 29 w 30"/>
                <a:gd name="T23" fmla="*/ 9 h 181"/>
                <a:gd name="T24" fmla="*/ 27 w 30"/>
                <a:gd name="T25" fmla="*/ 7 h 181"/>
                <a:gd name="T26" fmla="*/ 26 w 30"/>
                <a:gd name="T27" fmla="*/ 5 h 181"/>
                <a:gd name="T28" fmla="*/ 22 w 30"/>
                <a:gd name="T29" fmla="*/ 3 h 181"/>
                <a:gd name="T30" fmla="*/ 20 w 30"/>
                <a:gd name="T31" fmla="*/ 2 h 181"/>
                <a:gd name="T32" fmla="*/ 17 w 30"/>
                <a:gd name="T33" fmla="*/ 0 h 181"/>
                <a:gd name="T34" fmla="*/ 15 w 30"/>
                <a:gd name="T35" fmla="*/ 0 h 181"/>
                <a:gd name="T36" fmla="*/ 12 w 30"/>
                <a:gd name="T37" fmla="*/ 0 h 181"/>
                <a:gd name="T38" fmla="*/ 8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8 w 30"/>
                <a:gd name="T65" fmla="*/ 180 h 181"/>
                <a:gd name="T66" fmla="*/ 12 w 30"/>
                <a:gd name="T67" fmla="*/ 181 h 181"/>
                <a:gd name="T68" fmla="*/ 15 w 30"/>
                <a:gd name="T69" fmla="*/ 181 h 181"/>
                <a:gd name="T70" fmla="*/ 15 w 30"/>
                <a:gd name="T71"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0" h="181">
                  <a:moveTo>
                    <a:pt x="15" y="181"/>
                  </a:moveTo>
                  <a:lnTo>
                    <a:pt x="17" y="181"/>
                  </a:lnTo>
                  <a:lnTo>
                    <a:pt x="20" y="180"/>
                  </a:lnTo>
                  <a:lnTo>
                    <a:pt x="22" y="179"/>
                  </a:lnTo>
                  <a:lnTo>
                    <a:pt x="26" y="176"/>
                  </a:lnTo>
                  <a:lnTo>
                    <a:pt x="27" y="174"/>
                  </a:lnTo>
                  <a:lnTo>
                    <a:pt x="29" y="172"/>
                  </a:lnTo>
                  <a:lnTo>
                    <a:pt x="29" y="169"/>
                  </a:lnTo>
                  <a:lnTo>
                    <a:pt x="30" y="166"/>
                  </a:lnTo>
                  <a:lnTo>
                    <a:pt x="30" y="16"/>
                  </a:lnTo>
                  <a:lnTo>
                    <a:pt x="29" y="12"/>
                  </a:lnTo>
                  <a:lnTo>
                    <a:pt x="29" y="9"/>
                  </a:lnTo>
                  <a:lnTo>
                    <a:pt x="27" y="7"/>
                  </a:lnTo>
                  <a:lnTo>
                    <a:pt x="26" y="5"/>
                  </a:lnTo>
                  <a:lnTo>
                    <a:pt x="22" y="3"/>
                  </a:lnTo>
                  <a:lnTo>
                    <a:pt x="20" y="2"/>
                  </a:lnTo>
                  <a:lnTo>
                    <a:pt x="17" y="0"/>
                  </a:lnTo>
                  <a:lnTo>
                    <a:pt x="15" y="0"/>
                  </a:lnTo>
                  <a:lnTo>
                    <a:pt x="12" y="0"/>
                  </a:lnTo>
                  <a:lnTo>
                    <a:pt x="8"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8" y="180"/>
                  </a:lnTo>
                  <a:lnTo>
                    <a:pt x="12" y="181"/>
                  </a:lnTo>
                  <a:lnTo>
                    <a:pt x="15"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6" name="Freeform 717">
              <a:extLst>
                <a:ext uri="{FF2B5EF4-FFF2-40B4-BE49-F238E27FC236}">
                  <a16:creationId xmlns:a16="http://schemas.microsoft.com/office/drawing/2014/main" id="{ACB7783E-196C-43E0-BB10-D454ACB8E398}"/>
                </a:ext>
              </a:extLst>
            </p:cNvPr>
            <p:cNvSpPr>
              <a:spLocks/>
            </p:cNvSpPr>
            <p:nvPr/>
          </p:nvSpPr>
          <p:spPr bwMode="auto">
            <a:xfrm>
              <a:off x="2608263" y="1920875"/>
              <a:ext cx="57150" cy="192088"/>
            </a:xfrm>
            <a:custGeom>
              <a:avLst/>
              <a:gdLst>
                <a:gd name="T0" fmla="*/ 162 w 181"/>
                <a:gd name="T1" fmla="*/ 0 h 602"/>
                <a:gd name="T2" fmla="*/ 157 w 181"/>
                <a:gd name="T3" fmla="*/ 3 h 602"/>
                <a:gd name="T4" fmla="*/ 154 w 181"/>
                <a:gd name="T5" fmla="*/ 7 h 602"/>
                <a:gd name="T6" fmla="*/ 152 w 181"/>
                <a:gd name="T7" fmla="*/ 12 h 602"/>
                <a:gd name="T8" fmla="*/ 151 w 181"/>
                <a:gd name="T9" fmla="*/ 211 h 602"/>
                <a:gd name="T10" fmla="*/ 150 w 181"/>
                <a:gd name="T11" fmla="*/ 222 h 602"/>
                <a:gd name="T12" fmla="*/ 146 w 181"/>
                <a:gd name="T13" fmla="*/ 234 h 602"/>
                <a:gd name="T14" fmla="*/ 141 w 181"/>
                <a:gd name="T15" fmla="*/ 245 h 602"/>
                <a:gd name="T16" fmla="*/ 133 w 181"/>
                <a:gd name="T17" fmla="*/ 254 h 602"/>
                <a:gd name="T18" fmla="*/ 125 w 181"/>
                <a:gd name="T19" fmla="*/ 261 h 602"/>
                <a:gd name="T20" fmla="*/ 114 w 181"/>
                <a:gd name="T21" fmla="*/ 266 h 602"/>
                <a:gd name="T22" fmla="*/ 102 w 181"/>
                <a:gd name="T23" fmla="*/ 270 h 602"/>
                <a:gd name="T24" fmla="*/ 91 w 181"/>
                <a:gd name="T25" fmla="*/ 271 h 602"/>
                <a:gd name="T26" fmla="*/ 79 w 181"/>
                <a:gd name="T27" fmla="*/ 270 h 602"/>
                <a:gd name="T28" fmla="*/ 67 w 181"/>
                <a:gd name="T29" fmla="*/ 266 h 602"/>
                <a:gd name="T30" fmla="*/ 57 w 181"/>
                <a:gd name="T31" fmla="*/ 261 h 602"/>
                <a:gd name="T32" fmla="*/ 48 w 181"/>
                <a:gd name="T33" fmla="*/ 254 h 602"/>
                <a:gd name="T34" fmla="*/ 41 w 181"/>
                <a:gd name="T35" fmla="*/ 245 h 602"/>
                <a:gd name="T36" fmla="*/ 35 w 181"/>
                <a:gd name="T37" fmla="*/ 234 h 602"/>
                <a:gd name="T38" fmla="*/ 32 w 181"/>
                <a:gd name="T39" fmla="*/ 224 h 602"/>
                <a:gd name="T40" fmla="*/ 30 w 181"/>
                <a:gd name="T41" fmla="*/ 211 h 602"/>
                <a:gd name="T42" fmla="*/ 30 w 181"/>
                <a:gd name="T43" fmla="*/ 12 h 602"/>
                <a:gd name="T44" fmla="*/ 28 w 181"/>
                <a:gd name="T45" fmla="*/ 7 h 602"/>
                <a:gd name="T46" fmla="*/ 24 w 181"/>
                <a:gd name="T47" fmla="*/ 3 h 602"/>
                <a:gd name="T48" fmla="*/ 19 w 181"/>
                <a:gd name="T49" fmla="*/ 0 h 602"/>
                <a:gd name="T50" fmla="*/ 12 w 181"/>
                <a:gd name="T51" fmla="*/ 0 h 602"/>
                <a:gd name="T52" fmla="*/ 7 w 181"/>
                <a:gd name="T53" fmla="*/ 3 h 602"/>
                <a:gd name="T54" fmla="*/ 3 w 181"/>
                <a:gd name="T55" fmla="*/ 7 h 602"/>
                <a:gd name="T56" fmla="*/ 0 w 181"/>
                <a:gd name="T57" fmla="*/ 12 h 602"/>
                <a:gd name="T58" fmla="*/ 0 w 181"/>
                <a:gd name="T59" fmla="*/ 211 h 602"/>
                <a:gd name="T60" fmla="*/ 181 w 181"/>
                <a:gd name="T61" fmla="*/ 602 h 602"/>
                <a:gd name="T62" fmla="*/ 181 w 181"/>
                <a:gd name="T63" fmla="*/ 15 h 602"/>
                <a:gd name="T64" fmla="*/ 180 w 181"/>
                <a:gd name="T65" fmla="*/ 9 h 602"/>
                <a:gd name="T66" fmla="*/ 176 w 181"/>
                <a:gd name="T67" fmla="*/ 5 h 602"/>
                <a:gd name="T68" fmla="*/ 172 w 181"/>
                <a:gd name="T69" fmla="*/ 2 h 602"/>
                <a:gd name="T70" fmla="*/ 166 w 181"/>
                <a:gd name="T71" fmla="*/ 0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602">
                  <a:moveTo>
                    <a:pt x="166" y="0"/>
                  </a:moveTo>
                  <a:lnTo>
                    <a:pt x="162" y="0"/>
                  </a:lnTo>
                  <a:lnTo>
                    <a:pt x="160" y="2"/>
                  </a:lnTo>
                  <a:lnTo>
                    <a:pt x="157" y="3"/>
                  </a:lnTo>
                  <a:lnTo>
                    <a:pt x="155" y="5"/>
                  </a:lnTo>
                  <a:lnTo>
                    <a:pt x="154" y="7"/>
                  </a:lnTo>
                  <a:lnTo>
                    <a:pt x="152" y="9"/>
                  </a:lnTo>
                  <a:lnTo>
                    <a:pt x="152" y="12"/>
                  </a:lnTo>
                  <a:lnTo>
                    <a:pt x="151" y="15"/>
                  </a:lnTo>
                  <a:lnTo>
                    <a:pt x="151" y="211"/>
                  </a:lnTo>
                  <a:lnTo>
                    <a:pt x="151" y="217"/>
                  </a:lnTo>
                  <a:lnTo>
                    <a:pt x="150" y="222"/>
                  </a:lnTo>
                  <a:lnTo>
                    <a:pt x="148" y="229"/>
                  </a:lnTo>
                  <a:lnTo>
                    <a:pt x="146" y="234"/>
                  </a:lnTo>
                  <a:lnTo>
                    <a:pt x="143" y="240"/>
                  </a:lnTo>
                  <a:lnTo>
                    <a:pt x="141" y="245"/>
                  </a:lnTo>
                  <a:lnTo>
                    <a:pt x="137" y="249"/>
                  </a:lnTo>
                  <a:lnTo>
                    <a:pt x="133" y="254"/>
                  </a:lnTo>
                  <a:lnTo>
                    <a:pt x="129" y="258"/>
                  </a:lnTo>
                  <a:lnTo>
                    <a:pt x="125" y="261"/>
                  </a:lnTo>
                  <a:lnTo>
                    <a:pt x="120" y="264"/>
                  </a:lnTo>
                  <a:lnTo>
                    <a:pt x="114" y="266"/>
                  </a:lnTo>
                  <a:lnTo>
                    <a:pt x="109" y="269"/>
                  </a:lnTo>
                  <a:lnTo>
                    <a:pt x="102" y="270"/>
                  </a:lnTo>
                  <a:lnTo>
                    <a:pt x="97" y="271"/>
                  </a:lnTo>
                  <a:lnTo>
                    <a:pt x="91" y="271"/>
                  </a:lnTo>
                  <a:lnTo>
                    <a:pt x="84" y="271"/>
                  </a:lnTo>
                  <a:lnTo>
                    <a:pt x="79" y="270"/>
                  </a:lnTo>
                  <a:lnTo>
                    <a:pt x="72" y="269"/>
                  </a:lnTo>
                  <a:lnTo>
                    <a:pt x="67" y="266"/>
                  </a:lnTo>
                  <a:lnTo>
                    <a:pt x="62" y="264"/>
                  </a:lnTo>
                  <a:lnTo>
                    <a:pt x="57" y="261"/>
                  </a:lnTo>
                  <a:lnTo>
                    <a:pt x="52" y="258"/>
                  </a:lnTo>
                  <a:lnTo>
                    <a:pt x="48" y="254"/>
                  </a:lnTo>
                  <a:lnTo>
                    <a:pt x="44" y="249"/>
                  </a:lnTo>
                  <a:lnTo>
                    <a:pt x="41" y="245"/>
                  </a:lnTo>
                  <a:lnTo>
                    <a:pt x="38" y="240"/>
                  </a:lnTo>
                  <a:lnTo>
                    <a:pt x="35" y="234"/>
                  </a:lnTo>
                  <a:lnTo>
                    <a:pt x="33" y="229"/>
                  </a:lnTo>
                  <a:lnTo>
                    <a:pt x="32" y="224"/>
                  </a:lnTo>
                  <a:lnTo>
                    <a:pt x="30" y="217"/>
                  </a:lnTo>
                  <a:lnTo>
                    <a:pt x="30" y="211"/>
                  </a:lnTo>
                  <a:lnTo>
                    <a:pt x="30" y="15"/>
                  </a:lnTo>
                  <a:lnTo>
                    <a:pt x="30" y="12"/>
                  </a:lnTo>
                  <a:lnTo>
                    <a:pt x="29" y="9"/>
                  </a:lnTo>
                  <a:lnTo>
                    <a:pt x="28" y="7"/>
                  </a:lnTo>
                  <a:lnTo>
                    <a:pt x="26" y="5"/>
                  </a:lnTo>
                  <a:lnTo>
                    <a:pt x="24" y="3"/>
                  </a:lnTo>
                  <a:lnTo>
                    <a:pt x="21" y="2"/>
                  </a:lnTo>
                  <a:lnTo>
                    <a:pt x="19" y="0"/>
                  </a:lnTo>
                  <a:lnTo>
                    <a:pt x="15" y="0"/>
                  </a:lnTo>
                  <a:lnTo>
                    <a:pt x="12" y="0"/>
                  </a:lnTo>
                  <a:lnTo>
                    <a:pt x="9" y="2"/>
                  </a:lnTo>
                  <a:lnTo>
                    <a:pt x="7" y="3"/>
                  </a:lnTo>
                  <a:lnTo>
                    <a:pt x="5" y="5"/>
                  </a:lnTo>
                  <a:lnTo>
                    <a:pt x="3" y="7"/>
                  </a:lnTo>
                  <a:lnTo>
                    <a:pt x="2" y="9"/>
                  </a:lnTo>
                  <a:lnTo>
                    <a:pt x="0" y="12"/>
                  </a:lnTo>
                  <a:lnTo>
                    <a:pt x="0" y="15"/>
                  </a:lnTo>
                  <a:lnTo>
                    <a:pt x="0" y="211"/>
                  </a:lnTo>
                  <a:lnTo>
                    <a:pt x="0" y="602"/>
                  </a:lnTo>
                  <a:lnTo>
                    <a:pt x="181" y="602"/>
                  </a:lnTo>
                  <a:lnTo>
                    <a:pt x="181" y="211"/>
                  </a:lnTo>
                  <a:lnTo>
                    <a:pt x="181" y="15"/>
                  </a:lnTo>
                  <a:lnTo>
                    <a:pt x="181" y="12"/>
                  </a:lnTo>
                  <a:lnTo>
                    <a:pt x="180" y="9"/>
                  </a:lnTo>
                  <a:lnTo>
                    <a:pt x="178" y="7"/>
                  </a:lnTo>
                  <a:lnTo>
                    <a:pt x="176" y="5"/>
                  </a:lnTo>
                  <a:lnTo>
                    <a:pt x="174" y="3"/>
                  </a:lnTo>
                  <a:lnTo>
                    <a:pt x="172" y="2"/>
                  </a:lnTo>
                  <a:lnTo>
                    <a:pt x="169" y="0"/>
                  </a:lnTo>
                  <a:lnTo>
                    <a:pt x="16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7" name="Rectangle 718">
              <a:extLst>
                <a:ext uri="{FF2B5EF4-FFF2-40B4-BE49-F238E27FC236}">
                  <a16:creationId xmlns:a16="http://schemas.microsoft.com/office/drawing/2014/main" id="{CB587A79-A690-4BE1-9A7B-D4D179008449}"/>
                </a:ext>
              </a:extLst>
            </p:cNvPr>
            <p:cNvSpPr>
              <a:spLocks noChangeArrowheads="1"/>
            </p:cNvSpPr>
            <p:nvPr/>
          </p:nvSpPr>
          <p:spPr bwMode="auto">
            <a:xfrm>
              <a:off x="2608263" y="2122488"/>
              <a:ext cx="57150" cy="190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8" name="Freeform 719">
              <a:extLst>
                <a:ext uri="{FF2B5EF4-FFF2-40B4-BE49-F238E27FC236}">
                  <a16:creationId xmlns:a16="http://schemas.microsoft.com/office/drawing/2014/main" id="{9B27E552-9858-46C0-912C-4365788798C8}"/>
                </a:ext>
              </a:extLst>
            </p:cNvPr>
            <p:cNvSpPr>
              <a:spLocks/>
            </p:cNvSpPr>
            <p:nvPr/>
          </p:nvSpPr>
          <p:spPr bwMode="auto">
            <a:xfrm>
              <a:off x="2608263" y="2151063"/>
              <a:ext cx="57150" cy="57150"/>
            </a:xfrm>
            <a:custGeom>
              <a:avLst/>
              <a:gdLst>
                <a:gd name="T0" fmla="*/ 0 w 181"/>
                <a:gd name="T1" fmla="*/ 91 h 182"/>
                <a:gd name="T2" fmla="*/ 0 w 181"/>
                <a:gd name="T3" fmla="*/ 100 h 182"/>
                <a:gd name="T4" fmla="*/ 3 w 181"/>
                <a:gd name="T5" fmla="*/ 110 h 182"/>
                <a:gd name="T6" fmla="*/ 5 w 181"/>
                <a:gd name="T7" fmla="*/ 118 h 182"/>
                <a:gd name="T8" fmla="*/ 8 w 181"/>
                <a:gd name="T9" fmla="*/ 126 h 182"/>
                <a:gd name="T10" fmla="*/ 11 w 181"/>
                <a:gd name="T11" fmla="*/ 134 h 182"/>
                <a:gd name="T12" fmla="*/ 15 w 181"/>
                <a:gd name="T13" fmla="*/ 142 h 182"/>
                <a:gd name="T14" fmla="*/ 21 w 181"/>
                <a:gd name="T15" fmla="*/ 148 h 182"/>
                <a:gd name="T16" fmla="*/ 27 w 181"/>
                <a:gd name="T17" fmla="*/ 155 h 182"/>
                <a:gd name="T18" fmla="*/ 34 w 181"/>
                <a:gd name="T19" fmla="*/ 161 h 182"/>
                <a:gd name="T20" fmla="*/ 40 w 181"/>
                <a:gd name="T21" fmla="*/ 165 h 182"/>
                <a:gd name="T22" fmla="*/ 48 w 181"/>
                <a:gd name="T23" fmla="*/ 171 h 182"/>
                <a:gd name="T24" fmla="*/ 55 w 181"/>
                <a:gd name="T25" fmla="*/ 174 h 182"/>
                <a:gd name="T26" fmla="*/ 64 w 181"/>
                <a:gd name="T27" fmla="*/ 177 h 182"/>
                <a:gd name="T28" fmla="*/ 72 w 181"/>
                <a:gd name="T29" fmla="*/ 179 h 182"/>
                <a:gd name="T30" fmla="*/ 82 w 181"/>
                <a:gd name="T31" fmla="*/ 181 h 182"/>
                <a:gd name="T32" fmla="*/ 91 w 181"/>
                <a:gd name="T33" fmla="*/ 182 h 182"/>
                <a:gd name="T34" fmla="*/ 100 w 181"/>
                <a:gd name="T35" fmla="*/ 181 h 182"/>
                <a:gd name="T36" fmla="*/ 109 w 181"/>
                <a:gd name="T37" fmla="*/ 179 h 182"/>
                <a:gd name="T38" fmla="*/ 117 w 181"/>
                <a:gd name="T39" fmla="*/ 177 h 182"/>
                <a:gd name="T40" fmla="*/ 126 w 181"/>
                <a:gd name="T41" fmla="*/ 174 h 182"/>
                <a:gd name="T42" fmla="*/ 133 w 181"/>
                <a:gd name="T43" fmla="*/ 171 h 182"/>
                <a:gd name="T44" fmla="*/ 141 w 181"/>
                <a:gd name="T45" fmla="*/ 165 h 182"/>
                <a:gd name="T46" fmla="*/ 148 w 181"/>
                <a:gd name="T47" fmla="*/ 161 h 182"/>
                <a:gd name="T48" fmla="*/ 155 w 181"/>
                <a:gd name="T49" fmla="*/ 155 h 182"/>
                <a:gd name="T50" fmla="*/ 160 w 181"/>
                <a:gd name="T51" fmla="*/ 148 h 182"/>
                <a:gd name="T52" fmla="*/ 166 w 181"/>
                <a:gd name="T53" fmla="*/ 142 h 182"/>
                <a:gd name="T54" fmla="*/ 170 w 181"/>
                <a:gd name="T55" fmla="*/ 134 h 182"/>
                <a:gd name="T56" fmla="*/ 174 w 181"/>
                <a:gd name="T57" fmla="*/ 126 h 182"/>
                <a:gd name="T58" fmla="*/ 177 w 181"/>
                <a:gd name="T59" fmla="*/ 118 h 182"/>
                <a:gd name="T60" fmla="*/ 180 w 181"/>
                <a:gd name="T61" fmla="*/ 110 h 182"/>
                <a:gd name="T62" fmla="*/ 181 w 181"/>
                <a:gd name="T63" fmla="*/ 100 h 182"/>
                <a:gd name="T64" fmla="*/ 181 w 181"/>
                <a:gd name="T65" fmla="*/ 91 h 182"/>
                <a:gd name="T66" fmla="*/ 181 w 181"/>
                <a:gd name="T67" fmla="*/ 0 h 182"/>
                <a:gd name="T68" fmla="*/ 0 w 181"/>
                <a:gd name="T69" fmla="*/ 0 h 182"/>
                <a:gd name="T70" fmla="*/ 0 w 181"/>
                <a:gd name="T71" fmla="*/ 91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1" h="182">
                  <a:moveTo>
                    <a:pt x="0" y="91"/>
                  </a:moveTo>
                  <a:lnTo>
                    <a:pt x="0" y="100"/>
                  </a:lnTo>
                  <a:lnTo>
                    <a:pt x="3" y="110"/>
                  </a:lnTo>
                  <a:lnTo>
                    <a:pt x="5" y="118"/>
                  </a:lnTo>
                  <a:lnTo>
                    <a:pt x="8" y="126"/>
                  </a:lnTo>
                  <a:lnTo>
                    <a:pt x="11" y="134"/>
                  </a:lnTo>
                  <a:lnTo>
                    <a:pt x="15" y="142"/>
                  </a:lnTo>
                  <a:lnTo>
                    <a:pt x="21" y="148"/>
                  </a:lnTo>
                  <a:lnTo>
                    <a:pt x="27" y="155"/>
                  </a:lnTo>
                  <a:lnTo>
                    <a:pt x="34" y="161"/>
                  </a:lnTo>
                  <a:lnTo>
                    <a:pt x="40" y="165"/>
                  </a:lnTo>
                  <a:lnTo>
                    <a:pt x="48" y="171"/>
                  </a:lnTo>
                  <a:lnTo>
                    <a:pt x="55" y="174"/>
                  </a:lnTo>
                  <a:lnTo>
                    <a:pt x="64" y="177"/>
                  </a:lnTo>
                  <a:lnTo>
                    <a:pt x="72" y="179"/>
                  </a:lnTo>
                  <a:lnTo>
                    <a:pt x="82" y="181"/>
                  </a:lnTo>
                  <a:lnTo>
                    <a:pt x="91" y="182"/>
                  </a:lnTo>
                  <a:lnTo>
                    <a:pt x="100" y="181"/>
                  </a:lnTo>
                  <a:lnTo>
                    <a:pt x="109" y="179"/>
                  </a:lnTo>
                  <a:lnTo>
                    <a:pt x="117" y="177"/>
                  </a:lnTo>
                  <a:lnTo>
                    <a:pt x="126" y="174"/>
                  </a:lnTo>
                  <a:lnTo>
                    <a:pt x="133" y="171"/>
                  </a:lnTo>
                  <a:lnTo>
                    <a:pt x="141" y="165"/>
                  </a:lnTo>
                  <a:lnTo>
                    <a:pt x="148" y="161"/>
                  </a:lnTo>
                  <a:lnTo>
                    <a:pt x="155" y="155"/>
                  </a:lnTo>
                  <a:lnTo>
                    <a:pt x="160" y="148"/>
                  </a:lnTo>
                  <a:lnTo>
                    <a:pt x="166" y="142"/>
                  </a:lnTo>
                  <a:lnTo>
                    <a:pt x="170" y="134"/>
                  </a:lnTo>
                  <a:lnTo>
                    <a:pt x="174" y="126"/>
                  </a:lnTo>
                  <a:lnTo>
                    <a:pt x="177" y="118"/>
                  </a:lnTo>
                  <a:lnTo>
                    <a:pt x="180" y="110"/>
                  </a:lnTo>
                  <a:lnTo>
                    <a:pt x="181" y="100"/>
                  </a:lnTo>
                  <a:lnTo>
                    <a:pt x="181" y="91"/>
                  </a:lnTo>
                  <a:lnTo>
                    <a:pt x="181" y="0"/>
                  </a:lnTo>
                  <a:lnTo>
                    <a:pt x="0" y="0"/>
                  </a:lnTo>
                  <a:lnTo>
                    <a:pt x="0" y="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9" name="Freeform 720">
              <a:extLst>
                <a:ext uri="{FF2B5EF4-FFF2-40B4-BE49-F238E27FC236}">
                  <a16:creationId xmlns:a16="http://schemas.microsoft.com/office/drawing/2014/main" id="{445A4A3C-20C5-4624-9209-D11A75CEC9B9}"/>
                </a:ext>
              </a:extLst>
            </p:cNvPr>
            <p:cNvSpPr>
              <a:spLocks/>
            </p:cNvSpPr>
            <p:nvPr/>
          </p:nvSpPr>
          <p:spPr bwMode="auto">
            <a:xfrm>
              <a:off x="2632075" y="1930400"/>
              <a:ext cx="9525" cy="57150"/>
            </a:xfrm>
            <a:custGeom>
              <a:avLst/>
              <a:gdLst>
                <a:gd name="T0" fmla="*/ 15 w 30"/>
                <a:gd name="T1" fmla="*/ 181 h 181"/>
                <a:gd name="T2" fmla="*/ 18 w 30"/>
                <a:gd name="T3" fmla="*/ 181 h 181"/>
                <a:gd name="T4" fmla="*/ 21 w 30"/>
                <a:gd name="T5" fmla="*/ 180 h 181"/>
                <a:gd name="T6" fmla="*/ 23 w 30"/>
                <a:gd name="T7" fmla="*/ 179 h 181"/>
                <a:gd name="T8" fmla="*/ 25 w 30"/>
                <a:gd name="T9" fmla="*/ 176 h 181"/>
                <a:gd name="T10" fmla="*/ 27 w 30"/>
                <a:gd name="T11" fmla="*/ 174 h 181"/>
                <a:gd name="T12" fmla="*/ 28 w 30"/>
                <a:gd name="T13" fmla="*/ 172 h 181"/>
                <a:gd name="T14" fmla="*/ 30 w 30"/>
                <a:gd name="T15" fmla="*/ 169 h 181"/>
                <a:gd name="T16" fmla="*/ 30 w 30"/>
                <a:gd name="T17" fmla="*/ 166 h 181"/>
                <a:gd name="T18" fmla="*/ 30 w 30"/>
                <a:gd name="T19" fmla="*/ 16 h 181"/>
                <a:gd name="T20" fmla="*/ 30 w 30"/>
                <a:gd name="T21" fmla="*/ 12 h 181"/>
                <a:gd name="T22" fmla="*/ 28 w 30"/>
                <a:gd name="T23" fmla="*/ 9 h 181"/>
                <a:gd name="T24" fmla="*/ 27 w 30"/>
                <a:gd name="T25" fmla="*/ 7 h 181"/>
                <a:gd name="T26" fmla="*/ 25 w 30"/>
                <a:gd name="T27" fmla="*/ 5 h 181"/>
                <a:gd name="T28" fmla="*/ 23 w 30"/>
                <a:gd name="T29" fmla="*/ 3 h 181"/>
                <a:gd name="T30" fmla="*/ 21 w 30"/>
                <a:gd name="T31" fmla="*/ 2 h 181"/>
                <a:gd name="T32" fmla="*/ 18 w 30"/>
                <a:gd name="T33" fmla="*/ 0 h 181"/>
                <a:gd name="T34" fmla="*/ 15 w 30"/>
                <a:gd name="T35" fmla="*/ 0 h 181"/>
                <a:gd name="T36" fmla="*/ 11 w 30"/>
                <a:gd name="T37" fmla="*/ 0 h 181"/>
                <a:gd name="T38" fmla="*/ 9 w 30"/>
                <a:gd name="T39" fmla="*/ 2 h 181"/>
                <a:gd name="T40" fmla="*/ 6 w 30"/>
                <a:gd name="T41" fmla="*/ 3 h 181"/>
                <a:gd name="T42" fmla="*/ 4 w 30"/>
                <a:gd name="T43" fmla="*/ 5 h 181"/>
                <a:gd name="T44" fmla="*/ 2 w 30"/>
                <a:gd name="T45" fmla="*/ 7 h 181"/>
                <a:gd name="T46" fmla="*/ 1 w 30"/>
                <a:gd name="T47" fmla="*/ 9 h 181"/>
                <a:gd name="T48" fmla="*/ 0 w 30"/>
                <a:gd name="T49" fmla="*/ 12 h 181"/>
                <a:gd name="T50" fmla="*/ 0 w 30"/>
                <a:gd name="T51" fmla="*/ 16 h 181"/>
                <a:gd name="T52" fmla="*/ 0 w 30"/>
                <a:gd name="T53" fmla="*/ 166 h 181"/>
                <a:gd name="T54" fmla="*/ 0 w 30"/>
                <a:gd name="T55" fmla="*/ 169 h 181"/>
                <a:gd name="T56" fmla="*/ 1 w 30"/>
                <a:gd name="T57" fmla="*/ 172 h 181"/>
                <a:gd name="T58" fmla="*/ 2 w 30"/>
                <a:gd name="T59" fmla="*/ 174 h 181"/>
                <a:gd name="T60" fmla="*/ 4 w 30"/>
                <a:gd name="T61" fmla="*/ 176 h 181"/>
                <a:gd name="T62" fmla="*/ 6 w 30"/>
                <a:gd name="T63" fmla="*/ 179 h 181"/>
                <a:gd name="T64" fmla="*/ 9 w 30"/>
                <a:gd name="T65" fmla="*/ 180 h 181"/>
                <a:gd name="T66" fmla="*/ 11 w 30"/>
                <a:gd name="T67" fmla="*/ 181 h 181"/>
                <a:gd name="T68" fmla="*/ 15 w 30"/>
                <a:gd name="T69"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0" h="181">
                  <a:moveTo>
                    <a:pt x="15" y="181"/>
                  </a:moveTo>
                  <a:lnTo>
                    <a:pt x="18" y="181"/>
                  </a:lnTo>
                  <a:lnTo>
                    <a:pt x="21" y="180"/>
                  </a:lnTo>
                  <a:lnTo>
                    <a:pt x="23" y="179"/>
                  </a:lnTo>
                  <a:lnTo>
                    <a:pt x="25" y="176"/>
                  </a:lnTo>
                  <a:lnTo>
                    <a:pt x="27" y="174"/>
                  </a:lnTo>
                  <a:lnTo>
                    <a:pt x="28" y="172"/>
                  </a:lnTo>
                  <a:lnTo>
                    <a:pt x="30" y="169"/>
                  </a:lnTo>
                  <a:lnTo>
                    <a:pt x="30" y="166"/>
                  </a:lnTo>
                  <a:lnTo>
                    <a:pt x="30" y="16"/>
                  </a:lnTo>
                  <a:lnTo>
                    <a:pt x="30" y="12"/>
                  </a:lnTo>
                  <a:lnTo>
                    <a:pt x="28" y="9"/>
                  </a:lnTo>
                  <a:lnTo>
                    <a:pt x="27" y="7"/>
                  </a:lnTo>
                  <a:lnTo>
                    <a:pt x="25" y="5"/>
                  </a:lnTo>
                  <a:lnTo>
                    <a:pt x="23" y="3"/>
                  </a:lnTo>
                  <a:lnTo>
                    <a:pt x="21" y="2"/>
                  </a:lnTo>
                  <a:lnTo>
                    <a:pt x="18" y="0"/>
                  </a:lnTo>
                  <a:lnTo>
                    <a:pt x="15" y="0"/>
                  </a:lnTo>
                  <a:lnTo>
                    <a:pt x="11" y="0"/>
                  </a:lnTo>
                  <a:lnTo>
                    <a:pt x="9" y="2"/>
                  </a:lnTo>
                  <a:lnTo>
                    <a:pt x="6" y="3"/>
                  </a:lnTo>
                  <a:lnTo>
                    <a:pt x="4" y="5"/>
                  </a:lnTo>
                  <a:lnTo>
                    <a:pt x="2" y="7"/>
                  </a:lnTo>
                  <a:lnTo>
                    <a:pt x="1" y="9"/>
                  </a:lnTo>
                  <a:lnTo>
                    <a:pt x="0" y="12"/>
                  </a:lnTo>
                  <a:lnTo>
                    <a:pt x="0" y="16"/>
                  </a:lnTo>
                  <a:lnTo>
                    <a:pt x="0" y="166"/>
                  </a:lnTo>
                  <a:lnTo>
                    <a:pt x="0" y="169"/>
                  </a:lnTo>
                  <a:lnTo>
                    <a:pt x="1" y="172"/>
                  </a:lnTo>
                  <a:lnTo>
                    <a:pt x="2" y="174"/>
                  </a:lnTo>
                  <a:lnTo>
                    <a:pt x="4" y="176"/>
                  </a:lnTo>
                  <a:lnTo>
                    <a:pt x="6" y="179"/>
                  </a:lnTo>
                  <a:lnTo>
                    <a:pt x="9" y="180"/>
                  </a:lnTo>
                  <a:lnTo>
                    <a:pt x="11" y="181"/>
                  </a:lnTo>
                  <a:lnTo>
                    <a:pt x="15" y="18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70" name="Freeform 1671" descr="Icon of check mark. ">
            <a:extLst>
              <a:ext uri="{FF2B5EF4-FFF2-40B4-BE49-F238E27FC236}">
                <a16:creationId xmlns:a16="http://schemas.microsoft.com/office/drawing/2014/main" id="{1A4AFC64-5C16-40F4-BDFA-E62EE3AAEA23}"/>
              </a:ext>
            </a:extLst>
          </p:cNvPr>
          <p:cNvSpPr>
            <a:spLocks noEditPoints="1"/>
          </p:cNvSpPr>
          <p:nvPr/>
        </p:nvSpPr>
        <p:spPr bwMode="auto">
          <a:xfrm>
            <a:off x="6943930" y="2708795"/>
            <a:ext cx="380334" cy="380334"/>
          </a:xfrm>
          <a:custGeom>
            <a:avLst/>
            <a:gdLst>
              <a:gd name="T0" fmla="*/ 279 w 719"/>
              <a:gd name="T1" fmla="*/ 477 h 719"/>
              <a:gd name="T2" fmla="*/ 197 w 719"/>
              <a:gd name="T3" fmla="*/ 387 h 719"/>
              <a:gd name="T4" fmla="*/ 217 w 719"/>
              <a:gd name="T5" fmla="*/ 382 h 719"/>
              <a:gd name="T6" fmla="*/ 515 w 719"/>
              <a:gd name="T7" fmla="*/ 243 h 719"/>
              <a:gd name="T8" fmla="*/ 519 w 719"/>
              <a:gd name="T9" fmla="*/ 263 h 719"/>
              <a:gd name="T10" fmla="*/ 709 w 719"/>
              <a:gd name="T11" fmla="*/ 323 h 719"/>
              <a:gd name="T12" fmla="*/ 687 w 719"/>
              <a:gd name="T13" fmla="*/ 289 h 719"/>
              <a:gd name="T14" fmla="*/ 696 w 719"/>
              <a:gd name="T15" fmla="*/ 243 h 719"/>
              <a:gd name="T16" fmla="*/ 675 w 719"/>
              <a:gd name="T17" fmla="*/ 199 h 719"/>
              <a:gd name="T18" fmla="*/ 631 w 719"/>
              <a:gd name="T19" fmla="*/ 179 h 719"/>
              <a:gd name="T20" fmla="*/ 630 w 719"/>
              <a:gd name="T21" fmla="*/ 131 h 719"/>
              <a:gd name="T22" fmla="*/ 603 w 719"/>
              <a:gd name="T23" fmla="*/ 98 h 719"/>
              <a:gd name="T24" fmla="*/ 569 w 719"/>
              <a:gd name="T25" fmla="*/ 87 h 719"/>
              <a:gd name="T26" fmla="*/ 536 w 719"/>
              <a:gd name="T27" fmla="*/ 70 h 719"/>
              <a:gd name="T28" fmla="*/ 507 w 719"/>
              <a:gd name="T29" fmla="*/ 34 h 719"/>
              <a:gd name="T30" fmla="*/ 458 w 719"/>
              <a:gd name="T31" fmla="*/ 25 h 719"/>
              <a:gd name="T32" fmla="*/ 418 w 719"/>
              <a:gd name="T33" fmla="*/ 31 h 719"/>
              <a:gd name="T34" fmla="*/ 380 w 719"/>
              <a:gd name="T35" fmla="*/ 4 h 719"/>
              <a:gd name="T36" fmla="*/ 331 w 719"/>
              <a:gd name="T37" fmla="*/ 7 h 719"/>
              <a:gd name="T38" fmla="*/ 296 w 719"/>
              <a:gd name="T39" fmla="*/ 39 h 719"/>
              <a:gd name="T40" fmla="*/ 251 w 719"/>
              <a:gd name="T41" fmla="*/ 24 h 719"/>
              <a:gd name="T42" fmla="*/ 205 w 719"/>
              <a:gd name="T43" fmla="*/ 39 h 719"/>
              <a:gd name="T44" fmla="*/ 180 w 719"/>
              <a:gd name="T45" fmla="*/ 79 h 719"/>
              <a:gd name="T46" fmla="*/ 142 w 719"/>
              <a:gd name="T47" fmla="*/ 88 h 719"/>
              <a:gd name="T48" fmla="*/ 111 w 719"/>
              <a:gd name="T49" fmla="*/ 102 h 719"/>
              <a:gd name="T50" fmla="*/ 86 w 719"/>
              <a:gd name="T51" fmla="*/ 141 h 719"/>
              <a:gd name="T52" fmla="*/ 78 w 719"/>
              <a:gd name="T53" fmla="*/ 180 h 719"/>
              <a:gd name="T54" fmla="*/ 37 w 719"/>
              <a:gd name="T55" fmla="*/ 207 h 719"/>
              <a:gd name="T56" fmla="*/ 22 w 719"/>
              <a:gd name="T57" fmla="*/ 252 h 719"/>
              <a:gd name="T58" fmla="*/ 38 w 719"/>
              <a:gd name="T59" fmla="*/ 296 h 719"/>
              <a:gd name="T60" fmla="*/ 6 w 719"/>
              <a:gd name="T61" fmla="*/ 332 h 719"/>
              <a:gd name="T62" fmla="*/ 3 w 719"/>
              <a:gd name="T63" fmla="*/ 380 h 719"/>
              <a:gd name="T64" fmla="*/ 31 w 719"/>
              <a:gd name="T65" fmla="*/ 420 h 719"/>
              <a:gd name="T66" fmla="*/ 23 w 719"/>
              <a:gd name="T67" fmla="*/ 460 h 719"/>
              <a:gd name="T68" fmla="*/ 32 w 719"/>
              <a:gd name="T69" fmla="*/ 507 h 719"/>
              <a:gd name="T70" fmla="*/ 68 w 719"/>
              <a:gd name="T71" fmla="*/ 538 h 719"/>
              <a:gd name="T72" fmla="*/ 85 w 719"/>
              <a:gd name="T73" fmla="*/ 571 h 719"/>
              <a:gd name="T74" fmla="*/ 106 w 719"/>
              <a:gd name="T75" fmla="*/ 615 h 719"/>
              <a:gd name="T76" fmla="*/ 135 w 719"/>
              <a:gd name="T77" fmla="*/ 633 h 719"/>
              <a:gd name="T78" fmla="*/ 177 w 719"/>
              <a:gd name="T79" fmla="*/ 633 h 719"/>
              <a:gd name="T80" fmla="*/ 197 w 719"/>
              <a:gd name="T81" fmla="*/ 676 h 719"/>
              <a:gd name="T82" fmla="*/ 242 w 719"/>
              <a:gd name="T83" fmla="*/ 698 h 719"/>
              <a:gd name="T84" fmla="*/ 288 w 719"/>
              <a:gd name="T85" fmla="*/ 687 h 719"/>
              <a:gd name="T86" fmla="*/ 322 w 719"/>
              <a:gd name="T87" fmla="*/ 709 h 719"/>
              <a:gd name="T88" fmla="*/ 370 w 719"/>
              <a:gd name="T89" fmla="*/ 719 h 719"/>
              <a:gd name="T90" fmla="*/ 412 w 719"/>
              <a:gd name="T91" fmla="*/ 697 h 719"/>
              <a:gd name="T92" fmla="*/ 449 w 719"/>
              <a:gd name="T93" fmla="*/ 695 h 719"/>
              <a:gd name="T94" fmla="*/ 497 w 719"/>
              <a:gd name="T95" fmla="*/ 693 h 719"/>
              <a:gd name="T96" fmla="*/ 533 w 719"/>
              <a:gd name="T97" fmla="*/ 661 h 719"/>
              <a:gd name="T98" fmla="*/ 563 w 719"/>
              <a:gd name="T99" fmla="*/ 635 h 719"/>
              <a:gd name="T100" fmla="*/ 597 w 719"/>
              <a:gd name="T101" fmla="*/ 628 h 719"/>
              <a:gd name="T102" fmla="*/ 626 w 719"/>
              <a:gd name="T103" fmla="*/ 599 h 719"/>
              <a:gd name="T104" fmla="*/ 634 w 719"/>
              <a:gd name="T105" fmla="*/ 551 h 719"/>
              <a:gd name="T106" fmla="*/ 668 w 719"/>
              <a:gd name="T107" fmla="*/ 528 h 719"/>
              <a:gd name="T108" fmla="*/ 694 w 719"/>
              <a:gd name="T109" fmla="*/ 488 h 719"/>
              <a:gd name="T110" fmla="*/ 691 w 719"/>
              <a:gd name="T111" fmla="*/ 441 h 719"/>
              <a:gd name="T112" fmla="*/ 703 w 719"/>
              <a:gd name="T113" fmla="*/ 406 h 719"/>
              <a:gd name="T114" fmla="*/ 719 w 719"/>
              <a:gd name="T115" fmla="*/ 360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719" h="719">
                <a:moveTo>
                  <a:pt x="519" y="263"/>
                </a:moveTo>
                <a:lnTo>
                  <a:pt x="292" y="475"/>
                </a:lnTo>
                <a:lnTo>
                  <a:pt x="288" y="477"/>
                </a:lnTo>
                <a:lnTo>
                  <a:pt x="285" y="479"/>
                </a:lnTo>
                <a:lnTo>
                  <a:pt x="279" y="477"/>
                </a:lnTo>
                <a:lnTo>
                  <a:pt x="276" y="475"/>
                </a:lnTo>
                <a:lnTo>
                  <a:pt x="200" y="400"/>
                </a:lnTo>
                <a:lnTo>
                  <a:pt x="197" y="396"/>
                </a:lnTo>
                <a:lnTo>
                  <a:pt x="196" y="391"/>
                </a:lnTo>
                <a:lnTo>
                  <a:pt x="197" y="387"/>
                </a:lnTo>
                <a:lnTo>
                  <a:pt x="200" y="382"/>
                </a:lnTo>
                <a:lnTo>
                  <a:pt x="204" y="380"/>
                </a:lnTo>
                <a:lnTo>
                  <a:pt x="208" y="379"/>
                </a:lnTo>
                <a:lnTo>
                  <a:pt x="213" y="380"/>
                </a:lnTo>
                <a:lnTo>
                  <a:pt x="217" y="382"/>
                </a:lnTo>
                <a:lnTo>
                  <a:pt x="285" y="450"/>
                </a:lnTo>
                <a:lnTo>
                  <a:pt x="502" y="247"/>
                </a:lnTo>
                <a:lnTo>
                  <a:pt x="507" y="243"/>
                </a:lnTo>
                <a:lnTo>
                  <a:pt x="511" y="243"/>
                </a:lnTo>
                <a:lnTo>
                  <a:pt x="515" y="243"/>
                </a:lnTo>
                <a:lnTo>
                  <a:pt x="520" y="247"/>
                </a:lnTo>
                <a:lnTo>
                  <a:pt x="522" y="251"/>
                </a:lnTo>
                <a:lnTo>
                  <a:pt x="523" y="255"/>
                </a:lnTo>
                <a:lnTo>
                  <a:pt x="522" y="260"/>
                </a:lnTo>
                <a:lnTo>
                  <a:pt x="519" y="263"/>
                </a:lnTo>
                <a:close/>
                <a:moveTo>
                  <a:pt x="719" y="360"/>
                </a:moveTo>
                <a:lnTo>
                  <a:pt x="719" y="350"/>
                </a:lnTo>
                <a:lnTo>
                  <a:pt x="716" y="341"/>
                </a:lnTo>
                <a:lnTo>
                  <a:pt x="713" y="332"/>
                </a:lnTo>
                <a:lnTo>
                  <a:pt x="709" y="323"/>
                </a:lnTo>
                <a:lnTo>
                  <a:pt x="703" y="315"/>
                </a:lnTo>
                <a:lnTo>
                  <a:pt x="696" y="308"/>
                </a:lnTo>
                <a:lnTo>
                  <a:pt x="689" y="302"/>
                </a:lnTo>
                <a:lnTo>
                  <a:pt x="681" y="296"/>
                </a:lnTo>
                <a:lnTo>
                  <a:pt x="687" y="289"/>
                </a:lnTo>
                <a:lnTo>
                  <a:pt x="691" y="280"/>
                </a:lnTo>
                <a:lnTo>
                  <a:pt x="694" y="271"/>
                </a:lnTo>
                <a:lnTo>
                  <a:pt x="696" y="262"/>
                </a:lnTo>
                <a:lnTo>
                  <a:pt x="696" y="252"/>
                </a:lnTo>
                <a:lnTo>
                  <a:pt x="696" y="243"/>
                </a:lnTo>
                <a:lnTo>
                  <a:pt x="694" y="233"/>
                </a:lnTo>
                <a:lnTo>
                  <a:pt x="692" y="223"/>
                </a:lnTo>
                <a:lnTo>
                  <a:pt x="688" y="215"/>
                </a:lnTo>
                <a:lnTo>
                  <a:pt x="682" y="207"/>
                </a:lnTo>
                <a:lnTo>
                  <a:pt x="675" y="199"/>
                </a:lnTo>
                <a:lnTo>
                  <a:pt x="668" y="193"/>
                </a:lnTo>
                <a:lnTo>
                  <a:pt x="660" y="188"/>
                </a:lnTo>
                <a:lnTo>
                  <a:pt x="651" y="184"/>
                </a:lnTo>
                <a:lnTo>
                  <a:pt x="641" y="180"/>
                </a:lnTo>
                <a:lnTo>
                  <a:pt x="631" y="179"/>
                </a:lnTo>
                <a:lnTo>
                  <a:pt x="634" y="169"/>
                </a:lnTo>
                <a:lnTo>
                  <a:pt x="635" y="161"/>
                </a:lnTo>
                <a:lnTo>
                  <a:pt x="635" y="151"/>
                </a:lnTo>
                <a:lnTo>
                  <a:pt x="632" y="141"/>
                </a:lnTo>
                <a:lnTo>
                  <a:pt x="630" y="131"/>
                </a:lnTo>
                <a:lnTo>
                  <a:pt x="626" y="122"/>
                </a:lnTo>
                <a:lnTo>
                  <a:pt x="620" y="114"/>
                </a:lnTo>
                <a:lnTo>
                  <a:pt x="614" y="106"/>
                </a:lnTo>
                <a:lnTo>
                  <a:pt x="608" y="102"/>
                </a:lnTo>
                <a:lnTo>
                  <a:pt x="603" y="98"/>
                </a:lnTo>
                <a:lnTo>
                  <a:pt x="597" y="94"/>
                </a:lnTo>
                <a:lnTo>
                  <a:pt x="590" y="91"/>
                </a:lnTo>
                <a:lnTo>
                  <a:pt x="584" y="89"/>
                </a:lnTo>
                <a:lnTo>
                  <a:pt x="577" y="88"/>
                </a:lnTo>
                <a:lnTo>
                  <a:pt x="569" y="87"/>
                </a:lnTo>
                <a:lnTo>
                  <a:pt x="563" y="85"/>
                </a:lnTo>
                <a:lnTo>
                  <a:pt x="552" y="87"/>
                </a:lnTo>
                <a:lnTo>
                  <a:pt x="542" y="89"/>
                </a:lnTo>
                <a:lnTo>
                  <a:pt x="540" y="79"/>
                </a:lnTo>
                <a:lnTo>
                  <a:pt x="536" y="70"/>
                </a:lnTo>
                <a:lnTo>
                  <a:pt x="533" y="61"/>
                </a:lnTo>
                <a:lnTo>
                  <a:pt x="528" y="53"/>
                </a:lnTo>
                <a:lnTo>
                  <a:pt x="522" y="46"/>
                </a:lnTo>
                <a:lnTo>
                  <a:pt x="514" y="39"/>
                </a:lnTo>
                <a:lnTo>
                  <a:pt x="507" y="34"/>
                </a:lnTo>
                <a:lnTo>
                  <a:pt x="497" y="28"/>
                </a:lnTo>
                <a:lnTo>
                  <a:pt x="488" y="26"/>
                </a:lnTo>
                <a:lnTo>
                  <a:pt x="478" y="24"/>
                </a:lnTo>
                <a:lnTo>
                  <a:pt x="468" y="24"/>
                </a:lnTo>
                <a:lnTo>
                  <a:pt x="458" y="25"/>
                </a:lnTo>
                <a:lnTo>
                  <a:pt x="449" y="27"/>
                </a:lnTo>
                <a:lnTo>
                  <a:pt x="440" y="29"/>
                </a:lnTo>
                <a:lnTo>
                  <a:pt x="431" y="34"/>
                </a:lnTo>
                <a:lnTo>
                  <a:pt x="424" y="39"/>
                </a:lnTo>
                <a:lnTo>
                  <a:pt x="418" y="31"/>
                </a:lnTo>
                <a:lnTo>
                  <a:pt x="412" y="24"/>
                </a:lnTo>
                <a:lnTo>
                  <a:pt x="405" y="17"/>
                </a:lnTo>
                <a:lnTo>
                  <a:pt x="397" y="11"/>
                </a:lnTo>
                <a:lnTo>
                  <a:pt x="388" y="7"/>
                </a:lnTo>
                <a:lnTo>
                  <a:pt x="380" y="4"/>
                </a:lnTo>
                <a:lnTo>
                  <a:pt x="370" y="2"/>
                </a:lnTo>
                <a:lnTo>
                  <a:pt x="360" y="0"/>
                </a:lnTo>
                <a:lnTo>
                  <a:pt x="350" y="2"/>
                </a:lnTo>
                <a:lnTo>
                  <a:pt x="340" y="4"/>
                </a:lnTo>
                <a:lnTo>
                  <a:pt x="331" y="7"/>
                </a:lnTo>
                <a:lnTo>
                  <a:pt x="322" y="11"/>
                </a:lnTo>
                <a:lnTo>
                  <a:pt x="314" y="17"/>
                </a:lnTo>
                <a:lnTo>
                  <a:pt x="307" y="24"/>
                </a:lnTo>
                <a:lnTo>
                  <a:pt x="301" y="31"/>
                </a:lnTo>
                <a:lnTo>
                  <a:pt x="296" y="39"/>
                </a:lnTo>
                <a:lnTo>
                  <a:pt x="288" y="34"/>
                </a:lnTo>
                <a:lnTo>
                  <a:pt x="279" y="29"/>
                </a:lnTo>
                <a:lnTo>
                  <a:pt x="270" y="27"/>
                </a:lnTo>
                <a:lnTo>
                  <a:pt x="260" y="25"/>
                </a:lnTo>
                <a:lnTo>
                  <a:pt x="251" y="24"/>
                </a:lnTo>
                <a:lnTo>
                  <a:pt x="242" y="24"/>
                </a:lnTo>
                <a:lnTo>
                  <a:pt x="232" y="26"/>
                </a:lnTo>
                <a:lnTo>
                  <a:pt x="222" y="28"/>
                </a:lnTo>
                <a:lnTo>
                  <a:pt x="213" y="34"/>
                </a:lnTo>
                <a:lnTo>
                  <a:pt x="205" y="39"/>
                </a:lnTo>
                <a:lnTo>
                  <a:pt x="197" y="46"/>
                </a:lnTo>
                <a:lnTo>
                  <a:pt x="192" y="52"/>
                </a:lnTo>
                <a:lnTo>
                  <a:pt x="186" y="61"/>
                </a:lnTo>
                <a:lnTo>
                  <a:pt x="182" y="69"/>
                </a:lnTo>
                <a:lnTo>
                  <a:pt x="180" y="79"/>
                </a:lnTo>
                <a:lnTo>
                  <a:pt x="177" y="89"/>
                </a:lnTo>
                <a:lnTo>
                  <a:pt x="168" y="87"/>
                </a:lnTo>
                <a:lnTo>
                  <a:pt x="156" y="85"/>
                </a:lnTo>
                <a:lnTo>
                  <a:pt x="149" y="87"/>
                </a:lnTo>
                <a:lnTo>
                  <a:pt x="142" y="88"/>
                </a:lnTo>
                <a:lnTo>
                  <a:pt x="135" y="89"/>
                </a:lnTo>
                <a:lnTo>
                  <a:pt x="129" y="91"/>
                </a:lnTo>
                <a:lnTo>
                  <a:pt x="122" y="94"/>
                </a:lnTo>
                <a:lnTo>
                  <a:pt x="117" y="98"/>
                </a:lnTo>
                <a:lnTo>
                  <a:pt x="111" y="102"/>
                </a:lnTo>
                <a:lnTo>
                  <a:pt x="106" y="106"/>
                </a:lnTo>
                <a:lnTo>
                  <a:pt x="99" y="114"/>
                </a:lnTo>
                <a:lnTo>
                  <a:pt x="94" y="122"/>
                </a:lnTo>
                <a:lnTo>
                  <a:pt x="89" y="131"/>
                </a:lnTo>
                <a:lnTo>
                  <a:pt x="86" y="141"/>
                </a:lnTo>
                <a:lnTo>
                  <a:pt x="85" y="151"/>
                </a:lnTo>
                <a:lnTo>
                  <a:pt x="85" y="161"/>
                </a:lnTo>
                <a:lnTo>
                  <a:pt x="85" y="169"/>
                </a:lnTo>
                <a:lnTo>
                  <a:pt x="87" y="179"/>
                </a:lnTo>
                <a:lnTo>
                  <a:pt x="78" y="180"/>
                </a:lnTo>
                <a:lnTo>
                  <a:pt x="68" y="184"/>
                </a:lnTo>
                <a:lnTo>
                  <a:pt x="59" y="188"/>
                </a:lnTo>
                <a:lnTo>
                  <a:pt x="52" y="193"/>
                </a:lnTo>
                <a:lnTo>
                  <a:pt x="44" y="199"/>
                </a:lnTo>
                <a:lnTo>
                  <a:pt x="37" y="207"/>
                </a:lnTo>
                <a:lnTo>
                  <a:pt x="32" y="215"/>
                </a:lnTo>
                <a:lnTo>
                  <a:pt x="27" y="223"/>
                </a:lnTo>
                <a:lnTo>
                  <a:pt x="24" y="233"/>
                </a:lnTo>
                <a:lnTo>
                  <a:pt x="23" y="243"/>
                </a:lnTo>
                <a:lnTo>
                  <a:pt x="22" y="252"/>
                </a:lnTo>
                <a:lnTo>
                  <a:pt x="23" y="262"/>
                </a:lnTo>
                <a:lnTo>
                  <a:pt x="25" y="271"/>
                </a:lnTo>
                <a:lnTo>
                  <a:pt x="28" y="280"/>
                </a:lnTo>
                <a:lnTo>
                  <a:pt x="33" y="289"/>
                </a:lnTo>
                <a:lnTo>
                  <a:pt x="38" y="296"/>
                </a:lnTo>
                <a:lnTo>
                  <a:pt x="31" y="302"/>
                </a:lnTo>
                <a:lnTo>
                  <a:pt x="23" y="308"/>
                </a:lnTo>
                <a:lnTo>
                  <a:pt x="16" y="315"/>
                </a:lnTo>
                <a:lnTo>
                  <a:pt x="11" y="323"/>
                </a:lnTo>
                <a:lnTo>
                  <a:pt x="6" y="332"/>
                </a:lnTo>
                <a:lnTo>
                  <a:pt x="3" y="341"/>
                </a:lnTo>
                <a:lnTo>
                  <a:pt x="1" y="350"/>
                </a:lnTo>
                <a:lnTo>
                  <a:pt x="0" y="360"/>
                </a:lnTo>
                <a:lnTo>
                  <a:pt x="1" y="370"/>
                </a:lnTo>
                <a:lnTo>
                  <a:pt x="3" y="380"/>
                </a:lnTo>
                <a:lnTo>
                  <a:pt x="6" y="389"/>
                </a:lnTo>
                <a:lnTo>
                  <a:pt x="11" y="398"/>
                </a:lnTo>
                <a:lnTo>
                  <a:pt x="16" y="406"/>
                </a:lnTo>
                <a:lnTo>
                  <a:pt x="23" y="413"/>
                </a:lnTo>
                <a:lnTo>
                  <a:pt x="31" y="420"/>
                </a:lnTo>
                <a:lnTo>
                  <a:pt x="38" y="424"/>
                </a:lnTo>
                <a:lnTo>
                  <a:pt x="33" y="433"/>
                </a:lnTo>
                <a:lnTo>
                  <a:pt x="28" y="441"/>
                </a:lnTo>
                <a:lnTo>
                  <a:pt x="25" y="450"/>
                </a:lnTo>
                <a:lnTo>
                  <a:pt x="23" y="460"/>
                </a:lnTo>
                <a:lnTo>
                  <a:pt x="22" y="470"/>
                </a:lnTo>
                <a:lnTo>
                  <a:pt x="23" y="479"/>
                </a:lnTo>
                <a:lnTo>
                  <a:pt x="24" y="488"/>
                </a:lnTo>
                <a:lnTo>
                  <a:pt x="27" y="498"/>
                </a:lnTo>
                <a:lnTo>
                  <a:pt x="32" y="507"/>
                </a:lnTo>
                <a:lnTo>
                  <a:pt x="37" y="515"/>
                </a:lnTo>
                <a:lnTo>
                  <a:pt x="44" y="523"/>
                </a:lnTo>
                <a:lnTo>
                  <a:pt x="52" y="528"/>
                </a:lnTo>
                <a:lnTo>
                  <a:pt x="59" y="534"/>
                </a:lnTo>
                <a:lnTo>
                  <a:pt x="68" y="538"/>
                </a:lnTo>
                <a:lnTo>
                  <a:pt x="78" y="540"/>
                </a:lnTo>
                <a:lnTo>
                  <a:pt x="87" y="543"/>
                </a:lnTo>
                <a:lnTo>
                  <a:pt x="85" y="551"/>
                </a:lnTo>
                <a:lnTo>
                  <a:pt x="85" y="561"/>
                </a:lnTo>
                <a:lnTo>
                  <a:pt x="85" y="571"/>
                </a:lnTo>
                <a:lnTo>
                  <a:pt x="86" y="580"/>
                </a:lnTo>
                <a:lnTo>
                  <a:pt x="89" y="590"/>
                </a:lnTo>
                <a:lnTo>
                  <a:pt x="94" y="599"/>
                </a:lnTo>
                <a:lnTo>
                  <a:pt x="99" y="608"/>
                </a:lnTo>
                <a:lnTo>
                  <a:pt x="106" y="615"/>
                </a:lnTo>
                <a:lnTo>
                  <a:pt x="111" y="620"/>
                </a:lnTo>
                <a:lnTo>
                  <a:pt x="117" y="624"/>
                </a:lnTo>
                <a:lnTo>
                  <a:pt x="122" y="628"/>
                </a:lnTo>
                <a:lnTo>
                  <a:pt x="129" y="631"/>
                </a:lnTo>
                <a:lnTo>
                  <a:pt x="135" y="633"/>
                </a:lnTo>
                <a:lnTo>
                  <a:pt x="142" y="634"/>
                </a:lnTo>
                <a:lnTo>
                  <a:pt x="149" y="635"/>
                </a:lnTo>
                <a:lnTo>
                  <a:pt x="156" y="635"/>
                </a:lnTo>
                <a:lnTo>
                  <a:pt x="168" y="635"/>
                </a:lnTo>
                <a:lnTo>
                  <a:pt x="177" y="633"/>
                </a:lnTo>
                <a:lnTo>
                  <a:pt x="180" y="643"/>
                </a:lnTo>
                <a:lnTo>
                  <a:pt x="182" y="652"/>
                </a:lnTo>
                <a:lnTo>
                  <a:pt x="186" y="661"/>
                </a:lnTo>
                <a:lnTo>
                  <a:pt x="192" y="668"/>
                </a:lnTo>
                <a:lnTo>
                  <a:pt x="197" y="676"/>
                </a:lnTo>
                <a:lnTo>
                  <a:pt x="205" y="683"/>
                </a:lnTo>
                <a:lnTo>
                  <a:pt x="213" y="688"/>
                </a:lnTo>
                <a:lnTo>
                  <a:pt x="222" y="693"/>
                </a:lnTo>
                <a:lnTo>
                  <a:pt x="232" y="696"/>
                </a:lnTo>
                <a:lnTo>
                  <a:pt x="242" y="698"/>
                </a:lnTo>
                <a:lnTo>
                  <a:pt x="251" y="698"/>
                </a:lnTo>
                <a:lnTo>
                  <a:pt x="260" y="697"/>
                </a:lnTo>
                <a:lnTo>
                  <a:pt x="270" y="695"/>
                </a:lnTo>
                <a:lnTo>
                  <a:pt x="279" y="692"/>
                </a:lnTo>
                <a:lnTo>
                  <a:pt x="288" y="687"/>
                </a:lnTo>
                <a:lnTo>
                  <a:pt x="296" y="682"/>
                </a:lnTo>
                <a:lnTo>
                  <a:pt x="301" y="689"/>
                </a:lnTo>
                <a:lnTo>
                  <a:pt x="307" y="697"/>
                </a:lnTo>
                <a:lnTo>
                  <a:pt x="314" y="704"/>
                </a:lnTo>
                <a:lnTo>
                  <a:pt x="322" y="709"/>
                </a:lnTo>
                <a:lnTo>
                  <a:pt x="331" y="714"/>
                </a:lnTo>
                <a:lnTo>
                  <a:pt x="340" y="717"/>
                </a:lnTo>
                <a:lnTo>
                  <a:pt x="350" y="719"/>
                </a:lnTo>
                <a:lnTo>
                  <a:pt x="360" y="719"/>
                </a:lnTo>
                <a:lnTo>
                  <a:pt x="370" y="719"/>
                </a:lnTo>
                <a:lnTo>
                  <a:pt x="380" y="717"/>
                </a:lnTo>
                <a:lnTo>
                  <a:pt x="388" y="714"/>
                </a:lnTo>
                <a:lnTo>
                  <a:pt x="397" y="709"/>
                </a:lnTo>
                <a:lnTo>
                  <a:pt x="405" y="704"/>
                </a:lnTo>
                <a:lnTo>
                  <a:pt x="412" y="697"/>
                </a:lnTo>
                <a:lnTo>
                  <a:pt x="418" y="689"/>
                </a:lnTo>
                <a:lnTo>
                  <a:pt x="424" y="682"/>
                </a:lnTo>
                <a:lnTo>
                  <a:pt x="431" y="687"/>
                </a:lnTo>
                <a:lnTo>
                  <a:pt x="440" y="692"/>
                </a:lnTo>
                <a:lnTo>
                  <a:pt x="449" y="695"/>
                </a:lnTo>
                <a:lnTo>
                  <a:pt x="458" y="697"/>
                </a:lnTo>
                <a:lnTo>
                  <a:pt x="468" y="698"/>
                </a:lnTo>
                <a:lnTo>
                  <a:pt x="478" y="698"/>
                </a:lnTo>
                <a:lnTo>
                  <a:pt x="488" y="696"/>
                </a:lnTo>
                <a:lnTo>
                  <a:pt x="497" y="693"/>
                </a:lnTo>
                <a:lnTo>
                  <a:pt x="507" y="688"/>
                </a:lnTo>
                <a:lnTo>
                  <a:pt x="514" y="683"/>
                </a:lnTo>
                <a:lnTo>
                  <a:pt x="522" y="676"/>
                </a:lnTo>
                <a:lnTo>
                  <a:pt x="528" y="668"/>
                </a:lnTo>
                <a:lnTo>
                  <a:pt x="533" y="661"/>
                </a:lnTo>
                <a:lnTo>
                  <a:pt x="536" y="652"/>
                </a:lnTo>
                <a:lnTo>
                  <a:pt x="540" y="643"/>
                </a:lnTo>
                <a:lnTo>
                  <a:pt x="541" y="633"/>
                </a:lnTo>
                <a:lnTo>
                  <a:pt x="552" y="635"/>
                </a:lnTo>
                <a:lnTo>
                  <a:pt x="563" y="635"/>
                </a:lnTo>
                <a:lnTo>
                  <a:pt x="569" y="635"/>
                </a:lnTo>
                <a:lnTo>
                  <a:pt x="577" y="634"/>
                </a:lnTo>
                <a:lnTo>
                  <a:pt x="584" y="633"/>
                </a:lnTo>
                <a:lnTo>
                  <a:pt x="590" y="631"/>
                </a:lnTo>
                <a:lnTo>
                  <a:pt x="597" y="628"/>
                </a:lnTo>
                <a:lnTo>
                  <a:pt x="603" y="624"/>
                </a:lnTo>
                <a:lnTo>
                  <a:pt x="608" y="620"/>
                </a:lnTo>
                <a:lnTo>
                  <a:pt x="614" y="615"/>
                </a:lnTo>
                <a:lnTo>
                  <a:pt x="620" y="608"/>
                </a:lnTo>
                <a:lnTo>
                  <a:pt x="626" y="599"/>
                </a:lnTo>
                <a:lnTo>
                  <a:pt x="630" y="590"/>
                </a:lnTo>
                <a:lnTo>
                  <a:pt x="632" y="580"/>
                </a:lnTo>
                <a:lnTo>
                  <a:pt x="635" y="571"/>
                </a:lnTo>
                <a:lnTo>
                  <a:pt x="635" y="561"/>
                </a:lnTo>
                <a:lnTo>
                  <a:pt x="634" y="551"/>
                </a:lnTo>
                <a:lnTo>
                  <a:pt x="631" y="543"/>
                </a:lnTo>
                <a:lnTo>
                  <a:pt x="641" y="540"/>
                </a:lnTo>
                <a:lnTo>
                  <a:pt x="651" y="538"/>
                </a:lnTo>
                <a:lnTo>
                  <a:pt x="660" y="534"/>
                </a:lnTo>
                <a:lnTo>
                  <a:pt x="668" y="528"/>
                </a:lnTo>
                <a:lnTo>
                  <a:pt x="675" y="523"/>
                </a:lnTo>
                <a:lnTo>
                  <a:pt x="682" y="515"/>
                </a:lnTo>
                <a:lnTo>
                  <a:pt x="688" y="507"/>
                </a:lnTo>
                <a:lnTo>
                  <a:pt x="692" y="498"/>
                </a:lnTo>
                <a:lnTo>
                  <a:pt x="694" y="488"/>
                </a:lnTo>
                <a:lnTo>
                  <a:pt x="696" y="479"/>
                </a:lnTo>
                <a:lnTo>
                  <a:pt x="698" y="470"/>
                </a:lnTo>
                <a:lnTo>
                  <a:pt x="696" y="460"/>
                </a:lnTo>
                <a:lnTo>
                  <a:pt x="694" y="450"/>
                </a:lnTo>
                <a:lnTo>
                  <a:pt x="691" y="441"/>
                </a:lnTo>
                <a:lnTo>
                  <a:pt x="687" y="433"/>
                </a:lnTo>
                <a:lnTo>
                  <a:pt x="681" y="424"/>
                </a:lnTo>
                <a:lnTo>
                  <a:pt x="689" y="420"/>
                </a:lnTo>
                <a:lnTo>
                  <a:pt x="696" y="413"/>
                </a:lnTo>
                <a:lnTo>
                  <a:pt x="703" y="406"/>
                </a:lnTo>
                <a:lnTo>
                  <a:pt x="709" y="398"/>
                </a:lnTo>
                <a:lnTo>
                  <a:pt x="713" y="389"/>
                </a:lnTo>
                <a:lnTo>
                  <a:pt x="716" y="380"/>
                </a:lnTo>
                <a:lnTo>
                  <a:pt x="719" y="370"/>
                </a:lnTo>
                <a:lnTo>
                  <a:pt x="719" y="360"/>
                </a:ln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1" name="Freeform 3850" descr="Icon of lightning. ">
            <a:extLst>
              <a:ext uri="{FF2B5EF4-FFF2-40B4-BE49-F238E27FC236}">
                <a16:creationId xmlns:a16="http://schemas.microsoft.com/office/drawing/2014/main" id="{4F438411-AB3F-41D1-B7B0-3BD67465A272}"/>
              </a:ext>
            </a:extLst>
          </p:cNvPr>
          <p:cNvSpPr>
            <a:spLocks/>
          </p:cNvSpPr>
          <p:nvPr/>
        </p:nvSpPr>
        <p:spPr bwMode="auto">
          <a:xfrm>
            <a:off x="4904481" y="3884148"/>
            <a:ext cx="268346" cy="380334"/>
          </a:xfrm>
          <a:custGeom>
            <a:avLst/>
            <a:gdLst>
              <a:gd name="T0" fmla="*/ 635 w 636"/>
              <a:gd name="T1" fmla="*/ 369 h 901"/>
              <a:gd name="T2" fmla="*/ 632 w 636"/>
              <a:gd name="T3" fmla="*/ 365 h 901"/>
              <a:gd name="T4" fmla="*/ 629 w 636"/>
              <a:gd name="T5" fmla="*/ 362 h 901"/>
              <a:gd name="T6" fmla="*/ 625 w 636"/>
              <a:gd name="T7" fmla="*/ 360 h 901"/>
              <a:gd name="T8" fmla="*/ 621 w 636"/>
              <a:gd name="T9" fmla="*/ 360 h 901"/>
              <a:gd name="T10" fmla="*/ 337 w 636"/>
              <a:gd name="T11" fmla="*/ 360 h 901"/>
              <a:gd name="T12" fmla="*/ 409 w 636"/>
              <a:gd name="T13" fmla="*/ 17 h 901"/>
              <a:gd name="T14" fmla="*/ 409 w 636"/>
              <a:gd name="T15" fmla="*/ 13 h 901"/>
              <a:gd name="T16" fmla="*/ 408 w 636"/>
              <a:gd name="T17" fmla="*/ 7 h 901"/>
              <a:gd name="T18" fmla="*/ 405 w 636"/>
              <a:gd name="T19" fmla="*/ 3 h 901"/>
              <a:gd name="T20" fmla="*/ 400 w 636"/>
              <a:gd name="T21" fmla="*/ 1 h 901"/>
              <a:gd name="T22" fmla="*/ 395 w 636"/>
              <a:gd name="T23" fmla="*/ 0 h 901"/>
              <a:gd name="T24" fmla="*/ 390 w 636"/>
              <a:gd name="T25" fmla="*/ 0 h 901"/>
              <a:gd name="T26" fmla="*/ 385 w 636"/>
              <a:gd name="T27" fmla="*/ 2 h 901"/>
              <a:gd name="T28" fmla="*/ 382 w 636"/>
              <a:gd name="T29" fmla="*/ 6 h 901"/>
              <a:gd name="T30" fmla="*/ 2 w 636"/>
              <a:gd name="T31" fmla="*/ 547 h 901"/>
              <a:gd name="T32" fmla="*/ 1 w 636"/>
              <a:gd name="T33" fmla="*/ 550 h 901"/>
              <a:gd name="T34" fmla="*/ 0 w 636"/>
              <a:gd name="T35" fmla="*/ 554 h 901"/>
              <a:gd name="T36" fmla="*/ 0 w 636"/>
              <a:gd name="T37" fmla="*/ 559 h 901"/>
              <a:gd name="T38" fmla="*/ 1 w 636"/>
              <a:gd name="T39" fmla="*/ 562 h 901"/>
              <a:gd name="T40" fmla="*/ 4 w 636"/>
              <a:gd name="T41" fmla="*/ 566 h 901"/>
              <a:gd name="T42" fmla="*/ 8 w 636"/>
              <a:gd name="T43" fmla="*/ 568 h 901"/>
              <a:gd name="T44" fmla="*/ 11 w 636"/>
              <a:gd name="T45" fmla="*/ 569 h 901"/>
              <a:gd name="T46" fmla="*/ 15 w 636"/>
              <a:gd name="T47" fmla="*/ 570 h 901"/>
              <a:gd name="T48" fmla="*/ 299 w 636"/>
              <a:gd name="T49" fmla="*/ 570 h 901"/>
              <a:gd name="T50" fmla="*/ 228 w 636"/>
              <a:gd name="T51" fmla="*/ 882 h 901"/>
              <a:gd name="T52" fmla="*/ 228 w 636"/>
              <a:gd name="T53" fmla="*/ 888 h 901"/>
              <a:gd name="T54" fmla="*/ 229 w 636"/>
              <a:gd name="T55" fmla="*/ 892 h 901"/>
              <a:gd name="T56" fmla="*/ 232 w 636"/>
              <a:gd name="T57" fmla="*/ 896 h 901"/>
              <a:gd name="T58" fmla="*/ 236 w 636"/>
              <a:gd name="T59" fmla="*/ 900 h 901"/>
              <a:gd name="T60" fmla="*/ 239 w 636"/>
              <a:gd name="T61" fmla="*/ 901 h 901"/>
              <a:gd name="T62" fmla="*/ 243 w 636"/>
              <a:gd name="T63" fmla="*/ 901 h 901"/>
              <a:gd name="T64" fmla="*/ 246 w 636"/>
              <a:gd name="T65" fmla="*/ 901 h 901"/>
              <a:gd name="T66" fmla="*/ 249 w 636"/>
              <a:gd name="T67" fmla="*/ 900 h 901"/>
              <a:gd name="T68" fmla="*/ 252 w 636"/>
              <a:gd name="T69" fmla="*/ 897 h 901"/>
              <a:gd name="T70" fmla="*/ 254 w 636"/>
              <a:gd name="T71" fmla="*/ 895 h 901"/>
              <a:gd name="T72" fmla="*/ 633 w 636"/>
              <a:gd name="T73" fmla="*/ 384 h 901"/>
              <a:gd name="T74" fmla="*/ 635 w 636"/>
              <a:gd name="T75" fmla="*/ 381 h 901"/>
              <a:gd name="T76" fmla="*/ 636 w 636"/>
              <a:gd name="T77" fmla="*/ 376 h 901"/>
              <a:gd name="T78" fmla="*/ 636 w 636"/>
              <a:gd name="T79" fmla="*/ 372 h 901"/>
              <a:gd name="T80" fmla="*/ 635 w 636"/>
              <a:gd name="T81" fmla="*/ 369 h 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636" h="901">
                <a:moveTo>
                  <a:pt x="635" y="369"/>
                </a:moveTo>
                <a:lnTo>
                  <a:pt x="632" y="365"/>
                </a:lnTo>
                <a:lnTo>
                  <a:pt x="629" y="362"/>
                </a:lnTo>
                <a:lnTo>
                  <a:pt x="625" y="360"/>
                </a:lnTo>
                <a:lnTo>
                  <a:pt x="621" y="360"/>
                </a:lnTo>
                <a:lnTo>
                  <a:pt x="337" y="360"/>
                </a:lnTo>
                <a:lnTo>
                  <a:pt x="409" y="17"/>
                </a:lnTo>
                <a:lnTo>
                  <a:pt x="409" y="13"/>
                </a:lnTo>
                <a:lnTo>
                  <a:pt x="408" y="7"/>
                </a:lnTo>
                <a:lnTo>
                  <a:pt x="405" y="3"/>
                </a:lnTo>
                <a:lnTo>
                  <a:pt x="400" y="1"/>
                </a:lnTo>
                <a:lnTo>
                  <a:pt x="395" y="0"/>
                </a:lnTo>
                <a:lnTo>
                  <a:pt x="390" y="0"/>
                </a:lnTo>
                <a:lnTo>
                  <a:pt x="385" y="2"/>
                </a:lnTo>
                <a:lnTo>
                  <a:pt x="382" y="6"/>
                </a:lnTo>
                <a:lnTo>
                  <a:pt x="2" y="547"/>
                </a:lnTo>
                <a:lnTo>
                  <a:pt x="1" y="550"/>
                </a:lnTo>
                <a:lnTo>
                  <a:pt x="0" y="554"/>
                </a:lnTo>
                <a:lnTo>
                  <a:pt x="0" y="559"/>
                </a:lnTo>
                <a:lnTo>
                  <a:pt x="1" y="562"/>
                </a:lnTo>
                <a:lnTo>
                  <a:pt x="4" y="566"/>
                </a:lnTo>
                <a:lnTo>
                  <a:pt x="8" y="568"/>
                </a:lnTo>
                <a:lnTo>
                  <a:pt x="11" y="569"/>
                </a:lnTo>
                <a:lnTo>
                  <a:pt x="15" y="570"/>
                </a:lnTo>
                <a:lnTo>
                  <a:pt x="299" y="570"/>
                </a:lnTo>
                <a:lnTo>
                  <a:pt x="228" y="882"/>
                </a:lnTo>
                <a:lnTo>
                  <a:pt x="228" y="888"/>
                </a:lnTo>
                <a:lnTo>
                  <a:pt x="229" y="892"/>
                </a:lnTo>
                <a:lnTo>
                  <a:pt x="232" y="896"/>
                </a:lnTo>
                <a:lnTo>
                  <a:pt x="236" y="900"/>
                </a:lnTo>
                <a:lnTo>
                  <a:pt x="239" y="901"/>
                </a:lnTo>
                <a:lnTo>
                  <a:pt x="243" y="901"/>
                </a:lnTo>
                <a:lnTo>
                  <a:pt x="246" y="901"/>
                </a:lnTo>
                <a:lnTo>
                  <a:pt x="249" y="900"/>
                </a:lnTo>
                <a:lnTo>
                  <a:pt x="252" y="897"/>
                </a:lnTo>
                <a:lnTo>
                  <a:pt x="254" y="895"/>
                </a:lnTo>
                <a:lnTo>
                  <a:pt x="633" y="384"/>
                </a:lnTo>
                <a:lnTo>
                  <a:pt x="635" y="381"/>
                </a:lnTo>
                <a:lnTo>
                  <a:pt x="636" y="376"/>
                </a:lnTo>
                <a:lnTo>
                  <a:pt x="636" y="372"/>
                </a:lnTo>
                <a:lnTo>
                  <a:pt x="635" y="369"/>
                </a:ln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2" name="Freeform 3886" descr="Icon of magnifying glass to represent search. ">
            <a:extLst>
              <a:ext uri="{FF2B5EF4-FFF2-40B4-BE49-F238E27FC236}">
                <a16:creationId xmlns:a16="http://schemas.microsoft.com/office/drawing/2014/main" id="{EC8E95A8-22FE-44FA-B5A6-2AA2D47A5BB3}"/>
              </a:ext>
            </a:extLst>
          </p:cNvPr>
          <p:cNvSpPr>
            <a:spLocks noEditPoints="1"/>
          </p:cNvSpPr>
          <p:nvPr/>
        </p:nvSpPr>
        <p:spPr bwMode="auto">
          <a:xfrm>
            <a:off x="6273940" y="3873045"/>
            <a:ext cx="382447" cy="380334"/>
          </a:xfrm>
          <a:custGeom>
            <a:avLst/>
            <a:gdLst>
              <a:gd name="T0" fmla="*/ 268 w 902"/>
              <a:gd name="T1" fmla="*/ 575 h 901"/>
              <a:gd name="T2" fmla="*/ 207 w 902"/>
              <a:gd name="T3" fmla="*/ 555 h 901"/>
              <a:gd name="T4" fmla="*/ 155 w 902"/>
              <a:gd name="T5" fmla="*/ 520 h 901"/>
              <a:gd name="T6" fmla="*/ 112 w 902"/>
              <a:gd name="T7" fmla="*/ 475 h 901"/>
              <a:gd name="T8" fmla="*/ 81 w 902"/>
              <a:gd name="T9" fmla="*/ 422 h 901"/>
              <a:gd name="T10" fmla="*/ 64 w 902"/>
              <a:gd name="T11" fmla="*/ 360 h 901"/>
              <a:gd name="T12" fmla="*/ 61 w 902"/>
              <a:gd name="T13" fmla="*/ 294 h 901"/>
              <a:gd name="T14" fmla="*/ 76 w 902"/>
              <a:gd name="T15" fmla="*/ 231 h 901"/>
              <a:gd name="T16" fmla="*/ 104 w 902"/>
              <a:gd name="T17" fmla="*/ 175 h 901"/>
              <a:gd name="T18" fmla="*/ 145 w 902"/>
              <a:gd name="T19" fmla="*/ 128 h 901"/>
              <a:gd name="T20" fmla="*/ 197 w 902"/>
              <a:gd name="T21" fmla="*/ 92 h 901"/>
              <a:gd name="T22" fmla="*/ 256 w 902"/>
              <a:gd name="T23" fmla="*/ 69 h 901"/>
              <a:gd name="T24" fmla="*/ 320 w 902"/>
              <a:gd name="T25" fmla="*/ 60 h 901"/>
              <a:gd name="T26" fmla="*/ 385 w 902"/>
              <a:gd name="T27" fmla="*/ 69 h 901"/>
              <a:gd name="T28" fmla="*/ 444 w 902"/>
              <a:gd name="T29" fmla="*/ 92 h 901"/>
              <a:gd name="T30" fmla="*/ 495 w 902"/>
              <a:gd name="T31" fmla="*/ 128 h 901"/>
              <a:gd name="T32" fmla="*/ 537 w 902"/>
              <a:gd name="T33" fmla="*/ 175 h 901"/>
              <a:gd name="T34" fmla="*/ 564 w 902"/>
              <a:gd name="T35" fmla="*/ 231 h 901"/>
              <a:gd name="T36" fmla="*/ 579 w 902"/>
              <a:gd name="T37" fmla="*/ 294 h 901"/>
              <a:gd name="T38" fmla="*/ 577 w 902"/>
              <a:gd name="T39" fmla="*/ 360 h 901"/>
              <a:gd name="T40" fmla="*/ 560 w 902"/>
              <a:gd name="T41" fmla="*/ 422 h 901"/>
              <a:gd name="T42" fmla="*/ 529 w 902"/>
              <a:gd name="T43" fmla="*/ 475 h 901"/>
              <a:gd name="T44" fmla="*/ 486 w 902"/>
              <a:gd name="T45" fmla="*/ 520 h 901"/>
              <a:gd name="T46" fmla="*/ 432 w 902"/>
              <a:gd name="T47" fmla="*/ 555 h 901"/>
              <a:gd name="T48" fmla="*/ 372 w 902"/>
              <a:gd name="T49" fmla="*/ 575 h 901"/>
              <a:gd name="T50" fmla="*/ 320 w 902"/>
              <a:gd name="T51" fmla="*/ 580 h 901"/>
              <a:gd name="T52" fmla="*/ 591 w 902"/>
              <a:gd name="T53" fmla="*/ 491 h 901"/>
              <a:gd name="T54" fmla="*/ 621 w 902"/>
              <a:gd name="T55" fmla="*/ 430 h 901"/>
              <a:gd name="T56" fmla="*/ 637 w 902"/>
              <a:gd name="T57" fmla="*/ 363 h 901"/>
              <a:gd name="T58" fmla="*/ 638 w 902"/>
              <a:gd name="T59" fmla="*/ 288 h 901"/>
              <a:gd name="T60" fmla="*/ 621 w 902"/>
              <a:gd name="T61" fmla="*/ 211 h 901"/>
              <a:gd name="T62" fmla="*/ 586 w 902"/>
              <a:gd name="T63" fmla="*/ 142 h 901"/>
              <a:gd name="T64" fmla="*/ 535 w 902"/>
              <a:gd name="T65" fmla="*/ 83 h 901"/>
              <a:gd name="T66" fmla="*/ 473 w 902"/>
              <a:gd name="T67" fmla="*/ 39 h 901"/>
              <a:gd name="T68" fmla="*/ 400 w 902"/>
              <a:gd name="T69" fmla="*/ 10 h 901"/>
              <a:gd name="T70" fmla="*/ 320 w 902"/>
              <a:gd name="T71" fmla="*/ 0 h 901"/>
              <a:gd name="T72" fmla="*/ 241 w 902"/>
              <a:gd name="T73" fmla="*/ 10 h 901"/>
              <a:gd name="T74" fmla="*/ 168 w 902"/>
              <a:gd name="T75" fmla="*/ 39 h 901"/>
              <a:gd name="T76" fmla="*/ 105 w 902"/>
              <a:gd name="T77" fmla="*/ 83 h 901"/>
              <a:gd name="T78" fmla="*/ 55 w 902"/>
              <a:gd name="T79" fmla="*/ 142 h 901"/>
              <a:gd name="T80" fmla="*/ 20 w 902"/>
              <a:gd name="T81" fmla="*/ 211 h 901"/>
              <a:gd name="T82" fmla="*/ 1 w 902"/>
              <a:gd name="T83" fmla="*/ 288 h 901"/>
              <a:gd name="T84" fmla="*/ 3 w 902"/>
              <a:gd name="T85" fmla="*/ 369 h 901"/>
              <a:gd name="T86" fmla="*/ 25 w 902"/>
              <a:gd name="T87" fmla="*/ 445 h 901"/>
              <a:gd name="T88" fmla="*/ 64 w 902"/>
              <a:gd name="T89" fmla="*/ 512 h 901"/>
              <a:gd name="T90" fmla="*/ 117 w 902"/>
              <a:gd name="T91" fmla="*/ 568 h 901"/>
              <a:gd name="T92" fmla="*/ 182 w 902"/>
              <a:gd name="T93" fmla="*/ 608 h 901"/>
              <a:gd name="T94" fmla="*/ 256 w 902"/>
              <a:gd name="T95" fmla="*/ 634 h 901"/>
              <a:gd name="T96" fmla="*/ 335 w 902"/>
              <a:gd name="T97" fmla="*/ 641 h 901"/>
              <a:gd name="T98" fmla="*/ 405 w 902"/>
              <a:gd name="T99" fmla="*/ 630 h 901"/>
              <a:gd name="T100" fmla="*/ 468 w 902"/>
              <a:gd name="T101" fmla="*/ 604 h 901"/>
              <a:gd name="T102" fmla="*/ 525 w 902"/>
              <a:gd name="T103" fmla="*/ 567 h 901"/>
              <a:gd name="T104" fmla="*/ 871 w 902"/>
              <a:gd name="T105" fmla="*/ 901 h 901"/>
              <a:gd name="T106" fmla="*/ 897 w 902"/>
              <a:gd name="T107" fmla="*/ 888 h 901"/>
              <a:gd name="T108" fmla="*/ 899 w 902"/>
              <a:gd name="T109" fmla="*/ 860 h 9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902" h="901">
                <a:moveTo>
                  <a:pt x="320" y="580"/>
                </a:moveTo>
                <a:lnTo>
                  <a:pt x="307" y="580"/>
                </a:lnTo>
                <a:lnTo>
                  <a:pt x="294" y="579"/>
                </a:lnTo>
                <a:lnTo>
                  <a:pt x="281" y="577"/>
                </a:lnTo>
                <a:lnTo>
                  <a:pt x="268" y="575"/>
                </a:lnTo>
                <a:lnTo>
                  <a:pt x="256" y="572"/>
                </a:lnTo>
                <a:lnTo>
                  <a:pt x="243" y="569"/>
                </a:lnTo>
                <a:lnTo>
                  <a:pt x="231" y="564"/>
                </a:lnTo>
                <a:lnTo>
                  <a:pt x="219" y="560"/>
                </a:lnTo>
                <a:lnTo>
                  <a:pt x="207" y="555"/>
                </a:lnTo>
                <a:lnTo>
                  <a:pt x="197" y="549"/>
                </a:lnTo>
                <a:lnTo>
                  <a:pt x="186" y="543"/>
                </a:lnTo>
                <a:lnTo>
                  <a:pt x="175" y="535"/>
                </a:lnTo>
                <a:lnTo>
                  <a:pt x="164" y="529"/>
                </a:lnTo>
                <a:lnTo>
                  <a:pt x="155" y="520"/>
                </a:lnTo>
                <a:lnTo>
                  <a:pt x="145" y="513"/>
                </a:lnTo>
                <a:lnTo>
                  <a:pt x="136" y="504"/>
                </a:lnTo>
                <a:lnTo>
                  <a:pt x="128" y="495"/>
                </a:lnTo>
                <a:lnTo>
                  <a:pt x="119" y="486"/>
                </a:lnTo>
                <a:lnTo>
                  <a:pt x="112" y="475"/>
                </a:lnTo>
                <a:lnTo>
                  <a:pt x="104" y="466"/>
                </a:lnTo>
                <a:lnTo>
                  <a:pt x="98" y="455"/>
                </a:lnTo>
                <a:lnTo>
                  <a:pt x="91" y="444"/>
                </a:lnTo>
                <a:lnTo>
                  <a:pt x="86" y="432"/>
                </a:lnTo>
                <a:lnTo>
                  <a:pt x="81" y="422"/>
                </a:lnTo>
                <a:lnTo>
                  <a:pt x="76" y="410"/>
                </a:lnTo>
                <a:lnTo>
                  <a:pt x="72" y="397"/>
                </a:lnTo>
                <a:lnTo>
                  <a:pt x="69" y="385"/>
                </a:lnTo>
                <a:lnTo>
                  <a:pt x="66" y="372"/>
                </a:lnTo>
                <a:lnTo>
                  <a:pt x="64" y="360"/>
                </a:lnTo>
                <a:lnTo>
                  <a:pt x="61" y="347"/>
                </a:lnTo>
                <a:lnTo>
                  <a:pt x="60" y="334"/>
                </a:lnTo>
                <a:lnTo>
                  <a:pt x="60" y="320"/>
                </a:lnTo>
                <a:lnTo>
                  <a:pt x="60" y="307"/>
                </a:lnTo>
                <a:lnTo>
                  <a:pt x="61" y="294"/>
                </a:lnTo>
                <a:lnTo>
                  <a:pt x="64" y="281"/>
                </a:lnTo>
                <a:lnTo>
                  <a:pt x="66" y="268"/>
                </a:lnTo>
                <a:lnTo>
                  <a:pt x="69" y="256"/>
                </a:lnTo>
                <a:lnTo>
                  <a:pt x="72" y="243"/>
                </a:lnTo>
                <a:lnTo>
                  <a:pt x="76" y="231"/>
                </a:lnTo>
                <a:lnTo>
                  <a:pt x="81" y="219"/>
                </a:lnTo>
                <a:lnTo>
                  <a:pt x="86" y="207"/>
                </a:lnTo>
                <a:lnTo>
                  <a:pt x="91" y="197"/>
                </a:lnTo>
                <a:lnTo>
                  <a:pt x="98" y="186"/>
                </a:lnTo>
                <a:lnTo>
                  <a:pt x="104" y="175"/>
                </a:lnTo>
                <a:lnTo>
                  <a:pt x="112" y="164"/>
                </a:lnTo>
                <a:lnTo>
                  <a:pt x="119" y="155"/>
                </a:lnTo>
                <a:lnTo>
                  <a:pt x="128" y="145"/>
                </a:lnTo>
                <a:lnTo>
                  <a:pt x="136" y="137"/>
                </a:lnTo>
                <a:lnTo>
                  <a:pt x="145" y="128"/>
                </a:lnTo>
                <a:lnTo>
                  <a:pt x="155" y="119"/>
                </a:lnTo>
                <a:lnTo>
                  <a:pt x="164" y="112"/>
                </a:lnTo>
                <a:lnTo>
                  <a:pt x="175" y="104"/>
                </a:lnTo>
                <a:lnTo>
                  <a:pt x="186" y="98"/>
                </a:lnTo>
                <a:lnTo>
                  <a:pt x="197" y="92"/>
                </a:lnTo>
                <a:lnTo>
                  <a:pt x="207" y="86"/>
                </a:lnTo>
                <a:lnTo>
                  <a:pt x="219" y="81"/>
                </a:lnTo>
                <a:lnTo>
                  <a:pt x="231" y="77"/>
                </a:lnTo>
                <a:lnTo>
                  <a:pt x="243" y="72"/>
                </a:lnTo>
                <a:lnTo>
                  <a:pt x="256" y="69"/>
                </a:lnTo>
                <a:lnTo>
                  <a:pt x="268" y="66"/>
                </a:lnTo>
                <a:lnTo>
                  <a:pt x="281" y="64"/>
                </a:lnTo>
                <a:lnTo>
                  <a:pt x="294" y="61"/>
                </a:lnTo>
                <a:lnTo>
                  <a:pt x="307" y="60"/>
                </a:lnTo>
                <a:lnTo>
                  <a:pt x="320" y="60"/>
                </a:lnTo>
                <a:lnTo>
                  <a:pt x="334" y="60"/>
                </a:lnTo>
                <a:lnTo>
                  <a:pt x="347" y="61"/>
                </a:lnTo>
                <a:lnTo>
                  <a:pt x="360" y="64"/>
                </a:lnTo>
                <a:lnTo>
                  <a:pt x="372" y="66"/>
                </a:lnTo>
                <a:lnTo>
                  <a:pt x="385" y="69"/>
                </a:lnTo>
                <a:lnTo>
                  <a:pt x="397" y="72"/>
                </a:lnTo>
                <a:lnTo>
                  <a:pt x="410" y="77"/>
                </a:lnTo>
                <a:lnTo>
                  <a:pt x="422" y="81"/>
                </a:lnTo>
                <a:lnTo>
                  <a:pt x="432" y="86"/>
                </a:lnTo>
                <a:lnTo>
                  <a:pt x="444" y="92"/>
                </a:lnTo>
                <a:lnTo>
                  <a:pt x="455" y="98"/>
                </a:lnTo>
                <a:lnTo>
                  <a:pt x="466" y="104"/>
                </a:lnTo>
                <a:lnTo>
                  <a:pt x="475" y="112"/>
                </a:lnTo>
                <a:lnTo>
                  <a:pt x="486" y="119"/>
                </a:lnTo>
                <a:lnTo>
                  <a:pt x="495" y="128"/>
                </a:lnTo>
                <a:lnTo>
                  <a:pt x="504" y="137"/>
                </a:lnTo>
                <a:lnTo>
                  <a:pt x="513" y="145"/>
                </a:lnTo>
                <a:lnTo>
                  <a:pt x="522" y="155"/>
                </a:lnTo>
                <a:lnTo>
                  <a:pt x="529" y="164"/>
                </a:lnTo>
                <a:lnTo>
                  <a:pt x="537" y="175"/>
                </a:lnTo>
                <a:lnTo>
                  <a:pt x="543" y="186"/>
                </a:lnTo>
                <a:lnTo>
                  <a:pt x="549" y="197"/>
                </a:lnTo>
                <a:lnTo>
                  <a:pt x="555" y="207"/>
                </a:lnTo>
                <a:lnTo>
                  <a:pt x="560" y="219"/>
                </a:lnTo>
                <a:lnTo>
                  <a:pt x="564" y="231"/>
                </a:lnTo>
                <a:lnTo>
                  <a:pt x="569" y="243"/>
                </a:lnTo>
                <a:lnTo>
                  <a:pt x="572" y="256"/>
                </a:lnTo>
                <a:lnTo>
                  <a:pt x="575" y="268"/>
                </a:lnTo>
                <a:lnTo>
                  <a:pt x="577" y="281"/>
                </a:lnTo>
                <a:lnTo>
                  <a:pt x="579" y="294"/>
                </a:lnTo>
                <a:lnTo>
                  <a:pt x="580" y="307"/>
                </a:lnTo>
                <a:lnTo>
                  <a:pt x="580" y="320"/>
                </a:lnTo>
                <a:lnTo>
                  <a:pt x="580" y="334"/>
                </a:lnTo>
                <a:lnTo>
                  <a:pt x="579" y="347"/>
                </a:lnTo>
                <a:lnTo>
                  <a:pt x="577" y="360"/>
                </a:lnTo>
                <a:lnTo>
                  <a:pt x="575" y="372"/>
                </a:lnTo>
                <a:lnTo>
                  <a:pt x="572" y="385"/>
                </a:lnTo>
                <a:lnTo>
                  <a:pt x="569" y="397"/>
                </a:lnTo>
                <a:lnTo>
                  <a:pt x="564" y="410"/>
                </a:lnTo>
                <a:lnTo>
                  <a:pt x="560" y="422"/>
                </a:lnTo>
                <a:lnTo>
                  <a:pt x="555" y="432"/>
                </a:lnTo>
                <a:lnTo>
                  <a:pt x="549" y="444"/>
                </a:lnTo>
                <a:lnTo>
                  <a:pt x="543" y="455"/>
                </a:lnTo>
                <a:lnTo>
                  <a:pt x="537" y="466"/>
                </a:lnTo>
                <a:lnTo>
                  <a:pt x="529" y="475"/>
                </a:lnTo>
                <a:lnTo>
                  <a:pt x="522" y="486"/>
                </a:lnTo>
                <a:lnTo>
                  <a:pt x="513" y="495"/>
                </a:lnTo>
                <a:lnTo>
                  <a:pt x="504" y="504"/>
                </a:lnTo>
                <a:lnTo>
                  <a:pt x="495" y="513"/>
                </a:lnTo>
                <a:lnTo>
                  <a:pt x="486" y="520"/>
                </a:lnTo>
                <a:lnTo>
                  <a:pt x="475" y="529"/>
                </a:lnTo>
                <a:lnTo>
                  <a:pt x="466" y="535"/>
                </a:lnTo>
                <a:lnTo>
                  <a:pt x="455" y="543"/>
                </a:lnTo>
                <a:lnTo>
                  <a:pt x="444" y="549"/>
                </a:lnTo>
                <a:lnTo>
                  <a:pt x="432" y="555"/>
                </a:lnTo>
                <a:lnTo>
                  <a:pt x="422" y="560"/>
                </a:lnTo>
                <a:lnTo>
                  <a:pt x="410" y="564"/>
                </a:lnTo>
                <a:lnTo>
                  <a:pt x="397" y="569"/>
                </a:lnTo>
                <a:lnTo>
                  <a:pt x="385" y="572"/>
                </a:lnTo>
                <a:lnTo>
                  <a:pt x="372" y="575"/>
                </a:lnTo>
                <a:lnTo>
                  <a:pt x="360" y="577"/>
                </a:lnTo>
                <a:lnTo>
                  <a:pt x="347" y="579"/>
                </a:lnTo>
                <a:lnTo>
                  <a:pt x="334" y="580"/>
                </a:lnTo>
                <a:lnTo>
                  <a:pt x="320" y="580"/>
                </a:lnTo>
                <a:lnTo>
                  <a:pt x="320" y="580"/>
                </a:lnTo>
                <a:close/>
                <a:moveTo>
                  <a:pt x="893" y="851"/>
                </a:moveTo>
                <a:lnTo>
                  <a:pt x="567" y="525"/>
                </a:lnTo>
                <a:lnTo>
                  <a:pt x="575" y="514"/>
                </a:lnTo>
                <a:lnTo>
                  <a:pt x="584" y="503"/>
                </a:lnTo>
                <a:lnTo>
                  <a:pt x="591" y="491"/>
                </a:lnTo>
                <a:lnTo>
                  <a:pt x="598" y="480"/>
                </a:lnTo>
                <a:lnTo>
                  <a:pt x="604" y="468"/>
                </a:lnTo>
                <a:lnTo>
                  <a:pt x="611" y="456"/>
                </a:lnTo>
                <a:lnTo>
                  <a:pt x="616" y="443"/>
                </a:lnTo>
                <a:lnTo>
                  <a:pt x="621" y="430"/>
                </a:lnTo>
                <a:lnTo>
                  <a:pt x="626" y="417"/>
                </a:lnTo>
                <a:lnTo>
                  <a:pt x="630" y="405"/>
                </a:lnTo>
                <a:lnTo>
                  <a:pt x="633" y="391"/>
                </a:lnTo>
                <a:lnTo>
                  <a:pt x="635" y="377"/>
                </a:lnTo>
                <a:lnTo>
                  <a:pt x="637" y="363"/>
                </a:lnTo>
                <a:lnTo>
                  <a:pt x="639" y="349"/>
                </a:lnTo>
                <a:lnTo>
                  <a:pt x="641" y="335"/>
                </a:lnTo>
                <a:lnTo>
                  <a:pt x="641" y="320"/>
                </a:lnTo>
                <a:lnTo>
                  <a:pt x="641" y="304"/>
                </a:lnTo>
                <a:lnTo>
                  <a:pt x="638" y="288"/>
                </a:lnTo>
                <a:lnTo>
                  <a:pt x="637" y="272"/>
                </a:lnTo>
                <a:lnTo>
                  <a:pt x="634" y="256"/>
                </a:lnTo>
                <a:lnTo>
                  <a:pt x="631" y="241"/>
                </a:lnTo>
                <a:lnTo>
                  <a:pt x="627" y="226"/>
                </a:lnTo>
                <a:lnTo>
                  <a:pt x="621" y="211"/>
                </a:lnTo>
                <a:lnTo>
                  <a:pt x="616" y="196"/>
                </a:lnTo>
                <a:lnTo>
                  <a:pt x="609" y="182"/>
                </a:lnTo>
                <a:lnTo>
                  <a:pt x="602" y="168"/>
                </a:lnTo>
                <a:lnTo>
                  <a:pt x="594" y="155"/>
                </a:lnTo>
                <a:lnTo>
                  <a:pt x="586" y="142"/>
                </a:lnTo>
                <a:lnTo>
                  <a:pt x="577" y="129"/>
                </a:lnTo>
                <a:lnTo>
                  <a:pt x="568" y="117"/>
                </a:lnTo>
                <a:lnTo>
                  <a:pt x="557" y="105"/>
                </a:lnTo>
                <a:lnTo>
                  <a:pt x="546" y="94"/>
                </a:lnTo>
                <a:lnTo>
                  <a:pt x="535" y="83"/>
                </a:lnTo>
                <a:lnTo>
                  <a:pt x="524" y="73"/>
                </a:lnTo>
                <a:lnTo>
                  <a:pt x="512" y="64"/>
                </a:lnTo>
                <a:lnTo>
                  <a:pt x="499" y="55"/>
                </a:lnTo>
                <a:lnTo>
                  <a:pt x="486" y="46"/>
                </a:lnTo>
                <a:lnTo>
                  <a:pt x="473" y="39"/>
                </a:lnTo>
                <a:lnTo>
                  <a:pt x="459" y="31"/>
                </a:lnTo>
                <a:lnTo>
                  <a:pt x="445" y="25"/>
                </a:lnTo>
                <a:lnTo>
                  <a:pt x="430" y="20"/>
                </a:lnTo>
                <a:lnTo>
                  <a:pt x="415" y="14"/>
                </a:lnTo>
                <a:lnTo>
                  <a:pt x="400" y="10"/>
                </a:lnTo>
                <a:lnTo>
                  <a:pt x="385" y="7"/>
                </a:lnTo>
                <a:lnTo>
                  <a:pt x="369" y="4"/>
                </a:lnTo>
                <a:lnTo>
                  <a:pt x="353" y="1"/>
                </a:lnTo>
                <a:lnTo>
                  <a:pt x="337" y="0"/>
                </a:lnTo>
                <a:lnTo>
                  <a:pt x="320" y="0"/>
                </a:lnTo>
                <a:lnTo>
                  <a:pt x="304" y="0"/>
                </a:lnTo>
                <a:lnTo>
                  <a:pt x="288" y="1"/>
                </a:lnTo>
                <a:lnTo>
                  <a:pt x="272" y="4"/>
                </a:lnTo>
                <a:lnTo>
                  <a:pt x="256" y="7"/>
                </a:lnTo>
                <a:lnTo>
                  <a:pt x="241" y="10"/>
                </a:lnTo>
                <a:lnTo>
                  <a:pt x="225" y="14"/>
                </a:lnTo>
                <a:lnTo>
                  <a:pt x="210" y="20"/>
                </a:lnTo>
                <a:lnTo>
                  <a:pt x="195" y="25"/>
                </a:lnTo>
                <a:lnTo>
                  <a:pt x="182" y="31"/>
                </a:lnTo>
                <a:lnTo>
                  <a:pt x="168" y="39"/>
                </a:lnTo>
                <a:lnTo>
                  <a:pt x="155" y="46"/>
                </a:lnTo>
                <a:lnTo>
                  <a:pt x="142" y="55"/>
                </a:lnTo>
                <a:lnTo>
                  <a:pt x="129" y="64"/>
                </a:lnTo>
                <a:lnTo>
                  <a:pt x="117" y="73"/>
                </a:lnTo>
                <a:lnTo>
                  <a:pt x="105" y="83"/>
                </a:lnTo>
                <a:lnTo>
                  <a:pt x="94" y="94"/>
                </a:lnTo>
                <a:lnTo>
                  <a:pt x="84" y="105"/>
                </a:lnTo>
                <a:lnTo>
                  <a:pt x="73" y="117"/>
                </a:lnTo>
                <a:lnTo>
                  <a:pt x="64" y="129"/>
                </a:lnTo>
                <a:lnTo>
                  <a:pt x="55" y="142"/>
                </a:lnTo>
                <a:lnTo>
                  <a:pt x="46" y="155"/>
                </a:lnTo>
                <a:lnTo>
                  <a:pt x="39" y="168"/>
                </a:lnTo>
                <a:lnTo>
                  <a:pt x="31" y="182"/>
                </a:lnTo>
                <a:lnTo>
                  <a:pt x="25" y="196"/>
                </a:lnTo>
                <a:lnTo>
                  <a:pt x="20" y="211"/>
                </a:lnTo>
                <a:lnTo>
                  <a:pt x="14" y="226"/>
                </a:lnTo>
                <a:lnTo>
                  <a:pt x="10" y="241"/>
                </a:lnTo>
                <a:lnTo>
                  <a:pt x="7" y="256"/>
                </a:lnTo>
                <a:lnTo>
                  <a:pt x="3" y="272"/>
                </a:lnTo>
                <a:lnTo>
                  <a:pt x="1" y="288"/>
                </a:lnTo>
                <a:lnTo>
                  <a:pt x="0" y="304"/>
                </a:lnTo>
                <a:lnTo>
                  <a:pt x="0" y="320"/>
                </a:lnTo>
                <a:lnTo>
                  <a:pt x="0" y="337"/>
                </a:lnTo>
                <a:lnTo>
                  <a:pt x="1" y="353"/>
                </a:lnTo>
                <a:lnTo>
                  <a:pt x="3" y="369"/>
                </a:lnTo>
                <a:lnTo>
                  <a:pt x="7" y="385"/>
                </a:lnTo>
                <a:lnTo>
                  <a:pt x="10" y="400"/>
                </a:lnTo>
                <a:lnTo>
                  <a:pt x="14" y="415"/>
                </a:lnTo>
                <a:lnTo>
                  <a:pt x="20" y="430"/>
                </a:lnTo>
                <a:lnTo>
                  <a:pt x="25" y="445"/>
                </a:lnTo>
                <a:lnTo>
                  <a:pt x="31" y="459"/>
                </a:lnTo>
                <a:lnTo>
                  <a:pt x="39" y="473"/>
                </a:lnTo>
                <a:lnTo>
                  <a:pt x="46" y="486"/>
                </a:lnTo>
                <a:lnTo>
                  <a:pt x="55" y="499"/>
                </a:lnTo>
                <a:lnTo>
                  <a:pt x="64" y="512"/>
                </a:lnTo>
                <a:lnTo>
                  <a:pt x="73" y="524"/>
                </a:lnTo>
                <a:lnTo>
                  <a:pt x="84" y="535"/>
                </a:lnTo>
                <a:lnTo>
                  <a:pt x="94" y="546"/>
                </a:lnTo>
                <a:lnTo>
                  <a:pt x="105" y="557"/>
                </a:lnTo>
                <a:lnTo>
                  <a:pt x="117" y="568"/>
                </a:lnTo>
                <a:lnTo>
                  <a:pt x="129" y="577"/>
                </a:lnTo>
                <a:lnTo>
                  <a:pt x="142" y="586"/>
                </a:lnTo>
                <a:lnTo>
                  <a:pt x="155" y="594"/>
                </a:lnTo>
                <a:lnTo>
                  <a:pt x="168" y="602"/>
                </a:lnTo>
                <a:lnTo>
                  <a:pt x="182" y="608"/>
                </a:lnTo>
                <a:lnTo>
                  <a:pt x="195" y="615"/>
                </a:lnTo>
                <a:lnTo>
                  <a:pt x="210" y="621"/>
                </a:lnTo>
                <a:lnTo>
                  <a:pt x="225" y="627"/>
                </a:lnTo>
                <a:lnTo>
                  <a:pt x="241" y="631"/>
                </a:lnTo>
                <a:lnTo>
                  <a:pt x="256" y="634"/>
                </a:lnTo>
                <a:lnTo>
                  <a:pt x="272" y="637"/>
                </a:lnTo>
                <a:lnTo>
                  <a:pt x="288" y="638"/>
                </a:lnTo>
                <a:lnTo>
                  <a:pt x="304" y="641"/>
                </a:lnTo>
                <a:lnTo>
                  <a:pt x="320" y="641"/>
                </a:lnTo>
                <a:lnTo>
                  <a:pt x="335" y="641"/>
                </a:lnTo>
                <a:lnTo>
                  <a:pt x="349" y="639"/>
                </a:lnTo>
                <a:lnTo>
                  <a:pt x="363" y="637"/>
                </a:lnTo>
                <a:lnTo>
                  <a:pt x="377" y="635"/>
                </a:lnTo>
                <a:lnTo>
                  <a:pt x="391" y="633"/>
                </a:lnTo>
                <a:lnTo>
                  <a:pt x="405" y="630"/>
                </a:lnTo>
                <a:lnTo>
                  <a:pt x="417" y="625"/>
                </a:lnTo>
                <a:lnTo>
                  <a:pt x="430" y="621"/>
                </a:lnTo>
                <a:lnTo>
                  <a:pt x="443" y="616"/>
                </a:lnTo>
                <a:lnTo>
                  <a:pt x="456" y="610"/>
                </a:lnTo>
                <a:lnTo>
                  <a:pt x="468" y="604"/>
                </a:lnTo>
                <a:lnTo>
                  <a:pt x="480" y="598"/>
                </a:lnTo>
                <a:lnTo>
                  <a:pt x="491" y="591"/>
                </a:lnTo>
                <a:lnTo>
                  <a:pt x="503" y="584"/>
                </a:lnTo>
                <a:lnTo>
                  <a:pt x="514" y="575"/>
                </a:lnTo>
                <a:lnTo>
                  <a:pt x="525" y="567"/>
                </a:lnTo>
                <a:lnTo>
                  <a:pt x="851" y="892"/>
                </a:lnTo>
                <a:lnTo>
                  <a:pt x="855" y="897"/>
                </a:lnTo>
                <a:lnTo>
                  <a:pt x="860" y="899"/>
                </a:lnTo>
                <a:lnTo>
                  <a:pt x="866" y="901"/>
                </a:lnTo>
                <a:lnTo>
                  <a:pt x="871" y="901"/>
                </a:lnTo>
                <a:lnTo>
                  <a:pt x="878" y="901"/>
                </a:lnTo>
                <a:lnTo>
                  <a:pt x="883" y="899"/>
                </a:lnTo>
                <a:lnTo>
                  <a:pt x="888" y="897"/>
                </a:lnTo>
                <a:lnTo>
                  <a:pt x="893" y="892"/>
                </a:lnTo>
                <a:lnTo>
                  <a:pt x="897" y="888"/>
                </a:lnTo>
                <a:lnTo>
                  <a:pt x="899" y="883"/>
                </a:lnTo>
                <a:lnTo>
                  <a:pt x="901" y="877"/>
                </a:lnTo>
                <a:lnTo>
                  <a:pt x="902" y="871"/>
                </a:lnTo>
                <a:lnTo>
                  <a:pt x="901" y="866"/>
                </a:lnTo>
                <a:lnTo>
                  <a:pt x="899" y="860"/>
                </a:lnTo>
                <a:lnTo>
                  <a:pt x="897" y="855"/>
                </a:lnTo>
                <a:lnTo>
                  <a:pt x="893" y="851"/>
                </a:lnTo>
                <a:close/>
              </a:path>
            </a:pathLst>
          </a:custGeom>
          <a:solidFill>
            <a:schemeClr val="tx1">
              <a:lumMod val="65000"/>
              <a:lumOff val="35000"/>
            </a:schemeClr>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73" name="Group 72" descr="Icon of computer monitors. ">
            <a:extLst>
              <a:ext uri="{FF2B5EF4-FFF2-40B4-BE49-F238E27FC236}">
                <a16:creationId xmlns:a16="http://schemas.microsoft.com/office/drawing/2014/main" id="{6C60D8E2-BC37-4164-84A8-5B32D836BEC3}"/>
              </a:ext>
            </a:extLst>
          </p:cNvPr>
          <p:cNvGrpSpPr/>
          <p:nvPr/>
        </p:nvGrpSpPr>
        <p:grpSpPr>
          <a:xfrm>
            <a:off x="7662840" y="3850681"/>
            <a:ext cx="382447" cy="382446"/>
            <a:chOff x="879475" y="5100638"/>
            <a:chExt cx="287338" cy="287337"/>
          </a:xfrm>
          <a:solidFill>
            <a:schemeClr val="tx1">
              <a:lumMod val="65000"/>
              <a:lumOff val="35000"/>
            </a:schemeClr>
          </a:solidFill>
        </p:grpSpPr>
        <p:sp>
          <p:nvSpPr>
            <p:cNvPr id="74" name="Freeform 1636">
              <a:extLst>
                <a:ext uri="{FF2B5EF4-FFF2-40B4-BE49-F238E27FC236}">
                  <a16:creationId xmlns:a16="http://schemas.microsoft.com/office/drawing/2014/main" id="{69FF00E7-041A-4CE9-A6E6-F43110659DE0}"/>
                </a:ext>
              </a:extLst>
            </p:cNvPr>
            <p:cNvSpPr>
              <a:spLocks/>
            </p:cNvSpPr>
            <p:nvPr/>
          </p:nvSpPr>
          <p:spPr bwMode="auto">
            <a:xfrm>
              <a:off x="908050" y="5233988"/>
              <a:ext cx="38100" cy="9525"/>
            </a:xfrm>
            <a:custGeom>
              <a:avLst/>
              <a:gdLst>
                <a:gd name="T0" fmla="*/ 105 w 121"/>
                <a:gd name="T1" fmla="*/ 0 h 30"/>
                <a:gd name="T2" fmla="*/ 15 w 121"/>
                <a:gd name="T3" fmla="*/ 0 h 30"/>
                <a:gd name="T4" fmla="*/ 13 w 121"/>
                <a:gd name="T5" fmla="*/ 0 h 30"/>
                <a:gd name="T6" fmla="*/ 9 w 121"/>
                <a:gd name="T7" fmla="*/ 1 h 30"/>
                <a:gd name="T8" fmla="*/ 7 w 121"/>
                <a:gd name="T9" fmla="*/ 2 h 30"/>
                <a:gd name="T10" fmla="*/ 5 w 121"/>
                <a:gd name="T11" fmla="*/ 4 h 30"/>
                <a:gd name="T12" fmla="*/ 3 w 121"/>
                <a:gd name="T13" fmla="*/ 6 h 30"/>
                <a:gd name="T14" fmla="*/ 2 w 121"/>
                <a:gd name="T15" fmla="*/ 9 h 30"/>
                <a:gd name="T16" fmla="*/ 0 w 121"/>
                <a:gd name="T17" fmla="*/ 12 h 30"/>
                <a:gd name="T18" fmla="*/ 0 w 121"/>
                <a:gd name="T19" fmla="*/ 14 h 30"/>
                <a:gd name="T20" fmla="*/ 0 w 121"/>
                <a:gd name="T21" fmla="*/ 17 h 30"/>
                <a:gd name="T22" fmla="*/ 2 w 121"/>
                <a:gd name="T23" fmla="*/ 21 h 30"/>
                <a:gd name="T24" fmla="*/ 3 w 121"/>
                <a:gd name="T25" fmla="*/ 23 h 30"/>
                <a:gd name="T26" fmla="*/ 5 w 121"/>
                <a:gd name="T27" fmla="*/ 25 h 30"/>
                <a:gd name="T28" fmla="*/ 7 w 121"/>
                <a:gd name="T29" fmla="*/ 27 h 30"/>
                <a:gd name="T30" fmla="*/ 9 w 121"/>
                <a:gd name="T31" fmla="*/ 29 h 30"/>
                <a:gd name="T32" fmla="*/ 13 w 121"/>
                <a:gd name="T33" fmla="*/ 30 h 30"/>
                <a:gd name="T34" fmla="*/ 15 w 121"/>
                <a:gd name="T35" fmla="*/ 30 h 30"/>
                <a:gd name="T36" fmla="*/ 105 w 121"/>
                <a:gd name="T37" fmla="*/ 30 h 30"/>
                <a:gd name="T38" fmla="*/ 109 w 121"/>
                <a:gd name="T39" fmla="*/ 30 h 30"/>
                <a:gd name="T40" fmla="*/ 111 w 121"/>
                <a:gd name="T41" fmla="*/ 29 h 30"/>
                <a:gd name="T42" fmla="*/ 114 w 121"/>
                <a:gd name="T43" fmla="*/ 27 h 30"/>
                <a:gd name="T44" fmla="*/ 117 w 121"/>
                <a:gd name="T45" fmla="*/ 25 h 30"/>
                <a:gd name="T46" fmla="*/ 118 w 121"/>
                <a:gd name="T47" fmla="*/ 23 h 30"/>
                <a:gd name="T48" fmla="*/ 120 w 121"/>
                <a:gd name="T49" fmla="*/ 21 h 30"/>
                <a:gd name="T50" fmla="*/ 121 w 121"/>
                <a:gd name="T51" fmla="*/ 17 h 30"/>
                <a:gd name="T52" fmla="*/ 121 w 121"/>
                <a:gd name="T53" fmla="*/ 14 h 30"/>
                <a:gd name="T54" fmla="*/ 121 w 121"/>
                <a:gd name="T55" fmla="*/ 12 h 30"/>
                <a:gd name="T56" fmla="*/ 120 w 121"/>
                <a:gd name="T57" fmla="*/ 9 h 30"/>
                <a:gd name="T58" fmla="*/ 118 w 121"/>
                <a:gd name="T59" fmla="*/ 6 h 30"/>
                <a:gd name="T60" fmla="*/ 117 w 121"/>
                <a:gd name="T61" fmla="*/ 4 h 30"/>
                <a:gd name="T62" fmla="*/ 114 w 121"/>
                <a:gd name="T63" fmla="*/ 2 h 30"/>
                <a:gd name="T64" fmla="*/ 111 w 121"/>
                <a:gd name="T65" fmla="*/ 1 h 30"/>
                <a:gd name="T66" fmla="*/ 109 w 121"/>
                <a:gd name="T67" fmla="*/ 0 h 30"/>
                <a:gd name="T68" fmla="*/ 105 w 121"/>
                <a:gd name="T69"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21" h="30">
                  <a:moveTo>
                    <a:pt x="105" y="0"/>
                  </a:moveTo>
                  <a:lnTo>
                    <a:pt x="15" y="0"/>
                  </a:lnTo>
                  <a:lnTo>
                    <a:pt x="13" y="0"/>
                  </a:lnTo>
                  <a:lnTo>
                    <a:pt x="9" y="1"/>
                  </a:lnTo>
                  <a:lnTo>
                    <a:pt x="7" y="2"/>
                  </a:lnTo>
                  <a:lnTo>
                    <a:pt x="5" y="4"/>
                  </a:lnTo>
                  <a:lnTo>
                    <a:pt x="3" y="6"/>
                  </a:lnTo>
                  <a:lnTo>
                    <a:pt x="2" y="9"/>
                  </a:lnTo>
                  <a:lnTo>
                    <a:pt x="0" y="12"/>
                  </a:lnTo>
                  <a:lnTo>
                    <a:pt x="0" y="14"/>
                  </a:lnTo>
                  <a:lnTo>
                    <a:pt x="0" y="17"/>
                  </a:lnTo>
                  <a:lnTo>
                    <a:pt x="2" y="21"/>
                  </a:lnTo>
                  <a:lnTo>
                    <a:pt x="3" y="23"/>
                  </a:lnTo>
                  <a:lnTo>
                    <a:pt x="5" y="25"/>
                  </a:lnTo>
                  <a:lnTo>
                    <a:pt x="7" y="27"/>
                  </a:lnTo>
                  <a:lnTo>
                    <a:pt x="9" y="29"/>
                  </a:lnTo>
                  <a:lnTo>
                    <a:pt x="13" y="30"/>
                  </a:lnTo>
                  <a:lnTo>
                    <a:pt x="15" y="30"/>
                  </a:lnTo>
                  <a:lnTo>
                    <a:pt x="105" y="30"/>
                  </a:lnTo>
                  <a:lnTo>
                    <a:pt x="109" y="30"/>
                  </a:lnTo>
                  <a:lnTo>
                    <a:pt x="111" y="29"/>
                  </a:lnTo>
                  <a:lnTo>
                    <a:pt x="114" y="27"/>
                  </a:lnTo>
                  <a:lnTo>
                    <a:pt x="117" y="25"/>
                  </a:lnTo>
                  <a:lnTo>
                    <a:pt x="118" y="23"/>
                  </a:lnTo>
                  <a:lnTo>
                    <a:pt x="120" y="21"/>
                  </a:lnTo>
                  <a:lnTo>
                    <a:pt x="121" y="17"/>
                  </a:lnTo>
                  <a:lnTo>
                    <a:pt x="121" y="14"/>
                  </a:lnTo>
                  <a:lnTo>
                    <a:pt x="121" y="12"/>
                  </a:lnTo>
                  <a:lnTo>
                    <a:pt x="120" y="9"/>
                  </a:lnTo>
                  <a:lnTo>
                    <a:pt x="118" y="6"/>
                  </a:lnTo>
                  <a:lnTo>
                    <a:pt x="117" y="4"/>
                  </a:lnTo>
                  <a:lnTo>
                    <a:pt x="114" y="2"/>
                  </a:lnTo>
                  <a:lnTo>
                    <a:pt x="111" y="1"/>
                  </a:lnTo>
                  <a:lnTo>
                    <a:pt x="109" y="0"/>
                  </a:lnTo>
                  <a:lnTo>
                    <a:pt x="10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5" name="Freeform 1637">
              <a:extLst>
                <a:ext uri="{FF2B5EF4-FFF2-40B4-BE49-F238E27FC236}">
                  <a16:creationId xmlns:a16="http://schemas.microsoft.com/office/drawing/2014/main" id="{81654380-670A-482D-81FB-A4FFEA61023A}"/>
                </a:ext>
              </a:extLst>
            </p:cNvPr>
            <p:cNvSpPr>
              <a:spLocks/>
            </p:cNvSpPr>
            <p:nvPr/>
          </p:nvSpPr>
          <p:spPr bwMode="auto">
            <a:xfrm>
              <a:off x="879475" y="5100638"/>
              <a:ext cx="153988" cy="85725"/>
            </a:xfrm>
            <a:custGeom>
              <a:avLst/>
              <a:gdLst>
                <a:gd name="T0" fmla="*/ 482 w 482"/>
                <a:gd name="T1" fmla="*/ 60 h 271"/>
                <a:gd name="T2" fmla="*/ 482 w 482"/>
                <a:gd name="T3" fmla="*/ 54 h 271"/>
                <a:gd name="T4" fmla="*/ 481 w 482"/>
                <a:gd name="T5" fmla="*/ 48 h 271"/>
                <a:gd name="T6" fmla="*/ 480 w 482"/>
                <a:gd name="T7" fmla="*/ 42 h 271"/>
                <a:gd name="T8" fmla="*/ 478 w 482"/>
                <a:gd name="T9" fmla="*/ 37 h 271"/>
                <a:gd name="T10" fmla="*/ 475 w 482"/>
                <a:gd name="T11" fmla="*/ 31 h 271"/>
                <a:gd name="T12" fmla="*/ 472 w 482"/>
                <a:gd name="T13" fmla="*/ 27 h 271"/>
                <a:gd name="T14" fmla="*/ 469 w 482"/>
                <a:gd name="T15" fmla="*/ 22 h 271"/>
                <a:gd name="T16" fmla="*/ 464 w 482"/>
                <a:gd name="T17" fmla="*/ 18 h 271"/>
                <a:gd name="T18" fmla="*/ 460 w 482"/>
                <a:gd name="T19" fmla="*/ 13 h 271"/>
                <a:gd name="T20" fmla="*/ 455 w 482"/>
                <a:gd name="T21" fmla="*/ 10 h 271"/>
                <a:gd name="T22" fmla="*/ 451 w 482"/>
                <a:gd name="T23" fmla="*/ 7 h 271"/>
                <a:gd name="T24" fmla="*/ 445 w 482"/>
                <a:gd name="T25" fmla="*/ 5 h 271"/>
                <a:gd name="T26" fmla="*/ 440 w 482"/>
                <a:gd name="T27" fmla="*/ 2 h 271"/>
                <a:gd name="T28" fmla="*/ 434 w 482"/>
                <a:gd name="T29" fmla="*/ 1 h 271"/>
                <a:gd name="T30" fmla="*/ 428 w 482"/>
                <a:gd name="T31" fmla="*/ 0 h 271"/>
                <a:gd name="T32" fmla="*/ 422 w 482"/>
                <a:gd name="T33" fmla="*/ 0 h 271"/>
                <a:gd name="T34" fmla="*/ 59 w 482"/>
                <a:gd name="T35" fmla="*/ 0 h 271"/>
                <a:gd name="T36" fmla="*/ 54 w 482"/>
                <a:gd name="T37" fmla="*/ 0 h 271"/>
                <a:gd name="T38" fmla="*/ 47 w 482"/>
                <a:gd name="T39" fmla="*/ 1 h 271"/>
                <a:gd name="T40" fmla="*/ 42 w 482"/>
                <a:gd name="T41" fmla="*/ 2 h 271"/>
                <a:gd name="T42" fmla="*/ 36 w 482"/>
                <a:gd name="T43" fmla="*/ 5 h 271"/>
                <a:gd name="T44" fmla="*/ 31 w 482"/>
                <a:gd name="T45" fmla="*/ 7 h 271"/>
                <a:gd name="T46" fmla="*/ 26 w 482"/>
                <a:gd name="T47" fmla="*/ 10 h 271"/>
                <a:gd name="T48" fmla="*/ 22 w 482"/>
                <a:gd name="T49" fmla="*/ 13 h 271"/>
                <a:gd name="T50" fmla="*/ 17 w 482"/>
                <a:gd name="T51" fmla="*/ 18 h 271"/>
                <a:gd name="T52" fmla="*/ 13 w 482"/>
                <a:gd name="T53" fmla="*/ 22 h 271"/>
                <a:gd name="T54" fmla="*/ 10 w 482"/>
                <a:gd name="T55" fmla="*/ 27 h 271"/>
                <a:gd name="T56" fmla="*/ 6 w 482"/>
                <a:gd name="T57" fmla="*/ 31 h 271"/>
                <a:gd name="T58" fmla="*/ 4 w 482"/>
                <a:gd name="T59" fmla="*/ 37 h 271"/>
                <a:gd name="T60" fmla="*/ 2 w 482"/>
                <a:gd name="T61" fmla="*/ 42 h 271"/>
                <a:gd name="T62" fmla="*/ 1 w 482"/>
                <a:gd name="T63" fmla="*/ 48 h 271"/>
                <a:gd name="T64" fmla="*/ 0 w 482"/>
                <a:gd name="T65" fmla="*/ 54 h 271"/>
                <a:gd name="T66" fmla="*/ 0 w 482"/>
                <a:gd name="T67" fmla="*/ 60 h 271"/>
                <a:gd name="T68" fmla="*/ 0 w 482"/>
                <a:gd name="T69" fmla="*/ 271 h 271"/>
                <a:gd name="T70" fmla="*/ 482 w 482"/>
                <a:gd name="T71" fmla="*/ 271 h 271"/>
                <a:gd name="T72" fmla="*/ 482 w 482"/>
                <a:gd name="T73" fmla="*/ 6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82" h="271">
                  <a:moveTo>
                    <a:pt x="482" y="60"/>
                  </a:moveTo>
                  <a:lnTo>
                    <a:pt x="482" y="54"/>
                  </a:lnTo>
                  <a:lnTo>
                    <a:pt x="481" y="48"/>
                  </a:lnTo>
                  <a:lnTo>
                    <a:pt x="480" y="42"/>
                  </a:lnTo>
                  <a:lnTo>
                    <a:pt x="478" y="37"/>
                  </a:lnTo>
                  <a:lnTo>
                    <a:pt x="475" y="31"/>
                  </a:lnTo>
                  <a:lnTo>
                    <a:pt x="472" y="27"/>
                  </a:lnTo>
                  <a:lnTo>
                    <a:pt x="469" y="22"/>
                  </a:lnTo>
                  <a:lnTo>
                    <a:pt x="464" y="18"/>
                  </a:lnTo>
                  <a:lnTo>
                    <a:pt x="460" y="13"/>
                  </a:lnTo>
                  <a:lnTo>
                    <a:pt x="455" y="10"/>
                  </a:lnTo>
                  <a:lnTo>
                    <a:pt x="451" y="7"/>
                  </a:lnTo>
                  <a:lnTo>
                    <a:pt x="445" y="5"/>
                  </a:lnTo>
                  <a:lnTo>
                    <a:pt x="440" y="2"/>
                  </a:lnTo>
                  <a:lnTo>
                    <a:pt x="434" y="1"/>
                  </a:lnTo>
                  <a:lnTo>
                    <a:pt x="428" y="0"/>
                  </a:lnTo>
                  <a:lnTo>
                    <a:pt x="422" y="0"/>
                  </a:lnTo>
                  <a:lnTo>
                    <a:pt x="59" y="0"/>
                  </a:lnTo>
                  <a:lnTo>
                    <a:pt x="54" y="0"/>
                  </a:lnTo>
                  <a:lnTo>
                    <a:pt x="47" y="1"/>
                  </a:lnTo>
                  <a:lnTo>
                    <a:pt x="42" y="2"/>
                  </a:lnTo>
                  <a:lnTo>
                    <a:pt x="36" y="5"/>
                  </a:lnTo>
                  <a:lnTo>
                    <a:pt x="31" y="7"/>
                  </a:lnTo>
                  <a:lnTo>
                    <a:pt x="26" y="10"/>
                  </a:lnTo>
                  <a:lnTo>
                    <a:pt x="22" y="13"/>
                  </a:lnTo>
                  <a:lnTo>
                    <a:pt x="17" y="18"/>
                  </a:lnTo>
                  <a:lnTo>
                    <a:pt x="13" y="22"/>
                  </a:lnTo>
                  <a:lnTo>
                    <a:pt x="10" y="27"/>
                  </a:lnTo>
                  <a:lnTo>
                    <a:pt x="6" y="31"/>
                  </a:lnTo>
                  <a:lnTo>
                    <a:pt x="4" y="37"/>
                  </a:lnTo>
                  <a:lnTo>
                    <a:pt x="2" y="42"/>
                  </a:lnTo>
                  <a:lnTo>
                    <a:pt x="1" y="48"/>
                  </a:lnTo>
                  <a:lnTo>
                    <a:pt x="0" y="54"/>
                  </a:lnTo>
                  <a:lnTo>
                    <a:pt x="0" y="60"/>
                  </a:lnTo>
                  <a:lnTo>
                    <a:pt x="0" y="271"/>
                  </a:lnTo>
                  <a:lnTo>
                    <a:pt x="482" y="271"/>
                  </a:lnTo>
                  <a:lnTo>
                    <a:pt x="48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6" name="Freeform 1638">
              <a:extLst>
                <a:ext uri="{FF2B5EF4-FFF2-40B4-BE49-F238E27FC236}">
                  <a16:creationId xmlns:a16="http://schemas.microsoft.com/office/drawing/2014/main" id="{FB01E3B0-9770-4D5C-9138-8D07EBC83D72}"/>
                </a:ext>
              </a:extLst>
            </p:cNvPr>
            <p:cNvSpPr>
              <a:spLocks/>
            </p:cNvSpPr>
            <p:nvPr/>
          </p:nvSpPr>
          <p:spPr bwMode="auto">
            <a:xfrm>
              <a:off x="879475" y="5195888"/>
              <a:ext cx="153988" cy="19050"/>
            </a:xfrm>
            <a:custGeom>
              <a:avLst/>
              <a:gdLst>
                <a:gd name="T0" fmla="*/ 361 w 482"/>
                <a:gd name="T1" fmla="*/ 30 h 60"/>
                <a:gd name="T2" fmla="*/ 424 w 482"/>
                <a:gd name="T3" fmla="*/ 30 h 60"/>
                <a:gd name="T4" fmla="*/ 475 w 482"/>
                <a:gd name="T5" fmla="*/ 30 h 60"/>
                <a:gd name="T6" fmla="*/ 478 w 482"/>
                <a:gd name="T7" fmla="*/ 23 h 60"/>
                <a:gd name="T8" fmla="*/ 481 w 482"/>
                <a:gd name="T9" fmla="*/ 17 h 60"/>
                <a:gd name="T10" fmla="*/ 482 w 482"/>
                <a:gd name="T11" fmla="*/ 9 h 60"/>
                <a:gd name="T12" fmla="*/ 482 w 482"/>
                <a:gd name="T13" fmla="*/ 2 h 60"/>
                <a:gd name="T14" fmla="*/ 482 w 482"/>
                <a:gd name="T15" fmla="*/ 0 h 60"/>
                <a:gd name="T16" fmla="*/ 0 w 482"/>
                <a:gd name="T17" fmla="*/ 0 h 60"/>
                <a:gd name="T18" fmla="*/ 0 w 482"/>
                <a:gd name="T19" fmla="*/ 6 h 60"/>
                <a:gd name="T20" fmla="*/ 1 w 482"/>
                <a:gd name="T21" fmla="*/ 11 h 60"/>
                <a:gd name="T22" fmla="*/ 2 w 482"/>
                <a:gd name="T23" fmla="*/ 18 h 60"/>
                <a:gd name="T24" fmla="*/ 4 w 482"/>
                <a:gd name="T25" fmla="*/ 23 h 60"/>
                <a:gd name="T26" fmla="*/ 6 w 482"/>
                <a:gd name="T27" fmla="*/ 28 h 60"/>
                <a:gd name="T28" fmla="*/ 10 w 482"/>
                <a:gd name="T29" fmla="*/ 33 h 60"/>
                <a:gd name="T30" fmla="*/ 13 w 482"/>
                <a:gd name="T31" fmla="*/ 38 h 60"/>
                <a:gd name="T32" fmla="*/ 17 w 482"/>
                <a:gd name="T33" fmla="*/ 42 h 60"/>
                <a:gd name="T34" fmla="*/ 22 w 482"/>
                <a:gd name="T35" fmla="*/ 47 h 60"/>
                <a:gd name="T36" fmla="*/ 26 w 482"/>
                <a:gd name="T37" fmla="*/ 50 h 60"/>
                <a:gd name="T38" fmla="*/ 31 w 482"/>
                <a:gd name="T39" fmla="*/ 53 h 60"/>
                <a:gd name="T40" fmla="*/ 36 w 482"/>
                <a:gd name="T41" fmla="*/ 55 h 60"/>
                <a:gd name="T42" fmla="*/ 42 w 482"/>
                <a:gd name="T43" fmla="*/ 58 h 60"/>
                <a:gd name="T44" fmla="*/ 47 w 482"/>
                <a:gd name="T45" fmla="*/ 59 h 60"/>
                <a:gd name="T46" fmla="*/ 54 w 482"/>
                <a:gd name="T47" fmla="*/ 60 h 60"/>
                <a:gd name="T48" fmla="*/ 59 w 482"/>
                <a:gd name="T49" fmla="*/ 60 h 60"/>
                <a:gd name="T50" fmla="*/ 282 w 482"/>
                <a:gd name="T51" fmla="*/ 60 h 60"/>
                <a:gd name="T52" fmla="*/ 291 w 482"/>
                <a:gd name="T53" fmla="*/ 53 h 60"/>
                <a:gd name="T54" fmla="*/ 299 w 482"/>
                <a:gd name="T55" fmla="*/ 48 h 60"/>
                <a:gd name="T56" fmla="*/ 308 w 482"/>
                <a:gd name="T57" fmla="*/ 42 h 60"/>
                <a:gd name="T58" fmla="*/ 318 w 482"/>
                <a:gd name="T59" fmla="*/ 38 h 60"/>
                <a:gd name="T60" fmla="*/ 328 w 482"/>
                <a:gd name="T61" fmla="*/ 34 h 60"/>
                <a:gd name="T62" fmla="*/ 339 w 482"/>
                <a:gd name="T63" fmla="*/ 32 h 60"/>
                <a:gd name="T64" fmla="*/ 350 w 482"/>
                <a:gd name="T65" fmla="*/ 30 h 60"/>
                <a:gd name="T66" fmla="*/ 361 w 482"/>
                <a:gd name="T67"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82" h="60">
                  <a:moveTo>
                    <a:pt x="361" y="30"/>
                  </a:moveTo>
                  <a:lnTo>
                    <a:pt x="424" y="30"/>
                  </a:lnTo>
                  <a:lnTo>
                    <a:pt x="475" y="30"/>
                  </a:lnTo>
                  <a:lnTo>
                    <a:pt x="478" y="23"/>
                  </a:lnTo>
                  <a:lnTo>
                    <a:pt x="481" y="17"/>
                  </a:lnTo>
                  <a:lnTo>
                    <a:pt x="482" y="9"/>
                  </a:lnTo>
                  <a:lnTo>
                    <a:pt x="482" y="2"/>
                  </a:lnTo>
                  <a:lnTo>
                    <a:pt x="482" y="0"/>
                  </a:lnTo>
                  <a:lnTo>
                    <a:pt x="0" y="0"/>
                  </a:lnTo>
                  <a:lnTo>
                    <a:pt x="0" y="6"/>
                  </a:lnTo>
                  <a:lnTo>
                    <a:pt x="1" y="11"/>
                  </a:lnTo>
                  <a:lnTo>
                    <a:pt x="2" y="18"/>
                  </a:lnTo>
                  <a:lnTo>
                    <a:pt x="4" y="23"/>
                  </a:lnTo>
                  <a:lnTo>
                    <a:pt x="6" y="28"/>
                  </a:lnTo>
                  <a:lnTo>
                    <a:pt x="10" y="33"/>
                  </a:lnTo>
                  <a:lnTo>
                    <a:pt x="13" y="38"/>
                  </a:lnTo>
                  <a:lnTo>
                    <a:pt x="17" y="42"/>
                  </a:lnTo>
                  <a:lnTo>
                    <a:pt x="22" y="47"/>
                  </a:lnTo>
                  <a:lnTo>
                    <a:pt x="26" y="50"/>
                  </a:lnTo>
                  <a:lnTo>
                    <a:pt x="31" y="53"/>
                  </a:lnTo>
                  <a:lnTo>
                    <a:pt x="36" y="55"/>
                  </a:lnTo>
                  <a:lnTo>
                    <a:pt x="42" y="58"/>
                  </a:lnTo>
                  <a:lnTo>
                    <a:pt x="47" y="59"/>
                  </a:lnTo>
                  <a:lnTo>
                    <a:pt x="54" y="60"/>
                  </a:lnTo>
                  <a:lnTo>
                    <a:pt x="59" y="60"/>
                  </a:lnTo>
                  <a:lnTo>
                    <a:pt x="282" y="60"/>
                  </a:lnTo>
                  <a:lnTo>
                    <a:pt x="291" y="53"/>
                  </a:lnTo>
                  <a:lnTo>
                    <a:pt x="299" y="48"/>
                  </a:lnTo>
                  <a:lnTo>
                    <a:pt x="308" y="42"/>
                  </a:lnTo>
                  <a:lnTo>
                    <a:pt x="318" y="38"/>
                  </a:lnTo>
                  <a:lnTo>
                    <a:pt x="328" y="34"/>
                  </a:lnTo>
                  <a:lnTo>
                    <a:pt x="339" y="32"/>
                  </a:lnTo>
                  <a:lnTo>
                    <a:pt x="350" y="30"/>
                  </a:lnTo>
                  <a:lnTo>
                    <a:pt x="361" y="3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7" name="Freeform 1639">
              <a:extLst>
                <a:ext uri="{FF2B5EF4-FFF2-40B4-BE49-F238E27FC236}">
                  <a16:creationId xmlns:a16="http://schemas.microsoft.com/office/drawing/2014/main" id="{B5E3BED9-C2BD-4A86-AB16-4FB4F8651284}"/>
                </a:ext>
              </a:extLst>
            </p:cNvPr>
            <p:cNvSpPr>
              <a:spLocks/>
            </p:cNvSpPr>
            <p:nvPr/>
          </p:nvSpPr>
          <p:spPr bwMode="auto">
            <a:xfrm>
              <a:off x="965200" y="5214938"/>
              <a:ext cx="201613" cy="106363"/>
            </a:xfrm>
            <a:custGeom>
              <a:avLst/>
              <a:gdLst>
                <a:gd name="T0" fmla="*/ 543 w 633"/>
                <a:gd name="T1" fmla="*/ 0 h 332"/>
                <a:gd name="T2" fmla="*/ 153 w 633"/>
                <a:gd name="T3" fmla="*/ 0 h 332"/>
                <a:gd name="T4" fmla="*/ 90 w 633"/>
                <a:gd name="T5" fmla="*/ 0 h 332"/>
                <a:gd name="T6" fmla="*/ 82 w 633"/>
                <a:gd name="T7" fmla="*/ 1 h 332"/>
                <a:gd name="T8" fmla="*/ 73 w 633"/>
                <a:gd name="T9" fmla="*/ 2 h 332"/>
                <a:gd name="T10" fmla="*/ 64 w 633"/>
                <a:gd name="T11" fmla="*/ 4 h 332"/>
                <a:gd name="T12" fmla="*/ 55 w 633"/>
                <a:gd name="T13" fmla="*/ 8 h 332"/>
                <a:gd name="T14" fmla="*/ 47 w 633"/>
                <a:gd name="T15" fmla="*/ 11 h 332"/>
                <a:gd name="T16" fmla="*/ 40 w 633"/>
                <a:gd name="T17" fmla="*/ 15 h 332"/>
                <a:gd name="T18" fmla="*/ 33 w 633"/>
                <a:gd name="T19" fmla="*/ 21 h 332"/>
                <a:gd name="T20" fmla="*/ 26 w 633"/>
                <a:gd name="T21" fmla="*/ 26 h 332"/>
                <a:gd name="T22" fmla="*/ 21 w 633"/>
                <a:gd name="T23" fmla="*/ 33 h 332"/>
                <a:gd name="T24" fmla="*/ 15 w 633"/>
                <a:gd name="T25" fmla="*/ 40 h 332"/>
                <a:gd name="T26" fmla="*/ 11 w 633"/>
                <a:gd name="T27" fmla="*/ 47 h 332"/>
                <a:gd name="T28" fmla="*/ 7 w 633"/>
                <a:gd name="T29" fmla="*/ 55 h 332"/>
                <a:gd name="T30" fmla="*/ 4 w 633"/>
                <a:gd name="T31" fmla="*/ 64 h 332"/>
                <a:gd name="T32" fmla="*/ 2 w 633"/>
                <a:gd name="T33" fmla="*/ 72 h 332"/>
                <a:gd name="T34" fmla="*/ 1 w 633"/>
                <a:gd name="T35" fmla="*/ 82 h 332"/>
                <a:gd name="T36" fmla="*/ 0 w 633"/>
                <a:gd name="T37" fmla="*/ 91 h 332"/>
                <a:gd name="T38" fmla="*/ 0 w 633"/>
                <a:gd name="T39" fmla="*/ 332 h 332"/>
                <a:gd name="T40" fmla="*/ 633 w 633"/>
                <a:gd name="T41" fmla="*/ 332 h 332"/>
                <a:gd name="T42" fmla="*/ 633 w 633"/>
                <a:gd name="T43" fmla="*/ 91 h 332"/>
                <a:gd name="T44" fmla="*/ 633 w 633"/>
                <a:gd name="T45" fmla="*/ 82 h 332"/>
                <a:gd name="T46" fmla="*/ 632 w 633"/>
                <a:gd name="T47" fmla="*/ 72 h 332"/>
                <a:gd name="T48" fmla="*/ 630 w 633"/>
                <a:gd name="T49" fmla="*/ 64 h 332"/>
                <a:gd name="T50" fmla="*/ 627 w 633"/>
                <a:gd name="T51" fmla="*/ 55 h 332"/>
                <a:gd name="T52" fmla="*/ 622 w 633"/>
                <a:gd name="T53" fmla="*/ 47 h 332"/>
                <a:gd name="T54" fmla="*/ 618 w 633"/>
                <a:gd name="T55" fmla="*/ 40 h 332"/>
                <a:gd name="T56" fmla="*/ 614 w 633"/>
                <a:gd name="T57" fmla="*/ 33 h 332"/>
                <a:gd name="T58" fmla="*/ 607 w 633"/>
                <a:gd name="T59" fmla="*/ 26 h 332"/>
                <a:gd name="T60" fmla="*/ 600 w 633"/>
                <a:gd name="T61" fmla="*/ 21 h 332"/>
                <a:gd name="T62" fmla="*/ 594 w 633"/>
                <a:gd name="T63" fmla="*/ 15 h 332"/>
                <a:gd name="T64" fmla="*/ 586 w 633"/>
                <a:gd name="T65" fmla="*/ 11 h 332"/>
                <a:gd name="T66" fmla="*/ 578 w 633"/>
                <a:gd name="T67" fmla="*/ 8 h 332"/>
                <a:gd name="T68" fmla="*/ 570 w 633"/>
                <a:gd name="T69" fmla="*/ 4 h 332"/>
                <a:gd name="T70" fmla="*/ 562 w 633"/>
                <a:gd name="T71" fmla="*/ 2 h 332"/>
                <a:gd name="T72" fmla="*/ 553 w 633"/>
                <a:gd name="T73" fmla="*/ 1 h 332"/>
                <a:gd name="T74" fmla="*/ 543 w 633"/>
                <a:gd name="T75" fmla="*/ 0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33" h="332">
                  <a:moveTo>
                    <a:pt x="543" y="0"/>
                  </a:moveTo>
                  <a:lnTo>
                    <a:pt x="153" y="0"/>
                  </a:lnTo>
                  <a:lnTo>
                    <a:pt x="90" y="0"/>
                  </a:lnTo>
                  <a:lnTo>
                    <a:pt x="82" y="1"/>
                  </a:lnTo>
                  <a:lnTo>
                    <a:pt x="73" y="2"/>
                  </a:lnTo>
                  <a:lnTo>
                    <a:pt x="64" y="4"/>
                  </a:lnTo>
                  <a:lnTo>
                    <a:pt x="55" y="8"/>
                  </a:lnTo>
                  <a:lnTo>
                    <a:pt x="47" y="11"/>
                  </a:lnTo>
                  <a:lnTo>
                    <a:pt x="40" y="15"/>
                  </a:lnTo>
                  <a:lnTo>
                    <a:pt x="33" y="21"/>
                  </a:lnTo>
                  <a:lnTo>
                    <a:pt x="26" y="26"/>
                  </a:lnTo>
                  <a:lnTo>
                    <a:pt x="21" y="33"/>
                  </a:lnTo>
                  <a:lnTo>
                    <a:pt x="15" y="40"/>
                  </a:lnTo>
                  <a:lnTo>
                    <a:pt x="11" y="47"/>
                  </a:lnTo>
                  <a:lnTo>
                    <a:pt x="7" y="55"/>
                  </a:lnTo>
                  <a:lnTo>
                    <a:pt x="4" y="64"/>
                  </a:lnTo>
                  <a:lnTo>
                    <a:pt x="2" y="72"/>
                  </a:lnTo>
                  <a:lnTo>
                    <a:pt x="1" y="82"/>
                  </a:lnTo>
                  <a:lnTo>
                    <a:pt x="0" y="91"/>
                  </a:lnTo>
                  <a:lnTo>
                    <a:pt x="0" y="332"/>
                  </a:lnTo>
                  <a:lnTo>
                    <a:pt x="633" y="332"/>
                  </a:lnTo>
                  <a:lnTo>
                    <a:pt x="633" y="91"/>
                  </a:lnTo>
                  <a:lnTo>
                    <a:pt x="633" y="82"/>
                  </a:lnTo>
                  <a:lnTo>
                    <a:pt x="632" y="72"/>
                  </a:lnTo>
                  <a:lnTo>
                    <a:pt x="630" y="64"/>
                  </a:lnTo>
                  <a:lnTo>
                    <a:pt x="627" y="55"/>
                  </a:lnTo>
                  <a:lnTo>
                    <a:pt x="622" y="47"/>
                  </a:lnTo>
                  <a:lnTo>
                    <a:pt x="618" y="40"/>
                  </a:lnTo>
                  <a:lnTo>
                    <a:pt x="614" y="33"/>
                  </a:lnTo>
                  <a:lnTo>
                    <a:pt x="607" y="26"/>
                  </a:lnTo>
                  <a:lnTo>
                    <a:pt x="600" y="21"/>
                  </a:lnTo>
                  <a:lnTo>
                    <a:pt x="594" y="15"/>
                  </a:lnTo>
                  <a:lnTo>
                    <a:pt x="586" y="11"/>
                  </a:lnTo>
                  <a:lnTo>
                    <a:pt x="578" y="8"/>
                  </a:lnTo>
                  <a:lnTo>
                    <a:pt x="570" y="4"/>
                  </a:lnTo>
                  <a:lnTo>
                    <a:pt x="562" y="2"/>
                  </a:lnTo>
                  <a:lnTo>
                    <a:pt x="553" y="1"/>
                  </a:lnTo>
                  <a:lnTo>
                    <a:pt x="54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8" name="Freeform 1640">
              <a:extLst>
                <a:ext uri="{FF2B5EF4-FFF2-40B4-BE49-F238E27FC236}">
                  <a16:creationId xmlns:a16="http://schemas.microsoft.com/office/drawing/2014/main" id="{8A8D0C73-A5C6-464E-846B-C5C294BF2272}"/>
                </a:ext>
              </a:extLst>
            </p:cNvPr>
            <p:cNvSpPr>
              <a:spLocks noEditPoints="1"/>
            </p:cNvSpPr>
            <p:nvPr/>
          </p:nvSpPr>
          <p:spPr bwMode="auto">
            <a:xfrm>
              <a:off x="965200" y="5330825"/>
              <a:ext cx="201613" cy="57150"/>
            </a:xfrm>
            <a:custGeom>
              <a:avLst/>
              <a:gdLst>
                <a:gd name="T0" fmla="*/ 322 w 633"/>
                <a:gd name="T1" fmla="*/ 23 h 181"/>
                <a:gd name="T2" fmla="*/ 329 w 633"/>
                <a:gd name="T3" fmla="*/ 26 h 181"/>
                <a:gd name="T4" fmla="*/ 336 w 633"/>
                <a:gd name="T5" fmla="*/ 33 h 181"/>
                <a:gd name="T6" fmla="*/ 339 w 633"/>
                <a:gd name="T7" fmla="*/ 41 h 181"/>
                <a:gd name="T8" fmla="*/ 339 w 633"/>
                <a:gd name="T9" fmla="*/ 51 h 181"/>
                <a:gd name="T10" fmla="*/ 336 w 633"/>
                <a:gd name="T11" fmla="*/ 58 h 181"/>
                <a:gd name="T12" fmla="*/ 329 w 633"/>
                <a:gd name="T13" fmla="*/ 64 h 181"/>
                <a:gd name="T14" fmla="*/ 322 w 633"/>
                <a:gd name="T15" fmla="*/ 67 h 181"/>
                <a:gd name="T16" fmla="*/ 313 w 633"/>
                <a:gd name="T17" fmla="*/ 67 h 181"/>
                <a:gd name="T18" fmla="*/ 304 w 633"/>
                <a:gd name="T19" fmla="*/ 64 h 181"/>
                <a:gd name="T20" fmla="*/ 298 w 633"/>
                <a:gd name="T21" fmla="*/ 58 h 181"/>
                <a:gd name="T22" fmla="*/ 295 w 633"/>
                <a:gd name="T23" fmla="*/ 51 h 181"/>
                <a:gd name="T24" fmla="*/ 295 w 633"/>
                <a:gd name="T25" fmla="*/ 41 h 181"/>
                <a:gd name="T26" fmla="*/ 298 w 633"/>
                <a:gd name="T27" fmla="*/ 33 h 181"/>
                <a:gd name="T28" fmla="*/ 304 w 633"/>
                <a:gd name="T29" fmla="*/ 26 h 181"/>
                <a:gd name="T30" fmla="*/ 313 w 633"/>
                <a:gd name="T31" fmla="*/ 23 h 181"/>
                <a:gd name="T32" fmla="*/ 0 w 633"/>
                <a:gd name="T33" fmla="*/ 31 h 181"/>
                <a:gd name="T34" fmla="*/ 2 w 633"/>
                <a:gd name="T35" fmla="*/ 48 h 181"/>
                <a:gd name="T36" fmla="*/ 7 w 633"/>
                <a:gd name="T37" fmla="*/ 66 h 181"/>
                <a:gd name="T38" fmla="*/ 15 w 633"/>
                <a:gd name="T39" fmla="*/ 80 h 181"/>
                <a:gd name="T40" fmla="*/ 26 w 633"/>
                <a:gd name="T41" fmla="*/ 95 h 181"/>
                <a:gd name="T42" fmla="*/ 40 w 633"/>
                <a:gd name="T43" fmla="*/ 106 h 181"/>
                <a:gd name="T44" fmla="*/ 55 w 633"/>
                <a:gd name="T45" fmla="*/ 114 h 181"/>
                <a:gd name="T46" fmla="*/ 73 w 633"/>
                <a:gd name="T47" fmla="*/ 119 h 181"/>
                <a:gd name="T48" fmla="*/ 90 w 633"/>
                <a:gd name="T49" fmla="*/ 121 h 181"/>
                <a:gd name="T50" fmla="*/ 302 w 633"/>
                <a:gd name="T51" fmla="*/ 151 h 181"/>
                <a:gd name="T52" fmla="*/ 163 w 633"/>
                <a:gd name="T53" fmla="*/ 151 h 181"/>
                <a:gd name="T54" fmla="*/ 158 w 633"/>
                <a:gd name="T55" fmla="*/ 153 h 181"/>
                <a:gd name="T56" fmla="*/ 153 w 633"/>
                <a:gd name="T57" fmla="*/ 158 h 181"/>
                <a:gd name="T58" fmla="*/ 151 w 633"/>
                <a:gd name="T59" fmla="*/ 163 h 181"/>
                <a:gd name="T60" fmla="*/ 151 w 633"/>
                <a:gd name="T61" fmla="*/ 169 h 181"/>
                <a:gd name="T62" fmla="*/ 153 w 633"/>
                <a:gd name="T63" fmla="*/ 174 h 181"/>
                <a:gd name="T64" fmla="*/ 158 w 633"/>
                <a:gd name="T65" fmla="*/ 179 h 181"/>
                <a:gd name="T66" fmla="*/ 163 w 633"/>
                <a:gd name="T67" fmla="*/ 181 h 181"/>
                <a:gd name="T68" fmla="*/ 468 w 633"/>
                <a:gd name="T69" fmla="*/ 181 h 181"/>
                <a:gd name="T70" fmla="*/ 474 w 633"/>
                <a:gd name="T71" fmla="*/ 180 h 181"/>
                <a:gd name="T72" fmla="*/ 479 w 633"/>
                <a:gd name="T73" fmla="*/ 177 h 181"/>
                <a:gd name="T74" fmla="*/ 482 w 633"/>
                <a:gd name="T75" fmla="*/ 172 h 181"/>
                <a:gd name="T76" fmla="*/ 483 w 633"/>
                <a:gd name="T77" fmla="*/ 167 h 181"/>
                <a:gd name="T78" fmla="*/ 482 w 633"/>
                <a:gd name="T79" fmla="*/ 160 h 181"/>
                <a:gd name="T80" fmla="*/ 479 w 633"/>
                <a:gd name="T81" fmla="*/ 156 h 181"/>
                <a:gd name="T82" fmla="*/ 474 w 633"/>
                <a:gd name="T83" fmla="*/ 152 h 181"/>
                <a:gd name="T84" fmla="*/ 468 w 633"/>
                <a:gd name="T85" fmla="*/ 151 h 181"/>
                <a:gd name="T86" fmla="*/ 332 w 633"/>
                <a:gd name="T87" fmla="*/ 121 h 181"/>
                <a:gd name="T88" fmla="*/ 553 w 633"/>
                <a:gd name="T89" fmla="*/ 120 h 181"/>
                <a:gd name="T90" fmla="*/ 570 w 633"/>
                <a:gd name="T91" fmla="*/ 117 h 181"/>
                <a:gd name="T92" fmla="*/ 586 w 633"/>
                <a:gd name="T93" fmla="*/ 110 h 181"/>
                <a:gd name="T94" fmla="*/ 600 w 633"/>
                <a:gd name="T95" fmla="*/ 100 h 181"/>
                <a:gd name="T96" fmla="*/ 614 w 633"/>
                <a:gd name="T97" fmla="*/ 88 h 181"/>
                <a:gd name="T98" fmla="*/ 622 w 633"/>
                <a:gd name="T99" fmla="*/ 74 h 181"/>
                <a:gd name="T100" fmla="*/ 630 w 633"/>
                <a:gd name="T101" fmla="*/ 57 h 181"/>
                <a:gd name="T102" fmla="*/ 633 w 633"/>
                <a:gd name="T103" fmla="*/ 39 h 181"/>
                <a:gd name="T104" fmla="*/ 633 w 633"/>
                <a:gd name="T105" fmla="*/ 0 h 181"/>
                <a:gd name="T106" fmla="*/ 0 w 633"/>
                <a:gd name="T107" fmla="*/ 3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33" h="181">
                  <a:moveTo>
                    <a:pt x="317" y="23"/>
                  </a:moveTo>
                  <a:lnTo>
                    <a:pt x="322" y="23"/>
                  </a:lnTo>
                  <a:lnTo>
                    <a:pt x="326" y="25"/>
                  </a:lnTo>
                  <a:lnTo>
                    <a:pt x="329" y="26"/>
                  </a:lnTo>
                  <a:lnTo>
                    <a:pt x="333" y="30"/>
                  </a:lnTo>
                  <a:lnTo>
                    <a:pt x="336" y="33"/>
                  </a:lnTo>
                  <a:lnTo>
                    <a:pt x="338" y="36"/>
                  </a:lnTo>
                  <a:lnTo>
                    <a:pt x="339" y="41"/>
                  </a:lnTo>
                  <a:lnTo>
                    <a:pt x="339" y="45"/>
                  </a:lnTo>
                  <a:lnTo>
                    <a:pt x="339" y="51"/>
                  </a:lnTo>
                  <a:lnTo>
                    <a:pt x="338" y="54"/>
                  </a:lnTo>
                  <a:lnTo>
                    <a:pt x="336" y="58"/>
                  </a:lnTo>
                  <a:lnTo>
                    <a:pt x="333" y="62"/>
                  </a:lnTo>
                  <a:lnTo>
                    <a:pt x="329" y="64"/>
                  </a:lnTo>
                  <a:lnTo>
                    <a:pt x="326" y="66"/>
                  </a:lnTo>
                  <a:lnTo>
                    <a:pt x="322" y="67"/>
                  </a:lnTo>
                  <a:lnTo>
                    <a:pt x="317" y="68"/>
                  </a:lnTo>
                  <a:lnTo>
                    <a:pt x="313" y="67"/>
                  </a:lnTo>
                  <a:lnTo>
                    <a:pt x="308" y="66"/>
                  </a:lnTo>
                  <a:lnTo>
                    <a:pt x="304" y="64"/>
                  </a:lnTo>
                  <a:lnTo>
                    <a:pt x="301" y="62"/>
                  </a:lnTo>
                  <a:lnTo>
                    <a:pt x="298" y="58"/>
                  </a:lnTo>
                  <a:lnTo>
                    <a:pt x="296" y="54"/>
                  </a:lnTo>
                  <a:lnTo>
                    <a:pt x="295" y="51"/>
                  </a:lnTo>
                  <a:lnTo>
                    <a:pt x="294" y="45"/>
                  </a:lnTo>
                  <a:lnTo>
                    <a:pt x="295" y="41"/>
                  </a:lnTo>
                  <a:lnTo>
                    <a:pt x="296" y="36"/>
                  </a:lnTo>
                  <a:lnTo>
                    <a:pt x="298" y="33"/>
                  </a:lnTo>
                  <a:lnTo>
                    <a:pt x="301" y="30"/>
                  </a:lnTo>
                  <a:lnTo>
                    <a:pt x="304" y="26"/>
                  </a:lnTo>
                  <a:lnTo>
                    <a:pt x="308" y="25"/>
                  </a:lnTo>
                  <a:lnTo>
                    <a:pt x="313" y="23"/>
                  </a:lnTo>
                  <a:lnTo>
                    <a:pt x="317" y="23"/>
                  </a:lnTo>
                  <a:close/>
                  <a:moveTo>
                    <a:pt x="0" y="31"/>
                  </a:moveTo>
                  <a:lnTo>
                    <a:pt x="1" y="39"/>
                  </a:lnTo>
                  <a:lnTo>
                    <a:pt x="2" y="48"/>
                  </a:lnTo>
                  <a:lnTo>
                    <a:pt x="4" y="57"/>
                  </a:lnTo>
                  <a:lnTo>
                    <a:pt x="7" y="66"/>
                  </a:lnTo>
                  <a:lnTo>
                    <a:pt x="11" y="74"/>
                  </a:lnTo>
                  <a:lnTo>
                    <a:pt x="15" y="80"/>
                  </a:lnTo>
                  <a:lnTo>
                    <a:pt x="21" y="88"/>
                  </a:lnTo>
                  <a:lnTo>
                    <a:pt x="26" y="95"/>
                  </a:lnTo>
                  <a:lnTo>
                    <a:pt x="33" y="100"/>
                  </a:lnTo>
                  <a:lnTo>
                    <a:pt x="40" y="106"/>
                  </a:lnTo>
                  <a:lnTo>
                    <a:pt x="47" y="110"/>
                  </a:lnTo>
                  <a:lnTo>
                    <a:pt x="55" y="114"/>
                  </a:lnTo>
                  <a:lnTo>
                    <a:pt x="64" y="117"/>
                  </a:lnTo>
                  <a:lnTo>
                    <a:pt x="73" y="119"/>
                  </a:lnTo>
                  <a:lnTo>
                    <a:pt x="82" y="120"/>
                  </a:lnTo>
                  <a:lnTo>
                    <a:pt x="90" y="121"/>
                  </a:lnTo>
                  <a:lnTo>
                    <a:pt x="302" y="121"/>
                  </a:lnTo>
                  <a:lnTo>
                    <a:pt x="302" y="151"/>
                  </a:lnTo>
                  <a:lnTo>
                    <a:pt x="166" y="151"/>
                  </a:lnTo>
                  <a:lnTo>
                    <a:pt x="163" y="151"/>
                  </a:lnTo>
                  <a:lnTo>
                    <a:pt x="160" y="152"/>
                  </a:lnTo>
                  <a:lnTo>
                    <a:pt x="158" y="153"/>
                  </a:lnTo>
                  <a:lnTo>
                    <a:pt x="156" y="156"/>
                  </a:lnTo>
                  <a:lnTo>
                    <a:pt x="153" y="158"/>
                  </a:lnTo>
                  <a:lnTo>
                    <a:pt x="152" y="160"/>
                  </a:lnTo>
                  <a:lnTo>
                    <a:pt x="151" y="163"/>
                  </a:lnTo>
                  <a:lnTo>
                    <a:pt x="151" y="167"/>
                  </a:lnTo>
                  <a:lnTo>
                    <a:pt x="151" y="169"/>
                  </a:lnTo>
                  <a:lnTo>
                    <a:pt x="152" y="172"/>
                  </a:lnTo>
                  <a:lnTo>
                    <a:pt x="153" y="174"/>
                  </a:lnTo>
                  <a:lnTo>
                    <a:pt x="156" y="177"/>
                  </a:lnTo>
                  <a:lnTo>
                    <a:pt x="158" y="179"/>
                  </a:lnTo>
                  <a:lnTo>
                    <a:pt x="160" y="180"/>
                  </a:lnTo>
                  <a:lnTo>
                    <a:pt x="163" y="181"/>
                  </a:lnTo>
                  <a:lnTo>
                    <a:pt x="166" y="181"/>
                  </a:lnTo>
                  <a:lnTo>
                    <a:pt x="468" y="181"/>
                  </a:lnTo>
                  <a:lnTo>
                    <a:pt x="471" y="181"/>
                  </a:lnTo>
                  <a:lnTo>
                    <a:pt x="474" y="180"/>
                  </a:lnTo>
                  <a:lnTo>
                    <a:pt x="476" y="179"/>
                  </a:lnTo>
                  <a:lnTo>
                    <a:pt x="479" y="177"/>
                  </a:lnTo>
                  <a:lnTo>
                    <a:pt x="481" y="174"/>
                  </a:lnTo>
                  <a:lnTo>
                    <a:pt x="482" y="172"/>
                  </a:lnTo>
                  <a:lnTo>
                    <a:pt x="483" y="169"/>
                  </a:lnTo>
                  <a:lnTo>
                    <a:pt x="483" y="167"/>
                  </a:lnTo>
                  <a:lnTo>
                    <a:pt x="483" y="163"/>
                  </a:lnTo>
                  <a:lnTo>
                    <a:pt x="482" y="160"/>
                  </a:lnTo>
                  <a:lnTo>
                    <a:pt x="481" y="158"/>
                  </a:lnTo>
                  <a:lnTo>
                    <a:pt x="479" y="156"/>
                  </a:lnTo>
                  <a:lnTo>
                    <a:pt x="476" y="153"/>
                  </a:lnTo>
                  <a:lnTo>
                    <a:pt x="474" y="152"/>
                  </a:lnTo>
                  <a:lnTo>
                    <a:pt x="471" y="151"/>
                  </a:lnTo>
                  <a:lnTo>
                    <a:pt x="468" y="151"/>
                  </a:lnTo>
                  <a:lnTo>
                    <a:pt x="332" y="151"/>
                  </a:lnTo>
                  <a:lnTo>
                    <a:pt x="332" y="121"/>
                  </a:lnTo>
                  <a:lnTo>
                    <a:pt x="543" y="121"/>
                  </a:lnTo>
                  <a:lnTo>
                    <a:pt x="553" y="120"/>
                  </a:lnTo>
                  <a:lnTo>
                    <a:pt x="562" y="119"/>
                  </a:lnTo>
                  <a:lnTo>
                    <a:pt x="570" y="117"/>
                  </a:lnTo>
                  <a:lnTo>
                    <a:pt x="578" y="114"/>
                  </a:lnTo>
                  <a:lnTo>
                    <a:pt x="586" y="110"/>
                  </a:lnTo>
                  <a:lnTo>
                    <a:pt x="594" y="106"/>
                  </a:lnTo>
                  <a:lnTo>
                    <a:pt x="600" y="100"/>
                  </a:lnTo>
                  <a:lnTo>
                    <a:pt x="607" y="95"/>
                  </a:lnTo>
                  <a:lnTo>
                    <a:pt x="614" y="88"/>
                  </a:lnTo>
                  <a:lnTo>
                    <a:pt x="618" y="80"/>
                  </a:lnTo>
                  <a:lnTo>
                    <a:pt x="622" y="74"/>
                  </a:lnTo>
                  <a:lnTo>
                    <a:pt x="627" y="66"/>
                  </a:lnTo>
                  <a:lnTo>
                    <a:pt x="630" y="57"/>
                  </a:lnTo>
                  <a:lnTo>
                    <a:pt x="632" y="48"/>
                  </a:lnTo>
                  <a:lnTo>
                    <a:pt x="633" y="39"/>
                  </a:lnTo>
                  <a:lnTo>
                    <a:pt x="633" y="31"/>
                  </a:lnTo>
                  <a:lnTo>
                    <a:pt x="633" y="0"/>
                  </a:lnTo>
                  <a:lnTo>
                    <a:pt x="0" y="0"/>
                  </a:lnTo>
                  <a:lnTo>
                    <a:pt x="0" y="3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 name="TextBox 1">
            <a:extLst>
              <a:ext uri="{FF2B5EF4-FFF2-40B4-BE49-F238E27FC236}">
                <a16:creationId xmlns:a16="http://schemas.microsoft.com/office/drawing/2014/main" id="{51D1FD13-D757-02FD-69C0-7B696C4E3FDE}"/>
              </a:ext>
            </a:extLst>
          </p:cNvPr>
          <p:cNvSpPr txBox="1"/>
          <p:nvPr/>
        </p:nvSpPr>
        <p:spPr>
          <a:xfrm>
            <a:off x="8471065" y="1966376"/>
            <a:ext cx="247184" cy="369332"/>
          </a:xfrm>
          <a:prstGeom prst="rect">
            <a:avLst/>
          </a:prstGeom>
          <a:noFill/>
        </p:spPr>
        <p:txBody>
          <a:bodyPr wrap="none" rtlCol="0">
            <a:spAutoFit/>
          </a:bodyPr>
          <a:lstStyle/>
          <a:p>
            <a:r>
              <a:rPr lang="en-GB" dirty="0"/>
              <a:t> </a:t>
            </a:r>
          </a:p>
        </p:txBody>
      </p:sp>
      <p:sp>
        <p:nvSpPr>
          <p:cNvPr id="9" name="Rectangle 8">
            <a:extLst>
              <a:ext uri="{FF2B5EF4-FFF2-40B4-BE49-F238E27FC236}">
                <a16:creationId xmlns:a16="http://schemas.microsoft.com/office/drawing/2014/main" id="{70D9734C-E422-90BF-18B2-FC78EEE7F757}"/>
              </a:ext>
            </a:extLst>
          </p:cNvPr>
          <p:cNvSpPr/>
          <p:nvPr/>
        </p:nvSpPr>
        <p:spPr>
          <a:xfrm>
            <a:off x="548277" y="4731770"/>
            <a:ext cx="4034452" cy="1441870"/>
          </a:xfrm>
          <a:prstGeom prst="rect">
            <a:avLst/>
          </a:prstGeom>
        </p:spPr>
        <p:txBody>
          <a:bodyPr wrap="square" lIns="0" tIns="0" rIns="0" bIns="0" anchor="t">
            <a:spAutoFit/>
          </a:bodyPr>
          <a:lstStyle/>
          <a:p>
            <a:pPr algn="ctr">
              <a:lnSpc>
                <a:spcPts val="1900"/>
              </a:lnSpc>
            </a:pPr>
            <a:r>
              <a:rPr lang="en-US" sz="1400" b="1" dirty="0">
                <a:solidFill>
                  <a:schemeClr val="tx1">
                    <a:lumMod val="75000"/>
                    <a:lumOff val="25000"/>
                  </a:schemeClr>
                </a:solidFill>
                <a:latin typeface="Arial" panose="020B0604020202020204" pitchFamily="34" charset="0"/>
                <a:cs typeface="Arial" panose="020B0604020202020204" pitchFamily="34" charset="0"/>
              </a:rPr>
              <a:t>Word has evolved significantly, incorporating a broader range of software applications for improved functionality. Accuracy in information is like currency in medical field hence word  process with features like document management systems etc.   </a:t>
            </a:r>
          </a:p>
        </p:txBody>
      </p:sp>
      <p:sp>
        <p:nvSpPr>
          <p:cNvPr id="12" name="TextBox 11">
            <a:extLst>
              <a:ext uri="{FF2B5EF4-FFF2-40B4-BE49-F238E27FC236}">
                <a16:creationId xmlns:a16="http://schemas.microsoft.com/office/drawing/2014/main" id="{684BEE92-437B-7EAE-B0F9-E36E1A0FBFD0}"/>
              </a:ext>
            </a:extLst>
          </p:cNvPr>
          <p:cNvSpPr txBox="1"/>
          <p:nvPr/>
        </p:nvSpPr>
        <p:spPr>
          <a:xfrm>
            <a:off x="4911185" y="876251"/>
            <a:ext cx="1745202" cy="400110"/>
          </a:xfrm>
          <a:prstGeom prst="rect">
            <a:avLst/>
          </a:prstGeom>
          <a:solidFill>
            <a:schemeClr val="tx2">
              <a:lumMod val="60000"/>
              <a:lumOff val="40000"/>
            </a:schemeClr>
          </a:solidFill>
        </p:spPr>
        <p:txBody>
          <a:bodyPr wrap="square" rtlCol="0">
            <a:spAutoFit/>
          </a:bodyPr>
          <a:lstStyle/>
          <a:p>
            <a:r>
              <a:rPr lang="en-GB" sz="2000" b="1" dirty="0">
                <a:solidFill>
                  <a:schemeClr val="tx1">
                    <a:lumMod val="75000"/>
                    <a:lumOff val="25000"/>
                  </a:schemeClr>
                </a:solidFill>
                <a:latin typeface="Aharoni" panose="02010803020104030203" pitchFamily="2" charset="-79"/>
                <a:cs typeface="Aharoni" panose="02010803020104030203" pitchFamily="2" charset="-79"/>
              </a:rPr>
              <a:t> KEY POINTS </a:t>
            </a:r>
          </a:p>
        </p:txBody>
      </p:sp>
    </p:spTree>
    <p:extLst>
      <p:ext uri="{BB962C8B-B14F-4D97-AF65-F5344CB8AC3E}">
        <p14:creationId xmlns:p14="http://schemas.microsoft.com/office/powerpoint/2010/main" val="3887579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75000"/>
              </a:schemeClr>
            </a:gs>
            <a:gs pos="100000">
              <a:schemeClr val="bg1"/>
            </a:gs>
          </a:gsLst>
          <a:lin ang="13500000" scaled="1"/>
        </a:gra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3877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REFERNCES</a:t>
            </a: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itle 1" hidden="1">
            <a:extLst>
              <a:ext uri="{FF2B5EF4-FFF2-40B4-BE49-F238E27FC236}">
                <a16:creationId xmlns:a16="http://schemas.microsoft.com/office/drawing/2014/main" id="{09C05F0C-382F-476A-A0D2-932E111A7F9A}"/>
              </a:ext>
            </a:extLst>
          </p:cNvPr>
          <p:cNvSpPr>
            <a:spLocks noGrp="1"/>
          </p:cNvSpPr>
          <p:nvPr>
            <p:ph type="title" idx="4294967295"/>
          </p:nvPr>
        </p:nvSpPr>
        <p:spPr>
          <a:xfrm>
            <a:off x="0" y="365125"/>
            <a:ext cx="10515600" cy="1325563"/>
          </a:xfrm>
        </p:spPr>
        <p:txBody>
          <a:bodyPr/>
          <a:lstStyle/>
          <a:p>
            <a:r>
              <a:rPr lang="en-US" dirty="0"/>
              <a:t>Project analysis slide 11</a:t>
            </a:r>
          </a:p>
        </p:txBody>
      </p:sp>
      <p:sp>
        <p:nvSpPr>
          <p:cNvPr id="5" name="TextBox 4">
            <a:extLst>
              <a:ext uri="{FF2B5EF4-FFF2-40B4-BE49-F238E27FC236}">
                <a16:creationId xmlns:a16="http://schemas.microsoft.com/office/drawing/2014/main" id="{BDFA7D9D-25B7-9FFA-4445-858017FBE1FB}"/>
              </a:ext>
            </a:extLst>
          </p:cNvPr>
          <p:cNvSpPr txBox="1"/>
          <p:nvPr/>
        </p:nvSpPr>
        <p:spPr>
          <a:xfrm>
            <a:off x="1000432" y="1647776"/>
            <a:ext cx="10191136" cy="480131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0000"/>
                </a:solidFill>
                <a:effectLst/>
                <a:uLnTx/>
                <a:uFillTx/>
                <a:latin typeface="Segoe UI Light"/>
                <a:ea typeface="+mn-ea"/>
                <a:cs typeface="+mn-cs"/>
              </a:rPr>
              <a:t>(2026) </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BROOKLYN CAMPUS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available at</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 </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hlinkClick r:id="rId3">
                  <a:extLst>
                    <a:ext uri="{A12FA001-AC4F-418D-AE19-62706E023703}">
                      <ahyp:hlinkClr xmlns:ahyp="http://schemas.microsoft.com/office/drawing/2018/hyperlinkcolor" val="tx"/>
                    </a:ext>
                  </a:extLst>
                </a:hlinkClick>
              </a:rPr>
              <a:t>https://manhattanschool.edu/healthcare/best-practices-for-medical-word-processing-after-medical-office-specialist-training/</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rPr>
              <a:t>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(Accessed date: 7</a:t>
            </a:r>
            <a:r>
              <a:rPr kumimoji="0" lang="en-GB" sz="1800" b="1" i="0" u="none" strike="noStrike" kern="1200" cap="none" spc="0" normalizeH="0" baseline="30000" noProof="0" dirty="0">
                <a:ln>
                  <a:noFill/>
                </a:ln>
                <a:solidFill>
                  <a:srgbClr val="000000"/>
                </a:solidFill>
                <a:effectLst/>
                <a:uLnTx/>
                <a:uFillTx/>
                <a:latin typeface="Segoe UI Light"/>
                <a:ea typeface="+mn-ea"/>
                <a:cs typeface="+mn-cs"/>
              </a:rPr>
              <a:t>th</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 October 2026)</a:t>
            </a:r>
          </a:p>
          <a:p>
            <a:pPr marL="285750" indent="-285750">
              <a:buFont typeface="Arial" panose="020B0604020202020204" pitchFamily="34" charset="0"/>
              <a:buChar char="•"/>
            </a:pPr>
            <a:endParaRPr lang="en-GB" i="1" dirty="0">
              <a:solidFill>
                <a:schemeClr val="accent5"/>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(2026) </a:t>
            </a:r>
            <a:r>
              <a:rPr lang="en-GB" b="1" i="1" dirty="0"/>
              <a:t>MY LEARNING </a:t>
            </a:r>
            <a:r>
              <a:rPr lang="en-GB" b="1" dirty="0"/>
              <a:t>available at</a:t>
            </a:r>
            <a:r>
              <a:rPr lang="en-GB" b="1" i="1" dirty="0"/>
              <a:t>: </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hlinkClick r:id="rId4">
                  <a:extLst>
                    <a:ext uri="{A12FA001-AC4F-418D-AE19-62706E023703}">
                      <ahyp:hlinkClr xmlns:ahyp="http://schemas.microsoft.com/office/drawing/2018/hyperlinkcolor" val="tx"/>
                    </a:ext>
                  </a:extLst>
                </a:hlinkClick>
              </a:rPr>
              <a:t>https://mylearningcloud.org.uk/healthcare-documentation-record-keeping-guide/</a:t>
            </a:r>
            <a:r>
              <a:rPr lang="en-GB" b="1" dirty="0">
                <a:solidFill>
                  <a:srgbClr val="0062A9">
                    <a:lumMod val="75000"/>
                  </a:srgbClr>
                </a:solidFill>
                <a:latin typeface="Segoe UI Light"/>
              </a:rPr>
              <a:t> </a:t>
            </a:r>
            <a:r>
              <a:rPr lang="en-GB" b="1" dirty="0">
                <a:latin typeface="Segoe UI Light"/>
              </a:rPr>
              <a:t>(Accessed date: 5</a:t>
            </a:r>
            <a:r>
              <a:rPr lang="en-GB" b="1" baseline="30000" dirty="0">
                <a:latin typeface="Segoe UI Light"/>
              </a:rPr>
              <a:t>th</a:t>
            </a:r>
            <a:r>
              <a:rPr lang="en-GB" b="1" dirty="0">
                <a:latin typeface="Segoe UI Light"/>
              </a:rPr>
              <a:t> October 2026)</a:t>
            </a:r>
            <a:endParaRPr kumimoji="0" lang="en-GB" sz="1800" b="1" i="0" u="none" strike="noStrike" kern="1200" cap="none" spc="0" normalizeH="0" baseline="0" noProof="0" dirty="0">
              <a:ln>
                <a:noFill/>
              </a:ln>
              <a:effectLst/>
              <a:uLnTx/>
              <a:uFillTx/>
              <a:latin typeface="Segoe UI Light"/>
              <a:ea typeface="+mn-ea"/>
              <a:cs typeface="+mn-cs"/>
            </a:endParaRPr>
          </a:p>
          <a:p>
            <a:pPr marL="285750" indent="-285750">
              <a:buFont typeface="Arial" panose="020B0604020202020204" pitchFamily="34" charset="0"/>
              <a:buChar char="•"/>
            </a:pPr>
            <a:endParaRPr lang="en-GB" b="1" i="1"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0000"/>
                </a:solidFill>
                <a:effectLst/>
                <a:uLnTx/>
                <a:uFillTx/>
                <a:latin typeface="Segoe UI Light"/>
                <a:ea typeface="+mn-ea"/>
                <a:cs typeface="+mn-cs"/>
              </a:rPr>
              <a:t>No date </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PRESTIGE NURSING AND CARE</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 available at: </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hlinkClick r:id="rId5">
                  <a:extLst>
                    <a:ext uri="{A12FA001-AC4F-418D-AE19-62706E023703}">
                      <ahyp:hlinkClr xmlns:ahyp="http://schemas.microsoft.com/office/drawing/2018/hyperlinkcolor" val="tx"/>
                    </a:ext>
                  </a:extLst>
                </a:hlinkClick>
              </a:rPr>
              <a:t>https://www.prestige-nursing.co.uk/blogs/the-importance-of-good-documentation-in-care-work/</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rPr>
              <a:t>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(Accessed date: 10</a:t>
            </a:r>
            <a:r>
              <a:rPr kumimoji="0" lang="en-GB" sz="1800" b="1" i="0" u="none" strike="noStrike" kern="1200" cap="none" spc="0" normalizeH="0" baseline="30000" noProof="0" dirty="0">
                <a:ln>
                  <a:noFill/>
                </a:ln>
                <a:solidFill>
                  <a:srgbClr val="000000"/>
                </a:solidFill>
                <a:effectLst/>
                <a:uLnTx/>
                <a:uFillTx/>
                <a:latin typeface="Segoe UI Light"/>
                <a:ea typeface="+mn-ea"/>
                <a:cs typeface="+mn-cs"/>
              </a:rPr>
              <a:t>th</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 October 2026)</a:t>
            </a:r>
          </a:p>
          <a:p>
            <a:pPr marR="0" lvl="0" algn="l" defTabSz="914400" rtl="0" eaLnBrk="1" fontAlgn="auto" latinLnBrk="0" hangingPunct="1">
              <a:lnSpc>
                <a:spcPct val="100000"/>
              </a:lnSpc>
              <a:spcBef>
                <a:spcPts val="0"/>
              </a:spcBef>
              <a:spcAft>
                <a:spcPts val="0"/>
              </a:spcAft>
              <a:buClrTx/>
              <a:buSzTx/>
              <a:tabLst/>
              <a:defRPr/>
            </a:pPr>
            <a:endParaRPr lang="en-GB" b="1" dirty="0">
              <a:latin typeface="Segoe UI Ligh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0000"/>
                </a:solidFill>
                <a:effectLst/>
                <a:uLnTx/>
                <a:uFillTx/>
                <a:latin typeface="Segoe UI Light"/>
                <a:ea typeface="+mn-ea"/>
                <a:cs typeface="+mn-cs"/>
              </a:rPr>
              <a:t>Petty , L  (2025) </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HIGH SPEED TRAINING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available at: </a:t>
            </a:r>
            <a:r>
              <a:rPr kumimoji="0" lang="en-GB" sz="1800" b="0" i="0" u="none" strike="noStrike" kern="1200" cap="none" spc="0" normalizeH="0" baseline="0" noProof="0" dirty="0">
                <a:ln>
                  <a:noFill/>
                </a:ln>
                <a:solidFill>
                  <a:srgbClr val="0062A9"/>
                </a:solidFill>
                <a:effectLst/>
                <a:uLnTx/>
                <a:uFillTx/>
                <a:latin typeface="Segoe UI" panose="020B0502040204020203" pitchFamily="34" charset="0"/>
                <a:ea typeface="+mn-ea"/>
                <a:cs typeface="+mn-cs"/>
                <a:hlinkClick r:id="rId6" tooltip="Original URL: https://www.highspeedtraining.co.uk/hub/record-keeping-in-health-and-social-care/. Click or tap if you trust this link.">
                  <a:extLst>
                    <a:ext uri="{A12FA001-AC4F-418D-AE19-62706E023703}">
                      <ahyp:hlinkClr xmlns:ahyp="http://schemas.microsoft.com/office/drawing/2018/hyperlinkcolor" val="tx"/>
                    </a:ext>
                  </a:extLst>
                </a:hlinkClick>
              </a:rPr>
              <a:t>https://www.highspeedtraining.co.uk/hub/record-keeping-in-health-and-social-care/</a:t>
            </a:r>
            <a:r>
              <a:rPr kumimoji="0" lang="en-GB" sz="1800" b="0" i="0" u="none" strike="noStrike" kern="1200" cap="none" spc="0" normalizeH="0" baseline="0" noProof="0" dirty="0">
                <a:ln>
                  <a:noFill/>
                </a:ln>
                <a:solidFill>
                  <a:srgbClr val="0062A9"/>
                </a:solidFill>
                <a:effectLst/>
                <a:uLnTx/>
                <a:uFillTx/>
                <a:latin typeface="Segoe UI" panose="020B0502040204020203" pitchFamily="34" charset="0"/>
                <a:ea typeface="+mn-ea"/>
                <a:cs typeface="+mn-cs"/>
              </a:rPr>
              <a:t> </a:t>
            </a:r>
            <a:r>
              <a:rPr kumimoji="0" lang="en-GB" sz="1800" b="0" i="0" u="none" strike="noStrike" kern="1200" cap="none" spc="0" normalizeH="0" baseline="0" noProof="0" dirty="0">
                <a:ln>
                  <a:noFill/>
                </a:ln>
                <a:solidFill>
                  <a:srgbClr val="000000"/>
                </a:solidFill>
                <a:effectLst/>
                <a:uLnTx/>
                <a:uFillTx/>
                <a:latin typeface="Segoe UI" panose="020B0502040204020203" pitchFamily="34" charset="0"/>
                <a:ea typeface="+mn-ea"/>
                <a:cs typeface="+mn-cs"/>
              </a:rPr>
              <a:t>(Accessed date: 5</a:t>
            </a:r>
            <a:r>
              <a:rPr kumimoji="0" lang="en-GB" sz="1800" b="0" i="0" u="none" strike="noStrike" kern="1200" cap="none" spc="0" normalizeH="0" baseline="30000" noProof="0" dirty="0">
                <a:ln>
                  <a:noFill/>
                </a:ln>
                <a:solidFill>
                  <a:srgbClr val="000000"/>
                </a:solidFill>
                <a:effectLst/>
                <a:uLnTx/>
                <a:uFillTx/>
                <a:latin typeface="Segoe UI" panose="020B0502040204020203" pitchFamily="34" charset="0"/>
                <a:ea typeface="+mn-ea"/>
                <a:cs typeface="+mn-cs"/>
              </a:rPr>
              <a:t>th</a:t>
            </a:r>
            <a:r>
              <a:rPr kumimoji="0" lang="en-GB" sz="1800" b="0" i="0" u="none" strike="noStrike" kern="1200" cap="none" spc="0" normalizeH="0" baseline="0" noProof="0" dirty="0">
                <a:ln>
                  <a:noFill/>
                </a:ln>
                <a:solidFill>
                  <a:srgbClr val="000000"/>
                </a:solidFill>
                <a:effectLst/>
                <a:uLnTx/>
                <a:uFillTx/>
                <a:latin typeface="Segoe UI" panose="020B0502040204020203" pitchFamily="34" charset="0"/>
                <a:ea typeface="+mn-ea"/>
                <a:cs typeface="+mn-cs"/>
              </a:rPr>
              <a:t> October 2026)</a:t>
            </a:r>
          </a:p>
          <a:p>
            <a:endParaRPr lang="en-GB" b="1" i="1"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0000"/>
                </a:solidFill>
                <a:effectLst/>
                <a:uLnTx/>
                <a:uFillTx/>
                <a:latin typeface="Segoe UI Light"/>
                <a:ea typeface="+mn-ea"/>
                <a:cs typeface="+mn-cs"/>
              </a:rPr>
              <a:t>Stewart , H (2026) </a:t>
            </a:r>
            <a:r>
              <a:rPr kumimoji="0" lang="en-GB" sz="1800" b="1" i="1" u="none" strike="noStrike" kern="1200" cap="none" spc="0" normalizeH="0" baseline="0" noProof="0" dirty="0">
                <a:ln>
                  <a:noFill/>
                </a:ln>
                <a:solidFill>
                  <a:srgbClr val="000000"/>
                </a:solidFill>
                <a:effectLst/>
                <a:uLnTx/>
                <a:uFillTx/>
                <a:latin typeface="Segoe UI Light"/>
                <a:ea typeface="+mn-ea"/>
                <a:cs typeface="+mn-cs"/>
              </a:rPr>
              <a:t>BIRDIE CARE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available at: </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hlinkClick r:id="rId7" tooltip="Original URL: https://www.birdie.care/blog/daily-care-notes-examples. Click or tap if you trust this link.">
                  <a:extLst>
                    <a:ext uri="{A12FA001-AC4F-418D-AE19-62706E023703}">
                      <ahyp:hlinkClr xmlns:ahyp="http://schemas.microsoft.com/office/drawing/2018/hyperlinkcolor" val="tx"/>
                    </a:ext>
                  </a:extLst>
                </a:hlinkClick>
              </a:rPr>
              <a:t>https://www.birdie.care/blog/daily-care-notes-examples</a:t>
            </a:r>
            <a:r>
              <a:rPr kumimoji="0" lang="en-GB" sz="1800" b="1" i="0" u="none" strike="noStrike" kern="1200" cap="none" spc="0" normalizeH="0" baseline="0" noProof="0" dirty="0">
                <a:ln>
                  <a:noFill/>
                </a:ln>
                <a:solidFill>
                  <a:srgbClr val="0062A9">
                    <a:lumMod val="75000"/>
                  </a:srgbClr>
                </a:solidFill>
                <a:effectLst/>
                <a:uLnTx/>
                <a:uFillTx/>
                <a:latin typeface="Segoe UI Light"/>
                <a:ea typeface="+mn-ea"/>
                <a:cs typeface="+mn-cs"/>
              </a:rPr>
              <a:t> </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(Accessed date: 10</a:t>
            </a:r>
            <a:r>
              <a:rPr kumimoji="0" lang="en-GB" sz="1800" b="1" i="0" u="none" strike="noStrike" kern="1200" cap="none" spc="0" normalizeH="0" baseline="30000" noProof="0" dirty="0">
                <a:ln>
                  <a:noFill/>
                </a:ln>
                <a:solidFill>
                  <a:srgbClr val="000000"/>
                </a:solidFill>
                <a:effectLst/>
                <a:uLnTx/>
                <a:uFillTx/>
                <a:latin typeface="Segoe UI Light"/>
                <a:ea typeface="+mn-ea"/>
                <a:cs typeface="+mn-cs"/>
              </a:rPr>
              <a:t>th</a:t>
            </a:r>
            <a:r>
              <a:rPr kumimoji="0" lang="en-GB" sz="1800" b="1" i="0" u="none" strike="noStrike" kern="1200" cap="none" spc="0" normalizeH="0" baseline="0" noProof="0" dirty="0">
                <a:ln>
                  <a:noFill/>
                </a:ln>
                <a:solidFill>
                  <a:srgbClr val="000000"/>
                </a:solidFill>
                <a:effectLst/>
                <a:uLnTx/>
                <a:uFillTx/>
                <a:latin typeface="Segoe UI Light"/>
                <a:ea typeface="+mn-ea"/>
                <a:cs typeface="+mn-cs"/>
              </a:rPr>
              <a:t> October 2026)</a:t>
            </a:r>
          </a:p>
          <a:p>
            <a:pPr marL="285750" indent="-285750">
              <a:buFont typeface="Arial" panose="020B0604020202020204" pitchFamily="34" charset="0"/>
              <a:buChar char="•"/>
            </a:pPr>
            <a:endParaRPr lang="en-GB" b="1" dirty="0"/>
          </a:p>
          <a:p>
            <a:r>
              <a:rPr lang="en-GB" b="1" dirty="0"/>
              <a:t> </a:t>
            </a:r>
          </a:p>
        </p:txBody>
      </p:sp>
    </p:spTree>
    <p:extLst>
      <p:ext uri="{BB962C8B-B14F-4D97-AF65-F5344CB8AC3E}">
        <p14:creationId xmlns:p14="http://schemas.microsoft.com/office/powerpoint/2010/main" val="2275478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291" y="1"/>
            <a:ext cx="12191695" cy="749808"/>
          </a:xfrm>
          <a:prstGeom prst="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530352" y="128016"/>
            <a:ext cx="6934142" cy="49244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600" b="1">
                <a:solidFill>
                  <a:srgbClr val="FFFFFF"/>
                </a:solidFill>
              </a:defRPr>
            </a:pPr>
            <a:r>
              <a:rPr kumimoji="0" sz="2600" b="1" i="0" u="none" strike="noStrike" kern="1200" cap="none" spc="0" normalizeH="0" baseline="0" noProof="0">
                <a:ln>
                  <a:noFill/>
                </a:ln>
                <a:solidFill>
                  <a:srgbClr val="FFFFFF"/>
                </a:solidFill>
                <a:effectLst/>
                <a:uLnTx/>
                <a:uFillTx/>
                <a:latin typeface="Calibri"/>
                <a:ea typeface="+mn-ea"/>
                <a:cs typeface="+mn-cs"/>
              </a:rPr>
              <a:t>Why Microsoft Word is suitable for care records</a:t>
            </a:r>
            <a:r>
              <a:rPr kumimoji="0" lang="en-US" sz="2600" b="1" i="0" u="none" strike="noStrike" kern="1200" cap="none" spc="0" normalizeH="0" baseline="0" noProof="0">
                <a:ln>
                  <a:noFill/>
                </a:ln>
                <a:solidFill>
                  <a:srgbClr val="FFFFFF"/>
                </a:solidFill>
                <a:effectLst/>
                <a:uLnTx/>
                <a:uFillTx/>
                <a:latin typeface="Calibri"/>
                <a:ea typeface="+mn-ea"/>
                <a:cs typeface="+mn-cs"/>
              </a:rPr>
              <a:t>?</a:t>
            </a:r>
            <a:endParaRPr kumimoji="0" sz="2600" b="1" i="0" u="none" strike="noStrike" kern="1200" cap="none" spc="0" normalizeH="0" baseline="0" noProof="0">
              <a:ln>
                <a:noFill/>
              </a:ln>
              <a:solidFill>
                <a:srgbClr val="FFFFFF"/>
              </a:solidFill>
              <a:effectLst/>
              <a:uLnTx/>
              <a:uFillTx/>
              <a:latin typeface="Calibri"/>
              <a:ea typeface="+mn-ea"/>
              <a:cs typeface="+mn-cs"/>
            </a:endParaRPr>
          </a:p>
        </p:txBody>
      </p:sp>
      <p:sp>
        <p:nvSpPr>
          <p:cNvPr id="4" name="TextBox 3"/>
          <p:cNvSpPr txBox="1"/>
          <p:nvPr/>
        </p:nvSpPr>
        <p:spPr>
          <a:xfrm>
            <a:off x="566928" y="841248"/>
            <a:ext cx="4335354" cy="28469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50">
                <a:solidFill>
                  <a:srgbClr val="696E74"/>
                </a:solidFill>
              </a:defRPr>
            </a:pPr>
            <a:r>
              <a:rPr kumimoji="0" sz="1250" b="1" i="0" u="none" strike="noStrike" kern="1200" cap="none" spc="0" normalizeH="0" baseline="0" noProof="0">
                <a:ln>
                  <a:noFill/>
                </a:ln>
                <a:solidFill>
                  <a:srgbClr val="696E74"/>
                </a:solidFill>
                <a:effectLst/>
                <a:uLnTx/>
                <a:uFillTx/>
                <a:latin typeface="Calibri"/>
                <a:ea typeface="+mn-ea"/>
                <a:cs typeface="+mn-cs"/>
              </a:rPr>
              <a:t>My selected workplace task: Writing care-related documents</a:t>
            </a:r>
            <a:r>
              <a:rPr kumimoji="0" lang="en-US" sz="1250" b="1" i="0" u="none" strike="noStrike" kern="1200" cap="none" spc="0" normalizeH="0" baseline="0" noProof="0">
                <a:ln>
                  <a:noFill/>
                </a:ln>
                <a:solidFill>
                  <a:srgbClr val="696E74"/>
                </a:solidFill>
                <a:effectLst/>
                <a:uLnTx/>
                <a:uFillTx/>
                <a:latin typeface="Calibri"/>
                <a:ea typeface="+mn-ea"/>
                <a:cs typeface="+mn-cs"/>
              </a:rPr>
              <a:t>.</a:t>
            </a:r>
            <a:endParaRPr kumimoji="0" sz="1250" b="1" i="0" u="none" strike="noStrike" kern="1200" cap="none" spc="0" normalizeH="0" baseline="0" noProof="0">
              <a:ln>
                <a:noFill/>
              </a:ln>
              <a:solidFill>
                <a:srgbClr val="696E74"/>
              </a:solidFill>
              <a:effectLst/>
              <a:uLnTx/>
              <a:uFillTx/>
              <a:latin typeface="Calibri"/>
              <a:ea typeface="+mn-ea"/>
              <a:cs typeface="+mn-cs"/>
            </a:endParaRPr>
          </a:p>
        </p:txBody>
      </p:sp>
      <p:sp>
        <p:nvSpPr>
          <p:cNvPr id="5" name="Rounded Rectangle 4"/>
          <p:cNvSpPr/>
          <p:nvPr/>
        </p:nvSpPr>
        <p:spPr>
          <a:xfrm>
            <a:off x="640080" y="1234440"/>
            <a:ext cx="10881360" cy="1143000"/>
          </a:xfrm>
          <a:prstGeom prst="roundRect">
            <a:avLst/>
          </a:prstGeom>
          <a:solidFill>
            <a:srgbClr val="F7F5EF"/>
          </a:solidFill>
          <a:ln>
            <a:solidFill>
              <a:srgbClr val="E4DFD2"/>
            </a:solidFill>
          </a:ln>
        </p:spPr>
        <p:style>
          <a:lnRef idx="1">
            <a:schemeClr val="accent1"/>
          </a:lnRef>
          <a:fillRef idx="3">
            <a:schemeClr val="accent1"/>
          </a:fillRef>
          <a:effectRef idx="2">
            <a:schemeClr val="accent1"/>
          </a:effectRef>
          <a:fontRef idx="minor">
            <a:schemeClr val="lt1"/>
          </a:fontRef>
        </p:style>
        <p:txBody>
          <a:bodyPr lIns="228600" tIns="13716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4D8065"/>
                </a:solidFill>
              </a:defRPr>
            </a:pPr>
            <a:r>
              <a:rPr kumimoji="0" sz="1700" b="1" i="0" u="none" strike="noStrike" kern="1200" cap="none" spc="0" normalizeH="0" baseline="0" noProof="0">
                <a:ln>
                  <a:noFill/>
                </a:ln>
                <a:solidFill>
                  <a:srgbClr val="4D8065"/>
                </a:solidFill>
                <a:effectLst/>
                <a:uLnTx/>
                <a:uFillTx/>
                <a:latin typeface="Calibri"/>
                <a:ea typeface="+mn-ea"/>
                <a:cs typeface="+mn-cs"/>
              </a:rPr>
              <a:t>Link to the case study</a:t>
            </a:r>
          </a:p>
          <a:p>
            <a:pPr marL="0" marR="0" lvl="0" indent="0" algn="l" defTabSz="457200" rtl="0" eaLnBrk="1" fontAlgn="auto" latinLnBrk="0" hangingPunct="1">
              <a:lnSpc>
                <a:spcPct val="100000"/>
              </a:lnSpc>
              <a:spcBef>
                <a:spcPts val="0"/>
              </a:spcBef>
              <a:spcAft>
                <a:spcPts val="0"/>
              </a:spcAft>
              <a:buClrTx/>
              <a:buSzTx/>
              <a:buFontTx/>
              <a:buNone/>
              <a:tabLst/>
              <a:defRPr sz="1400">
                <a:solidFill>
                  <a:srgbClr val="2D3034"/>
                </a:solidFill>
              </a:defRPr>
            </a:pPr>
            <a:r>
              <a:rPr kumimoji="0" sz="1400" b="0" i="0" u="none" strike="noStrike" kern="1200" cap="none" spc="0" normalizeH="0" baseline="0" noProof="0">
                <a:ln>
                  <a:noFill/>
                </a:ln>
                <a:solidFill>
                  <a:srgbClr val="2D3034"/>
                </a:solidFill>
                <a:effectLst/>
                <a:uLnTx/>
                <a:uFillTx/>
                <a:latin typeface="Calibri"/>
                <a:ea typeface="+mn-ea"/>
                <a:cs typeface="+mn-cs"/>
              </a:rPr>
              <a:t>Ashford staff record daily care, medication support, appointments and wellbeing checks. The case study says records are currently inconsistent and updates can be missed.</a:t>
            </a:r>
          </a:p>
        </p:txBody>
      </p:sp>
      <p:sp>
        <p:nvSpPr>
          <p:cNvPr id="6" name="Rounded Rectangle 5"/>
          <p:cNvSpPr/>
          <p:nvPr/>
        </p:nvSpPr>
        <p:spPr>
          <a:xfrm>
            <a:off x="640080" y="2697480"/>
            <a:ext cx="3429000" cy="2926080"/>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Easy to structure</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Word lets staff use headings, tables, templates and consistent formatting. This can make important care information easier to find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7" name="Rectangle 6"/>
          <p:cNvSpPr/>
          <p:nvPr/>
        </p:nvSpPr>
        <p:spPr>
          <a:xfrm>
            <a:off x="640080" y="2697480"/>
            <a:ext cx="91440" cy="2926080"/>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Rounded Rectangle 7"/>
          <p:cNvSpPr/>
          <p:nvPr/>
        </p:nvSpPr>
        <p:spPr>
          <a:xfrm>
            <a:off x="4370832" y="2697480"/>
            <a:ext cx="3429000" cy="2926080"/>
          </a:xfrm>
          <a:prstGeom prst="roundRect">
            <a:avLst/>
          </a:prstGeom>
          <a:solidFill>
            <a:srgbClr val="F7F5EF"/>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Easy to review</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Staff can use comments and Track Changes when a document needs checking or updating. This is useful when more than one staff member is involved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(Microsoft</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2026</a:t>
            </a:r>
            <a:r>
              <a:rPr kumimoji="0" lang="en-US" sz="1350" b="0" i="0" u="none" strike="noStrike" kern="1200" cap="none" spc="0" normalizeH="0" baseline="0" noProof="0">
                <a:ln>
                  <a:noFill/>
                </a:ln>
                <a:solidFill>
                  <a:srgbClr val="2D3034"/>
                </a:solidFill>
                <a:effectLst/>
                <a:uLnTx/>
                <a:uFillTx/>
                <a:latin typeface="Calibri"/>
                <a:ea typeface="+mn-ea"/>
                <a:cs typeface="+mn-cs"/>
              </a:rPr>
              <a:t>b)</a:t>
            </a:r>
            <a:endParaRPr kumimoji="0" sz="1350" b="0" i="0" u="none" strike="noStrike" kern="1200" cap="none" spc="0" normalizeH="0" baseline="0" noProof="0">
              <a:ln>
                <a:noFill/>
              </a:ln>
              <a:solidFill>
                <a:srgbClr val="2D3034"/>
              </a:solidFill>
              <a:effectLst/>
              <a:uLnTx/>
              <a:uFillTx/>
              <a:latin typeface="Calibri"/>
              <a:ea typeface="+mn-ea"/>
              <a:cs typeface="+mn-cs"/>
            </a:endParaRPr>
          </a:p>
        </p:txBody>
      </p:sp>
      <p:sp>
        <p:nvSpPr>
          <p:cNvPr id="9" name="Rectangle 8"/>
          <p:cNvSpPr/>
          <p:nvPr/>
        </p:nvSpPr>
        <p:spPr>
          <a:xfrm>
            <a:off x="4370832" y="2697480"/>
            <a:ext cx="91440" cy="2926080"/>
          </a:xfrm>
          <a:prstGeom prst="rect">
            <a:avLst/>
          </a:prstGeom>
          <a:solidFill>
            <a:srgbClr val="4D80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Rounded Rectangle 9"/>
          <p:cNvSpPr/>
          <p:nvPr/>
        </p:nvSpPr>
        <p:spPr>
          <a:xfrm>
            <a:off x="8101583" y="2697480"/>
            <a:ext cx="3429000" cy="2926080"/>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Already part of Microsoft 365</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Ashford already uses Microsoft 365. Using Word means staff can work within a familiar system instead of introducing a completely new writing tool</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11" name="Rectangle 10"/>
          <p:cNvSpPr/>
          <p:nvPr/>
        </p:nvSpPr>
        <p:spPr>
          <a:xfrm>
            <a:off x="8101583" y="2697480"/>
            <a:ext cx="91440" cy="2926080"/>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TextBox 11">
            <a:extLst>
              <a:ext uri="{FF2B5EF4-FFF2-40B4-BE49-F238E27FC236}">
                <a16:creationId xmlns:a16="http://schemas.microsoft.com/office/drawing/2014/main" id="{26F5FF09-9630-A0D5-B26C-72CAF9EE47CA}"/>
              </a:ext>
            </a:extLst>
          </p:cNvPr>
          <p:cNvSpPr txBox="1"/>
          <p:nvPr/>
        </p:nvSpPr>
        <p:spPr>
          <a:xfrm>
            <a:off x="8957187" y="6410632"/>
            <a:ext cx="2204450" cy="369332"/>
          </a:xfrm>
          <a:prstGeom prst="rect">
            <a:avLst/>
          </a:prstGeom>
          <a:noFill/>
        </p:spPr>
        <p:txBody>
          <a:bodyPr wrap="none" rtlCol="0">
            <a:spAutoFit/>
          </a:bodyPr>
          <a:lstStyle/>
          <a:p>
            <a:r>
              <a:rPr lang="en-GB" dirty="0"/>
              <a:t>Liaba Rubab 2616157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49808"/>
          </a:xfrm>
          <a:prstGeom prst="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530352" y="128016"/>
            <a:ext cx="7810600" cy="49244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600" b="1">
                <a:solidFill>
                  <a:srgbClr val="FFFFFF"/>
                </a:solidFill>
              </a:defRPr>
            </a:pPr>
            <a:r>
              <a:rPr kumimoji="0" sz="2600" b="1" i="0" u="none" strike="noStrike" kern="1200" cap="none" spc="0" normalizeH="0" baseline="0" noProof="0" dirty="0">
                <a:ln>
                  <a:noFill/>
                </a:ln>
                <a:solidFill>
                  <a:srgbClr val="FFFFFF"/>
                </a:solidFill>
                <a:effectLst/>
                <a:uLnTx/>
                <a:uFillTx/>
                <a:latin typeface="Calibri"/>
                <a:ea typeface="+mn-ea"/>
                <a:cs typeface="+mn-cs"/>
              </a:rPr>
              <a:t>How Word can improve the </a:t>
            </a:r>
            <a:r>
              <a:rPr kumimoji="0" lang="en-GB" sz="2600" b="1" i="0" u="none" strike="noStrike" kern="1200" cap="none" spc="0" normalizeH="0" baseline="0" noProof="0" dirty="0">
                <a:ln>
                  <a:noFill/>
                </a:ln>
                <a:solidFill>
                  <a:srgbClr val="FFFFFF"/>
                </a:solidFill>
                <a:effectLst/>
                <a:uLnTx/>
                <a:uFillTx/>
                <a:latin typeface="Calibri"/>
                <a:ea typeface="+mn-ea"/>
                <a:cs typeface="+mn-cs"/>
              </a:rPr>
              <a:t>quality-of-care</a:t>
            </a:r>
            <a:r>
              <a:rPr kumimoji="0" sz="2600" b="1" i="0" u="none" strike="noStrike" kern="1200" cap="none" spc="0" normalizeH="0" baseline="0" noProof="0" dirty="0">
                <a:ln>
                  <a:noFill/>
                </a:ln>
                <a:solidFill>
                  <a:srgbClr val="FFFFFF"/>
                </a:solidFill>
                <a:effectLst/>
                <a:uLnTx/>
                <a:uFillTx/>
                <a:latin typeface="Calibri"/>
                <a:ea typeface="+mn-ea"/>
                <a:cs typeface="+mn-cs"/>
              </a:rPr>
              <a:t> documents</a:t>
            </a:r>
            <a:r>
              <a:rPr kumimoji="0" lang="en-US" sz="2600" b="1" i="0" u="none" strike="noStrike" kern="1200" cap="none" spc="0" normalizeH="0" baseline="0" noProof="0" dirty="0">
                <a:ln>
                  <a:noFill/>
                </a:ln>
                <a:solidFill>
                  <a:srgbClr val="FFFFFF"/>
                </a:solidFill>
                <a:effectLst/>
                <a:uLnTx/>
                <a:uFillTx/>
                <a:latin typeface="Calibri"/>
                <a:ea typeface="+mn-ea"/>
                <a:cs typeface="+mn-cs"/>
              </a:rPr>
              <a:t>?</a:t>
            </a:r>
            <a:endParaRPr kumimoji="0" sz="2600" b="1" i="0" u="none" strike="noStrike" kern="1200" cap="none" spc="0" normalizeH="0" baseline="0" noProof="0" dirty="0">
              <a:ln>
                <a:noFill/>
              </a:ln>
              <a:solidFill>
                <a:srgbClr val="FFFFFF"/>
              </a:solidFill>
              <a:effectLst/>
              <a:uLnTx/>
              <a:uFillTx/>
              <a:latin typeface="Calibri"/>
              <a:ea typeface="+mn-ea"/>
              <a:cs typeface="+mn-cs"/>
            </a:endParaRPr>
          </a:p>
        </p:txBody>
      </p:sp>
      <p:sp>
        <p:nvSpPr>
          <p:cNvPr id="4" name="TextBox 3"/>
          <p:cNvSpPr txBox="1"/>
          <p:nvPr/>
        </p:nvSpPr>
        <p:spPr>
          <a:xfrm>
            <a:off x="566928" y="841248"/>
            <a:ext cx="8015849" cy="28469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50">
                <a:solidFill>
                  <a:srgbClr val="696E74"/>
                </a:solidFill>
              </a:defRPr>
            </a:pPr>
            <a:r>
              <a:rPr kumimoji="0" sz="1250" b="1" i="0" u="none" strike="noStrike" kern="1200" cap="none" spc="0" normalizeH="0" baseline="0" noProof="0">
                <a:ln>
                  <a:noFill/>
                </a:ln>
                <a:solidFill>
                  <a:srgbClr val="696E74"/>
                </a:solidFill>
                <a:effectLst/>
                <a:uLnTx/>
                <a:uFillTx/>
                <a:latin typeface="Calibri"/>
                <a:ea typeface="+mn-ea"/>
                <a:cs typeface="+mn-cs"/>
              </a:rPr>
              <a:t>The aim is not just to make documents look better </a:t>
            </a:r>
            <a:r>
              <a:rPr kumimoji="0" lang="en-US" sz="1250" b="1" i="0" u="none" strike="noStrike" kern="1200" cap="none" spc="0" normalizeH="0" baseline="0" noProof="0">
                <a:ln>
                  <a:noFill/>
                </a:ln>
                <a:solidFill>
                  <a:srgbClr val="696E74"/>
                </a:solidFill>
                <a:effectLst/>
                <a:uLnTx/>
                <a:uFillTx/>
                <a:latin typeface="Calibri"/>
                <a:ea typeface="+mn-ea"/>
                <a:cs typeface="+mn-cs"/>
              </a:rPr>
              <a:t>but </a:t>
            </a:r>
            <a:r>
              <a:rPr kumimoji="0" sz="1250" b="1" i="0" u="none" strike="noStrike" kern="1200" cap="none" spc="0" normalizeH="0" baseline="0" noProof="0">
                <a:ln>
                  <a:noFill/>
                </a:ln>
                <a:solidFill>
                  <a:srgbClr val="696E74"/>
                </a:solidFill>
                <a:effectLst/>
                <a:uLnTx/>
                <a:uFillTx/>
                <a:latin typeface="Calibri"/>
                <a:ea typeface="+mn-ea"/>
                <a:cs typeface="+mn-cs"/>
              </a:rPr>
              <a:t>they need to be clear</a:t>
            </a:r>
            <a:r>
              <a:rPr kumimoji="0" lang="en-US" sz="1250" b="1" i="0" u="none" strike="noStrike" kern="1200" cap="none" spc="0" normalizeH="0" baseline="0" noProof="0">
                <a:ln>
                  <a:noFill/>
                </a:ln>
                <a:solidFill>
                  <a:srgbClr val="696E74"/>
                </a:solidFill>
                <a:effectLst/>
                <a:uLnTx/>
                <a:uFillTx/>
                <a:latin typeface="Calibri"/>
                <a:ea typeface="+mn-ea"/>
                <a:cs typeface="+mn-cs"/>
              </a:rPr>
              <a:t> and </a:t>
            </a:r>
            <a:r>
              <a:rPr kumimoji="0" sz="1250" b="1" i="0" u="none" strike="noStrike" kern="1200" cap="none" spc="0" normalizeH="0" baseline="0" noProof="0">
                <a:ln>
                  <a:noFill/>
                </a:ln>
                <a:solidFill>
                  <a:srgbClr val="696E74"/>
                </a:solidFill>
                <a:effectLst/>
                <a:uLnTx/>
                <a:uFillTx/>
                <a:latin typeface="Calibri"/>
                <a:ea typeface="+mn-ea"/>
                <a:cs typeface="+mn-cs"/>
              </a:rPr>
              <a:t>accurate and useful to the care team.</a:t>
            </a:r>
          </a:p>
        </p:txBody>
      </p:sp>
      <p:sp>
        <p:nvSpPr>
          <p:cNvPr id="5" name="Rounded Rectangle 4"/>
          <p:cNvSpPr/>
          <p:nvPr/>
        </p:nvSpPr>
        <p:spPr>
          <a:xfrm>
            <a:off x="640080" y="1234440"/>
            <a:ext cx="5257800" cy="1874519"/>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1. More consistent records</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A shared template can give staff the same sections to complete each time. This may help reduce the inconsistent records mentioned in the case study</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NHS England,2025</a:t>
            </a:r>
            <a:r>
              <a:rPr kumimoji="0" lang="en-US" sz="1350" b="0" i="0" u="none" strike="noStrike" kern="1200" cap="none" spc="0" normalizeH="0" baseline="0" noProof="0">
                <a:ln>
                  <a:noFill/>
                </a:ln>
                <a:solidFill>
                  <a:srgbClr val="2D3034"/>
                </a:solidFill>
                <a:effectLst/>
                <a:uLnTx/>
                <a:uFillTx/>
                <a:latin typeface="Calibri"/>
                <a:ea typeface="+mn-ea"/>
                <a:cs typeface="+mn-cs"/>
              </a:rPr>
              <a:t>a</a:t>
            </a:r>
            <a:r>
              <a:rPr kumimoji="0" lang="en-PK" sz="1350" b="0" i="0" u="none" strike="noStrike" kern="1200" cap="none" spc="0" normalizeH="0" baseline="0" noProof="0">
                <a:ln>
                  <a:noFill/>
                </a:ln>
                <a:solidFill>
                  <a:srgbClr val="2D3034"/>
                </a:solidFill>
                <a:effectLst/>
                <a:uLnTx/>
                <a:uFillTx/>
                <a:latin typeface="Calibri"/>
                <a:ea typeface="+mn-ea"/>
                <a:cs typeface="+mn-cs"/>
              </a:rPr>
              <a:t>)</a:t>
            </a:r>
            <a:endParaRPr kumimoji="0" sz="1350" b="0" i="0" u="none" strike="noStrike" kern="1200" cap="none" spc="0" normalizeH="0" baseline="0" noProof="0">
              <a:ln>
                <a:noFill/>
              </a:ln>
              <a:solidFill>
                <a:srgbClr val="2D3034"/>
              </a:solidFill>
              <a:effectLst/>
              <a:uLnTx/>
              <a:uFillTx/>
              <a:latin typeface="Calibri"/>
              <a:ea typeface="+mn-ea"/>
              <a:cs typeface="+mn-cs"/>
            </a:endParaRPr>
          </a:p>
        </p:txBody>
      </p:sp>
      <p:sp>
        <p:nvSpPr>
          <p:cNvPr id="6" name="Rectangle 5"/>
          <p:cNvSpPr/>
          <p:nvPr/>
        </p:nvSpPr>
        <p:spPr>
          <a:xfrm>
            <a:off x="640080" y="1234440"/>
            <a:ext cx="91440" cy="1874519"/>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ounded Rectangle 6"/>
          <p:cNvSpPr/>
          <p:nvPr/>
        </p:nvSpPr>
        <p:spPr>
          <a:xfrm>
            <a:off x="6263640" y="1234440"/>
            <a:ext cx="5257800" cy="1874519"/>
          </a:xfrm>
          <a:prstGeom prst="roundRect">
            <a:avLst/>
          </a:prstGeom>
          <a:solidFill>
            <a:srgbClr val="F7F5EF"/>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2. Clearer information</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Headings, tables and simple formatting can make information easier to read and find. This matters when staff need important details quickly</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(NHS England</a:t>
            </a:r>
            <a:r>
              <a:rPr kumimoji="0" lang="en-US" sz="1350" b="0" i="0" u="none" strike="noStrike" kern="1200" cap="none" spc="0" normalizeH="0" baseline="0" noProof="0">
                <a:ln>
                  <a:noFill/>
                </a:ln>
                <a:solidFill>
                  <a:srgbClr val="2D3034"/>
                </a:solidFill>
                <a:effectLst/>
                <a:uLnTx/>
                <a:uFillTx/>
                <a:latin typeface="Calibri"/>
                <a:ea typeface="+mn-ea"/>
                <a:cs typeface="+mn-cs"/>
              </a:rPr>
              <a:t> , </a:t>
            </a:r>
            <a:r>
              <a:rPr kumimoji="0" sz="1350" b="0" i="0" u="none" strike="noStrike" kern="1200" cap="none" spc="0" normalizeH="0" baseline="0" noProof="0">
                <a:ln>
                  <a:noFill/>
                </a:ln>
                <a:solidFill>
                  <a:srgbClr val="2D3034"/>
                </a:solidFill>
                <a:effectLst/>
                <a:uLnTx/>
                <a:uFillTx/>
                <a:latin typeface="Calibri"/>
                <a:ea typeface="+mn-ea"/>
                <a:cs typeface="+mn-cs"/>
              </a:rPr>
              <a:t>2025</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8" name="Rectangle 7"/>
          <p:cNvSpPr/>
          <p:nvPr/>
        </p:nvSpPr>
        <p:spPr>
          <a:xfrm>
            <a:off x="6263640" y="1234440"/>
            <a:ext cx="91440" cy="1874519"/>
          </a:xfrm>
          <a:prstGeom prst="rect">
            <a:avLst/>
          </a:prstGeom>
          <a:solidFill>
            <a:srgbClr val="4D80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Rounded Rectangle 8"/>
          <p:cNvSpPr/>
          <p:nvPr/>
        </p:nvSpPr>
        <p:spPr>
          <a:xfrm>
            <a:off x="640080" y="3429000"/>
            <a:ext cx="5257800" cy="1874519"/>
          </a:xfrm>
          <a:prstGeom prst="roundRect">
            <a:avLst/>
          </a:prstGeom>
          <a:solidFill>
            <a:srgbClr val="F7F5EF"/>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3. Easier checking</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Track Changes shows what has been changed while comments let staff ask questions or suggest corrections before a document is finali</a:t>
            </a:r>
            <a:r>
              <a:rPr kumimoji="0" lang="en-US" sz="1350" b="0" i="0" u="none" strike="noStrike" kern="1200" cap="none" spc="0" normalizeH="0" baseline="0" noProof="0">
                <a:ln>
                  <a:noFill/>
                </a:ln>
                <a:solidFill>
                  <a:srgbClr val="2D3034"/>
                </a:solidFill>
                <a:effectLst/>
                <a:uLnTx/>
                <a:uFillTx/>
                <a:latin typeface="Calibri"/>
                <a:ea typeface="+mn-ea"/>
                <a:cs typeface="+mn-cs"/>
              </a:rPr>
              <a:t>z</a:t>
            </a:r>
            <a:r>
              <a:rPr kumimoji="0" sz="1350" b="0" i="0" u="none" strike="noStrike" kern="1200" cap="none" spc="0" normalizeH="0" baseline="0" noProof="0">
                <a:ln>
                  <a:noFill/>
                </a:ln>
                <a:solidFill>
                  <a:srgbClr val="2D3034"/>
                </a:solidFill>
                <a:effectLst/>
                <a:uLnTx/>
                <a:uFillTx/>
                <a:latin typeface="Calibri"/>
                <a:ea typeface="+mn-ea"/>
                <a:cs typeface="+mn-cs"/>
              </a:rPr>
              <a:t>ed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b</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10" name="Rectangle 9"/>
          <p:cNvSpPr/>
          <p:nvPr/>
        </p:nvSpPr>
        <p:spPr>
          <a:xfrm>
            <a:off x="640080" y="3429000"/>
            <a:ext cx="91440" cy="1874519"/>
          </a:xfrm>
          <a:prstGeom prst="rect">
            <a:avLst/>
          </a:prstGeom>
          <a:solidFill>
            <a:srgbClr val="4D80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1" name="Rounded Rectangle 10"/>
          <p:cNvSpPr/>
          <p:nvPr/>
        </p:nvSpPr>
        <p:spPr>
          <a:xfrm>
            <a:off x="6263640" y="3429000"/>
            <a:ext cx="5257800" cy="1874519"/>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4. Better accessibility</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Word includes accessibility features that can help make documents easier to use for people with different needs</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 </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p>
        </p:txBody>
      </p:sp>
      <p:sp>
        <p:nvSpPr>
          <p:cNvPr id="12" name="Rectangle 11"/>
          <p:cNvSpPr/>
          <p:nvPr/>
        </p:nvSpPr>
        <p:spPr>
          <a:xfrm>
            <a:off x="6263640" y="3429000"/>
            <a:ext cx="91440" cy="1874519"/>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13" name="TextBox 12"/>
          <p:cNvSpPr txBox="1"/>
          <p:nvPr/>
        </p:nvSpPr>
        <p:spPr>
          <a:xfrm>
            <a:off x="697683" y="5623560"/>
            <a:ext cx="10766152" cy="307777"/>
          </a:xfrm>
          <a:prstGeom prst="rect">
            <a:avLst/>
          </a:prstGeom>
          <a:noFill/>
        </p:spPr>
        <p:txBody>
          <a:bodyPr wrap="none" lIns="91440" tIns="45720" rIns="91440" bIns="4572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sz="1150" i="1">
                <a:solidFill>
                  <a:srgbClr val="696E74"/>
                </a:solidFill>
              </a:defRPr>
            </a:pPr>
            <a:r>
              <a:rPr kumimoji="0" lang="en-US" sz="1400" b="1" i="1" u="none" strike="noStrike" kern="1200" cap="none" spc="0" normalizeH="0" baseline="0" noProof="0">
                <a:ln>
                  <a:noFill/>
                </a:ln>
                <a:solidFill>
                  <a:srgbClr val="696E74"/>
                </a:solidFill>
                <a:effectLst/>
                <a:uLnTx/>
                <a:uFillTx/>
                <a:latin typeface="Calibri"/>
                <a:ea typeface="+mn-ea"/>
                <a:cs typeface="+mn-cs"/>
              </a:rPr>
              <a:t>Professional guidance also stresses that care records should be clear, accurate, complete, accessible and timely (NMC 2018 NHS England, 2025)</a:t>
            </a:r>
            <a:endParaRPr kumimoji="0" lang="en-US" sz="1400" b="1" i="1" u="none" strike="noStrike" kern="1200" cap="none" spc="0" normalizeH="0" baseline="0" noProof="0">
              <a:ln>
                <a:noFill/>
              </a:ln>
              <a:solidFill>
                <a:srgbClr val="696E74"/>
              </a:solidFill>
              <a:effectLst/>
              <a:uLnTx/>
              <a:uFillTx/>
              <a:latin typeface="Calibri"/>
              <a:ea typeface="Calibri"/>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49808"/>
          </a:xfrm>
          <a:prstGeom prst="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530352" y="128016"/>
            <a:ext cx="8586261" cy="49244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600" b="1">
                <a:solidFill>
                  <a:srgbClr val="FFFFFF"/>
                </a:solidFill>
              </a:defRPr>
            </a:pPr>
            <a:r>
              <a:rPr kumimoji="0" sz="2600" b="1" i="0" u="none" strike="noStrike" kern="1200" cap="none" spc="0" normalizeH="0" baseline="0" noProof="0">
                <a:ln>
                  <a:noFill/>
                </a:ln>
                <a:solidFill>
                  <a:srgbClr val="FFFFFF"/>
                </a:solidFill>
                <a:effectLst/>
                <a:uLnTx/>
                <a:uFillTx/>
                <a:latin typeface="Calibri"/>
                <a:ea typeface="+mn-ea"/>
                <a:cs typeface="+mn-cs"/>
              </a:rPr>
              <a:t>How Word could help Ashford</a:t>
            </a:r>
            <a:r>
              <a:rPr kumimoji="0" lang="en-US" sz="2600" b="1" i="0" u="none" strike="noStrike" kern="1200" cap="none" spc="0" normalizeH="0" baseline="0" noProof="0">
                <a:ln>
                  <a:noFill/>
                </a:ln>
                <a:solidFill>
                  <a:srgbClr val="FFFFFF"/>
                </a:solidFill>
                <a:effectLst/>
                <a:uLnTx/>
                <a:uFillTx/>
                <a:latin typeface="Calibri"/>
                <a:ea typeface="+mn-ea"/>
                <a:cs typeface="+mn-cs"/>
              </a:rPr>
              <a:t> </a:t>
            </a:r>
            <a:r>
              <a:rPr kumimoji="0" sz="2600" b="1" i="0" u="none" strike="noStrike" kern="1200" cap="none" spc="0" normalizeH="0" baseline="0" noProof="0">
                <a:ln>
                  <a:noFill/>
                </a:ln>
                <a:solidFill>
                  <a:srgbClr val="FFFFFF"/>
                </a:solidFill>
                <a:effectLst/>
                <a:uLnTx/>
                <a:uFillTx/>
                <a:latin typeface="Calibri"/>
                <a:ea typeface="+mn-ea"/>
                <a:cs typeface="+mn-cs"/>
              </a:rPr>
              <a:t>and what to be careful about</a:t>
            </a:r>
            <a:r>
              <a:rPr kumimoji="0" lang="en-US" sz="2600" b="1" i="0" u="none" strike="noStrike" kern="1200" cap="none" spc="0" normalizeH="0" baseline="0" noProof="0">
                <a:ln>
                  <a:noFill/>
                </a:ln>
                <a:solidFill>
                  <a:srgbClr val="FFFFFF"/>
                </a:solidFill>
                <a:effectLst/>
                <a:uLnTx/>
                <a:uFillTx/>
                <a:latin typeface="Calibri"/>
                <a:ea typeface="+mn-ea"/>
                <a:cs typeface="+mn-cs"/>
              </a:rPr>
              <a:t>?</a:t>
            </a:r>
            <a:endParaRPr kumimoji="0" sz="2600" b="1" i="0" u="none" strike="noStrike" kern="1200" cap="none" spc="0" normalizeH="0" baseline="0" noProof="0">
              <a:ln>
                <a:noFill/>
              </a:ln>
              <a:solidFill>
                <a:srgbClr val="FFFFFF"/>
              </a:solidFill>
              <a:effectLst/>
              <a:uLnTx/>
              <a:uFillTx/>
              <a:latin typeface="Calibri"/>
              <a:ea typeface="+mn-ea"/>
              <a:cs typeface="+mn-cs"/>
            </a:endParaRPr>
          </a:p>
        </p:txBody>
      </p:sp>
      <p:sp>
        <p:nvSpPr>
          <p:cNvPr id="4" name="TextBox 3"/>
          <p:cNvSpPr txBox="1"/>
          <p:nvPr/>
        </p:nvSpPr>
        <p:spPr>
          <a:xfrm>
            <a:off x="566928" y="841248"/>
            <a:ext cx="6423874" cy="28469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50">
                <a:solidFill>
                  <a:srgbClr val="696E74"/>
                </a:solidFill>
              </a:defRPr>
            </a:pPr>
            <a:r>
              <a:rPr kumimoji="0" sz="1250" b="1" i="0" u="none" strike="noStrike" kern="1200" cap="none" spc="0" normalizeH="0" baseline="0" noProof="0">
                <a:ln>
                  <a:noFill/>
                </a:ln>
                <a:solidFill>
                  <a:srgbClr val="696E74"/>
                </a:solidFill>
                <a:effectLst/>
                <a:uLnTx/>
                <a:uFillTx/>
                <a:latin typeface="Calibri"/>
                <a:ea typeface="+mn-ea"/>
                <a:cs typeface="+mn-cs"/>
              </a:rPr>
              <a:t>A balanced recommendation is important because care records contain sensitive information.</a:t>
            </a:r>
          </a:p>
        </p:txBody>
      </p:sp>
      <p:sp>
        <p:nvSpPr>
          <p:cNvPr id="5" name="Rounded Rectangle 4"/>
          <p:cNvSpPr/>
          <p:nvPr/>
        </p:nvSpPr>
        <p:spPr>
          <a:xfrm>
            <a:off x="640080" y="1234440"/>
            <a:ext cx="5257800" cy="4343400"/>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Benefits for the team</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Staff can work on the same document when it is shared appropriately</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 2026</a:t>
            </a:r>
            <a:r>
              <a:rPr kumimoji="0" lang="en-US" sz="1350" b="0" i="0" u="none" strike="noStrike" kern="1200" cap="none" spc="0" normalizeH="0" baseline="0" noProof="0">
                <a:ln>
                  <a:noFill/>
                </a:ln>
                <a:solidFill>
                  <a:srgbClr val="2D3034"/>
                </a:solidFill>
                <a:effectLst/>
                <a:uLnTx/>
                <a:uFillTx/>
                <a:latin typeface="Calibri"/>
                <a:ea typeface="+mn-ea"/>
                <a:cs typeface="+mn-cs"/>
              </a:rPr>
              <a:t>a)</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Comments and Track Changes make reviewing updates easier</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b)</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Version history can help staff return to an earlier version when files are stored in supported Microsoft</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365 locations</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(Microsoft</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2026</a:t>
            </a:r>
            <a:r>
              <a:rPr kumimoji="0" lang="en-US" sz="1350" b="0" i="0" u="none" strike="noStrike" kern="1200" cap="none" spc="0" normalizeH="0" baseline="0" noProof="0">
                <a:ln>
                  <a:noFill/>
                </a:ln>
                <a:solidFill>
                  <a:srgbClr val="2D3034"/>
                </a:solidFill>
                <a:effectLst/>
                <a:uLnTx/>
                <a:uFillTx/>
                <a:latin typeface="Calibri"/>
                <a:ea typeface="+mn-ea"/>
                <a:cs typeface="+mn-cs"/>
              </a:rPr>
              <a:t>c</a:t>
            </a:r>
            <a:r>
              <a:rPr kumimoji="0" sz="1350" b="0" i="0" u="none" strike="noStrike" kern="1200" cap="none" spc="0" normalizeH="0" baseline="0" noProof="0">
                <a:ln>
                  <a:noFill/>
                </a:ln>
                <a:solidFill>
                  <a:srgbClr val="2D3034"/>
                </a:solidFill>
                <a:effectLst/>
                <a:uLnTx/>
                <a:uFillTx/>
                <a:latin typeface="Calibri"/>
                <a:ea typeface="+mn-ea"/>
                <a:cs typeface="+mn-cs"/>
              </a:rPr>
              <a:t>)</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A standard Word template can help staff record information in a consistent format reducing the risk of duplicate or differently formatted records</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(NHS England, 2025</a:t>
            </a:r>
            <a:r>
              <a:rPr kumimoji="0" lang="en-US" sz="1350" b="0" i="0" u="none" strike="noStrike" kern="1200" cap="none" spc="0" normalizeH="0" baseline="0" noProof="0">
                <a:ln>
                  <a:noFill/>
                </a:ln>
                <a:solidFill>
                  <a:srgbClr val="2D3034"/>
                </a:solidFill>
                <a:effectLst/>
                <a:uLnTx/>
                <a:uFillTx/>
                <a:latin typeface="Calibri"/>
                <a:ea typeface="+mn-ea"/>
                <a:cs typeface="+mn-cs"/>
              </a:rPr>
              <a:t>d</a:t>
            </a:r>
            <a:r>
              <a:rPr kumimoji="0" lang="en-PK" sz="1350" b="0" i="0" u="none" strike="noStrike" kern="1200" cap="none" spc="0" normalizeH="0" baseline="0" noProof="0">
                <a:ln>
                  <a:noFill/>
                </a:ln>
                <a:solidFill>
                  <a:srgbClr val="2D3034"/>
                </a:solidFill>
                <a:effectLst/>
                <a:uLnTx/>
                <a:uFillTx/>
                <a:latin typeface="Calibri"/>
                <a:ea typeface="+mn-ea"/>
                <a:cs typeface="+mn-cs"/>
              </a:rPr>
              <a:t>)</a:t>
            </a:r>
            <a:endParaRPr kumimoji="0" sz="1350" b="0" i="0" u="none" strike="noStrike" kern="1200" cap="none" spc="0" normalizeH="0" baseline="0" noProof="0">
              <a:ln>
                <a:noFill/>
              </a:ln>
              <a:solidFill>
                <a:srgbClr val="2D3034"/>
              </a:solidFill>
              <a:effectLst/>
              <a:uLnTx/>
              <a:uFillTx/>
              <a:latin typeface="Calibri"/>
              <a:ea typeface="+mn-ea"/>
              <a:cs typeface="+mn-cs"/>
            </a:endParaRPr>
          </a:p>
        </p:txBody>
      </p:sp>
      <p:sp>
        <p:nvSpPr>
          <p:cNvPr id="6" name="Rectangle 5"/>
          <p:cNvSpPr/>
          <p:nvPr/>
        </p:nvSpPr>
        <p:spPr>
          <a:xfrm>
            <a:off x="640080" y="1234440"/>
            <a:ext cx="91440" cy="4343400"/>
          </a:xfrm>
          <a:prstGeom prst="rect">
            <a:avLst/>
          </a:prstGeom>
          <a:solidFill>
            <a:srgbClr val="41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ounded Rectangle 6"/>
          <p:cNvSpPr/>
          <p:nvPr/>
        </p:nvSpPr>
        <p:spPr>
          <a:xfrm>
            <a:off x="6263640" y="1234440"/>
            <a:ext cx="5257800" cy="4343400"/>
          </a:xfrm>
          <a:prstGeom prst="roundRect">
            <a:avLst/>
          </a:prstGeom>
          <a:solidFill>
            <a:srgbClr val="F7F5EF"/>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64592" bIns="457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700" b="1">
                <a:solidFill>
                  <a:srgbClr val="263D56"/>
                </a:solidFill>
              </a:defRPr>
            </a:pPr>
            <a:r>
              <a:rPr kumimoji="0" sz="1700" b="1" i="0" u="none" strike="noStrike" kern="1200" cap="none" spc="0" normalizeH="0" baseline="0" noProof="0">
                <a:ln>
                  <a:noFill/>
                </a:ln>
                <a:solidFill>
                  <a:srgbClr val="263D56"/>
                </a:solidFill>
                <a:effectLst/>
                <a:uLnTx/>
                <a:uFillTx/>
                <a:latin typeface="Calibri"/>
                <a:ea typeface="+mn-ea"/>
                <a:cs typeface="+mn-cs"/>
              </a:rPr>
              <a:t>Limitations and safeguards</a:t>
            </a:r>
          </a:p>
          <a:p>
            <a:pPr marL="0" marR="0" lvl="0" indent="0" algn="l" defTabSz="457200" rtl="0" eaLnBrk="1" fontAlgn="auto" latinLnBrk="0" hangingPunct="1">
              <a:lnSpc>
                <a:spcPct val="100000"/>
              </a:lnSpc>
              <a:spcBef>
                <a:spcPts val="900"/>
              </a:spcBef>
              <a:spcAft>
                <a:spcPts val="0"/>
              </a:spcAft>
              <a:buClrTx/>
              <a:buSzTx/>
              <a:buFontTx/>
              <a:buNone/>
              <a:tabLst/>
              <a:defRPr sz="1350">
                <a:solidFill>
                  <a:srgbClr val="2D3034"/>
                </a:solidFill>
              </a:defRPr>
            </a:pPr>
            <a:r>
              <a:rPr kumimoji="0" sz="1350" b="0" i="0" u="none" strike="noStrike" kern="1200" cap="none" spc="0" normalizeH="0" baseline="0" noProof="0">
                <a:ln>
                  <a:noFill/>
                </a:ln>
                <a:solidFill>
                  <a:srgbClr val="2D3034"/>
                </a:solidFill>
                <a:effectLst/>
                <a:uLnTx/>
                <a:uFillTx/>
                <a:latin typeface="Calibri"/>
                <a:ea typeface="+mn-ea"/>
                <a:cs typeface="+mn-cs"/>
              </a:rPr>
              <a:t>•</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Word is mainly a </a:t>
            </a:r>
            <a:r>
              <a:rPr kumimoji="0" lang="en-GB" sz="1350" b="0" i="0" u="none" strike="noStrike" kern="1200" cap="none" spc="0" normalizeH="0" baseline="0" noProof="0">
                <a:ln>
                  <a:noFill/>
                </a:ln>
                <a:solidFill>
                  <a:srgbClr val="2D3034"/>
                </a:solidFill>
                <a:effectLst/>
                <a:uLnTx/>
                <a:uFillTx/>
                <a:latin typeface="Calibri"/>
                <a:ea typeface="+mn-ea"/>
                <a:cs typeface="+mn-cs"/>
              </a:rPr>
              <a:t>document writing </a:t>
            </a:r>
            <a:r>
              <a:rPr kumimoji="0" sz="1350" b="0" i="0" u="none" strike="noStrike" kern="1200" cap="none" spc="0" normalizeH="0" baseline="0" noProof="0">
                <a:ln>
                  <a:noFill/>
                </a:ln>
                <a:solidFill>
                  <a:srgbClr val="2D3034"/>
                </a:solidFill>
                <a:effectLst/>
                <a:uLnTx/>
                <a:uFillTx/>
                <a:latin typeface="Calibri"/>
                <a:ea typeface="+mn-ea"/>
                <a:cs typeface="+mn-cs"/>
              </a:rPr>
              <a:t>tool not a specialist electronic care</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record system</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NHS England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2026d)</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Sensitive service-user information must be stored and shared using Ashford approved security and access rules</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(NHS England</a:t>
            </a:r>
            <a:r>
              <a:rPr kumimoji="0" lang="en-US" sz="1350" b="0" i="0" u="none" strike="noStrike" kern="1200" cap="none" spc="0" normalizeH="0" baseline="0" noProof="0">
                <a:ln>
                  <a:noFill/>
                </a:ln>
                <a:solidFill>
                  <a:srgbClr val="2D3034"/>
                </a:solidFill>
                <a:effectLst/>
                <a:uLnTx/>
                <a:uFillTx/>
                <a:latin typeface="Calibri"/>
                <a:ea typeface="+mn-ea"/>
                <a:cs typeface="+mn-cs"/>
              </a:rPr>
              <a:t> </a:t>
            </a:r>
            <a:r>
              <a:rPr kumimoji="0" sz="1350" b="0" i="0" u="none" strike="noStrike" kern="1200" cap="none" spc="0" normalizeH="0" baseline="0" noProof="0">
                <a:ln>
                  <a:noFill/>
                </a:ln>
                <a:solidFill>
                  <a:srgbClr val="2D3034"/>
                </a:solidFill>
                <a:effectLst/>
                <a:uLnTx/>
                <a:uFillTx/>
                <a:latin typeface="Calibri"/>
                <a:ea typeface="+mn-ea"/>
                <a:cs typeface="+mn-cs"/>
              </a:rPr>
              <a:t>2025</a:t>
            </a:r>
            <a:r>
              <a:rPr kumimoji="0" lang="en-US" sz="1350" b="0" i="0" u="none" strike="noStrike" kern="1200" cap="none" spc="0" normalizeH="0" baseline="0" noProof="0">
                <a:ln>
                  <a:noFill/>
                </a:ln>
                <a:solidFill>
                  <a:srgbClr val="2D3034"/>
                </a:solidFill>
                <a:effectLst/>
                <a:uLnTx/>
                <a:uFillTx/>
                <a:latin typeface="Calibri"/>
                <a:ea typeface="+mn-ea"/>
                <a:cs typeface="+mn-cs"/>
              </a:rPr>
              <a:t>b)</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Staff need training and a clear template so everyone records information in the same way</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 (NM</a:t>
            </a:r>
            <a:r>
              <a:rPr kumimoji="0" lang="en-US" sz="1350" b="0" i="0" u="none" strike="noStrike" kern="1200" cap="none" spc="0" normalizeH="0" baseline="0" noProof="0">
                <a:ln>
                  <a:noFill/>
                </a:ln>
                <a:solidFill>
                  <a:srgbClr val="2D3034"/>
                </a:solidFill>
                <a:effectLst/>
                <a:uLnTx/>
                <a:uFillTx/>
                <a:latin typeface="Calibri"/>
                <a:ea typeface="+mn-ea"/>
                <a:cs typeface="+mn-cs"/>
              </a:rPr>
              <a:t>C </a:t>
            </a:r>
            <a:r>
              <a:rPr kumimoji="0" sz="1350" b="0" i="0" u="none" strike="noStrike" kern="1200" cap="none" spc="0" normalizeH="0" baseline="0" noProof="0">
                <a:ln>
                  <a:noFill/>
                </a:ln>
                <a:solidFill>
                  <a:srgbClr val="2D3034"/>
                </a:solidFill>
                <a:effectLst/>
                <a:uLnTx/>
                <a:uFillTx/>
                <a:latin typeface="Calibri"/>
                <a:ea typeface="+mn-ea"/>
                <a:cs typeface="+mn-cs"/>
              </a:rPr>
              <a:t>2018</a:t>
            </a:r>
            <a:r>
              <a:rPr kumimoji="0" lang="en-US" sz="1350" b="0" i="0" u="none" strike="noStrike" kern="1200" cap="none" spc="0" normalizeH="0" baseline="0" noProof="0">
                <a:ln>
                  <a:noFill/>
                </a:ln>
                <a:solidFill>
                  <a:srgbClr val="2D3034"/>
                </a:solidFill>
                <a:effectLst/>
                <a:uLnTx/>
                <a:uFillTx/>
                <a:latin typeface="Calibri"/>
                <a:ea typeface="+mn-ea"/>
                <a:cs typeface="+mn-cs"/>
              </a:rPr>
              <a:t>)</a:t>
            </a:r>
            <a:br>
              <a:rPr kumimoji="0" sz="1350" b="0" i="0" u="none" strike="noStrike" kern="1200" cap="none" spc="0" normalizeH="0" baseline="0" noProof="0">
                <a:ln>
                  <a:noFill/>
                </a:ln>
                <a:solidFill>
                  <a:srgbClr val="2D3034"/>
                </a:solidFill>
                <a:effectLst/>
                <a:uLnTx/>
                <a:uFillTx/>
                <a:latin typeface="Calibri"/>
                <a:ea typeface="+mn-ea"/>
                <a:cs typeface="+mn-cs"/>
              </a:rPr>
            </a:br>
            <a:br>
              <a:rPr kumimoji="0" sz="1350" b="0" i="0" u="none" strike="noStrike" kern="1200" cap="none" spc="0" normalizeH="0" baseline="0" noProof="0">
                <a:ln>
                  <a:noFill/>
                </a:ln>
                <a:solidFill>
                  <a:srgbClr val="2D3034"/>
                </a:solidFill>
                <a:effectLst/>
                <a:uLnTx/>
                <a:uFillTx/>
                <a:latin typeface="Calibri"/>
                <a:ea typeface="+mn-ea"/>
                <a:cs typeface="+mn-cs"/>
              </a:rPr>
            </a:br>
            <a:r>
              <a:rPr kumimoji="0"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sz="1350" b="0" i="0" u="none" strike="noStrike" kern="1200" cap="none" spc="0" normalizeH="0" baseline="0" noProof="0">
                <a:ln>
                  <a:noFill/>
                </a:ln>
                <a:solidFill>
                  <a:srgbClr val="2D3034"/>
                </a:solidFill>
                <a:effectLst/>
                <a:uLnTx/>
                <a:uFillTx/>
                <a:latin typeface="Calibri"/>
                <a:ea typeface="+mn-ea"/>
                <a:cs typeface="+mn-cs"/>
              </a:rPr>
              <a:t>Ashford should confirm that its policies allow Word to be used for the final care record</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 </a:t>
            </a:r>
            <a:r>
              <a:rPr kumimoji="0" lang="en-US" sz="1350" b="0" i="0" u="none" strike="noStrike" kern="1200" cap="none" spc="0" normalizeH="0" baseline="0" noProof="0">
                <a:ln>
                  <a:noFill/>
                </a:ln>
                <a:solidFill>
                  <a:srgbClr val="2D3034"/>
                </a:solidFill>
                <a:effectLst/>
                <a:uLnTx/>
                <a:uFillTx/>
                <a:latin typeface="Calibri"/>
                <a:ea typeface="+mn-ea"/>
                <a:cs typeface="+mn-cs"/>
              </a:rPr>
              <a:t>(</a:t>
            </a:r>
            <a:r>
              <a:rPr kumimoji="0" lang="en-PK" sz="1350" b="0" i="0" u="none" strike="noStrike" kern="1200" cap="none" spc="0" normalizeH="0" baseline="0" noProof="0">
                <a:ln>
                  <a:noFill/>
                </a:ln>
                <a:solidFill>
                  <a:srgbClr val="2D3034"/>
                </a:solidFill>
                <a:effectLst/>
                <a:uLnTx/>
                <a:uFillTx/>
                <a:latin typeface="Calibri"/>
                <a:ea typeface="+mn-ea"/>
                <a:cs typeface="+mn-cs"/>
              </a:rPr>
              <a:t>NHS England 2026</a:t>
            </a:r>
            <a:r>
              <a:rPr kumimoji="0" lang="en-US" sz="1350" b="0" i="0" u="none" strike="noStrike" kern="1200" cap="none" spc="0" normalizeH="0" baseline="0" noProof="0">
                <a:ln>
                  <a:noFill/>
                </a:ln>
                <a:solidFill>
                  <a:srgbClr val="2D3034"/>
                </a:solidFill>
                <a:effectLst/>
                <a:uLnTx/>
                <a:uFillTx/>
                <a:latin typeface="Calibri"/>
                <a:ea typeface="+mn-ea"/>
                <a:cs typeface="+mn-cs"/>
              </a:rPr>
              <a:t>e</a:t>
            </a:r>
            <a:r>
              <a:rPr kumimoji="0" lang="en-PK" sz="1350" b="0" i="0" u="none" strike="noStrike" kern="1200" cap="none" spc="0" normalizeH="0" baseline="0" noProof="0">
                <a:ln>
                  <a:noFill/>
                </a:ln>
                <a:solidFill>
                  <a:srgbClr val="2D3034"/>
                </a:solidFill>
                <a:effectLst/>
                <a:uLnTx/>
                <a:uFillTx/>
                <a:latin typeface="Calibri"/>
                <a:ea typeface="+mn-ea"/>
                <a:cs typeface="+mn-cs"/>
              </a:rPr>
              <a:t>)</a:t>
            </a:r>
            <a:endParaRPr kumimoji="0" sz="1350" b="0" i="0" u="none" strike="noStrike" kern="1200" cap="none" spc="0" normalizeH="0" baseline="0" noProof="0">
              <a:ln>
                <a:noFill/>
              </a:ln>
              <a:solidFill>
                <a:srgbClr val="2D3034"/>
              </a:solidFill>
              <a:effectLst/>
              <a:uLnTx/>
              <a:uFillTx/>
              <a:latin typeface="Calibri"/>
              <a:ea typeface="+mn-ea"/>
              <a:cs typeface="+mn-cs"/>
            </a:endParaRPr>
          </a:p>
        </p:txBody>
      </p:sp>
      <p:sp>
        <p:nvSpPr>
          <p:cNvPr id="8" name="Rectangle 7"/>
          <p:cNvSpPr/>
          <p:nvPr/>
        </p:nvSpPr>
        <p:spPr>
          <a:xfrm>
            <a:off x="6263640" y="1234440"/>
            <a:ext cx="91440" cy="4343400"/>
          </a:xfrm>
          <a:prstGeom prst="rect">
            <a:avLst/>
          </a:prstGeom>
          <a:solidFill>
            <a:srgbClr val="4D806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Rounded Rectangle 8"/>
          <p:cNvSpPr/>
          <p:nvPr/>
        </p:nvSpPr>
        <p:spPr>
          <a:xfrm>
            <a:off x="914400" y="5806440"/>
            <a:ext cx="10332720" cy="502920"/>
          </a:xfrm>
          <a:prstGeom prst="round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250" b="1">
                <a:solidFill>
                  <a:srgbClr val="FFFFFF"/>
                </a:solidFill>
              </a:defRPr>
            </a:pPr>
            <a:r>
              <a:rPr kumimoji="0" sz="1250" b="1" i="0" u="none" strike="noStrike" kern="1200" cap="none" spc="0" normalizeH="0" baseline="0" noProof="0">
                <a:ln>
                  <a:noFill/>
                </a:ln>
                <a:solidFill>
                  <a:srgbClr val="FFFFFF"/>
                </a:solidFill>
                <a:effectLst/>
                <a:uLnTx/>
                <a:uFillTx/>
                <a:latin typeface="Calibri"/>
                <a:ea typeface="+mn-ea"/>
                <a:cs typeface="+mn-cs"/>
              </a:rPr>
              <a:t>My recommendation: </a:t>
            </a:r>
            <a:r>
              <a:rPr kumimoji="0" lang="en-US" sz="1250" b="1" i="0" u="none" strike="noStrike" kern="1200" cap="none" spc="0" normalizeH="0" baseline="0" noProof="0">
                <a:ln>
                  <a:noFill/>
                </a:ln>
                <a:solidFill>
                  <a:srgbClr val="FFFFFF"/>
                </a:solidFill>
                <a:effectLst/>
                <a:uLnTx/>
                <a:uFillTx/>
                <a:latin typeface="Calibri"/>
                <a:ea typeface="+mn-ea"/>
                <a:cs typeface="+mn-cs"/>
              </a:rPr>
              <a:t>U</a:t>
            </a:r>
            <a:r>
              <a:rPr kumimoji="0" sz="1250" b="1" i="0" u="none" strike="noStrike" kern="1200" cap="none" spc="0" normalizeH="0" baseline="0" noProof="0">
                <a:ln>
                  <a:noFill/>
                </a:ln>
                <a:solidFill>
                  <a:srgbClr val="FFFFFF"/>
                </a:solidFill>
                <a:effectLst/>
                <a:uLnTx/>
                <a:uFillTx/>
                <a:latin typeface="Calibri"/>
                <a:ea typeface="+mn-ea"/>
                <a:cs typeface="+mn-cs"/>
              </a:rPr>
              <a:t>se Word for structured care documentation where Ashford's policies and secure Microsoft 365 storage allow it (NHS England 2025</a:t>
            </a:r>
            <a:r>
              <a:rPr kumimoji="0" lang="en-US" sz="1250" b="1" i="0" u="none" strike="noStrike" kern="1200" cap="none" spc="0" normalizeH="0" baseline="0" noProof="0">
                <a:ln>
                  <a:noFill/>
                </a:ln>
                <a:solidFill>
                  <a:srgbClr val="FFFFFF"/>
                </a:solidFill>
                <a:effectLst/>
                <a:uLnTx/>
                <a:uFillTx/>
                <a:latin typeface="Calibri"/>
                <a:ea typeface="+mn-ea"/>
                <a:cs typeface="+mn-cs"/>
              </a:rPr>
              <a:t>e</a:t>
            </a:r>
            <a:r>
              <a:rPr kumimoji="0" sz="1250" b="1" i="0" u="none" strike="noStrike" kern="1200" cap="none" spc="0" normalizeH="0" baseline="0" noProof="0">
                <a:ln>
                  <a:noFill/>
                </a:ln>
                <a:solidFill>
                  <a:srgbClr val="FFFFFF"/>
                </a:solidFill>
                <a:effectLst/>
                <a:uLnTx/>
                <a:uFillTx/>
                <a:latin typeface="Calibri"/>
                <a:ea typeface="+mn-ea"/>
                <a:cs typeface="+mn-cs"/>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749808"/>
          </a:xfrm>
          <a:prstGeom prst="rect">
            <a:avLst/>
          </a:prstGeom>
          <a:solidFill>
            <a:srgbClr val="263D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p:cNvSpPr txBox="1"/>
          <p:nvPr/>
        </p:nvSpPr>
        <p:spPr>
          <a:xfrm>
            <a:off x="530352" y="128016"/>
            <a:ext cx="10972800" cy="457200"/>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600" b="1">
                <a:solidFill>
                  <a:srgbClr val="FFFFFF"/>
                </a:solidFill>
              </a:defRPr>
            </a:pPr>
            <a:r>
              <a:rPr kumimoji="0" sz="2600" b="1" i="0" u="none" strike="noStrike" kern="1200" cap="none" spc="0" normalizeH="0" baseline="0" noProof="0">
                <a:ln>
                  <a:noFill/>
                </a:ln>
                <a:solidFill>
                  <a:srgbClr val="FFFFFF"/>
                </a:solidFill>
                <a:effectLst/>
                <a:uLnTx/>
                <a:uFillTx/>
                <a:latin typeface="Calibri"/>
                <a:ea typeface="+mn-ea"/>
                <a:cs typeface="+mn-cs"/>
              </a:rPr>
              <a:t>References</a:t>
            </a:r>
          </a:p>
        </p:txBody>
      </p:sp>
      <p:sp>
        <p:nvSpPr>
          <p:cNvPr id="4" name="TextBox 3"/>
          <p:cNvSpPr txBox="1"/>
          <p:nvPr/>
        </p:nvSpPr>
        <p:spPr>
          <a:xfrm>
            <a:off x="566928" y="841248"/>
            <a:ext cx="2283061" cy="284693"/>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250">
                <a:solidFill>
                  <a:srgbClr val="696E74"/>
                </a:solidFill>
              </a:defRPr>
            </a:pPr>
            <a:r>
              <a:rPr kumimoji="0" sz="1250" b="1" i="0" u="none" strike="noStrike" kern="1200" cap="none" spc="0" normalizeH="0" baseline="0" noProof="0">
                <a:ln>
                  <a:noFill/>
                </a:ln>
                <a:solidFill>
                  <a:srgbClr val="696E74"/>
                </a:solidFill>
                <a:effectLst/>
                <a:uLnTx/>
                <a:uFillTx/>
                <a:latin typeface="Calibri"/>
                <a:ea typeface="+mn-ea"/>
                <a:cs typeface="+mn-cs"/>
              </a:rPr>
              <a:t> • Accessed </a:t>
            </a:r>
            <a:r>
              <a:rPr kumimoji="0" lang="en-US" sz="1250" b="1" i="0" u="none" strike="noStrike" kern="1200" cap="none" spc="0" normalizeH="0" baseline="0" noProof="0">
                <a:ln>
                  <a:noFill/>
                </a:ln>
                <a:solidFill>
                  <a:srgbClr val="696E74"/>
                </a:solidFill>
                <a:effectLst/>
                <a:uLnTx/>
                <a:uFillTx/>
                <a:latin typeface="Calibri"/>
                <a:ea typeface="+mn-ea"/>
                <a:cs typeface="+mn-cs"/>
              </a:rPr>
              <a:t>5&amp;10</a:t>
            </a:r>
            <a:r>
              <a:rPr kumimoji="0" sz="1250" b="1" i="0" u="none" strike="noStrike" kern="1200" cap="none" spc="0" normalizeH="0" baseline="0" noProof="0">
                <a:ln>
                  <a:noFill/>
                </a:ln>
                <a:solidFill>
                  <a:srgbClr val="696E74"/>
                </a:solidFill>
                <a:effectLst/>
                <a:uLnTx/>
                <a:uFillTx/>
                <a:latin typeface="Calibri"/>
                <a:ea typeface="+mn-ea"/>
                <a:cs typeface="+mn-cs"/>
              </a:rPr>
              <a:t> October 2026</a:t>
            </a:r>
          </a:p>
        </p:txBody>
      </p:sp>
      <p:sp>
        <p:nvSpPr>
          <p:cNvPr id="5" name="Rounded Rectangle 4"/>
          <p:cNvSpPr/>
          <p:nvPr/>
        </p:nvSpPr>
        <p:spPr>
          <a:xfrm>
            <a:off x="566928" y="1125941"/>
            <a:ext cx="10972800" cy="5257800"/>
          </a:xfrm>
          <a:prstGeom prst="roundRect">
            <a:avLst/>
          </a:prstGeom>
          <a:solidFill>
            <a:srgbClr val="F0F5F9"/>
          </a:solidFill>
          <a:ln>
            <a:solidFill>
              <a:srgbClr val="DCE1E6"/>
            </a:solidFill>
          </a:ln>
        </p:spPr>
        <p:style>
          <a:lnRef idx="1">
            <a:schemeClr val="accent1"/>
          </a:lnRef>
          <a:fillRef idx="3">
            <a:schemeClr val="accent1"/>
          </a:fillRef>
          <a:effectRef idx="2">
            <a:schemeClr val="accent1"/>
          </a:effectRef>
          <a:fontRef idx="minor">
            <a:schemeClr val="lt1"/>
          </a:fontRef>
        </p:style>
        <p:txBody>
          <a:bodyPr lIns="228600" tIns="164592" rIns="182880" bIns="45720"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0" i="0" u="none" strike="noStrike" kern="1200" cap="none" spc="0" normalizeH="0" baseline="0" noProof="0">
                <a:ln>
                  <a:noFill/>
                </a:ln>
                <a:solidFill>
                  <a:prstClr val="black"/>
                </a:solidFill>
                <a:effectLst/>
                <a:uLnTx/>
                <a:uFillTx/>
                <a:latin typeface="Calibri"/>
                <a:ea typeface="+mn-ea"/>
                <a:cs typeface="+mn-cs"/>
              </a:rPr>
              <a:t>• </a:t>
            </a:r>
            <a:r>
              <a:rPr kumimoji="0" lang="en-PK" sz="1400" b="1" i="0" u="none" strike="noStrike" kern="1200" cap="none" spc="0" normalizeH="0" baseline="0" noProof="0">
                <a:ln>
                  <a:noFill/>
                </a:ln>
                <a:solidFill>
                  <a:prstClr val="black"/>
                </a:solidFill>
                <a:effectLst/>
                <a:uLnTx/>
                <a:uFillTx/>
                <a:latin typeface="Calibri"/>
                <a:ea typeface="+mn-ea"/>
                <a:cs typeface="+mn-cs"/>
              </a:rPr>
              <a:t>Microsoft (2026a) </a:t>
            </a:r>
            <a:r>
              <a:rPr kumimoji="0" lang="en-PK" sz="1400" b="1" i="1" u="none" strike="noStrike" kern="1200" cap="none" spc="0" normalizeH="0" baseline="0" noProof="0">
                <a:ln>
                  <a:noFill/>
                </a:ln>
                <a:solidFill>
                  <a:prstClr val="black"/>
                </a:solidFill>
                <a:effectLst/>
                <a:uLnTx/>
                <a:uFillTx/>
                <a:latin typeface="Calibri"/>
                <a:ea typeface="+mn-ea"/>
                <a:cs typeface="+mn-cs"/>
              </a:rPr>
              <a:t>Collaborate in Word. Microsoft Support</a:t>
            </a:r>
            <a:r>
              <a:rPr kumimoji="0" lang="en-PK" sz="1400" b="1" i="0" u="none" strike="noStrike" kern="1200" cap="none" spc="0" normalizeH="0" baseline="0" noProof="0">
                <a:ln>
                  <a:noFill/>
                </a:ln>
                <a:solidFill>
                  <a:prstClr val="black"/>
                </a:solidFill>
                <a:effectLst/>
                <a:uLnTx/>
                <a:uFillTx/>
                <a:latin typeface="Calibri"/>
                <a:ea typeface="+mn-ea"/>
                <a:cs typeface="+mn-cs"/>
              </a:rPr>
              <a:t>. Available at:</a:t>
            </a:r>
            <a:r>
              <a:rPr kumimoji="0" lang="en-PK" sz="1400" b="0" i="0" u="none" strike="noStrike" kern="1200" cap="none" spc="0" normalizeH="0" baseline="0" noProof="0">
                <a:ln>
                  <a:noFill/>
                </a:ln>
                <a:solidFill>
                  <a:prstClr val="black"/>
                </a:solidFill>
                <a:effectLst/>
                <a:uLnTx/>
                <a:uFillTx/>
                <a:latin typeface="Calibri"/>
                <a:ea typeface="+mn-ea"/>
                <a:cs typeface="+mn-cs"/>
              </a:rPr>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2"/>
              </a:rPr>
              <a:t>https://support.microsoft.com/en-us/word/training/collaborate-in-word</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Microsoft (2026b) Give and receive feedback in Word. Microsoft Support.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3"/>
              </a:rPr>
              <a:t>https://support.microsoft.com/en-us/word/give-and-receive-feedback-in-word</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Microsoft (2026c) Word features comparison: Word for the web vs desktop. Microsoft Support.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4"/>
              </a:rPr>
              <a:t>https://support.microsoft.com/en-us/word/word-features-comparison-word-for-the-web-vs-desktop</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Nursing and Midwifery Council (NMC) (2018) The Code: Professional standards of practice and behaviour for nurses, midwives and nursing associates.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5"/>
              </a:rPr>
              <a:t>https://www.nmc.org.uk/standards/code/read-the-code-online/</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(2025a) High quality patient records.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6"/>
              </a:rPr>
              <a:t>https://www.england.nhs.uk/long-read/high-quality-patient-records/</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(2025b) Information governance and data protection.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7"/>
              </a:rPr>
              <a:t>https://www.england.nhs.uk/long-read/information-governance-and-data-protection/</a:t>
            </a:r>
            <a:r>
              <a:rPr kumimoji="0" lang="en-PK" sz="1400" b="1" i="0" u="none" strike="noStrike" kern="1200" cap="none" spc="0" normalizeH="0" baseline="0" noProof="0">
                <a:ln>
                  <a:noFill/>
                </a:ln>
                <a:solidFill>
                  <a:prstClr val="black"/>
                </a:solidFill>
                <a:effectLst/>
                <a:uLnTx/>
                <a:uFillTx/>
                <a:latin typeface="Calibri"/>
                <a:ea typeface="+mn-ea"/>
                <a:cs typeface="+mn-cs"/>
              </a:rPr>
              <a:t> (Accessed: 5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(2026c) Information governance policy.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8"/>
              </a:rPr>
              <a:t>https://www.england.nhs.uk/publication/information-governance-policy/</a:t>
            </a:r>
            <a:r>
              <a:rPr kumimoji="0" lang="en-PK" sz="1400" b="1" i="0" u="none" strike="noStrike" kern="1200" cap="none" spc="0" normalizeH="0" baseline="0" noProof="0">
                <a:ln>
                  <a:noFill/>
                </a:ln>
                <a:solidFill>
                  <a:prstClr val="black"/>
                </a:solidFill>
                <a:effectLst/>
                <a:uLnTx/>
                <a:uFillTx/>
                <a:latin typeface="Calibri"/>
                <a:ea typeface="+mn-ea"/>
                <a:cs typeface="+mn-cs"/>
              </a:rPr>
              <a:t> (Accessed: 10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(2025</a:t>
            </a:r>
            <a:r>
              <a:rPr kumimoji="0" lang="en-US" sz="1400" b="1" i="0" u="none" strike="noStrike" kern="1200" cap="none" spc="0" normalizeH="0" baseline="0" noProof="0">
                <a:ln>
                  <a:noFill/>
                </a:ln>
                <a:solidFill>
                  <a:prstClr val="black"/>
                </a:solidFill>
                <a:effectLst/>
                <a:uLnTx/>
                <a:uFillTx/>
                <a:latin typeface="Calibri"/>
                <a:ea typeface="+mn-ea"/>
                <a:cs typeface="+mn-cs"/>
              </a:rPr>
              <a:t>d</a:t>
            </a:r>
            <a:r>
              <a:rPr kumimoji="0" lang="en-PK" sz="1400" b="1" i="0" u="none" strike="noStrike" kern="1200" cap="none" spc="0" normalizeH="0" baseline="0" noProof="0">
                <a:ln>
                  <a:noFill/>
                </a:ln>
                <a:solidFill>
                  <a:prstClr val="black"/>
                </a:solidFill>
                <a:effectLst/>
                <a:uLnTx/>
                <a:uFillTx/>
                <a:latin typeface="Calibri"/>
                <a:ea typeface="+mn-ea"/>
                <a:cs typeface="+mn-cs"/>
              </a:rPr>
              <a:t>) High quality patient records.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6"/>
              </a:rPr>
              <a:t>https://www.england.nhs.uk/long-read/high-quality-patient-records/</a:t>
            </a:r>
            <a:r>
              <a:rPr kumimoji="0" lang="en-PK" sz="1400" b="1" i="0" u="none" strike="noStrike" kern="1200" cap="none" spc="0" normalizeH="0" baseline="0" noProof="0">
                <a:ln>
                  <a:noFill/>
                </a:ln>
                <a:solidFill>
                  <a:prstClr val="black"/>
                </a:solidFill>
                <a:effectLst/>
                <a:uLnTx/>
                <a:uFillTx/>
                <a:latin typeface="Calibri"/>
                <a:ea typeface="+mn-ea"/>
                <a:cs typeface="+mn-cs"/>
              </a:rPr>
              <a:t> (Accessed: 10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NHS England (2026</a:t>
            </a:r>
            <a:r>
              <a:rPr kumimoji="0" lang="en-US" sz="1400" b="1" i="0" u="none" strike="noStrike" kern="1200" cap="none" spc="0" normalizeH="0" baseline="0" noProof="0">
                <a:ln>
                  <a:noFill/>
                </a:ln>
                <a:solidFill>
                  <a:prstClr val="black"/>
                </a:solidFill>
                <a:effectLst/>
                <a:uLnTx/>
                <a:uFillTx/>
                <a:latin typeface="Calibri"/>
                <a:ea typeface="+mn-ea"/>
                <a:cs typeface="+mn-cs"/>
              </a:rPr>
              <a:t>e</a:t>
            </a:r>
            <a:r>
              <a:rPr kumimoji="0" lang="en-PK" sz="1400" b="1" i="0" u="none" strike="noStrike" kern="1200" cap="none" spc="0" normalizeH="0" baseline="0" noProof="0">
                <a:ln>
                  <a:noFill/>
                </a:ln>
                <a:solidFill>
                  <a:prstClr val="black"/>
                </a:solidFill>
                <a:effectLst/>
                <a:uLnTx/>
                <a:uFillTx/>
                <a:latin typeface="Calibri"/>
                <a:ea typeface="+mn-ea"/>
                <a:cs typeface="+mn-cs"/>
              </a:rPr>
              <a:t>) Records management obligations.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9"/>
              </a:rPr>
              <a:t>https://digital.nhs.uk/data-and-information/information-governance/guidance/records-management-code-of-practice/records-management-obligations</a:t>
            </a:r>
            <a:r>
              <a:rPr kumimoji="0" lang="en-PK" sz="1400" b="1" i="0" u="none" strike="noStrike" kern="1200" cap="none" spc="0" normalizeH="0" baseline="0" noProof="0">
                <a:ln>
                  <a:noFill/>
                </a:ln>
                <a:solidFill>
                  <a:prstClr val="black"/>
                </a:solidFill>
                <a:effectLst/>
                <a:uLnTx/>
                <a:uFillTx/>
                <a:latin typeface="Calibri"/>
                <a:ea typeface="+mn-ea"/>
                <a:cs typeface="+mn-cs"/>
              </a:rPr>
              <a:t> (Accessed: 10 October 2026).</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PK" sz="1400" b="1" i="0" u="none" strike="noStrike" kern="1200" cap="none" spc="0" normalizeH="0" baseline="0" noProof="0">
                <a:ln>
                  <a:noFill/>
                </a:ln>
                <a:solidFill>
                  <a:prstClr val="black"/>
                </a:solidFill>
                <a:effectLst/>
                <a:uLnTx/>
                <a:uFillTx/>
                <a:latin typeface="Calibri"/>
                <a:ea typeface="+mn-ea"/>
                <a:cs typeface="+mn-cs"/>
              </a:rPr>
              <a:t>• Nursing and Midwifery Council (NMC) (2018) The Code: Professional standards of practice and behaviour for nurses, midwives and nursing associates. Available at: </a:t>
            </a:r>
            <a:r>
              <a:rPr kumimoji="0" lang="en-PK" sz="1400" b="1" i="0" u="none" strike="noStrike" kern="1200" cap="none" spc="0" normalizeH="0" baseline="0" noProof="0">
                <a:ln>
                  <a:noFill/>
                </a:ln>
                <a:solidFill>
                  <a:prstClr val="black"/>
                </a:solidFill>
                <a:effectLst/>
                <a:uLnTx/>
                <a:uFillTx/>
                <a:latin typeface="Calibri"/>
                <a:ea typeface="+mn-ea"/>
                <a:cs typeface="+mn-cs"/>
                <a:hlinkClick r:id="rId10"/>
              </a:rPr>
              <a:t>https://www.nmc.org.uk/standards/code/</a:t>
            </a:r>
            <a:r>
              <a:rPr kumimoji="0" lang="en-PK" sz="1400" b="1" i="0" u="none" strike="noStrike" kern="1200" cap="none" spc="0" normalizeH="0" baseline="0" noProof="0">
                <a:ln>
                  <a:noFill/>
                </a:ln>
                <a:solidFill>
                  <a:prstClr val="black"/>
                </a:solidFill>
                <a:effectLst/>
                <a:uLnTx/>
                <a:uFillTx/>
                <a:latin typeface="Calibri"/>
                <a:ea typeface="+mn-ea"/>
                <a:cs typeface="+mn-cs"/>
              </a:rPr>
              <a:t> (Accessed: 10 Octo</a:t>
            </a:r>
            <a:r>
              <a:rPr kumimoji="0" lang="en-US" sz="1400" b="1" i="0" u="none" strike="noStrike" kern="1200" cap="none" spc="0" normalizeH="0" baseline="0" noProof="0" err="1">
                <a:ln>
                  <a:noFill/>
                </a:ln>
                <a:solidFill>
                  <a:prstClr val="black"/>
                </a:solidFill>
                <a:effectLst/>
                <a:uLnTx/>
                <a:uFillTx/>
                <a:latin typeface="Calibri"/>
                <a:ea typeface="+mn-ea"/>
                <a:cs typeface="+mn-cs"/>
              </a:rPr>
              <a:t>ber</a:t>
            </a:r>
            <a:r>
              <a:rPr kumimoji="0" lang="en-US" sz="1400" b="1" i="0" u="none" strike="noStrike" kern="1200" cap="none" spc="0" normalizeH="0" baseline="0" noProof="0">
                <a:ln>
                  <a:noFill/>
                </a:ln>
                <a:solidFill>
                  <a:prstClr val="black"/>
                </a:solidFill>
                <a:effectLst/>
                <a:uLnTx/>
                <a:uFillTx/>
                <a:latin typeface="Calibri"/>
                <a:ea typeface="+mn-ea"/>
                <a:cs typeface="+mn-cs"/>
              </a:rPr>
              <a:t>)</a:t>
            </a:r>
            <a:endParaRPr kumimoji="0" lang="en-PK" sz="1400" b="0" i="0" u="none" strike="noStrike" kern="1200" cap="none" spc="0" normalizeH="0" baseline="0" noProof="0">
              <a:ln>
                <a:noFill/>
              </a:ln>
              <a:solidFill>
                <a:prstClr val="black"/>
              </a:solidFill>
              <a:effectLst/>
              <a:uLnTx/>
              <a:uFillTx/>
              <a:latin typeface="Calibri"/>
              <a:ea typeface="+mn-ea"/>
              <a:cs typeface="+mn-cs"/>
            </a:endParaRPr>
          </a:p>
          <a:p>
            <a:pPr marL="285750" marR="0" lvl="0" indent="-285750" algn="l" defTabSz="457200" rtl="0" eaLnBrk="1" fontAlgn="auto" latinLnBrk="0" hangingPunct="1">
              <a:lnSpc>
                <a:spcPct val="100000"/>
              </a:lnSpc>
              <a:spcBef>
                <a:spcPts val="0"/>
              </a:spcBef>
              <a:spcAft>
                <a:spcPts val="1000"/>
              </a:spcAft>
              <a:buClrTx/>
              <a:buSzTx/>
              <a:buFont typeface="Arial" panose="020B0604020202020204" pitchFamily="34" charset="0"/>
              <a:buChar char="•"/>
              <a:tabLst/>
              <a:defRPr sz="1050">
                <a:solidFill>
                  <a:srgbClr val="2D3034"/>
                </a:solidFill>
              </a:defRPr>
            </a:pPr>
            <a:endParaRPr kumimoji="0" lang="en-US" sz="1100" b="1" i="0" u="none" strike="noStrike" kern="1200" cap="none" spc="0" normalizeH="0" baseline="0" noProof="0">
              <a:ln>
                <a:noFill/>
              </a:ln>
              <a:solidFill>
                <a:srgbClr val="2D3034"/>
              </a:solidFill>
              <a:effectLst/>
              <a:uLnTx/>
              <a:uFillTx/>
              <a:latin typeface="Calibri"/>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9A13DAB2-CA90-4119-7E3B-9DE7B6942899}"/>
              </a:ext>
            </a:extLst>
          </p:cNvPr>
          <p:cNvSpPr>
            <a:spLocks noGrp="1"/>
          </p:cNvSpPr>
          <p:nvPr>
            <p:ph type="title"/>
          </p:nvPr>
        </p:nvSpPr>
        <p:spPr/>
        <p:txBody>
          <a:bodyPr/>
          <a:lstStyle/>
          <a:p>
            <a:r>
              <a:rPr lang="en-GB" dirty="0"/>
              <a:t>Staff Communication and Daily Updates</a:t>
            </a:r>
            <a:br>
              <a:rPr lang="en-GB" dirty="0"/>
            </a:br>
            <a:r>
              <a:rPr lang="en-GB" dirty="0"/>
              <a:t>Ashford Community Care Service</a:t>
            </a:r>
            <a:endParaRPr lang="pl-PL" dirty="0"/>
          </a:p>
        </p:txBody>
      </p:sp>
      <p:sp>
        <p:nvSpPr>
          <p:cNvPr id="3" name="Symbol zastępczy zawartości 2">
            <a:extLst>
              <a:ext uri="{FF2B5EF4-FFF2-40B4-BE49-F238E27FC236}">
                <a16:creationId xmlns:a16="http://schemas.microsoft.com/office/drawing/2014/main" id="{00AC72B2-2FC3-29AE-BC5A-5FA79723B865}"/>
              </a:ext>
            </a:extLst>
          </p:cNvPr>
          <p:cNvSpPr>
            <a:spLocks noGrp="1"/>
          </p:cNvSpPr>
          <p:nvPr>
            <p:ph idx="1"/>
          </p:nvPr>
        </p:nvSpPr>
        <p:spPr>
          <a:xfrm>
            <a:off x="740780" y="2500132"/>
            <a:ext cx="9309073" cy="3748267"/>
          </a:xfrm>
        </p:spPr>
        <p:txBody>
          <a:bodyPr/>
          <a:lstStyle/>
          <a:p>
            <a:r>
              <a:rPr lang="en-GB" dirty="0"/>
              <a:t>Inform</a:t>
            </a:r>
          </a:p>
          <a:p>
            <a:pPr marL="0" indent="0">
              <a:buNone/>
            </a:pPr>
            <a:r>
              <a:rPr lang="en-GB" dirty="0"/>
              <a:t>Share daily updates and essential client information</a:t>
            </a:r>
          </a:p>
          <a:p>
            <a:r>
              <a:rPr lang="en-GB" dirty="0"/>
              <a:t>Coordinate</a:t>
            </a:r>
          </a:p>
          <a:p>
            <a:pPr marL="0" indent="0">
              <a:buNone/>
            </a:pPr>
            <a:r>
              <a:rPr lang="en-GB" dirty="0"/>
              <a:t>Align rotas, tasks, and cross-team activities</a:t>
            </a:r>
          </a:p>
          <a:p>
            <a:r>
              <a:rPr lang="en-GB" dirty="0"/>
              <a:t>Deliver</a:t>
            </a:r>
          </a:p>
          <a:p>
            <a:pPr marL="0" indent="0">
              <a:buNone/>
            </a:pPr>
            <a:r>
              <a:rPr lang="en-GB" dirty="0"/>
              <a:t>Providing consistent, person-centred care </a:t>
            </a:r>
            <a:endParaRPr lang="pl-PL" dirty="0"/>
          </a:p>
        </p:txBody>
      </p:sp>
      <p:sp>
        <p:nvSpPr>
          <p:cNvPr id="6" name="pole tekstowe 5">
            <a:extLst>
              <a:ext uri="{FF2B5EF4-FFF2-40B4-BE49-F238E27FC236}">
                <a16:creationId xmlns:a16="http://schemas.microsoft.com/office/drawing/2014/main" id="{D248BB21-4AEA-82D2-070C-A351D28D19E8}"/>
              </a:ext>
            </a:extLst>
          </p:cNvPr>
          <p:cNvSpPr txBox="1"/>
          <p:nvPr/>
        </p:nvSpPr>
        <p:spPr>
          <a:xfrm>
            <a:off x="8160152" y="6248399"/>
            <a:ext cx="317266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Viktoriia  Yevchuk  2614205</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086020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4CA8EFD9-6B74-80C5-2FEA-5FA33CFF6F70}"/>
              </a:ext>
            </a:extLst>
          </p:cNvPr>
          <p:cNvSpPr>
            <a:spLocks noGrp="1"/>
          </p:cNvSpPr>
          <p:nvPr>
            <p:ph type="title"/>
          </p:nvPr>
        </p:nvSpPr>
        <p:spPr/>
        <p:txBody>
          <a:bodyPr/>
          <a:lstStyle/>
          <a:p>
            <a:r>
              <a:rPr lang="en-GB" dirty="0"/>
              <a:t>The current problems at Ashford Community Care Service</a:t>
            </a:r>
            <a:endParaRPr lang="pl-PL" dirty="0"/>
          </a:p>
        </p:txBody>
      </p:sp>
      <p:sp>
        <p:nvSpPr>
          <p:cNvPr id="3" name="Symbol zastępczy zawartości 2">
            <a:extLst>
              <a:ext uri="{FF2B5EF4-FFF2-40B4-BE49-F238E27FC236}">
                <a16:creationId xmlns:a16="http://schemas.microsoft.com/office/drawing/2014/main" id="{2C726319-3FF2-56F4-0F61-D07AAF0E03AD}"/>
              </a:ext>
            </a:extLst>
          </p:cNvPr>
          <p:cNvSpPr>
            <a:spLocks noGrp="1"/>
          </p:cNvSpPr>
          <p:nvPr>
            <p:ph idx="1"/>
          </p:nvPr>
        </p:nvSpPr>
        <p:spPr/>
        <p:txBody>
          <a:bodyPr/>
          <a:lstStyle/>
          <a:p>
            <a:r>
              <a:rPr lang="en-GB" dirty="0"/>
              <a:t>Missed  daily updates</a:t>
            </a:r>
            <a:endParaRPr lang="en-GB" sz="1600" dirty="0"/>
          </a:p>
          <a:p>
            <a:r>
              <a:rPr lang="en-GB" dirty="0"/>
              <a:t>Inconsistent  records</a:t>
            </a:r>
          </a:p>
          <a:p>
            <a:r>
              <a:rPr lang="en-GB" dirty="0"/>
              <a:t>Duplicated work</a:t>
            </a:r>
          </a:p>
          <a:p>
            <a:r>
              <a:rPr lang="en-GB" dirty="0"/>
              <a:t>Unclear staff rotas</a:t>
            </a:r>
          </a:p>
          <a:p>
            <a:r>
              <a:rPr lang="en-GB" dirty="0"/>
              <a:t>Poor communication and inefficient workflows</a:t>
            </a:r>
          </a:p>
          <a:p>
            <a:pPr marL="0" indent="0">
              <a:buNone/>
            </a:pPr>
            <a:endParaRPr lang="pl-PL" dirty="0"/>
          </a:p>
        </p:txBody>
      </p:sp>
    </p:spTree>
    <p:extLst>
      <p:ext uri="{BB962C8B-B14F-4D97-AF65-F5344CB8AC3E}">
        <p14:creationId xmlns:p14="http://schemas.microsoft.com/office/powerpoint/2010/main" val="90415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29996E72-5C7C-8F0C-D245-5E03D160AE0E}"/>
              </a:ext>
            </a:extLst>
          </p:cNvPr>
          <p:cNvSpPr>
            <a:spLocks noGrp="1"/>
          </p:cNvSpPr>
          <p:nvPr>
            <p:ph type="title"/>
          </p:nvPr>
        </p:nvSpPr>
        <p:spPr/>
        <p:txBody>
          <a:bodyPr/>
          <a:lstStyle/>
          <a:p>
            <a:r>
              <a:rPr lang="en-GB" dirty="0"/>
              <a:t>What Daily Communication Should Include:</a:t>
            </a:r>
            <a:endParaRPr lang="pl-PL" dirty="0"/>
          </a:p>
        </p:txBody>
      </p:sp>
      <p:sp>
        <p:nvSpPr>
          <p:cNvPr id="3" name="Symbol zastępczy zawartości 2">
            <a:extLst>
              <a:ext uri="{FF2B5EF4-FFF2-40B4-BE49-F238E27FC236}">
                <a16:creationId xmlns:a16="http://schemas.microsoft.com/office/drawing/2014/main" id="{C2B1207F-F258-11AA-5E2E-3E11AD55171A}"/>
              </a:ext>
            </a:extLst>
          </p:cNvPr>
          <p:cNvSpPr>
            <a:spLocks noGrp="1"/>
          </p:cNvSpPr>
          <p:nvPr>
            <p:ph idx="1"/>
          </p:nvPr>
        </p:nvSpPr>
        <p:spPr/>
        <p:txBody>
          <a:bodyPr/>
          <a:lstStyle/>
          <a:p>
            <a:pPr marL="514350" indent="-514350">
              <a:buFont typeface="+mj-lt"/>
              <a:buAutoNum type="alphaLcPeriod"/>
            </a:pPr>
            <a:r>
              <a:rPr lang="en-GB" dirty="0"/>
              <a:t>Important Updates </a:t>
            </a:r>
          </a:p>
          <a:p>
            <a:pPr marL="514350" indent="-514350">
              <a:buFont typeface="+mj-lt"/>
              <a:buAutoNum type="alphaLcPeriod"/>
            </a:pPr>
            <a:r>
              <a:rPr lang="en-GB" dirty="0"/>
              <a:t>Staff instructions </a:t>
            </a:r>
          </a:p>
          <a:p>
            <a:pPr marL="514350" indent="-514350">
              <a:buFont typeface="+mj-lt"/>
              <a:buAutoNum type="alphaLcPeriod"/>
            </a:pPr>
            <a:r>
              <a:rPr lang="en-GB" dirty="0"/>
              <a:t>Daily Tasks and responsibilities</a:t>
            </a:r>
          </a:p>
          <a:p>
            <a:pPr marL="457200" indent="-457200">
              <a:buFont typeface="+mj-lt"/>
              <a:buAutoNum type="alphaLcPeriod"/>
            </a:pPr>
            <a:r>
              <a:rPr lang="en-GB" dirty="0"/>
              <a:t>Changes to Information</a:t>
            </a:r>
          </a:p>
          <a:p>
            <a:pPr marL="457200" indent="-457200">
              <a:buFont typeface="+mj-lt"/>
              <a:buAutoNum type="alphaLcPeriod"/>
            </a:pPr>
            <a:r>
              <a:rPr lang="en-GB" dirty="0"/>
              <a:t>Information for colleagues</a:t>
            </a:r>
          </a:p>
          <a:p>
            <a:pPr marL="0" indent="0">
              <a:buNone/>
            </a:pPr>
            <a:r>
              <a:rPr lang="en-GB" dirty="0"/>
              <a:t>(NHS England 2026)</a:t>
            </a:r>
          </a:p>
          <a:p>
            <a:pPr marL="457200" indent="-457200">
              <a:buFont typeface="+mj-lt"/>
              <a:buAutoNum type="alphaLcPeriod"/>
            </a:pPr>
            <a:endParaRPr lang="en-GB" dirty="0"/>
          </a:p>
          <a:p>
            <a:pPr marL="0" indent="0">
              <a:buNone/>
            </a:pPr>
            <a:endParaRPr lang="pl-PL" dirty="0"/>
          </a:p>
        </p:txBody>
      </p:sp>
    </p:spTree>
    <p:extLst>
      <p:ext uri="{BB962C8B-B14F-4D97-AF65-F5344CB8AC3E}">
        <p14:creationId xmlns:p14="http://schemas.microsoft.com/office/powerpoint/2010/main" val="2350438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75BBBED-58B8-3921-C02E-E9CB2A1AC804}"/>
              </a:ext>
            </a:extLst>
          </p:cNvPr>
          <p:cNvSpPr>
            <a:spLocks noGrp="1"/>
          </p:cNvSpPr>
          <p:nvPr>
            <p:ph type="title"/>
          </p:nvPr>
        </p:nvSpPr>
        <p:spPr/>
        <p:txBody>
          <a:bodyPr/>
          <a:lstStyle/>
          <a:p>
            <a:r>
              <a:rPr lang="en-GB" dirty="0"/>
              <a:t>Why Microsoft Word for Daily Updates </a:t>
            </a:r>
            <a:endParaRPr lang="pl-PL" dirty="0"/>
          </a:p>
        </p:txBody>
      </p:sp>
      <p:sp>
        <p:nvSpPr>
          <p:cNvPr id="3" name="Symbol zastępczy zawartości 2">
            <a:extLst>
              <a:ext uri="{FF2B5EF4-FFF2-40B4-BE49-F238E27FC236}">
                <a16:creationId xmlns:a16="http://schemas.microsoft.com/office/drawing/2014/main" id="{C200222D-39DD-BC97-5FB3-7C2A42414ADF}"/>
              </a:ext>
            </a:extLst>
          </p:cNvPr>
          <p:cNvSpPr>
            <a:spLocks noGrp="1"/>
          </p:cNvSpPr>
          <p:nvPr>
            <p:ph idx="1"/>
          </p:nvPr>
        </p:nvSpPr>
        <p:spPr>
          <a:xfrm>
            <a:off x="838199" y="2071868"/>
            <a:ext cx="11234195" cy="4786132"/>
          </a:xfrm>
        </p:spPr>
        <p:txBody>
          <a:bodyPr/>
          <a:lstStyle/>
          <a:p>
            <a:pPr algn="just"/>
            <a:r>
              <a:rPr lang="en-GB" dirty="0"/>
              <a:t>Create a daily update document in Microsoft Word</a:t>
            </a:r>
          </a:p>
          <a:p>
            <a:pPr algn="just"/>
            <a:r>
              <a:rPr lang="en-GB" dirty="0"/>
              <a:t>Record key information ,task and changes.</a:t>
            </a:r>
          </a:p>
          <a:p>
            <a:pPr algn="just"/>
            <a:r>
              <a:rPr lang="en-GB" dirty="0"/>
              <a:t>Use headings and bullet points to make information easy to find.</a:t>
            </a:r>
          </a:p>
          <a:p>
            <a:pPr algn="just"/>
            <a:r>
              <a:rPr lang="en-GB" dirty="0"/>
              <a:t>Share the document with relevant staff securely.</a:t>
            </a:r>
          </a:p>
          <a:p>
            <a:pPr algn="just"/>
            <a:endParaRPr lang="pl-PL" dirty="0"/>
          </a:p>
        </p:txBody>
      </p:sp>
    </p:spTree>
    <p:extLst>
      <p:ext uri="{BB962C8B-B14F-4D97-AF65-F5344CB8AC3E}">
        <p14:creationId xmlns:p14="http://schemas.microsoft.com/office/powerpoint/2010/main" val="2784702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BEBF7DAC-4F29-AA5B-3BC6-E81D7409F569}"/>
              </a:ext>
            </a:extLst>
          </p:cNvPr>
          <p:cNvSpPr>
            <a:spLocks noGrp="1"/>
          </p:cNvSpPr>
          <p:nvPr>
            <p:ph type="title"/>
          </p:nvPr>
        </p:nvSpPr>
        <p:spPr/>
        <p:txBody>
          <a:bodyPr/>
          <a:lstStyle/>
          <a:p>
            <a:r>
              <a:rPr lang="en-GB" dirty="0"/>
              <a:t>Using Microsoft Word 365</a:t>
            </a:r>
            <a:endParaRPr lang="pl-PL" dirty="0"/>
          </a:p>
        </p:txBody>
      </p:sp>
      <p:sp>
        <p:nvSpPr>
          <p:cNvPr id="3" name="Symbol zastępczy zawartości 2">
            <a:extLst>
              <a:ext uri="{FF2B5EF4-FFF2-40B4-BE49-F238E27FC236}">
                <a16:creationId xmlns:a16="http://schemas.microsoft.com/office/drawing/2014/main" id="{53D0A228-E86C-7E7B-B5CE-CFACAD216B21}"/>
              </a:ext>
            </a:extLst>
          </p:cNvPr>
          <p:cNvSpPr>
            <a:spLocks noGrp="1"/>
          </p:cNvSpPr>
          <p:nvPr>
            <p:ph idx="1"/>
          </p:nvPr>
        </p:nvSpPr>
        <p:spPr>
          <a:xfrm>
            <a:off x="838200" y="1610449"/>
            <a:ext cx="10515600" cy="4351338"/>
          </a:xfrm>
        </p:spPr>
        <p:txBody>
          <a:bodyPr/>
          <a:lstStyle/>
          <a:p>
            <a:r>
              <a:rPr lang="en-GB" dirty="0"/>
              <a:t>Create  Professional documents.</a:t>
            </a:r>
          </a:p>
          <a:p>
            <a:r>
              <a:rPr lang="en-GB" dirty="0"/>
              <a:t>Use headings, tables and bullet points.</a:t>
            </a:r>
          </a:p>
          <a:p>
            <a:r>
              <a:rPr lang="en-GB" dirty="0"/>
              <a:t>Edit and update information quickly.</a:t>
            </a:r>
          </a:p>
          <a:p>
            <a:r>
              <a:rPr lang="en-GB" dirty="0"/>
              <a:t>Add dates and organise information into clear sections.</a:t>
            </a:r>
          </a:p>
          <a:p>
            <a:r>
              <a:rPr lang="en-GB" dirty="0"/>
              <a:t>Save and share the latest version securely</a:t>
            </a:r>
          </a:p>
          <a:p>
            <a:pPr marL="0" indent="0">
              <a:buNone/>
            </a:pPr>
            <a:r>
              <a:rPr kumimoji="0" lang="en-GB" sz="2000" b="0" i="0" u="none" strike="noStrike" kern="1200" cap="none" spc="0" normalizeH="0" baseline="0" noProof="0" dirty="0">
                <a:ln>
                  <a:noFill/>
                </a:ln>
                <a:solidFill>
                  <a:prstClr val="white"/>
                </a:solidFill>
                <a:effectLst/>
                <a:uLnTx/>
                <a:uFillTx/>
                <a:latin typeface="Century Gothic" panose="020B0502020202020204"/>
                <a:ea typeface="+mj-ea"/>
                <a:cs typeface="+mj-cs"/>
              </a:rPr>
              <a:t>(NHS England Digital n.d.)</a:t>
            </a:r>
            <a:endParaRPr lang="pl-PL" dirty="0"/>
          </a:p>
        </p:txBody>
      </p:sp>
    </p:spTree>
    <p:extLst>
      <p:ext uri="{BB962C8B-B14F-4D97-AF65-F5344CB8AC3E}">
        <p14:creationId xmlns:p14="http://schemas.microsoft.com/office/powerpoint/2010/main" val="355965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077B2C61-282B-5E52-EFE5-1429F3E6803E}"/>
              </a:ext>
            </a:extLst>
          </p:cNvPr>
          <p:cNvSpPr>
            <a:spLocks noGrp="1"/>
          </p:cNvSpPr>
          <p:nvPr>
            <p:ph type="title"/>
          </p:nvPr>
        </p:nvSpPr>
        <p:spPr/>
        <p:txBody>
          <a:bodyPr/>
          <a:lstStyle/>
          <a:p>
            <a:r>
              <a:rPr lang="en-GB" dirty="0"/>
              <a:t>How Word Improves Efficiency and Communication</a:t>
            </a:r>
            <a:endParaRPr lang="pl-PL" dirty="0"/>
          </a:p>
        </p:txBody>
      </p:sp>
      <p:sp>
        <p:nvSpPr>
          <p:cNvPr id="3" name="Symbol zastępczy zawartości 2">
            <a:extLst>
              <a:ext uri="{FF2B5EF4-FFF2-40B4-BE49-F238E27FC236}">
                <a16:creationId xmlns:a16="http://schemas.microsoft.com/office/drawing/2014/main" id="{023A782A-85B0-33AE-3E2C-45110FEADC80}"/>
              </a:ext>
            </a:extLst>
          </p:cNvPr>
          <p:cNvSpPr>
            <a:spLocks noGrp="1"/>
          </p:cNvSpPr>
          <p:nvPr>
            <p:ph idx="1"/>
          </p:nvPr>
        </p:nvSpPr>
        <p:spPr/>
        <p:txBody>
          <a:bodyPr/>
          <a:lstStyle/>
          <a:p>
            <a:r>
              <a:rPr lang="en-GB" dirty="0"/>
              <a:t>Information is organised in one place.</a:t>
            </a:r>
          </a:p>
          <a:p>
            <a:r>
              <a:rPr lang="en-GB" dirty="0"/>
              <a:t>Staff can find important updates quickly.</a:t>
            </a:r>
          </a:p>
          <a:p>
            <a:r>
              <a:rPr lang="en-GB" dirty="0"/>
              <a:t>Clear formatting reduces confusion.</a:t>
            </a:r>
          </a:p>
          <a:p>
            <a:r>
              <a:rPr lang="en-GB" dirty="0"/>
              <a:t>Updates can be edited without rewriting the whole document.</a:t>
            </a:r>
          </a:p>
          <a:p>
            <a:r>
              <a:rPr lang="en-GB" dirty="0"/>
              <a:t>A consistent format supports professional communication</a:t>
            </a:r>
          </a:p>
          <a:p>
            <a:pPr marL="0" indent="0">
              <a:buNone/>
            </a:pPr>
            <a:r>
              <a:rPr kumimoji="0" lang="en-GB" sz="2000" b="0" i="0" u="none" strike="noStrike" kern="1200" cap="none" spc="0" normalizeH="0" baseline="0" noProof="0" dirty="0">
                <a:ln>
                  <a:noFill/>
                </a:ln>
                <a:solidFill>
                  <a:prstClr val="white"/>
                </a:solidFill>
                <a:effectLst/>
                <a:uLnTx/>
                <a:uFillTx/>
                <a:latin typeface="Century Gothic" panose="020B0502020202020204"/>
                <a:ea typeface="+mj-ea"/>
                <a:cs typeface="+mj-cs"/>
              </a:rPr>
              <a:t>(NHS England Digital n.d.).</a:t>
            </a:r>
            <a:endParaRPr lang="pl-PL" dirty="0"/>
          </a:p>
        </p:txBody>
      </p:sp>
    </p:spTree>
    <p:extLst>
      <p:ext uri="{BB962C8B-B14F-4D97-AF65-F5344CB8AC3E}">
        <p14:creationId xmlns:p14="http://schemas.microsoft.com/office/powerpoint/2010/main" val="2139153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1846681A-2616-CE26-8293-C2992DFA71D0}"/>
              </a:ext>
            </a:extLst>
          </p:cNvPr>
          <p:cNvSpPr>
            <a:spLocks noGrp="1"/>
          </p:cNvSpPr>
          <p:nvPr>
            <p:ph type="title"/>
          </p:nvPr>
        </p:nvSpPr>
        <p:spPr>
          <a:xfrm>
            <a:off x="196770" y="150471"/>
            <a:ext cx="11157030" cy="2176040"/>
          </a:xfrm>
        </p:spPr>
        <p:txBody>
          <a:bodyPr>
            <a:normAutofit/>
          </a:bodyPr>
          <a:lstStyle/>
          <a:p>
            <a:r>
              <a:rPr lang="en-GB" sz="3600" dirty="0"/>
              <a:t>How Microsoft Word Can Help:</a:t>
            </a:r>
            <a:endParaRPr lang="pl-PL" sz="3600" dirty="0"/>
          </a:p>
        </p:txBody>
      </p:sp>
      <p:pic>
        <p:nvPicPr>
          <p:cNvPr id="5" name="Symbol zastępczy zawartości 4" descr="Osoba korzystająca z tabletu iPad">
            <a:extLst>
              <a:ext uri="{FF2B5EF4-FFF2-40B4-BE49-F238E27FC236}">
                <a16:creationId xmlns:a16="http://schemas.microsoft.com/office/drawing/2014/main" id="{527770AD-A022-562A-4188-3182A14576B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24133" y="2940614"/>
            <a:ext cx="6538538" cy="3917386"/>
          </a:xfrm>
        </p:spPr>
      </p:pic>
      <p:sp>
        <p:nvSpPr>
          <p:cNvPr id="7" name="pole tekstowe 6">
            <a:extLst>
              <a:ext uri="{FF2B5EF4-FFF2-40B4-BE49-F238E27FC236}">
                <a16:creationId xmlns:a16="http://schemas.microsoft.com/office/drawing/2014/main" id="{B4B3BEB8-20BC-C403-6ED8-F1C5E1D1657E}"/>
              </a:ext>
            </a:extLst>
          </p:cNvPr>
          <p:cNvSpPr txBox="1"/>
          <p:nvPr/>
        </p:nvSpPr>
        <p:spPr>
          <a:xfrm>
            <a:off x="347920" y="1005970"/>
            <a:ext cx="2584234"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Clearer Communication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8" name="pole tekstowe 7">
            <a:extLst>
              <a:ext uri="{FF2B5EF4-FFF2-40B4-BE49-F238E27FC236}">
                <a16:creationId xmlns:a16="http://schemas.microsoft.com/office/drawing/2014/main" id="{BDD4BEBF-AE16-FA04-02E2-C13B5BBC057C}"/>
              </a:ext>
            </a:extLst>
          </p:cNvPr>
          <p:cNvSpPr txBox="1"/>
          <p:nvPr/>
        </p:nvSpPr>
        <p:spPr>
          <a:xfrm>
            <a:off x="347920" y="1694119"/>
            <a:ext cx="2356735"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Supports Teamwork</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pole tekstowe 8">
            <a:extLst>
              <a:ext uri="{FF2B5EF4-FFF2-40B4-BE49-F238E27FC236}">
                <a16:creationId xmlns:a16="http://schemas.microsoft.com/office/drawing/2014/main" id="{04F3845F-30D7-CAE2-EA94-82A47F6EF956}"/>
              </a:ext>
            </a:extLst>
          </p:cNvPr>
          <p:cNvSpPr txBox="1"/>
          <p:nvPr/>
        </p:nvSpPr>
        <p:spPr>
          <a:xfrm>
            <a:off x="4677595" y="2368329"/>
            <a:ext cx="2036648"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Consistent Format</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pole tekstowe 3">
            <a:extLst>
              <a:ext uri="{FF2B5EF4-FFF2-40B4-BE49-F238E27FC236}">
                <a16:creationId xmlns:a16="http://schemas.microsoft.com/office/drawing/2014/main" id="{B86ECB9F-5F3A-5C72-52EE-57A0A16DB2C1}"/>
              </a:ext>
            </a:extLst>
          </p:cNvPr>
          <p:cNvSpPr txBox="1"/>
          <p:nvPr/>
        </p:nvSpPr>
        <p:spPr>
          <a:xfrm>
            <a:off x="4664597" y="1005969"/>
            <a:ext cx="3361818" cy="646331"/>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Better organised information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6" name="pole tekstowe 5">
            <a:extLst>
              <a:ext uri="{FF2B5EF4-FFF2-40B4-BE49-F238E27FC236}">
                <a16:creationId xmlns:a16="http://schemas.microsoft.com/office/drawing/2014/main" id="{D07E4A80-9D9D-A22E-0F24-C4271664A364}"/>
              </a:ext>
            </a:extLst>
          </p:cNvPr>
          <p:cNvSpPr txBox="1"/>
          <p:nvPr/>
        </p:nvSpPr>
        <p:spPr>
          <a:xfrm>
            <a:off x="347920" y="2368329"/>
            <a:ext cx="1768433"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Less confusion</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0" name="pole tekstowe 9">
            <a:extLst>
              <a:ext uri="{FF2B5EF4-FFF2-40B4-BE49-F238E27FC236}">
                <a16:creationId xmlns:a16="http://schemas.microsoft.com/office/drawing/2014/main" id="{85A65156-5010-BE01-10AD-182249823074}"/>
              </a:ext>
            </a:extLst>
          </p:cNvPr>
          <p:cNvSpPr txBox="1"/>
          <p:nvPr/>
        </p:nvSpPr>
        <p:spPr>
          <a:xfrm>
            <a:off x="4713890" y="1620073"/>
            <a:ext cx="1382110"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Saves time</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1" name="pole tekstowe 10">
            <a:extLst>
              <a:ext uri="{FF2B5EF4-FFF2-40B4-BE49-F238E27FC236}">
                <a16:creationId xmlns:a16="http://schemas.microsoft.com/office/drawing/2014/main" id="{A4F715EA-A937-EE4C-ED8B-DA813C957C0E}"/>
              </a:ext>
            </a:extLst>
          </p:cNvPr>
          <p:cNvSpPr txBox="1"/>
          <p:nvPr/>
        </p:nvSpPr>
        <p:spPr>
          <a:xfrm>
            <a:off x="259628" y="3059668"/>
            <a:ext cx="2672526"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More efficient working</a:t>
            </a:r>
            <a:endParaRPr kumimoji="0" lang="pl-PL"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956559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D92983AE-813B-A322-E748-FE3372AE4745}"/>
              </a:ext>
            </a:extLst>
          </p:cNvPr>
          <p:cNvSpPr>
            <a:spLocks noGrp="1"/>
          </p:cNvSpPr>
          <p:nvPr>
            <p:ph type="title"/>
          </p:nvPr>
        </p:nvSpPr>
        <p:spPr/>
        <p:txBody>
          <a:bodyPr/>
          <a:lstStyle/>
          <a:p>
            <a:r>
              <a:rPr lang="en-GB" dirty="0"/>
              <a:t>References</a:t>
            </a:r>
            <a:endParaRPr lang="pl-PL" dirty="0"/>
          </a:p>
        </p:txBody>
      </p:sp>
      <p:sp>
        <p:nvSpPr>
          <p:cNvPr id="3" name="Symbol zastępczy zawartości 2">
            <a:extLst>
              <a:ext uri="{FF2B5EF4-FFF2-40B4-BE49-F238E27FC236}">
                <a16:creationId xmlns:a16="http://schemas.microsoft.com/office/drawing/2014/main" id="{71B3FF60-6DB8-24F1-1569-FF4E7DEFD9CD}"/>
              </a:ext>
            </a:extLst>
          </p:cNvPr>
          <p:cNvSpPr>
            <a:spLocks noGrp="1"/>
          </p:cNvSpPr>
          <p:nvPr>
            <p:ph idx="1"/>
          </p:nvPr>
        </p:nvSpPr>
        <p:spPr>
          <a:xfrm>
            <a:off x="495640" y="1476397"/>
            <a:ext cx="9829934" cy="4928885"/>
          </a:xfrm>
        </p:spPr>
        <p:txBody>
          <a:bodyPr/>
          <a:lstStyle/>
          <a:p>
            <a:r>
              <a:rPr lang="en-GB" dirty="0"/>
              <a:t>NHS England (2023) </a:t>
            </a:r>
            <a:r>
              <a:rPr lang="en-GB" i="1" dirty="0"/>
              <a:t>Improving patient safety culture – a practical guide</a:t>
            </a:r>
            <a:r>
              <a:rPr lang="en-GB" dirty="0"/>
              <a:t>.</a:t>
            </a:r>
          </a:p>
          <a:p>
            <a:pPr marL="0" indent="0">
              <a:buNone/>
            </a:pPr>
            <a:r>
              <a:rPr lang="en-GB" dirty="0"/>
              <a:t>Available at: </a:t>
            </a:r>
            <a:r>
              <a:rPr lang="en-GB" dirty="0">
                <a:hlinkClick r:id="rId2"/>
              </a:rPr>
              <a:t>https://www.england.nhs.uk/long-read/improving patient-safety-culture-a -practical-guide/</a:t>
            </a:r>
            <a:endParaRPr lang="en-GB" dirty="0"/>
          </a:p>
          <a:p>
            <a:pPr marL="0" indent="0">
              <a:buNone/>
            </a:pPr>
            <a:r>
              <a:rPr lang="en-GB" dirty="0"/>
              <a:t>(Accessed: 8 October 2026).</a:t>
            </a:r>
          </a:p>
          <a:p>
            <a:r>
              <a:rPr lang="en-GB" dirty="0"/>
              <a:t>NHS England Digital (n.d.) </a:t>
            </a:r>
            <a:r>
              <a:rPr lang="en-GB" i="1" dirty="0"/>
              <a:t>Information sharing in multidisciplinary teams. </a:t>
            </a:r>
            <a:r>
              <a:rPr lang="en-GB" dirty="0"/>
              <a:t>Available at: </a:t>
            </a:r>
            <a:r>
              <a:rPr lang="en-GB" dirty="0">
                <a:hlinkClick r:id="rId3"/>
              </a:rPr>
              <a:t>https://digital.nhs.uk/data-and-information/information-governance/guidance/information-sharing-in-multidisciplinary-teams</a:t>
            </a:r>
            <a:endParaRPr lang="en-GB" dirty="0"/>
          </a:p>
          <a:p>
            <a:pPr marL="0" indent="0">
              <a:buNone/>
            </a:pPr>
            <a:r>
              <a:rPr lang="en-GB" dirty="0"/>
              <a:t>(Accessed: 8 October 2026).</a:t>
            </a:r>
          </a:p>
          <a:p>
            <a:r>
              <a:rPr lang="en-GB" dirty="0"/>
              <a:t>NHS England Digital (n.d.) </a:t>
            </a:r>
            <a:r>
              <a:rPr lang="en-GB" i="1" dirty="0"/>
              <a:t>Use and share  information with confidence.</a:t>
            </a:r>
          </a:p>
          <a:p>
            <a:pPr marL="0" indent="0">
              <a:buNone/>
            </a:pPr>
            <a:r>
              <a:rPr lang="en-GB" dirty="0"/>
              <a:t>Available at: </a:t>
            </a:r>
            <a:r>
              <a:rPr lang="en-GB" dirty="0">
                <a:hlinkClick r:id="rId4"/>
              </a:rPr>
              <a:t>https://digital.nhs.uk/data-and-information/information-governance/guidance/use-and-share-information-with-confidence</a:t>
            </a:r>
            <a:endParaRPr lang="en-GB" dirty="0"/>
          </a:p>
          <a:p>
            <a:pPr marL="0" indent="0">
              <a:buNone/>
            </a:pPr>
            <a:r>
              <a:rPr lang="en-GB" dirty="0"/>
              <a:t>(Accessed: 8 October 2026).</a:t>
            </a:r>
          </a:p>
          <a:p>
            <a:pPr marL="0" indent="0">
              <a:buNone/>
            </a:pPr>
            <a:endParaRPr lang="en-GB" dirty="0"/>
          </a:p>
        </p:txBody>
      </p:sp>
    </p:spTree>
    <p:extLst>
      <p:ext uri="{BB962C8B-B14F-4D97-AF65-F5344CB8AC3E}">
        <p14:creationId xmlns:p14="http://schemas.microsoft.com/office/powerpoint/2010/main" val="3871915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5300-AC43-F396-6E83-73A31578C20E}"/>
              </a:ext>
            </a:extLst>
          </p:cNvPr>
          <p:cNvSpPr>
            <a:spLocks noGrp="1"/>
          </p:cNvSpPr>
          <p:nvPr>
            <p:ph type="ctrTitle"/>
          </p:nvPr>
        </p:nvSpPr>
        <p:spPr>
          <a:xfrm>
            <a:off x="492303" y="1626812"/>
            <a:ext cx="5515207" cy="3011556"/>
          </a:xfrm>
        </p:spPr>
        <p:txBody>
          <a:bodyPr/>
          <a:lstStyle/>
          <a:p>
            <a:r>
              <a:rPr lang="en-GB" sz="2800"/>
              <a:t>Advantages of Using Word at Ashford Community Care Service</a:t>
            </a:r>
            <a:br>
              <a:rPr lang="en-GB" sz="2800"/>
            </a:br>
            <a:endParaRPr lang="en-US" sz="1400"/>
          </a:p>
        </p:txBody>
      </p:sp>
      <p:sp>
        <p:nvSpPr>
          <p:cNvPr id="3" name="Subtitle 2">
            <a:extLst>
              <a:ext uri="{FF2B5EF4-FFF2-40B4-BE49-F238E27FC236}">
                <a16:creationId xmlns:a16="http://schemas.microsoft.com/office/drawing/2014/main" id="{6A3BE460-3185-CD59-0215-356A228DF2B6}"/>
              </a:ext>
            </a:extLst>
          </p:cNvPr>
          <p:cNvSpPr>
            <a:spLocks noGrp="1"/>
          </p:cNvSpPr>
          <p:nvPr>
            <p:ph type="subTitle" idx="1"/>
          </p:nvPr>
        </p:nvSpPr>
        <p:spPr>
          <a:xfrm>
            <a:off x="816768" y="417444"/>
            <a:ext cx="7414940" cy="883258"/>
          </a:xfrm>
        </p:spPr>
        <p:txBody>
          <a:bodyPr/>
          <a:lstStyle/>
          <a:p>
            <a:r>
              <a:rPr lang="en-US"/>
              <a:t> </a:t>
            </a:r>
          </a:p>
        </p:txBody>
      </p:sp>
      <p:sp>
        <p:nvSpPr>
          <p:cNvPr id="6" name="TextBox 5">
            <a:extLst>
              <a:ext uri="{FF2B5EF4-FFF2-40B4-BE49-F238E27FC236}">
                <a16:creationId xmlns:a16="http://schemas.microsoft.com/office/drawing/2014/main" id="{55046A97-70ED-AA6A-4CE1-E5A0BCF02D70}"/>
              </a:ext>
            </a:extLst>
          </p:cNvPr>
          <p:cNvSpPr txBox="1"/>
          <p:nvPr/>
        </p:nvSpPr>
        <p:spPr>
          <a:xfrm>
            <a:off x="1524000" y="4414684"/>
            <a:ext cx="26084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36393B"/>
                </a:solidFill>
                <a:effectLst/>
                <a:uLnTx/>
                <a:uFillTx/>
                <a:latin typeface="Avenir Next LT Pro Light"/>
                <a:ea typeface="+mn-ea"/>
                <a:cs typeface="+mn-cs"/>
              </a:rPr>
              <a:t>Junaid Kiyani  2611261</a:t>
            </a:r>
          </a:p>
        </p:txBody>
      </p:sp>
    </p:spTree>
    <p:extLst>
      <p:ext uri="{BB962C8B-B14F-4D97-AF65-F5344CB8AC3E}">
        <p14:creationId xmlns:p14="http://schemas.microsoft.com/office/powerpoint/2010/main" val="3867488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up of skyscrapers">
            <a:extLst>
              <a:ext uri="{FF2B5EF4-FFF2-40B4-BE49-F238E27FC236}">
                <a16:creationId xmlns:a16="http://schemas.microsoft.com/office/drawing/2014/main" id="{CBD79D95-B489-7C39-8BA1-EDA2F8F12E11}"/>
              </a:ext>
            </a:extLst>
          </p:cNvPr>
          <p:cNvPicPr>
            <a:picLocks noGrp="1" noChangeAspect="1"/>
          </p:cNvPicPr>
          <p:nvPr>
            <p:ph type="pic" sz="quarter" idx="10"/>
          </p:nvPr>
        </p:nvPicPr>
        <p:blipFill>
          <a:blip r:embed="rId2"/>
          <a:srcRect t="43" b="43"/>
          <a:stretch/>
        </p:blipFill>
        <p:spPr>
          <a:xfrm>
            <a:off x="927326" y="638594"/>
            <a:ext cx="4597556" cy="5549900"/>
          </a:xfrm>
        </p:spPr>
      </p:pic>
      <p:sp>
        <p:nvSpPr>
          <p:cNvPr id="15" name="Rectangle 14">
            <a:extLst>
              <a:ext uri="{FF2B5EF4-FFF2-40B4-BE49-F238E27FC236}">
                <a16:creationId xmlns:a16="http://schemas.microsoft.com/office/drawing/2014/main" id="{8D6B33E9-5728-FA5C-0AC2-27407C4E7EF2}"/>
              </a:ext>
              <a:ext uri="{C183D7F6-B498-43B3-948B-1728B52AA6E4}">
                <adec:decorative xmlns:adec="http://schemas.microsoft.com/office/drawing/2017/decorative" val="1"/>
              </a:ext>
            </a:extLst>
          </p:cNvPr>
          <p:cNvSpPr/>
          <p:nvPr/>
        </p:nvSpPr>
        <p:spPr>
          <a:xfrm>
            <a:off x="831720" y="638594"/>
            <a:ext cx="2743200" cy="1336433"/>
          </a:xfrm>
          <a:prstGeom prst="rect">
            <a:avLst/>
          </a:prstGeom>
          <a:solidFill>
            <a:schemeClr val="accent1">
              <a:alpha val="87843"/>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AEFCC"/>
              </a:solidFill>
              <a:effectLst/>
              <a:uLnTx/>
              <a:uFillTx/>
              <a:latin typeface="Avenir Next LT Pro Light"/>
              <a:ea typeface="+mn-ea"/>
              <a:cs typeface="+mn-cs"/>
            </a:endParaRPr>
          </a:p>
        </p:txBody>
      </p:sp>
      <p:sp>
        <p:nvSpPr>
          <p:cNvPr id="16" name="Rectangle 15">
            <a:extLst>
              <a:ext uri="{FF2B5EF4-FFF2-40B4-BE49-F238E27FC236}">
                <a16:creationId xmlns:a16="http://schemas.microsoft.com/office/drawing/2014/main" id="{59FDBA0D-C717-B16D-F1F6-BA5D8E090C9D}"/>
              </a:ext>
              <a:ext uri="{C183D7F6-B498-43B3-948B-1728B52AA6E4}">
                <adec:decorative xmlns:adec="http://schemas.microsoft.com/office/drawing/2017/decorative" val="1"/>
              </a:ext>
            </a:extLst>
          </p:cNvPr>
          <p:cNvSpPr/>
          <p:nvPr/>
        </p:nvSpPr>
        <p:spPr>
          <a:xfrm>
            <a:off x="5867073" y="3130095"/>
            <a:ext cx="228928" cy="2252610"/>
          </a:xfrm>
          <a:prstGeom prst="rect">
            <a:avLst/>
          </a:prstGeom>
          <a:solidFill>
            <a:schemeClr val="accent1">
              <a:alpha val="7607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3AEFCC"/>
              </a:solidFill>
              <a:effectLst/>
              <a:uLnTx/>
              <a:uFillTx/>
              <a:latin typeface="Avenir Next LT Pro Light"/>
              <a:ea typeface="+mn-ea"/>
              <a:cs typeface="+mn-cs"/>
            </a:endParaRPr>
          </a:p>
        </p:txBody>
      </p:sp>
      <p:sp>
        <p:nvSpPr>
          <p:cNvPr id="20" name="Slide Number Placeholder 19">
            <a:extLst>
              <a:ext uri="{FF2B5EF4-FFF2-40B4-BE49-F238E27FC236}">
                <a16:creationId xmlns:a16="http://schemas.microsoft.com/office/drawing/2014/main" id="{7D090D43-FD3C-82CE-3706-B447C067FB18}"/>
              </a:ext>
            </a:extLst>
          </p:cNvPr>
          <p:cNvSpPr>
            <a:spLocks noGrp="1"/>
          </p:cNvSpPr>
          <p:nvPr>
            <p:ph type="sldNum" sz="quarter" idx="13"/>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6" name="Content Placeholder 5">
            <a:extLst>
              <a:ext uri="{FF2B5EF4-FFF2-40B4-BE49-F238E27FC236}">
                <a16:creationId xmlns:a16="http://schemas.microsoft.com/office/drawing/2014/main" id="{6F410B42-DF5B-F66F-0A27-E5305ACC437B}"/>
              </a:ext>
            </a:extLst>
          </p:cNvPr>
          <p:cNvSpPr>
            <a:spLocks noGrp="1"/>
          </p:cNvSpPr>
          <p:nvPr>
            <p:ph idx="1"/>
          </p:nvPr>
        </p:nvSpPr>
        <p:spPr>
          <a:xfrm>
            <a:off x="6342260" y="21135"/>
            <a:ext cx="4834517" cy="2879381"/>
          </a:xfrm>
        </p:spPr>
        <p:txBody>
          <a:bodyPr/>
          <a:lstStyle/>
          <a:p>
            <a:r>
              <a:rPr lang="en-GB" sz="2400" b="1"/>
              <a:t> </a:t>
            </a:r>
          </a:p>
          <a:p>
            <a:pPr marL="0" marR="0" lvl="0" indent="0" algn="l" defTabSz="914400" rtl="0" eaLnBrk="1" fontAlgn="auto" latinLnBrk="0" hangingPunct="1">
              <a:lnSpc>
                <a:spcPct val="120000"/>
              </a:lnSpc>
              <a:spcBef>
                <a:spcPts val="0"/>
              </a:spcBef>
              <a:spcAft>
                <a:spcPts val="1200"/>
              </a:spcAft>
              <a:buClrTx/>
              <a:buSzTx/>
              <a:buFontTx/>
              <a:buNone/>
              <a:tabLst/>
              <a:defRPr/>
            </a:pPr>
            <a:r>
              <a:rPr kumimoji="0" lang="en-GB" sz="2000" b="1" i="0" u="none" strike="noStrike" kern="1200" cap="none" spc="0" normalizeH="0" baseline="0" noProof="0">
                <a:ln>
                  <a:noFill/>
                </a:ln>
                <a:solidFill>
                  <a:srgbClr val="36393B"/>
                </a:solidFill>
                <a:effectLst/>
                <a:uLnTx/>
                <a:uFillTx/>
                <a:latin typeface="Aharoni" panose="020F0502020204030204" pitchFamily="2" charset="-79"/>
                <a:cs typeface="Aharoni" panose="020F0502020204030204" pitchFamily="2" charset="-79"/>
              </a:rPr>
              <a:t>Familiarity and Ease of Use</a:t>
            </a:r>
          </a:p>
          <a:p>
            <a:pPr marL="0" marR="0" lvl="0" indent="0" algn="l" defTabSz="914400" rtl="0" eaLnBrk="1" fontAlgn="auto" latinLnBrk="0" hangingPunct="1">
              <a:lnSpc>
                <a:spcPct val="120000"/>
              </a:lnSpc>
              <a:spcBef>
                <a:spcPts val="0"/>
              </a:spcBef>
              <a:spcAft>
                <a:spcPts val="1200"/>
              </a:spcAft>
              <a:buClrTx/>
              <a:buSzTx/>
              <a:buFontTx/>
              <a:buNone/>
              <a:tabLst/>
              <a:defRPr/>
            </a:pPr>
            <a:r>
              <a:rPr kumimoji="0" lang="en-GB" sz="1600" b="1" i="0" u="none" strike="noStrike" kern="1200" cap="none" spc="0" normalizeH="0" baseline="0" noProof="0">
                <a:ln>
                  <a:noFill/>
                </a:ln>
                <a:solidFill>
                  <a:srgbClr val="36393B"/>
                </a:solidFill>
                <a:effectLst/>
                <a:uLnTx/>
                <a:uFillTx/>
                <a:latin typeface="Avenir Next LT Pro Light"/>
                <a:ea typeface="+mn-ea"/>
                <a:cs typeface="+mn-cs"/>
              </a:rPr>
              <a:t>Many staff will already be familiar with Word, so they may need less training to create reports, write handover notes and prepare workplace documents. This helps Ashford introduce more consistent ways of working without requiring staff to learn a completely new application as it’s a very </a:t>
            </a:r>
            <a:r>
              <a:rPr lang="en-GB" sz="1600" b="1">
                <a:solidFill>
                  <a:srgbClr val="36393B"/>
                </a:solidFill>
                <a:latin typeface="Avenir Next LT Pro Light"/>
              </a:rPr>
              <a:t>simple interface which increases the pace at which data is input for the records and reduces the chances of mistakes (Rauhul,2024)</a:t>
            </a:r>
            <a:r>
              <a:rPr kumimoji="0" lang="en-GB" sz="1600" b="1" i="0" u="none" strike="noStrike" kern="1200" cap="none" spc="0" normalizeH="0" baseline="0" noProof="0">
                <a:ln>
                  <a:noFill/>
                </a:ln>
                <a:solidFill>
                  <a:srgbClr val="36393B"/>
                </a:solidFill>
                <a:effectLst/>
                <a:uLnTx/>
                <a:uFillTx/>
                <a:latin typeface="Avenir Next LT Pro Light"/>
                <a:ea typeface="+mn-ea"/>
                <a:cs typeface="+mn-cs"/>
              </a:rPr>
              <a:t>.</a:t>
            </a:r>
          </a:p>
          <a:p>
            <a:pPr marL="0" marR="0" lvl="0" indent="0" algn="l" defTabSz="914400" rtl="0" eaLnBrk="1" fontAlgn="auto" latinLnBrk="0" hangingPunct="1">
              <a:lnSpc>
                <a:spcPct val="120000"/>
              </a:lnSpc>
              <a:spcBef>
                <a:spcPts val="0"/>
              </a:spcBef>
              <a:spcAft>
                <a:spcPts val="1200"/>
              </a:spcAft>
              <a:buClrTx/>
              <a:buSzTx/>
              <a:buFontTx/>
              <a:buNone/>
              <a:tabLst/>
              <a:defRPr/>
            </a:pPr>
            <a:r>
              <a:rPr lang="en-GB" sz="2000" b="1">
                <a:latin typeface="Aharoni" panose="02010803020104030203" pitchFamily="2" charset="-79"/>
                <a:cs typeface="Aharoni" panose="02010803020104030203" pitchFamily="2" charset="-79"/>
              </a:rPr>
              <a:t>Usage of Tables</a:t>
            </a:r>
          </a:p>
          <a:p>
            <a:r>
              <a:rPr lang="en-GB" sz="1600" b="1"/>
              <a:t>Microsoft Word will allow staff at Ashford Community Care Service to organise information into clear tables, such as care schedules, appointment lists and medication reminder records. This makes information easier to read and helps staff find important details quickly, reducing confusion and duplicated work (</a:t>
            </a:r>
            <a:r>
              <a:rPr lang="en-US" sz="1600" b="1"/>
              <a:t>Rahul ,2024). </a:t>
            </a:r>
            <a:endParaRPr lang="en-GB" sz="1600" b="1"/>
          </a:p>
          <a:p>
            <a:endParaRPr lang="en-GB"/>
          </a:p>
        </p:txBody>
      </p:sp>
    </p:spTree>
    <p:extLst>
      <p:ext uri="{BB962C8B-B14F-4D97-AF65-F5344CB8AC3E}">
        <p14:creationId xmlns:p14="http://schemas.microsoft.com/office/powerpoint/2010/main" val="115181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 calcmode="lin" valueType="num">
                                      <p:cBhvr additive="base">
                                        <p:cTn id="1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 calcmode="lin" valueType="num">
                                      <p:cBhvr additive="base">
                                        <p:cTn id="1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 calcmode="lin" valueType="num">
                                      <p:cBhvr additive="base">
                                        <p:cTn id="2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518389" y="4960617"/>
            <a:ext cx="5248656" cy="2660904"/>
          </a:xfrm>
        </p:spPr>
        <p:txBody>
          <a:bodyPr anchor="b"/>
          <a:lstStyle/>
          <a:p>
            <a:r>
              <a:rPr lang="en-GB" b="1">
                <a:latin typeface="Aharoni" panose="02010803020104030203" pitchFamily="2" charset="-79"/>
                <a:cs typeface="Aharoni" panose="02010803020104030203" pitchFamily="2" charset="-79"/>
              </a:rPr>
              <a:t>Accessibility Across Devices</a:t>
            </a:r>
          </a:p>
          <a:p>
            <a:r>
              <a:rPr lang="en-GB" sz="1600" b="1"/>
              <a:t>Microsoft Word is available on computers, tablets and smartphones, depending on the device and subscription. This allows care coordinators and administrative staff to prepare and review documents in the office, while authorised care staff can access relevant documents when working across different care settings (</a:t>
            </a:r>
            <a:r>
              <a:rPr kumimoji="0" lang="en-US" sz="1600" b="1" i="0" u="none" strike="noStrike" kern="1200" cap="none" spc="0" normalizeH="0" baseline="0" noProof="0">
                <a:ln>
                  <a:noFill/>
                </a:ln>
                <a:solidFill>
                  <a:srgbClr val="36393B"/>
                </a:solidFill>
                <a:effectLst/>
                <a:uLnTx/>
                <a:uFillTx/>
                <a:latin typeface="Avenir Next LT Pro Light"/>
                <a:ea typeface="+mn-ea"/>
                <a:cs typeface="+mn-cs"/>
              </a:rPr>
              <a:t>Rahul,2024). </a:t>
            </a:r>
            <a:endParaRPr lang="en-GB" sz="1600" b="1"/>
          </a:p>
          <a:p>
            <a:r>
              <a:rPr lang="en-GB" b="1">
                <a:latin typeface="Aharoni" panose="02010803020104030203" pitchFamily="2" charset="-79"/>
                <a:cs typeface="Aharoni" panose="02010803020104030203" pitchFamily="2" charset="-79"/>
              </a:rPr>
              <a:t>Offline Accessibility</a:t>
            </a:r>
            <a:endParaRPr lang="en-GB">
              <a:latin typeface="Aharoni" panose="02010803020104030203" pitchFamily="2" charset="-79"/>
              <a:cs typeface="Aharoni" panose="02010803020104030203" pitchFamily="2" charset="-79"/>
            </a:endParaRPr>
          </a:p>
          <a:p>
            <a:r>
              <a:rPr lang="en-GB" sz="1600" b="1"/>
              <a:t>Word can be used offline when the application and files have been made available on the device. This is useful for care workers visiting service users in areas with poor internet access, allowing them to prepare notes or update documents and synchronise changes later when connected (</a:t>
            </a:r>
            <a:r>
              <a:rPr lang="en-US" sz="1600" b="1"/>
              <a:t>Rahul,2024). </a:t>
            </a:r>
            <a:endParaRPr lang="en-GB" sz="1600" b="1"/>
          </a:p>
          <a:p>
            <a:br>
              <a:rPr lang="en-GB"/>
            </a:br>
            <a:br>
              <a:rPr lang="en-GB"/>
            </a:br>
            <a:endParaRPr lang="en-US"/>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l="2541" r="2541"/>
          <a:stretch/>
        </p:blipFill>
        <p:spPr>
          <a:xfrm>
            <a:off x="7680960" y="804672"/>
            <a:ext cx="3475649" cy="5248656"/>
          </a:xfrm>
        </p:spPr>
      </p:pic>
      <p:sp>
        <p:nvSpPr>
          <p:cNvPr id="4" name="Text Placeholder 10">
            <a:extLst>
              <a:ext uri="{FF2B5EF4-FFF2-40B4-BE49-F238E27FC236}">
                <a16:creationId xmlns:a16="http://schemas.microsoft.com/office/drawing/2014/main" id="{104F5115-4987-5C8E-E191-E06A29A553D3}"/>
              </a:ext>
            </a:extLst>
          </p:cNvPr>
          <p:cNvSpPr txBox="1">
            <a:spLocks/>
          </p:cNvSpPr>
          <p:nvPr/>
        </p:nvSpPr>
        <p:spPr>
          <a:xfrm>
            <a:off x="6622354" y="3330533"/>
            <a:ext cx="2121408" cy="2121408"/>
          </a:xfrm>
          <a:prstGeom prst="ellipse">
            <a:avLst/>
          </a:prstGeom>
          <a:solidFill>
            <a:schemeClr val="accent1">
              <a:alpha val="72000"/>
            </a:schemeClr>
          </a:solidFill>
        </p:spPr>
        <p:txBody>
          <a:bodyPr/>
          <a:lstStyle>
            <a:lvl1pPr marL="0" indent="0" algn="l" defTabSz="914400" rtl="0" eaLnBrk="1" latinLnBrk="0" hangingPunct="1">
              <a:lnSpc>
                <a:spcPct val="150000"/>
              </a:lnSpc>
              <a:spcBef>
                <a:spcPts val="1000"/>
              </a:spcBef>
              <a:buFontTx/>
              <a:buNone/>
              <a:defRPr sz="300" b="0" i="0" kern="1200">
                <a:solidFill>
                  <a:schemeClr val="accent1">
                    <a:alpha val="0"/>
                  </a:schemeClr>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US" sz="300" b="0" i="0" u="none" strike="noStrike" kern="1200" cap="none" spc="0" normalizeH="0" baseline="0" noProof="0">
                <a:ln>
                  <a:noFill/>
                </a:ln>
                <a:solidFill>
                  <a:srgbClr val="3AEFCC">
                    <a:alpha val="0"/>
                  </a:srgbClr>
                </a:solidFill>
                <a:effectLst/>
                <a:uLnTx/>
                <a:uFillTx/>
                <a:latin typeface="Avenir Next LT Pro Light"/>
                <a:ea typeface="+mn-ea"/>
                <a:cs typeface="+mn-cs"/>
              </a:rPr>
              <a:t>Click to edit Master text styles</a:t>
            </a:r>
          </a:p>
        </p:txBody>
      </p:sp>
      <p:sp>
        <p:nvSpPr>
          <p:cNvPr id="8" name="Text Placeholder 10">
            <a:extLst>
              <a:ext uri="{FF2B5EF4-FFF2-40B4-BE49-F238E27FC236}">
                <a16:creationId xmlns:a16="http://schemas.microsoft.com/office/drawing/2014/main" id="{1EA969D2-43E7-374C-2BD3-3ED94ADEAE97}"/>
              </a:ext>
            </a:extLst>
          </p:cNvPr>
          <p:cNvSpPr txBox="1">
            <a:spLocks/>
          </p:cNvSpPr>
          <p:nvPr/>
        </p:nvSpPr>
        <p:spPr>
          <a:xfrm>
            <a:off x="10972800" y="1515070"/>
            <a:ext cx="371815" cy="1033272"/>
          </a:xfrm>
          <a:prstGeom prst="rect">
            <a:avLst/>
          </a:prstGeom>
          <a:solidFill>
            <a:schemeClr val="accent1">
              <a:alpha val="83000"/>
            </a:schemeClr>
          </a:solidFill>
        </p:spPr>
        <p:txBody>
          <a:bodyPr/>
          <a:lstStyle>
            <a:lvl1pPr marL="0" indent="0" algn="l" defTabSz="914400" rtl="0" eaLnBrk="1" latinLnBrk="0" hangingPunct="1">
              <a:lnSpc>
                <a:spcPct val="150000"/>
              </a:lnSpc>
              <a:spcBef>
                <a:spcPts val="1000"/>
              </a:spcBef>
              <a:buFontTx/>
              <a:buNone/>
              <a:defRPr sz="300" b="0" i="0" kern="1200">
                <a:solidFill>
                  <a:schemeClr val="accent1">
                    <a:alpha val="0"/>
                  </a:schemeClr>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US" sz="300" b="0" i="0" u="none" strike="noStrike" kern="1200" cap="none" spc="0" normalizeH="0" baseline="0" noProof="0">
                <a:ln>
                  <a:noFill/>
                </a:ln>
                <a:solidFill>
                  <a:srgbClr val="3AEFCC">
                    <a:alpha val="0"/>
                  </a:srgbClr>
                </a:solidFill>
                <a:effectLst/>
                <a:uLnTx/>
                <a:uFillTx/>
                <a:latin typeface="Avenir Next LT Pro Light"/>
                <a:ea typeface="+mn-ea"/>
                <a:cs typeface="+mn-cs"/>
              </a:rPr>
              <a:t>Click to edit Master text styles</a:t>
            </a:r>
          </a:p>
        </p:txBody>
      </p:sp>
      <p:sp>
        <p:nvSpPr>
          <p:cNvPr id="16" name="Slide Number Placeholder 15">
            <a:extLst>
              <a:ext uri="{FF2B5EF4-FFF2-40B4-BE49-F238E27FC236}">
                <a16:creationId xmlns:a16="http://schemas.microsoft.com/office/drawing/2014/main" id="{CCB2D080-C33E-7ABA-4BFC-D6F8F922FF10}"/>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21</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27840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0E8B56C7-C38F-E96E-3C19-8ACF8AF9E716}"/>
              </a:ext>
            </a:extLst>
          </p:cNvPr>
          <p:cNvSpPr>
            <a:spLocks noGrp="1"/>
          </p:cNvSpPr>
          <p:nvPr>
            <p:ph type="subTitle" idx="1"/>
          </p:nvPr>
        </p:nvSpPr>
        <p:spPr>
          <a:xfrm>
            <a:off x="6713073" y="332724"/>
            <a:ext cx="3995928" cy="1956816"/>
          </a:xfrm>
        </p:spPr>
        <p:txBody>
          <a:bodyPr/>
          <a:lstStyle/>
          <a:p>
            <a:r>
              <a:rPr lang="en-GB" sz="1600" b="1">
                <a:latin typeface="Aharoni" panose="02010803020104030203" pitchFamily="2" charset="-79"/>
                <a:cs typeface="Aharoni" panose="02010803020104030203" pitchFamily="2" charset="-79"/>
              </a:rPr>
              <a:t>Strong Collaboration Features</a:t>
            </a:r>
            <a:endParaRPr lang="en-GB" sz="1600">
              <a:latin typeface="Aharoni" panose="02010803020104030203" pitchFamily="2" charset="-79"/>
              <a:cs typeface="Aharoni" panose="02010803020104030203" pitchFamily="2" charset="-79"/>
            </a:endParaRPr>
          </a:p>
          <a:p>
            <a:r>
              <a:rPr lang="en-GB" sz="1600" b="1"/>
              <a:t>Through Microsoft 365, authorised staff can collaborate on shared Word documents, leave comments and use Track Changes to review edits. This helps nurses, senior care workers and care coordinators keep guidance and procedures up to date, reducing conflicting versions and missed updates (</a:t>
            </a:r>
            <a:r>
              <a:rPr lang="en-US" sz="1600" b="1"/>
              <a:t>Agrawal, 2016). </a:t>
            </a:r>
            <a:endParaRPr lang="en-GB" sz="1600" b="1"/>
          </a:p>
          <a:p>
            <a:r>
              <a:rPr lang="en-GB" sz="1600" b="1">
                <a:latin typeface="Aharoni" panose="02010803020104030203" pitchFamily="2" charset="-79"/>
                <a:cs typeface="Aharoni" panose="02010803020104030203" pitchFamily="2" charset="-79"/>
              </a:rPr>
              <a:t>Document Protection</a:t>
            </a:r>
            <a:endParaRPr lang="en-GB" sz="1600">
              <a:latin typeface="Aharoni" panose="02010803020104030203" pitchFamily="2" charset="-79"/>
              <a:cs typeface="Aharoni" panose="02010803020104030203" pitchFamily="2" charset="-79"/>
            </a:endParaRPr>
          </a:p>
          <a:p>
            <a:r>
              <a:rPr lang="en-GB" sz="1600" b="1"/>
              <a:t>Word offers password protection and restrictions on editing, helping Ashford protect confidential documents from unauthorised access or changes. This is particularly important when handling sensitive service-user information. Staff must also follow the organisation’s wider access-control and data protection procedures (</a:t>
            </a:r>
            <a:r>
              <a:rPr lang="en-US" sz="1600" b="1"/>
              <a:t>SriAdi ,2020).</a:t>
            </a:r>
          </a:p>
        </p:txBody>
      </p:sp>
    </p:spTree>
    <p:extLst>
      <p:ext uri="{BB962C8B-B14F-4D97-AF65-F5344CB8AC3E}">
        <p14:creationId xmlns:p14="http://schemas.microsoft.com/office/powerpoint/2010/main" val="252161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 calcmode="lin" valueType="num">
                                      <p:cBhvr additive="base">
                                        <p:cTn id="2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99B628-F928-EB03-1259-29133F5B2123}"/>
              </a:ext>
            </a:extLst>
          </p:cNvPr>
          <p:cNvSpPr>
            <a:spLocks noGrp="1"/>
          </p:cNvSpPr>
          <p:nvPr>
            <p:ph type="ctrTitle"/>
          </p:nvPr>
        </p:nvSpPr>
        <p:spPr>
          <a:xfrm>
            <a:off x="452973" y="1715249"/>
            <a:ext cx="6757416" cy="3427502"/>
          </a:xfrm>
        </p:spPr>
        <p:txBody>
          <a:bodyPr/>
          <a:lstStyle/>
          <a:p>
            <a:r>
              <a:rPr lang="en-GB" sz="3200"/>
              <a:t>Disadvantages of using word at Ashford Community Care Service</a:t>
            </a:r>
            <a:br>
              <a:rPr lang="en-GB" sz="3200"/>
            </a:br>
            <a:endParaRPr lang="en-GB" sz="3200"/>
          </a:p>
        </p:txBody>
      </p:sp>
      <p:sp>
        <p:nvSpPr>
          <p:cNvPr id="4" name="Slide Number Placeholder 3">
            <a:extLst>
              <a:ext uri="{FF2B5EF4-FFF2-40B4-BE49-F238E27FC236}">
                <a16:creationId xmlns:a16="http://schemas.microsoft.com/office/drawing/2014/main" id="{45A84E78-6BFC-AB0E-3015-2AC1A32BB629}"/>
              </a:ext>
            </a:extLst>
          </p:cNvPr>
          <p:cNvSpPr>
            <a:spLocks noGrp="1"/>
          </p:cNvSpPr>
          <p:nvPr>
            <p:ph type="sldNum" sz="quarter" idx="4294967295"/>
          </p:nvPr>
        </p:nvSpPr>
        <p:spPr>
          <a:xfrm rot="16200000">
            <a:off x="11623675" y="6381750"/>
            <a:ext cx="568325" cy="38417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23</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223880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FE5F26E-C567-B48E-B7BF-734FEC5C6910}"/>
              </a:ext>
            </a:extLst>
          </p:cNvPr>
          <p:cNvSpPr>
            <a:spLocks noGrp="1"/>
          </p:cNvSpPr>
          <p:nvPr>
            <p:ph type="subTitle" idx="1"/>
          </p:nvPr>
        </p:nvSpPr>
        <p:spPr>
          <a:xfrm>
            <a:off x="6565588" y="214736"/>
            <a:ext cx="3995928" cy="1956816"/>
          </a:xfrm>
        </p:spPr>
        <p:txBody>
          <a:bodyPr/>
          <a:lstStyle/>
          <a:p>
            <a:r>
              <a:rPr lang="en-GB" b="1">
                <a:latin typeface="Aharoni" panose="02010803020104030203" pitchFamily="2" charset="-79"/>
                <a:cs typeface="Aharoni" panose="02010803020104030203" pitchFamily="2" charset="-79"/>
              </a:rPr>
              <a:t>Dependence on staff accuracy</a:t>
            </a:r>
          </a:p>
          <a:p>
            <a:r>
              <a:rPr lang="en-GB" sz="1600" b="1"/>
              <a:t>Staff can be prone to making mistakes or entering data in the wrong field incomplete or lack up-to-date information which could which could create a delay e.g.: a patient may not receive the correct if it's not been updated on the system, unless Ashford introduces standardised templates, training and record-review procedures (Microsoft </a:t>
            </a:r>
            <a:r>
              <a:rPr lang="en-GB" sz="1600" b="1" err="1"/>
              <a:t>n.d</a:t>
            </a:r>
            <a:r>
              <a:rPr lang="en-GB" sz="1600" b="1"/>
              <a:t>).</a:t>
            </a:r>
          </a:p>
          <a:p>
            <a:pPr>
              <a:buNone/>
            </a:pPr>
            <a:r>
              <a:rPr lang="en-GB" b="1">
                <a:latin typeface="Aharoni" panose="02010803020104030203" pitchFamily="2" charset="-79"/>
                <a:cs typeface="Aharoni" panose="02010803020104030203" pitchFamily="2" charset="-79"/>
              </a:rPr>
              <a:t>Collaboration depends on the right setup</a:t>
            </a:r>
          </a:p>
          <a:p>
            <a:pPr>
              <a:buNone/>
            </a:pPr>
            <a:r>
              <a:rPr lang="en-GB" sz="1600" b="1"/>
              <a:t>Real-time co-authoring requires supported software and suitable shared storage, such as OneDrive or SharePoint. Staff working offline cannot see other people's latest changes immediately, and conflicting edits may need resolving after reconnection (</a:t>
            </a:r>
            <a:r>
              <a:rPr lang="en-US" sz="1600" b="1"/>
              <a:t>Keerthika, 2026).  </a:t>
            </a:r>
            <a:endParaRPr lang="en-GB" sz="1600" b="1"/>
          </a:p>
          <a:p>
            <a:endParaRPr lang="en-GB" sz="1600"/>
          </a:p>
          <a:p>
            <a:endParaRPr lang="en-GB" sz="1600"/>
          </a:p>
          <a:p>
            <a:endParaRPr lang="en-GB"/>
          </a:p>
          <a:p>
            <a:endParaRPr lang="en-GB"/>
          </a:p>
          <a:p>
            <a:endParaRPr lang="en-GB"/>
          </a:p>
        </p:txBody>
      </p:sp>
    </p:spTree>
    <p:extLst>
      <p:ext uri="{BB962C8B-B14F-4D97-AF65-F5344CB8AC3E}">
        <p14:creationId xmlns:p14="http://schemas.microsoft.com/office/powerpoint/2010/main" val="559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4DF6579-428E-C9F3-CA49-4EAA56C1C2A4}"/>
              </a:ext>
            </a:extLst>
          </p:cNvPr>
          <p:cNvSpPr>
            <a:spLocks noGrp="1"/>
          </p:cNvSpPr>
          <p:nvPr>
            <p:ph type="subTitle" idx="1"/>
          </p:nvPr>
        </p:nvSpPr>
        <p:spPr>
          <a:xfrm>
            <a:off x="6545925" y="185240"/>
            <a:ext cx="3995928" cy="1956816"/>
          </a:xfrm>
        </p:spPr>
        <p:txBody>
          <a:bodyPr/>
          <a:lstStyle/>
          <a:p>
            <a:r>
              <a:rPr lang="en-GB" sz="1600" b="1">
                <a:latin typeface="Aharoni" panose="02010803020104030203" pitchFamily="2" charset="-79"/>
                <a:cs typeface="Aharoni" panose="02010803020104030203" pitchFamily="2" charset="-79"/>
              </a:rPr>
              <a:t>Not designed as a care-record management system</a:t>
            </a:r>
          </a:p>
          <a:p>
            <a:r>
              <a:rPr lang="en-GB" sz="1600" b="1"/>
              <a:t>Word is primarily a word-processing application, not a dedicated care management database. Staff may struggle to search, organise and retrieve large volumes of individual care records consistently. Ashford would benefit from a structured system designed for care documentation (Co</a:t>
            </a:r>
            <a:r>
              <a:rPr lang="en-US" sz="1600" b="1"/>
              <a:t>ico,2024). </a:t>
            </a:r>
            <a:endParaRPr lang="en-GB" sz="1600" b="1"/>
          </a:p>
          <a:p>
            <a:endParaRPr lang="en-GB" sz="1200"/>
          </a:p>
          <a:p>
            <a:r>
              <a:rPr lang="en-GB" sz="1600" b="1"/>
              <a:t> </a:t>
            </a:r>
            <a:r>
              <a:rPr lang="en-GB" sz="1600" b="1">
                <a:latin typeface="Aharoni" panose="02010803020104030203" pitchFamily="2" charset="-79"/>
                <a:cs typeface="Aharoni" panose="02010803020104030203" pitchFamily="2" charset="-79"/>
              </a:rPr>
              <a:t>Confidentiality and data protection risks</a:t>
            </a:r>
          </a:p>
          <a:p>
            <a:r>
              <a:rPr lang="en-GB" sz="1600" b="1"/>
              <a:t>Care records can contain health information, which is classified. Documents stored or shared incorrectly could expose sensitive information. Password protection helps, but staff also need appropriate permissions, secure storage, access (co</a:t>
            </a:r>
            <a:r>
              <a:rPr lang="en-US" sz="1600" b="1"/>
              <a:t>ico,2024). </a:t>
            </a:r>
            <a:endParaRPr lang="en-GB" sz="1600" b="1"/>
          </a:p>
          <a:p>
            <a:endParaRPr lang="en-GB" sz="1600"/>
          </a:p>
          <a:p>
            <a:endParaRPr lang="en-GB"/>
          </a:p>
        </p:txBody>
      </p:sp>
    </p:spTree>
    <p:extLst>
      <p:ext uri="{BB962C8B-B14F-4D97-AF65-F5344CB8AC3E}">
        <p14:creationId xmlns:p14="http://schemas.microsoft.com/office/powerpoint/2010/main" val="365312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C097A-775B-08E5-6C81-5BA1BCE9ACD7}"/>
              </a:ext>
            </a:extLst>
          </p:cNvPr>
          <p:cNvSpPr>
            <a:spLocks noGrp="1"/>
          </p:cNvSpPr>
          <p:nvPr>
            <p:ph type="title"/>
          </p:nvPr>
        </p:nvSpPr>
        <p:spPr>
          <a:xfrm>
            <a:off x="850392" y="0"/>
            <a:ext cx="10122632" cy="1307592"/>
          </a:xfrm>
        </p:spPr>
        <p:txBody>
          <a:bodyPr/>
          <a:lstStyle/>
          <a:p>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58037C43-2A58-4D8F-4B88-9D5CBE782944}"/>
              </a:ext>
            </a:extLst>
          </p:cNvPr>
          <p:cNvSpPr>
            <a:spLocks noGrp="1"/>
          </p:cNvSpPr>
          <p:nvPr>
            <p:ph sz="half" idx="2"/>
          </p:nvPr>
        </p:nvSpPr>
        <p:spPr>
          <a:xfrm>
            <a:off x="702908" y="1307592"/>
            <a:ext cx="10085832" cy="1426464"/>
          </a:xfrm>
        </p:spPr>
        <p:txBody>
          <a:bodyPr/>
          <a:lstStyle/>
          <a:p>
            <a:r>
              <a:rPr lang="en-US" sz="1400"/>
              <a:t>Rahul (2024). </a:t>
            </a:r>
            <a:r>
              <a:rPr lang="en-US" sz="1400" i="1"/>
              <a:t>Top 3 benefits of Microsoft word processing</a:t>
            </a:r>
            <a:r>
              <a:rPr lang="en-US" sz="1400"/>
              <a:t>. Available at: </a:t>
            </a:r>
            <a:r>
              <a:rPr lang="en-US" sz="1400">
                <a:hlinkClick r:id="rId3"/>
              </a:rPr>
              <a:t>https://inputix.com/blog/top-3-benefits-of-microsoft-word-processing/</a:t>
            </a:r>
            <a:r>
              <a:rPr lang="en-US" sz="1400"/>
              <a:t>  (Accessed: 11 Oct. 2026)</a:t>
            </a:r>
          </a:p>
          <a:p>
            <a:r>
              <a:rPr lang="en-US" sz="1400"/>
              <a:t>Agrawal, S. (2016</a:t>
            </a:r>
            <a:r>
              <a:rPr lang="en-US" sz="1400" i="1"/>
              <a:t>). Benefit of MS word in an organization </a:t>
            </a:r>
            <a:r>
              <a:rPr lang="en-US" sz="1400"/>
              <a:t>Available at: https://www.slideshare.net/slideshow/benefit-of-ms-word-in-an-organisation/69543069   (Accessed: 11 Oct. 2026)</a:t>
            </a:r>
            <a:endParaRPr lang="en-GB" sz="1400"/>
          </a:p>
          <a:p>
            <a:r>
              <a:rPr lang="en-US" sz="1400"/>
              <a:t>SriAdi4277 (2020). </a:t>
            </a:r>
            <a:r>
              <a:rPr lang="en-US" sz="1400" i="1"/>
              <a:t>Write 10 advantages of </a:t>
            </a:r>
            <a:r>
              <a:rPr lang="en-US" sz="1400" i="1" err="1"/>
              <a:t>ms</a:t>
            </a:r>
            <a:r>
              <a:rPr lang="en-US" sz="1400" i="1"/>
              <a:t> word</a:t>
            </a:r>
            <a:r>
              <a:rPr lang="en-US" sz="1400"/>
              <a:t> Available at:  https://brainly.in/question/17320387  (Accessed: 11 Oct 2026)</a:t>
            </a:r>
            <a:endParaRPr lang="en-US" sz="1400" noProof="0"/>
          </a:p>
          <a:p>
            <a:r>
              <a:rPr lang="en-GB" sz="1400"/>
              <a:t>Microsoft (n.d.) </a:t>
            </a:r>
            <a:r>
              <a:rPr lang="en-GB" sz="1400" i="1"/>
              <a:t>Can I work offline?</a:t>
            </a:r>
            <a:r>
              <a:rPr lang="en-GB" sz="1400"/>
              <a:t> </a:t>
            </a:r>
            <a:r>
              <a:rPr lang="en-GB" sz="1400" i="1"/>
              <a:t>Microsoft Support</a:t>
            </a:r>
            <a:r>
              <a:rPr lang="en-GB" sz="1400"/>
              <a:t>. Available at: </a:t>
            </a:r>
            <a:r>
              <a:rPr lang="en-GB" sz="1400">
                <a:hlinkClick r:id="rId4"/>
              </a:rPr>
              <a:t>https://support.microsoft.com/en-us/word/can-i-work-offline</a:t>
            </a:r>
            <a:r>
              <a:rPr lang="en-GB" sz="1400"/>
              <a:t> (Accessed: 10 October 2026)</a:t>
            </a:r>
          </a:p>
          <a:p>
            <a:r>
              <a:rPr lang="en-GB" sz="1400"/>
              <a:t>Microsoft (n.d.) </a:t>
            </a:r>
            <a:r>
              <a:rPr lang="en-GB" sz="1400" i="1"/>
              <a:t>Protect a Word document with a password</a:t>
            </a:r>
            <a:r>
              <a:rPr lang="en-GB" sz="1400"/>
              <a:t>. Microsoft Support. Available at: </a:t>
            </a:r>
            <a:r>
              <a:rPr lang="en-GB" sz="1400">
                <a:hlinkClick r:id="rId5"/>
              </a:rPr>
              <a:t>https://support.microsoft.com/en-us/word/protect-a-word-document-with-a-password</a:t>
            </a:r>
            <a:r>
              <a:rPr lang="en-GB" sz="1400"/>
              <a:t> (Accessed: 10 October 2026)</a:t>
            </a:r>
          </a:p>
          <a:p>
            <a:r>
              <a:rPr lang="en-GB" sz="1400"/>
              <a:t>Microsoft (n.d.) </a:t>
            </a:r>
            <a:r>
              <a:rPr lang="en-GB" sz="1400" i="1"/>
              <a:t>Collaborate in Word</a:t>
            </a:r>
            <a:r>
              <a:rPr lang="en-GB" sz="1400"/>
              <a:t>. </a:t>
            </a:r>
            <a:r>
              <a:rPr lang="en-GB" sz="1400" i="1"/>
              <a:t>Microsoft Support</a:t>
            </a:r>
            <a:r>
              <a:rPr lang="en-GB" sz="1400"/>
              <a:t>. Available at: </a:t>
            </a:r>
            <a:r>
              <a:rPr lang="en-GB" sz="1400">
                <a:hlinkClick r:id="rId6"/>
              </a:rPr>
              <a:t>https://support.microsoft.com/en-us/word/training/collaborate-in-word</a:t>
            </a:r>
            <a:r>
              <a:rPr lang="en-GB" sz="1400"/>
              <a:t> (Accessed: 10 October 2026)</a:t>
            </a:r>
            <a:endParaRPr lang="en-GB" sz="1400" i="1"/>
          </a:p>
          <a:p>
            <a:r>
              <a:rPr lang="en-GB" sz="1400" i="1"/>
              <a:t>Information Commissioner's Office (ICO) (n.d.) What is special category data? </a:t>
            </a:r>
            <a:r>
              <a:rPr lang="en-GB" sz="1400"/>
              <a:t>Available at</a:t>
            </a:r>
            <a:r>
              <a:rPr lang="en-GB" sz="1400" i="1"/>
              <a:t>: </a:t>
            </a:r>
            <a:r>
              <a:rPr lang="en-GB" sz="1400" i="1">
                <a:hlinkClick r:id="rId7"/>
              </a:rPr>
              <a:t>https://ico.org.uk/for-organisations/uk-gdpr-guidance-and-resources/lawful-basis/special-category-data/what-is-special-category-data/</a:t>
            </a:r>
            <a:r>
              <a:rPr lang="en-GB" sz="1400" i="1"/>
              <a:t> </a:t>
            </a:r>
            <a:r>
              <a:rPr lang="en-GB" sz="1400"/>
              <a:t>(Accessed</a:t>
            </a:r>
            <a:r>
              <a:rPr lang="en-GB" sz="1400" i="1"/>
              <a:t>: </a:t>
            </a:r>
            <a:r>
              <a:rPr lang="en-GB" sz="1400"/>
              <a:t>10 October 2026)</a:t>
            </a:r>
          </a:p>
          <a:p>
            <a:r>
              <a:rPr lang="en-US" sz="1400" err="1"/>
              <a:t>KeerthikaMsft</a:t>
            </a:r>
            <a:r>
              <a:rPr lang="en-US" sz="1400"/>
              <a:t> (2026). </a:t>
            </a:r>
            <a:r>
              <a:rPr lang="en-US" sz="1400" i="1"/>
              <a:t>Can I work offline? </a:t>
            </a:r>
            <a:r>
              <a:rPr lang="en-US" sz="1400"/>
              <a:t> Available at: </a:t>
            </a:r>
            <a:r>
              <a:rPr lang="en-US" sz="1400">
                <a:solidFill>
                  <a:schemeClr val="tx2"/>
                </a:solidFill>
              </a:rPr>
              <a:t>https://support.microsoft.com/en-us/word/can-i-work-offline (</a:t>
            </a:r>
            <a:r>
              <a:rPr lang="en-US" sz="1400"/>
              <a:t>Accessed :11 Oct 2026)</a:t>
            </a:r>
            <a:endParaRPr lang="en-GB" sz="1400" i="1"/>
          </a:p>
          <a:p>
            <a:endParaRPr lang="en-GB" sz="1400" i="1"/>
          </a:p>
          <a:p>
            <a:pPr lvl="0"/>
            <a:endParaRPr lang="en-US" sz="1400" noProof="0"/>
          </a:p>
          <a:p>
            <a:pPr lvl="0"/>
            <a:endParaRPr lang="en-US" sz="1400" noProof="0"/>
          </a:p>
          <a:p>
            <a:pPr lvl="0"/>
            <a:endParaRPr lang="en-US" noProof="0"/>
          </a:p>
        </p:txBody>
      </p:sp>
      <p:sp>
        <p:nvSpPr>
          <p:cNvPr id="5" name="Slide Number Placeholder 4">
            <a:extLst>
              <a:ext uri="{FF2B5EF4-FFF2-40B4-BE49-F238E27FC236}">
                <a16:creationId xmlns:a16="http://schemas.microsoft.com/office/drawing/2014/main" id="{9CE23B6C-8A52-6407-0C43-F01FB97CFD97}"/>
              </a:ext>
            </a:extLst>
          </p:cNvPr>
          <p:cNvSpPr>
            <a:spLocks noGrp="1"/>
          </p:cNvSpPr>
          <p:nvPr>
            <p:ph type="sldNum" sz="quarter" idx="11"/>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64299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47630-8B06-05F3-1500-DAA251D7EAF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22061F-1460-7F6C-C1AE-B65907CDE3E8}"/>
              </a:ext>
            </a:extLst>
          </p:cNvPr>
          <p:cNvSpPr>
            <a:spLocks noGrp="1"/>
          </p:cNvSpPr>
          <p:nvPr>
            <p:ph sz="half" idx="2"/>
          </p:nvPr>
        </p:nvSpPr>
        <p:spPr>
          <a:xfrm>
            <a:off x="7542321" y="4864605"/>
            <a:ext cx="858665" cy="1426464"/>
          </a:xfrm>
        </p:spPr>
        <p:txBody>
          <a:bodyPr/>
          <a:lstStyle/>
          <a:p>
            <a:endParaRPr lang="en-GB" dirty="0"/>
          </a:p>
        </p:txBody>
      </p:sp>
      <p:sp>
        <p:nvSpPr>
          <p:cNvPr id="4" name="Content Placeholder 3">
            <a:extLst>
              <a:ext uri="{FF2B5EF4-FFF2-40B4-BE49-F238E27FC236}">
                <a16:creationId xmlns:a16="http://schemas.microsoft.com/office/drawing/2014/main" id="{DB19BF5B-9E49-8B95-37E8-679EEB3D189E}"/>
              </a:ext>
            </a:extLst>
          </p:cNvPr>
          <p:cNvSpPr>
            <a:spLocks noGrp="1"/>
          </p:cNvSpPr>
          <p:nvPr>
            <p:ph sz="half" idx="12"/>
          </p:nvPr>
        </p:nvSpPr>
        <p:spPr>
          <a:xfrm>
            <a:off x="887191" y="1837944"/>
            <a:ext cx="10122631" cy="3616670"/>
          </a:xfrm>
        </p:spPr>
        <p:txBody>
          <a:bodyPr/>
          <a:lstStyle/>
          <a:p>
            <a:r>
              <a:rPr lang="en-GB" dirty="0"/>
              <a:t>co</a:t>
            </a:r>
            <a:r>
              <a:rPr lang="en-US" dirty="0"/>
              <a:t>ico.org.uk. (2024). </a:t>
            </a:r>
            <a:r>
              <a:rPr lang="en-US" i="1" dirty="0"/>
              <a:t>What is special category data</a:t>
            </a:r>
            <a:r>
              <a:rPr lang="en-US" dirty="0"/>
              <a:t>?  Available at: </a:t>
            </a:r>
          </a:p>
          <a:p>
            <a:r>
              <a:rPr lang="en-US" dirty="0">
                <a:solidFill>
                  <a:schemeClr val="tx2"/>
                </a:solidFill>
              </a:rPr>
              <a:t>https://ico.org.uk/for-organisations/uk-gdpr-guidance-and-resources/lawful-basis/special-category-data/what-is-special-category-dat</a:t>
            </a:r>
            <a:r>
              <a:rPr lang="en-US" dirty="0"/>
              <a:t>a (Accessed:: 11 Oct 2026)</a:t>
            </a:r>
            <a:endParaRPr lang="en-GB" dirty="0"/>
          </a:p>
          <a:p>
            <a:r>
              <a:rPr lang="en-US" dirty="0"/>
              <a:t>SriAdi4277, (2020). </a:t>
            </a:r>
            <a:r>
              <a:rPr lang="en-US" i="1" dirty="0"/>
              <a:t>Write 10 advantages of </a:t>
            </a:r>
            <a:r>
              <a:rPr lang="en-US" i="1" dirty="0" err="1"/>
              <a:t>ms</a:t>
            </a:r>
            <a:r>
              <a:rPr lang="en-US" i="1" dirty="0"/>
              <a:t> word</a:t>
            </a:r>
            <a:r>
              <a:rPr lang="en-US" dirty="0"/>
              <a:t>. Available at:  </a:t>
            </a:r>
            <a:r>
              <a:rPr lang="en-US" dirty="0">
                <a:solidFill>
                  <a:schemeClr val="tx2"/>
                </a:solidFill>
              </a:rPr>
              <a:t>https://brainly.in/queston/17320387  (</a:t>
            </a:r>
            <a:r>
              <a:rPr lang="en-US" dirty="0"/>
              <a:t>Accessed:11 Oct 2026)</a:t>
            </a:r>
          </a:p>
          <a:p>
            <a:r>
              <a:rPr lang="en-US" dirty="0"/>
              <a:t>Agrawal, S. (2016). </a:t>
            </a:r>
            <a:r>
              <a:rPr lang="en-US" i="1" dirty="0"/>
              <a:t>Benefit of MS word in an </a:t>
            </a:r>
            <a:r>
              <a:rPr lang="en-US" i="1" dirty="0" err="1"/>
              <a:t>organisation</a:t>
            </a:r>
            <a:r>
              <a:rPr lang="en-US" dirty="0"/>
              <a:t>.  Available at: </a:t>
            </a:r>
            <a:r>
              <a:rPr lang="en-US" dirty="0">
                <a:solidFill>
                  <a:schemeClr val="tx2"/>
                </a:solidFill>
              </a:rPr>
              <a:t>https://www.slideshare.net/slideshow/benefit-of-ms-word-in-an-organisation/69543069</a:t>
            </a:r>
            <a:r>
              <a:rPr lang="en-US" dirty="0"/>
              <a:t>  (Accessed : 11 Oct 2026)</a:t>
            </a:r>
          </a:p>
          <a:p>
            <a:endParaRPr lang="en-GB" dirty="0"/>
          </a:p>
        </p:txBody>
      </p:sp>
      <p:sp>
        <p:nvSpPr>
          <p:cNvPr id="5" name="Slide Number Placeholder 4">
            <a:extLst>
              <a:ext uri="{FF2B5EF4-FFF2-40B4-BE49-F238E27FC236}">
                <a16:creationId xmlns:a16="http://schemas.microsoft.com/office/drawing/2014/main" id="{54914952-DD83-DAB0-8C01-417515B7FC5D}"/>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27</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063340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5300-AC43-F396-6E83-73A31578C20E}"/>
              </a:ext>
            </a:extLst>
          </p:cNvPr>
          <p:cNvSpPr>
            <a:spLocks noGrp="1"/>
          </p:cNvSpPr>
          <p:nvPr>
            <p:ph type="title"/>
          </p:nvPr>
        </p:nvSpPr>
        <p:spPr>
          <a:xfrm>
            <a:off x="847383" y="1106424"/>
            <a:ext cx="6839712" cy="1746504"/>
          </a:xfrm>
        </p:spPr>
        <p:txBody>
          <a:bodyPr anchor="b">
            <a:normAutofit/>
          </a:bodyPr>
          <a:lstStyle/>
          <a:p>
            <a:r>
              <a:rPr lang="en-US" sz="3000" dirty="0"/>
              <a:t>Implementation of Microsoft365 word in care related documents </a:t>
            </a:r>
          </a:p>
        </p:txBody>
      </p:sp>
      <p:sp>
        <p:nvSpPr>
          <p:cNvPr id="3" name="Subtitle 2">
            <a:extLst>
              <a:ext uri="{FF2B5EF4-FFF2-40B4-BE49-F238E27FC236}">
                <a16:creationId xmlns:a16="http://schemas.microsoft.com/office/drawing/2014/main" id="{6A3BE460-3185-CD59-0215-356A228DF2B6}"/>
              </a:ext>
            </a:extLst>
          </p:cNvPr>
          <p:cNvSpPr>
            <a:spLocks noGrp="1"/>
          </p:cNvSpPr>
          <p:nvPr>
            <p:ph type="body" idx="1"/>
          </p:nvPr>
        </p:nvSpPr>
        <p:spPr>
          <a:xfrm>
            <a:off x="850392" y="3236976"/>
            <a:ext cx="5248656" cy="2660904"/>
          </a:xfrm>
        </p:spPr>
        <p:txBody>
          <a:bodyPr>
            <a:normAutofit/>
          </a:bodyPr>
          <a:lstStyle/>
          <a:p>
            <a:endParaRPr lang="en-US" dirty="0"/>
          </a:p>
          <a:p>
            <a:endParaRPr lang="en-US" dirty="0"/>
          </a:p>
          <a:p>
            <a:r>
              <a:rPr lang="en-US" dirty="0"/>
              <a:t>        </a:t>
            </a:r>
            <a:r>
              <a:rPr lang="en-US" b="1" i="1" dirty="0"/>
              <a:t>Munazza Junaid (2611260)</a:t>
            </a:r>
          </a:p>
        </p:txBody>
      </p:sp>
      <p:pic>
        <p:nvPicPr>
          <p:cNvPr id="17" name="Picture Placeholder 16">
            <a:extLst>
              <a:ext uri="{FF2B5EF4-FFF2-40B4-BE49-F238E27FC236}">
                <a16:creationId xmlns:a16="http://schemas.microsoft.com/office/drawing/2014/main" id="{BD1C3DC1-4A81-B192-ABD1-D896D73293AE}"/>
              </a:ext>
            </a:extLst>
          </p:cNvPr>
          <p:cNvPicPr>
            <a:picLocks noGrp="1" noChangeAspect="1"/>
          </p:cNvPicPr>
          <p:nvPr>
            <p:ph type="pic" sz="quarter" idx="12"/>
          </p:nvPr>
        </p:nvPicPr>
        <p:blipFill>
          <a:blip r:embed="rId2">
            <a:extLst>
              <a:ext uri="{837473B0-CC2E-450A-ABE3-18F120FF3D39}">
                <a1611:picAttrSrcUrl xmlns:a1611="http://schemas.microsoft.com/office/drawing/2016/11/main" r:id="rId3"/>
              </a:ext>
            </a:extLst>
          </a:blip>
          <a:srcRect l="32510" r="30407" b="2"/>
          <a:stretch>
            <a:fillRect/>
          </a:stretch>
        </p:blipFill>
        <p:spPr>
          <a:xfrm>
            <a:off x="7680960" y="804672"/>
            <a:ext cx="3475649" cy="5248656"/>
          </a:xfrm>
          <a:noFill/>
        </p:spPr>
      </p:pic>
      <p:sp>
        <p:nvSpPr>
          <p:cNvPr id="24" name="Slide Number Placeholder 4">
            <a:extLst>
              <a:ext uri="{FF2B5EF4-FFF2-40B4-BE49-F238E27FC236}">
                <a16:creationId xmlns:a16="http://schemas.microsoft.com/office/drawing/2014/main" id="{BA675C35-70D0-42D0-DCB9-C3E54A646873}"/>
              </a:ext>
            </a:extLst>
          </p:cNvPr>
          <p:cNvSpPr>
            <a:spLocks noGrp="1"/>
          </p:cNvSpPr>
          <p:nvPr>
            <p:ph type="sldNum" sz="quarter" idx="11"/>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28</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262192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8CA0173-29FD-AFA2-C4D4-F4CAD9BFA91B}"/>
              </a:ext>
            </a:extLst>
          </p:cNvPr>
          <p:cNvSpPr>
            <a:spLocks noGrp="1"/>
          </p:cNvSpPr>
          <p:nvPr>
            <p:ph type="title"/>
          </p:nvPr>
        </p:nvSpPr>
        <p:spPr>
          <a:xfrm>
            <a:off x="6696221" y="640080"/>
            <a:ext cx="5029200" cy="2157984"/>
          </a:xfrm>
        </p:spPr>
        <p:txBody>
          <a:bodyPr anchor="b">
            <a:normAutofit/>
          </a:bodyPr>
          <a:lstStyle/>
          <a:p>
            <a:r>
              <a:rPr lang="en-US" dirty="0"/>
              <a:t>Identifying inefficiencies in care documents</a:t>
            </a:r>
          </a:p>
        </p:txBody>
      </p:sp>
      <p:pic>
        <p:nvPicPr>
          <p:cNvPr id="14" name="Picture Placeholder 13">
            <a:extLst>
              <a:ext uri="{FF2B5EF4-FFF2-40B4-BE49-F238E27FC236}">
                <a16:creationId xmlns:a16="http://schemas.microsoft.com/office/drawing/2014/main" id="{B603978A-003D-ECA6-02D2-260C6A3BC3F4}"/>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l="17005" r="17005"/>
          <a:stretch/>
        </p:blipFill>
        <p:spPr>
          <a:xfrm>
            <a:off x="898224" y="352425"/>
            <a:ext cx="4597556" cy="5549900"/>
          </a:xfrm>
          <a:noFill/>
        </p:spPr>
      </p:pic>
      <p:graphicFrame>
        <p:nvGraphicFramePr>
          <p:cNvPr id="3" name="Content Placeholder 2">
            <a:extLst>
              <a:ext uri="{FF2B5EF4-FFF2-40B4-BE49-F238E27FC236}">
                <a16:creationId xmlns:a16="http://schemas.microsoft.com/office/drawing/2014/main" id="{A8D6D133-E3AE-B04C-8863-D6D84A55B847}"/>
              </a:ext>
            </a:extLst>
          </p:cNvPr>
          <p:cNvGraphicFramePr>
            <a:graphicFrameLocks noGrp="1"/>
          </p:cNvGraphicFramePr>
          <p:nvPr>
            <p:ph idx="1"/>
            <p:extLst>
              <p:ext uri="{D42A27DB-BD31-4B8C-83A1-F6EECF244321}">
                <p14:modId xmlns:p14="http://schemas.microsoft.com/office/powerpoint/2010/main" val="2386037048"/>
              </p:ext>
            </p:extLst>
          </p:nvPr>
        </p:nvGraphicFramePr>
        <p:xfrm>
          <a:off x="6223820" y="2949677"/>
          <a:ext cx="5348748" cy="32860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1" name="Slide Number Placeholder 4">
            <a:extLst>
              <a:ext uri="{FF2B5EF4-FFF2-40B4-BE49-F238E27FC236}">
                <a16:creationId xmlns:a16="http://schemas.microsoft.com/office/drawing/2014/main" id="{BB61557C-9261-D8FB-AD24-4E2DDE5704CA}"/>
              </a:ext>
            </a:extLst>
          </p:cNvPr>
          <p:cNvSpPr>
            <a:spLocks noGrp="1"/>
          </p:cNvSpPr>
          <p:nvPr>
            <p:ph type="sldNum" sz="quarter" idx="13"/>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29</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612500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a:off x="337450" y="327906"/>
            <a:ext cx="4037905" cy="2157984"/>
          </a:xfrm>
        </p:spPr>
        <p:txBody>
          <a:bodyPr>
            <a:normAutofit fontScale="90000"/>
          </a:bodyPr>
          <a:lstStyle/>
          <a:p>
            <a:r>
              <a:rPr lang="en-US" dirty="0"/>
              <a:t>Core Features For care document management</a:t>
            </a:r>
          </a:p>
        </p:txBody>
      </p:sp>
      <p:pic>
        <p:nvPicPr>
          <p:cNvPr id="6" name="Picture Placeholder 5">
            <a:extLst>
              <a:ext uri="{FF2B5EF4-FFF2-40B4-BE49-F238E27FC236}">
                <a16:creationId xmlns:a16="http://schemas.microsoft.com/office/drawing/2014/main" id="{0DF372F1-7F97-B4CF-2B44-6B8C47D2A248}"/>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12335" r="12335"/>
          <a:stretch>
            <a:fillRect/>
          </a:stretch>
        </p:blipFill>
        <p:spPr>
          <a:xfrm>
            <a:off x="80992" y="2661214"/>
            <a:ext cx="4365420" cy="3698875"/>
          </a:xfrm>
        </p:spPr>
      </p:pic>
      <p:sp>
        <p:nvSpPr>
          <p:cNvPr id="5" name="Subtitle 4">
            <a:extLst>
              <a:ext uri="{FF2B5EF4-FFF2-40B4-BE49-F238E27FC236}">
                <a16:creationId xmlns:a16="http://schemas.microsoft.com/office/drawing/2014/main" id="{0E8B56C7-C38F-E96E-3C19-8ACF8AF9E716}"/>
              </a:ext>
            </a:extLst>
          </p:cNvPr>
          <p:cNvSpPr>
            <a:spLocks noGrp="1"/>
          </p:cNvSpPr>
          <p:nvPr>
            <p:ph sz="half" idx="12"/>
          </p:nvPr>
        </p:nvSpPr>
        <p:spPr>
          <a:xfrm>
            <a:off x="6729984" y="786384"/>
            <a:ext cx="4617720" cy="2770632"/>
          </a:xfrm>
        </p:spPr>
        <p:txBody>
          <a:bodyPr>
            <a:normAutofit/>
          </a:bodyPr>
          <a:lstStyle/>
          <a:p>
            <a:r>
              <a:rPr lang="en-US" dirty="0"/>
              <a:t>Combining functionality and user-friendliness, we empower users to streamline operations and boost efficiency</a:t>
            </a:r>
          </a:p>
        </p:txBody>
      </p:sp>
      <p:graphicFrame>
        <p:nvGraphicFramePr>
          <p:cNvPr id="3" name="Content Placeholder 2">
            <a:extLst>
              <a:ext uri="{FF2B5EF4-FFF2-40B4-BE49-F238E27FC236}">
                <a16:creationId xmlns:a16="http://schemas.microsoft.com/office/drawing/2014/main" id="{B0FEAE83-CDB3-14DF-23D8-85D1A2FC5045}"/>
              </a:ext>
            </a:extLst>
          </p:cNvPr>
          <p:cNvGraphicFramePr>
            <a:graphicFrameLocks noGrp="1"/>
          </p:cNvGraphicFramePr>
          <p:nvPr>
            <p:ph sz="half" idx="2"/>
            <p:extLst>
              <p:ext uri="{D42A27DB-BD31-4B8C-83A1-F6EECF244321}">
                <p14:modId xmlns:p14="http://schemas.microsoft.com/office/powerpoint/2010/main" val="1636319580"/>
              </p:ext>
            </p:extLst>
          </p:nvPr>
        </p:nvGraphicFramePr>
        <p:xfrm>
          <a:off x="4784434" y="184727"/>
          <a:ext cx="7023518" cy="6594951"/>
        </p:xfrm>
        <a:graphic>
          <a:graphicData uri="http://schemas.openxmlformats.org/drawingml/2006/table">
            <a:tbl>
              <a:tblPr firstRow="1" bandRow="1">
                <a:tableStyleId>{5C22544A-7EE6-4342-B048-85BDC9FD1C3A}</a:tableStyleId>
              </a:tblPr>
              <a:tblGrid>
                <a:gridCol w="3511759">
                  <a:extLst>
                    <a:ext uri="{9D8B030D-6E8A-4147-A177-3AD203B41FA5}">
                      <a16:colId xmlns:a16="http://schemas.microsoft.com/office/drawing/2014/main" val="1716108646"/>
                    </a:ext>
                  </a:extLst>
                </a:gridCol>
                <a:gridCol w="3511759">
                  <a:extLst>
                    <a:ext uri="{9D8B030D-6E8A-4147-A177-3AD203B41FA5}">
                      <a16:colId xmlns:a16="http://schemas.microsoft.com/office/drawing/2014/main" val="1392183757"/>
                    </a:ext>
                  </a:extLst>
                </a:gridCol>
              </a:tblGrid>
              <a:tr h="1018990">
                <a:tc>
                  <a:txBody>
                    <a:bodyPr/>
                    <a:lstStyle/>
                    <a:p>
                      <a:r>
                        <a:rPr lang="en-GB" sz="3200" b="1" dirty="0">
                          <a:solidFill>
                            <a:schemeClr val="tx1"/>
                          </a:solidFill>
                        </a:rPr>
                        <a:t>Documents</a:t>
                      </a:r>
                    </a:p>
                  </a:txBody>
                  <a:tcPr/>
                </a:tc>
                <a:tc>
                  <a:txBody>
                    <a:bodyPr/>
                    <a:lstStyle/>
                    <a:p>
                      <a:r>
                        <a:rPr lang="en-GB" sz="3200" b="1" dirty="0">
                          <a:solidFill>
                            <a:schemeClr val="tx1"/>
                          </a:solidFill>
                        </a:rPr>
                        <a:t>Why word suites it </a:t>
                      </a:r>
                    </a:p>
                  </a:txBody>
                  <a:tcPr/>
                </a:tc>
                <a:extLst>
                  <a:ext uri="{0D108BD9-81ED-4DB2-BD59-A6C34878D82A}">
                    <a16:rowId xmlns:a16="http://schemas.microsoft.com/office/drawing/2014/main" val="1151689370"/>
                  </a:ext>
                </a:extLst>
              </a:tr>
              <a:tr h="873420">
                <a:tc>
                  <a:txBody>
                    <a:bodyPr/>
                    <a:lstStyle/>
                    <a:p>
                      <a:r>
                        <a:rPr lang="en-GB" b="1" dirty="0"/>
                        <a:t>Care Plan</a:t>
                      </a:r>
                    </a:p>
                    <a:p>
                      <a:r>
                        <a:rPr lang="en-GB" b="1" dirty="0"/>
                        <a:t>(by senior workers and nurses)</a:t>
                      </a:r>
                    </a:p>
                  </a:txBody>
                  <a:tcPr/>
                </a:tc>
                <a:tc>
                  <a:txBody>
                    <a:bodyPr/>
                    <a:lstStyle/>
                    <a:p>
                      <a:r>
                        <a:rPr lang="en-GB" b="1" dirty="0"/>
                        <a:t>A template keeps the same sections for every service user (NHS England ,</a:t>
                      </a:r>
                      <a:r>
                        <a:rPr lang="en-GB" b="1" dirty="0" err="1"/>
                        <a:t>n.d</a:t>
                      </a:r>
                      <a:r>
                        <a:rPr lang="en-GB" b="1" dirty="0"/>
                        <a:t>)</a:t>
                      </a:r>
                    </a:p>
                  </a:txBody>
                  <a:tcPr/>
                </a:tc>
                <a:extLst>
                  <a:ext uri="{0D108BD9-81ED-4DB2-BD59-A6C34878D82A}">
                    <a16:rowId xmlns:a16="http://schemas.microsoft.com/office/drawing/2014/main" val="3229619563"/>
                  </a:ext>
                </a:extLst>
              </a:tr>
              <a:tr h="1088887">
                <a:tc>
                  <a:txBody>
                    <a:bodyPr/>
                    <a:lstStyle/>
                    <a:p>
                      <a:r>
                        <a:rPr lang="en-GB" b="1" dirty="0"/>
                        <a:t>Risk Assessment</a:t>
                      </a:r>
                    </a:p>
                    <a:p>
                      <a:r>
                        <a:rPr lang="en-GB" b="1" dirty="0"/>
                        <a:t>(Nurses, Care Coordinator) </a:t>
                      </a:r>
                    </a:p>
                  </a:txBody>
                  <a:tcPr/>
                </a:tc>
                <a:tc>
                  <a:txBody>
                    <a:bodyPr/>
                    <a:lstStyle/>
                    <a:p>
                      <a:r>
                        <a:rPr lang="en-GB" b="1" dirty="0"/>
                        <a:t>Table and tick boxes keep each assessment consistent (Health and Safety Executive ,</a:t>
                      </a:r>
                      <a:r>
                        <a:rPr lang="en-GB" b="1" dirty="0" err="1"/>
                        <a:t>n.d</a:t>
                      </a:r>
                      <a:r>
                        <a:rPr lang="en-GB" b="1" dirty="0"/>
                        <a:t>)</a:t>
                      </a:r>
                    </a:p>
                  </a:txBody>
                  <a:tcPr/>
                </a:tc>
                <a:extLst>
                  <a:ext uri="{0D108BD9-81ED-4DB2-BD59-A6C34878D82A}">
                    <a16:rowId xmlns:a16="http://schemas.microsoft.com/office/drawing/2014/main" val="2344621910"/>
                  </a:ext>
                </a:extLst>
              </a:tr>
              <a:tr h="873420">
                <a:tc>
                  <a:txBody>
                    <a:bodyPr/>
                    <a:lstStyle/>
                    <a:p>
                      <a:r>
                        <a:rPr lang="en-GB" b="1" dirty="0"/>
                        <a:t>Care notes and Handovers</a:t>
                      </a:r>
                    </a:p>
                    <a:p>
                      <a:r>
                        <a:rPr lang="en-GB" b="1" dirty="0"/>
                        <a:t>(Support Worker)</a:t>
                      </a:r>
                    </a:p>
                  </a:txBody>
                  <a:tcPr/>
                </a:tc>
                <a:tc>
                  <a:txBody>
                    <a:bodyPr/>
                    <a:lstStyle/>
                    <a:p>
                      <a:r>
                        <a:rPr lang="en-GB" b="1" dirty="0"/>
                        <a:t>A short fix format that is quick to write and read (NHS England,2025)</a:t>
                      </a:r>
                    </a:p>
                  </a:txBody>
                  <a:tcPr/>
                </a:tc>
                <a:extLst>
                  <a:ext uri="{0D108BD9-81ED-4DB2-BD59-A6C34878D82A}">
                    <a16:rowId xmlns:a16="http://schemas.microsoft.com/office/drawing/2014/main" val="2637080700"/>
                  </a:ext>
                </a:extLst>
              </a:tr>
              <a:tr h="781664">
                <a:tc>
                  <a:txBody>
                    <a:bodyPr/>
                    <a:lstStyle/>
                    <a:p>
                      <a:r>
                        <a:rPr lang="en-GB" b="1" dirty="0"/>
                        <a:t>Incident Reports </a:t>
                      </a:r>
                    </a:p>
                    <a:p>
                      <a:r>
                        <a:rPr lang="en-GB" b="1" dirty="0"/>
                        <a:t>(Any Staff Members)</a:t>
                      </a:r>
                    </a:p>
                  </a:txBody>
                  <a:tcPr/>
                </a:tc>
                <a:tc>
                  <a:txBody>
                    <a:bodyPr/>
                    <a:lstStyle/>
                    <a:p>
                      <a:r>
                        <a:rPr lang="en-GB" b="1" dirty="0"/>
                        <a:t>The same layout time ready to review (NHS England 2025).</a:t>
                      </a:r>
                    </a:p>
                  </a:txBody>
                  <a:tcPr/>
                </a:tc>
                <a:extLst>
                  <a:ext uri="{0D108BD9-81ED-4DB2-BD59-A6C34878D82A}">
                    <a16:rowId xmlns:a16="http://schemas.microsoft.com/office/drawing/2014/main" val="4090183866"/>
                  </a:ext>
                </a:extLst>
              </a:tr>
              <a:tr h="873420">
                <a:tc>
                  <a:txBody>
                    <a:bodyPr/>
                    <a:lstStyle/>
                    <a:p>
                      <a:r>
                        <a:rPr lang="en-GB" b="1" dirty="0"/>
                        <a:t>Medication Reminder and Log</a:t>
                      </a:r>
                    </a:p>
                    <a:p>
                      <a:r>
                        <a:rPr lang="en-GB" b="1" dirty="0"/>
                        <a:t>(Senior Worker and Nurses)</a:t>
                      </a:r>
                    </a:p>
                  </a:txBody>
                  <a:tcPr/>
                </a:tc>
                <a:tc>
                  <a:txBody>
                    <a:bodyPr/>
                    <a:lstStyle/>
                    <a:p>
                      <a:r>
                        <a:rPr lang="en-GB" b="1" dirty="0"/>
                        <a:t>Tabular layout for tracking of dosage and schedule (NHS England 2025)</a:t>
                      </a:r>
                    </a:p>
                  </a:txBody>
                  <a:tcPr/>
                </a:tc>
                <a:extLst>
                  <a:ext uri="{0D108BD9-81ED-4DB2-BD59-A6C34878D82A}">
                    <a16:rowId xmlns:a16="http://schemas.microsoft.com/office/drawing/2014/main" val="2129042762"/>
                  </a:ext>
                </a:extLst>
              </a:tr>
              <a:tr h="873420">
                <a:tc>
                  <a:txBody>
                    <a:bodyPr/>
                    <a:lstStyle/>
                    <a:p>
                      <a:r>
                        <a:rPr lang="en-GB" b="1" dirty="0"/>
                        <a:t>Policies and Procedure</a:t>
                      </a:r>
                    </a:p>
                    <a:p>
                      <a:r>
                        <a:rPr lang="en-GB" b="1" dirty="0"/>
                        <a:t>(Manager and Administrative Staff)</a:t>
                      </a:r>
                    </a:p>
                  </a:txBody>
                  <a:tcPr/>
                </a:tc>
                <a:tc>
                  <a:txBody>
                    <a:bodyPr/>
                    <a:lstStyle/>
                    <a:p>
                      <a:r>
                        <a:rPr lang="en-GB" b="1" dirty="0"/>
                        <a:t>Tracked changes show what was updated and why (NHS England,2025)</a:t>
                      </a:r>
                    </a:p>
                  </a:txBody>
                  <a:tcPr/>
                </a:tc>
                <a:extLst>
                  <a:ext uri="{0D108BD9-81ED-4DB2-BD59-A6C34878D82A}">
                    <a16:rowId xmlns:a16="http://schemas.microsoft.com/office/drawing/2014/main" val="3055471876"/>
                  </a:ext>
                </a:extLst>
              </a:tr>
            </a:tbl>
          </a:graphicData>
        </a:graphic>
      </p:graphicFrame>
      <p:sp>
        <p:nvSpPr>
          <p:cNvPr id="14" name="Slide Number Placeholder 5">
            <a:extLst>
              <a:ext uri="{FF2B5EF4-FFF2-40B4-BE49-F238E27FC236}">
                <a16:creationId xmlns:a16="http://schemas.microsoft.com/office/drawing/2014/main" id="{BE1ECB40-4FB5-6BA5-655D-054FBE6B7048}"/>
              </a:ext>
            </a:extLst>
          </p:cNvPr>
          <p:cNvSpPr>
            <a:spLocks noGrp="1"/>
          </p:cNvSpPr>
          <p:nvPr>
            <p:ph type="sldNum" sz="quarter" idx="11"/>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30</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4085360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7F8D88-DE22-2DE5-BF64-9FC10B8DC4E0}"/>
              </a:ext>
            </a:extLst>
          </p:cNvPr>
          <p:cNvSpPr>
            <a:spLocks noGrp="1"/>
          </p:cNvSpPr>
          <p:nvPr>
            <p:ph type="title"/>
          </p:nvPr>
        </p:nvSpPr>
        <p:spPr>
          <a:xfrm>
            <a:off x="329643" y="566932"/>
            <a:ext cx="5248656" cy="2157984"/>
          </a:xfrm>
        </p:spPr>
        <p:txBody>
          <a:bodyPr anchor="t">
            <a:normAutofit fontScale="90000"/>
          </a:bodyPr>
          <a:lstStyle/>
          <a:p>
            <a:r>
              <a:rPr lang="en-US" dirty="0"/>
              <a:t>Cross team implementation plan for Ashford community care service</a:t>
            </a:r>
          </a:p>
        </p:txBody>
      </p:sp>
      <p:pic>
        <p:nvPicPr>
          <p:cNvPr id="20" name="Video 19" descr="People Planning">
            <a:extLst>
              <a:ext uri="{FF2B5EF4-FFF2-40B4-BE49-F238E27FC236}">
                <a16:creationId xmlns:a16="http://schemas.microsoft.com/office/drawing/2014/main" id="{A1FFEB89-1F7F-BD9C-616E-8A8225EA9EC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9280" b="14545"/>
          <a:stretch>
            <a:fillRect/>
          </a:stretch>
        </p:blipFill>
        <p:spPr>
          <a:xfrm>
            <a:off x="526874" y="3142593"/>
            <a:ext cx="4577463" cy="3148475"/>
          </a:xfrm>
          <a:custGeom>
            <a:avLst/>
            <a:gdLst>
              <a:gd name="connsiteX0" fmla="*/ 1934275 w 4577463"/>
              <a:gd name="connsiteY0" fmla="*/ 0 h 3698875"/>
              <a:gd name="connsiteX1" fmla="*/ 4577463 w 4577463"/>
              <a:gd name="connsiteY1" fmla="*/ 2643188 h 3698875"/>
              <a:gd name="connsiteX2" fmla="*/ 4369748 w 4577463"/>
              <a:gd name="connsiteY2" fmla="*/ 3672036 h 3698875"/>
              <a:gd name="connsiteX3" fmla="*/ 4356819 w 4577463"/>
              <a:gd name="connsiteY3" fmla="*/ 3698875 h 3698875"/>
              <a:gd name="connsiteX4" fmla="*/ 0 w 4577463"/>
              <a:gd name="connsiteY4" fmla="*/ 3698875 h 3698875"/>
              <a:gd name="connsiteX5" fmla="*/ 0 w 4577463"/>
              <a:gd name="connsiteY5" fmla="*/ 845097 h 3698875"/>
              <a:gd name="connsiteX6" fmla="*/ 87814 w 4577463"/>
              <a:gd name="connsiteY6" fmla="*/ 751885 h 3698875"/>
              <a:gd name="connsiteX7" fmla="*/ 1934275 w 4577463"/>
              <a:gd name="connsiteY7" fmla="*/ 0 h 3698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7463" h="3698875">
                <a:moveTo>
                  <a:pt x="1934275" y="0"/>
                </a:moveTo>
                <a:cubicBezTo>
                  <a:pt x="3394067" y="0"/>
                  <a:pt x="4577463" y="1183396"/>
                  <a:pt x="4577463" y="2643188"/>
                </a:cubicBezTo>
                <a:cubicBezTo>
                  <a:pt x="4577463" y="3008136"/>
                  <a:pt x="4503501" y="3355810"/>
                  <a:pt x="4369748" y="3672036"/>
                </a:cubicBezTo>
                <a:lnTo>
                  <a:pt x="4356819" y="3698875"/>
                </a:lnTo>
                <a:lnTo>
                  <a:pt x="0" y="3698875"/>
                </a:lnTo>
                <a:lnTo>
                  <a:pt x="0" y="845097"/>
                </a:lnTo>
                <a:lnTo>
                  <a:pt x="87814" y="751885"/>
                </a:lnTo>
                <a:cubicBezTo>
                  <a:pt x="564249" y="286676"/>
                  <a:pt x="1215784" y="0"/>
                  <a:pt x="1934275" y="0"/>
                </a:cubicBezTo>
                <a:close/>
              </a:path>
            </a:pathLst>
          </a:custGeom>
          <a:noFill/>
        </p:spPr>
      </p:pic>
      <p:graphicFrame>
        <p:nvGraphicFramePr>
          <p:cNvPr id="2" name="Content Placeholder 1">
            <a:extLst>
              <a:ext uri="{FF2B5EF4-FFF2-40B4-BE49-F238E27FC236}">
                <a16:creationId xmlns:a16="http://schemas.microsoft.com/office/drawing/2014/main" id="{A1550FEC-FEBC-22A5-A649-A2A5BA458AEB}"/>
              </a:ext>
            </a:extLst>
          </p:cNvPr>
          <p:cNvGraphicFramePr>
            <a:graphicFrameLocks noGrp="1"/>
          </p:cNvGraphicFramePr>
          <p:nvPr>
            <p:ph sz="half" idx="12"/>
            <p:extLst>
              <p:ext uri="{D42A27DB-BD31-4B8C-83A1-F6EECF244321}">
                <p14:modId xmlns:p14="http://schemas.microsoft.com/office/powerpoint/2010/main" val="3885412005"/>
              </p:ext>
            </p:extLst>
          </p:nvPr>
        </p:nvGraphicFramePr>
        <p:xfrm>
          <a:off x="11895836" y="5020855"/>
          <a:ext cx="208280" cy="731520"/>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2090014420"/>
                    </a:ext>
                  </a:extLst>
                </a:gridCol>
              </a:tblGrid>
              <a:tr h="0">
                <a:tc>
                  <a:txBody>
                    <a:bodyPr/>
                    <a:lstStyle/>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1371497809"/>
                  </a:ext>
                </a:extLst>
              </a:tr>
              <a:tr h="0">
                <a:tc>
                  <a:txBody>
                    <a:bodyPr/>
                    <a:lstStyle/>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3694230915"/>
                  </a:ext>
                </a:extLst>
              </a:tr>
            </a:tbl>
          </a:graphicData>
        </a:graphic>
      </p:graphicFrame>
      <p:graphicFrame>
        <p:nvGraphicFramePr>
          <p:cNvPr id="3" name="Content Placeholder 2">
            <a:extLst>
              <a:ext uri="{FF2B5EF4-FFF2-40B4-BE49-F238E27FC236}">
                <a16:creationId xmlns:a16="http://schemas.microsoft.com/office/drawing/2014/main" id="{FFF94D85-C223-E6F0-8F6C-7BD3BA55E178}"/>
              </a:ext>
            </a:extLst>
          </p:cNvPr>
          <p:cNvGraphicFramePr>
            <a:graphicFrameLocks noGrp="1"/>
          </p:cNvGraphicFramePr>
          <p:nvPr>
            <p:ph sz="half" idx="2"/>
            <p:extLst>
              <p:ext uri="{D42A27DB-BD31-4B8C-83A1-F6EECF244321}">
                <p14:modId xmlns:p14="http://schemas.microsoft.com/office/powerpoint/2010/main" val="2606057119"/>
              </p:ext>
            </p:extLst>
          </p:nvPr>
        </p:nvGraphicFramePr>
        <p:xfrm>
          <a:off x="11895836" y="4843052"/>
          <a:ext cx="209817" cy="731520"/>
        </p:xfrm>
        <a:graphic>
          <a:graphicData uri="http://schemas.openxmlformats.org/drawingml/2006/table">
            <a:tbl>
              <a:tblPr firstRow="1" bandRow="1">
                <a:tableStyleId>{5C22544A-7EE6-4342-B048-85BDC9FD1C3A}</a:tableStyleId>
              </a:tblPr>
              <a:tblGrid>
                <a:gridCol w="209817">
                  <a:extLst>
                    <a:ext uri="{9D8B030D-6E8A-4147-A177-3AD203B41FA5}">
                      <a16:colId xmlns:a16="http://schemas.microsoft.com/office/drawing/2014/main" val="1074331768"/>
                    </a:ext>
                  </a:extLst>
                </a:gridCol>
              </a:tblGrid>
              <a:tr h="208565">
                <a:tc>
                  <a:txBody>
                    <a:bodyPr/>
                    <a:lstStyle/>
                    <a:p>
                      <a:endParaRPr lang="en-GB" dirty="0"/>
                    </a:p>
                  </a:txBody>
                  <a:tcPr/>
                </a:tc>
                <a:extLst>
                  <a:ext uri="{0D108BD9-81ED-4DB2-BD59-A6C34878D82A}">
                    <a16:rowId xmlns:a16="http://schemas.microsoft.com/office/drawing/2014/main" val="1744850240"/>
                  </a:ext>
                </a:extLst>
              </a:tr>
              <a:tr h="208565">
                <a:tc>
                  <a:txBody>
                    <a:bodyPr/>
                    <a:lstStyle/>
                    <a:p>
                      <a:endParaRPr lang="en-GB" dirty="0"/>
                    </a:p>
                  </a:txBody>
                  <a:tcPr/>
                </a:tc>
                <a:extLst>
                  <a:ext uri="{0D108BD9-81ED-4DB2-BD59-A6C34878D82A}">
                    <a16:rowId xmlns:a16="http://schemas.microsoft.com/office/drawing/2014/main" val="2725008586"/>
                  </a:ext>
                </a:extLst>
              </a:tr>
            </a:tbl>
          </a:graphicData>
        </a:graphic>
      </p:graphicFrame>
      <p:sp>
        <p:nvSpPr>
          <p:cNvPr id="12" name="Slide Number Placeholder 11">
            <a:extLst>
              <a:ext uri="{FF2B5EF4-FFF2-40B4-BE49-F238E27FC236}">
                <a16:creationId xmlns:a16="http://schemas.microsoft.com/office/drawing/2014/main" id="{A8CBBE5F-9A1C-95FF-B955-8D818F3A20E6}"/>
              </a:ext>
            </a:extLst>
          </p:cNvPr>
          <p:cNvSpPr>
            <a:spLocks noGrp="1"/>
          </p:cNvSpPr>
          <p:nvPr>
            <p:ph type="sldNum" sz="quarter" idx="11"/>
          </p:nvPr>
        </p:nvSpPr>
        <p:spPr>
          <a:xfrm rot="16200000">
            <a:off x="11716512" y="6382510"/>
            <a:ext cx="566928" cy="384048"/>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31</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graphicFrame>
        <p:nvGraphicFramePr>
          <p:cNvPr id="6" name="Table 5">
            <a:extLst>
              <a:ext uri="{FF2B5EF4-FFF2-40B4-BE49-F238E27FC236}">
                <a16:creationId xmlns:a16="http://schemas.microsoft.com/office/drawing/2014/main" id="{32C5F7AE-73DF-9789-88CB-6800496B584A}"/>
              </a:ext>
            </a:extLst>
          </p:cNvPr>
          <p:cNvGraphicFramePr>
            <a:graphicFrameLocks noGrp="1"/>
          </p:cNvGraphicFramePr>
          <p:nvPr>
            <p:extLst>
              <p:ext uri="{D42A27DB-BD31-4B8C-83A1-F6EECF244321}">
                <p14:modId xmlns:p14="http://schemas.microsoft.com/office/powerpoint/2010/main" val="1117350768"/>
              </p:ext>
            </p:extLst>
          </p:nvPr>
        </p:nvGraphicFramePr>
        <p:xfrm>
          <a:off x="11895836" y="5117372"/>
          <a:ext cx="208280" cy="731520"/>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3802188420"/>
                    </a:ext>
                  </a:extLst>
                </a:gridCol>
              </a:tblGrid>
              <a:tr h="329957">
                <a:tc>
                  <a:txBody>
                    <a:bodyPr/>
                    <a:lstStyle/>
                    <a:p>
                      <a:pPr marL="285750" indent="-285750">
                        <a:buFont typeface="Arial" panose="020B0604020202020204" pitchFamily="34" charset="0"/>
                        <a:buChar char="•"/>
                      </a:pPr>
                      <a:endParaRPr lang="en-GB" b="1" dirty="0">
                        <a:solidFill>
                          <a:schemeClr val="tx1"/>
                        </a:solidFill>
                      </a:endParaRPr>
                    </a:p>
                  </a:txBody>
                  <a:tcPr/>
                </a:tc>
                <a:extLst>
                  <a:ext uri="{0D108BD9-81ED-4DB2-BD59-A6C34878D82A}">
                    <a16:rowId xmlns:a16="http://schemas.microsoft.com/office/drawing/2014/main" val="852396774"/>
                  </a:ext>
                </a:extLst>
              </a:tr>
              <a:tr h="256354">
                <a:tc>
                  <a:txBody>
                    <a:bodyPr/>
                    <a:lstStyle/>
                    <a:p>
                      <a:pPr marL="285750" indent="-285750">
                        <a:buFont typeface="Arial" panose="020B0604020202020204" pitchFamily="34" charset="0"/>
                        <a:buChar char="•"/>
                      </a:pPr>
                      <a:endParaRPr lang="en-GB" b="1" dirty="0"/>
                    </a:p>
                  </a:txBody>
                  <a:tcPr/>
                </a:tc>
                <a:extLst>
                  <a:ext uri="{0D108BD9-81ED-4DB2-BD59-A6C34878D82A}">
                    <a16:rowId xmlns:a16="http://schemas.microsoft.com/office/drawing/2014/main" val="3849374177"/>
                  </a:ext>
                </a:extLst>
              </a:tr>
            </a:tbl>
          </a:graphicData>
        </a:graphic>
      </p:graphicFrame>
      <p:sp>
        <p:nvSpPr>
          <p:cNvPr id="8" name="TextBox 7">
            <a:extLst>
              <a:ext uri="{FF2B5EF4-FFF2-40B4-BE49-F238E27FC236}">
                <a16:creationId xmlns:a16="http://schemas.microsoft.com/office/drawing/2014/main" id="{52B117AB-7AAC-2BFC-0109-CF1CB9388A2B}"/>
              </a:ext>
            </a:extLst>
          </p:cNvPr>
          <p:cNvSpPr txBox="1"/>
          <p:nvPr/>
        </p:nvSpPr>
        <p:spPr>
          <a:xfrm>
            <a:off x="5689600" y="692727"/>
            <a:ext cx="5313345" cy="532453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Train staff of Ashford care service for using Ms word to create, edit and maintain care record accurately and consistently (Microsoft </a:t>
            </a:r>
            <a:r>
              <a:rPr kumimoji="0" lang="en-GB" sz="2000" b="1"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36393B"/>
              </a:solidFill>
              <a:effectLst/>
              <a:uLnTx/>
              <a:uFillTx/>
              <a:latin typeface="Avenir Next LT Pro Light"/>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Give the rollout and staff, access control according to their role and responsibilities to protect confidential information (Microsoft Support </a:t>
            </a:r>
            <a:r>
              <a:rPr kumimoji="0" lang="en-GB" sz="2000" b="1"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36393B"/>
              </a:solidFill>
              <a:effectLst/>
              <a:uLnTx/>
              <a:uFillTx/>
              <a:latin typeface="Avenir Next LT Pro Light"/>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Standardise templates for care plan daily care notes and incident reports (Microsoft Support </a:t>
            </a:r>
            <a:r>
              <a:rPr kumimoji="0" lang="en-GB" sz="2000" b="1"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36393B"/>
              </a:solidFill>
              <a:effectLst/>
              <a:uLnTx/>
              <a:uFillTx/>
              <a:latin typeface="Avenir Next LT Pro Light"/>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Cloud collaboration via Microsoft word allows staff to access documents from different device (Microsoft Support </a:t>
            </a:r>
            <a:r>
              <a:rPr kumimoji="0" lang="en-GB" sz="2000" b="1"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2000" b="1" i="0" u="none" strike="noStrike" kern="1200" cap="none" spc="0" normalizeH="0" baseline="0" noProof="0" dirty="0">
                <a:ln>
                  <a:noFill/>
                </a:ln>
                <a:solidFill>
                  <a:srgbClr val="36393B"/>
                </a:solidFill>
                <a:effectLst/>
                <a:uLnTx/>
                <a:uFillTx/>
                <a:latin typeface="Avenir Next LT Pro Light"/>
                <a:ea typeface="+mn-ea"/>
                <a:cs typeface="+mn-cs"/>
              </a:rPr>
              <a:t>)</a:t>
            </a:r>
          </a:p>
        </p:txBody>
      </p:sp>
    </p:spTree>
    <p:extLst>
      <p:ext uri="{BB962C8B-B14F-4D97-AF65-F5344CB8AC3E}">
        <p14:creationId xmlns:p14="http://schemas.microsoft.com/office/powerpoint/2010/main" val="157209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anim calcmode="lin" valueType="num">
                                      <p:cBhvr additive="base">
                                        <p:cTn id="23"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20"/>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20"/>
                                        </p:tgtEl>
                                      </p:cBhvr>
                                    </p:cmd>
                                  </p:childTnLst>
                                </p:cTn>
                              </p:par>
                            </p:childTnLst>
                          </p:cTn>
                        </p:par>
                      </p:childTnLst>
                    </p:cTn>
                  </p:par>
                </p:childTnLst>
              </p:cTn>
              <p:nextCondLst>
                <p:cond evt="onClick" delay="0">
                  <p:tgtEl>
                    <p:spTgt spid="20"/>
                  </p:tgtEl>
                </p:cond>
              </p:nextCondLst>
            </p:seq>
            <p:video>
              <p:cMediaNode mute="1">
                <p:cTn id="30" repeatCount="indefinite" fill="hold" display="0">
                  <p:stCondLst>
                    <p:cond delay="indefinite"/>
                  </p:stCondLst>
                </p:cTn>
                <p:tgtEl>
                  <p:spTgt spid="20"/>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BDBF387-F95D-E633-3D57-79C45326BD7D}"/>
              </a:ext>
            </a:extLst>
          </p:cNvPr>
          <p:cNvSpPr txBox="1"/>
          <p:nvPr/>
        </p:nvSpPr>
        <p:spPr>
          <a:xfrm>
            <a:off x="850392" y="182880"/>
            <a:ext cx="10122632" cy="1307592"/>
          </a:xfrm>
          <a:prstGeom prst="rect">
            <a:avLst/>
          </a:prstGeom>
        </p:spPr>
        <p:txBody>
          <a:bodyPr vert="horz" lIns="0" tIns="0" rIns="0" bIns="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1" i="0" u="none" strike="noStrike" kern="1200" cap="all" spc="600" normalizeH="0" baseline="0" noProof="0" dirty="0">
                <a:ln>
                  <a:noFill/>
                </a:ln>
                <a:solidFill>
                  <a:srgbClr val="36393B"/>
                </a:solidFill>
                <a:effectLst/>
                <a:uLnTx/>
                <a:uFillTx/>
                <a:latin typeface="Arial Black"/>
                <a:ea typeface="+mn-ea"/>
                <a:cs typeface="Arial Black" panose="020B0604020202020204" pitchFamily="34" charset="0"/>
              </a:rPr>
              <a:t>Cross team </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1" i="0" u="none" strike="noStrike" kern="1200" cap="all" spc="600" normalizeH="0" baseline="0" noProof="0" dirty="0">
                <a:ln>
                  <a:noFill/>
                </a:ln>
                <a:solidFill>
                  <a:srgbClr val="36393B"/>
                </a:solidFill>
                <a:effectLst/>
                <a:uLnTx/>
                <a:uFillTx/>
                <a:latin typeface="Arial Black"/>
                <a:ea typeface="+mn-ea"/>
                <a:cs typeface="Arial Black" panose="020B0604020202020204" pitchFamily="34" charset="0"/>
              </a:rPr>
              <a:t>implementation plan</a:t>
            </a:r>
          </a:p>
        </p:txBody>
      </p:sp>
      <p:pic>
        <p:nvPicPr>
          <p:cNvPr id="8" name="Picture Placeholder 7">
            <a:extLst>
              <a:ext uri="{FF2B5EF4-FFF2-40B4-BE49-F238E27FC236}">
                <a16:creationId xmlns:a16="http://schemas.microsoft.com/office/drawing/2014/main" id="{1E1A5C8C-358B-BF8A-E632-1EB9DB7DC92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850392" y="2657738"/>
            <a:ext cx="3941064" cy="2630660"/>
          </a:xfrm>
          <a:noFill/>
        </p:spPr>
      </p:pic>
      <p:sp>
        <p:nvSpPr>
          <p:cNvPr id="7" name="Text Placeholder 2">
            <a:extLst>
              <a:ext uri="{FF2B5EF4-FFF2-40B4-BE49-F238E27FC236}">
                <a16:creationId xmlns:a16="http://schemas.microsoft.com/office/drawing/2014/main" id="{FB13AA26-30FE-40E3-899C-D640BE22CC87}"/>
              </a:ext>
            </a:extLst>
          </p:cNvPr>
          <p:cNvSpPr>
            <a:spLocks noGrp="1"/>
          </p:cNvSpPr>
          <p:nvPr>
            <p:ph sz="half" idx="12"/>
          </p:nvPr>
        </p:nvSpPr>
        <p:spPr>
          <a:xfrm>
            <a:off x="5614416" y="1837944"/>
            <a:ext cx="5358384" cy="4270248"/>
          </a:xfrm>
        </p:spPr>
        <p:txBody>
          <a:bodyPr vert="horz" lIns="0" tIns="0" rIns="0" bIns="0" rtlCol="0">
            <a:normAutofit lnSpcReduction="10000"/>
          </a:bodyPr>
          <a:lstStyle/>
          <a:p>
            <a:pPr marL="514350" marR="0" indent="-342900" fontAlgn="auto">
              <a:buClrTx/>
              <a:buSzPts val="1800"/>
              <a:buFont typeface="Arial" panose="020B0604020202020204" pitchFamily="34" charset="0"/>
              <a:buChar char="•"/>
            </a:pPr>
            <a:r>
              <a:rPr lang="en-US" sz="2000" b="1" u="none" strike="noStrike" dirty="0">
                <a:effectLst/>
              </a:rPr>
              <a:t>Simultaneous co-authoring allows review and update without creating duplicate files (Microsoft, </a:t>
            </a:r>
            <a:r>
              <a:rPr lang="en-US" sz="2000" b="1" u="none" strike="noStrike" dirty="0" err="1">
                <a:effectLst/>
              </a:rPr>
              <a:t>n.d</a:t>
            </a:r>
            <a:r>
              <a:rPr lang="en-US" sz="2000" b="1" u="none" strike="noStrike" dirty="0">
                <a:effectLst/>
              </a:rPr>
              <a:t>)</a:t>
            </a:r>
            <a:endParaRPr lang="en-US" sz="2000" b="1" dirty="0"/>
          </a:p>
          <a:p>
            <a:pPr marL="514350" indent="-342900" fontAlgn="t">
              <a:buFont typeface="Arial" panose="020B0604020202020204" pitchFamily="34" charset="0"/>
              <a:buChar char="•"/>
            </a:pPr>
            <a:r>
              <a:rPr lang="en-US" sz="2000" b="1" dirty="0"/>
              <a:t>Enable offline sync allows automatically uploaded when connected (</a:t>
            </a:r>
            <a:r>
              <a:rPr lang="en-US" sz="2000" b="1"/>
              <a:t>Microsoft Support</a:t>
            </a:r>
            <a:r>
              <a:rPr lang="en-US" sz="2000" b="1" dirty="0"/>
              <a:t>, </a:t>
            </a:r>
            <a:r>
              <a:rPr lang="en-US" sz="2000" b="1" dirty="0" err="1"/>
              <a:t>n.d</a:t>
            </a:r>
            <a:r>
              <a:rPr lang="en-US" sz="2000" b="1" dirty="0"/>
              <a:t>) </a:t>
            </a:r>
          </a:p>
          <a:p>
            <a:pPr marL="514350" marR="0" indent="-342900" fontAlgn="auto">
              <a:buFont typeface="Arial" panose="020B0604020202020204" pitchFamily="34" charset="0"/>
              <a:buChar char="•"/>
            </a:pPr>
            <a:r>
              <a:rPr lang="en-US" sz="2000" b="1" dirty="0"/>
              <a:t>Template lock for editing except for input field to ensure (Microsoft Support, </a:t>
            </a:r>
            <a:r>
              <a:rPr lang="en-US" sz="2000" b="1" dirty="0" err="1"/>
              <a:t>n.d</a:t>
            </a:r>
            <a:r>
              <a:rPr lang="en-US" sz="2000" b="1" dirty="0"/>
              <a:t>)</a:t>
            </a:r>
          </a:p>
          <a:p>
            <a:pPr marL="514350" indent="-342900" fontAlgn="t">
              <a:buFont typeface="Arial" panose="020B0604020202020204" pitchFamily="34" charset="0"/>
              <a:buChar char="•"/>
            </a:pPr>
            <a:r>
              <a:rPr lang="en-US" sz="2000" b="1" dirty="0"/>
              <a:t>Track changes and version history automatically records who edited and when ( Nair,2025)</a:t>
            </a:r>
          </a:p>
        </p:txBody>
      </p:sp>
      <p:sp>
        <p:nvSpPr>
          <p:cNvPr id="17" name="Slide Number Placeholder 4">
            <a:extLst>
              <a:ext uri="{FF2B5EF4-FFF2-40B4-BE49-F238E27FC236}">
                <a16:creationId xmlns:a16="http://schemas.microsoft.com/office/drawing/2014/main" id="{1DDCBBE7-3ABA-33B2-C093-032E91862240}"/>
              </a:ext>
            </a:extLst>
          </p:cNvPr>
          <p:cNvSpPr>
            <a:spLocks noGrp="1"/>
          </p:cNvSpPr>
          <p:nvPr>
            <p:ph type="sldNum" sz="quarter" idx="11"/>
          </p:nvPr>
        </p:nvSpPr>
        <p:spPr>
          <a:xfrm rot="16200000">
            <a:off x="11716512" y="6382510"/>
            <a:ext cx="566928" cy="384048"/>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32</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
        <p:nvSpPr>
          <p:cNvPr id="11" name="Slide Number Placeholder 4" hidden="1">
            <a:extLst>
              <a:ext uri="{FF2B5EF4-FFF2-40B4-BE49-F238E27FC236}">
                <a16:creationId xmlns:a16="http://schemas.microsoft.com/office/drawing/2014/main" id="{61288379-D8E8-E605-22E3-FE73001B33ED}"/>
              </a:ext>
            </a:extLst>
          </p:cNvPr>
          <p:cNvSpPr>
            <a:spLocks noGrp="1"/>
          </p:cNvSpPr>
          <p:nvPr>
            <p:ph type="sldNum" sz="quarter" idx="4294967295"/>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32</a:t>
            </a:fld>
            <a:endParaRPr kumimoji="0" lang="en-US" sz="14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753578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 calcmode="lin" valueType="num">
                                      <p:cBhvr additive="base">
                                        <p:cTn id="1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 calcmode="lin" valueType="num">
                                      <p:cBhvr additive="base">
                                        <p:cTn id="1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A49A-DC7C-9C4F-2F9A-564E195C5628}"/>
              </a:ext>
            </a:extLst>
          </p:cNvPr>
          <p:cNvSpPr>
            <a:spLocks noGrp="1"/>
          </p:cNvSpPr>
          <p:nvPr>
            <p:ph type="title"/>
          </p:nvPr>
        </p:nvSpPr>
        <p:spPr>
          <a:xfrm>
            <a:off x="281346" y="566361"/>
            <a:ext cx="3351202" cy="2157984"/>
          </a:xfrm>
        </p:spPr>
        <p:txBody>
          <a:bodyPr anchor="t"/>
          <a:lstStyle/>
          <a:p>
            <a:r>
              <a:rPr lang="en-US" dirty="0"/>
              <a:t>sources</a:t>
            </a:r>
          </a:p>
        </p:txBody>
      </p:sp>
      <p:pic>
        <p:nvPicPr>
          <p:cNvPr id="23" name="Picture Placeholder 22" descr="View of city skyscrapers looking up">
            <a:extLst>
              <a:ext uri="{FF2B5EF4-FFF2-40B4-BE49-F238E27FC236}">
                <a16:creationId xmlns:a16="http://schemas.microsoft.com/office/drawing/2014/main" id="{EA0720B9-8012-11BC-9281-4F57A58FAD3B}"/>
              </a:ext>
            </a:extLst>
          </p:cNvPr>
          <p:cNvPicPr>
            <a:picLocks noGrp="1" noChangeAspect="1"/>
          </p:cNvPicPr>
          <p:nvPr>
            <p:ph type="pic" sz="quarter" idx="13"/>
          </p:nvPr>
        </p:nvPicPr>
        <p:blipFill>
          <a:blip r:embed="rId3"/>
          <a:srcRect l="523" r="523"/>
          <a:stretch/>
        </p:blipFill>
        <p:spPr>
          <a:xfrm>
            <a:off x="0" y="3159123"/>
            <a:ext cx="4245678" cy="3698875"/>
          </a:xfrm>
        </p:spPr>
      </p:pic>
      <p:sp>
        <p:nvSpPr>
          <p:cNvPr id="10" name="Content Placeholder 9">
            <a:extLst>
              <a:ext uri="{FF2B5EF4-FFF2-40B4-BE49-F238E27FC236}">
                <a16:creationId xmlns:a16="http://schemas.microsoft.com/office/drawing/2014/main" id="{6716CAA9-374B-601A-A4B6-6F92CD182236}"/>
              </a:ext>
            </a:extLst>
          </p:cNvPr>
          <p:cNvSpPr>
            <a:spLocks noGrp="1"/>
          </p:cNvSpPr>
          <p:nvPr>
            <p:ph sz="half" idx="12"/>
          </p:nvPr>
        </p:nvSpPr>
        <p:spPr>
          <a:xfrm>
            <a:off x="4452979" y="273397"/>
            <a:ext cx="7546997" cy="2743912"/>
          </a:xfrm>
        </p:spPr>
        <p:txBody>
          <a:bodyPr>
            <a:noAutofit/>
          </a:bodyPr>
          <a:lstStyle/>
          <a:p>
            <a:r>
              <a:rPr lang="en-GB" sz="1400" dirty="0"/>
              <a:t>Information Commissioner's Office (ICO) (n.d.) </a:t>
            </a:r>
            <a:r>
              <a:rPr lang="en-GB" sz="1400" i="1" dirty="0"/>
              <a:t>A guide to data security</a:t>
            </a:r>
            <a:r>
              <a:rPr lang="en-GB" sz="1400" dirty="0"/>
              <a:t>. Available at: </a:t>
            </a:r>
            <a:r>
              <a:rPr lang="en-GB" sz="1400" dirty="0">
                <a:hlinkClick r:id="rId4"/>
              </a:rPr>
              <a:t>https://ico.org.uk/for-organisations/uk-GDPR-guidance-and-resources/security/a-guide-to-data-security/</a:t>
            </a:r>
            <a:r>
              <a:rPr lang="en-GB" sz="1400" dirty="0"/>
              <a:t> (Accessed: 10 October 2026).</a:t>
            </a:r>
          </a:p>
          <a:p>
            <a:r>
              <a:rPr lang="en-GB" sz="1400" dirty="0"/>
              <a:t>Information Commissioner's Office (ICO) (n.d.) </a:t>
            </a:r>
            <a:r>
              <a:rPr lang="en-GB" sz="1400" i="1" dirty="0"/>
              <a:t>Data protection and workers’ health information</a:t>
            </a:r>
            <a:r>
              <a:rPr lang="en-GB" sz="1400" dirty="0"/>
              <a:t>. Available at: </a:t>
            </a:r>
            <a:r>
              <a:rPr lang="en-GB" sz="1400" dirty="0">
                <a:hlinkClick r:id="rId5"/>
              </a:rPr>
              <a:t>https://ico.org.uk/for-organisations/uk-gdpr-guidance-and-resources/employment/information-about-workers-health/data-protection-and-workers-health-information/</a:t>
            </a:r>
            <a:r>
              <a:rPr lang="en-GB" sz="1400" dirty="0"/>
              <a:t> (Accessed: 10 October 2026).</a:t>
            </a:r>
          </a:p>
          <a:p>
            <a:r>
              <a:rPr lang="en-GB" sz="1400" dirty="0"/>
              <a:t>Microsoft (n.d.) </a:t>
            </a:r>
            <a:r>
              <a:rPr lang="en-GB" sz="1400" i="1" dirty="0"/>
              <a:t>Collaborate with others</a:t>
            </a:r>
            <a:r>
              <a:rPr lang="en-GB" sz="1400" dirty="0"/>
              <a:t>. Microsoft Support. Available at: </a:t>
            </a:r>
            <a:r>
              <a:rPr lang="en-GB" sz="1400" dirty="0">
                <a:hlinkClick r:id="rId6"/>
              </a:rPr>
              <a:t>https://support.microsoft.com/en-gb/office/collaborate-with-others-b85eef71-e96b-4325-9501-228588728bc9</a:t>
            </a:r>
            <a:r>
              <a:rPr lang="en-GB" sz="1400" dirty="0"/>
              <a:t> (Accessed: 10 October 2026).</a:t>
            </a:r>
          </a:p>
          <a:p>
            <a:r>
              <a:rPr lang="en-GB" sz="1400" dirty="0"/>
              <a:t>Microsoft (n.d.) </a:t>
            </a:r>
            <a:r>
              <a:rPr lang="en-GB" sz="1400" i="1" dirty="0"/>
              <a:t>Collaborate in Word</a:t>
            </a:r>
            <a:r>
              <a:rPr lang="en-GB" sz="1400" dirty="0"/>
              <a:t>. Microsoft Support. Available at: </a:t>
            </a:r>
            <a:r>
              <a:rPr lang="en-GB" sz="1400" dirty="0">
                <a:hlinkClick r:id="rId7"/>
              </a:rPr>
              <a:t>https://support.microsoft.com/en-us/word/training/collaborate-in-word</a:t>
            </a:r>
            <a:r>
              <a:rPr lang="en-GB" sz="1400" dirty="0"/>
              <a:t> (Accessed: 10 October 2026).</a:t>
            </a:r>
          </a:p>
          <a:p>
            <a:r>
              <a:rPr lang="en-GB" sz="1400" dirty="0"/>
              <a:t>Microsoft (n.d.) </a:t>
            </a:r>
            <a:r>
              <a:rPr lang="en-GB" sz="1400" i="1" dirty="0"/>
              <a:t>Edit templates</a:t>
            </a:r>
            <a:r>
              <a:rPr lang="en-GB" sz="1400" dirty="0"/>
              <a:t>. Microsoft Support. Available at: </a:t>
            </a:r>
            <a:r>
              <a:rPr lang="en-GB" sz="1400" dirty="0">
                <a:hlinkClick r:id="rId8"/>
              </a:rPr>
              <a:t>https://support.microsoft.com/en-us/word/edit-templates</a:t>
            </a:r>
            <a:r>
              <a:rPr lang="en-GB" sz="1400" dirty="0"/>
              <a:t> (Accessed: 10 October 2026).</a:t>
            </a:r>
          </a:p>
          <a:p>
            <a:r>
              <a:rPr lang="en-GB" sz="1400" dirty="0"/>
              <a:t>Microsoft (n.d.) </a:t>
            </a:r>
            <a:r>
              <a:rPr lang="en-GB" sz="1400" i="1" dirty="0"/>
              <a:t>Track changes in Word</a:t>
            </a:r>
            <a:r>
              <a:rPr lang="en-GB" sz="1400" dirty="0"/>
              <a:t>. Microsoft Support. Available at: </a:t>
            </a:r>
            <a:r>
              <a:rPr lang="en-GB" sz="1400" dirty="0">
                <a:hlinkClick r:id="rId9"/>
              </a:rPr>
              <a:t>https://support.microsoft.com/en-gb/word/training/track-changes-in-word</a:t>
            </a:r>
            <a:r>
              <a:rPr lang="en-GB" sz="1400" dirty="0"/>
              <a:t> (Accessed: 10 October 2026).</a:t>
            </a:r>
          </a:p>
          <a:p>
            <a:r>
              <a:rPr lang="en-GB" sz="1400" dirty="0"/>
              <a:t>Microsoft (n.d.) </a:t>
            </a:r>
            <a:r>
              <a:rPr lang="en-GB" sz="1400" i="1" dirty="0"/>
              <a:t>Use versioning with Word</a:t>
            </a:r>
            <a:r>
              <a:rPr lang="en-GB" sz="1400" dirty="0"/>
              <a:t>. Microsoft Support. Available at: </a:t>
            </a:r>
            <a:r>
              <a:rPr lang="en-GB" sz="1400" dirty="0">
                <a:hlinkClick r:id="rId10"/>
              </a:rPr>
              <a:t>https://support.microsoft.com/en-us/word/use-versioning-with-word</a:t>
            </a:r>
            <a:r>
              <a:rPr lang="en-GB" sz="1400" dirty="0"/>
              <a:t> (Accessed: 10 October 2026).</a:t>
            </a:r>
            <a:endParaRPr lang="en-GB" sz="100" dirty="0"/>
          </a:p>
        </p:txBody>
      </p:sp>
      <p:sp>
        <p:nvSpPr>
          <p:cNvPr id="27" name="Slide Number Placeholder 26">
            <a:extLst>
              <a:ext uri="{FF2B5EF4-FFF2-40B4-BE49-F238E27FC236}">
                <a16:creationId xmlns:a16="http://schemas.microsoft.com/office/drawing/2014/main" id="{A4B6E0DA-DEBF-CAD7-638D-5FAC6A83CE38}"/>
              </a:ext>
            </a:extLst>
          </p:cNvPr>
          <p:cNvSpPr>
            <a:spLocks noGrp="1"/>
          </p:cNvSpPr>
          <p:nvPr>
            <p:ph type="sldNum" sz="quarter" idx="11"/>
          </p:nvPr>
        </p:nvSpPr>
        <p:spPr>
          <a:xfrm rot="16200000">
            <a:off x="11716512" y="6382510"/>
            <a:ext cx="566928" cy="384048"/>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33</a:t>
            </a:fld>
            <a:endParaRPr kumimoji="0" lang="en-US" sz="1400" b="0" i="0" u="none" strike="noStrike" kern="1200" cap="none" spc="0" normalizeH="0" baseline="0" noProof="0" dirty="0">
              <a:ln>
                <a:noFill/>
              </a:ln>
              <a:solidFill>
                <a:srgbClr val="FFFFFF"/>
              </a:solidFill>
              <a:effectLst/>
              <a:uLnTx/>
              <a:uFillTx/>
              <a:latin typeface="Avenir Next LT Pro Light"/>
              <a:ea typeface="+mn-ea"/>
              <a:cs typeface="+mn-cs"/>
            </a:endParaRPr>
          </a:p>
        </p:txBody>
      </p:sp>
      <p:sp>
        <p:nvSpPr>
          <p:cNvPr id="26" name="Oval 25">
            <a:extLst>
              <a:ext uri="{FF2B5EF4-FFF2-40B4-BE49-F238E27FC236}">
                <a16:creationId xmlns:a16="http://schemas.microsoft.com/office/drawing/2014/main" id="{3B5704EA-7A65-5CC2-D428-F28396B06208}"/>
              </a:ext>
              <a:ext uri="{C183D7F6-B498-43B3-948B-1728B52AA6E4}">
                <adec:decorative xmlns:adec="http://schemas.microsoft.com/office/drawing/2017/decorative" val="1"/>
              </a:ext>
            </a:extLst>
          </p:cNvPr>
          <p:cNvSpPr/>
          <p:nvPr/>
        </p:nvSpPr>
        <p:spPr>
          <a:xfrm>
            <a:off x="281346" y="2724345"/>
            <a:ext cx="1292298" cy="1292298"/>
          </a:xfrm>
          <a:prstGeom prst="ellipse">
            <a:avLst/>
          </a:prstGeom>
          <a:solidFill>
            <a:schemeClr val="accent1">
              <a:alpha val="7607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3AEFCC">
                  <a:lumMod val="75000"/>
                </a:srgbClr>
              </a:solidFill>
              <a:effectLst/>
              <a:uLnTx/>
              <a:uFillTx/>
              <a:latin typeface="Avenir Next LT Pro Light"/>
              <a:ea typeface="+mn-ea"/>
              <a:cs typeface="+mn-cs"/>
            </a:endParaRPr>
          </a:p>
        </p:txBody>
      </p:sp>
    </p:spTree>
    <p:extLst>
      <p:ext uri="{BB962C8B-B14F-4D97-AF65-F5344CB8AC3E}">
        <p14:creationId xmlns:p14="http://schemas.microsoft.com/office/powerpoint/2010/main" val="13237600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D8345B4C-A47D-54DD-5854-5F4388CD1A1E}"/>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34</a:t>
            </a:fld>
            <a:endParaRPr kumimoji="0" lang="en-US" sz="1400" b="0" i="0" u="none" strike="noStrike" kern="1200" cap="none" spc="0" normalizeH="0" baseline="0" noProof="0" dirty="0">
              <a:ln>
                <a:noFill/>
              </a:ln>
              <a:solidFill>
                <a:srgbClr val="FFFFFF"/>
              </a:solidFill>
              <a:effectLst/>
              <a:uLnTx/>
              <a:uFillTx/>
              <a:latin typeface="Avenir Next LT Pro Light"/>
              <a:ea typeface="+mn-ea"/>
              <a:cs typeface="+mn-cs"/>
            </a:endParaRPr>
          </a:p>
        </p:txBody>
      </p:sp>
      <p:sp>
        <p:nvSpPr>
          <p:cNvPr id="10" name="TextBox 9">
            <a:extLst>
              <a:ext uri="{FF2B5EF4-FFF2-40B4-BE49-F238E27FC236}">
                <a16:creationId xmlns:a16="http://schemas.microsoft.com/office/drawing/2014/main" id="{A62AADC8-B55E-8E24-9F73-F85869966A1F}"/>
              </a:ext>
            </a:extLst>
          </p:cNvPr>
          <p:cNvSpPr txBox="1"/>
          <p:nvPr/>
        </p:nvSpPr>
        <p:spPr>
          <a:xfrm>
            <a:off x="0" y="471053"/>
            <a:ext cx="11046691" cy="64633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Nair, M (2025) (ed.)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How to manage Microsoft word control efficiently.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2"/>
              </a:rPr>
              <a:t>https://clickup.com/blog/microsoft-word-version-control/</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:3 Oct 2026)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Microsoft,(</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Collaborate on word document with real time co-authoring.</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3"/>
              </a:rPr>
              <a:t>https://support.microsoft.com/en-us/word/training/collaborate-on-word-documents-with-real-time-co-authoring</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at: 3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Microsoft Support, (</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Sync your computers files and folder with OneDrive.</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4"/>
              </a:rPr>
              <a:t>https://support.microsoft.com/en-us/onedrive/sync-your-computer-s-files-and-folders-with-onedrive</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(Accessed:03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Microsoft support,( </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 Edit templates.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5"/>
              </a:rPr>
              <a:t>https://support.microsoft.com/en-us/word/edit-templates</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at:02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Microsoft Support,(</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Manage access to word documents.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6"/>
              </a:rPr>
              <a:t>https://support.microsoft.com/en-us/word/manage-access-to-your-word-documents</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02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Health and Safety Executive,(</a:t>
            </a:r>
            <a:r>
              <a:rPr kumimoji="0" lang="en-GB" sz="1800" b="0" i="0" u="none" strike="noStrike" kern="1200" cap="none" spc="0" normalizeH="0" baseline="0" noProof="0" dirty="0" err="1">
                <a:ln>
                  <a:noFill/>
                </a:ln>
                <a:solidFill>
                  <a:srgbClr val="36393B"/>
                </a:solidFill>
                <a:effectLst/>
                <a:uLnTx/>
                <a:uFillTx/>
                <a:latin typeface="Avenir Next LT Pro Light"/>
                <a:ea typeface="+mn-ea"/>
                <a:cs typeface="+mn-cs"/>
              </a:rPr>
              <a:t>n.d</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Managing risk and risk assessment.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7"/>
              </a:rPr>
              <a:t>https://www.hse.gov.uk/simple-health-safety/risk/risk-assessment-template-and-examples.htm</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at : 01 Oct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p:txBody>
      </p:sp>
    </p:spTree>
    <p:extLst>
      <p:ext uri="{BB962C8B-B14F-4D97-AF65-F5344CB8AC3E}">
        <p14:creationId xmlns:p14="http://schemas.microsoft.com/office/powerpoint/2010/main" val="15764245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3BACCDB3-172C-DB2E-2BB3-432D3C67B85B}"/>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09A01C0A-2BB6-49E7-91A3-DCB9F9F59583}" type="slidenum">
              <a:rPr kumimoji="0" lang="en-US" sz="1400" b="0" i="0" u="none" strike="noStrike" kern="1200" cap="none" spc="0" normalizeH="0" baseline="0" noProof="0" smtClean="0">
                <a:ln>
                  <a:noFill/>
                </a:ln>
                <a:solidFill>
                  <a:srgbClr val="FFFFFF"/>
                </a:solidFill>
                <a:effectLst/>
                <a:uLnTx/>
                <a:uFillTx/>
                <a:latin typeface="Avenir Next LT Pro Light"/>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35</a:t>
            </a:fld>
            <a:endParaRPr kumimoji="0" lang="en-US" sz="1400" b="0" i="0" u="none" strike="noStrike" kern="1200" cap="none" spc="0" normalizeH="0" baseline="0" noProof="0" dirty="0">
              <a:ln>
                <a:noFill/>
              </a:ln>
              <a:solidFill>
                <a:srgbClr val="FFFFFF"/>
              </a:solidFill>
              <a:effectLst/>
              <a:uLnTx/>
              <a:uFillTx/>
              <a:latin typeface="Avenir Next LT Pro Light"/>
              <a:ea typeface="+mn-ea"/>
              <a:cs typeface="+mn-cs"/>
            </a:endParaRPr>
          </a:p>
        </p:txBody>
      </p:sp>
      <p:sp>
        <p:nvSpPr>
          <p:cNvPr id="9" name="TextBox 8">
            <a:extLst>
              <a:ext uri="{FF2B5EF4-FFF2-40B4-BE49-F238E27FC236}">
                <a16:creationId xmlns:a16="http://schemas.microsoft.com/office/drawing/2014/main" id="{FDBE93F2-42A5-8163-A535-700C33CBCB89}"/>
              </a:ext>
            </a:extLst>
          </p:cNvPr>
          <p:cNvSpPr txBox="1"/>
          <p:nvPr/>
        </p:nvSpPr>
        <p:spPr>
          <a:xfrm>
            <a:off x="674255" y="849745"/>
            <a:ext cx="10778836"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NHS England, (2025)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Record management policy. 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2"/>
              </a:rPr>
              <a:t>https://www.england.nhs.uk/publication/corporate-document-and-records-management-policy</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hlinkClick r:id="rId2"/>
              </a:rPr>
              <a:t>/</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Accessed At:01 Oct2026)</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36393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NHS England,(2025) </a:t>
            </a:r>
            <a:r>
              <a:rPr kumimoji="0" lang="en-GB" sz="1800" b="0" i="1" u="none" strike="noStrike" kern="1200" cap="none" spc="0" normalizeH="0" baseline="0" noProof="0" dirty="0">
                <a:ln>
                  <a:noFill/>
                </a:ln>
                <a:solidFill>
                  <a:srgbClr val="36393B"/>
                </a:solidFill>
                <a:effectLst/>
                <a:uLnTx/>
                <a:uFillTx/>
                <a:latin typeface="Avenir Next LT Pro Light"/>
                <a:ea typeface="+mn-ea"/>
                <a:cs typeface="+mn-cs"/>
              </a:rPr>
              <a:t>Personalised care and support planning.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Available at: </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hlinkClick r:id="rId3"/>
              </a:rPr>
              <a:t>https://www.england.nhs.uk/personalisedcare/pcsp/</a:t>
            </a:r>
            <a:r>
              <a:rPr kumimoji="0" lang="en-GB" sz="1800" b="0" i="0" u="none" strike="noStrike" kern="1200" cap="none" spc="0" normalizeH="0" baseline="0" noProof="0" dirty="0">
                <a:ln>
                  <a:noFill/>
                </a:ln>
                <a:solidFill>
                  <a:srgbClr val="36393B"/>
                </a:solidFill>
                <a:effectLst/>
                <a:uLnTx/>
                <a:uFillTx/>
                <a:latin typeface="Avenir Next LT Pro Light"/>
                <a:ea typeface="+mn-ea"/>
                <a:cs typeface="+mn-cs"/>
              </a:rPr>
              <a:t> (Accessed at: 01 Oct 2026)</a:t>
            </a:r>
          </a:p>
        </p:txBody>
      </p:sp>
    </p:spTree>
    <p:extLst>
      <p:ext uri="{BB962C8B-B14F-4D97-AF65-F5344CB8AC3E}">
        <p14:creationId xmlns:p14="http://schemas.microsoft.com/office/powerpoint/2010/main" val="31128309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6A12F8-DD2F-AE73-677F-D5310D6D52B5}"/>
              </a:ext>
            </a:extLst>
          </p:cNvPr>
          <p:cNvSpPr>
            <a:spLocks noGrp="1"/>
          </p:cNvSpPr>
          <p:nvPr>
            <p:ph type="title"/>
          </p:nvPr>
        </p:nvSpPr>
        <p:spPr>
          <a:xfrm>
            <a:off x="2649597" y="2188196"/>
            <a:ext cx="5985159" cy="1594507"/>
          </a:xfrm>
        </p:spPr>
        <p:txBody>
          <a:bodyPr/>
          <a:lstStyle/>
          <a:p>
            <a:r>
              <a:rPr lang="en-US" dirty="0"/>
              <a:t>THANK YOU!</a:t>
            </a:r>
          </a:p>
        </p:txBody>
      </p:sp>
      <p:sp>
        <p:nvSpPr>
          <p:cNvPr id="15" name="Text Placeholder 14">
            <a:extLst>
              <a:ext uri="{FF2B5EF4-FFF2-40B4-BE49-F238E27FC236}">
                <a16:creationId xmlns:a16="http://schemas.microsoft.com/office/drawing/2014/main" id="{791AF693-3675-52A5-9E8E-C071048A1A4D}"/>
              </a:ext>
            </a:extLst>
          </p:cNvPr>
          <p:cNvSpPr>
            <a:spLocks noGrp="1"/>
          </p:cNvSpPr>
          <p:nvPr>
            <p:ph type="body" idx="1"/>
          </p:nvPr>
        </p:nvSpPr>
        <p:spPr>
          <a:xfrm>
            <a:off x="2919919" y="3782703"/>
            <a:ext cx="5444517" cy="1731890"/>
          </a:xfrm>
        </p:spPr>
        <p:txBody>
          <a:bodyPr/>
          <a:lstStyle/>
          <a:p>
            <a:r>
              <a:rPr lang="en-US" sz="3600" b="1" dirty="0">
                <a:latin typeface="Aharoni" panose="02010803020104030203" pitchFamily="2" charset="-79"/>
                <a:cs typeface="Aharoni" panose="02010803020104030203" pitchFamily="2" charset="-79"/>
              </a:rPr>
              <a:t>Any questions</a:t>
            </a:r>
          </a:p>
        </p:txBody>
      </p:sp>
    </p:spTree>
    <p:extLst>
      <p:ext uri="{BB962C8B-B14F-4D97-AF65-F5344CB8AC3E}">
        <p14:creationId xmlns:p14="http://schemas.microsoft.com/office/powerpoint/2010/main" val="102378348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Jon">
  <a:themeElements>
    <a:clrScheme name="J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J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J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Custom">
  <a:themeElements>
    <a:clrScheme name="Custom 8">
      <a:dk1>
        <a:srgbClr val="36393B"/>
      </a:dk1>
      <a:lt1>
        <a:srgbClr val="FFFFFF"/>
      </a:lt1>
      <a:dk2>
        <a:srgbClr val="4D62EF"/>
      </a:dk2>
      <a:lt2>
        <a:srgbClr val="E7E4E6"/>
      </a:lt2>
      <a:accent1>
        <a:srgbClr val="3AEFCC"/>
      </a:accent1>
      <a:accent2>
        <a:srgbClr val="62D382"/>
      </a:accent2>
      <a:accent3>
        <a:srgbClr val="FDED60"/>
      </a:accent3>
      <a:accent4>
        <a:srgbClr val="FD4C00"/>
      </a:accent4>
      <a:accent5>
        <a:srgbClr val="FE2701"/>
      </a:accent5>
      <a:accent6>
        <a:srgbClr val="CA54FB"/>
      </a:accent6>
      <a:hlink>
        <a:srgbClr val="4D62EF"/>
      </a:hlink>
      <a:folHlink>
        <a:srgbClr val="FC4C00"/>
      </a:folHlink>
    </a:clrScheme>
    <a:fontScheme name="Custom 19">
      <a:majorFont>
        <a:latin typeface="Arial Black"/>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051434_win32_KB_V3.potx" id="{43D84336-549C-4EAD-AE8D-BE1D65DE3314}" vid="{2C1BB0A5-2565-4EB8-A5F5-FF12201C5488}"/>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4" ma:contentTypeDescription="Create a new document." ma:contentTypeScope="" ma:versionID="9c9fa00ddc584878460fcfe68e88bf99">
  <xsd:schema xmlns:xsd="http://www.w3.org/2001/XMLSchema" xmlns:xs="http://www.w3.org/2001/XMLSchema" xmlns:p="http://schemas.microsoft.com/office/2006/metadata/properties" xmlns:ns3="577751d0-6084-4994-a202-0c32fc3287d3" targetNamespace="http://schemas.microsoft.com/office/2006/metadata/properties" ma:root="true" ma:fieldsID="eb98c962e6cad45132868959f05c37c0"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4528D83-F4BE-4F37-8599-F28DF76815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FD05317-60D6-4B3A-8545-888496D1A8EC}">
  <ds:schemaRefs>
    <ds:schemaRef ds:uri="http://schemas.microsoft.com/sharepoint/v3/contenttype/forms"/>
  </ds:schemaRefs>
</ds:datastoreItem>
</file>

<file path=customXml/itemProps3.xml><?xml version="1.0" encoding="utf-8"?>
<ds:datastoreItem xmlns:ds="http://schemas.openxmlformats.org/officeDocument/2006/customXml" ds:itemID="{EF609EDA-869E-4BE5-AE5D-B898C584B6FF}">
  <ds:schemaRefs>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577751d0-6084-4994-a202-0c32fc3287d3"/>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1589</TotalTime>
  <Words>3911</Words>
  <Application>Microsoft Office PowerPoint</Application>
  <PresentationFormat>Widescreen</PresentationFormat>
  <Paragraphs>304</Paragraphs>
  <Slides>36</Slides>
  <Notes>11</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36</vt:i4>
      </vt:variant>
    </vt:vector>
  </HeadingPairs>
  <TitlesOfParts>
    <vt:vector size="51" baseType="lpstr">
      <vt:lpstr>Aharoni</vt:lpstr>
      <vt:lpstr>Arial</vt:lpstr>
      <vt:lpstr>Arial Black</vt:lpstr>
      <vt:lpstr>Avenir Next LT Pro</vt:lpstr>
      <vt:lpstr>Avenir Next LT Pro Light</vt:lpstr>
      <vt:lpstr>Bahnschrift Light SemiCondensed</vt:lpstr>
      <vt:lpstr>Calibri</vt:lpstr>
      <vt:lpstr>Century Gothic</vt:lpstr>
      <vt:lpstr>Segoe UI</vt:lpstr>
      <vt:lpstr>Segoe UI Light</vt:lpstr>
      <vt:lpstr>Wingdings 3</vt:lpstr>
      <vt:lpstr>Office Theme</vt:lpstr>
      <vt:lpstr>Jon</vt:lpstr>
      <vt:lpstr>1_Office Theme</vt:lpstr>
      <vt:lpstr>Custom</vt:lpstr>
      <vt:lpstr> DIGITAL SKILLS &amp; RESEARCH METHODS</vt:lpstr>
      <vt:lpstr>Project analysis slide 2</vt:lpstr>
      <vt:lpstr>Project analysis slide 3</vt:lpstr>
      <vt:lpstr>Project analysis slide 8</vt:lpstr>
      <vt:lpstr>Project analysis slide 6</vt:lpstr>
      <vt:lpstr>Project analysis slide 11</vt:lpstr>
      <vt:lpstr>PowerPoint Presentation</vt:lpstr>
      <vt:lpstr>PowerPoint Presentation</vt:lpstr>
      <vt:lpstr>PowerPoint Presentation</vt:lpstr>
      <vt:lpstr>PowerPoint Presentation</vt:lpstr>
      <vt:lpstr>Staff Communication and Daily Updates Ashford Community Care Service</vt:lpstr>
      <vt:lpstr>The current problems at Ashford Community Care Service</vt:lpstr>
      <vt:lpstr>What Daily Communication Should Include:</vt:lpstr>
      <vt:lpstr>Why Microsoft Word for Daily Updates </vt:lpstr>
      <vt:lpstr>Using Microsoft Word 365</vt:lpstr>
      <vt:lpstr>How Word Improves Efficiency and Communication</vt:lpstr>
      <vt:lpstr>How Microsoft Word Can Help:</vt:lpstr>
      <vt:lpstr>References</vt:lpstr>
      <vt:lpstr>Advantages of Using Word at Ashford Community Care Service </vt:lpstr>
      <vt:lpstr>PowerPoint Presentation</vt:lpstr>
      <vt:lpstr>PowerPoint Presentation</vt:lpstr>
      <vt:lpstr>PowerPoint Presentation</vt:lpstr>
      <vt:lpstr>Disadvantages of using word at Ashford Community Care Service </vt:lpstr>
      <vt:lpstr>PowerPoint Presentation</vt:lpstr>
      <vt:lpstr>PowerPoint Presentation</vt:lpstr>
      <vt:lpstr>References </vt:lpstr>
      <vt:lpstr>references</vt:lpstr>
      <vt:lpstr>Implementation of Microsoft365 word in care related documents </vt:lpstr>
      <vt:lpstr>Identifying inefficiencies in care documents</vt:lpstr>
      <vt:lpstr>Core Features For care document management</vt:lpstr>
      <vt:lpstr>Cross team implementation plan for Ashford community care service</vt:lpstr>
      <vt:lpstr>PowerPoint Presentation</vt:lpstr>
      <vt:lpstr>sources</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Fatima Sulman (2613780)</dc:creator>
  <cp:lastModifiedBy>fatima sulman</cp:lastModifiedBy>
  <cp:revision>1</cp:revision>
  <dcterms:created xsi:type="dcterms:W3CDTF">2026-10-03T20:16:04Z</dcterms:created>
  <dcterms:modified xsi:type="dcterms:W3CDTF">2026-10-11T22:10:47Z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