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6" r:id="rId4"/>
    <p:sldId id="263" r:id="rId5"/>
    <p:sldId id="258" r:id="rId6"/>
    <p:sldId id="262" r:id="rId7"/>
    <p:sldId id="269" r:id="rId8"/>
    <p:sldId id="270" r:id="rId9"/>
    <p:sldId id="265" r:id="rId10"/>
    <p:sldId id="257" r:id="rId11"/>
    <p:sldId id="267" r:id="rId12"/>
    <p:sldId id="264" r:id="rId13"/>
    <p:sldId id="271" r:id="rId14"/>
    <p:sldId id="272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22" autoAdjust="0"/>
    <p:restoredTop sz="94660"/>
  </p:normalViewPr>
  <p:slideViewPr>
    <p:cSldViewPr snapToGrid="0">
      <p:cViewPr varScale="1">
        <p:scale>
          <a:sx n="94" d="100"/>
          <a:sy n="94" d="100"/>
        </p:scale>
        <p:origin x="8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9FFFB0-8E7D-406B-AA3B-CE5AFEC9E6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486682-7FBE-4E51-B0EB-B8D52092F8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531F45-87E6-43C4-954B-8A4AC1038D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1EEA2-C5C7-4C18-8DDB-62F789F68784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BAA48F-44ED-4BF9-A224-EC4AE5C82A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7EDF77-2EA8-45A9-99AC-E53F721CF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B0D36-8812-40B5-B615-C0A5B3049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753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597B68-A610-4DA4-8E66-7131DF7FDF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940A8E-2D90-4AEF-99BC-EDC9BE1A7B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A43D83-7ABD-4DFF-9491-F424EF3616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1EEA2-C5C7-4C18-8DDB-62F789F68784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577C8D-C5CC-414A-ABD0-C32FC03D97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2ED525-932D-4C93-9412-8EECCE58B2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B0D36-8812-40B5-B615-C0A5B3049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29632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38C36-9942-40AC-B45A-A0B02FE3F7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94CCF3-4C85-4A7F-8760-EE67170D80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50CBF9-7E65-4650-9683-5BAF62ECF6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1EEA2-C5C7-4C18-8DDB-62F789F68784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679A89-98CD-4E37-902B-8734D63DB2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434C5D-F7CD-4B15-87D0-B9A947D23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B0D36-8812-40B5-B615-C0A5B3049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83212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4F107-FDEC-47D6-A849-070EA63AB6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CB5F2C-9CB2-4A89-9A62-6668BCCA9F3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CE8288-7B35-4EC7-B82F-72116CDE71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9517AD-47E0-495C-84CB-241F8869FC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1EEA2-C5C7-4C18-8DDB-62F789F68784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F12938-AE46-4EB2-AD52-3195CFBBD1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F84AE3-1683-46E1-8AB5-E61B48DBC9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B0D36-8812-40B5-B615-C0A5B3049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0699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6D1E8-41F6-4D59-A119-F6096B1C95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F22C10-BC62-418A-BC74-7E8A731E70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8CEA63-5241-4B83-823F-77609E2F53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1C54FA-A2FB-4DA6-8546-50ED9E7FC9F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9DDE384-965E-4435-B2B3-28482025087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E1DB315-568B-42E1-8456-B5998087E2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1EEA2-C5C7-4C18-8DDB-62F789F68784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954A08-4928-4660-8D22-DBF47E36F9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E2C70D2-6AE9-4769-82C9-92177D8DF2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B0D36-8812-40B5-B615-C0A5B3049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8643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4FFFBF-2418-4858-915A-FE4723B80B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4C9C2F6-A555-44EB-93C8-5615012922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1EEA2-C5C7-4C18-8DDB-62F789F68784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EC4339-C6CB-47E6-A553-74084510EB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D64B94-C54D-483E-8DB2-9C91FE33EC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B0D36-8812-40B5-B615-C0A5B3049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30507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8C43FC7-65AF-413F-973C-3C043AD1EA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1EEA2-C5C7-4C18-8DDB-62F789F68784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F69C7A-0657-4BB5-A6D6-AA206D044F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B7B89E-B9C1-4B6A-BC60-EFF87B9EE5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B0D36-8812-40B5-B615-C0A5B3049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37798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D13A29-F93E-4A10-B88A-CE5810C217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6A9A27-385C-4B96-B7DD-B9A9FFC420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A4A4D1-D2CC-4EF8-B790-7197D7A4B3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AC641E-266E-4D42-84B5-39CC3AA31D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1EEA2-C5C7-4C18-8DDB-62F789F68784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6A2293-3F15-43E0-8137-587DD5997A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3E6AE7-3943-4C72-BFD9-776A986CAC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B0D36-8812-40B5-B615-C0A5B3049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76785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7D062-D9A9-4EEB-A10C-093E49A3B5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EF3406E-AE20-4565-95C9-CE4419BD470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A39A1E-0733-4A8B-8DDC-062738E520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54D167-8DB8-4629-B40C-65CBCC75FF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1EEA2-C5C7-4C18-8DDB-62F789F68784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500026-2421-425E-ADF0-C6F13739F9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9DE9DB-997A-4C07-A127-6636C1131F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B0D36-8812-40B5-B615-C0A5B3049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98593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F5797-BA5E-42E7-B0AA-C56E125942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865878-2F6F-4CA7-812F-491DBDBBEE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73F3F1-9481-43A3-8C33-23B35D996A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1EEA2-C5C7-4C18-8DDB-62F789F68784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CD42AA-1198-4384-AC3A-4CE14C563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ECA24D-EEB5-45D9-A2D9-9B74F79DED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B0D36-8812-40B5-B615-C0A5B3049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78172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5B7F6ED-B458-4397-8A3E-C82825758F6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1736D8-6AAA-418B-9625-920FC203C09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9A6467-8C86-4D03-A1D8-29ABF89427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1EEA2-C5C7-4C18-8DDB-62F789F68784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9DC3E2-024E-4849-85F3-B1ECEAF422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AE3AD8-E9AB-4BD2-8626-A6AE64300C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B0D36-8812-40B5-B615-C0A5B3049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08465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04BD99E-4DA4-4E18-B630-5442D8A3FB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97FA9A-B329-4523-8E1E-5C7F940D19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7D26C9-73CC-4D69-A638-87C1D4DE9DE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21EEA2-C5C7-4C18-8DDB-62F789F68784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48A747-9339-4F51-92CE-92C24389896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60540E-3B72-4634-B623-365CBEAEDD2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2B0D36-8812-40B5-B615-C0A5B3049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6394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FE70E86-779D-4922-A020-0B3E5C05AA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81F55513-2668-477C-9962-1B9F5E31F1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845450"/>
            <a:ext cx="12192000" cy="3012550"/>
            <a:chOff x="0" y="3845450"/>
            <a:chExt cx="12192000" cy="301255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E673CDF5-001D-42B7-BB27-B3C4724074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989828"/>
              <a:ext cx="12192000" cy="2868172"/>
            </a:xfrm>
            <a:custGeom>
              <a:avLst/>
              <a:gdLst>
                <a:gd name="connsiteX0" fmla="*/ 619389 w 12192000"/>
                <a:gd name="connsiteY0" fmla="*/ 0 h 2868172"/>
                <a:gd name="connsiteX1" fmla="*/ 687652 w 12192000"/>
                <a:gd name="connsiteY1" fmla="*/ 3175 h 2868172"/>
                <a:gd name="connsiteX2" fmla="*/ 747977 w 12192000"/>
                <a:gd name="connsiteY2" fmla="*/ 9525 h 2868172"/>
                <a:gd name="connsiteX3" fmla="*/ 800364 w 12192000"/>
                <a:gd name="connsiteY3" fmla="*/ 20637 h 2868172"/>
                <a:gd name="connsiteX4" fmla="*/ 846402 w 12192000"/>
                <a:gd name="connsiteY4" fmla="*/ 36512 h 2868172"/>
                <a:gd name="connsiteX5" fmla="*/ 887677 w 12192000"/>
                <a:gd name="connsiteY5" fmla="*/ 52387 h 2868172"/>
                <a:gd name="connsiteX6" fmla="*/ 924189 w 12192000"/>
                <a:gd name="connsiteY6" fmla="*/ 68262 h 2868172"/>
                <a:gd name="connsiteX7" fmla="*/ 962289 w 12192000"/>
                <a:gd name="connsiteY7" fmla="*/ 87312 h 2868172"/>
                <a:gd name="connsiteX8" fmla="*/ 1000389 w 12192000"/>
                <a:gd name="connsiteY8" fmla="*/ 106362 h 2868172"/>
                <a:gd name="connsiteX9" fmla="*/ 1036902 w 12192000"/>
                <a:gd name="connsiteY9" fmla="*/ 125412 h 2868172"/>
                <a:gd name="connsiteX10" fmla="*/ 1078177 w 12192000"/>
                <a:gd name="connsiteY10" fmla="*/ 141287 h 2868172"/>
                <a:gd name="connsiteX11" fmla="*/ 1124214 w 12192000"/>
                <a:gd name="connsiteY11" fmla="*/ 155575 h 2868172"/>
                <a:gd name="connsiteX12" fmla="*/ 1176602 w 12192000"/>
                <a:gd name="connsiteY12" fmla="*/ 166687 h 2868172"/>
                <a:gd name="connsiteX13" fmla="*/ 1236927 w 12192000"/>
                <a:gd name="connsiteY13" fmla="*/ 174625 h 2868172"/>
                <a:gd name="connsiteX14" fmla="*/ 1305189 w 12192000"/>
                <a:gd name="connsiteY14" fmla="*/ 176212 h 2868172"/>
                <a:gd name="connsiteX15" fmla="*/ 1373452 w 12192000"/>
                <a:gd name="connsiteY15" fmla="*/ 174625 h 2868172"/>
                <a:gd name="connsiteX16" fmla="*/ 1433777 w 12192000"/>
                <a:gd name="connsiteY16" fmla="*/ 166687 h 2868172"/>
                <a:gd name="connsiteX17" fmla="*/ 1486164 w 12192000"/>
                <a:gd name="connsiteY17" fmla="*/ 155575 h 2868172"/>
                <a:gd name="connsiteX18" fmla="*/ 1532202 w 12192000"/>
                <a:gd name="connsiteY18" fmla="*/ 141287 h 2868172"/>
                <a:gd name="connsiteX19" fmla="*/ 1573477 w 12192000"/>
                <a:gd name="connsiteY19" fmla="*/ 125412 h 2868172"/>
                <a:gd name="connsiteX20" fmla="*/ 1609989 w 12192000"/>
                <a:gd name="connsiteY20" fmla="*/ 106362 h 2868172"/>
                <a:gd name="connsiteX21" fmla="*/ 1648089 w 12192000"/>
                <a:gd name="connsiteY21" fmla="*/ 87312 h 2868172"/>
                <a:gd name="connsiteX22" fmla="*/ 1686189 w 12192000"/>
                <a:gd name="connsiteY22" fmla="*/ 68262 h 2868172"/>
                <a:gd name="connsiteX23" fmla="*/ 1722702 w 12192000"/>
                <a:gd name="connsiteY23" fmla="*/ 52387 h 2868172"/>
                <a:gd name="connsiteX24" fmla="*/ 1763977 w 12192000"/>
                <a:gd name="connsiteY24" fmla="*/ 36512 h 2868172"/>
                <a:gd name="connsiteX25" fmla="*/ 1810014 w 12192000"/>
                <a:gd name="connsiteY25" fmla="*/ 20637 h 2868172"/>
                <a:gd name="connsiteX26" fmla="*/ 1862402 w 12192000"/>
                <a:gd name="connsiteY26" fmla="*/ 9525 h 2868172"/>
                <a:gd name="connsiteX27" fmla="*/ 1922727 w 12192000"/>
                <a:gd name="connsiteY27" fmla="*/ 3175 h 2868172"/>
                <a:gd name="connsiteX28" fmla="*/ 1990989 w 12192000"/>
                <a:gd name="connsiteY28" fmla="*/ 0 h 2868172"/>
                <a:gd name="connsiteX29" fmla="*/ 2059252 w 12192000"/>
                <a:gd name="connsiteY29" fmla="*/ 3175 h 2868172"/>
                <a:gd name="connsiteX30" fmla="*/ 2119577 w 12192000"/>
                <a:gd name="connsiteY30" fmla="*/ 9525 h 2868172"/>
                <a:gd name="connsiteX31" fmla="*/ 2171964 w 12192000"/>
                <a:gd name="connsiteY31" fmla="*/ 20637 h 2868172"/>
                <a:gd name="connsiteX32" fmla="*/ 2218002 w 12192000"/>
                <a:gd name="connsiteY32" fmla="*/ 36512 h 2868172"/>
                <a:gd name="connsiteX33" fmla="*/ 2259277 w 12192000"/>
                <a:gd name="connsiteY33" fmla="*/ 52387 h 2868172"/>
                <a:gd name="connsiteX34" fmla="*/ 2295789 w 12192000"/>
                <a:gd name="connsiteY34" fmla="*/ 68262 h 2868172"/>
                <a:gd name="connsiteX35" fmla="*/ 2333889 w 12192000"/>
                <a:gd name="connsiteY35" fmla="*/ 87312 h 2868172"/>
                <a:gd name="connsiteX36" fmla="*/ 2371989 w 12192000"/>
                <a:gd name="connsiteY36" fmla="*/ 106362 h 2868172"/>
                <a:gd name="connsiteX37" fmla="*/ 2408502 w 12192000"/>
                <a:gd name="connsiteY37" fmla="*/ 125412 h 2868172"/>
                <a:gd name="connsiteX38" fmla="*/ 2449777 w 12192000"/>
                <a:gd name="connsiteY38" fmla="*/ 141287 h 2868172"/>
                <a:gd name="connsiteX39" fmla="*/ 2495814 w 12192000"/>
                <a:gd name="connsiteY39" fmla="*/ 155575 h 2868172"/>
                <a:gd name="connsiteX40" fmla="*/ 2548202 w 12192000"/>
                <a:gd name="connsiteY40" fmla="*/ 166687 h 2868172"/>
                <a:gd name="connsiteX41" fmla="*/ 2608527 w 12192000"/>
                <a:gd name="connsiteY41" fmla="*/ 174625 h 2868172"/>
                <a:gd name="connsiteX42" fmla="*/ 2676789 w 12192000"/>
                <a:gd name="connsiteY42" fmla="*/ 176212 h 2868172"/>
                <a:gd name="connsiteX43" fmla="*/ 2745052 w 12192000"/>
                <a:gd name="connsiteY43" fmla="*/ 174625 h 2868172"/>
                <a:gd name="connsiteX44" fmla="*/ 2805377 w 12192000"/>
                <a:gd name="connsiteY44" fmla="*/ 166687 h 2868172"/>
                <a:gd name="connsiteX45" fmla="*/ 2857764 w 12192000"/>
                <a:gd name="connsiteY45" fmla="*/ 155575 h 2868172"/>
                <a:gd name="connsiteX46" fmla="*/ 2903802 w 12192000"/>
                <a:gd name="connsiteY46" fmla="*/ 141287 h 2868172"/>
                <a:gd name="connsiteX47" fmla="*/ 2945077 w 12192000"/>
                <a:gd name="connsiteY47" fmla="*/ 125412 h 2868172"/>
                <a:gd name="connsiteX48" fmla="*/ 2981589 w 12192000"/>
                <a:gd name="connsiteY48" fmla="*/ 106362 h 2868172"/>
                <a:gd name="connsiteX49" fmla="*/ 3019689 w 12192000"/>
                <a:gd name="connsiteY49" fmla="*/ 87312 h 2868172"/>
                <a:gd name="connsiteX50" fmla="*/ 3057789 w 12192000"/>
                <a:gd name="connsiteY50" fmla="*/ 68262 h 2868172"/>
                <a:gd name="connsiteX51" fmla="*/ 3094302 w 12192000"/>
                <a:gd name="connsiteY51" fmla="*/ 52387 h 2868172"/>
                <a:gd name="connsiteX52" fmla="*/ 3135577 w 12192000"/>
                <a:gd name="connsiteY52" fmla="*/ 36512 h 2868172"/>
                <a:gd name="connsiteX53" fmla="*/ 3181614 w 12192000"/>
                <a:gd name="connsiteY53" fmla="*/ 20637 h 2868172"/>
                <a:gd name="connsiteX54" fmla="*/ 3234002 w 12192000"/>
                <a:gd name="connsiteY54" fmla="*/ 9525 h 2868172"/>
                <a:gd name="connsiteX55" fmla="*/ 3294327 w 12192000"/>
                <a:gd name="connsiteY55" fmla="*/ 3175 h 2868172"/>
                <a:gd name="connsiteX56" fmla="*/ 3361002 w 12192000"/>
                <a:gd name="connsiteY56" fmla="*/ 0 h 2868172"/>
                <a:gd name="connsiteX57" fmla="*/ 3430852 w 12192000"/>
                <a:gd name="connsiteY57" fmla="*/ 3175 h 2868172"/>
                <a:gd name="connsiteX58" fmla="*/ 3491177 w 12192000"/>
                <a:gd name="connsiteY58" fmla="*/ 9525 h 2868172"/>
                <a:gd name="connsiteX59" fmla="*/ 3543564 w 12192000"/>
                <a:gd name="connsiteY59" fmla="*/ 20637 h 2868172"/>
                <a:gd name="connsiteX60" fmla="*/ 3589602 w 12192000"/>
                <a:gd name="connsiteY60" fmla="*/ 36512 h 2868172"/>
                <a:gd name="connsiteX61" fmla="*/ 3630877 w 12192000"/>
                <a:gd name="connsiteY61" fmla="*/ 52387 h 2868172"/>
                <a:gd name="connsiteX62" fmla="*/ 3667389 w 12192000"/>
                <a:gd name="connsiteY62" fmla="*/ 68262 h 2868172"/>
                <a:gd name="connsiteX63" fmla="*/ 3705489 w 12192000"/>
                <a:gd name="connsiteY63" fmla="*/ 87312 h 2868172"/>
                <a:gd name="connsiteX64" fmla="*/ 3743589 w 12192000"/>
                <a:gd name="connsiteY64" fmla="*/ 106362 h 2868172"/>
                <a:gd name="connsiteX65" fmla="*/ 3780102 w 12192000"/>
                <a:gd name="connsiteY65" fmla="*/ 125412 h 2868172"/>
                <a:gd name="connsiteX66" fmla="*/ 3821377 w 12192000"/>
                <a:gd name="connsiteY66" fmla="*/ 141287 h 2868172"/>
                <a:gd name="connsiteX67" fmla="*/ 3867414 w 12192000"/>
                <a:gd name="connsiteY67" fmla="*/ 155575 h 2868172"/>
                <a:gd name="connsiteX68" fmla="*/ 3919802 w 12192000"/>
                <a:gd name="connsiteY68" fmla="*/ 166687 h 2868172"/>
                <a:gd name="connsiteX69" fmla="*/ 3980127 w 12192000"/>
                <a:gd name="connsiteY69" fmla="*/ 174625 h 2868172"/>
                <a:gd name="connsiteX70" fmla="*/ 4048389 w 12192000"/>
                <a:gd name="connsiteY70" fmla="*/ 176212 h 2868172"/>
                <a:gd name="connsiteX71" fmla="*/ 4116652 w 12192000"/>
                <a:gd name="connsiteY71" fmla="*/ 174625 h 2868172"/>
                <a:gd name="connsiteX72" fmla="*/ 4176977 w 12192000"/>
                <a:gd name="connsiteY72" fmla="*/ 166687 h 2868172"/>
                <a:gd name="connsiteX73" fmla="*/ 4229364 w 12192000"/>
                <a:gd name="connsiteY73" fmla="*/ 155575 h 2868172"/>
                <a:gd name="connsiteX74" fmla="*/ 4275402 w 12192000"/>
                <a:gd name="connsiteY74" fmla="*/ 141287 h 2868172"/>
                <a:gd name="connsiteX75" fmla="*/ 4316677 w 12192000"/>
                <a:gd name="connsiteY75" fmla="*/ 125412 h 2868172"/>
                <a:gd name="connsiteX76" fmla="*/ 4353189 w 12192000"/>
                <a:gd name="connsiteY76" fmla="*/ 106362 h 2868172"/>
                <a:gd name="connsiteX77" fmla="*/ 4429389 w 12192000"/>
                <a:gd name="connsiteY77" fmla="*/ 68262 h 2868172"/>
                <a:gd name="connsiteX78" fmla="*/ 4465902 w 12192000"/>
                <a:gd name="connsiteY78" fmla="*/ 52387 h 2868172"/>
                <a:gd name="connsiteX79" fmla="*/ 4507177 w 12192000"/>
                <a:gd name="connsiteY79" fmla="*/ 36512 h 2868172"/>
                <a:gd name="connsiteX80" fmla="*/ 4553215 w 12192000"/>
                <a:gd name="connsiteY80" fmla="*/ 20637 h 2868172"/>
                <a:gd name="connsiteX81" fmla="*/ 4605602 w 12192000"/>
                <a:gd name="connsiteY81" fmla="*/ 9525 h 2868172"/>
                <a:gd name="connsiteX82" fmla="*/ 4665928 w 12192000"/>
                <a:gd name="connsiteY82" fmla="*/ 3175 h 2868172"/>
                <a:gd name="connsiteX83" fmla="*/ 4734189 w 12192000"/>
                <a:gd name="connsiteY83" fmla="*/ 0 h 2868172"/>
                <a:gd name="connsiteX84" fmla="*/ 4802453 w 12192000"/>
                <a:gd name="connsiteY84" fmla="*/ 3175 h 2868172"/>
                <a:gd name="connsiteX85" fmla="*/ 4862777 w 12192000"/>
                <a:gd name="connsiteY85" fmla="*/ 9525 h 2868172"/>
                <a:gd name="connsiteX86" fmla="*/ 4915165 w 12192000"/>
                <a:gd name="connsiteY86" fmla="*/ 20637 h 2868172"/>
                <a:gd name="connsiteX87" fmla="*/ 4961201 w 12192000"/>
                <a:gd name="connsiteY87" fmla="*/ 36512 h 2868172"/>
                <a:gd name="connsiteX88" fmla="*/ 5002477 w 12192000"/>
                <a:gd name="connsiteY88" fmla="*/ 52387 h 2868172"/>
                <a:gd name="connsiteX89" fmla="*/ 5038989 w 12192000"/>
                <a:gd name="connsiteY89" fmla="*/ 68262 h 2868172"/>
                <a:gd name="connsiteX90" fmla="*/ 5077090 w 12192000"/>
                <a:gd name="connsiteY90" fmla="*/ 87312 h 2868172"/>
                <a:gd name="connsiteX91" fmla="*/ 5115189 w 12192000"/>
                <a:gd name="connsiteY91" fmla="*/ 106362 h 2868172"/>
                <a:gd name="connsiteX92" fmla="*/ 5151701 w 12192000"/>
                <a:gd name="connsiteY92" fmla="*/ 125412 h 2868172"/>
                <a:gd name="connsiteX93" fmla="*/ 5192977 w 12192000"/>
                <a:gd name="connsiteY93" fmla="*/ 141287 h 2868172"/>
                <a:gd name="connsiteX94" fmla="*/ 5239014 w 12192000"/>
                <a:gd name="connsiteY94" fmla="*/ 155575 h 2868172"/>
                <a:gd name="connsiteX95" fmla="*/ 5291401 w 12192000"/>
                <a:gd name="connsiteY95" fmla="*/ 166687 h 2868172"/>
                <a:gd name="connsiteX96" fmla="*/ 5351727 w 12192000"/>
                <a:gd name="connsiteY96" fmla="*/ 174625 h 2868172"/>
                <a:gd name="connsiteX97" fmla="*/ 5410199 w 12192000"/>
                <a:gd name="connsiteY97" fmla="*/ 175985 h 2868172"/>
                <a:gd name="connsiteX98" fmla="*/ 5468671 w 12192000"/>
                <a:gd name="connsiteY98" fmla="*/ 174625 h 2868172"/>
                <a:gd name="connsiteX99" fmla="*/ 5528996 w 12192000"/>
                <a:gd name="connsiteY99" fmla="*/ 166687 h 2868172"/>
                <a:gd name="connsiteX100" fmla="*/ 5581383 w 12192000"/>
                <a:gd name="connsiteY100" fmla="*/ 155575 h 2868172"/>
                <a:gd name="connsiteX101" fmla="*/ 5627421 w 12192000"/>
                <a:gd name="connsiteY101" fmla="*/ 141287 h 2868172"/>
                <a:gd name="connsiteX102" fmla="*/ 5668696 w 12192000"/>
                <a:gd name="connsiteY102" fmla="*/ 125412 h 2868172"/>
                <a:gd name="connsiteX103" fmla="*/ 5705209 w 12192000"/>
                <a:gd name="connsiteY103" fmla="*/ 106362 h 2868172"/>
                <a:gd name="connsiteX104" fmla="*/ 5743308 w 12192000"/>
                <a:gd name="connsiteY104" fmla="*/ 87312 h 2868172"/>
                <a:gd name="connsiteX105" fmla="*/ 5781408 w 12192000"/>
                <a:gd name="connsiteY105" fmla="*/ 68262 h 2868172"/>
                <a:gd name="connsiteX106" fmla="*/ 5817921 w 12192000"/>
                <a:gd name="connsiteY106" fmla="*/ 52387 h 2868172"/>
                <a:gd name="connsiteX107" fmla="*/ 5859196 w 12192000"/>
                <a:gd name="connsiteY107" fmla="*/ 36512 h 2868172"/>
                <a:gd name="connsiteX108" fmla="*/ 5905234 w 12192000"/>
                <a:gd name="connsiteY108" fmla="*/ 20637 h 2868172"/>
                <a:gd name="connsiteX109" fmla="*/ 5957621 w 12192000"/>
                <a:gd name="connsiteY109" fmla="*/ 9525 h 2868172"/>
                <a:gd name="connsiteX110" fmla="*/ 6017947 w 12192000"/>
                <a:gd name="connsiteY110" fmla="*/ 3175 h 2868172"/>
                <a:gd name="connsiteX111" fmla="*/ 6086209 w 12192000"/>
                <a:gd name="connsiteY111" fmla="*/ 0 h 2868172"/>
                <a:gd name="connsiteX112" fmla="*/ 6095999 w 12192000"/>
                <a:gd name="connsiteY112" fmla="*/ 455 h 2868172"/>
                <a:gd name="connsiteX113" fmla="*/ 6105789 w 12192000"/>
                <a:gd name="connsiteY113" fmla="*/ 0 h 2868172"/>
                <a:gd name="connsiteX114" fmla="*/ 6174052 w 12192000"/>
                <a:gd name="connsiteY114" fmla="*/ 3175 h 2868172"/>
                <a:gd name="connsiteX115" fmla="*/ 6234377 w 12192000"/>
                <a:gd name="connsiteY115" fmla="*/ 9525 h 2868172"/>
                <a:gd name="connsiteX116" fmla="*/ 6286764 w 12192000"/>
                <a:gd name="connsiteY116" fmla="*/ 20637 h 2868172"/>
                <a:gd name="connsiteX117" fmla="*/ 6332802 w 12192000"/>
                <a:gd name="connsiteY117" fmla="*/ 36512 h 2868172"/>
                <a:gd name="connsiteX118" fmla="*/ 6374077 w 12192000"/>
                <a:gd name="connsiteY118" fmla="*/ 52387 h 2868172"/>
                <a:gd name="connsiteX119" fmla="*/ 6410589 w 12192000"/>
                <a:gd name="connsiteY119" fmla="*/ 68262 h 2868172"/>
                <a:gd name="connsiteX120" fmla="*/ 6448689 w 12192000"/>
                <a:gd name="connsiteY120" fmla="*/ 87312 h 2868172"/>
                <a:gd name="connsiteX121" fmla="*/ 6486789 w 12192000"/>
                <a:gd name="connsiteY121" fmla="*/ 106362 h 2868172"/>
                <a:gd name="connsiteX122" fmla="*/ 6523302 w 12192000"/>
                <a:gd name="connsiteY122" fmla="*/ 125412 h 2868172"/>
                <a:gd name="connsiteX123" fmla="*/ 6564577 w 12192000"/>
                <a:gd name="connsiteY123" fmla="*/ 141287 h 2868172"/>
                <a:gd name="connsiteX124" fmla="*/ 6610614 w 12192000"/>
                <a:gd name="connsiteY124" fmla="*/ 155575 h 2868172"/>
                <a:gd name="connsiteX125" fmla="*/ 6663002 w 12192000"/>
                <a:gd name="connsiteY125" fmla="*/ 166687 h 2868172"/>
                <a:gd name="connsiteX126" fmla="*/ 6723327 w 12192000"/>
                <a:gd name="connsiteY126" fmla="*/ 174625 h 2868172"/>
                <a:gd name="connsiteX127" fmla="*/ 6781799 w 12192000"/>
                <a:gd name="connsiteY127" fmla="*/ 175985 h 2868172"/>
                <a:gd name="connsiteX128" fmla="*/ 6840271 w 12192000"/>
                <a:gd name="connsiteY128" fmla="*/ 174625 h 2868172"/>
                <a:gd name="connsiteX129" fmla="*/ 6900596 w 12192000"/>
                <a:gd name="connsiteY129" fmla="*/ 166687 h 2868172"/>
                <a:gd name="connsiteX130" fmla="*/ 6952983 w 12192000"/>
                <a:gd name="connsiteY130" fmla="*/ 155575 h 2868172"/>
                <a:gd name="connsiteX131" fmla="*/ 6999021 w 12192000"/>
                <a:gd name="connsiteY131" fmla="*/ 141287 h 2868172"/>
                <a:gd name="connsiteX132" fmla="*/ 7040296 w 12192000"/>
                <a:gd name="connsiteY132" fmla="*/ 125412 h 2868172"/>
                <a:gd name="connsiteX133" fmla="*/ 7076808 w 12192000"/>
                <a:gd name="connsiteY133" fmla="*/ 106362 h 2868172"/>
                <a:gd name="connsiteX134" fmla="*/ 7114908 w 12192000"/>
                <a:gd name="connsiteY134" fmla="*/ 87312 h 2868172"/>
                <a:gd name="connsiteX135" fmla="*/ 7153008 w 12192000"/>
                <a:gd name="connsiteY135" fmla="*/ 68262 h 2868172"/>
                <a:gd name="connsiteX136" fmla="*/ 7189521 w 12192000"/>
                <a:gd name="connsiteY136" fmla="*/ 52387 h 2868172"/>
                <a:gd name="connsiteX137" fmla="*/ 7230796 w 12192000"/>
                <a:gd name="connsiteY137" fmla="*/ 36512 h 2868172"/>
                <a:gd name="connsiteX138" fmla="*/ 7276833 w 12192000"/>
                <a:gd name="connsiteY138" fmla="*/ 20637 h 2868172"/>
                <a:gd name="connsiteX139" fmla="*/ 7329221 w 12192000"/>
                <a:gd name="connsiteY139" fmla="*/ 9525 h 2868172"/>
                <a:gd name="connsiteX140" fmla="*/ 7389546 w 12192000"/>
                <a:gd name="connsiteY140" fmla="*/ 3175 h 2868172"/>
                <a:gd name="connsiteX141" fmla="*/ 7457808 w 12192000"/>
                <a:gd name="connsiteY141" fmla="*/ 0 h 2868172"/>
                <a:gd name="connsiteX142" fmla="*/ 7526071 w 12192000"/>
                <a:gd name="connsiteY142" fmla="*/ 3175 h 2868172"/>
                <a:gd name="connsiteX143" fmla="*/ 7586396 w 12192000"/>
                <a:gd name="connsiteY143" fmla="*/ 9525 h 2868172"/>
                <a:gd name="connsiteX144" fmla="*/ 7638783 w 12192000"/>
                <a:gd name="connsiteY144" fmla="*/ 20637 h 2868172"/>
                <a:gd name="connsiteX145" fmla="*/ 7684821 w 12192000"/>
                <a:gd name="connsiteY145" fmla="*/ 36512 h 2868172"/>
                <a:gd name="connsiteX146" fmla="*/ 7726096 w 12192000"/>
                <a:gd name="connsiteY146" fmla="*/ 52387 h 2868172"/>
                <a:gd name="connsiteX147" fmla="*/ 7762608 w 12192000"/>
                <a:gd name="connsiteY147" fmla="*/ 68262 h 2868172"/>
                <a:gd name="connsiteX148" fmla="*/ 7800708 w 12192000"/>
                <a:gd name="connsiteY148" fmla="*/ 87312 h 2868172"/>
                <a:gd name="connsiteX149" fmla="*/ 7838808 w 12192000"/>
                <a:gd name="connsiteY149" fmla="*/ 106362 h 2868172"/>
                <a:gd name="connsiteX150" fmla="*/ 7875321 w 12192000"/>
                <a:gd name="connsiteY150" fmla="*/ 125412 h 2868172"/>
                <a:gd name="connsiteX151" fmla="*/ 7916596 w 12192000"/>
                <a:gd name="connsiteY151" fmla="*/ 141287 h 2868172"/>
                <a:gd name="connsiteX152" fmla="*/ 7962633 w 12192000"/>
                <a:gd name="connsiteY152" fmla="*/ 155575 h 2868172"/>
                <a:gd name="connsiteX153" fmla="*/ 8015021 w 12192000"/>
                <a:gd name="connsiteY153" fmla="*/ 166687 h 2868172"/>
                <a:gd name="connsiteX154" fmla="*/ 8075346 w 12192000"/>
                <a:gd name="connsiteY154" fmla="*/ 174625 h 2868172"/>
                <a:gd name="connsiteX155" fmla="*/ 8143608 w 12192000"/>
                <a:gd name="connsiteY155" fmla="*/ 176212 h 2868172"/>
                <a:gd name="connsiteX156" fmla="*/ 8211871 w 12192000"/>
                <a:gd name="connsiteY156" fmla="*/ 174625 h 2868172"/>
                <a:gd name="connsiteX157" fmla="*/ 8272196 w 12192000"/>
                <a:gd name="connsiteY157" fmla="*/ 166687 h 2868172"/>
                <a:gd name="connsiteX158" fmla="*/ 8324583 w 12192000"/>
                <a:gd name="connsiteY158" fmla="*/ 155575 h 2868172"/>
                <a:gd name="connsiteX159" fmla="*/ 8370621 w 12192000"/>
                <a:gd name="connsiteY159" fmla="*/ 141287 h 2868172"/>
                <a:gd name="connsiteX160" fmla="*/ 8411896 w 12192000"/>
                <a:gd name="connsiteY160" fmla="*/ 125412 h 2868172"/>
                <a:gd name="connsiteX161" fmla="*/ 8448408 w 12192000"/>
                <a:gd name="connsiteY161" fmla="*/ 106362 h 2868172"/>
                <a:gd name="connsiteX162" fmla="*/ 8486508 w 12192000"/>
                <a:gd name="connsiteY162" fmla="*/ 87312 h 2868172"/>
                <a:gd name="connsiteX163" fmla="*/ 8524608 w 12192000"/>
                <a:gd name="connsiteY163" fmla="*/ 68262 h 2868172"/>
                <a:gd name="connsiteX164" fmla="*/ 8561120 w 12192000"/>
                <a:gd name="connsiteY164" fmla="*/ 52387 h 2868172"/>
                <a:gd name="connsiteX165" fmla="*/ 8602396 w 12192000"/>
                <a:gd name="connsiteY165" fmla="*/ 36512 h 2868172"/>
                <a:gd name="connsiteX166" fmla="*/ 8648432 w 12192000"/>
                <a:gd name="connsiteY166" fmla="*/ 20637 h 2868172"/>
                <a:gd name="connsiteX167" fmla="*/ 8700820 w 12192000"/>
                <a:gd name="connsiteY167" fmla="*/ 9525 h 2868172"/>
                <a:gd name="connsiteX168" fmla="*/ 8761146 w 12192000"/>
                <a:gd name="connsiteY168" fmla="*/ 3175 h 2868172"/>
                <a:gd name="connsiteX169" fmla="*/ 8827820 w 12192000"/>
                <a:gd name="connsiteY169" fmla="*/ 0 h 2868172"/>
                <a:gd name="connsiteX170" fmla="*/ 8897670 w 12192000"/>
                <a:gd name="connsiteY170" fmla="*/ 3175 h 2868172"/>
                <a:gd name="connsiteX171" fmla="*/ 8957996 w 12192000"/>
                <a:gd name="connsiteY171" fmla="*/ 9525 h 2868172"/>
                <a:gd name="connsiteX172" fmla="*/ 9010382 w 12192000"/>
                <a:gd name="connsiteY172" fmla="*/ 20637 h 2868172"/>
                <a:gd name="connsiteX173" fmla="*/ 9056420 w 12192000"/>
                <a:gd name="connsiteY173" fmla="*/ 36512 h 2868172"/>
                <a:gd name="connsiteX174" fmla="*/ 9097696 w 12192000"/>
                <a:gd name="connsiteY174" fmla="*/ 52387 h 2868172"/>
                <a:gd name="connsiteX175" fmla="*/ 9134208 w 12192000"/>
                <a:gd name="connsiteY175" fmla="*/ 68262 h 2868172"/>
                <a:gd name="connsiteX176" fmla="*/ 9172308 w 12192000"/>
                <a:gd name="connsiteY176" fmla="*/ 87312 h 2868172"/>
                <a:gd name="connsiteX177" fmla="*/ 9210408 w 12192000"/>
                <a:gd name="connsiteY177" fmla="*/ 106362 h 2868172"/>
                <a:gd name="connsiteX178" fmla="*/ 9246920 w 12192000"/>
                <a:gd name="connsiteY178" fmla="*/ 125412 h 2868172"/>
                <a:gd name="connsiteX179" fmla="*/ 9288196 w 12192000"/>
                <a:gd name="connsiteY179" fmla="*/ 141287 h 2868172"/>
                <a:gd name="connsiteX180" fmla="*/ 9334232 w 12192000"/>
                <a:gd name="connsiteY180" fmla="*/ 155575 h 2868172"/>
                <a:gd name="connsiteX181" fmla="*/ 9386620 w 12192000"/>
                <a:gd name="connsiteY181" fmla="*/ 166687 h 2868172"/>
                <a:gd name="connsiteX182" fmla="*/ 9446946 w 12192000"/>
                <a:gd name="connsiteY182" fmla="*/ 174625 h 2868172"/>
                <a:gd name="connsiteX183" fmla="*/ 9515208 w 12192000"/>
                <a:gd name="connsiteY183" fmla="*/ 176212 h 2868172"/>
                <a:gd name="connsiteX184" fmla="*/ 9583470 w 12192000"/>
                <a:gd name="connsiteY184" fmla="*/ 174625 h 2868172"/>
                <a:gd name="connsiteX185" fmla="*/ 9643796 w 12192000"/>
                <a:gd name="connsiteY185" fmla="*/ 166687 h 2868172"/>
                <a:gd name="connsiteX186" fmla="*/ 9696182 w 12192000"/>
                <a:gd name="connsiteY186" fmla="*/ 155575 h 2868172"/>
                <a:gd name="connsiteX187" fmla="*/ 9742220 w 12192000"/>
                <a:gd name="connsiteY187" fmla="*/ 141287 h 2868172"/>
                <a:gd name="connsiteX188" fmla="*/ 9783496 w 12192000"/>
                <a:gd name="connsiteY188" fmla="*/ 125412 h 2868172"/>
                <a:gd name="connsiteX189" fmla="*/ 9820008 w 12192000"/>
                <a:gd name="connsiteY189" fmla="*/ 106362 h 2868172"/>
                <a:gd name="connsiteX190" fmla="*/ 9896208 w 12192000"/>
                <a:gd name="connsiteY190" fmla="*/ 68262 h 2868172"/>
                <a:gd name="connsiteX191" fmla="*/ 9932720 w 12192000"/>
                <a:gd name="connsiteY191" fmla="*/ 52387 h 2868172"/>
                <a:gd name="connsiteX192" fmla="*/ 9973996 w 12192000"/>
                <a:gd name="connsiteY192" fmla="*/ 36512 h 2868172"/>
                <a:gd name="connsiteX193" fmla="*/ 10020032 w 12192000"/>
                <a:gd name="connsiteY193" fmla="*/ 20637 h 2868172"/>
                <a:gd name="connsiteX194" fmla="*/ 10072420 w 12192000"/>
                <a:gd name="connsiteY194" fmla="*/ 9525 h 2868172"/>
                <a:gd name="connsiteX195" fmla="*/ 10132746 w 12192000"/>
                <a:gd name="connsiteY195" fmla="*/ 3175 h 2868172"/>
                <a:gd name="connsiteX196" fmla="*/ 10201008 w 12192000"/>
                <a:gd name="connsiteY196" fmla="*/ 0 h 2868172"/>
                <a:gd name="connsiteX197" fmla="*/ 10269270 w 12192000"/>
                <a:gd name="connsiteY197" fmla="*/ 3175 h 2868172"/>
                <a:gd name="connsiteX198" fmla="*/ 10329596 w 12192000"/>
                <a:gd name="connsiteY198" fmla="*/ 9525 h 2868172"/>
                <a:gd name="connsiteX199" fmla="*/ 10381982 w 12192000"/>
                <a:gd name="connsiteY199" fmla="*/ 20637 h 2868172"/>
                <a:gd name="connsiteX200" fmla="*/ 10428020 w 12192000"/>
                <a:gd name="connsiteY200" fmla="*/ 36512 h 2868172"/>
                <a:gd name="connsiteX201" fmla="*/ 10469296 w 12192000"/>
                <a:gd name="connsiteY201" fmla="*/ 52387 h 2868172"/>
                <a:gd name="connsiteX202" fmla="*/ 10505808 w 12192000"/>
                <a:gd name="connsiteY202" fmla="*/ 68262 h 2868172"/>
                <a:gd name="connsiteX203" fmla="*/ 10543908 w 12192000"/>
                <a:gd name="connsiteY203" fmla="*/ 87312 h 2868172"/>
                <a:gd name="connsiteX204" fmla="*/ 10582008 w 12192000"/>
                <a:gd name="connsiteY204" fmla="*/ 106362 h 2868172"/>
                <a:gd name="connsiteX205" fmla="*/ 10618520 w 12192000"/>
                <a:gd name="connsiteY205" fmla="*/ 125412 h 2868172"/>
                <a:gd name="connsiteX206" fmla="*/ 10659796 w 12192000"/>
                <a:gd name="connsiteY206" fmla="*/ 141287 h 2868172"/>
                <a:gd name="connsiteX207" fmla="*/ 10705832 w 12192000"/>
                <a:gd name="connsiteY207" fmla="*/ 155575 h 2868172"/>
                <a:gd name="connsiteX208" fmla="*/ 10758220 w 12192000"/>
                <a:gd name="connsiteY208" fmla="*/ 166687 h 2868172"/>
                <a:gd name="connsiteX209" fmla="*/ 10818546 w 12192000"/>
                <a:gd name="connsiteY209" fmla="*/ 174625 h 2868172"/>
                <a:gd name="connsiteX210" fmla="*/ 10886808 w 12192000"/>
                <a:gd name="connsiteY210" fmla="*/ 176212 h 2868172"/>
                <a:gd name="connsiteX211" fmla="*/ 10955070 w 12192000"/>
                <a:gd name="connsiteY211" fmla="*/ 174625 h 2868172"/>
                <a:gd name="connsiteX212" fmla="*/ 11015396 w 12192000"/>
                <a:gd name="connsiteY212" fmla="*/ 166687 h 2868172"/>
                <a:gd name="connsiteX213" fmla="*/ 11067782 w 12192000"/>
                <a:gd name="connsiteY213" fmla="*/ 155575 h 2868172"/>
                <a:gd name="connsiteX214" fmla="*/ 11113820 w 12192000"/>
                <a:gd name="connsiteY214" fmla="*/ 141287 h 2868172"/>
                <a:gd name="connsiteX215" fmla="*/ 11155096 w 12192000"/>
                <a:gd name="connsiteY215" fmla="*/ 125412 h 2868172"/>
                <a:gd name="connsiteX216" fmla="*/ 11191608 w 12192000"/>
                <a:gd name="connsiteY216" fmla="*/ 106362 h 2868172"/>
                <a:gd name="connsiteX217" fmla="*/ 11229708 w 12192000"/>
                <a:gd name="connsiteY217" fmla="*/ 87312 h 2868172"/>
                <a:gd name="connsiteX218" fmla="*/ 11267808 w 12192000"/>
                <a:gd name="connsiteY218" fmla="*/ 68262 h 2868172"/>
                <a:gd name="connsiteX219" fmla="*/ 11304320 w 12192000"/>
                <a:gd name="connsiteY219" fmla="*/ 52387 h 2868172"/>
                <a:gd name="connsiteX220" fmla="*/ 11345596 w 12192000"/>
                <a:gd name="connsiteY220" fmla="*/ 36512 h 2868172"/>
                <a:gd name="connsiteX221" fmla="*/ 11391632 w 12192000"/>
                <a:gd name="connsiteY221" fmla="*/ 20637 h 2868172"/>
                <a:gd name="connsiteX222" fmla="*/ 11444020 w 12192000"/>
                <a:gd name="connsiteY222" fmla="*/ 9525 h 2868172"/>
                <a:gd name="connsiteX223" fmla="*/ 11504346 w 12192000"/>
                <a:gd name="connsiteY223" fmla="*/ 3175 h 2868172"/>
                <a:gd name="connsiteX224" fmla="*/ 11572608 w 12192000"/>
                <a:gd name="connsiteY224" fmla="*/ 0 h 2868172"/>
                <a:gd name="connsiteX225" fmla="*/ 11640870 w 12192000"/>
                <a:gd name="connsiteY225" fmla="*/ 3175 h 2868172"/>
                <a:gd name="connsiteX226" fmla="*/ 11701196 w 12192000"/>
                <a:gd name="connsiteY226" fmla="*/ 9525 h 2868172"/>
                <a:gd name="connsiteX227" fmla="*/ 11753582 w 12192000"/>
                <a:gd name="connsiteY227" fmla="*/ 20637 h 2868172"/>
                <a:gd name="connsiteX228" fmla="*/ 11799620 w 12192000"/>
                <a:gd name="connsiteY228" fmla="*/ 36512 h 2868172"/>
                <a:gd name="connsiteX229" fmla="*/ 11840896 w 12192000"/>
                <a:gd name="connsiteY229" fmla="*/ 52387 h 2868172"/>
                <a:gd name="connsiteX230" fmla="*/ 11877408 w 12192000"/>
                <a:gd name="connsiteY230" fmla="*/ 68262 h 2868172"/>
                <a:gd name="connsiteX231" fmla="*/ 11915508 w 12192000"/>
                <a:gd name="connsiteY231" fmla="*/ 87312 h 2868172"/>
                <a:gd name="connsiteX232" fmla="*/ 11953608 w 12192000"/>
                <a:gd name="connsiteY232" fmla="*/ 106362 h 2868172"/>
                <a:gd name="connsiteX233" fmla="*/ 11990120 w 12192000"/>
                <a:gd name="connsiteY233" fmla="*/ 125412 h 2868172"/>
                <a:gd name="connsiteX234" fmla="*/ 12031396 w 12192000"/>
                <a:gd name="connsiteY234" fmla="*/ 141287 h 2868172"/>
                <a:gd name="connsiteX235" fmla="*/ 12077432 w 12192000"/>
                <a:gd name="connsiteY235" fmla="*/ 155575 h 2868172"/>
                <a:gd name="connsiteX236" fmla="*/ 12129820 w 12192000"/>
                <a:gd name="connsiteY236" fmla="*/ 166688 h 2868172"/>
                <a:gd name="connsiteX237" fmla="*/ 12190146 w 12192000"/>
                <a:gd name="connsiteY237" fmla="*/ 174625 h 2868172"/>
                <a:gd name="connsiteX238" fmla="*/ 12192000 w 12192000"/>
                <a:gd name="connsiteY238" fmla="*/ 174668 h 2868172"/>
                <a:gd name="connsiteX239" fmla="*/ 12192000 w 12192000"/>
                <a:gd name="connsiteY239" fmla="*/ 319047 h 2868172"/>
                <a:gd name="connsiteX240" fmla="*/ 12192000 w 12192000"/>
                <a:gd name="connsiteY240" fmla="*/ 885826 h 2868172"/>
                <a:gd name="connsiteX241" fmla="*/ 12192000 w 12192000"/>
                <a:gd name="connsiteY241" fmla="*/ 1030205 h 2868172"/>
                <a:gd name="connsiteX242" fmla="*/ 12192000 w 12192000"/>
                <a:gd name="connsiteY242" fmla="*/ 1553722 h 2868172"/>
                <a:gd name="connsiteX243" fmla="*/ 12192000 w 12192000"/>
                <a:gd name="connsiteY243" fmla="*/ 1787292 h 2868172"/>
                <a:gd name="connsiteX244" fmla="*/ 12192000 w 12192000"/>
                <a:gd name="connsiteY244" fmla="*/ 1931671 h 2868172"/>
                <a:gd name="connsiteX245" fmla="*/ 12192000 w 12192000"/>
                <a:gd name="connsiteY245" fmla="*/ 2868172 h 2868172"/>
                <a:gd name="connsiteX246" fmla="*/ 12191997 w 12192000"/>
                <a:gd name="connsiteY246" fmla="*/ 2868172 h 2868172"/>
                <a:gd name="connsiteX247" fmla="*/ 1 w 12192000"/>
                <a:gd name="connsiteY247" fmla="*/ 2868172 h 2868172"/>
                <a:gd name="connsiteX248" fmla="*/ 0 w 12192000"/>
                <a:gd name="connsiteY248" fmla="*/ 2868172 h 2868172"/>
                <a:gd name="connsiteX249" fmla="*/ 0 w 12192000"/>
                <a:gd name="connsiteY249" fmla="*/ 1931671 h 2868172"/>
                <a:gd name="connsiteX250" fmla="*/ 0 w 12192000"/>
                <a:gd name="connsiteY250" fmla="*/ 1787292 h 2868172"/>
                <a:gd name="connsiteX251" fmla="*/ 0 w 12192000"/>
                <a:gd name="connsiteY251" fmla="*/ 1553722 h 2868172"/>
                <a:gd name="connsiteX252" fmla="*/ 0 w 12192000"/>
                <a:gd name="connsiteY252" fmla="*/ 1030205 h 2868172"/>
                <a:gd name="connsiteX253" fmla="*/ 0 w 12192000"/>
                <a:gd name="connsiteY253" fmla="*/ 885826 h 2868172"/>
                <a:gd name="connsiteX254" fmla="*/ 0 w 12192000"/>
                <a:gd name="connsiteY254" fmla="*/ 319047 h 2868172"/>
                <a:gd name="connsiteX255" fmla="*/ 0 w 12192000"/>
                <a:gd name="connsiteY255" fmla="*/ 174668 h 2868172"/>
                <a:gd name="connsiteX256" fmla="*/ 1852 w 12192000"/>
                <a:gd name="connsiteY256" fmla="*/ 174625 h 2868172"/>
                <a:gd name="connsiteX257" fmla="*/ 62177 w 12192000"/>
                <a:gd name="connsiteY257" fmla="*/ 166687 h 2868172"/>
                <a:gd name="connsiteX258" fmla="*/ 114564 w 12192000"/>
                <a:gd name="connsiteY258" fmla="*/ 155575 h 2868172"/>
                <a:gd name="connsiteX259" fmla="*/ 160602 w 12192000"/>
                <a:gd name="connsiteY259" fmla="*/ 141287 h 2868172"/>
                <a:gd name="connsiteX260" fmla="*/ 201877 w 12192000"/>
                <a:gd name="connsiteY260" fmla="*/ 125412 h 2868172"/>
                <a:gd name="connsiteX261" fmla="*/ 238389 w 12192000"/>
                <a:gd name="connsiteY261" fmla="*/ 106362 h 2868172"/>
                <a:gd name="connsiteX262" fmla="*/ 276489 w 12192000"/>
                <a:gd name="connsiteY262" fmla="*/ 87312 h 2868172"/>
                <a:gd name="connsiteX263" fmla="*/ 314589 w 12192000"/>
                <a:gd name="connsiteY263" fmla="*/ 68262 h 2868172"/>
                <a:gd name="connsiteX264" fmla="*/ 351102 w 12192000"/>
                <a:gd name="connsiteY264" fmla="*/ 52387 h 2868172"/>
                <a:gd name="connsiteX265" fmla="*/ 392377 w 12192000"/>
                <a:gd name="connsiteY265" fmla="*/ 36512 h 2868172"/>
                <a:gd name="connsiteX266" fmla="*/ 438414 w 12192000"/>
                <a:gd name="connsiteY266" fmla="*/ 20637 h 2868172"/>
                <a:gd name="connsiteX267" fmla="*/ 490802 w 12192000"/>
                <a:gd name="connsiteY267" fmla="*/ 9525 h 2868172"/>
                <a:gd name="connsiteX268" fmla="*/ 551127 w 12192000"/>
                <a:gd name="connsiteY268" fmla="*/ 3175 h 28681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</a:cxnLst>
              <a:rect l="l" t="t" r="r" b="b"/>
              <a:pathLst>
                <a:path w="12192000" h="2868172">
                  <a:moveTo>
                    <a:pt x="619389" y="0"/>
                  </a:moveTo>
                  <a:lnTo>
                    <a:pt x="687652" y="3175"/>
                  </a:lnTo>
                  <a:lnTo>
                    <a:pt x="747977" y="9525"/>
                  </a:lnTo>
                  <a:lnTo>
                    <a:pt x="800364" y="20637"/>
                  </a:lnTo>
                  <a:lnTo>
                    <a:pt x="846402" y="36512"/>
                  </a:lnTo>
                  <a:lnTo>
                    <a:pt x="887677" y="52387"/>
                  </a:lnTo>
                  <a:lnTo>
                    <a:pt x="924189" y="68262"/>
                  </a:lnTo>
                  <a:lnTo>
                    <a:pt x="962289" y="87312"/>
                  </a:lnTo>
                  <a:lnTo>
                    <a:pt x="1000389" y="106362"/>
                  </a:lnTo>
                  <a:lnTo>
                    <a:pt x="1036902" y="125412"/>
                  </a:lnTo>
                  <a:lnTo>
                    <a:pt x="1078177" y="141287"/>
                  </a:lnTo>
                  <a:lnTo>
                    <a:pt x="1124214" y="155575"/>
                  </a:lnTo>
                  <a:lnTo>
                    <a:pt x="1176602" y="166687"/>
                  </a:lnTo>
                  <a:lnTo>
                    <a:pt x="1236927" y="174625"/>
                  </a:lnTo>
                  <a:lnTo>
                    <a:pt x="1305189" y="176212"/>
                  </a:lnTo>
                  <a:lnTo>
                    <a:pt x="1373452" y="174625"/>
                  </a:lnTo>
                  <a:lnTo>
                    <a:pt x="1433777" y="166687"/>
                  </a:lnTo>
                  <a:lnTo>
                    <a:pt x="1486164" y="155575"/>
                  </a:lnTo>
                  <a:lnTo>
                    <a:pt x="1532202" y="141287"/>
                  </a:lnTo>
                  <a:lnTo>
                    <a:pt x="1573477" y="125412"/>
                  </a:lnTo>
                  <a:lnTo>
                    <a:pt x="1609989" y="106362"/>
                  </a:lnTo>
                  <a:lnTo>
                    <a:pt x="1648089" y="87312"/>
                  </a:lnTo>
                  <a:lnTo>
                    <a:pt x="1686189" y="68262"/>
                  </a:lnTo>
                  <a:lnTo>
                    <a:pt x="1722702" y="52387"/>
                  </a:lnTo>
                  <a:lnTo>
                    <a:pt x="1763977" y="36512"/>
                  </a:lnTo>
                  <a:lnTo>
                    <a:pt x="1810014" y="20637"/>
                  </a:lnTo>
                  <a:lnTo>
                    <a:pt x="1862402" y="9525"/>
                  </a:lnTo>
                  <a:lnTo>
                    <a:pt x="1922727" y="3175"/>
                  </a:lnTo>
                  <a:lnTo>
                    <a:pt x="1990989" y="0"/>
                  </a:lnTo>
                  <a:lnTo>
                    <a:pt x="2059252" y="3175"/>
                  </a:lnTo>
                  <a:lnTo>
                    <a:pt x="2119577" y="9525"/>
                  </a:lnTo>
                  <a:lnTo>
                    <a:pt x="2171964" y="20637"/>
                  </a:lnTo>
                  <a:lnTo>
                    <a:pt x="2218002" y="36512"/>
                  </a:lnTo>
                  <a:lnTo>
                    <a:pt x="2259277" y="52387"/>
                  </a:lnTo>
                  <a:lnTo>
                    <a:pt x="2295789" y="68262"/>
                  </a:lnTo>
                  <a:lnTo>
                    <a:pt x="2333889" y="87312"/>
                  </a:lnTo>
                  <a:lnTo>
                    <a:pt x="2371989" y="106362"/>
                  </a:lnTo>
                  <a:lnTo>
                    <a:pt x="2408502" y="125412"/>
                  </a:lnTo>
                  <a:lnTo>
                    <a:pt x="2449777" y="141287"/>
                  </a:lnTo>
                  <a:lnTo>
                    <a:pt x="2495814" y="155575"/>
                  </a:lnTo>
                  <a:lnTo>
                    <a:pt x="2548202" y="166687"/>
                  </a:lnTo>
                  <a:lnTo>
                    <a:pt x="2608527" y="174625"/>
                  </a:lnTo>
                  <a:lnTo>
                    <a:pt x="2676789" y="176212"/>
                  </a:lnTo>
                  <a:lnTo>
                    <a:pt x="2745052" y="174625"/>
                  </a:lnTo>
                  <a:lnTo>
                    <a:pt x="2805377" y="166687"/>
                  </a:lnTo>
                  <a:lnTo>
                    <a:pt x="2857764" y="155575"/>
                  </a:lnTo>
                  <a:lnTo>
                    <a:pt x="2903802" y="141287"/>
                  </a:lnTo>
                  <a:lnTo>
                    <a:pt x="2945077" y="125412"/>
                  </a:lnTo>
                  <a:lnTo>
                    <a:pt x="2981589" y="106362"/>
                  </a:lnTo>
                  <a:lnTo>
                    <a:pt x="3019689" y="87312"/>
                  </a:lnTo>
                  <a:lnTo>
                    <a:pt x="3057789" y="68262"/>
                  </a:lnTo>
                  <a:lnTo>
                    <a:pt x="3094302" y="52387"/>
                  </a:lnTo>
                  <a:lnTo>
                    <a:pt x="3135577" y="36512"/>
                  </a:lnTo>
                  <a:lnTo>
                    <a:pt x="3181614" y="20637"/>
                  </a:lnTo>
                  <a:lnTo>
                    <a:pt x="3234002" y="9525"/>
                  </a:lnTo>
                  <a:lnTo>
                    <a:pt x="3294327" y="3175"/>
                  </a:lnTo>
                  <a:lnTo>
                    <a:pt x="3361002" y="0"/>
                  </a:lnTo>
                  <a:lnTo>
                    <a:pt x="3430852" y="3175"/>
                  </a:lnTo>
                  <a:lnTo>
                    <a:pt x="3491177" y="9525"/>
                  </a:lnTo>
                  <a:lnTo>
                    <a:pt x="3543564" y="20637"/>
                  </a:lnTo>
                  <a:lnTo>
                    <a:pt x="3589602" y="36512"/>
                  </a:lnTo>
                  <a:lnTo>
                    <a:pt x="3630877" y="52387"/>
                  </a:lnTo>
                  <a:lnTo>
                    <a:pt x="3667389" y="68262"/>
                  </a:lnTo>
                  <a:lnTo>
                    <a:pt x="3705489" y="87312"/>
                  </a:lnTo>
                  <a:lnTo>
                    <a:pt x="3743589" y="106362"/>
                  </a:lnTo>
                  <a:lnTo>
                    <a:pt x="3780102" y="125412"/>
                  </a:lnTo>
                  <a:lnTo>
                    <a:pt x="3821377" y="141287"/>
                  </a:lnTo>
                  <a:lnTo>
                    <a:pt x="3867414" y="155575"/>
                  </a:lnTo>
                  <a:lnTo>
                    <a:pt x="3919802" y="166687"/>
                  </a:lnTo>
                  <a:lnTo>
                    <a:pt x="3980127" y="174625"/>
                  </a:lnTo>
                  <a:lnTo>
                    <a:pt x="4048389" y="176212"/>
                  </a:lnTo>
                  <a:lnTo>
                    <a:pt x="4116652" y="174625"/>
                  </a:lnTo>
                  <a:lnTo>
                    <a:pt x="4176977" y="166687"/>
                  </a:lnTo>
                  <a:lnTo>
                    <a:pt x="4229364" y="155575"/>
                  </a:lnTo>
                  <a:lnTo>
                    <a:pt x="4275402" y="141287"/>
                  </a:lnTo>
                  <a:lnTo>
                    <a:pt x="4316677" y="125412"/>
                  </a:lnTo>
                  <a:lnTo>
                    <a:pt x="4353189" y="106362"/>
                  </a:lnTo>
                  <a:lnTo>
                    <a:pt x="4429389" y="68262"/>
                  </a:lnTo>
                  <a:lnTo>
                    <a:pt x="4465902" y="52387"/>
                  </a:lnTo>
                  <a:lnTo>
                    <a:pt x="4507177" y="36512"/>
                  </a:lnTo>
                  <a:lnTo>
                    <a:pt x="4553215" y="20637"/>
                  </a:lnTo>
                  <a:lnTo>
                    <a:pt x="4605602" y="9525"/>
                  </a:lnTo>
                  <a:lnTo>
                    <a:pt x="4665928" y="3175"/>
                  </a:lnTo>
                  <a:lnTo>
                    <a:pt x="4734189" y="0"/>
                  </a:lnTo>
                  <a:lnTo>
                    <a:pt x="4802453" y="3175"/>
                  </a:lnTo>
                  <a:lnTo>
                    <a:pt x="4862777" y="9525"/>
                  </a:lnTo>
                  <a:lnTo>
                    <a:pt x="4915165" y="20637"/>
                  </a:lnTo>
                  <a:lnTo>
                    <a:pt x="4961201" y="36512"/>
                  </a:lnTo>
                  <a:lnTo>
                    <a:pt x="5002477" y="52387"/>
                  </a:lnTo>
                  <a:lnTo>
                    <a:pt x="5038989" y="68262"/>
                  </a:lnTo>
                  <a:lnTo>
                    <a:pt x="5077090" y="87312"/>
                  </a:lnTo>
                  <a:lnTo>
                    <a:pt x="5115189" y="106362"/>
                  </a:lnTo>
                  <a:lnTo>
                    <a:pt x="5151701" y="125412"/>
                  </a:lnTo>
                  <a:lnTo>
                    <a:pt x="5192977" y="141287"/>
                  </a:lnTo>
                  <a:lnTo>
                    <a:pt x="5239014" y="155575"/>
                  </a:lnTo>
                  <a:lnTo>
                    <a:pt x="5291401" y="166687"/>
                  </a:lnTo>
                  <a:lnTo>
                    <a:pt x="5351727" y="174625"/>
                  </a:lnTo>
                  <a:lnTo>
                    <a:pt x="5410199" y="175985"/>
                  </a:lnTo>
                  <a:lnTo>
                    <a:pt x="5468671" y="174625"/>
                  </a:lnTo>
                  <a:lnTo>
                    <a:pt x="5528996" y="166687"/>
                  </a:lnTo>
                  <a:lnTo>
                    <a:pt x="5581383" y="155575"/>
                  </a:lnTo>
                  <a:lnTo>
                    <a:pt x="5627421" y="141287"/>
                  </a:lnTo>
                  <a:lnTo>
                    <a:pt x="5668696" y="125412"/>
                  </a:lnTo>
                  <a:lnTo>
                    <a:pt x="5705209" y="106362"/>
                  </a:lnTo>
                  <a:lnTo>
                    <a:pt x="5743308" y="87312"/>
                  </a:lnTo>
                  <a:lnTo>
                    <a:pt x="5781408" y="68262"/>
                  </a:lnTo>
                  <a:lnTo>
                    <a:pt x="5817921" y="52387"/>
                  </a:lnTo>
                  <a:lnTo>
                    <a:pt x="5859196" y="36512"/>
                  </a:lnTo>
                  <a:lnTo>
                    <a:pt x="5905234" y="20637"/>
                  </a:lnTo>
                  <a:lnTo>
                    <a:pt x="5957621" y="9525"/>
                  </a:lnTo>
                  <a:lnTo>
                    <a:pt x="6017947" y="3175"/>
                  </a:lnTo>
                  <a:lnTo>
                    <a:pt x="6086209" y="0"/>
                  </a:lnTo>
                  <a:lnTo>
                    <a:pt x="6095999" y="455"/>
                  </a:lnTo>
                  <a:lnTo>
                    <a:pt x="6105789" y="0"/>
                  </a:lnTo>
                  <a:lnTo>
                    <a:pt x="6174052" y="3175"/>
                  </a:lnTo>
                  <a:lnTo>
                    <a:pt x="6234377" y="9525"/>
                  </a:lnTo>
                  <a:lnTo>
                    <a:pt x="6286764" y="20637"/>
                  </a:lnTo>
                  <a:lnTo>
                    <a:pt x="6332802" y="36512"/>
                  </a:lnTo>
                  <a:lnTo>
                    <a:pt x="6374077" y="52387"/>
                  </a:lnTo>
                  <a:lnTo>
                    <a:pt x="6410589" y="68262"/>
                  </a:lnTo>
                  <a:lnTo>
                    <a:pt x="6448689" y="87312"/>
                  </a:lnTo>
                  <a:lnTo>
                    <a:pt x="6486789" y="106362"/>
                  </a:lnTo>
                  <a:lnTo>
                    <a:pt x="6523302" y="125412"/>
                  </a:lnTo>
                  <a:lnTo>
                    <a:pt x="6564577" y="141287"/>
                  </a:lnTo>
                  <a:lnTo>
                    <a:pt x="6610614" y="155575"/>
                  </a:lnTo>
                  <a:lnTo>
                    <a:pt x="6663002" y="166687"/>
                  </a:lnTo>
                  <a:lnTo>
                    <a:pt x="6723327" y="174625"/>
                  </a:lnTo>
                  <a:lnTo>
                    <a:pt x="6781799" y="175985"/>
                  </a:lnTo>
                  <a:lnTo>
                    <a:pt x="6840271" y="174625"/>
                  </a:lnTo>
                  <a:lnTo>
                    <a:pt x="6900596" y="166687"/>
                  </a:lnTo>
                  <a:lnTo>
                    <a:pt x="6952983" y="155575"/>
                  </a:lnTo>
                  <a:lnTo>
                    <a:pt x="6999021" y="141287"/>
                  </a:lnTo>
                  <a:lnTo>
                    <a:pt x="7040296" y="125412"/>
                  </a:lnTo>
                  <a:lnTo>
                    <a:pt x="7076808" y="106362"/>
                  </a:lnTo>
                  <a:lnTo>
                    <a:pt x="7114908" y="87312"/>
                  </a:lnTo>
                  <a:lnTo>
                    <a:pt x="7153008" y="68262"/>
                  </a:lnTo>
                  <a:lnTo>
                    <a:pt x="7189521" y="52387"/>
                  </a:lnTo>
                  <a:lnTo>
                    <a:pt x="7230796" y="36512"/>
                  </a:lnTo>
                  <a:lnTo>
                    <a:pt x="7276833" y="20637"/>
                  </a:lnTo>
                  <a:lnTo>
                    <a:pt x="7329221" y="9525"/>
                  </a:lnTo>
                  <a:lnTo>
                    <a:pt x="7389546" y="3175"/>
                  </a:lnTo>
                  <a:lnTo>
                    <a:pt x="7457808" y="0"/>
                  </a:lnTo>
                  <a:lnTo>
                    <a:pt x="7526071" y="3175"/>
                  </a:lnTo>
                  <a:lnTo>
                    <a:pt x="7586396" y="9525"/>
                  </a:lnTo>
                  <a:lnTo>
                    <a:pt x="7638783" y="20637"/>
                  </a:lnTo>
                  <a:lnTo>
                    <a:pt x="7684821" y="36512"/>
                  </a:lnTo>
                  <a:lnTo>
                    <a:pt x="7726096" y="52387"/>
                  </a:lnTo>
                  <a:lnTo>
                    <a:pt x="7762608" y="68262"/>
                  </a:lnTo>
                  <a:lnTo>
                    <a:pt x="7800708" y="87312"/>
                  </a:lnTo>
                  <a:lnTo>
                    <a:pt x="7838808" y="106362"/>
                  </a:lnTo>
                  <a:lnTo>
                    <a:pt x="7875321" y="125412"/>
                  </a:lnTo>
                  <a:lnTo>
                    <a:pt x="7916596" y="141287"/>
                  </a:lnTo>
                  <a:lnTo>
                    <a:pt x="7962633" y="155575"/>
                  </a:lnTo>
                  <a:lnTo>
                    <a:pt x="8015021" y="166687"/>
                  </a:lnTo>
                  <a:lnTo>
                    <a:pt x="8075346" y="174625"/>
                  </a:lnTo>
                  <a:lnTo>
                    <a:pt x="8143608" y="176212"/>
                  </a:lnTo>
                  <a:lnTo>
                    <a:pt x="8211871" y="174625"/>
                  </a:lnTo>
                  <a:lnTo>
                    <a:pt x="8272196" y="166687"/>
                  </a:lnTo>
                  <a:lnTo>
                    <a:pt x="8324583" y="155575"/>
                  </a:lnTo>
                  <a:lnTo>
                    <a:pt x="8370621" y="141287"/>
                  </a:lnTo>
                  <a:lnTo>
                    <a:pt x="8411896" y="125412"/>
                  </a:lnTo>
                  <a:lnTo>
                    <a:pt x="8448408" y="106362"/>
                  </a:lnTo>
                  <a:lnTo>
                    <a:pt x="8486508" y="87312"/>
                  </a:lnTo>
                  <a:lnTo>
                    <a:pt x="8524608" y="68262"/>
                  </a:lnTo>
                  <a:lnTo>
                    <a:pt x="8561120" y="52387"/>
                  </a:lnTo>
                  <a:lnTo>
                    <a:pt x="8602396" y="36512"/>
                  </a:lnTo>
                  <a:lnTo>
                    <a:pt x="8648432" y="20637"/>
                  </a:lnTo>
                  <a:lnTo>
                    <a:pt x="8700820" y="9525"/>
                  </a:lnTo>
                  <a:lnTo>
                    <a:pt x="8761146" y="3175"/>
                  </a:lnTo>
                  <a:lnTo>
                    <a:pt x="8827820" y="0"/>
                  </a:lnTo>
                  <a:lnTo>
                    <a:pt x="8897670" y="3175"/>
                  </a:lnTo>
                  <a:lnTo>
                    <a:pt x="8957996" y="9525"/>
                  </a:lnTo>
                  <a:lnTo>
                    <a:pt x="9010382" y="20637"/>
                  </a:lnTo>
                  <a:lnTo>
                    <a:pt x="9056420" y="36512"/>
                  </a:lnTo>
                  <a:lnTo>
                    <a:pt x="9097696" y="52387"/>
                  </a:lnTo>
                  <a:lnTo>
                    <a:pt x="9134208" y="68262"/>
                  </a:lnTo>
                  <a:lnTo>
                    <a:pt x="9172308" y="87312"/>
                  </a:lnTo>
                  <a:lnTo>
                    <a:pt x="9210408" y="106362"/>
                  </a:lnTo>
                  <a:lnTo>
                    <a:pt x="9246920" y="125412"/>
                  </a:lnTo>
                  <a:lnTo>
                    <a:pt x="9288196" y="141287"/>
                  </a:lnTo>
                  <a:lnTo>
                    <a:pt x="9334232" y="155575"/>
                  </a:lnTo>
                  <a:lnTo>
                    <a:pt x="9386620" y="166687"/>
                  </a:lnTo>
                  <a:lnTo>
                    <a:pt x="9446946" y="174625"/>
                  </a:lnTo>
                  <a:lnTo>
                    <a:pt x="9515208" y="176212"/>
                  </a:lnTo>
                  <a:lnTo>
                    <a:pt x="9583470" y="174625"/>
                  </a:lnTo>
                  <a:lnTo>
                    <a:pt x="9643796" y="166687"/>
                  </a:lnTo>
                  <a:lnTo>
                    <a:pt x="9696182" y="155575"/>
                  </a:lnTo>
                  <a:lnTo>
                    <a:pt x="9742220" y="141287"/>
                  </a:lnTo>
                  <a:lnTo>
                    <a:pt x="9783496" y="125412"/>
                  </a:lnTo>
                  <a:lnTo>
                    <a:pt x="9820008" y="106362"/>
                  </a:lnTo>
                  <a:lnTo>
                    <a:pt x="9896208" y="68262"/>
                  </a:lnTo>
                  <a:lnTo>
                    <a:pt x="9932720" y="52387"/>
                  </a:lnTo>
                  <a:lnTo>
                    <a:pt x="9973996" y="36512"/>
                  </a:lnTo>
                  <a:lnTo>
                    <a:pt x="10020032" y="20637"/>
                  </a:lnTo>
                  <a:lnTo>
                    <a:pt x="10072420" y="9525"/>
                  </a:lnTo>
                  <a:lnTo>
                    <a:pt x="10132746" y="3175"/>
                  </a:lnTo>
                  <a:lnTo>
                    <a:pt x="10201008" y="0"/>
                  </a:lnTo>
                  <a:lnTo>
                    <a:pt x="10269270" y="3175"/>
                  </a:lnTo>
                  <a:lnTo>
                    <a:pt x="10329596" y="9525"/>
                  </a:lnTo>
                  <a:lnTo>
                    <a:pt x="10381982" y="20637"/>
                  </a:lnTo>
                  <a:lnTo>
                    <a:pt x="10428020" y="36512"/>
                  </a:lnTo>
                  <a:lnTo>
                    <a:pt x="10469296" y="52387"/>
                  </a:lnTo>
                  <a:lnTo>
                    <a:pt x="10505808" y="68262"/>
                  </a:lnTo>
                  <a:lnTo>
                    <a:pt x="10543908" y="87312"/>
                  </a:lnTo>
                  <a:lnTo>
                    <a:pt x="10582008" y="106362"/>
                  </a:lnTo>
                  <a:lnTo>
                    <a:pt x="10618520" y="125412"/>
                  </a:lnTo>
                  <a:lnTo>
                    <a:pt x="10659796" y="141287"/>
                  </a:lnTo>
                  <a:lnTo>
                    <a:pt x="10705832" y="155575"/>
                  </a:lnTo>
                  <a:lnTo>
                    <a:pt x="10758220" y="166687"/>
                  </a:lnTo>
                  <a:lnTo>
                    <a:pt x="10818546" y="174625"/>
                  </a:lnTo>
                  <a:lnTo>
                    <a:pt x="10886808" y="176212"/>
                  </a:lnTo>
                  <a:lnTo>
                    <a:pt x="10955070" y="174625"/>
                  </a:lnTo>
                  <a:lnTo>
                    <a:pt x="11015396" y="166687"/>
                  </a:lnTo>
                  <a:lnTo>
                    <a:pt x="11067782" y="155575"/>
                  </a:lnTo>
                  <a:lnTo>
                    <a:pt x="11113820" y="141287"/>
                  </a:lnTo>
                  <a:lnTo>
                    <a:pt x="11155096" y="125412"/>
                  </a:lnTo>
                  <a:lnTo>
                    <a:pt x="11191608" y="106362"/>
                  </a:lnTo>
                  <a:lnTo>
                    <a:pt x="11229708" y="87312"/>
                  </a:lnTo>
                  <a:lnTo>
                    <a:pt x="11267808" y="68262"/>
                  </a:lnTo>
                  <a:lnTo>
                    <a:pt x="11304320" y="52387"/>
                  </a:lnTo>
                  <a:lnTo>
                    <a:pt x="11345596" y="36512"/>
                  </a:lnTo>
                  <a:lnTo>
                    <a:pt x="11391632" y="20637"/>
                  </a:lnTo>
                  <a:lnTo>
                    <a:pt x="11444020" y="9525"/>
                  </a:lnTo>
                  <a:lnTo>
                    <a:pt x="11504346" y="3175"/>
                  </a:lnTo>
                  <a:lnTo>
                    <a:pt x="11572608" y="0"/>
                  </a:lnTo>
                  <a:lnTo>
                    <a:pt x="11640870" y="3175"/>
                  </a:lnTo>
                  <a:lnTo>
                    <a:pt x="11701196" y="9525"/>
                  </a:lnTo>
                  <a:lnTo>
                    <a:pt x="11753582" y="20637"/>
                  </a:lnTo>
                  <a:lnTo>
                    <a:pt x="11799620" y="36512"/>
                  </a:lnTo>
                  <a:lnTo>
                    <a:pt x="11840896" y="52387"/>
                  </a:lnTo>
                  <a:lnTo>
                    <a:pt x="11877408" y="68262"/>
                  </a:lnTo>
                  <a:lnTo>
                    <a:pt x="11915508" y="87312"/>
                  </a:lnTo>
                  <a:lnTo>
                    <a:pt x="11953608" y="106362"/>
                  </a:lnTo>
                  <a:lnTo>
                    <a:pt x="11990120" y="125412"/>
                  </a:lnTo>
                  <a:lnTo>
                    <a:pt x="12031396" y="141287"/>
                  </a:lnTo>
                  <a:lnTo>
                    <a:pt x="12077432" y="155575"/>
                  </a:lnTo>
                  <a:lnTo>
                    <a:pt x="12129820" y="166688"/>
                  </a:lnTo>
                  <a:lnTo>
                    <a:pt x="12190146" y="174625"/>
                  </a:lnTo>
                  <a:lnTo>
                    <a:pt x="12192000" y="174668"/>
                  </a:lnTo>
                  <a:lnTo>
                    <a:pt x="12192000" y="319047"/>
                  </a:lnTo>
                  <a:lnTo>
                    <a:pt x="12192000" y="885826"/>
                  </a:lnTo>
                  <a:lnTo>
                    <a:pt x="12192000" y="1030205"/>
                  </a:lnTo>
                  <a:lnTo>
                    <a:pt x="12192000" y="1553722"/>
                  </a:lnTo>
                  <a:lnTo>
                    <a:pt x="12192000" y="1787292"/>
                  </a:lnTo>
                  <a:lnTo>
                    <a:pt x="12192000" y="1931671"/>
                  </a:lnTo>
                  <a:lnTo>
                    <a:pt x="12192000" y="2868172"/>
                  </a:lnTo>
                  <a:lnTo>
                    <a:pt x="12191997" y="2868172"/>
                  </a:lnTo>
                  <a:lnTo>
                    <a:pt x="1" y="2868172"/>
                  </a:lnTo>
                  <a:lnTo>
                    <a:pt x="0" y="2868172"/>
                  </a:lnTo>
                  <a:lnTo>
                    <a:pt x="0" y="1931671"/>
                  </a:lnTo>
                  <a:lnTo>
                    <a:pt x="0" y="1787292"/>
                  </a:lnTo>
                  <a:lnTo>
                    <a:pt x="0" y="1553722"/>
                  </a:lnTo>
                  <a:lnTo>
                    <a:pt x="0" y="1030205"/>
                  </a:lnTo>
                  <a:lnTo>
                    <a:pt x="0" y="885826"/>
                  </a:lnTo>
                  <a:lnTo>
                    <a:pt x="0" y="319047"/>
                  </a:lnTo>
                  <a:lnTo>
                    <a:pt x="0" y="174668"/>
                  </a:lnTo>
                  <a:lnTo>
                    <a:pt x="1852" y="174625"/>
                  </a:lnTo>
                  <a:lnTo>
                    <a:pt x="62177" y="166687"/>
                  </a:lnTo>
                  <a:lnTo>
                    <a:pt x="114564" y="155575"/>
                  </a:lnTo>
                  <a:lnTo>
                    <a:pt x="160602" y="141287"/>
                  </a:lnTo>
                  <a:lnTo>
                    <a:pt x="201877" y="125412"/>
                  </a:lnTo>
                  <a:lnTo>
                    <a:pt x="238389" y="106362"/>
                  </a:lnTo>
                  <a:lnTo>
                    <a:pt x="276489" y="87312"/>
                  </a:lnTo>
                  <a:lnTo>
                    <a:pt x="314589" y="68262"/>
                  </a:lnTo>
                  <a:lnTo>
                    <a:pt x="351102" y="52387"/>
                  </a:lnTo>
                  <a:lnTo>
                    <a:pt x="392377" y="36512"/>
                  </a:lnTo>
                  <a:lnTo>
                    <a:pt x="438414" y="20637"/>
                  </a:lnTo>
                  <a:lnTo>
                    <a:pt x="490802" y="9525"/>
                  </a:lnTo>
                  <a:lnTo>
                    <a:pt x="551127" y="3175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7A502461-DBD9-4B84-92C9-8D95C948DE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845450"/>
              <a:ext cx="12192000" cy="3012550"/>
            </a:xfrm>
            <a:custGeom>
              <a:avLst/>
              <a:gdLst>
                <a:gd name="connsiteX0" fmla="*/ 619389 w 12192000"/>
                <a:gd name="connsiteY0" fmla="*/ 0 h 3012550"/>
                <a:gd name="connsiteX1" fmla="*/ 687652 w 12192000"/>
                <a:gd name="connsiteY1" fmla="*/ 3175 h 3012550"/>
                <a:gd name="connsiteX2" fmla="*/ 747977 w 12192000"/>
                <a:gd name="connsiteY2" fmla="*/ 9525 h 3012550"/>
                <a:gd name="connsiteX3" fmla="*/ 800364 w 12192000"/>
                <a:gd name="connsiteY3" fmla="*/ 20637 h 3012550"/>
                <a:gd name="connsiteX4" fmla="*/ 846402 w 12192000"/>
                <a:gd name="connsiteY4" fmla="*/ 36512 h 3012550"/>
                <a:gd name="connsiteX5" fmla="*/ 887677 w 12192000"/>
                <a:gd name="connsiteY5" fmla="*/ 52387 h 3012550"/>
                <a:gd name="connsiteX6" fmla="*/ 924189 w 12192000"/>
                <a:gd name="connsiteY6" fmla="*/ 68262 h 3012550"/>
                <a:gd name="connsiteX7" fmla="*/ 962289 w 12192000"/>
                <a:gd name="connsiteY7" fmla="*/ 87312 h 3012550"/>
                <a:gd name="connsiteX8" fmla="*/ 1000389 w 12192000"/>
                <a:gd name="connsiteY8" fmla="*/ 106362 h 3012550"/>
                <a:gd name="connsiteX9" fmla="*/ 1036902 w 12192000"/>
                <a:gd name="connsiteY9" fmla="*/ 125412 h 3012550"/>
                <a:gd name="connsiteX10" fmla="*/ 1078177 w 12192000"/>
                <a:gd name="connsiteY10" fmla="*/ 141287 h 3012550"/>
                <a:gd name="connsiteX11" fmla="*/ 1124214 w 12192000"/>
                <a:gd name="connsiteY11" fmla="*/ 155575 h 3012550"/>
                <a:gd name="connsiteX12" fmla="*/ 1176602 w 12192000"/>
                <a:gd name="connsiteY12" fmla="*/ 166687 h 3012550"/>
                <a:gd name="connsiteX13" fmla="*/ 1236927 w 12192000"/>
                <a:gd name="connsiteY13" fmla="*/ 174625 h 3012550"/>
                <a:gd name="connsiteX14" fmla="*/ 1305189 w 12192000"/>
                <a:gd name="connsiteY14" fmla="*/ 176212 h 3012550"/>
                <a:gd name="connsiteX15" fmla="*/ 1373452 w 12192000"/>
                <a:gd name="connsiteY15" fmla="*/ 174625 h 3012550"/>
                <a:gd name="connsiteX16" fmla="*/ 1433777 w 12192000"/>
                <a:gd name="connsiteY16" fmla="*/ 166687 h 3012550"/>
                <a:gd name="connsiteX17" fmla="*/ 1486164 w 12192000"/>
                <a:gd name="connsiteY17" fmla="*/ 155575 h 3012550"/>
                <a:gd name="connsiteX18" fmla="*/ 1532202 w 12192000"/>
                <a:gd name="connsiteY18" fmla="*/ 141287 h 3012550"/>
                <a:gd name="connsiteX19" fmla="*/ 1573477 w 12192000"/>
                <a:gd name="connsiteY19" fmla="*/ 125412 h 3012550"/>
                <a:gd name="connsiteX20" fmla="*/ 1609989 w 12192000"/>
                <a:gd name="connsiteY20" fmla="*/ 106362 h 3012550"/>
                <a:gd name="connsiteX21" fmla="*/ 1648089 w 12192000"/>
                <a:gd name="connsiteY21" fmla="*/ 87312 h 3012550"/>
                <a:gd name="connsiteX22" fmla="*/ 1686189 w 12192000"/>
                <a:gd name="connsiteY22" fmla="*/ 68262 h 3012550"/>
                <a:gd name="connsiteX23" fmla="*/ 1722702 w 12192000"/>
                <a:gd name="connsiteY23" fmla="*/ 52387 h 3012550"/>
                <a:gd name="connsiteX24" fmla="*/ 1763977 w 12192000"/>
                <a:gd name="connsiteY24" fmla="*/ 36512 h 3012550"/>
                <a:gd name="connsiteX25" fmla="*/ 1810014 w 12192000"/>
                <a:gd name="connsiteY25" fmla="*/ 20637 h 3012550"/>
                <a:gd name="connsiteX26" fmla="*/ 1862402 w 12192000"/>
                <a:gd name="connsiteY26" fmla="*/ 9525 h 3012550"/>
                <a:gd name="connsiteX27" fmla="*/ 1922727 w 12192000"/>
                <a:gd name="connsiteY27" fmla="*/ 3175 h 3012550"/>
                <a:gd name="connsiteX28" fmla="*/ 1990989 w 12192000"/>
                <a:gd name="connsiteY28" fmla="*/ 0 h 3012550"/>
                <a:gd name="connsiteX29" fmla="*/ 2059252 w 12192000"/>
                <a:gd name="connsiteY29" fmla="*/ 3175 h 3012550"/>
                <a:gd name="connsiteX30" fmla="*/ 2119577 w 12192000"/>
                <a:gd name="connsiteY30" fmla="*/ 9525 h 3012550"/>
                <a:gd name="connsiteX31" fmla="*/ 2171964 w 12192000"/>
                <a:gd name="connsiteY31" fmla="*/ 20637 h 3012550"/>
                <a:gd name="connsiteX32" fmla="*/ 2218002 w 12192000"/>
                <a:gd name="connsiteY32" fmla="*/ 36512 h 3012550"/>
                <a:gd name="connsiteX33" fmla="*/ 2259277 w 12192000"/>
                <a:gd name="connsiteY33" fmla="*/ 52387 h 3012550"/>
                <a:gd name="connsiteX34" fmla="*/ 2295789 w 12192000"/>
                <a:gd name="connsiteY34" fmla="*/ 68262 h 3012550"/>
                <a:gd name="connsiteX35" fmla="*/ 2333889 w 12192000"/>
                <a:gd name="connsiteY35" fmla="*/ 87312 h 3012550"/>
                <a:gd name="connsiteX36" fmla="*/ 2371989 w 12192000"/>
                <a:gd name="connsiteY36" fmla="*/ 106362 h 3012550"/>
                <a:gd name="connsiteX37" fmla="*/ 2408502 w 12192000"/>
                <a:gd name="connsiteY37" fmla="*/ 125412 h 3012550"/>
                <a:gd name="connsiteX38" fmla="*/ 2449777 w 12192000"/>
                <a:gd name="connsiteY38" fmla="*/ 141287 h 3012550"/>
                <a:gd name="connsiteX39" fmla="*/ 2495814 w 12192000"/>
                <a:gd name="connsiteY39" fmla="*/ 155575 h 3012550"/>
                <a:gd name="connsiteX40" fmla="*/ 2548202 w 12192000"/>
                <a:gd name="connsiteY40" fmla="*/ 166687 h 3012550"/>
                <a:gd name="connsiteX41" fmla="*/ 2608527 w 12192000"/>
                <a:gd name="connsiteY41" fmla="*/ 174625 h 3012550"/>
                <a:gd name="connsiteX42" fmla="*/ 2676789 w 12192000"/>
                <a:gd name="connsiteY42" fmla="*/ 176212 h 3012550"/>
                <a:gd name="connsiteX43" fmla="*/ 2745052 w 12192000"/>
                <a:gd name="connsiteY43" fmla="*/ 174625 h 3012550"/>
                <a:gd name="connsiteX44" fmla="*/ 2805377 w 12192000"/>
                <a:gd name="connsiteY44" fmla="*/ 166687 h 3012550"/>
                <a:gd name="connsiteX45" fmla="*/ 2857764 w 12192000"/>
                <a:gd name="connsiteY45" fmla="*/ 155575 h 3012550"/>
                <a:gd name="connsiteX46" fmla="*/ 2903802 w 12192000"/>
                <a:gd name="connsiteY46" fmla="*/ 141287 h 3012550"/>
                <a:gd name="connsiteX47" fmla="*/ 2945077 w 12192000"/>
                <a:gd name="connsiteY47" fmla="*/ 125412 h 3012550"/>
                <a:gd name="connsiteX48" fmla="*/ 2981589 w 12192000"/>
                <a:gd name="connsiteY48" fmla="*/ 106362 h 3012550"/>
                <a:gd name="connsiteX49" fmla="*/ 3019689 w 12192000"/>
                <a:gd name="connsiteY49" fmla="*/ 87312 h 3012550"/>
                <a:gd name="connsiteX50" fmla="*/ 3057789 w 12192000"/>
                <a:gd name="connsiteY50" fmla="*/ 68262 h 3012550"/>
                <a:gd name="connsiteX51" fmla="*/ 3094302 w 12192000"/>
                <a:gd name="connsiteY51" fmla="*/ 52387 h 3012550"/>
                <a:gd name="connsiteX52" fmla="*/ 3135577 w 12192000"/>
                <a:gd name="connsiteY52" fmla="*/ 36512 h 3012550"/>
                <a:gd name="connsiteX53" fmla="*/ 3181614 w 12192000"/>
                <a:gd name="connsiteY53" fmla="*/ 20637 h 3012550"/>
                <a:gd name="connsiteX54" fmla="*/ 3234002 w 12192000"/>
                <a:gd name="connsiteY54" fmla="*/ 9525 h 3012550"/>
                <a:gd name="connsiteX55" fmla="*/ 3294327 w 12192000"/>
                <a:gd name="connsiteY55" fmla="*/ 3175 h 3012550"/>
                <a:gd name="connsiteX56" fmla="*/ 3361002 w 12192000"/>
                <a:gd name="connsiteY56" fmla="*/ 0 h 3012550"/>
                <a:gd name="connsiteX57" fmla="*/ 3430852 w 12192000"/>
                <a:gd name="connsiteY57" fmla="*/ 3175 h 3012550"/>
                <a:gd name="connsiteX58" fmla="*/ 3491177 w 12192000"/>
                <a:gd name="connsiteY58" fmla="*/ 9525 h 3012550"/>
                <a:gd name="connsiteX59" fmla="*/ 3543564 w 12192000"/>
                <a:gd name="connsiteY59" fmla="*/ 20637 h 3012550"/>
                <a:gd name="connsiteX60" fmla="*/ 3589602 w 12192000"/>
                <a:gd name="connsiteY60" fmla="*/ 36512 h 3012550"/>
                <a:gd name="connsiteX61" fmla="*/ 3630877 w 12192000"/>
                <a:gd name="connsiteY61" fmla="*/ 52387 h 3012550"/>
                <a:gd name="connsiteX62" fmla="*/ 3667389 w 12192000"/>
                <a:gd name="connsiteY62" fmla="*/ 68262 h 3012550"/>
                <a:gd name="connsiteX63" fmla="*/ 3705489 w 12192000"/>
                <a:gd name="connsiteY63" fmla="*/ 87312 h 3012550"/>
                <a:gd name="connsiteX64" fmla="*/ 3743589 w 12192000"/>
                <a:gd name="connsiteY64" fmla="*/ 106362 h 3012550"/>
                <a:gd name="connsiteX65" fmla="*/ 3780102 w 12192000"/>
                <a:gd name="connsiteY65" fmla="*/ 125412 h 3012550"/>
                <a:gd name="connsiteX66" fmla="*/ 3821377 w 12192000"/>
                <a:gd name="connsiteY66" fmla="*/ 141287 h 3012550"/>
                <a:gd name="connsiteX67" fmla="*/ 3867414 w 12192000"/>
                <a:gd name="connsiteY67" fmla="*/ 155575 h 3012550"/>
                <a:gd name="connsiteX68" fmla="*/ 3919802 w 12192000"/>
                <a:gd name="connsiteY68" fmla="*/ 166687 h 3012550"/>
                <a:gd name="connsiteX69" fmla="*/ 3980127 w 12192000"/>
                <a:gd name="connsiteY69" fmla="*/ 174625 h 3012550"/>
                <a:gd name="connsiteX70" fmla="*/ 4048389 w 12192000"/>
                <a:gd name="connsiteY70" fmla="*/ 176212 h 3012550"/>
                <a:gd name="connsiteX71" fmla="*/ 4116652 w 12192000"/>
                <a:gd name="connsiteY71" fmla="*/ 174625 h 3012550"/>
                <a:gd name="connsiteX72" fmla="*/ 4176977 w 12192000"/>
                <a:gd name="connsiteY72" fmla="*/ 166687 h 3012550"/>
                <a:gd name="connsiteX73" fmla="*/ 4229364 w 12192000"/>
                <a:gd name="connsiteY73" fmla="*/ 155575 h 3012550"/>
                <a:gd name="connsiteX74" fmla="*/ 4275402 w 12192000"/>
                <a:gd name="connsiteY74" fmla="*/ 141287 h 3012550"/>
                <a:gd name="connsiteX75" fmla="*/ 4316677 w 12192000"/>
                <a:gd name="connsiteY75" fmla="*/ 125412 h 3012550"/>
                <a:gd name="connsiteX76" fmla="*/ 4353189 w 12192000"/>
                <a:gd name="connsiteY76" fmla="*/ 106362 h 3012550"/>
                <a:gd name="connsiteX77" fmla="*/ 4429389 w 12192000"/>
                <a:gd name="connsiteY77" fmla="*/ 68262 h 3012550"/>
                <a:gd name="connsiteX78" fmla="*/ 4465902 w 12192000"/>
                <a:gd name="connsiteY78" fmla="*/ 52387 h 3012550"/>
                <a:gd name="connsiteX79" fmla="*/ 4507177 w 12192000"/>
                <a:gd name="connsiteY79" fmla="*/ 36512 h 3012550"/>
                <a:gd name="connsiteX80" fmla="*/ 4553215 w 12192000"/>
                <a:gd name="connsiteY80" fmla="*/ 20637 h 3012550"/>
                <a:gd name="connsiteX81" fmla="*/ 4605602 w 12192000"/>
                <a:gd name="connsiteY81" fmla="*/ 9525 h 3012550"/>
                <a:gd name="connsiteX82" fmla="*/ 4665928 w 12192000"/>
                <a:gd name="connsiteY82" fmla="*/ 3175 h 3012550"/>
                <a:gd name="connsiteX83" fmla="*/ 4734189 w 12192000"/>
                <a:gd name="connsiteY83" fmla="*/ 0 h 3012550"/>
                <a:gd name="connsiteX84" fmla="*/ 4802453 w 12192000"/>
                <a:gd name="connsiteY84" fmla="*/ 3175 h 3012550"/>
                <a:gd name="connsiteX85" fmla="*/ 4862777 w 12192000"/>
                <a:gd name="connsiteY85" fmla="*/ 9525 h 3012550"/>
                <a:gd name="connsiteX86" fmla="*/ 4915165 w 12192000"/>
                <a:gd name="connsiteY86" fmla="*/ 20637 h 3012550"/>
                <a:gd name="connsiteX87" fmla="*/ 4961201 w 12192000"/>
                <a:gd name="connsiteY87" fmla="*/ 36512 h 3012550"/>
                <a:gd name="connsiteX88" fmla="*/ 5002477 w 12192000"/>
                <a:gd name="connsiteY88" fmla="*/ 52387 h 3012550"/>
                <a:gd name="connsiteX89" fmla="*/ 5038989 w 12192000"/>
                <a:gd name="connsiteY89" fmla="*/ 68262 h 3012550"/>
                <a:gd name="connsiteX90" fmla="*/ 5077090 w 12192000"/>
                <a:gd name="connsiteY90" fmla="*/ 87312 h 3012550"/>
                <a:gd name="connsiteX91" fmla="*/ 5115189 w 12192000"/>
                <a:gd name="connsiteY91" fmla="*/ 106362 h 3012550"/>
                <a:gd name="connsiteX92" fmla="*/ 5151701 w 12192000"/>
                <a:gd name="connsiteY92" fmla="*/ 125412 h 3012550"/>
                <a:gd name="connsiteX93" fmla="*/ 5192977 w 12192000"/>
                <a:gd name="connsiteY93" fmla="*/ 141287 h 3012550"/>
                <a:gd name="connsiteX94" fmla="*/ 5239014 w 12192000"/>
                <a:gd name="connsiteY94" fmla="*/ 155575 h 3012550"/>
                <a:gd name="connsiteX95" fmla="*/ 5291401 w 12192000"/>
                <a:gd name="connsiteY95" fmla="*/ 166687 h 3012550"/>
                <a:gd name="connsiteX96" fmla="*/ 5351727 w 12192000"/>
                <a:gd name="connsiteY96" fmla="*/ 174625 h 3012550"/>
                <a:gd name="connsiteX97" fmla="*/ 5410199 w 12192000"/>
                <a:gd name="connsiteY97" fmla="*/ 175985 h 3012550"/>
                <a:gd name="connsiteX98" fmla="*/ 5468671 w 12192000"/>
                <a:gd name="connsiteY98" fmla="*/ 174625 h 3012550"/>
                <a:gd name="connsiteX99" fmla="*/ 5528996 w 12192000"/>
                <a:gd name="connsiteY99" fmla="*/ 166687 h 3012550"/>
                <a:gd name="connsiteX100" fmla="*/ 5581383 w 12192000"/>
                <a:gd name="connsiteY100" fmla="*/ 155575 h 3012550"/>
                <a:gd name="connsiteX101" fmla="*/ 5627421 w 12192000"/>
                <a:gd name="connsiteY101" fmla="*/ 141287 h 3012550"/>
                <a:gd name="connsiteX102" fmla="*/ 5668696 w 12192000"/>
                <a:gd name="connsiteY102" fmla="*/ 125412 h 3012550"/>
                <a:gd name="connsiteX103" fmla="*/ 5705209 w 12192000"/>
                <a:gd name="connsiteY103" fmla="*/ 106362 h 3012550"/>
                <a:gd name="connsiteX104" fmla="*/ 5743308 w 12192000"/>
                <a:gd name="connsiteY104" fmla="*/ 87312 h 3012550"/>
                <a:gd name="connsiteX105" fmla="*/ 5781408 w 12192000"/>
                <a:gd name="connsiteY105" fmla="*/ 68262 h 3012550"/>
                <a:gd name="connsiteX106" fmla="*/ 5817921 w 12192000"/>
                <a:gd name="connsiteY106" fmla="*/ 52387 h 3012550"/>
                <a:gd name="connsiteX107" fmla="*/ 5859196 w 12192000"/>
                <a:gd name="connsiteY107" fmla="*/ 36512 h 3012550"/>
                <a:gd name="connsiteX108" fmla="*/ 5905234 w 12192000"/>
                <a:gd name="connsiteY108" fmla="*/ 20637 h 3012550"/>
                <a:gd name="connsiteX109" fmla="*/ 5957621 w 12192000"/>
                <a:gd name="connsiteY109" fmla="*/ 9525 h 3012550"/>
                <a:gd name="connsiteX110" fmla="*/ 6017947 w 12192000"/>
                <a:gd name="connsiteY110" fmla="*/ 3175 h 3012550"/>
                <a:gd name="connsiteX111" fmla="*/ 6086209 w 12192000"/>
                <a:gd name="connsiteY111" fmla="*/ 0 h 3012550"/>
                <a:gd name="connsiteX112" fmla="*/ 6095999 w 12192000"/>
                <a:gd name="connsiteY112" fmla="*/ 455 h 3012550"/>
                <a:gd name="connsiteX113" fmla="*/ 6105789 w 12192000"/>
                <a:gd name="connsiteY113" fmla="*/ 0 h 3012550"/>
                <a:gd name="connsiteX114" fmla="*/ 6174052 w 12192000"/>
                <a:gd name="connsiteY114" fmla="*/ 3175 h 3012550"/>
                <a:gd name="connsiteX115" fmla="*/ 6234377 w 12192000"/>
                <a:gd name="connsiteY115" fmla="*/ 9525 h 3012550"/>
                <a:gd name="connsiteX116" fmla="*/ 6286764 w 12192000"/>
                <a:gd name="connsiteY116" fmla="*/ 20637 h 3012550"/>
                <a:gd name="connsiteX117" fmla="*/ 6332802 w 12192000"/>
                <a:gd name="connsiteY117" fmla="*/ 36512 h 3012550"/>
                <a:gd name="connsiteX118" fmla="*/ 6374077 w 12192000"/>
                <a:gd name="connsiteY118" fmla="*/ 52387 h 3012550"/>
                <a:gd name="connsiteX119" fmla="*/ 6410589 w 12192000"/>
                <a:gd name="connsiteY119" fmla="*/ 68262 h 3012550"/>
                <a:gd name="connsiteX120" fmla="*/ 6448689 w 12192000"/>
                <a:gd name="connsiteY120" fmla="*/ 87312 h 3012550"/>
                <a:gd name="connsiteX121" fmla="*/ 6486789 w 12192000"/>
                <a:gd name="connsiteY121" fmla="*/ 106362 h 3012550"/>
                <a:gd name="connsiteX122" fmla="*/ 6523302 w 12192000"/>
                <a:gd name="connsiteY122" fmla="*/ 125412 h 3012550"/>
                <a:gd name="connsiteX123" fmla="*/ 6564577 w 12192000"/>
                <a:gd name="connsiteY123" fmla="*/ 141287 h 3012550"/>
                <a:gd name="connsiteX124" fmla="*/ 6610614 w 12192000"/>
                <a:gd name="connsiteY124" fmla="*/ 155575 h 3012550"/>
                <a:gd name="connsiteX125" fmla="*/ 6663002 w 12192000"/>
                <a:gd name="connsiteY125" fmla="*/ 166687 h 3012550"/>
                <a:gd name="connsiteX126" fmla="*/ 6723327 w 12192000"/>
                <a:gd name="connsiteY126" fmla="*/ 174625 h 3012550"/>
                <a:gd name="connsiteX127" fmla="*/ 6781799 w 12192000"/>
                <a:gd name="connsiteY127" fmla="*/ 175985 h 3012550"/>
                <a:gd name="connsiteX128" fmla="*/ 6840271 w 12192000"/>
                <a:gd name="connsiteY128" fmla="*/ 174625 h 3012550"/>
                <a:gd name="connsiteX129" fmla="*/ 6900596 w 12192000"/>
                <a:gd name="connsiteY129" fmla="*/ 166687 h 3012550"/>
                <a:gd name="connsiteX130" fmla="*/ 6952983 w 12192000"/>
                <a:gd name="connsiteY130" fmla="*/ 155575 h 3012550"/>
                <a:gd name="connsiteX131" fmla="*/ 6999021 w 12192000"/>
                <a:gd name="connsiteY131" fmla="*/ 141287 h 3012550"/>
                <a:gd name="connsiteX132" fmla="*/ 7040296 w 12192000"/>
                <a:gd name="connsiteY132" fmla="*/ 125412 h 3012550"/>
                <a:gd name="connsiteX133" fmla="*/ 7076808 w 12192000"/>
                <a:gd name="connsiteY133" fmla="*/ 106362 h 3012550"/>
                <a:gd name="connsiteX134" fmla="*/ 7114908 w 12192000"/>
                <a:gd name="connsiteY134" fmla="*/ 87312 h 3012550"/>
                <a:gd name="connsiteX135" fmla="*/ 7153008 w 12192000"/>
                <a:gd name="connsiteY135" fmla="*/ 68262 h 3012550"/>
                <a:gd name="connsiteX136" fmla="*/ 7189521 w 12192000"/>
                <a:gd name="connsiteY136" fmla="*/ 52387 h 3012550"/>
                <a:gd name="connsiteX137" fmla="*/ 7230796 w 12192000"/>
                <a:gd name="connsiteY137" fmla="*/ 36512 h 3012550"/>
                <a:gd name="connsiteX138" fmla="*/ 7276833 w 12192000"/>
                <a:gd name="connsiteY138" fmla="*/ 20637 h 3012550"/>
                <a:gd name="connsiteX139" fmla="*/ 7329221 w 12192000"/>
                <a:gd name="connsiteY139" fmla="*/ 9525 h 3012550"/>
                <a:gd name="connsiteX140" fmla="*/ 7389546 w 12192000"/>
                <a:gd name="connsiteY140" fmla="*/ 3175 h 3012550"/>
                <a:gd name="connsiteX141" fmla="*/ 7457808 w 12192000"/>
                <a:gd name="connsiteY141" fmla="*/ 0 h 3012550"/>
                <a:gd name="connsiteX142" fmla="*/ 7526071 w 12192000"/>
                <a:gd name="connsiteY142" fmla="*/ 3175 h 3012550"/>
                <a:gd name="connsiteX143" fmla="*/ 7586396 w 12192000"/>
                <a:gd name="connsiteY143" fmla="*/ 9525 h 3012550"/>
                <a:gd name="connsiteX144" fmla="*/ 7638783 w 12192000"/>
                <a:gd name="connsiteY144" fmla="*/ 20637 h 3012550"/>
                <a:gd name="connsiteX145" fmla="*/ 7684821 w 12192000"/>
                <a:gd name="connsiteY145" fmla="*/ 36512 h 3012550"/>
                <a:gd name="connsiteX146" fmla="*/ 7726096 w 12192000"/>
                <a:gd name="connsiteY146" fmla="*/ 52387 h 3012550"/>
                <a:gd name="connsiteX147" fmla="*/ 7762608 w 12192000"/>
                <a:gd name="connsiteY147" fmla="*/ 68262 h 3012550"/>
                <a:gd name="connsiteX148" fmla="*/ 7800708 w 12192000"/>
                <a:gd name="connsiteY148" fmla="*/ 87312 h 3012550"/>
                <a:gd name="connsiteX149" fmla="*/ 7838808 w 12192000"/>
                <a:gd name="connsiteY149" fmla="*/ 106362 h 3012550"/>
                <a:gd name="connsiteX150" fmla="*/ 7875321 w 12192000"/>
                <a:gd name="connsiteY150" fmla="*/ 125412 h 3012550"/>
                <a:gd name="connsiteX151" fmla="*/ 7916596 w 12192000"/>
                <a:gd name="connsiteY151" fmla="*/ 141287 h 3012550"/>
                <a:gd name="connsiteX152" fmla="*/ 7962633 w 12192000"/>
                <a:gd name="connsiteY152" fmla="*/ 155575 h 3012550"/>
                <a:gd name="connsiteX153" fmla="*/ 8015021 w 12192000"/>
                <a:gd name="connsiteY153" fmla="*/ 166687 h 3012550"/>
                <a:gd name="connsiteX154" fmla="*/ 8075346 w 12192000"/>
                <a:gd name="connsiteY154" fmla="*/ 174625 h 3012550"/>
                <a:gd name="connsiteX155" fmla="*/ 8143608 w 12192000"/>
                <a:gd name="connsiteY155" fmla="*/ 176212 h 3012550"/>
                <a:gd name="connsiteX156" fmla="*/ 8211871 w 12192000"/>
                <a:gd name="connsiteY156" fmla="*/ 174625 h 3012550"/>
                <a:gd name="connsiteX157" fmla="*/ 8272196 w 12192000"/>
                <a:gd name="connsiteY157" fmla="*/ 166687 h 3012550"/>
                <a:gd name="connsiteX158" fmla="*/ 8324583 w 12192000"/>
                <a:gd name="connsiteY158" fmla="*/ 155575 h 3012550"/>
                <a:gd name="connsiteX159" fmla="*/ 8370621 w 12192000"/>
                <a:gd name="connsiteY159" fmla="*/ 141287 h 3012550"/>
                <a:gd name="connsiteX160" fmla="*/ 8411896 w 12192000"/>
                <a:gd name="connsiteY160" fmla="*/ 125412 h 3012550"/>
                <a:gd name="connsiteX161" fmla="*/ 8448408 w 12192000"/>
                <a:gd name="connsiteY161" fmla="*/ 106362 h 3012550"/>
                <a:gd name="connsiteX162" fmla="*/ 8486508 w 12192000"/>
                <a:gd name="connsiteY162" fmla="*/ 87312 h 3012550"/>
                <a:gd name="connsiteX163" fmla="*/ 8524608 w 12192000"/>
                <a:gd name="connsiteY163" fmla="*/ 68262 h 3012550"/>
                <a:gd name="connsiteX164" fmla="*/ 8561120 w 12192000"/>
                <a:gd name="connsiteY164" fmla="*/ 52387 h 3012550"/>
                <a:gd name="connsiteX165" fmla="*/ 8602396 w 12192000"/>
                <a:gd name="connsiteY165" fmla="*/ 36512 h 3012550"/>
                <a:gd name="connsiteX166" fmla="*/ 8648432 w 12192000"/>
                <a:gd name="connsiteY166" fmla="*/ 20637 h 3012550"/>
                <a:gd name="connsiteX167" fmla="*/ 8700820 w 12192000"/>
                <a:gd name="connsiteY167" fmla="*/ 9525 h 3012550"/>
                <a:gd name="connsiteX168" fmla="*/ 8761146 w 12192000"/>
                <a:gd name="connsiteY168" fmla="*/ 3175 h 3012550"/>
                <a:gd name="connsiteX169" fmla="*/ 8827820 w 12192000"/>
                <a:gd name="connsiteY169" fmla="*/ 0 h 3012550"/>
                <a:gd name="connsiteX170" fmla="*/ 8897670 w 12192000"/>
                <a:gd name="connsiteY170" fmla="*/ 3175 h 3012550"/>
                <a:gd name="connsiteX171" fmla="*/ 8957996 w 12192000"/>
                <a:gd name="connsiteY171" fmla="*/ 9525 h 3012550"/>
                <a:gd name="connsiteX172" fmla="*/ 9010382 w 12192000"/>
                <a:gd name="connsiteY172" fmla="*/ 20637 h 3012550"/>
                <a:gd name="connsiteX173" fmla="*/ 9056420 w 12192000"/>
                <a:gd name="connsiteY173" fmla="*/ 36512 h 3012550"/>
                <a:gd name="connsiteX174" fmla="*/ 9097696 w 12192000"/>
                <a:gd name="connsiteY174" fmla="*/ 52387 h 3012550"/>
                <a:gd name="connsiteX175" fmla="*/ 9134208 w 12192000"/>
                <a:gd name="connsiteY175" fmla="*/ 68262 h 3012550"/>
                <a:gd name="connsiteX176" fmla="*/ 9172308 w 12192000"/>
                <a:gd name="connsiteY176" fmla="*/ 87312 h 3012550"/>
                <a:gd name="connsiteX177" fmla="*/ 9210408 w 12192000"/>
                <a:gd name="connsiteY177" fmla="*/ 106362 h 3012550"/>
                <a:gd name="connsiteX178" fmla="*/ 9246920 w 12192000"/>
                <a:gd name="connsiteY178" fmla="*/ 125412 h 3012550"/>
                <a:gd name="connsiteX179" fmla="*/ 9288196 w 12192000"/>
                <a:gd name="connsiteY179" fmla="*/ 141287 h 3012550"/>
                <a:gd name="connsiteX180" fmla="*/ 9334232 w 12192000"/>
                <a:gd name="connsiteY180" fmla="*/ 155575 h 3012550"/>
                <a:gd name="connsiteX181" fmla="*/ 9386620 w 12192000"/>
                <a:gd name="connsiteY181" fmla="*/ 166687 h 3012550"/>
                <a:gd name="connsiteX182" fmla="*/ 9446946 w 12192000"/>
                <a:gd name="connsiteY182" fmla="*/ 174625 h 3012550"/>
                <a:gd name="connsiteX183" fmla="*/ 9515208 w 12192000"/>
                <a:gd name="connsiteY183" fmla="*/ 176212 h 3012550"/>
                <a:gd name="connsiteX184" fmla="*/ 9583470 w 12192000"/>
                <a:gd name="connsiteY184" fmla="*/ 174625 h 3012550"/>
                <a:gd name="connsiteX185" fmla="*/ 9643796 w 12192000"/>
                <a:gd name="connsiteY185" fmla="*/ 166687 h 3012550"/>
                <a:gd name="connsiteX186" fmla="*/ 9696182 w 12192000"/>
                <a:gd name="connsiteY186" fmla="*/ 155575 h 3012550"/>
                <a:gd name="connsiteX187" fmla="*/ 9742220 w 12192000"/>
                <a:gd name="connsiteY187" fmla="*/ 141287 h 3012550"/>
                <a:gd name="connsiteX188" fmla="*/ 9783496 w 12192000"/>
                <a:gd name="connsiteY188" fmla="*/ 125412 h 3012550"/>
                <a:gd name="connsiteX189" fmla="*/ 9820008 w 12192000"/>
                <a:gd name="connsiteY189" fmla="*/ 106362 h 3012550"/>
                <a:gd name="connsiteX190" fmla="*/ 9896208 w 12192000"/>
                <a:gd name="connsiteY190" fmla="*/ 68262 h 3012550"/>
                <a:gd name="connsiteX191" fmla="*/ 9932720 w 12192000"/>
                <a:gd name="connsiteY191" fmla="*/ 52387 h 3012550"/>
                <a:gd name="connsiteX192" fmla="*/ 9973996 w 12192000"/>
                <a:gd name="connsiteY192" fmla="*/ 36512 h 3012550"/>
                <a:gd name="connsiteX193" fmla="*/ 10020032 w 12192000"/>
                <a:gd name="connsiteY193" fmla="*/ 20637 h 3012550"/>
                <a:gd name="connsiteX194" fmla="*/ 10072420 w 12192000"/>
                <a:gd name="connsiteY194" fmla="*/ 9525 h 3012550"/>
                <a:gd name="connsiteX195" fmla="*/ 10132746 w 12192000"/>
                <a:gd name="connsiteY195" fmla="*/ 3175 h 3012550"/>
                <a:gd name="connsiteX196" fmla="*/ 10201008 w 12192000"/>
                <a:gd name="connsiteY196" fmla="*/ 0 h 3012550"/>
                <a:gd name="connsiteX197" fmla="*/ 10269270 w 12192000"/>
                <a:gd name="connsiteY197" fmla="*/ 3175 h 3012550"/>
                <a:gd name="connsiteX198" fmla="*/ 10329596 w 12192000"/>
                <a:gd name="connsiteY198" fmla="*/ 9525 h 3012550"/>
                <a:gd name="connsiteX199" fmla="*/ 10381982 w 12192000"/>
                <a:gd name="connsiteY199" fmla="*/ 20637 h 3012550"/>
                <a:gd name="connsiteX200" fmla="*/ 10428020 w 12192000"/>
                <a:gd name="connsiteY200" fmla="*/ 36512 h 3012550"/>
                <a:gd name="connsiteX201" fmla="*/ 10469296 w 12192000"/>
                <a:gd name="connsiteY201" fmla="*/ 52387 h 3012550"/>
                <a:gd name="connsiteX202" fmla="*/ 10505808 w 12192000"/>
                <a:gd name="connsiteY202" fmla="*/ 68262 h 3012550"/>
                <a:gd name="connsiteX203" fmla="*/ 10543908 w 12192000"/>
                <a:gd name="connsiteY203" fmla="*/ 87312 h 3012550"/>
                <a:gd name="connsiteX204" fmla="*/ 10582008 w 12192000"/>
                <a:gd name="connsiteY204" fmla="*/ 106362 h 3012550"/>
                <a:gd name="connsiteX205" fmla="*/ 10618520 w 12192000"/>
                <a:gd name="connsiteY205" fmla="*/ 125412 h 3012550"/>
                <a:gd name="connsiteX206" fmla="*/ 10659796 w 12192000"/>
                <a:gd name="connsiteY206" fmla="*/ 141287 h 3012550"/>
                <a:gd name="connsiteX207" fmla="*/ 10705832 w 12192000"/>
                <a:gd name="connsiteY207" fmla="*/ 155575 h 3012550"/>
                <a:gd name="connsiteX208" fmla="*/ 10758220 w 12192000"/>
                <a:gd name="connsiteY208" fmla="*/ 166687 h 3012550"/>
                <a:gd name="connsiteX209" fmla="*/ 10818546 w 12192000"/>
                <a:gd name="connsiteY209" fmla="*/ 174625 h 3012550"/>
                <a:gd name="connsiteX210" fmla="*/ 10886808 w 12192000"/>
                <a:gd name="connsiteY210" fmla="*/ 176212 h 3012550"/>
                <a:gd name="connsiteX211" fmla="*/ 10955070 w 12192000"/>
                <a:gd name="connsiteY211" fmla="*/ 174625 h 3012550"/>
                <a:gd name="connsiteX212" fmla="*/ 11015396 w 12192000"/>
                <a:gd name="connsiteY212" fmla="*/ 166687 h 3012550"/>
                <a:gd name="connsiteX213" fmla="*/ 11067782 w 12192000"/>
                <a:gd name="connsiteY213" fmla="*/ 155575 h 3012550"/>
                <a:gd name="connsiteX214" fmla="*/ 11113820 w 12192000"/>
                <a:gd name="connsiteY214" fmla="*/ 141287 h 3012550"/>
                <a:gd name="connsiteX215" fmla="*/ 11155096 w 12192000"/>
                <a:gd name="connsiteY215" fmla="*/ 125412 h 3012550"/>
                <a:gd name="connsiteX216" fmla="*/ 11191608 w 12192000"/>
                <a:gd name="connsiteY216" fmla="*/ 106362 h 3012550"/>
                <a:gd name="connsiteX217" fmla="*/ 11229708 w 12192000"/>
                <a:gd name="connsiteY217" fmla="*/ 87312 h 3012550"/>
                <a:gd name="connsiteX218" fmla="*/ 11267808 w 12192000"/>
                <a:gd name="connsiteY218" fmla="*/ 68262 h 3012550"/>
                <a:gd name="connsiteX219" fmla="*/ 11304320 w 12192000"/>
                <a:gd name="connsiteY219" fmla="*/ 52387 h 3012550"/>
                <a:gd name="connsiteX220" fmla="*/ 11345596 w 12192000"/>
                <a:gd name="connsiteY220" fmla="*/ 36512 h 3012550"/>
                <a:gd name="connsiteX221" fmla="*/ 11391632 w 12192000"/>
                <a:gd name="connsiteY221" fmla="*/ 20637 h 3012550"/>
                <a:gd name="connsiteX222" fmla="*/ 11444020 w 12192000"/>
                <a:gd name="connsiteY222" fmla="*/ 9525 h 3012550"/>
                <a:gd name="connsiteX223" fmla="*/ 11504346 w 12192000"/>
                <a:gd name="connsiteY223" fmla="*/ 3175 h 3012550"/>
                <a:gd name="connsiteX224" fmla="*/ 11572608 w 12192000"/>
                <a:gd name="connsiteY224" fmla="*/ 0 h 3012550"/>
                <a:gd name="connsiteX225" fmla="*/ 11640870 w 12192000"/>
                <a:gd name="connsiteY225" fmla="*/ 3175 h 3012550"/>
                <a:gd name="connsiteX226" fmla="*/ 11701196 w 12192000"/>
                <a:gd name="connsiteY226" fmla="*/ 9525 h 3012550"/>
                <a:gd name="connsiteX227" fmla="*/ 11753582 w 12192000"/>
                <a:gd name="connsiteY227" fmla="*/ 20637 h 3012550"/>
                <a:gd name="connsiteX228" fmla="*/ 11799620 w 12192000"/>
                <a:gd name="connsiteY228" fmla="*/ 36512 h 3012550"/>
                <a:gd name="connsiteX229" fmla="*/ 11840896 w 12192000"/>
                <a:gd name="connsiteY229" fmla="*/ 52387 h 3012550"/>
                <a:gd name="connsiteX230" fmla="*/ 11877408 w 12192000"/>
                <a:gd name="connsiteY230" fmla="*/ 68262 h 3012550"/>
                <a:gd name="connsiteX231" fmla="*/ 11915508 w 12192000"/>
                <a:gd name="connsiteY231" fmla="*/ 87312 h 3012550"/>
                <a:gd name="connsiteX232" fmla="*/ 11953608 w 12192000"/>
                <a:gd name="connsiteY232" fmla="*/ 106362 h 3012550"/>
                <a:gd name="connsiteX233" fmla="*/ 11990120 w 12192000"/>
                <a:gd name="connsiteY233" fmla="*/ 125412 h 3012550"/>
                <a:gd name="connsiteX234" fmla="*/ 12031396 w 12192000"/>
                <a:gd name="connsiteY234" fmla="*/ 141287 h 3012550"/>
                <a:gd name="connsiteX235" fmla="*/ 12077432 w 12192000"/>
                <a:gd name="connsiteY235" fmla="*/ 155575 h 3012550"/>
                <a:gd name="connsiteX236" fmla="*/ 12129820 w 12192000"/>
                <a:gd name="connsiteY236" fmla="*/ 166688 h 3012550"/>
                <a:gd name="connsiteX237" fmla="*/ 12190146 w 12192000"/>
                <a:gd name="connsiteY237" fmla="*/ 174625 h 3012550"/>
                <a:gd name="connsiteX238" fmla="*/ 12192000 w 12192000"/>
                <a:gd name="connsiteY238" fmla="*/ 174668 h 3012550"/>
                <a:gd name="connsiteX239" fmla="*/ 12192000 w 12192000"/>
                <a:gd name="connsiteY239" fmla="*/ 319046 h 3012550"/>
                <a:gd name="connsiteX240" fmla="*/ 12192000 w 12192000"/>
                <a:gd name="connsiteY240" fmla="*/ 319047 h 3012550"/>
                <a:gd name="connsiteX241" fmla="*/ 12192000 w 12192000"/>
                <a:gd name="connsiteY241" fmla="*/ 463425 h 3012550"/>
                <a:gd name="connsiteX242" fmla="*/ 12192000 w 12192000"/>
                <a:gd name="connsiteY242" fmla="*/ 885826 h 3012550"/>
                <a:gd name="connsiteX243" fmla="*/ 12192000 w 12192000"/>
                <a:gd name="connsiteY243" fmla="*/ 1030204 h 3012550"/>
                <a:gd name="connsiteX244" fmla="*/ 12192000 w 12192000"/>
                <a:gd name="connsiteY244" fmla="*/ 1030205 h 3012550"/>
                <a:gd name="connsiteX245" fmla="*/ 12192000 w 12192000"/>
                <a:gd name="connsiteY245" fmla="*/ 1174583 h 3012550"/>
                <a:gd name="connsiteX246" fmla="*/ 12192000 w 12192000"/>
                <a:gd name="connsiteY246" fmla="*/ 1698100 h 3012550"/>
                <a:gd name="connsiteX247" fmla="*/ 12192000 w 12192000"/>
                <a:gd name="connsiteY247" fmla="*/ 1787292 h 3012550"/>
                <a:gd name="connsiteX248" fmla="*/ 12192000 w 12192000"/>
                <a:gd name="connsiteY248" fmla="*/ 1931670 h 3012550"/>
                <a:gd name="connsiteX249" fmla="*/ 12192000 w 12192000"/>
                <a:gd name="connsiteY249" fmla="*/ 1931671 h 3012550"/>
                <a:gd name="connsiteX250" fmla="*/ 12192000 w 12192000"/>
                <a:gd name="connsiteY250" fmla="*/ 2076049 h 3012550"/>
                <a:gd name="connsiteX251" fmla="*/ 12192000 w 12192000"/>
                <a:gd name="connsiteY251" fmla="*/ 3012550 h 3012550"/>
                <a:gd name="connsiteX252" fmla="*/ 12191997 w 12192000"/>
                <a:gd name="connsiteY252" fmla="*/ 3012550 h 3012550"/>
                <a:gd name="connsiteX253" fmla="*/ 1 w 12192000"/>
                <a:gd name="connsiteY253" fmla="*/ 3012550 h 3012550"/>
                <a:gd name="connsiteX254" fmla="*/ 0 w 12192000"/>
                <a:gd name="connsiteY254" fmla="*/ 3012550 h 3012550"/>
                <a:gd name="connsiteX255" fmla="*/ 0 w 12192000"/>
                <a:gd name="connsiteY255" fmla="*/ 2076049 h 3012550"/>
                <a:gd name="connsiteX256" fmla="*/ 0 w 12192000"/>
                <a:gd name="connsiteY256" fmla="*/ 1931671 h 3012550"/>
                <a:gd name="connsiteX257" fmla="*/ 0 w 12192000"/>
                <a:gd name="connsiteY257" fmla="*/ 1931670 h 3012550"/>
                <a:gd name="connsiteX258" fmla="*/ 0 w 12192000"/>
                <a:gd name="connsiteY258" fmla="*/ 1787292 h 3012550"/>
                <a:gd name="connsiteX259" fmla="*/ 0 w 12192000"/>
                <a:gd name="connsiteY259" fmla="*/ 1698100 h 3012550"/>
                <a:gd name="connsiteX260" fmla="*/ 0 w 12192000"/>
                <a:gd name="connsiteY260" fmla="*/ 1174583 h 3012550"/>
                <a:gd name="connsiteX261" fmla="*/ 0 w 12192000"/>
                <a:gd name="connsiteY261" fmla="*/ 1030205 h 3012550"/>
                <a:gd name="connsiteX262" fmla="*/ 0 w 12192000"/>
                <a:gd name="connsiteY262" fmla="*/ 1030204 h 3012550"/>
                <a:gd name="connsiteX263" fmla="*/ 0 w 12192000"/>
                <a:gd name="connsiteY263" fmla="*/ 885826 h 3012550"/>
                <a:gd name="connsiteX264" fmla="*/ 0 w 12192000"/>
                <a:gd name="connsiteY264" fmla="*/ 463425 h 3012550"/>
                <a:gd name="connsiteX265" fmla="*/ 0 w 12192000"/>
                <a:gd name="connsiteY265" fmla="*/ 319047 h 3012550"/>
                <a:gd name="connsiteX266" fmla="*/ 0 w 12192000"/>
                <a:gd name="connsiteY266" fmla="*/ 319046 h 3012550"/>
                <a:gd name="connsiteX267" fmla="*/ 0 w 12192000"/>
                <a:gd name="connsiteY267" fmla="*/ 174668 h 3012550"/>
                <a:gd name="connsiteX268" fmla="*/ 1852 w 12192000"/>
                <a:gd name="connsiteY268" fmla="*/ 174625 h 3012550"/>
                <a:gd name="connsiteX269" fmla="*/ 62177 w 12192000"/>
                <a:gd name="connsiteY269" fmla="*/ 166687 h 3012550"/>
                <a:gd name="connsiteX270" fmla="*/ 114564 w 12192000"/>
                <a:gd name="connsiteY270" fmla="*/ 155575 h 3012550"/>
                <a:gd name="connsiteX271" fmla="*/ 160602 w 12192000"/>
                <a:gd name="connsiteY271" fmla="*/ 141287 h 3012550"/>
                <a:gd name="connsiteX272" fmla="*/ 201877 w 12192000"/>
                <a:gd name="connsiteY272" fmla="*/ 125412 h 3012550"/>
                <a:gd name="connsiteX273" fmla="*/ 238389 w 12192000"/>
                <a:gd name="connsiteY273" fmla="*/ 106362 h 3012550"/>
                <a:gd name="connsiteX274" fmla="*/ 276489 w 12192000"/>
                <a:gd name="connsiteY274" fmla="*/ 87312 h 3012550"/>
                <a:gd name="connsiteX275" fmla="*/ 314589 w 12192000"/>
                <a:gd name="connsiteY275" fmla="*/ 68262 h 3012550"/>
                <a:gd name="connsiteX276" fmla="*/ 351102 w 12192000"/>
                <a:gd name="connsiteY276" fmla="*/ 52387 h 3012550"/>
                <a:gd name="connsiteX277" fmla="*/ 392377 w 12192000"/>
                <a:gd name="connsiteY277" fmla="*/ 36512 h 3012550"/>
                <a:gd name="connsiteX278" fmla="*/ 438414 w 12192000"/>
                <a:gd name="connsiteY278" fmla="*/ 20637 h 3012550"/>
                <a:gd name="connsiteX279" fmla="*/ 490802 w 12192000"/>
                <a:gd name="connsiteY279" fmla="*/ 9525 h 3012550"/>
                <a:gd name="connsiteX280" fmla="*/ 551127 w 12192000"/>
                <a:gd name="connsiteY280" fmla="*/ 3175 h 3012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</a:cxnLst>
              <a:rect l="l" t="t" r="r" b="b"/>
              <a:pathLst>
                <a:path w="12192000" h="3012550">
                  <a:moveTo>
                    <a:pt x="619389" y="0"/>
                  </a:moveTo>
                  <a:lnTo>
                    <a:pt x="687652" y="3175"/>
                  </a:lnTo>
                  <a:lnTo>
                    <a:pt x="747977" y="9525"/>
                  </a:lnTo>
                  <a:lnTo>
                    <a:pt x="800364" y="20637"/>
                  </a:lnTo>
                  <a:lnTo>
                    <a:pt x="846402" y="36512"/>
                  </a:lnTo>
                  <a:lnTo>
                    <a:pt x="887677" y="52387"/>
                  </a:lnTo>
                  <a:lnTo>
                    <a:pt x="924189" y="68262"/>
                  </a:lnTo>
                  <a:lnTo>
                    <a:pt x="962289" y="87312"/>
                  </a:lnTo>
                  <a:lnTo>
                    <a:pt x="1000389" y="106362"/>
                  </a:lnTo>
                  <a:lnTo>
                    <a:pt x="1036902" y="125412"/>
                  </a:lnTo>
                  <a:lnTo>
                    <a:pt x="1078177" y="141287"/>
                  </a:lnTo>
                  <a:lnTo>
                    <a:pt x="1124214" y="155575"/>
                  </a:lnTo>
                  <a:lnTo>
                    <a:pt x="1176602" y="166687"/>
                  </a:lnTo>
                  <a:lnTo>
                    <a:pt x="1236927" y="174625"/>
                  </a:lnTo>
                  <a:lnTo>
                    <a:pt x="1305189" y="176212"/>
                  </a:lnTo>
                  <a:lnTo>
                    <a:pt x="1373452" y="174625"/>
                  </a:lnTo>
                  <a:lnTo>
                    <a:pt x="1433777" y="166687"/>
                  </a:lnTo>
                  <a:lnTo>
                    <a:pt x="1486164" y="155575"/>
                  </a:lnTo>
                  <a:lnTo>
                    <a:pt x="1532202" y="141287"/>
                  </a:lnTo>
                  <a:lnTo>
                    <a:pt x="1573477" y="125412"/>
                  </a:lnTo>
                  <a:lnTo>
                    <a:pt x="1609989" y="106362"/>
                  </a:lnTo>
                  <a:lnTo>
                    <a:pt x="1648089" y="87312"/>
                  </a:lnTo>
                  <a:lnTo>
                    <a:pt x="1686189" y="68262"/>
                  </a:lnTo>
                  <a:lnTo>
                    <a:pt x="1722702" y="52387"/>
                  </a:lnTo>
                  <a:lnTo>
                    <a:pt x="1763977" y="36512"/>
                  </a:lnTo>
                  <a:lnTo>
                    <a:pt x="1810014" y="20637"/>
                  </a:lnTo>
                  <a:lnTo>
                    <a:pt x="1862402" y="9525"/>
                  </a:lnTo>
                  <a:lnTo>
                    <a:pt x="1922727" y="3175"/>
                  </a:lnTo>
                  <a:lnTo>
                    <a:pt x="1990989" y="0"/>
                  </a:lnTo>
                  <a:lnTo>
                    <a:pt x="2059252" y="3175"/>
                  </a:lnTo>
                  <a:lnTo>
                    <a:pt x="2119577" y="9525"/>
                  </a:lnTo>
                  <a:lnTo>
                    <a:pt x="2171964" y="20637"/>
                  </a:lnTo>
                  <a:lnTo>
                    <a:pt x="2218002" y="36512"/>
                  </a:lnTo>
                  <a:lnTo>
                    <a:pt x="2259277" y="52387"/>
                  </a:lnTo>
                  <a:lnTo>
                    <a:pt x="2295789" y="68262"/>
                  </a:lnTo>
                  <a:lnTo>
                    <a:pt x="2333889" y="87312"/>
                  </a:lnTo>
                  <a:lnTo>
                    <a:pt x="2371989" y="106362"/>
                  </a:lnTo>
                  <a:lnTo>
                    <a:pt x="2408502" y="125412"/>
                  </a:lnTo>
                  <a:lnTo>
                    <a:pt x="2449777" y="141287"/>
                  </a:lnTo>
                  <a:lnTo>
                    <a:pt x="2495814" y="155575"/>
                  </a:lnTo>
                  <a:lnTo>
                    <a:pt x="2548202" y="166687"/>
                  </a:lnTo>
                  <a:lnTo>
                    <a:pt x="2608527" y="174625"/>
                  </a:lnTo>
                  <a:lnTo>
                    <a:pt x="2676789" y="176212"/>
                  </a:lnTo>
                  <a:lnTo>
                    <a:pt x="2745052" y="174625"/>
                  </a:lnTo>
                  <a:lnTo>
                    <a:pt x="2805377" y="166687"/>
                  </a:lnTo>
                  <a:lnTo>
                    <a:pt x="2857764" y="155575"/>
                  </a:lnTo>
                  <a:lnTo>
                    <a:pt x="2903802" y="141287"/>
                  </a:lnTo>
                  <a:lnTo>
                    <a:pt x="2945077" y="125412"/>
                  </a:lnTo>
                  <a:lnTo>
                    <a:pt x="2981589" y="106362"/>
                  </a:lnTo>
                  <a:lnTo>
                    <a:pt x="3019689" y="87312"/>
                  </a:lnTo>
                  <a:lnTo>
                    <a:pt x="3057789" y="68262"/>
                  </a:lnTo>
                  <a:lnTo>
                    <a:pt x="3094302" y="52387"/>
                  </a:lnTo>
                  <a:lnTo>
                    <a:pt x="3135577" y="36512"/>
                  </a:lnTo>
                  <a:lnTo>
                    <a:pt x="3181614" y="20637"/>
                  </a:lnTo>
                  <a:lnTo>
                    <a:pt x="3234002" y="9525"/>
                  </a:lnTo>
                  <a:lnTo>
                    <a:pt x="3294327" y="3175"/>
                  </a:lnTo>
                  <a:lnTo>
                    <a:pt x="3361002" y="0"/>
                  </a:lnTo>
                  <a:lnTo>
                    <a:pt x="3430852" y="3175"/>
                  </a:lnTo>
                  <a:lnTo>
                    <a:pt x="3491177" y="9525"/>
                  </a:lnTo>
                  <a:lnTo>
                    <a:pt x="3543564" y="20637"/>
                  </a:lnTo>
                  <a:lnTo>
                    <a:pt x="3589602" y="36512"/>
                  </a:lnTo>
                  <a:lnTo>
                    <a:pt x="3630877" y="52387"/>
                  </a:lnTo>
                  <a:lnTo>
                    <a:pt x="3667389" y="68262"/>
                  </a:lnTo>
                  <a:lnTo>
                    <a:pt x="3705489" y="87312"/>
                  </a:lnTo>
                  <a:lnTo>
                    <a:pt x="3743589" y="106362"/>
                  </a:lnTo>
                  <a:lnTo>
                    <a:pt x="3780102" y="125412"/>
                  </a:lnTo>
                  <a:lnTo>
                    <a:pt x="3821377" y="141287"/>
                  </a:lnTo>
                  <a:lnTo>
                    <a:pt x="3867414" y="155575"/>
                  </a:lnTo>
                  <a:lnTo>
                    <a:pt x="3919802" y="166687"/>
                  </a:lnTo>
                  <a:lnTo>
                    <a:pt x="3980127" y="174625"/>
                  </a:lnTo>
                  <a:lnTo>
                    <a:pt x="4048389" y="176212"/>
                  </a:lnTo>
                  <a:lnTo>
                    <a:pt x="4116652" y="174625"/>
                  </a:lnTo>
                  <a:lnTo>
                    <a:pt x="4176977" y="166687"/>
                  </a:lnTo>
                  <a:lnTo>
                    <a:pt x="4229364" y="155575"/>
                  </a:lnTo>
                  <a:lnTo>
                    <a:pt x="4275402" y="141287"/>
                  </a:lnTo>
                  <a:lnTo>
                    <a:pt x="4316677" y="125412"/>
                  </a:lnTo>
                  <a:lnTo>
                    <a:pt x="4353189" y="106362"/>
                  </a:lnTo>
                  <a:lnTo>
                    <a:pt x="4429389" y="68262"/>
                  </a:lnTo>
                  <a:lnTo>
                    <a:pt x="4465902" y="52387"/>
                  </a:lnTo>
                  <a:lnTo>
                    <a:pt x="4507177" y="36512"/>
                  </a:lnTo>
                  <a:lnTo>
                    <a:pt x="4553215" y="20637"/>
                  </a:lnTo>
                  <a:lnTo>
                    <a:pt x="4605602" y="9525"/>
                  </a:lnTo>
                  <a:lnTo>
                    <a:pt x="4665928" y="3175"/>
                  </a:lnTo>
                  <a:lnTo>
                    <a:pt x="4734189" y="0"/>
                  </a:lnTo>
                  <a:lnTo>
                    <a:pt x="4802453" y="3175"/>
                  </a:lnTo>
                  <a:lnTo>
                    <a:pt x="4862777" y="9525"/>
                  </a:lnTo>
                  <a:lnTo>
                    <a:pt x="4915165" y="20637"/>
                  </a:lnTo>
                  <a:lnTo>
                    <a:pt x="4961201" y="36512"/>
                  </a:lnTo>
                  <a:lnTo>
                    <a:pt x="5002477" y="52387"/>
                  </a:lnTo>
                  <a:lnTo>
                    <a:pt x="5038989" y="68262"/>
                  </a:lnTo>
                  <a:lnTo>
                    <a:pt x="5077090" y="87312"/>
                  </a:lnTo>
                  <a:lnTo>
                    <a:pt x="5115189" y="106362"/>
                  </a:lnTo>
                  <a:lnTo>
                    <a:pt x="5151701" y="125412"/>
                  </a:lnTo>
                  <a:lnTo>
                    <a:pt x="5192977" y="141287"/>
                  </a:lnTo>
                  <a:lnTo>
                    <a:pt x="5239014" y="155575"/>
                  </a:lnTo>
                  <a:lnTo>
                    <a:pt x="5291401" y="166687"/>
                  </a:lnTo>
                  <a:lnTo>
                    <a:pt x="5351727" y="174625"/>
                  </a:lnTo>
                  <a:lnTo>
                    <a:pt x="5410199" y="175985"/>
                  </a:lnTo>
                  <a:lnTo>
                    <a:pt x="5468671" y="174625"/>
                  </a:lnTo>
                  <a:lnTo>
                    <a:pt x="5528996" y="166687"/>
                  </a:lnTo>
                  <a:lnTo>
                    <a:pt x="5581383" y="155575"/>
                  </a:lnTo>
                  <a:lnTo>
                    <a:pt x="5627421" y="141287"/>
                  </a:lnTo>
                  <a:lnTo>
                    <a:pt x="5668696" y="125412"/>
                  </a:lnTo>
                  <a:lnTo>
                    <a:pt x="5705209" y="106362"/>
                  </a:lnTo>
                  <a:lnTo>
                    <a:pt x="5743308" y="87312"/>
                  </a:lnTo>
                  <a:lnTo>
                    <a:pt x="5781408" y="68262"/>
                  </a:lnTo>
                  <a:lnTo>
                    <a:pt x="5817921" y="52387"/>
                  </a:lnTo>
                  <a:lnTo>
                    <a:pt x="5859196" y="36512"/>
                  </a:lnTo>
                  <a:lnTo>
                    <a:pt x="5905234" y="20637"/>
                  </a:lnTo>
                  <a:lnTo>
                    <a:pt x="5957621" y="9525"/>
                  </a:lnTo>
                  <a:lnTo>
                    <a:pt x="6017947" y="3175"/>
                  </a:lnTo>
                  <a:lnTo>
                    <a:pt x="6086209" y="0"/>
                  </a:lnTo>
                  <a:lnTo>
                    <a:pt x="6095999" y="455"/>
                  </a:lnTo>
                  <a:lnTo>
                    <a:pt x="6105789" y="0"/>
                  </a:lnTo>
                  <a:lnTo>
                    <a:pt x="6174052" y="3175"/>
                  </a:lnTo>
                  <a:lnTo>
                    <a:pt x="6234377" y="9525"/>
                  </a:lnTo>
                  <a:lnTo>
                    <a:pt x="6286764" y="20637"/>
                  </a:lnTo>
                  <a:lnTo>
                    <a:pt x="6332802" y="36512"/>
                  </a:lnTo>
                  <a:lnTo>
                    <a:pt x="6374077" y="52387"/>
                  </a:lnTo>
                  <a:lnTo>
                    <a:pt x="6410589" y="68262"/>
                  </a:lnTo>
                  <a:lnTo>
                    <a:pt x="6448689" y="87312"/>
                  </a:lnTo>
                  <a:lnTo>
                    <a:pt x="6486789" y="106362"/>
                  </a:lnTo>
                  <a:lnTo>
                    <a:pt x="6523302" y="125412"/>
                  </a:lnTo>
                  <a:lnTo>
                    <a:pt x="6564577" y="141287"/>
                  </a:lnTo>
                  <a:lnTo>
                    <a:pt x="6610614" y="155575"/>
                  </a:lnTo>
                  <a:lnTo>
                    <a:pt x="6663002" y="166687"/>
                  </a:lnTo>
                  <a:lnTo>
                    <a:pt x="6723327" y="174625"/>
                  </a:lnTo>
                  <a:lnTo>
                    <a:pt x="6781799" y="175985"/>
                  </a:lnTo>
                  <a:lnTo>
                    <a:pt x="6840271" y="174625"/>
                  </a:lnTo>
                  <a:lnTo>
                    <a:pt x="6900596" y="166687"/>
                  </a:lnTo>
                  <a:lnTo>
                    <a:pt x="6952983" y="155575"/>
                  </a:lnTo>
                  <a:lnTo>
                    <a:pt x="6999021" y="141287"/>
                  </a:lnTo>
                  <a:lnTo>
                    <a:pt x="7040296" y="125412"/>
                  </a:lnTo>
                  <a:lnTo>
                    <a:pt x="7076808" y="106362"/>
                  </a:lnTo>
                  <a:lnTo>
                    <a:pt x="7114908" y="87312"/>
                  </a:lnTo>
                  <a:lnTo>
                    <a:pt x="7153008" y="68262"/>
                  </a:lnTo>
                  <a:lnTo>
                    <a:pt x="7189521" y="52387"/>
                  </a:lnTo>
                  <a:lnTo>
                    <a:pt x="7230796" y="36512"/>
                  </a:lnTo>
                  <a:lnTo>
                    <a:pt x="7276833" y="20637"/>
                  </a:lnTo>
                  <a:lnTo>
                    <a:pt x="7329221" y="9525"/>
                  </a:lnTo>
                  <a:lnTo>
                    <a:pt x="7389546" y="3175"/>
                  </a:lnTo>
                  <a:lnTo>
                    <a:pt x="7457808" y="0"/>
                  </a:lnTo>
                  <a:lnTo>
                    <a:pt x="7526071" y="3175"/>
                  </a:lnTo>
                  <a:lnTo>
                    <a:pt x="7586396" y="9525"/>
                  </a:lnTo>
                  <a:lnTo>
                    <a:pt x="7638783" y="20637"/>
                  </a:lnTo>
                  <a:lnTo>
                    <a:pt x="7684821" y="36512"/>
                  </a:lnTo>
                  <a:lnTo>
                    <a:pt x="7726096" y="52387"/>
                  </a:lnTo>
                  <a:lnTo>
                    <a:pt x="7762608" y="68262"/>
                  </a:lnTo>
                  <a:lnTo>
                    <a:pt x="7800708" y="87312"/>
                  </a:lnTo>
                  <a:lnTo>
                    <a:pt x="7838808" y="106362"/>
                  </a:lnTo>
                  <a:lnTo>
                    <a:pt x="7875321" y="125412"/>
                  </a:lnTo>
                  <a:lnTo>
                    <a:pt x="7916596" y="141287"/>
                  </a:lnTo>
                  <a:lnTo>
                    <a:pt x="7962633" y="155575"/>
                  </a:lnTo>
                  <a:lnTo>
                    <a:pt x="8015021" y="166687"/>
                  </a:lnTo>
                  <a:lnTo>
                    <a:pt x="8075346" y="174625"/>
                  </a:lnTo>
                  <a:lnTo>
                    <a:pt x="8143608" y="176212"/>
                  </a:lnTo>
                  <a:lnTo>
                    <a:pt x="8211871" y="174625"/>
                  </a:lnTo>
                  <a:lnTo>
                    <a:pt x="8272196" y="166687"/>
                  </a:lnTo>
                  <a:lnTo>
                    <a:pt x="8324583" y="155575"/>
                  </a:lnTo>
                  <a:lnTo>
                    <a:pt x="8370621" y="141287"/>
                  </a:lnTo>
                  <a:lnTo>
                    <a:pt x="8411896" y="125412"/>
                  </a:lnTo>
                  <a:lnTo>
                    <a:pt x="8448408" y="106362"/>
                  </a:lnTo>
                  <a:lnTo>
                    <a:pt x="8486508" y="87312"/>
                  </a:lnTo>
                  <a:lnTo>
                    <a:pt x="8524608" y="68262"/>
                  </a:lnTo>
                  <a:lnTo>
                    <a:pt x="8561120" y="52387"/>
                  </a:lnTo>
                  <a:lnTo>
                    <a:pt x="8602396" y="36512"/>
                  </a:lnTo>
                  <a:lnTo>
                    <a:pt x="8648432" y="20637"/>
                  </a:lnTo>
                  <a:lnTo>
                    <a:pt x="8700820" y="9525"/>
                  </a:lnTo>
                  <a:lnTo>
                    <a:pt x="8761146" y="3175"/>
                  </a:lnTo>
                  <a:lnTo>
                    <a:pt x="8827820" y="0"/>
                  </a:lnTo>
                  <a:lnTo>
                    <a:pt x="8897670" y="3175"/>
                  </a:lnTo>
                  <a:lnTo>
                    <a:pt x="8957996" y="9525"/>
                  </a:lnTo>
                  <a:lnTo>
                    <a:pt x="9010382" y="20637"/>
                  </a:lnTo>
                  <a:lnTo>
                    <a:pt x="9056420" y="36512"/>
                  </a:lnTo>
                  <a:lnTo>
                    <a:pt x="9097696" y="52387"/>
                  </a:lnTo>
                  <a:lnTo>
                    <a:pt x="9134208" y="68262"/>
                  </a:lnTo>
                  <a:lnTo>
                    <a:pt x="9172308" y="87312"/>
                  </a:lnTo>
                  <a:lnTo>
                    <a:pt x="9210408" y="106362"/>
                  </a:lnTo>
                  <a:lnTo>
                    <a:pt x="9246920" y="125412"/>
                  </a:lnTo>
                  <a:lnTo>
                    <a:pt x="9288196" y="141287"/>
                  </a:lnTo>
                  <a:lnTo>
                    <a:pt x="9334232" y="155575"/>
                  </a:lnTo>
                  <a:lnTo>
                    <a:pt x="9386620" y="166687"/>
                  </a:lnTo>
                  <a:lnTo>
                    <a:pt x="9446946" y="174625"/>
                  </a:lnTo>
                  <a:lnTo>
                    <a:pt x="9515208" y="176212"/>
                  </a:lnTo>
                  <a:lnTo>
                    <a:pt x="9583470" y="174625"/>
                  </a:lnTo>
                  <a:lnTo>
                    <a:pt x="9643796" y="166687"/>
                  </a:lnTo>
                  <a:lnTo>
                    <a:pt x="9696182" y="155575"/>
                  </a:lnTo>
                  <a:lnTo>
                    <a:pt x="9742220" y="141287"/>
                  </a:lnTo>
                  <a:lnTo>
                    <a:pt x="9783496" y="125412"/>
                  </a:lnTo>
                  <a:lnTo>
                    <a:pt x="9820008" y="106362"/>
                  </a:lnTo>
                  <a:lnTo>
                    <a:pt x="9896208" y="68262"/>
                  </a:lnTo>
                  <a:lnTo>
                    <a:pt x="9932720" y="52387"/>
                  </a:lnTo>
                  <a:lnTo>
                    <a:pt x="9973996" y="36512"/>
                  </a:lnTo>
                  <a:lnTo>
                    <a:pt x="10020032" y="20637"/>
                  </a:lnTo>
                  <a:lnTo>
                    <a:pt x="10072420" y="9525"/>
                  </a:lnTo>
                  <a:lnTo>
                    <a:pt x="10132746" y="3175"/>
                  </a:lnTo>
                  <a:lnTo>
                    <a:pt x="10201008" y="0"/>
                  </a:lnTo>
                  <a:lnTo>
                    <a:pt x="10269270" y="3175"/>
                  </a:lnTo>
                  <a:lnTo>
                    <a:pt x="10329596" y="9525"/>
                  </a:lnTo>
                  <a:lnTo>
                    <a:pt x="10381982" y="20637"/>
                  </a:lnTo>
                  <a:lnTo>
                    <a:pt x="10428020" y="36512"/>
                  </a:lnTo>
                  <a:lnTo>
                    <a:pt x="10469296" y="52387"/>
                  </a:lnTo>
                  <a:lnTo>
                    <a:pt x="10505808" y="68262"/>
                  </a:lnTo>
                  <a:lnTo>
                    <a:pt x="10543908" y="87312"/>
                  </a:lnTo>
                  <a:lnTo>
                    <a:pt x="10582008" y="106362"/>
                  </a:lnTo>
                  <a:lnTo>
                    <a:pt x="10618520" y="125412"/>
                  </a:lnTo>
                  <a:lnTo>
                    <a:pt x="10659796" y="141287"/>
                  </a:lnTo>
                  <a:lnTo>
                    <a:pt x="10705832" y="155575"/>
                  </a:lnTo>
                  <a:lnTo>
                    <a:pt x="10758220" y="166687"/>
                  </a:lnTo>
                  <a:lnTo>
                    <a:pt x="10818546" y="174625"/>
                  </a:lnTo>
                  <a:lnTo>
                    <a:pt x="10886808" y="176212"/>
                  </a:lnTo>
                  <a:lnTo>
                    <a:pt x="10955070" y="174625"/>
                  </a:lnTo>
                  <a:lnTo>
                    <a:pt x="11015396" y="166687"/>
                  </a:lnTo>
                  <a:lnTo>
                    <a:pt x="11067782" y="155575"/>
                  </a:lnTo>
                  <a:lnTo>
                    <a:pt x="11113820" y="141287"/>
                  </a:lnTo>
                  <a:lnTo>
                    <a:pt x="11155096" y="125412"/>
                  </a:lnTo>
                  <a:lnTo>
                    <a:pt x="11191608" y="106362"/>
                  </a:lnTo>
                  <a:lnTo>
                    <a:pt x="11229708" y="87312"/>
                  </a:lnTo>
                  <a:lnTo>
                    <a:pt x="11267808" y="68262"/>
                  </a:lnTo>
                  <a:lnTo>
                    <a:pt x="11304320" y="52387"/>
                  </a:lnTo>
                  <a:lnTo>
                    <a:pt x="11345596" y="36512"/>
                  </a:lnTo>
                  <a:lnTo>
                    <a:pt x="11391632" y="20637"/>
                  </a:lnTo>
                  <a:lnTo>
                    <a:pt x="11444020" y="9525"/>
                  </a:lnTo>
                  <a:lnTo>
                    <a:pt x="11504346" y="3175"/>
                  </a:lnTo>
                  <a:lnTo>
                    <a:pt x="11572608" y="0"/>
                  </a:lnTo>
                  <a:lnTo>
                    <a:pt x="11640870" y="3175"/>
                  </a:lnTo>
                  <a:lnTo>
                    <a:pt x="11701196" y="9525"/>
                  </a:lnTo>
                  <a:lnTo>
                    <a:pt x="11753582" y="20637"/>
                  </a:lnTo>
                  <a:lnTo>
                    <a:pt x="11799620" y="36512"/>
                  </a:lnTo>
                  <a:lnTo>
                    <a:pt x="11840896" y="52387"/>
                  </a:lnTo>
                  <a:lnTo>
                    <a:pt x="11877408" y="68262"/>
                  </a:lnTo>
                  <a:lnTo>
                    <a:pt x="11915508" y="87312"/>
                  </a:lnTo>
                  <a:lnTo>
                    <a:pt x="11953608" y="106362"/>
                  </a:lnTo>
                  <a:lnTo>
                    <a:pt x="11990120" y="125412"/>
                  </a:lnTo>
                  <a:lnTo>
                    <a:pt x="12031396" y="141287"/>
                  </a:lnTo>
                  <a:lnTo>
                    <a:pt x="12077432" y="155575"/>
                  </a:lnTo>
                  <a:lnTo>
                    <a:pt x="12129820" y="166688"/>
                  </a:lnTo>
                  <a:lnTo>
                    <a:pt x="12190146" y="174625"/>
                  </a:lnTo>
                  <a:lnTo>
                    <a:pt x="12192000" y="174668"/>
                  </a:lnTo>
                  <a:lnTo>
                    <a:pt x="12192000" y="319046"/>
                  </a:lnTo>
                  <a:lnTo>
                    <a:pt x="12192000" y="319047"/>
                  </a:lnTo>
                  <a:lnTo>
                    <a:pt x="12192000" y="463425"/>
                  </a:lnTo>
                  <a:lnTo>
                    <a:pt x="12192000" y="885826"/>
                  </a:lnTo>
                  <a:lnTo>
                    <a:pt x="12192000" y="1030204"/>
                  </a:lnTo>
                  <a:lnTo>
                    <a:pt x="12192000" y="1030205"/>
                  </a:lnTo>
                  <a:lnTo>
                    <a:pt x="12192000" y="1174583"/>
                  </a:lnTo>
                  <a:lnTo>
                    <a:pt x="12192000" y="1698100"/>
                  </a:lnTo>
                  <a:lnTo>
                    <a:pt x="12192000" y="1787292"/>
                  </a:lnTo>
                  <a:lnTo>
                    <a:pt x="12192000" y="1931670"/>
                  </a:lnTo>
                  <a:lnTo>
                    <a:pt x="12192000" y="1931671"/>
                  </a:lnTo>
                  <a:lnTo>
                    <a:pt x="12192000" y="2076049"/>
                  </a:lnTo>
                  <a:lnTo>
                    <a:pt x="12192000" y="3012550"/>
                  </a:lnTo>
                  <a:lnTo>
                    <a:pt x="12191997" y="3012550"/>
                  </a:lnTo>
                  <a:lnTo>
                    <a:pt x="1" y="3012550"/>
                  </a:lnTo>
                  <a:lnTo>
                    <a:pt x="0" y="3012550"/>
                  </a:lnTo>
                  <a:lnTo>
                    <a:pt x="0" y="2076049"/>
                  </a:lnTo>
                  <a:lnTo>
                    <a:pt x="0" y="1931671"/>
                  </a:lnTo>
                  <a:lnTo>
                    <a:pt x="0" y="1931670"/>
                  </a:lnTo>
                  <a:lnTo>
                    <a:pt x="0" y="1787292"/>
                  </a:lnTo>
                  <a:lnTo>
                    <a:pt x="0" y="1698100"/>
                  </a:lnTo>
                  <a:lnTo>
                    <a:pt x="0" y="1174583"/>
                  </a:lnTo>
                  <a:lnTo>
                    <a:pt x="0" y="1030205"/>
                  </a:lnTo>
                  <a:lnTo>
                    <a:pt x="0" y="1030204"/>
                  </a:lnTo>
                  <a:lnTo>
                    <a:pt x="0" y="885826"/>
                  </a:lnTo>
                  <a:lnTo>
                    <a:pt x="0" y="463425"/>
                  </a:lnTo>
                  <a:lnTo>
                    <a:pt x="0" y="319047"/>
                  </a:lnTo>
                  <a:lnTo>
                    <a:pt x="0" y="319046"/>
                  </a:lnTo>
                  <a:lnTo>
                    <a:pt x="0" y="174668"/>
                  </a:lnTo>
                  <a:lnTo>
                    <a:pt x="1852" y="174625"/>
                  </a:lnTo>
                  <a:lnTo>
                    <a:pt x="62177" y="166687"/>
                  </a:lnTo>
                  <a:lnTo>
                    <a:pt x="114564" y="155575"/>
                  </a:lnTo>
                  <a:lnTo>
                    <a:pt x="160602" y="141287"/>
                  </a:lnTo>
                  <a:lnTo>
                    <a:pt x="201877" y="125412"/>
                  </a:lnTo>
                  <a:lnTo>
                    <a:pt x="238389" y="106362"/>
                  </a:lnTo>
                  <a:lnTo>
                    <a:pt x="276489" y="87312"/>
                  </a:lnTo>
                  <a:lnTo>
                    <a:pt x="314589" y="68262"/>
                  </a:lnTo>
                  <a:lnTo>
                    <a:pt x="351102" y="52387"/>
                  </a:lnTo>
                  <a:lnTo>
                    <a:pt x="392377" y="36512"/>
                  </a:lnTo>
                  <a:lnTo>
                    <a:pt x="438414" y="20637"/>
                  </a:lnTo>
                  <a:lnTo>
                    <a:pt x="490802" y="9525"/>
                  </a:lnTo>
                  <a:lnTo>
                    <a:pt x="551127" y="3175"/>
                  </a:lnTo>
                  <a:close/>
                </a:path>
              </a:pathLst>
            </a:custGeom>
            <a:solidFill>
              <a:schemeClr val="accent1">
                <a:lumMod val="50000"/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44CE92C-BFBD-465A-81B4-6D5CD4744F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0257" y="4334175"/>
            <a:ext cx="9031484" cy="1159200"/>
          </a:xfrm>
        </p:spPr>
        <p:txBody>
          <a:bodyPr anchor="b">
            <a:normAutofit/>
          </a:bodyPr>
          <a:lstStyle/>
          <a:p>
            <a:r>
              <a:rPr lang="en-GB" sz="4400">
                <a:solidFill>
                  <a:schemeClr val="bg1"/>
                </a:solidFill>
              </a:rPr>
              <a:t>CRISIS MANAGEMENT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143045-69D5-4A36-BEB2-3F55CCA68B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73314" y="5493376"/>
            <a:ext cx="8045373" cy="742279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chemeClr val="bg1">
                    <a:alpha val="60000"/>
                  </a:schemeClr>
                </a:solidFill>
              </a:rPr>
              <a:t>MODELS &amp; FRAMEWORK OVERVIEW</a:t>
            </a:r>
          </a:p>
        </p:txBody>
      </p:sp>
      <p:pic>
        <p:nvPicPr>
          <p:cNvPr id="5" name="Video 4">
            <a:extLst>
              <a:ext uri="{FF2B5EF4-FFF2-40B4-BE49-F238E27FC236}">
                <a16:creationId xmlns:a16="http://schemas.microsoft.com/office/drawing/2014/main" id="{C6B8185B-2CC5-2C58-5426-FBF6954C885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1" b="1"/>
          <a:stretch/>
        </p:blipFill>
        <p:spPr>
          <a:xfrm>
            <a:off x="3539253" y="643469"/>
            <a:ext cx="5113494" cy="2868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5345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1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1825AC39-5F85-4CAA-8A81-A1287086B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95DA4D23-37FC-4B90-8188-F0377C5F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417162" cy="6858000"/>
          </a:xfrm>
          <a:custGeom>
            <a:avLst/>
            <a:gdLst>
              <a:gd name="connsiteX0" fmla="*/ 0 w 4417162"/>
              <a:gd name="connsiteY0" fmla="*/ 0 h 6858000"/>
              <a:gd name="connsiteX1" fmla="*/ 144378 w 4417162"/>
              <a:gd name="connsiteY1" fmla="*/ 0 h 6858000"/>
              <a:gd name="connsiteX2" fmla="*/ 2310062 w 4417162"/>
              <a:gd name="connsiteY2" fmla="*/ 0 h 6858000"/>
              <a:gd name="connsiteX3" fmla="*/ 4227367 w 4417162"/>
              <a:gd name="connsiteY3" fmla="*/ 0 h 6858000"/>
              <a:gd name="connsiteX4" fmla="*/ 4232407 w 4417162"/>
              <a:gd name="connsiteY4" fmla="*/ 66675 h 6858000"/>
              <a:gd name="connsiteX5" fmla="*/ 4240804 w 4417162"/>
              <a:gd name="connsiteY5" fmla="*/ 122237 h 6858000"/>
              <a:gd name="connsiteX6" fmla="*/ 4250882 w 4417162"/>
              <a:gd name="connsiteY6" fmla="*/ 174625 h 6858000"/>
              <a:gd name="connsiteX7" fmla="*/ 4267678 w 4417162"/>
              <a:gd name="connsiteY7" fmla="*/ 217487 h 6858000"/>
              <a:gd name="connsiteX8" fmla="*/ 4284474 w 4417162"/>
              <a:gd name="connsiteY8" fmla="*/ 260350 h 6858000"/>
              <a:gd name="connsiteX9" fmla="*/ 4304629 w 4417162"/>
              <a:gd name="connsiteY9" fmla="*/ 296862 h 6858000"/>
              <a:gd name="connsiteX10" fmla="*/ 4324784 w 4417162"/>
              <a:gd name="connsiteY10" fmla="*/ 334962 h 6858000"/>
              <a:gd name="connsiteX11" fmla="*/ 4343260 w 4417162"/>
              <a:gd name="connsiteY11" fmla="*/ 369887 h 6858000"/>
              <a:gd name="connsiteX12" fmla="*/ 4361735 w 4417162"/>
              <a:gd name="connsiteY12" fmla="*/ 409575 h 6858000"/>
              <a:gd name="connsiteX13" fmla="*/ 4378531 w 4417162"/>
              <a:gd name="connsiteY13" fmla="*/ 450850 h 6858000"/>
              <a:gd name="connsiteX14" fmla="*/ 4393648 w 4417162"/>
              <a:gd name="connsiteY14" fmla="*/ 496887 h 6858000"/>
              <a:gd name="connsiteX15" fmla="*/ 4405405 w 4417162"/>
              <a:gd name="connsiteY15" fmla="*/ 546100 h 6858000"/>
              <a:gd name="connsiteX16" fmla="*/ 4413803 w 4417162"/>
              <a:gd name="connsiteY16" fmla="*/ 606425 h 6858000"/>
              <a:gd name="connsiteX17" fmla="*/ 4417162 w 4417162"/>
              <a:gd name="connsiteY17" fmla="*/ 673100 h 6858000"/>
              <a:gd name="connsiteX18" fmla="*/ 4413803 w 4417162"/>
              <a:gd name="connsiteY18" fmla="*/ 744537 h 6858000"/>
              <a:gd name="connsiteX19" fmla="*/ 4405405 w 4417162"/>
              <a:gd name="connsiteY19" fmla="*/ 801687 h 6858000"/>
              <a:gd name="connsiteX20" fmla="*/ 4393648 w 4417162"/>
              <a:gd name="connsiteY20" fmla="*/ 854075 h 6858000"/>
              <a:gd name="connsiteX21" fmla="*/ 4378531 w 4417162"/>
              <a:gd name="connsiteY21" fmla="*/ 901700 h 6858000"/>
              <a:gd name="connsiteX22" fmla="*/ 4361735 w 4417162"/>
              <a:gd name="connsiteY22" fmla="*/ 942975 h 6858000"/>
              <a:gd name="connsiteX23" fmla="*/ 4341580 w 4417162"/>
              <a:gd name="connsiteY23" fmla="*/ 981075 h 6858000"/>
              <a:gd name="connsiteX24" fmla="*/ 4321425 w 4417162"/>
              <a:gd name="connsiteY24" fmla="*/ 1017587 h 6858000"/>
              <a:gd name="connsiteX25" fmla="*/ 4301270 w 4417162"/>
              <a:gd name="connsiteY25" fmla="*/ 1055687 h 6858000"/>
              <a:gd name="connsiteX26" fmla="*/ 4282794 w 4417162"/>
              <a:gd name="connsiteY26" fmla="*/ 1095375 h 6858000"/>
              <a:gd name="connsiteX27" fmla="*/ 4264318 w 4417162"/>
              <a:gd name="connsiteY27" fmla="*/ 1136650 h 6858000"/>
              <a:gd name="connsiteX28" fmla="*/ 4249203 w 4417162"/>
              <a:gd name="connsiteY28" fmla="*/ 1182687 h 6858000"/>
              <a:gd name="connsiteX29" fmla="*/ 4239125 w 4417162"/>
              <a:gd name="connsiteY29" fmla="*/ 1235075 h 6858000"/>
              <a:gd name="connsiteX30" fmla="*/ 4229047 w 4417162"/>
              <a:gd name="connsiteY30" fmla="*/ 1295400 h 6858000"/>
              <a:gd name="connsiteX31" fmla="*/ 4227367 w 4417162"/>
              <a:gd name="connsiteY31" fmla="*/ 1363662 h 6858000"/>
              <a:gd name="connsiteX32" fmla="*/ 4229047 w 4417162"/>
              <a:gd name="connsiteY32" fmla="*/ 1431925 h 6858000"/>
              <a:gd name="connsiteX33" fmla="*/ 4239125 w 4417162"/>
              <a:gd name="connsiteY33" fmla="*/ 1492250 h 6858000"/>
              <a:gd name="connsiteX34" fmla="*/ 4249203 w 4417162"/>
              <a:gd name="connsiteY34" fmla="*/ 1544637 h 6858000"/>
              <a:gd name="connsiteX35" fmla="*/ 4264318 w 4417162"/>
              <a:gd name="connsiteY35" fmla="*/ 1589087 h 6858000"/>
              <a:gd name="connsiteX36" fmla="*/ 4282794 w 4417162"/>
              <a:gd name="connsiteY36" fmla="*/ 1631950 h 6858000"/>
              <a:gd name="connsiteX37" fmla="*/ 4301270 w 4417162"/>
              <a:gd name="connsiteY37" fmla="*/ 1671637 h 6858000"/>
              <a:gd name="connsiteX38" fmla="*/ 4321425 w 4417162"/>
              <a:gd name="connsiteY38" fmla="*/ 1708150 h 6858000"/>
              <a:gd name="connsiteX39" fmla="*/ 4341580 w 4417162"/>
              <a:gd name="connsiteY39" fmla="*/ 1743075 h 6858000"/>
              <a:gd name="connsiteX40" fmla="*/ 4361735 w 4417162"/>
              <a:gd name="connsiteY40" fmla="*/ 1782762 h 6858000"/>
              <a:gd name="connsiteX41" fmla="*/ 4378531 w 4417162"/>
              <a:gd name="connsiteY41" fmla="*/ 1824037 h 6858000"/>
              <a:gd name="connsiteX42" fmla="*/ 4393648 w 4417162"/>
              <a:gd name="connsiteY42" fmla="*/ 1870075 h 6858000"/>
              <a:gd name="connsiteX43" fmla="*/ 4405405 w 4417162"/>
              <a:gd name="connsiteY43" fmla="*/ 1922462 h 6858000"/>
              <a:gd name="connsiteX44" fmla="*/ 4413803 w 4417162"/>
              <a:gd name="connsiteY44" fmla="*/ 1982787 h 6858000"/>
              <a:gd name="connsiteX45" fmla="*/ 4417162 w 4417162"/>
              <a:gd name="connsiteY45" fmla="*/ 2051050 h 6858000"/>
              <a:gd name="connsiteX46" fmla="*/ 4413803 w 4417162"/>
              <a:gd name="connsiteY46" fmla="*/ 2119312 h 6858000"/>
              <a:gd name="connsiteX47" fmla="*/ 4405405 w 4417162"/>
              <a:gd name="connsiteY47" fmla="*/ 2179637 h 6858000"/>
              <a:gd name="connsiteX48" fmla="*/ 4393648 w 4417162"/>
              <a:gd name="connsiteY48" fmla="*/ 2232025 h 6858000"/>
              <a:gd name="connsiteX49" fmla="*/ 4378531 w 4417162"/>
              <a:gd name="connsiteY49" fmla="*/ 2278062 h 6858000"/>
              <a:gd name="connsiteX50" fmla="*/ 4361735 w 4417162"/>
              <a:gd name="connsiteY50" fmla="*/ 2319337 h 6858000"/>
              <a:gd name="connsiteX51" fmla="*/ 4341580 w 4417162"/>
              <a:gd name="connsiteY51" fmla="*/ 2359025 h 6858000"/>
              <a:gd name="connsiteX52" fmla="*/ 4321425 w 4417162"/>
              <a:gd name="connsiteY52" fmla="*/ 2395537 h 6858000"/>
              <a:gd name="connsiteX53" fmla="*/ 4301270 w 4417162"/>
              <a:gd name="connsiteY53" fmla="*/ 2433637 h 6858000"/>
              <a:gd name="connsiteX54" fmla="*/ 4282794 w 4417162"/>
              <a:gd name="connsiteY54" fmla="*/ 2471737 h 6858000"/>
              <a:gd name="connsiteX55" fmla="*/ 4264318 w 4417162"/>
              <a:gd name="connsiteY55" fmla="*/ 2513012 h 6858000"/>
              <a:gd name="connsiteX56" fmla="*/ 4249203 w 4417162"/>
              <a:gd name="connsiteY56" fmla="*/ 2560637 h 6858000"/>
              <a:gd name="connsiteX57" fmla="*/ 4239125 w 4417162"/>
              <a:gd name="connsiteY57" fmla="*/ 2613025 h 6858000"/>
              <a:gd name="connsiteX58" fmla="*/ 4229047 w 4417162"/>
              <a:gd name="connsiteY58" fmla="*/ 2671762 h 6858000"/>
              <a:gd name="connsiteX59" fmla="*/ 4227367 w 4417162"/>
              <a:gd name="connsiteY59" fmla="*/ 2741612 h 6858000"/>
              <a:gd name="connsiteX60" fmla="*/ 4229047 w 4417162"/>
              <a:gd name="connsiteY60" fmla="*/ 2809875 h 6858000"/>
              <a:gd name="connsiteX61" fmla="*/ 4239125 w 4417162"/>
              <a:gd name="connsiteY61" fmla="*/ 2868612 h 6858000"/>
              <a:gd name="connsiteX62" fmla="*/ 4249203 w 4417162"/>
              <a:gd name="connsiteY62" fmla="*/ 2922587 h 6858000"/>
              <a:gd name="connsiteX63" fmla="*/ 4264318 w 4417162"/>
              <a:gd name="connsiteY63" fmla="*/ 2967037 h 6858000"/>
              <a:gd name="connsiteX64" fmla="*/ 4282794 w 4417162"/>
              <a:gd name="connsiteY64" fmla="*/ 3009900 h 6858000"/>
              <a:gd name="connsiteX65" fmla="*/ 4301270 w 4417162"/>
              <a:gd name="connsiteY65" fmla="*/ 3046412 h 6858000"/>
              <a:gd name="connsiteX66" fmla="*/ 4321425 w 4417162"/>
              <a:gd name="connsiteY66" fmla="*/ 3084512 h 6858000"/>
              <a:gd name="connsiteX67" fmla="*/ 4341580 w 4417162"/>
              <a:gd name="connsiteY67" fmla="*/ 3121025 h 6858000"/>
              <a:gd name="connsiteX68" fmla="*/ 4361735 w 4417162"/>
              <a:gd name="connsiteY68" fmla="*/ 3160712 h 6858000"/>
              <a:gd name="connsiteX69" fmla="*/ 4378531 w 4417162"/>
              <a:gd name="connsiteY69" fmla="*/ 3201987 h 6858000"/>
              <a:gd name="connsiteX70" fmla="*/ 4393648 w 4417162"/>
              <a:gd name="connsiteY70" fmla="*/ 3248025 h 6858000"/>
              <a:gd name="connsiteX71" fmla="*/ 4405405 w 4417162"/>
              <a:gd name="connsiteY71" fmla="*/ 3300412 h 6858000"/>
              <a:gd name="connsiteX72" fmla="*/ 4413803 w 4417162"/>
              <a:gd name="connsiteY72" fmla="*/ 3360737 h 6858000"/>
              <a:gd name="connsiteX73" fmla="*/ 4417162 w 4417162"/>
              <a:gd name="connsiteY73" fmla="*/ 3427412 h 6858000"/>
              <a:gd name="connsiteX74" fmla="*/ 4413803 w 4417162"/>
              <a:gd name="connsiteY74" fmla="*/ 3497262 h 6858000"/>
              <a:gd name="connsiteX75" fmla="*/ 4405405 w 4417162"/>
              <a:gd name="connsiteY75" fmla="*/ 3557587 h 6858000"/>
              <a:gd name="connsiteX76" fmla="*/ 4393648 w 4417162"/>
              <a:gd name="connsiteY76" fmla="*/ 3609975 h 6858000"/>
              <a:gd name="connsiteX77" fmla="*/ 4378531 w 4417162"/>
              <a:gd name="connsiteY77" fmla="*/ 3656012 h 6858000"/>
              <a:gd name="connsiteX78" fmla="*/ 4361735 w 4417162"/>
              <a:gd name="connsiteY78" fmla="*/ 3697287 h 6858000"/>
              <a:gd name="connsiteX79" fmla="*/ 4341580 w 4417162"/>
              <a:gd name="connsiteY79" fmla="*/ 3736975 h 6858000"/>
              <a:gd name="connsiteX80" fmla="*/ 4301270 w 4417162"/>
              <a:gd name="connsiteY80" fmla="*/ 3811587 h 6858000"/>
              <a:gd name="connsiteX81" fmla="*/ 4282794 w 4417162"/>
              <a:gd name="connsiteY81" fmla="*/ 3848100 h 6858000"/>
              <a:gd name="connsiteX82" fmla="*/ 4264318 w 4417162"/>
              <a:gd name="connsiteY82" fmla="*/ 3890962 h 6858000"/>
              <a:gd name="connsiteX83" fmla="*/ 4249203 w 4417162"/>
              <a:gd name="connsiteY83" fmla="*/ 3935412 h 6858000"/>
              <a:gd name="connsiteX84" fmla="*/ 4239125 w 4417162"/>
              <a:gd name="connsiteY84" fmla="*/ 3987800 h 6858000"/>
              <a:gd name="connsiteX85" fmla="*/ 4229047 w 4417162"/>
              <a:gd name="connsiteY85" fmla="*/ 4048125 h 6858000"/>
              <a:gd name="connsiteX86" fmla="*/ 4227367 w 4417162"/>
              <a:gd name="connsiteY86" fmla="*/ 4116387 h 6858000"/>
              <a:gd name="connsiteX87" fmla="*/ 4229047 w 4417162"/>
              <a:gd name="connsiteY87" fmla="*/ 4186237 h 6858000"/>
              <a:gd name="connsiteX88" fmla="*/ 4239125 w 4417162"/>
              <a:gd name="connsiteY88" fmla="*/ 4244975 h 6858000"/>
              <a:gd name="connsiteX89" fmla="*/ 4249203 w 4417162"/>
              <a:gd name="connsiteY89" fmla="*/ 4297362 h 6858000"/>
              <a:gd name="connsiteX90" fmla="*/ 4264318 w 4417162"/>
              <a:gd name="connsiteY90" fmla="*/ 4343400 h 6858000"/>
              <a:gd name="connsiteX91" fmla="*/ 4282794 w 4417162"/>
              <a:gd name="connsiteY91" fmla="*/ 4386262 h 6858000"/>
              <a:gd name="connsiteX92" fmla="*/ 4301270 w 4417162"/>
              <a:gd name="connsiteY92" fmla="*/ 4424362 h 6858000"/>
              <a:gd name="connsiteX93" fmla="*/ 4341580 w 4417162"/>
              <a:gd name="connsiteY93" fmla="*/ 4498975 h 6858000"/>
              <a:gd name="connsiteX94" fmla="*/ 4361735 w 4417162"/>
              <a:gd name="connsiteY94" fmla="*/ 4537075 h 6858000"/>
              <a:gd name="connsiteX95" fmla="*/ 4378531 w 4417162"/>
              <a:gd name="connsiteY95" fmla="*/ 4579937 h 6858000"/>
              <a:gd name="connsiteX96" fmla="*/ 4393648 w 4417162"/>
              <a:gd name="connsiteY96" fmla="*/ 4625975 h 6858000"/>
              <a:gd name="connsiteX97" fmla="*/ 4405405 w 4417162"/>
              <a:gd name="connsiteY97" fmla="*/ 4678362 h 6858000"/>
              <a:gd name="connsiteX98" fmla="*/ 4413803 w 4417162"/>
              <a:gd name="connsiteY98" fmla="*/ 4738687 h 6858000"/>
              <a:gd name="connsiteX99" fmla="*/ 4417162 w 4417162"/>
              <a:gd name="connsiteY99" fmla="*/ 4806950 h 6858000"/>
              <a:gd name="connsiteX100" fmla="*/ 4413803 w 4417162"/>
              <a:gd name="connsiteY100" fmla="*/ 4875212 h 6858000"/>
              <a:gd name="connsiteX101" fmla="*/ 4405405 w 4417162"/>
              <a:gd name="connsiteY101" fmla="*/ 4935537 h 6858000"/>
              <a:gd name="connsiteX102" fmla="*/ 4393648 w 4417162"/>
              <a:gd name="connsiteY102" fmla="*/ 4987925 h 6858000"/>
              <a:gd name="connsiteX103" fmla="*/ 4378531 w 4417162"/>
              <a:gd name="connsiteY103" fmla="*/ 5033962 h 6858000"/>
              <a:gd name="connsiteX104" fmla="*/ 4361735 w 4417162"/>
              <a:gd name="connsiteY104" fmla="*/ 5075237 h 6858000"/>
              <a:gd name="connsiteX105" fmla="*/ 4341580 w 4417162"/>
              <a:gd name="connsiteY105" fmla="*/ 5114925 h 6858000"/>
              <a:gd name="connsiteX106" fmla="*/ 4321425 w 4417162"/>
              <a:gd name="connsiteY106" fmla="*/ 5149850 h 6858000"/>
              <a:gd name="connsiteX107" fmla="*/ 4301270 w 4417162"/>
              <a:gd name="connsiteY107" fmla="*/ 5186362 h 6858000"/>
              <a:gd name="connsiteX108" fmla="*/ 4282794 w 4417162"/>
              <a:gd name="connsiteY108" fmla="*/ 5226050 h 6858000"/>
              <a:gd name="connsiteX109" fmla="*/ 4264318 w 4417162"/>
              <a:gd name="connsiteY109" fmla="*/ 5268912 h 6858000"/>
              <a:gd name="connsiteX110" fmla="*/ 4249203 w 4417162"/>
              <a:gd name="connsiteY110" fmla="*/ 5313362 h 6858000"/>
              <a:gd name="connsiteX111" fmla="*/ 4239125 w 4417162"/>
              <a:gd name="connsiteY111" fmla="*/ 5365750 h 6858000"/>
              <a:gd name="connsiteX112" fmla="*/ 4229047 w 4417162"/>
              <a:gd name="connsiteY112" fmla="*/ 5426075 h 6858000"/>
              <a:gd name="connsiteX113" fmla="*/ 4227367 w 4417162"/>
              <a:gd name="connsiteY113" fmla="*/ 5494337 h 6858000"/>
              <a:gd name="connsiteX114" fmla="*/ 4229047 w 4417162"/>
              <a:gd name="connsiteY114" fmla="*/ 5562600 h 6858000"/>
              <a:gd name="connsiteX115" fmla="*/ 4239125 w 4417162"/>
              <a:gd name="connsiteY115" fmla="*/ 5622925 h 6858000"/>
              <a:gd name="connsiteX116" fmla="*/ 4249203 w 4417162"/>
              <a:gd name="connsiteY116" fmla="*/ 5675312 h 6858000"/>
              <a:gd name="connsiteX117" fmla="*/ 4264318 w 4417162"/>
              <a:gd name="connsiteY117" fmla="*/ 5721350 h 6858000"/>
              <a:gd name="connsiteX118" fmla="*/ 4282794 w 4417162"/>
              <a:gd name="connsiteY118" fmla="*/ 5762625 h 6858000"/>
              <a:gd name="connsiteX119" fmla="*/ 4301270 w 4417162"/>
              <a:gd name="connsiteY119" fmla="*/ 5802312 h 6858000"/>
              <a:gd name="connsiteX120" fmla="*/ 4321425 w 4417162"/>
              <a:gd name="connsiteY120" fmla="*/ 5840412 h 6858000"/>
              <a:gd name="connsiteX121" fmla="*/ 4341580 w 4417162"/>
              <a:gd name="connsiteY121" fmla="*/ 5876925 h 6858000"/>
              <a:gd name="connsiteX122" fmla="*/ 4361735 w 4417162"/>
              <a:gd name="connsiteY122" fmla="*/ 5915025 h 6858000"/>
              <a:gd name="connsiteX123" fmla="*/ 4378531 w 4417162"/>
              <a:gd name="connsiteY123" fmla="*/ 5956300 h 6858000"/>
              <a:gd name="connsiteX124" fmla="*/ 4393648 w 4417162"/>
              <a:gd name="connsiteY124" fmla="*/ 6003925 h 6858000"/>
              <a:gd name="connsiteX125" fmla="*/ 4405405 w 4417162"/>
              <a:gd name="connsiteY125" fmla="*/ 6056312 h 6858000"/>
              <a:gd name="connsiteX126" fmla="*/ 4413803 w 4417162"/>
              <a:gd name="connsiteY126" fmla="*/ 6113462 h 6858000"/>
              <a:gd name="connsiteX127" fmla="*/ 4417162 w 4417162"/>
              <a:gd name="connsiteY127" fmla="*/ 6183312 h 6858000"/>
              <a:gd name="connsiteX128" fmla="*/ 4413803 w 4417162"/>
              <a:gd name="connsiteY128" fmla="*/ 6251575 h 6858000"/>
              <a:gd name="connsiteX129" fmla="*/ 4405405 w 4417162"/>
              <a:gd name="connsiteY129" fmla="*/ 6311900 h 6858000"/>
              <a:gd name="connsiteX130" fmla="*/ 4393648 w 4417162"/>
              <a:gd name="connsiteY130" fmla="*/ 6361112 h 6858000"/>
              <a:gd name="connsiteX131" fmla="*/ 4378531 w 4417162"/>
              <a:gd name="connsiteY131" fmla="*/ 6407150 h 6858000"/>
              <a:gd name="connsiteX132" fmla="*/ 4361735 w 4417162"/>
              <a:gd name="connsiteY132" fmla="*/ 6448425 h 6858000"/>
              <a:gd name="connsiteX133" fmla="*/ 4343260 w 4417162"/>
              <a:gd name="connsiteY133" fmla="*/ 6488112 h 6858000"/>
              <a:gd name="connsiteX134" fmla="*/ 4324784 w 4417162"/>
              <a:gd name="connsiteY134" fmla="*/ 6523037 h 6858000"/>
              <a:gd name="connsiteX135" fmla="*/ 4304629 w 4417162"/>
              <a:gd name="connsiteY135" fmla="*/ 6561137 h 6858000"/>
              <a:gd name="connsiteX136" fmla="*/ 4284474 w 4417162"/>
              <a:gd name="connsiteY136" fmla="*/ 6597650 h 6858000"/>
              <a:gd name="connsiteX137" fmla="*/ 4267678 w 4417162"/>
              <a:gd name="connsiteY137" fmla="*/ 6640512 h 6858000"/>
              <a:gd name="connsiteX138" fmla="*/ 4250882 w 4417162"/>
              <a:gd name="connsiteY138" fmla="*/ 6683375 h 6858000"/>
              <a:gd name="connsiteX139" fmla="*/ 4240804 w 4417162"/>
              <a:gd name="connsiteY139" fmla="*/ 6735762 h 6858000"/>
              <a:gd name="connsiteX140" fmla="*/ 4232407 w 4417162"/>
              <a:gd name="connsiteY140" fmla="*/ 6791325 h 6858000"/>
              <a:gd name="connsiteX141" fmla="*/ 4227367 w 4417162"/>
              <a:gd name="connsiteY141" fmla="*/ 6858000 h 6858000"/>
              <a:gd name="connsiteX142" fmla="*/ 2310062 w 4417162"/>
              <a:gd name="connsiteY142" fmla="*/ 6858000 h 6858000"/>
              <a:gd name="connsiteX143" fmla="*/ 144378 w 4417162"/>
              <a:gd name="connsiteY143" fmla="*/ 6858000 h 6858000"/>
              <a:gd name="connsiteX144" fmla="*/ 0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0" y="0"/>
                </a:moveTo>
                <a:lnTo>
                  <a:pt x="144378" y="0"/>
                </a:lnTo>
                <a:lnTo>
                  <a:pt x="2310062" y="0"/>
                </a:lnTo>
                <a:lnTo>
                  <a:pt x="4227367" y="0"/>
                </a:lnTo>
                <a:lnTo>
                  <a:pt x="4232407" y="66675"/>
                </a:lnTo>
                <a:lnTo>
                  <a:pt x="4240804" y="122237"/>
                </a:lnTo>
                <a:lnTo>
                  <a:pt x="4250882" y="174625"/>
                </a:lnTo>
                <a:lnTo>
                  <a:pt x="4267678" y="217487"/>
                </a:lnTo>
                <a:lnTo>
                  <a:pt x="4284474" y="260350"/>
                </a:lnTo>
                <a:lnTo>
                  <a:pt x="4304629" y="296862"/>
                </a:lnTo>
                <a:lnTo>
                  <a:pt x="4324784" y="334962"/>
                </a:lnTo>
                <a:lnTo>
                  <a:pt x="4343260" y="369887"/>
                </a:lnTo>
                <a:lnTo>
                  <a:pt x="4361735" y="409575"/>
                </a:lnTo>
                <a:lnTo>
                  <a:pt x="4378531" y="450850"/>
                </a:lnTo>
                <a:lnTo>
                  <a:pt x="4393648" y="496887"/>
                </a:lnTo>
                <a:lnTo>
                  <a:pt x="4405405" y="546100"/>
                </a:lnTo>
                <a:lnTo>
                  <a:pt x="4413803" y="606425"/>
                </a:lnTo>
                <a:lnTo>
                  <a:pt x="4417162" y="673100"/>
                </a:lnTo>
                <a:lnTo>
                  <a:pt x="4413803" y="744537"/>
                </a:lnTo>
                <a:lnTo>
                  <a:pt x="4405405" y="801687"/>
                </a:lnTo>
                <a:lnTo>
                  <a:pt x="4393648" y="854075"/>
                </a:lnTo>
                <a:lnTo>
                  <a:pt x="4378531" y="901700"/>
                </a:lnTo>
                <a:lnTo>
                  <a:pt x="4361735" y="942975"/>
                </a:lnTo>
                <a:lnTo>
                  <a:pt x="4341580" y="981075"/>
                </a:lnTo>
                <a:lnTo>
                  <a:pt x="4321425" y="1017587"/>
                </a:lnTo>
                <a:lnTo>
                  <a:pt x="4301270" y="1055687"/>
                </a:lnTo>
                <a:lnTo>
                  <a:pt x="4282794" y="1095375"/>
                </a:lnTo>
                <a:lnTo>
                  <a:pt x="4264318" y="1136650"/>
                </a:lnTo>
                <a:lnTo>
                  <a:pt x="4249203" y="1182687"/>
                </a:lnTo>
                <a:lnTo>
                  <a:pt x="4239125" y="1235075"/>
                </a:lnTo>
                <a:lnTo>
                  <a:pt x="4229047" y="1295400"/>
                </a:lnTo>
                <a:lnTo>
                  <a:pt x="4227367" y="1363662"/>
                </a:lnTo>
                <a:lnTo>
                  <a:pt x="4229047" y="1431925"/>
                </a:lnTo>
                <a:lnTo>
                  <a:pt x="4239125" y="1492250"/>
                </a:lnTo>
                <a:lnTo>
                  <a:pt x="4249203" y="1544637"/>
                </a:lnTo>
                <a:lnTo>
                  <a:pt x="4264318" y="1589087"/>
                </a:lnTo>
                <a:lnTo>
                  <a:pt x="4282794" y="1631950"/>
                </a:lnTo>
                <a:lnTo>
                  <a:pt x="4301270" y="1671637"/>
                </a:lnTo>
                <a:lnTo>
                  <a:pt x="4321425" y="1708150"/>
                </a:lnTo>
                <a:lnTo>
                  <a:pt x="4341580" y="1743075"/>
                </a:lnTo>
                <a:lnTo>
                  <a:pt x="4361735" y="1782762"/>
                </a:lnTo>
                <a:lnTo>
                  <a:pt x="4378531" y="1824037"/>
                </a:lnTo>
                <a:lnTo>
                  <a:pt x="4393648" y="1870075"/>
                </a:lnTo>
                <a:lnTo>
                  <a:pt x="4405405" y="1922462"/>
                </a:lnTo>
                <a:lnTo>
                  <a:pt x="4413803" y="1982787"/>
                </a:lnTo>
                <a:lnTo>
                  <a:pt x="4417162" y="2051050"/>
                </a:lnTo>
                <a:lnTo>
                  <a:pt x="4413803" y="2119312"/>
                </a:lnTo>
                <a:lnTo>
                  <a:pt x="4405405" y="2179637"/>
                </a:lnTo>
                <a:lnTo>
                  <a:pt x="4393648" y="2232025"/>
                </a:lnTo>
                <a:lnTo>
                  <a:pt x="4378531" y="2278062"/>
                </a:lnTo>
                <a:lnTo>
                  <a:pt x="4361735" y="2319337"/>
                </a:lnTo>
                <a:lnTo>
                  <a:pt x="4341580" y="2359025"/>
                </a:lnTo>
                <a:lnTo>
                  <a:pt x="4321425" y="2395537"/>
                </a:lnTo>
                <a:lnTo>
                  <a:pt x="4301270" y="2433637"/>
                </a:lnTo>
                <a:lnTo>
                  <a:pt x="4282794" y="2471737"/>
                </a:lnTo>
                <a:lnTo>
                  <a:pt x="4264318" y="2513012"/>
                </a:lnTo>
                <a:lnTo>
                  <a:pt x="4249203" y="2560637"/>
                </a:lnTo>
                <a:lnTo>
                  <a:pt x="4239125" y="2613025"/>
                </a:lnTo>
                <a:lnTo>
                  <a:pt x="4229047" y="2671762"/>
                </a:lnTo>
                <a:lnTo>
                  <a:pt x="4227367" y="2741612"/>
                </a:lnTo>
                <a:lnTo>
                  <a:pt x="4229047" y="2809875"/>
                </a:lnTo>
                <a:lnTo>
                  <a:pt x="4239125" y="2868612"/>
                </a:lnTo>
                <a:lnTo>
                  <a:pt x="4249203" y="2922587"/>
                </a:lnTo>
                <a:lnTo>
                  <a:pt x="4264318" y="2967037"/>
                </a:lnTo>
                <a:lnTo>
                  <a:pt x="4282794" y="3009900"/>
                </a:lnTo>
                <a:lnTo>
                  <a:pt x="4301270" y="3046412"/>
                </a:lnTo>
                <a:lnTo>
                  <a:pt x="4321425" y="3084512"/>
                </a:lnTo>
                <a:lnTo>
                  <a:pt x="4341580" y="3121025"/>
                </a:lnTo>
                <a:lnTo>
                  <a:pt x="4361735" y="3160712"/>
                </a:lnTo>
                <a:lnTo>
                  <a:pt x="4378531" y="3201987"/>
                </a:lnTo>
                <a:lnTo>
                  <a:pt x="4393648" y="3248025"/>
                </a:lnTo>
                <a:lnTo>
                  <a:pt x="4405405" y="3300412"/>
                </a:lnTo>
                <a:lnTo>
                  <a:pt x="4413803" y="3360737"/>
                </a:lnTo>
                <a:lnTo>
                  <a:pt x="4417162" y="3427412"/>
                </a:lnTo>
                <a:lnTo>
                  <a:pt x="4413803" y="3497262"/>
                </a:lnTo>
                <a:lnTo>
                  <a:pt x="4405405" y="3557587"/>
                </a:lnTo>
                <a:lnTo>
                  <a:pt x="4393648" y="3609975"/>
                </a:lnTo>
                <a:lnTo>
                  <a:pt x="4378531" y="3656012"/>
                </a:lnTo>
                <a:lnTo>
                  <a:pt x="4361735" y="3697287"/>
                </a:lnTo>
                <a:lnTo>
                  <a:pt x="4341580" y="3736975"/>
                </a:lnTo>
                <a:lnTo>
                  <a:pt x="4301270" y="3811587"/>
                </a:lnTo>
                <a:lnTo>
                  <a:pt x="4282794" y="3848100"/>
                </a:lnTo>
                <a:lnTo>
                  <a:pt x="4264318" y="3890962"/>
                </a:lnTo>
                <a:lnTo>
                  <a:pt x="4249203" y="3935412"/>
                </a:lnTo>
                <a:lnTo>
                  <a:pt x="4239125" y="3987800"/>
                </a:lnTo>
                <a:lnTo>
                  <a:pt x="4229047" y="4048125"/>
                </a:lnTo>
                <a:lnTo>
                  <a:pt x="4227367" y="4116387"/>
                </a:lnTo>
                <a:lnTo>
                  <a:pt x="4229047" y="4186237"/>
                </a:lnTo>
                <a:lnTo>
                  <a:pt x="4239125" y="4244975"/>
                </a:lnTo>
                <a:lnTo>
                  <a:pt x="4249203" y="4297362"/>
                </a:lnTo>
                <a:lnTo>
                  <a:pt x="4264318" y="4343400"/>
                </a:lnTo>
                <a:lnTo>
                  <a:pt x="4282794" y="4386262"/>
                </a:lnTo>
                <a:lnTo>
                  <a:pt x="4301270" y="4424362"/>
                </a:lnTo>
                <a:lnTo>
                  <a:pt x="4341580" y="4498975"/>
                </a:lnTo>
                <a:lnTo>
                  <a:pt x="4361735" y="4537075"/>
                </a:lnTo>
                <a:lnTo>
                  <a:pt x="4378531" y="4579937"/>
                </a:lnTo>
                <a:lnTo>
                  <a:pt x="4393648" y="4625975"/>
                </a:lnTo>
                <a:lnTo>
                  <a:pt x="4405405" y="4678362"/>
                </a:lnTo>
                <a:lnTo>
                  <a:pt x="4413803" y="4738687"/>
                </a:lnTo>
                <a:lnTo>
                  <a:pt x="4417162" y="4806950"/>
                </a:lnTo>
                <a:lnTo>
                  <a:pt x="4413803" y="4875212"/>
                </a:lnTo>
                <a:lnTo>
                  <a:pt x="4405405" y="4935537"/>
                </a:lnTo>
                <a:lnTo>
                  <a:pt x="4393648" y="4987925"/>
                </a:lnTo>
                <a:lnTo>
                  <a:pt x="4378531" y="5033962"/>
                </a:lnTo>
                <a:lnTo>
                  <a:pt x="4361735" y="5075237"/>
                </a:lnTo>
                <a:lnTo>
                  <a:pt x="4341580" y="5114925"/>
                </a:lnTo>
                <a:lnTo>
                  <a:pt x="4321425" y="5149850"/>
                </a:lnTo>
                <a:lnTo>
                  <a:pt x="4301270" y="5186362"/>
                </a:lnTo>
                <a:lnTo>
                  <a:pt x="4282794" y="5226050"/>
                </a:lnTo>
                <a:lnTo>
                  <a:pt x="4264318" y="5268912"/>
                </a:lnTo>
                <a:lnTo>
                  <a:pt x="4249203" y="5313362"/>
                </a:lnTo>
                <a:lnTo>
                  <a:pt x="4239125" y="5365750"/>
                </a:lnTo>
                <a:lnTo>
                  <a:pt x="4229047" y="5426075"/>
                </a:lnTo>
                <a:lnTo>
                  <a:pt x="4227367" y="5494337"/>
                </a:lnTo>
                <a:lnTo>
                  <a:pt x="4229047" y="5562600"/>
                </a:lnTo>
                <a:lnTo>
                  <a:pt x="4239125" y="5622925"/>
                </a:lnTo>
                <a:lnTo>
                  <a:pt x="4249203" y="5675312"/>
                </a:lnTo>
                <a:lnTo>
                  <a:pt x="4264318" y="5721350"/>
                </a:lnTo>
                <a:lnTo>
                  <a:pt x="4282794" y="5762625"/>
                </a:lnTo>
                <a:lnTo>
                  <a:pt x="4301270" y="5802312"/>
                </a:lnTo>
                <a:lnTo>
                  <a:pt x="4321425" y="5840412"/>
                </a:lnTo>
                <a:lnTo>
                  <a:pt x="4341580" y="5876925"/>
                </a:lnTo>
                <a:lnTo>
                  <a:pt x="4361735" y="5915025"/>
                </a:lnTo>
                <a:lnTo>
                  <a:pt x="4378531" y="5956300"/>
                </a:lnTo>
                <a:lnTo>
                  <a:pt x="4393648" y="6003925"/>
                </a:lnTo>
                <a:lnTo>
                  <a:pt x="4405405" y="6056312"/>
                </a:lnTo>
                <a:lnTo>
                  <a:pt x="4413803" y="6113462"/>
                </a:lnTo>
                <a:lnTo>
                  <a:pt x="4417162" y="6183312"/>
                </a:lnTo>
                <a:lnTo>
                  <a:pt x="4413803" y="6251575"/>
                </a:lnTo>
                <a:lnTo>
                  <a:pt x="4405405" y="6311900"/>
                </a:lnTo>
                <a:lnTo>
                  <a:pt x="4393648" y="6361112"/>
                </a:lnTo>
                <a:lnTo>
                  <a:pt x="4378531" y="6407150"/>
                </a:lnTo>
                <a:lnTo>
                  <a:pt x="4361735" y="6448425"/>
                </a:lnTo>
                <a:lnTo>
                  <a:pt x="4343260" y="6488112"/>
                </a:lnTo>
                <a:lnTo>
                  <a:pt x="4324784" y="6523037"/>
                </a:lnTo>
                <a:lnTo>
                  <a:pt x="4304629" y="6561137"/>
                </a:lnTo>
                <a:lnTo>
                  <a:pt x="4284474" y="6597650"/>
                </a:lnTo>
                <a:lnTo>
                  <a:pt x="4267678" y="6640512"/>
                </a:lnTo>
                <a:lnTo>
                  <a:pt x="4250882" y="6683375"/>
                </a:lnTo>
                <a:lnTo>
                  <a:pt x="4240804" y="6735762"/>
                </a:lnTo>
                <a:lnTo>
                  <a:pt x="4232407" y="6791325"/>
                </a:lnTo>
                <a:lnTo>
                  <a:pt x="4227367" y="6858000"/>
                </a:lnTo>
                <a:lnTo>
                  <a:pt x="2310062" y="6858000"/>
                </a:lnTo>
                <a:lnTo>
                  <a:pt x="14437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75" name="Freeform: Shape 74">
            <a:extLst>
              <a:ext uri="{FF2B5EF4-FFF2-40B4-BE49-F238E27FC236}">
                <a16:creationId xmlns:a16="http://schemas.microsoft.com/office/drawing/2014/main" id="{A7A4B465-FBCC-4CD4-89A1-82992A7B4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272784" cy="6858000"/>
          </a:xfrm>
          <a:custGeom>
            <a:avLst/>
            <a:gdLst>
              <a:gd name="connsiteX0" fmla="*/ 0 w 4272784"/>
              <a:gd name="connsiteY0" fmla="*/ 0 h 6858000"/>
              <a:gd name="connsiteX1" fmla="*/ 4082989 w 4272784"/>
              <a:gd name="connsiteY1" fmla="*/ 0 h 6858000"/>
              <a:gd name="connsiteX2" fmla="*/ 4088029 w 4272784"/>
              <a:gd name="connsiteY2" fmla="*/ 66675 h 6858000"/>
              <a:gd name="connsiteX3" fmla="*/ 4096426 w 4272784"/>
              <a:gd name="connsiteY3" fmla="*/ 122237 h 6858000"/>
              <a:gd name="connsiteX4" fmla="*/ 4106504 w 4272784"/>
              <a:gd name="connsiteY4" fmla="*/ 174625 h 6858000"/>
              <a:gd name="connsiteX5" fmla="*/ 4123300 w 4272784"/>
              <a:gd name="connsiteY5" fmla="*/ 217487 h 6858000"/>
              <a:gd name="connsiteX6" fmla="*/ 4140096 w 4272784"/>
              <a:gd name="connsiteY6" fmla="*/ 260350 h 6858000"/>
              <a:gd name="connsiteX7" fmla="*/ 4160251 w 4272784"/>
              <a:gd name="connsiteY7" fmla="*/ 296862 h 6858000"/>
              <a:gd name="connsiteX8" fmla="*/ 4180406 w 4272784"/>
              <a:gd name="connsiteY8" fmla="*/ 334962 h 6858000"/>
              <a:gd name="connsiteX9" fmla="*/ 4198882 w 4272784"/>
              <a:gd name="connsiteY9" fmla="*/ 369887 h 6858000"/>
              <a:gd name="connsiteX10" fmla="*/ 4217357 w 4272784"/>
              <a:gd name="connsiteY10" fmla="*/ 409575 h 6858000"/>
              <a:gd name="connsiteX11" fmla="*/ 4234153 w 4272784"/>
              <a:gd name="connsiteY11" fmla="*/ 450850 h 6858000"/>
              <a:gd name="connsiteX12" fmla="*/ 4249270 w 4272784"/>
              <a:gd name="connsiteY12" fmla="*/ 496887 h 6858000"/>
              <a:gd name="connsiteX13" fmla="*/ 4261027 w 4272784"/>
              <a:gd name="connsiteY13" fmla="*/ 546100 h 6858000"/>
              <a:gd name="connsiteX14" fmla="*/ 4269425 w 4272784"/>
              <a:gd name="connsiteY14" fmla="*/ 606425 h 6858000"/>
              <a:gd name="connsiteX15" fmla="*/ 4272784 w 4272784"/>
              <a:gd name="connsiteY15" fmla="*/ 673100 h 6858000"/>
              <a:gd name="connsiteX16" fmla="*/ 4269425 w 4272784"/>
              <a:gd name="connsiteY16" fmla="*/ 744537 h 6858000"/>
              <a:gd name="connsiteX17" fmla="*/ 4261027 w 4272784"/>
              <a:gd name="connsiteY17" fmla="*/ 801687 h 6858000"/>
              <a:gd name="connsiteX18" fmla="*/ 4249270 w 4272784"/>
              <a:gd name="connsiteY18" fmla="*/ 854075 h 6858000"/>
              <a:gd name="connsiteX19" fmla="*/ 4234153 w 4272784"/>
              <a:gd name="connsiteY19" fmla="*/ 901700 h 6858000"/>
              <a:gd name="connsiteX20" fmla="*/ 4217357 w 4272784"/>
              <a:gd name="connsiteY20" fmla="*/ 942975 h 6858000"/>
              <a:gd name="connsiteX21" fmla="*/ 4197202 w 4272784"/>
              <a:gd name="connsiteY21" fmla="*/ 981075 h 6858000"/>
              <a:gd name="connsiteX22" fmla="*/ 4177047 w 4272784"/>
              <a:gd name="connsiteY22" fmla="*/ 1017587 h 6858000"/>
              <a:gd name="connsiteX23" fmla="*/ 4156892 w 4272784"/>
              <a:gd name="connsiteY23" fmla="*/ 1055687 h 6858000"/>
              <a:gd name="connsiteX24" fmla="*/ 4138416 w 4272784"/>
              <a:gd name="connsiteY24" fmla="*/ 1095375 h 6858000"/>
              <a:gd name="connsiteX25" fmla="*/ 4119940 w 4272784"/>
              <a:gd name="connsiteY25" fmla="*/ 1136650 h 6858000"/>
              <a:gd name="connsiteX26" fmla="*/ 4104825 w 4272784"/>
              <a:gd name="connsiteY26" fmla="*/ 1182687 h 6858000"/>
              <a:gd name="connsiteX27" fmla="*/ 4094747 w 4272784"/>
              <a:gd name="connsiteY27" fmla="*/ 1235075 h 6858000"/>
              <a:gd name="connsiteX28" fmla="*/ 4084669 w 4272784"/>
              <a:gd name="connsiteY28" fmla="*/ 1295400 h 6858000"/>
              <a:gd name="connsiteX29" fmla="*/ 4082989 w 4272784"/>
              <a:gd name="connsiteY29" fmla="*/ 1363662 h 6858000"/>
              <a:gd name="connsiteX30" fmla="*/ 4084669 w 4272784"/>
              <a:gd name="connsiteY30" fmla="*/ 1431925 h 6858000"/>
              <a:gd name="connsiteX31" fmla="*/ 4094747 w 4272784"/>
              <a:gd name="connsiteY31" fmla="*/ 1492250 h 6858000"/>
              <a:gd name="connsiteX32" fmla="*/ 4104825 w 4272784"/>
              <a:gd name="connsiteY32" fmla="*/ 1544637 h 6858000"/>
              <a:gd name="connsiteX33" fmla="*/ 4119940 w 4272784"/>
              <a:gd name="connsiteY33" fmla="*/ 1589087 h 6858000"/>
              <a:gd name="connsiteX34" fmla="*/ 4138416 w 4272784"/>
              <a:gd name="connsiteY34" fmla="*/ 1631950 h 6858000"/>
              <a:gd name="connsiteX35" fmla="*/ 4156892 w 4272784"/>
              <a:gd name="connsiteY35" fmla="*/ 1671637 h 6858000"/>
              <a:gd name="connsiteX36" fmla="*/ 4177047 w 4272784"/>
              <a:gd name="connsiteY36" fmla="*/ 1708150 h 6858000"/>
              <a:gd name="connsiteX37" fmla="*/ 4197202 w 4272784"/>
              <a:gd name="connsiteY37" fmla="*/ 1743075 h 6858000"/>
              <a:gd name="connsiteX38" fmla="*/ 4217357 w 4272784"/>
              <a:gd name="connsiteY38" fmla="*/ 1782762 h 6858000"/>
              <a:gd name="connsiteX39" fmla="*/ 4234153 w 4272784"/>
              <a:gd name="connsiteY39" fmla="*/ 1824037 h 6858000"/>
              <a:gd name="connsiteX40" fmla="*/ 4249270 w 4272784"/>
              <a:gd name="connsiteY40" fmla="*/ 1870075 h 6858000"/>
              <a:gd name="connsiteX41" fmla="*/ 4261027 w 4272784"/>
              <a:gd name="connsiteY41" fmla="*/ 1922462 h 6858000"/>
              <a:gd name="connsiteX42" fmla="*/ 4269425 w 4272784"/>
              <a:gd name="connsiteY42" fmla="*/ 1982787 h 6858000"/>
              <a:gd name="connsiteX43" fmla="*/ 4272784 w 4272784"/>
              <a:gd name="connsiteY43" fmla="*/ 2051050 h 6858000"/>
              <a:gd name="connsiteX44" fmla="*/ 4269425 w 4272784"/>
              <a:gd name="connsiteY44" fmla="*/ 2119312 h 6858000"/>
              <a:gd name="connsiteX45" fmla="*/ 4261027 w 4272784"/>
              <a:gd name="connsiteY45" fmla="*/ 2179637 h 6858000"/>
              <a:gd name="connsiteX46" fmla="*/ 4249270 w 4272784"/>
              <a:gd name="connsiteY46" fmla="*/ 2232025 h 6858000"/>
              <a:gd name="connsiteX47" fmla="*/ 4234153 w 4272784"/>
              <a:gd name="connsiteY47" fmla="*/ 2278062 h 6858000"/>
              <a:gd name="connsiteX48" fmla="*/ 4217357 w 4272784"/>
              <a:gd name="connsiteY48" fmla="*/ 2319337 h 6858000"/>
              <a:gd name="connsiteX49" fmla="*/ 4197202 w 4272784"/>
              <a:gd name="connsiteY49" fmla="*/ 2359025 h 6858000"/>
              <a:gd name="connsiteX50" fmla="*/ 4177047 w 4272784"/>
              <a:gd name="connsiteY50" fmla="*/ 2395537 h 6858000"/>
              <a:gd name="connsiteX51" fmla="*/ 4156892 w 4272784"/>
              <a:gd name="connsiteY51" fmla="*/ 2433637 h 6858000"/>
              <a:gd name="connsiteX52" fmla="*/ 4138416 w 4272784"/>
              <a:gd name="connsiteY52" fmla="*/ 2471737 h 6858000"/>
              <a:gd name="connsiteX53" fmla="*/ 4119940 w 4272784"/>
              <a:gd name="connsiteY53" fmla="*/ 2513012 h 6858000"/>
              <a:gd name="connsiteX54" fmla="*/ 4104825 w 4272784"/>
              <a:gd name="connsiteY54" fmla="*/ 2560637 h 6858000"/>
              <a:gd name="connsiteX55" fmla="*/ 4094747 w 4272784"/>
              <a:gd name="connsiteY55" fmla="*/ 2613025 h 6858000"/>
              <a:gd name="connsiteX56" fmla="*/ 4084669 w 4272784"/>
              <a:gd name="connsiteY56" fmla="*/ 2671762 h 6858000"/>
              <a:gd name="connsiteX57" fmla="*/ 4082989 w 4272784"/>
              <a:gd name="connsiteY57" fmla="*/ 2741612 h 6858000"/>
              <a:gd name="connsiteX58" fmla="*/ 4084669 w 4272784"/>
              <a:gd name="connsiteY58" fmla="*/ 2809875 h 6858000"/>
              <a:gd name="connsiteX59" fmla="*/ 4094747 w 4272784"/>
              <a:gd name="connsiteY59" fmla="*/ 2868612 h 6858000"/>
              <a:gd name="connsiteX60" fmla="*/ 4104825 w 4272784"/>
              <a:gd name="connsiteY60" fmla="*/ 2922587 h 6858000"/>
              <a:gd name="connsiteX61" fmla="*/ 4119940 w 4272784"/>
              <a:gd name="connsiteY61" fmla="*/ 2967037 h 6858000"/>
              <a:gd name="connsiteX62" fmla="*/ 4138416 w 4272784"/>
              <a:gd name="connsiteY62" fmla="*/ 3009900 h 6858000"/>
              <a:gd name="connsiteX63" fmla="*/ 4156892 w 4272784"/>
              <a:gd name="connsiteY63" fmla="*/ 3046412 h 6858000"/>
              <a:gd name="connsiteX64" fmla="*/ 4177047 w 4272784"/>
              <a:gd name="connsiteY64" fmla="*/ 3084512 h 6858000"/>
              <a:gd name="connsiteX65" fmla="*/ 4197202 w 4272784"/>
              <a:gd name="connsiteY65" fmla="*/ 3121025 h 6858000"/>
              <a:gd name="connsiteX66" fmla="*/ 4217357 w 4272784"/>
              <a:gd name="connsiteY66" fmla="*/ 3160712 h 6858000"/>
              <a:gd name="connsiteX67" fmla="*/ 4234153 w 4272784"/>
              <a:gd name="connsiteY67" fmla="*/ 3201987 h 6858000"/>
              <a:gd name="connsiteX68" fmla="*/ 4249270 w 4272784"/>
              <a:gd name="connsiteY68" fmla="*/ 3248025 h 6858000"/>
              <a:gd name="connsiteX69" fmla="*/ 4261027 w 4272784"/>
              <a:gd name="connsiteY69" fmla="*/ 3300412 h 6858000"/>
              <a:gd name="connsiteX70" fmla="*/ 4269425 w 4272784"/>
              <a:gd name="connsiteY70" fmla="*/ 3360737 h 6858000"/>
              <a:gd name="connsiteX71" fmla="*/ 4272784 w 4272784"/>
              <a:gd name="connsiteY71" fmla="*/ 3427412 h 6858000"/>
              <a:gd name="connsiteX72" fmla="*/ 4269425 w 4272784"/>
              <a:gd name="connsiteY72" fmla="*/ 3497262 h 6858000"/>
              <a:gd name="connsiteX73" fmla="*/ 4261027 w 4272784"/>
              <a:gd name="connsiteY73" fmla="*/ 3557587 h 6858000"/>
              <a:gd name="connsiteX74" fmla="*/ 4249270 w 4272784"/>
              <a:gd name="connsiteY74" fmla="*/ 3609975 h 6858000"/>
              <a:gd name="connsiteX75" fmla="*/ 4234153 w 4272784"/>
              <a:gd name="connsiteY75" fmla="*/ 3656012 h 6858000"/>
              <a:gd name="connsiteX76" fmla="*/ 4217357 w 4272784"/>
              <a:gd name="connsiteY76" fmla="*/ 3697287 h 6858000"/>
              <a:gd name="connsiteX77" fmla="*/ 4197202 w 4272784"/>
              <a:gd name="connsiteY77" fmla="*/ 3736975 h 6858000"/>
              <a:gd name="connsiteX78" fmla="*/ 4156892 w 4272784"/>
              <a:gd name="connsiteY78" fmla="*/ 3811587 h 6858000"/>
              <a:gd name="connsiteX79" fmla="*/ 4138416 w 4272784"/>
              <a:gd name="connsiteY79" fmla="*/ 3848100 h 6858000"/>
              <a:gd name="connsiteX80" fmla="*/ 4119940 w 4272784"/>
              <a:gd name="connsiteY80" fmla="*/ 3890962 h 6858000"/>
              <a:gd name="connsiteX81" fmla="*/ 4104825 w 4272784"/>
              <a:gd name="connsiteY81" fmla="*/ 3935412 h 6858000"/>
              <a:gd name="connsiteX82" fmla="*/ 4094747 w 4272784"/>
              <a:gd name="connsiteY82" fmla="*/ 3987800 h 6858000"/>
              <a:gd name="connsiteX83" fmla="*/ 4084669 w 4272784"/>
              <a:gd name="connsiteY83" fmla="*/ 4048125 h 6858000"/>
              <a:gd name="connsiteX84" fmla="*/ 4082989 w 4272784"/>
              <a:gd name="connsiteY84" fmla="*/ 4116387 h 6858000"/>
              <a:gd name="connsiteX85" fmla="*/ 4084669 w 4272784"/>
              <a:gd name="connsiteY85" fmla="*/ 4186237 h 6858000"/>
              <a:gd name="connsiteX86" fmla="*/ 4094747 w 4272784"/>
              <a:gd name="connsiteY86" fmla="*/ 4244975 h 6858000"/>
              <a:gd name="connsiteX87" fmla="*/ 4104825 w 4272784"/>
              <a:gd name="connsiteY87" fmla="*/ 4297362 h 6858000"/>
              <a:gd name="connsiteX88" fmla="*/ 4119940 w 4272784"/>
              <a:gd name="connsiteY88" fmla="*/ 4343400 h 6858000"/>
              <a:gd name="connsiteX89" fmla="*/ 4138416 w 4272784"/>
              <a:gd name="connsiteY89" fmla="*/ 4386262 h 6858000"/>
              <a:gd name="connsiteX90" fmla="*/ 4156892 w 4272784"/>
              <a:gd name="connsiteY90" fmla="*/ 4424362 h 6858000"/>
              <a:gd name="connsiteX91" fmla="*/ 4197202 w 4272784"/>
              <a:gd name="connsiteY91" fmla="*/ 4498975 h 6858000"/>
              <a:gd name="connsiteX92" fmla="*/ 4217357 w 4272784"/>
              <a:gd name="connsiteY92" fmla="*/ 4537075 h 6858000"/>
              <a:gd name="connsiteX93" fmla="*/ 4234153 w 4272784"/>
              <a:gd name="connsiteY93" fmla="*/ 4579937 h 6858000"/>
              <a:gd name="connsiteX94" fmla="*/ 4249270 w 4272784"/>
              <a:gd name="connsiteY94" fmla="*/ 4625975 h 6858000"/>
              <a:gd name="connsiteX95" fmla="*/ 4261027 w 4272784"/>
              <a:gd name="connsiteY95" fmla="*/ 4678362 h 6858000"/>
              <a:gd name="connsiteX96" fmla="*/ 4269425 w 4272784"/>
              <a:gd name="connsiteY96" fmla="*/ 4738687 h 6858000"/>
              <a:gd name="connsiteX97" fmla="*/ 4272784 w 4272784"/>
              <a:gd name="connsiteY97" fmla="*/ 4806950 h 6858000"/>
              <a:gd name="connsiteX98" fmla="*/ 4269425 w 4272784"/>
              <a:gd name="connsiteY98" fmla="*/ 4875212 h 6858000"/>
              <a:gd name="connsiteX99" fmla="*/ 4261027 w 4272784"/>
              <a:gd name="connsiteY99" fmla="*/ 4935537 h 6858000"/>
              <a:gd name="connsiteX100" fmla="*/ 4249270 w 4272784"/>
              <a:gd name="connsiteY100" fmla="*/ 4987925 h 6858000"/>
              <a:gd name="connsiteX101" fmla="*/ 4234153 w 4272784"/>
              <a:gd name="connsiteY101" fmla="*/ 5033962 h 6858000"/>
              <a:gd name="connsiteX102" fmla="*/ 4217357 w 4272784"/>
              <a:gd name="connsiteY102" fmla="*/ 5075237 h 6858000"/>
              <a:gd name="connsiteX103" fmla="*/ 4197202 w 4272784"/>
              <a:gd name="connsiteY103" fmla="*/ 5114925 h 6858000"/>
              <a:gd name="connsiteX104" fmla="*/ 4177047 w 4272784"/>
              <a:gd name="connsiteY104" fmla="*/ 5149850 h 6858000"/>
              <a:gd name="connsiteX105" fmla="*/ 4156892 w 4272784"/>
              <a:gd name="connsiteY105" fmla="*/ 5186362 h 6858000"/>
              <a:gd name="connsiteX106" fmla="*/ 4138416 w 4272784"/>
              <a:gd name="connsiteY106" fmla="*/ 5226050 h 6858000"/>
              <a:gd name="connsiteX107" fmla="*/ 4119940 w 4272784"/>
              <a:gd name="connsiteY107" fmla="*/ 5268912 h 6858000"/>
              <a:gd name="connsiteX108" fmla="*/ 4104825 w 4272784"/>
              <a:gd name="connsiteY108" fmla="*/ 5313362 h 6858000"/>
              <a:gd name="connsiteX109" fmla="*/ 4094747 w 4272784"/>
              <a:gd name="connsiteY109" fmla="*/ 5365750 h 6858000"/>
              <a:gd name="connsiteX110" fmla="*/ 4084669 w 4272784"/>
              <a:gd name="connsiteY110" fmla="*/ 5426075 h 6858000"/>
              <a:gd name="connsiteX111" fmla="*/ 4082989 w 4272784"/>
              <a:gd name="connsiteY111" fmla="*/ 5494337 h 6858000"/>
              <a:gd name="connsiteX112" fmla="*/ 4084669 w 4272784"/>
              <a:gd name="connsiteY112" fmla="*/ 5562600 h 6858000"/>
              <a:gd name="connsiteX113" fmla="*/ 4094747 w 4272784"/>
              <a:gd name="connsiteY113" fmla="*/ 5622925 h 6858000"/>
              <a:gd name="connsiteX114" fmla="*/ 4104825 w 4272784"/>
              <a:gd name="connsiteY114" fmla="*/ 5675312 h 6858000"/>
              <a:gd name="connsiteX115" fmla="*/ 4119940 w 4272784"/>
              <a:gd name="connsiteY115" fmla="*/ 5721350 h 6858000"/>
              <a:gd name="connsiteX116" fmla="*/ 4138416 w 4272784"/>
              <a:gd name="connsiteY116" fmla="*/ 5762625 h 6858000"/>
              <a:gd name="connsiteX117" fmla="*/ 4156892 w 4272784"/>
              <a:gd name="connsiteY117" fmla="*/ 5802312 h 6858000"/>
              <a:gd name="connsiteX118" fmla="*/ 4177047 w 4272784"/>
              <a:gd name="connsiteY118" fmla="*/ 5840412 h 6858000"/>
              <a:gd name="connsiteX119" fmla="*/ 4197202 w 4272784"/>
              <a:gd name="connsiteY119" fmla="*/ 5876925 h 6858000"/>
              <a:gd name="connsiteX120" fmla="*/ 4217357 w 4272784"/>
              <a:gd name="connsiteY120" fmla="*/ 5915025 h 6858000"/>
              <a:gd name="connsiteX121" fmla="*/ 4234153 w 4272784"/>
              <a:gd name="connsiteY121" fmla="*/ 5956300 h 6858000"/>
              <a:gd name="connsiteX122" fmla="*/ 4249270 w 4272784"/>
              <a:gd name="connsiteY122" fmla="*/ 6003925 h 6858000"/>
              <a:gd name="connsiteX123" fmla="*/ 4261027 w 4272784"/>
              <a:gd name="connsiteY123" fmla="*/ 6056312 h 6858000"/>
              <a:gd name="connsiteX124" fmla="*/ 4269425 w 4272784"/>
              <a:gd name="connsiteY124" fmla="*/ 6113462 h 6858000"/>
              <a:gd name="connsiteX125" fmla="*/ 4272784 w 4272784"/>
              <a:gd name="connsiteY125" fmla="*/ 6183312 h 6858000"/>
              <a:gd name="connsiteX126" fmla="*/ 4269425 w 4272784"/>
              <a:gd name="connsiteY126" fmla="*/ 6251575 h 6858000"/>
              <a:gd name="connsiteX127" fmla="*/ 4261027 w 4272784"/>
              <a:gd name="connsiteY127" fmla="*/ 6311900 h 6858000"/>
              <a:gd name="connsiteX128" fmla="*/ 4249270 w 4272784"/>
              <a:gd name="connsiteY128" fmla="*/ 6361112 h 6858000"/>
              <a:gd name="connsiteX129" fmla="*/ 4234153 w 4272784"/>
              <a:gd name="connsiteY129" fmla="*/ 6407150 h 6858000"/>
              <a:gd name="connsiteX130" fmla="*/ 4217357 w 4272784"/>
              <a:gd name="connsiteY130" fmla="*/ 6448425 h 6858000"/>
              <a:gd name="connsiteX131" fmla="*/ 4198882 w 4272784"/>
              <a:gd name="connsiteY131" fmla="*/ 6488112 h 6858000"/>
              <a:gd name="connsiteX132" fmla="*/ 4180406 w 4272784"/>
              <a:gd name="connsiteY132" fmla="*/ 6523037 h 6858000"/>
              <a:gd name="connsiteX133" fmla="*/ 4160251 w 4272784"/>
              <a:gd name="connsiteY133" fmla="*/ 6561137 h 6858000"/>
              <a:gd name="connsiteX134" fmla="*/ 4140096 w 4272784"/>
              <a:gd name="connsiteY134" fmla="*/ 6597650 h 6858000"/>
              <a:gd name="connsiteX135" fmla="*/ 4123300 w 4272784"/>
              <a:gd name="connsiteY135" fmla="*/ 6640512 h 6858000"/>
              <a:gd name="connsiteX136" fmla="*/ 4106504 w 4272784"/>
              <a:gd name="connsiteY136" fmla="*/ 6683375 h 6858000"/>
              <a:gd name="connsiteX137" fmla="*/ 4096426 w 4272784"/>
              <a:gd name="connsiteY137" fmla="*/ 6735762 h 6858000"/>
              <a:gd name="connsiteX138" fmla="*/ 4088029 w 4272784"/>
              <a:gd name="connsiteY138" fmla="*/ 6791325 h 6858000"/>
              <a:gd name="connsiteX139" fmla="*/ 4082989 w 4272784"/>
              <a:gd name="connsiteY139" fmla="*/ 6858000 h 6858000"/>
              <a:gd name="connsiteX140" fmla="*/ 0 w 4272784"/>
              <a:gd name="connsiteY14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4272784" h="6858000">
                <a:moveTo>
                  <a:pt x="0" y="0"/>
                </a:moveTo>
                <a:lnTo>
                  <a:pt x="4082989" y="0"/>
                </a:lnTo>
                <a:lnTo>
                  <a:pt x="4088029" y="66675"/>
                </a:lnTo>
                <a:lnTo>
                  <a:pt x="4096426" y="122237"/>
                </a:lnTo>
                <a:lnTo>
                  <a:pt x="4106504" y="174625"/>
                </a:lnTo>
                <a:lnTo>
                  <a:pt x="4123300" y="217487"/>
                </a:lnTo>
                <a:lnTo>
                  <a:pt x="4140096" y="260350"/>
                </a:lnTo>
                <a:lnTo>
                  <a:pt x="4160251" y="296862"/>
                </a:lnTo>
                <a:lnTo>
                  <a:pt x="4180406" y="334962"/>
                </a:lnTo>
                <a:lnTo>
                  <a:pt x="4198882" y="369887"/>
                </a:lnTo>
                <a:lnTo>
                  <a:pt x="4217357" y="409575"/>
                </a:lnTo>
                <a:lnTo>
                  <a:pt x="4234153" y="450850"/>
                </a:lnTo>
                <a:lnTo>
                  <a:pt x="4249270" y="496887"/>
                </a:lnTo>
                <a:lnTo>
                  <a:pt x="4261027" y="546100"/>
                </a:lnTo>
                <a:lnTo>
                  <a:pt x="4269425" y="606425"/>
                </a:lnTo>
                <a:lnTo>
                  <a:pt x="4272784" y="673100"/>
                </a:lnTo>
                <a:lnTo>
                  <a:pt x="4269425" y="744537"/>
                </a:lnTo>
                <a:lnTo>
                  <a:pt x="4261027" y="801687"/>
                </a:lnTo>
                <a:lnTo>
                  <a:pt x="4249270" y="854075"/>
                </a:lnTo>
                <a:lnTo>
                  <a:pt x="4234153" y="901700"/>
                </a:lnTo>
                <a:lnTo>
                  <a:pt x="4217357" y="942975"/>
                </a:lnTo>
                <a:lnTo>
                  <a:pt x="4197202" y="981075"/>
                </a:lnTo>
                <a:lnTo>
                  <a:pt x="4177047" y="1017587"/>
                </a:lnTo>
                <a:lnTo>
                  <a:pt x="4156892" y="1055687"/>
                </a:lnTo>
                <a:lnTo>
                  <a:pt x="4138416" y="1095375"/>
                </a:lnTo>
                <a:lnTo>
                  <a:pt x="4119940" y="1136650"/>
                </a:lnTo>
                <a:lnTo>
                  <a:pt x="4104825" y="1182687"/>
                </a:lnTo>
                <a:lnTo>
                  <a:pt x="4094747" y="1235075"/>
                </a:lnTo>
                <a:lnTo>
                  <a:pt x="4084669" y="1295400"/>
                </a:lnTo>
                <a:lnTo>
                  <a:pt x="4082989" y="1363662"/>
                </a:lnTo>
                <a:lnTo>
                  <a:pt x="4084669" y="1431925"/>
                </a:lnTo>
                <a:lnTo>
                  <a:pt x="4094747" y="1492250"/>
                </a:lnTo>
                <a:lnTo>
                  <a:pt x="4104825" y="1544637"/>
                </a:lnTo>
                <a:lnTo>
                  <a:pt x="4119940" y="1589087"/>
                </a:lnTo>
                <a:lnTo>
                  <a:pt x="4138416" y="1631950"/>
                </a:lnTo>
                <a:lnTo>
                  <a:pt x="4156892" y="1671637"/>
                </a:lnTo>
                <a:lnTo>
                  <a:pt x="4177047" y="1708150"/>
                </a:lnTo>
                <a:lnTo>
                  <a:pt x="4197202" y="1743075"/>
                </a:lnTo>
                <a:lnTo>
                  <a:pt x="4217357" y="1782762"/>
                </a:lnTo>
                <a:lnTo>
                  <a:pt x="4234153" y="1824037"/>
                </a:lnTo>
                <a:lnTo>
                  <a:pt x="4249270" y="1870075"/>
                </a:lnTo>
                <a:lnTo>
                  <a:pt x="4261027" y="1922462"/>
                </a:lnTo>
                <a:lnTo>
                  <a:pt x="4269425" y="1982787"/>
                </a:lnTo>
                <a:lnTo>
                  <a:pt x="4272784" y="2051050"/>
                </a:lnTo>
                <a:lnTo>
                  <a:pt x="4269425" y="2119312"/>
                </a:lnTo>
                <a:lnTo>
                  <a:pt x="4261027" y="2179637"/>
                </a:lnTo>
                <a:lnTo>
                  <a:pt x="4249270" y="2232025"/>
                </a:lnTo>
                <a:lnTo>
                  <a:pt x="4234153" y="2278062"/>
                </a:lnTo>
                <a:lnTo>
                  <a:pt x="4217357" y="2319337"/>
                </a:lnTo>
                <a:lnTo>
                  <a:pt x="4197202" y="2359025"/>
                </a:lnTo>
                <a:lnTo>
                  <a:pt x="4177047" y="2395537"/>
                </a:lnTo>
                <a:lnTo>
                  <a:pt x="4156892" y="2433637"/>
                </a:lnTo>
                <a:lnTo>
                  <a:pt x="4138416" y="2471737"/>
                </a:lnTo>
                <a:lnTo>
                  <a:pt x="4119940" y="2513012"/>
                </a:lnTo>
                <a:lnTo>
                  <a:pt x="4104825" y="2560637"/>
                </a:lnTo>
                <a:lnTo>
                  <a:pt x="4094747" y="2613025"/>
                </a:lnTo>
                <a:lnTo>
                  <a:pt x="4084669" y="2671762"/>
                </a:lnTo>
                <a:lnTo>
                  <a:pt x="4082989" y="2741612"/>
                </a:lnTo>
                <a:lnTo>
                  <a:pt x="4084669" y="2809875"/>
                </a:lnTo>
                <a:lnTo>
                  <a:pt x="4094747" y="2868612"/>
                </a:lnTo>
                <a:lnTo>
                  <a:pt x="4104825" y="2922587"/>
                </a:lnTo>
                <a:lnTo>
                  <a:pt x="4119940" y="2967037"/>
                </a:lnTo>
                <a:lnTo>
                  <a:pt x="4138416" y="3009900"/>
                </a:lnTo>
                <a:lnTo>
                  <a:pt x="4156892" y="3046412"/>
                </a:lnTo>
                <a:lnTo>
                  <a:pt x="4177047" y="3084512"/>
                </a:lnTo>
                <a:lnTo>
                  <a:pt x="4197202" y="3121025"/>
                </a:lnTo>
                <a:lnTo>
                  <a:pt x="4217357" y="3160712"/>
                </a:lnTo>
                <a:lnTo>
                  <a:pt x="4234153" y="3201987"/>
                </a:lnTo>
                <a:lnTo>
                  <a:pt x="4249270" y="3248025"/>
                </a:lnTo>
                <a:lnTo>
                  <a:pt x="4261027" y="3300412"/>
                </a:lnTo>
                <a:lnTo>
                  <a:pt x="4269425" y="3360737"/>
                </a:lnTo>
                <a:lnTo>
                  <a:pt x="4272784" y="3427412"/>
                </a:lnTo>
                <a:lnTo>
                  <a:pt x="4269425" y="3497262"/>
                </a:lnTo>
                <a:lnTo>
                  <a:pt x="4261027" y="3557587"/>
                </a:lnTo>
                <a:lnTo>
                  <a:pt x="4249270" y="3609975"/>
                </a:lnTo>
                <a:lnTo>
                  <a:pt x="4234153" y="3656012"/>
                </a:lnTo>
                <a:lnTo>
                  <a:pt x="4217357" y="3697287"/>
                </a:lnTo>
                <a:lnTo>
                  <a:pt x="4197202" y="3736975"/>
                </a:lnTo>
                <a:lnTo>
                  <a:pt x="4156892" y="3811587"/>
                </a:lnTo>
                <a:lnTo>
                  <a:pt x="4138416" y="3848100"/>
                </a:lnTo>
                <a:lnTo>
                  <a:pt x="4119940" y="3890962"/>
                </a:lnTo>
                <a:lnTo>
                  <a:pt x="4104825" y="3935412"/>
                </a:lnTo>
                <a:lnTo>
                  <a:pt x="4094747" y="3987800"/>
                </a:lnTo>
                <a:lnTo>
                  <a:pt x="4084669" y="4048125"/>
                </a:lnTo>
                <a:lnTo>
                  <a:pt x="4082989" y="4116387"/>
                </a:lnTo>
                <a:lnTo>
                  <a:pt x="4084669" y="4186237"/>
                </a:lnTo>
                <a:lnTo>
                  <a:pt x="4094747" y="4244975"/>
                </a:lnTo>
                <a:lnTo>
                  <a:pt x="4104825" y="4297362"/>
                </a:lnTo>
                <a:lnTo>
                  <a:pt x="4119940" y="4343400"/>
                </a:lnTo>
                <a:lnTo>
                  <a:pt x="4138416" y="4386262"/>
                </a:lnTo>
                <a:lnTo>
                  <a:pt x="4156892" y="4424362"/>
                </a:lnTo>
                <a:lnTo>
                  <a:pt x="4197202" y="4498975"/>
                </a:lnTo>
                <a:lnTo>
                  <a:pt x="4217357" y="4537075"/>
                </a:lnTo>
                <a:lnTo>
                  <a:pt x="4234153" y="4579937"/>
                </a:lnTo>
                <a:lnTo>
                  <a:pt x="4249270" y="4625975"/>
                </a:lnTo>
                <a:lnTo>
                  <a:pt x="4261027" y="4678362"/>
                </a:lnTo>
                <a:lnTo>
                  <a:pt x="4269425" y="4738687"/>
                </a:lnTo>
                <a:lnTo>
                  <a:pt x="4272784" y="4806950"/>
                </a:lnTo>
                <a:lnTo>
                  <a:pt x="4269425" y="4875212"/>
                </a:lnTo>
                <a:lnTo>
                  <a:pt x="4261027" y="4935537"/>
                </a:lnTo>
                <a:lnTo>
                  <a:pt x="4249270" y="4987925"/>
                </a:lnTo>
                <a:lnTo>
                  <a:pt x="4234153" y="5033962"/>
                </a:lnTo>
                <a:lnTo>
                  <a:pt x="4217357" y="5075237"/>
                </a:lnTo>
                <a:lnTo>
                  <a:pt x="4197202" y="5114925"/>
                </a:lnTo>
                <a:lnTo>
                  <a:pt x="4177047" y="5149850"/>
                </a:lnTo>
                <a:lnTo>
                  <a:pt x="4156892" y="5186362"/>
                </a:lnTo>
                <a:lnTo>
                  <a:pt x="4138416" y="5226050"/>
                </a:lnTo>
                <a:lnTo>
                  <a:pt x="4119940" y="5268912"/>
                </a:lnTo>
                <a:lnTo>
                  <a:pt x="4104825" y="5313362"/>
                </a:lnTo>
                <a:lnTo>
                  <a:pt x="4094747" y="5365750"/>
                </a:lnTo>
                <a:lnTo>
                  <a:pt x="4084669" y="5426075"/>
                </a:lnTo>
                <a:lnTo>
                  <a:pt x="4082989" y="5494337"/>
                </a:lnTo>
                <a:lnTo>
                  <a:pt x="4084669" y="5562600"/>
                </a:lnTo>
                <a:lnTo>
                  <a:pt x="4094747" y="5622925"/>
                </a:lnTo>
                <a:lnTo>
                  <a:pt x="4104825" y="5675312"/>
                </a:lnTo>
                <a:lnTo>
                  <a:pt x="4119940" y="5721350"/>
                </a:lnTo>
                <a:lnTo>
                  <a:pt x="4138416" y="5762625"/>
                </a:lnTo>
                <a:lnTo>
                  <a:pt x="4156892" y="5802312"/>
                </a:lnTo>
                <a:lnTo>
                  <a:pt x="4177047" y="5840412"/>
                </a:lnTo>
                <a:lnTo>
                  <a:pt x="4197202" y="5876925"/>
                </a:lnTo>
                <a:lnTo>
                  <a:pt x="4217357" y="5915025"/>
                </a:lnTo>
                <a:lnTo>
                  <a:pt x="4234153" y="5956300"/>
                </a:lnTo>
                <a:lnTo>
                  <a:pt x="4249270" y="6003925"/>
                </a:lnTo>
                <a:lnTo>
                  <a:pt x="4261027" y="6056312"/>
                </a:lnTo>
                <a:lnTo>
                  <a:pt x="4269425" y="6113462"/>
                </a:lnTo>
                <a:lnTo>
                  <a:pt x="4272784" y="6183312"/>
                </a:lnTo>
                <a:lnTo>
                  <a:pt x="4269425" y="6251575"/>
                </a:lnTo>
                <a:lnTo>
                  <a:pt x="4261027" y="6311900"/>
                </a:lnTo>
                <a:lnTo>
                  <a:pt x="4249270" y="6361112"/>
                </a:lnTo>
                <a:lnTo>
                  <a:pt x="4234153" y="6407150"/>
                </a:lnTo>
                <a:lnTo>
                  <a:pt x="4217357" y="6448425"/>
                </a:lnTo>
                <a:lnTo>
                  <a:pt x="4198882" y="6488112"/>
                </a:lnTo>
                <a:lnTo>
                  <a:pt x="4180406" y="6523037"/>
                </a:lnTo>
                <a:lnTo>
                  <a:pt x="4160251" y="6561137"/>
                </a:lnTo>
                <a:lnTo>
                  <a:pt x="4140096" y="6597650"/>
                </a:lnTo>
                <a:lnTo>
                  <a:pt x="4123300" y="6640512"/>
                </a:lnTo>
                <a:lnTo>
                  <a:pt x="4106504" y="6683375"/>
                </a:lnTo>
                <a:lnTo>
                  <a:pt x="4096426" y="6735762"/>
                </a:lnTo>
                <a:lnTo>
                  <a:pt x="4088029" y="6791325"/>
                </a:lnTo>
                <a:lnTo>
                  <a:pt x="4082989" y="6858000"/>
                </a:lnTo>
                <a:lnTo>
                  <a:pt x="0" y="6858000"/>
                </a:lnTo>
                <a:close/>
              </a:path>
            </a:pathLst>
          </a:custGeom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 dirty="0"/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909E572F-9CDC-4214-9D42-FF00176495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17162" cy="6858000"/>
          </a:xfrm>
          <a:custGeom>
            <a:avLst/>
            <a:gdLst>
              <a:gd name="connsiteX0" fmla="*/ 4417162 w 4417162"/>
              <a:gd name="connsiteY0" fmla="*/ 0 h 6858000"/>
              <a:gd name="connsiteX1" fmla="*/ 334174 w 4417162"/>
              <a:gd name="connsiteY1" fmla="*/ 0 h 6858000"/>
              <a:gd name="connsiteX2" fmla="*/ 334173 w 4417162"/>
              <a:gd name="connsiteY2" fmla="*/ 0 h 6858000"/>
              <a:gd name="connsiteX3" fmla="*/ 189795 w 4417162"/>
              <a:gd name="connsiteY3" fmla="*/ 0 h 6858000"/>
              <a:gd name="connsiteX4" fmla="*/ 184756 w 4417162"/>
              <a:gd name="connsiteY4" fmla="*/ 66675 h 6858000"/>
              <a:gd name="connsiteX5" fmla="*/ 176358 w 4417162"/>
              <a:gd name="connsiteY5" fmla="*/ 122237 h 6858000"/>
              <a:gd name="connsiteX6" fmla="*/ 166281 w 4417162"/>
              <a:gd name="connsiteY6" fmla="*/ 174625 h 6858000"/>
              <a:gd name="connsiteX7" fmla="*/ 149485 w 4417162"/>
              <a:gd name="connsiteY7" fmla="*/ 217487 h 6858000"/>
              <a:gd name="connsiteX8" fmla="*/ 132689 w 4417162"/>
              <a:gd name="connsiteY8" fmla="*/ 260350 h 6858000"/>
              <a:gd name="connsiteX9" fmla="*/ 112534 w 4417162"/>
              <a:gd name="connsiteY9" fmla="*/ 296862 h 6858000"/>
              <a:gd name="connsiteX10" fmla="*/ 92379 w 4417162"/>
              <a:gd name="connsiteY10" fmla="*/ 334962 h 6858000"/>
              <a:gd name="connsiteX11" fmla="*/ 73903 w 4417162"/>
              <a:gd name="connsiteY11" fmla="*/ 369887 h 6858000"/>
              <a:gd name="connsiteX12" fmla="*/ 55427 w 4417162"/>
              <a:gd name="connsiteY12" fmla="*/ 409575 h 6858000"/>
              <a:gd name="connsiteX13" fmla="*/ 38632 w 4417162"/>
              <a:gd name="connsiteY13" fmla="*/ 450850 h 6858000"/>
              <a:gd name="connsiteX14" fmla="*/ 23515 w 4417162"/>
              <a:gd name="connsiteY14" fmla="*/ 496887 h 6858000"/>
              <a:gd name="connsiteX15" fmla="*/ 11758 w 4417162"/>
              <a:gd name="connsiteY15" fmla="*/ 546100 h 6858000"/>
              <a:gd name="connsiteX16" fmla="*/ 3359 w 4417162"/>
              <a:gd name="connsiteY16" fmla="*/ 606425 h 6858000"/>
              <a:gd name="connsiteX17" fmla="*/ 0 w 4417162"/>
              <a:gd name="connsiteY17" fmla="*/ 673100 h 6858000"/>
              <a:gd name="connsiteX18" fmla="*/ 3359 w 4417162"/>
              <a:gd name="connsiteY18" fmla="*/ 744537 h 6858000"/>
              <a:gd name="connsiteX19" fmla="*/ 11758 w 4417162"/>
              <a:gd name="connsiteY19" fmla="*/ 801687 h 6858000"/>
              <a:gd name="connsiteX20" fmla="*/ 23515 w 4417162"/>
              <a:gd name="connsiteY20" fmla="*/ 854075 h 6858000"/>
              <a:gd name="connsiteX21" fmla="*/ 38632 w 4417162"/>
              <a:gd name="connsiteY21" fmla="*/ 901700 h 6858000"/>
              <a:gd name="connsiteX22" fmla="*/ 55427 w 4417162"/>
              <a:gd name="connsiteY22" fmla="*/ 942975 h 6858000"/>
              <a:gd name="connsiteX23" fmla="*/ 75583 w 4417162"/>
              <a:gd name="connsiteY23" fmla="*/ 981075 h 6858000"/>
              <a:gd name="connsiteX24" fmla="*/ 95738 w 4417162"/>
              <a:gd name="connsiteY24" fmla="*/ 1017587 h 6858000"/>
              <a:gd name="connsiteX25" fmla="*/ 115893 w 4417162"/>
              <a:gd name="connsiteY25" fmla="*/ 1055687 h 6858000"/>
              <a:gd name="connsiteX26" fmla="*/ 134368 w 4417162"/>
              <a:gd name="connsiteY26" fmla="*/ 1095375 h 6858000"/>
              <a:gd name="connsiteX27" fmla="*/ 152844 w 4417162"/>
              <a:gd name="connsiteY27" fmla="*/ 1136650 h 6858000"/>
              <a:gd name="connsiteX28" fmla="*/ 167960 w 4417162"/>
              <a:gd name="connsiteY28" fmla="*/ 1182687 h 6858000"/>
              <a:gd name="connsiteX29" fmla="*/ 178038 w 4417162"/>
              <a:gd name="connsiteY29" fmla="*/ 1235075 h 6858000"/>
              <a:gd name="connsiteX30" fmla="*/ 188115 w 4417162"/>
              <a:gd name="connsiteY30" fmla="*/ 1295400 h 6858000"/>
              <a:gd name="connsiteX31" fmla="*/ 189795 w 4417162"/>
              <a:gd name="connsiteY31" fmla="*/ 1363662 h 6858000"/>
              <a:gd name="connsiteX32" fmla="*/ 188115 w 4417162"/>
              <a:gd name="connsiteY32" fmla="*/ 1431925 h 6858000"/>
              <a:gd name="connsiteX33" fmla="*/ 178038 w 4417162"/>
              <a:gd name="connsiteY33" fmla="*/ 1492250 h 6858000"/>
              <a:gd name="connsiteX34" fmla="*/ 167960 w 4417162"/>
              <a:gd name="connsiteY34" fmla="*/ 1544637 h 6858000"/>
              <a:gd name="connsiteX35" fmla="*/ 152844 w 4417162"/>
              <a:gd name="connsiteY35" fmla="*/ 1589087 h 6858000"/>
              <a:gd name="connsiteX36" fmla="*/ 134368 w 4417162"/>
              <a:gd name="connsiteY36" fmla="*/ 1631950 h 6858000"/>
              <a:gd name="connsiteX37" fmla="*/ 115893 w 4417162"/>
              <a:gd name="connsiteY37" fmla="*/ 1671637 h 6858000"/>
              <a:gd name="connsiteX38" fmla="*/ 95738 w 4417162"/>
              <a:gd name="connsiteY38" fmla="*/ 1708150 h 6858000"/>
              <a:gd name="connsiteX39" fmla="*/ 75583 w 4417162"/>
              <a:gd name="connsiteY39" fmla="*/ 1743075 h 6858000"/>
              <a:gd name="connsiteX40" fmla="*/ 55427 w 4417162"/>
              <a:gd name="connsiteY40" fmla="*/ 1782762 h 6858000"/>
              <a:gd name="connsiteX41" fmla="*/ 38632 w 4417162"/>
              <a:gd name="connsiteY41" fmla="*/ 1824037 h 6858000"/>
              <a:gd name="connsiteX42" fmla="*/ 23515 w 4417162"/>
              <a:gd name="connsiteY42" fmla="*/ 1870075 h 6858000"/>
              <a:gd name="connsiteX43" fmla="*/ 11758 w 4417162"/>
              <a:gd name="connsiteY43" fmla="*/ 1922462 h 6858000"/>
              <a:gd name="connsiteX44" fmla="*/ 3359 w 4417162"/>
              <a:gd name="connsiteY44" fmla="*/ 1982787 h 6858000"/>
              <a:gd name="connsiteX45" fmla="*/ 0 w 4417162"/>
              <a:gd name="connsiteY45" fmla="*/ 2051050 h 6858000"/>
              <a:gd name="connsiteX46" fmla="*/ 3359 w 4417162"/>
              <a:gd name="connsiteY46" fmla="*/ 2119312 h 6858000"/>
              <a:gd name="connsiteX47" fmla="*/ 11758 w 4417162"/>
              <a:gd name="connsiteY47" fmla="*/ 2179637 h 6858000"/>
              <a:gd name="connsiteX48" fmla="*/ 23515 w 4417162"/>
              <a:gd name="connsiteY48" fmla="*/ 2232025 h 6858000"/>
              <a:gd name="connsiteX49" fmla="*/ 38632 w 4417162"/>
              <a:gd name="connsiteY49" fmla="*/ 2278062 h 6858000"/>
              <a:gd name="connsiteX50" fmla="*/ 55427 w 4417162"/>
              <a:gd name="connsiteY50" fmla="*/ 2319337 h 6858000"/>
              <a:gd name="connsiteX51" fmla="*/ 75583 w 4417162"/>
              <a:gd name="connsiteY51" fmla="*/ 2359025 h 6858000"/>
              <a:gd name="connsiteX52" fmla="*/ 95738 w 4417162"/>
              <a:gd name="connsiteY52" fmla="*/ 2395537 h 6858000"/>
              <a:gd name="connsiteX53" fmla="*/ 115893 w 4417162"/>
              <a:gd name="connsiteY53" fmla="*/ 2433637 h 6858000"/>
              <a:gd name="connsiteX54" fmla="*/ 134368 w 4417162"/>
              <a:gd name="connsiteY54" fmla="*/ 2471737 h 6858000"/>
              <a:gd name="connsiteX55" fmla="*/ 152844 w 4417162"/>
              <a:gd name="connsiteY55" fmla="*/ 2513012 h 6858000"/>
              <a:gd name="connsiteX56" fmla="*/ 167960 w 4417162"/>
              <a:gd name="connsiteY56" fmla="*/ 2560637 h 6858000"/>
              <a:gd name="connsiteX57" fmla="*/ 178038 w 4417162"/>
              <a:gd name="connsiteY57" fmla="*/ 2613025 h 6858000"/>
              <a:gd name="connsiteX58" fmla="*/ 188115 w 4417162"/>
              <a:gd name="connsiteY58" fmla="*/ 2671762 h 6858000"/>
              <a:gd name="connsiteX59" fmla="*/ 189795 w 4417162"/>
              <a:gd name="connsiteY59" fmla="*/ 2741612 h 6858000"/>
              <a:gd name="connsiteX60" fmla="*/ 188115 w 4417162"/>
              <a:gd name="connsiteY60" fmla="*/ 2809875 h 6858000"/>
              <a:gd name="connsiteX61" fmla="*/ 178038 w 4417162"/>
              <a:gd name="connsiteY61" fmla="*/ 2868612 h 6858000"/>
              <a:gd name="connsiteX62" fmla="*/ 167960 w 4417162"/>
              <a:gd name="connsiteY62" fmla="*/ 2922587 h 6858000"/>
              <a:gd name="connsiteX63" fmla="*/ 152844 w 4417162"/>
              <a:gd name="connsiteY63" fmla="*/ 2967037 h 6858000"/>
              <a:gd name="connsiteX64" fmla="*/ 134368 w 4417162"/>
              <a:gd name="connsiteY64" fmla="*/ 3009900 h 6858000"/>
              <a:gd name="connsiteX65" fmla="*/ 115893 w 4417162"/>
              <a:gd name="connsiteY65" fmla="*/ 3046412 h 6858000"/>
              <a:gd name="connsiteX66" fmla="*/ 95738 w 4417162"/>
              <a:gd name="connsiteY66" fmla="*/ 3084512 h 6858000"/>
              <a:gd name="connsiteX67" fmla="*/ 75583 w 4417162"/>
              <a:gd name="connsiteY67" fmla="*/ 3121025 h 6858000"/>
              <a:gd name="connsiteX68" fmla="*/ 55427 w 4417162"/>
              <a:gd name="connsiteY68" fmla="*/ 3160712 h 6858000"/>
              <a:gd name="connsiteX69" fmla="*/ 38632 w 4417162"/>
              <a:gd name="connsiteY69" fmla="*/ 3201987 h 6858000"/>
              <a:gd name="connsiteX70" fmla="*/ 23515 w 4417162"/>
              <a:gd name="connsiteY70" fmla="*/ 3248025 h 6858000"/>
              <a:gd name="connsiteX71" fmla="*/ 11758 w 4417162"/>
              <a:gd name="connsiteY71" fmla="*/ 3300412 h 6858000"/>
              <a:gd name="connsiteX72" fmla="*/ 3359 w 4417162"/>
              <a:gd name="connsiteY72" fmla="*/ 3360737 h 6858000"/>
              <a:gd name="connsiteX73" fmla="*/ 0 w 4417162"/>
              <a:gd name="connsiteY73" fmla="*/ 3427412 h 6858000"/>
              <a:gd name="connsiteX74" fmla="*/ 3359 w 4417162"/>
              <a:gd name="connsiteY74" fmla="*/ 3497262 h 6858000"/>
              <a:gd name="connsiteX75" fmla="*/ 11758 w 4417162"/>
              <a:gd name="connsiteY75" fmla="*/ 3557587 h 6858000"/>
              <a:gd name="connsiteX76" fmla="*/ 23515 w 4417162"/>
              <a:gd name="connsiteY76" fmla="*/ 3609975 h 6858000"/>
              <a:gd name="connsiteX77" fmla="*/ 38632 w 4417162"/>
              <a:gd name="connsiteY77" fmla="*/ 3656012 h 6858000"/>
              <a:gd name="connsiteX78" fmla="*/ 55427 w 4417162"/>
              <a:gd name="connsiteY78" fmla="*/ 3697287 h 6858000"/>
              <a:gd name="connsiteX79" fmla="*/ 75583 w 4417162"/>
              <a:gd name="connsiteY79" fmla="*/ 3736975 h 6858000"/>
              <a:gd name="connsiteX80" fmla="*/ 115893 w 4417162"/>
              <a:gd name="connsiteY80" fmla="*/ 3811587 h 6858000"/>
              <a:gd name="connsiteX81" fmla="*/ 134368 w 4417162"/>
              <a:gd name="connsiteY81" fmla="*/ 3848100 h 6858000"/>
              <a:gd name="connsiteX82" fmla="*/ 152844 w 4417162"/>
              <a:gd name="connsiteY82" fmla="*/ 3890962 h 6858000"/>
              <a:gd name="connsiteX83" fmla="*/ 167960 w 4417162"/>
              <a:gd name="connsiteY83" fmla="*/ 3935412 h 6858000"/>
              <a:gd name="connsiteX84" fmla="*/ 178038 w 4417162"/>
              <a:gd name="connsiteY84" fmla="*/ 3987800 h 6858000"/>
              <a:gd name="connsiteX85" fmla="*/ 188115 w 4417162"/>
              <a:gd name="connsiteY85" fmla="*/ 4048125 h 6858000"/>
              <a:gd name="connsiteX86" fmla="*/ 189795 w 4417162"/>
              <a:gd name="connsiteY86" fmla="*/ 4116387 h 6858000"/>
              <a:gd name="connsiteX87" fmla="*/ 188115 w 4417162"/>
              <a:gd name="connsiteY87" fmla="*/ 4186237 h 6858000"/>
              <a:gd name="connsiteX88" fmla="*/ 178038 w 4417162"/>
              <a:gd name="connsiteY88" fmla="*/ 4244975 h 6858000"/>
              <a:gd name="connsiteX89" fmla="*/ 167960 w 4417162"/>
              <a:gd name="connsiteY89" fmla="*/ 4297362 h 6858000"/>
              <a:gd name="connsiteX90" fmla="*/ 152844 w 4417162"/>
              <a:gd name="connsiteY90" fmla="*/ 4343400 h 6858000"/>
              <a:gd name="connsiteX91" fmla="*/ 134368 w 4417162"/>
              <a:gd name="connsiteY91" fmla="*/ 4386262 h 6858000"/>
              <a:gd name="connsiteX92" fmla="*/ 115893 w 4417162"/>
              <a:gd name="connsiteY92" fmla="*/ 4424362 h 6858000"/>
              <a:gd name="connsiteX93" fmla="*/ 75583 w 4417162"/>
              <a:gd name="connsiteY93" fmla="*/ 4498975 h 6858000"/>
              <a:gd name="connsiteX94" fmla="*/ 55427 w 4417162"/>
              <a:gd name="connsiteY94" fmla="*/ 4537075 h 6858000"/>
              <a:gd name="connsiteX95" fmla="*/ 38632 w 4417162"/>
              <a:gd name="connsiteY95" fmla="*/ 4579937 h 6858000"/>
              <a:gd name="connsiteX96" fmla="*/ 23515 w 4417162"/>
              <a:gd name="connsiteY96" fmla="*/ 4625975 h 6858000"/>
              <a:gd name="connsiteX97" fmla="*/ 11758 w 4417162"/>
              <a:gd name="connsiteY97" fmla="*/ 4678362 h 6858000"/>
              <a:gd name="connsiteX98" fmla="*/ 3359 w 4417162"/>
              <a:gd name="connsiteY98" fmla="*/ 4738687 h 6858000"/>
              <a:gd name="connsiteX99" fmla="*/ 0 w 4417162"/>
              <a:gd name="connsiteY99" fmla="*/ 4806950 h 6858000"/>
              <a:gd name="connsiteX100" fmla="*/ 3359 w 4417162"/>
              <a:gd name="connsiteY100" fmla="*/ 4875212 h 6858000"/>
              <a:gd name="connsiteX101" fmla="*/ 11758 w 4417162"/>
              <a:gd name="connsiteY101" fmla="*/ 4935537 h 6858000"/>
              <a:gd name="connsiteX102" fmla="*/ 23515 w 4417162"/>
              <a:gd name="connsiteY102" fmla="*/ 4987925 h 6858000"/>
              <a:gd name="connsiteX103" fmla="*/ 38632 w 4417162"/>
              <a:gd name="connsiteY103" fmla="*/ 5033962 h 6858000"/>
              <a:gd name="connsiteX104" fmla="*/ 55427 w 4417162"/>
              <a:gd name="connsiteY104" fmla="*/ 5075237 h 6858000"/>
              <a:gd name="connsiteX105" fmla="*/ 75583 w 4417162"/>
              <a:gd name="connsiteY105" fmla="*/ 5114925 h 6858000"/>
              <a:gd name="connsiteX106" fmla="*/ 95738 w 4417162"/>
              <a:gd name="connsiteY106" fmla="*/ 5149850 h 6858000"/>
              <a:gd name="connsiteX107" fmla="*/ 115893 w 4417162"/>
              <a:gd name="connsiteY107" fmla="*/ 5186362 h 6858000"/>
              <a:gd name="connsiteX108" fmla="*/ 134368 w 4417162"/>
              <a:gd name="connsiteY108" fmla="*/ 5226050 h 6858000"/>
              <a:gd name="connsiteX109" fmla="*/ 152844 w 4417162"/>
              <a:gd name="connsiteY109" fmla="*/ 5268912 h 6858000"/>
              <a:gd name="connsiteX110" fmla="*/ 167960 w 4417162"/>
              <a:gd name="connsiteY110" fmla="*/ 5313362 h 6858000"/>
              <a:gd name="connsiteX111" fmla="*/ 178038 w 4417162"/>
              <a:gd name="connsiteY111" fmla="*/ 5365750 h 6858000"/>
              <a:gd name="connsiteX112" fmla="*/ 188115 w 4417162"/>
              <a:gd name="connsiteY112" fmla="*/ 5426075 h 6858000"/>
              <a:gd name="connsiteX113" fmla="*/ 189795 w 4417162"/>
              <a:gd name="connsiteY113" fmla="*/ 5494337 h 6858000"/>
              <a:gd name="connsiteX114" fmla="*/ 188115 w 4417162"/>
              <a:gd name="connsiteY114" fmla="*/ 5562600 h 6858000"/>
              <a:gd name="connsiteX115" fmla="*/ 178038 w 4417162"/>
              <a:gd name="connsiteY115" fmla="*/ 5622925 h 6858000"/>
              <a:gd name="connsiteX116" fmla="*/ 167960 w 4417162"/>
              <a:gd name="connsiteY116" fmla="*/ 5675312 h 6858000"/>
              <a:gd name="connsiteX117" fmla="*/ 152844 w 4417162"/>
              <a:gd name="connsiteY117" fmla="*/ 5721350 h 6858000"/>
              <a:gd name="connsiteX118" fmla="*/ 134368 w 4417162"/>
              <a:gd name="connsiteY118" fmla="*/ 5762625 h 6858000"/>
              <a:gd name="connsiteX119" fmla="*/ 115893 w 4417162"/>
              <a:gd name="connsiteY119" fmla="*/ 5802312 h 6858000"/>
              <a:gd name="connsiteX120" fmla="*/ 95738 w 4417162"/>
              <a:gd name="connsiteY120" fmla="*/ 5840412 h 6858000"/>
              <a:gd name="connsiteX121" fmla="*/ 75583 w 4417162"/>
              <a:gd name="connsiteY121" fmla="*/ 5876925 h 6858000"/>
              <a:gd name="connsiteX122" fmla="*/ 55427 w 4417162"/>
              <a:gd name="connsiteY122" fmla="*/ 5915025 h 6858000"/>
              <a:gd name="connsiteX123" fmla="*/ 38632 w 4417162"/>
              <a:gd name="connsiteY123" fmla="*/ 5956300 h 6858000"/>
              <a:gd name="connsiteX124" fmla="*/ 23515 w 4417162"/>
              <a:gd name="connsiteY124" fmla="*/ 6003925 h 6858000"/>
              <a:gd name="connsiteX125" fmla="*/ 11758 w 4417162"/>
              <a:gd name="connsiteY125" fmla="*/ 6056312 h 6858000"/>
              <a:gd name="connsiteX126" fmla="*/ 3359 w 4417162"/>
              <a:gd name="connsiteY126" fmla="*/ 6113462 h 6858000"/>
              <a:gd name="connsiteX127" fmla="*/ 0 w 4417162"/>
              <a:gd name="connsiteY127" fmla="*/ 6183312 h 6858000"/>
              <a:gd name="connsiteX128" fmla="*/ 3359 w 4417162"/>
              <a:gd name="connsiteY128" fmla="*/ 6251575 h 6858000"/>
              <a:gd name="connsiteX129" fmla="*/ 11758 w 4417162"/>
              <a:gd name="connsiteY129" fmla="*/ 6311900 h 6858000"/>
              <a:gd name="connsiteX130" fmla="*/ 23515 w 4417162"/>
              <a:gd name="connsiteY130" fmla="*/ 6361112 h 6858000"/>
              <a:gd name="connsiteX131" fmla="*/ 38632 w 4417162"/>
              <a:gd name="connsiteY131" fmla="*/ 6407150 h 6858000"/>
              <a:gd name="connsiteX132" fmla="*/ 55427 w 4417162"/>
              <a:gd name="connsiteY132" fmla="*/ 6448425 h 6858000"/>
              <a:gd name="connsiteX133" fmla="*/ 73903 w 4417162"/>
              <a:gd name="connsiteY133" fmla="*/ 6488112 h 6858000"/>
              <a:gd name="connsiteX134" fmla="*/ 92379 w 4417162"/>
              <a:gd name="connsiteY134" fmla="*/ 6523037 h 6858000"/>
              <a:gd name="connsiteX135" fmla="*/ 112534 w 4417162"/>
              <a:gd name="connsiteY135" fmla="*/ 6561137 h 6858000"/>
              <a:gd name="connsiteX136" fmla="*/ 132689 w 4417162"/>
              <a:gd name="connsiteY136" fmla="*/ 6597650 h 6858000"/>
              <a:gd name="connsiteX137" fmla="*/ 149485 w 4417162"/>
              <a:gd name="connsiteY137" fmla="*/ 6640512 h 6858000"/>
              <a:gd name="connsiteX138" fmla="*/ 166281 w 4417162"/>
              <a:gd name="connsiteY138" fmla="*/ 6683375 h 6858000"/>
              <a:gd name="connsiteX139" fmla="*/ 176358 w 4417162"/>
              <a:gd name="connsiteY139" fmla="*/ 6735762 h 6858000"/>
              <a:gd name="connsiteX140" fmla="*/ 184756 w 4417162"/>
              <a:gd name="connsiteY140" fmla="*/ 6791325 h 6858000"/>
              <a:gd name="connsiteX141" fmla="*/ 189795 w 4417162"/>
              <a:gd name="connsiteY141" fmla="*/ 6858000 h 6858000"/>
              <a:gd name="connsiteX142" fmla="*/ 334173 w 4417162"/>
              <a:gd name="connsiteY142" fmla="*/ 6858000 h 6858000"/>
              <a:gd name="connsiteX143" fmla="*/ 334174 w 4417162"/>
              <a:gd name="connsiteY143" fmla="*/ 6858000 h 6858000"/>
              <a:gd name="connsiteX144" fmla="*/ 4417162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4417162" y="0"/>
                </a:moveTo>
                <a:lnTo>
                  <a:pt x="334174" y="0"/>
                </a:lnTo>
                <a:lnTo>
                  <a:pt x="334173" y="0"/>
                </a:lnTo>
                <a:lnTo>
                  <a:pt x="189795" y="0"/>
                </a:lnTo>
                <a:lnTo>
                  <a:pt x="184756" y="66675"/>
                </a:lnTo>
                <a:lnTo>
                  <a:pt x="176358" y="122237"/>
                </a:lnTo>
                <a:lnTo>
                  <a:pt x="166281" y="174625"/>
                </a:lnTo>
                <a:lnTo>
                  <a:pt x="149485" y="217487"/>
                </a:lnTo>
                <a:lnTo>
                  <a:pt x="132689" y="260350"/>
                </a:lnTo>
                <a:lnTo>
                  <a:pt x="112534" y="296862"/>
                </a:lnTo>
                <a:lnTo>
                  <a:pt x="92379" y="334962"/>
                </a:lnTo>
                <a:lnTo>
                  <a:pt x="73903" y="369887"/>
                </a:lnTo>
                <a:lnTo>
                  <a:pt x="55427" y="409575"/>
                </a:lnTo>
                <a:lnTo>
                  <a:pt x="38632" y="450850"/>
                </a:lnTo>
                <a:lnTo>
                  <a:pt x="23515" y="496887"/>
                </a:lnTo>
                <a:lnTo>
                  <a:pt x="11758" y="546100"/>
                </a:lnTo>
                <a:lnTo>
                  <a:pt x="3359" y="606425"/>
                </a:lnTo>
                <a:lnTo>
                  <a:pt x="0" y="673100"/>
                </a:lnTo>
                <a:lnTo>
                  <a:pt x="3359" y="744537"/>
                </a:lnTo>
                <a:lnTo>
                  <a:pt x="11758" y="801687"/>
                </a:lnTo>
                <a:lnTo>
                  <a:pt x="23515" y="854075"/>
                </a:lnTo>
                <a:lnTo>
                  <a:pt x="38632" y="901700"/>
                </a:lnTo>
                <a:lnTo>
                  <a:pt x="55427" y="942975"/>
                </a:lnTo>
                <a:lnTo>
                  <a:pt x="75583" y="981075"/>
                </a:lnTo>
                <a:lnTo>
                  <a:pt x="95738" y="1017587"/>
                </a:lnTo>
                <a:lnTo>
                  <a:pt x="115893" y="1055687"/>
                </a:lnTo>
                <a:lnTo>
                  <a:pt x="134368" y="1095375"/>
                </a:lnTo>
                <a:lnTo>
                  <a:pt x="152844" y="1136650"/>
                </a:lnTo>
                <a:lnTo>
                  <a:pt x="167960" y="1182687"/>
                </a:lnTo>
                <a:lnTo>
                  <a:pt x="178038" y="1235075"/>
                </a:lnTo>
                <a:lnTo>
                  <a:pt x="188115" y="1295400"/>
                </a:lnTo>
                <a:lnTo>
                  <a:pt x="189795" y="1363662"/>
                </a:lnTo>
                <a:lnTo>
                  <a:pt x="188115" y="1431925"/>
                </a:lnTo>
                <a:lnTo>
                  <a:pt x="178038" y="1492250"/>
                </a:lnTo>
                <a:lnTo>
                  <a:pt x="167960" y="1544637"/>
                </a:lnTo>
                <a:lnTo>
                  <a:pt x="152844" y="1589087"/>
                </a:lnTo>
                <a:lnTo>
                  <a:pt x="134368" y="1631950"/>
                </a:lnTo>
                <a:lnTo>
                  <a:pt x="115893" y="1671637"/>
                </a:lnTo>
                <a:lnTo>
                  <a:pt x="95738" y="1708150"/>
                </a:lnTo>
                <a:lnTo>
                  <a:pt x="75583" y="1743075"/>
                </a:lnTo>
                <a:lnTo>
                  <a:pt x="55427" y="1782762"/>
                </a:lnTo>
                <a:lnTo>
                  <a:pt x="38632" y="1824037"/>
                </a:lnTo>
                <a:lnTo>
                  <a:pt x="23515" y="1870075"/>
                </a:lnTo>
                <a:lnTo>
                  <a:pt x="11758" y="1922462"/>
                </a:lnTo>
                <a:lnTo>
                  <a:pt x="3359" y="1982787"/>
                </a:lnTo>
                <a:lnTo>
                  <a:pt x="0" y="2051050"/>
                </a:lnTo>
                <a:lnTo>
                  <a:pt x="3359" y="2119312"/>
                </a:lnTo>
                <a:lnTo>
                  <a:pt x="11758" y="2179637"/>
                </a:lnTo>
                <a:lnTo>
                  <a:pt x="23515" y="2232025"/>
                </a:lnTo>
                <a:lnTo>
                  <a:pt x="38632" y="2278062"/>
                </a:lnTo>
                <a:lnTo>
                  <a:pt x="55427" y="2319337"/>
                </a:lnTo>
                <a:lnTo>
                  <a:pt x="75583" y="2359025"/>
                </a:lnTo>
                <a:lnTo>
                  <a:pt x="95738" y="2395537"/>
                </a:lnTo>
                <a:lnTo>
                  <a:pt x="115893" y="2433637"/>
                </a:lnTo>
                <a:lnTo>
                  <a:pt x="134368" y="2471737"/>
                </a:lnTo>
                <a:lnTo>
                  <a:pt x="152844" y="2513012"/>
                </a:lnTo>
                <a:lnTo>
                  <a:pt x="167960" y="2560637"/>
                </a:lnTo>
                <a:lnTo>
                  <a:pt x="178038" y="2613025"/>
                </a:lnTo>
                <a:lnTo>
                  <a:pt x="188115" y="2671762"/>
                </a:lnTo>
                <a:lnTo>
                  <a:pt x="189795" y="2741612"/>
                </a:lnTo>
                <a:lnTo>
                  <a:pt x="188115" y="2809875"/>
                </a:lnTo>
                <a:lnTo>
                  <a:pt x="178038" y="2868612"/>
                </a:lnTo>
                <a:lnTo>
                  <a:pt x="167960" y="2922587"/>
                </a:lnTo>
                <a:lnTo>
                  <a:pt x="152844" y="2967037"/>
                </a:lnTo>
                <a:lnTo>
                  <a:pt x="134368" y="3009900"/>
                </a:lnTo>
                <a:lnTo>
                  <a:pt x="115893" y="3046412"/>
                </a:lnTo>
                <a:lnTo>
                  <a:pt x="95738" y="3084512"/>
                </a:lnTo>
                <a:lnTo>
                  <a:pt x="75583" y="3121025"/>
                </a:lnTo>
                <a:lnTo>
                  <a:pt x="55427" y="3160712"/>
                </a:lnTo>
                <a:lnTo>
                  <a:pt x="38632" y="3201987"/>
                </a:lnTo>
                <a:lnTo>
                  <a:pt x="23515" y="3248025"/>
                </a:lnTo>
                <a:lnTo>
                  <a:pt x="11758" y="3300412"/>
                </a:lnTo>
                <a:lnTo>
                  <a:pt x="3359" y="3360737"/>
                </a:lnTo>
                <a:lnTo>
                  <a:pt x="0" y="3427412"/>
                </a:lnTo>
                <a:lnTo>
                  <a:pt x="3359" y="3497262"/>
                </a:lnTo>
                <a:lnTo>
                  <a:pt x="11758" y="3557587"/>
                </a:lnTo>
                <a:lnTo>
                  <a:pt x="23515" y="3609975"/>
                </a:lnTo>
                <a:lnTo>
                  <a:pt x="38632" y="3656012"/>
                </a:lnTo>
                <a:lnTo>
                  <a:pt x="55427" y="3697287"/>
                </a:lnTo>
                <a:lnTo>
                  <a:pt x="75583" y="3736975"/>
                </a:lnTo>
                <a:lnTo>
                  <a:pt x="115893" y="3811587"/>
                </a:lnTo>
                <a:lnTo>
                  <a:pt x="134368" y="3848100"/>
                </a:lnTo>
                <a:lnTo>
                  <a:pt x="152844" y="3890962"/>
                </a:lnTo>
                <a:lnTo>
                  <a:pt x="167960" y="3935412"/>
                </a:lnTo>
                <a:lnTo>
                  <a:pt x="178038" y="3987800"/>
                </a:lnTo>
                <a:lnTo>
                  <a:pt x="188115" y="4048125"/>
                </a:lnTo>
                <a:lnTo>
                  <a:pt x="189795" y="4116387"/>
                </a:lnTo>
                <a:lnTo>
                  <a:pt x="188115" y="4186237"/>
                </a:lnTo>
                <a:lnTo>
                  <a:pt x="178038" y="4244975"/>
                </a:lnTo>
                <a:lnTo>
                  <a:pt x="167960" y="4297362"/>
                </a:lnTo>
                <a:lnTo>
                  <a:pt x="152844" y="4343400"/>
                </a:lnTo>
                <a:lnTo>
                  <a:pt x="134368" y="4386262"/>
                </a:lnTo>
                <a:lnTo>
                  <a:pt x="115893" y="4424362"/>
                </a:lnTo>
                <a:lnTo>
                  <a:pt x="75583" y="4498975"/>
                </a:lnTo>
                <a:lnTo>
                  <a:pt x="55427" y="4537075"/>
                </a:lnTo>
                <a:lnTo>
                  <a:pt x="38632" y="4579937"/>
                </a:lnTo>
                <a:lnTo>
                  <a:pt x="23515" y="4625975"/>
                </a:lnTo>
                <a:lnTo>
                  <a:pt x="11758" y="4678362"/>
                </a:lnTo>
                <a:lnTo>
                  <a:pt x="3359" y="4738687"/>
                </a:lnTo>
                <a:lnTo>
                  <a:pt x="0" y="4806950"/>
                </a:lnTo>
                <a:lnTo>
                  <a:pt x="3359" y="4875212"/>
                </a:lnTo>
                <a:lnTo>
                  <a:pt x="11758" y="4935537"/>
                </a:lnTo>
                <a:lnTo>
                  <a:pt x="23515" y="4987925"/>
                </a:lnTo>
                <a:lnTo>
                  <a:pt x="38632" y="5033962"/>
                </a:lnTo>
                <a:lnTo>
                  <a:pt x="55427" y="5075237"/>
                </a:lnTo>
                <a:lnTo>
                  <a:pt x="75583" y="5114925"/>
                </a:lnTo>
                <a:lnTo>
                  <a:pt x="95738" y="5149850"/>
                </a:lnTo>
                <a:lnTo>
                  <a:pt x="115893" y="5186362"/>
                </a:lnTo>
                <a:lnTo>
                  <a:pt x="134368" y="5226050"/>
                </a:lnTo>
                <a:lnTo>
                  <a:pt x="152844" y="5268912"/>
                </a:lnTo>
                <a:lnTo>
                  <a:pt x="167960" y="5313362"/>
                </a:lnTo>
                <a:lnTo>
                  <a:pt x="178038" y="5365750"/>
                </a:lnTo>
                <a:lnTo>
                  <a:pt x="188115" y="5426075"/>
                </a:lnTo>
                <a:lnTo>
                  <a:pt x="189795" y="5494337"/>
                </a:lnTo>
                <a:lnTo>
                  <a:pt x="188115" y="5562600"/>
                </a:lnTo>
                <a:lnTo>
                  <a:pt x="178038" y="5622925"/>
                </a:lnTo>
                <a:lnTo>
                  <a:pt x="167960" y="5675312"/>
                </a:lnTo>
                <a:lnTo>
                  <a:pt x="152844" y="5721350"/>
                </a:lnTo>
                <a:lnTo>
                  <a:pt x="134368" y="5762625"/>
                </a:lnTo>
                <a:lnTo>
                  <a:pt x="115893" y="5802312"/>
                </a:lnTo>
                <a:lnTo>
                  <a:pt x="95738" y="5840412"/>
                </a:lnTo>
                <a:lnTo>
                  <a:pt x="75583" y="5876925"/>
                </a:lnTo>
                <a:lnTo>
                  <a:pt x="55427" y="5915025"/>
                </a:lnTo>
                <a:lnTo>
                  <a:pt x="38632" y="5956300"/>
                </a:lnTo>
                <a:lnTo>
                  <a:pt x="23515" y="6003925"/>
                </a:lnTo>
                <a:lnTo>
                  <a:pt x="11758" y="6056312"/>
                </a:lnTo>
                <a:lnTo>
                  <a:pt x="3359" y="6113462"/>
                </a:lnTo>
                <a:lnTo>
                  <a:pt x="0" y="6183312"/>
                </a:lnTo>
                <a:lnTo>
                  <a:pt x="3359" y="6251575"/>
                </a:lnTo>
                <a:lnTo>
                  <a:pt x="11758" y="6311900"/>
                </a:lnTo>
                <a:lnTo>
                  <a:pt x="23515" y="6361112"/>
                </a:lnTo>
                <a:lnTo>
                  <a:pt x="38632" y="6407150"/>
                </a:lnTo>
                <a:lnTo>
                  <a:pt x="55427" y="6448425"/>
                </a:lnTo>
                <a:lnTo>
                  <a:pt x="73903" y="6488112"/>
                </a:lnTo>
                <a:lnTo>
                  <a:pt x="92379" y="6523037"/>
                </a:lnTo>
                <a:lnTo>
                  <a:pt x="112534" y="6561137"/>
                </a:lnTo>
                <a:lnTo>
                  <a:pt x="132689" y="6597650"/>
                </a:lnTo>
                <a:lnTo>
                  <a:pt x="149485" y="6640512"/>
                </a:lnTo>
                <a:lnTo>
                  <a:pt x="166281" y="6683375"/>
                </a:lnTo>
                <a:lnTo>
                  <a:pt x="176358" y="6735762"/>
                </a:lnTo>
                <a:lnTo>
                  <a:pt x="184756" y="6791325"/>
                </a:lnTo>
                <a:lnTo>
                  <a:pt x="189795" y="6858000"/>
                </a:lnTo>
                <a:lnTo>
                  <a:pt x="334173" y="6858000"/>
                </a:lnTo>
                <a:lnTo>
                  <a:pt x="334174" y="6858000"/>
                </a:lnTo>
                <a:lnTo>
                  <a:pt x="4417162" y="6858000"/>
                </a:lnTo>
                <a:close/>
              </a:path>
            </a:pathLst>
          </a:cu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5D6F5A-6844-4A5C-A1B4-D9F3193BE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723406"/>
            <a:ext cx="3234018" cy="38267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Crisis Management</a:t>
            </a:r>
          </a:p>
        </p:txBody>
      </p:sp>
      <p:pic>
        <p:nvPicPr>
          <p:cNvPr id="1026" name="Picture 2" descr="Image result for Crisis Management Model">
            <a:extLst>
              <a:ext uri="{FF2B5EF4-FFF2-40B4-BE49-F238E27FC236}">
                <a16:creationId xmlns:a16="http://schemas.microsoft.com/office/drawing/2014/main" id="{0671E1C1-27A4-413E-B97E-BB0F072B085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16251" y="834127"/>
            <a:ext cx="6631341" cy="5189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96714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DAD86CA-8235-409B-982B-5E7A033E23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F234FBA-3501-47B4-AE0C-AA4AFBC8F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518714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5EF893B-0491-416E-9D33-BADE96007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551961"/>
            <a:ext cx="10999072" cy="539995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A42B178-D5CD-4BC8-B0D6-67C97D801C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510"/>
          <a:stretch/>
        </p:blipFill>
        <p:spPr>
          <a:xfrm>
            <a:off x="838200" y="754148"/>
            <a:ext cx="10515600" cy="4995575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69F4FF8-F8B0-4630-BA1B-0D8B324CD5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6464" y="6329769"/>
            <a:ext cx="11000232" cy="0"/>
          </a:xfrm>
          <a:prstGeom prst="line">
            <a:avLst/>
          </a:prstGeom>
          <a:ln w="1524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98554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825AC39-5F85-4CAA-8A81-A1287086B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5DA4D23-37FC-4B90-8188-F0377C5F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417162" cy="6858000"/>
          </a:xfrm>
          <a:custGeom>
            <a:avLst/>
            <a:gdLst>
              <a:gd name="connsiteX0" fmla="*/ 0 w 4417162"/>
              <a:gd name="connsiteY0" fmla="*/ 0 h 6858000"/>
              <a:gd name="connsiteX1" fmla="*/ 144378 w 4417162"/>
              <a:gd name="connsiteY1" fmla="*/ 0 h 6858000"/>
              <a:gd name="connsiteX2" fmla="*/ 2310062 w 4417162"/>
              <a:gd name="connsiteY2" fmla="*/ 0 h 6858000"/>
              <a:gd name="connsiteX3" fmla="*/ 4227367 w 4417162"/>
              <a:gd name="connsiteY3" fmla="*/ 0 h 6858000"/>
              <a:gd name="connsiteX4" fmla="*/ 4232407 w 4417162"/>
              <a:gd name="connsiteY4" fmla="*/ 66675 h 6858000"/>
              <a:gd name="connsiteX5" fmla="*/ 4240804 w 4417162"/>
              <a:gd name="connsiteY5" fmla="*/ 122237 h 6858000"/>
              <a:gd name="connsiteX6" fmla="*/ 4250882 w 4417162"/>
              <a:gd name="connsiteY6" fmla="*/ 174625 h 6858000"/>
              <a:gd name="connsiteX7" fmla="*/ 4267678 w 4417162"/>
              <a:gd name="connsiteY7" fmla="*/ 217487 h 6858000"/>
              <a:gd name="connsiteX8" fmla="*/ 4284474 w 4417162"/>
              <a:gd name="connsiteY8" fmla="*/ 260350 h 6858000"/>
              <a:gd name="connsiteX9" fmla="*/ 4304629 w 4417162"/>
              <a:gd name="connsiteY9" fmla="*/ 296862 h 6858000"/>
              <a:gd name="connsiteX10" fmla="*/ 4324784 w 4417162"/>
              <a:gd name="connsiteY10" fmla="*/ 334962 h 6858000"/>
              <a:gd name="connsiteX11" fmla="*/ 4343260 w 4417162"/>
              <a:gd name="connsiteY11" fmla="*/ 369887 h 6858000"/>
              <a:gd name="connsiteX12" fmla="*/ 4361735 w 4417162"/>
              <a:gd name="connsiteY12" fmla="*/ 409575 h 6858000"/>
              <a:gd name="connsiteX13" fmla="*/ 4378531 w 4417162"/>
              <a:gd name="connsiteY13" fmla="*/ 450850 h 6858000"/>
              <a:gd name="connsiteX14" fmla="*/ 4393648 w 4417162"/>
              <a:gd name="connsiteY14" fmla="*/ 496887 h 6858000"/>
              <a:gd name="connsiteX15" fmla="*/ 4405405 w 4417162"/>
              <a:gd name="connsiteY15" fmla="*/ 546100 h 6858000"/>
              <a:gd name="connsiteX16" fmla="*/ 4413803 w 4417162"/>
              <a:gd name="connsiteY16" fmla="*/ 606425 h 6858000"/>
              <a:gd name="connsiteX17" fmla="*/ 4417162 w 4417162"/>
              <a:gd name="connsiteY17" fmla="*/ 673100 h 6858000"/>
              <a:gd name="connsiteX18" fmla="*/ 4413803 w 4417162"/>
              <a:gd name="connsiteY18" fmla="*/ 744537 h 6858000"/>
              <a:gd name="connsiteX19" fmla="*/ 4405405 w 4417162"/>
              <a:gd name="connsiteY19" fmla="*/ 801687 h 6858000"/>
              <a:gd name="connsiteX20" fmla="*/ 4393648 w 4417162"/>
              <a:gd name="connsiteY20" fmla="*/ 854075 h 6858000"/>
              <a:gd name="connsiteX21" fmla="*/ 4378531 w 4417162"/>
              <a:gd name="connsiteY21" fmla="*/ 901700 h 6858000"/>
              <a:gd name="connsiteX22" fmla="*/ 4361735 w 4417162"/>
              <a:gd name="connsiteY22" fmla="*/ 942975 h 6858000"/>
              <a:gd name="connsiteX23" fmla="*/ 4341580 w 4417162"/>
              <a:gd name="connsiteY23" fmla="*/ 981075 h 6858000"/>
              <a:gd name="connsiteX24" fmla="*/ 4321425 w 4417162"/>
              <a:gd name="connsiteY24" fmla="*/ 1017587 h 6858000"/>
              <a:gd name="connsiteX25" fmla="*/ 4301270 w 4417162"/>
              <a:gd name="connsiteY25" fmla="*/ 1055687 h 6858000"/>
              <a:gd name="connsiteX26" fmla="*/ 4282794 w 4417162"/>
              <a:gd name="connsiteY26" fmla="*/ 1095375 h 6858000"/>
              <a:gd name="connsiteX27" fmla="*/ 4264318 w 4417162"/>
              <a:gd name="connsiteY27" fmla="*/ 1136650 h 6858000"/>
              <a:gd name="connsiteX28" fmla="*/ 4249203 w 4417162"/>
              <a:gd name="connsiteY28" fmla="*/ 1182687 h 6858000"/>
              <a:gd name="connsiteX29" fmla="*/ 4239125 w 4417162"/>
              <a:gd name="connsiteY29" fmla="*/ 1235075 h 6858000"/>
              <a:gd name="connsiteX30" fmla="*/ 4229047 w 4417162"/>
              <a:gd name="connsiteY30" fmla="*/ 1295400 h 6858000"/>
              <a:gd name="connsiteX31" fmla="*/ 4227367 w 4417162"/>
              <a:gd name="connsiteY31" fmla="*/ 1363662 h 6858000"/>
              <a:gd name="connsiteX32" fmla="*/ 4229047 w 4417162"/>
              <a:gd name="connsiteY32" fmla="*/ 1431925 h 6858000"/>
              <a:gd name="connsiteX33" fmla="*/ 4239125 w 4417162"/>
              <a:gd name="connsiteY33" fmla="*/ 1492250 h 6858000"/>
              <a:gd name="connsiteX34" fmla="*/ 4249203 w 4417162"/>
              <a:gd name="connsiteY34" fmla="*/ 1544637 h 6858000"/>
              <a:gd name="connsiteX35" fmla="*/ 4264318 w 4417162"/>
              <a:gd name="connsiteY35" fmla="*/ 1589087 h 6858000"/>
              <a:gd name="connsiteX36" fmla="*/ 4282794 w 4417162"/>
              <a:gd name="connsiteY36" fmla="*/ 1631950 h 6858000"/>
              <a:gd name="connsiteX37" fmla="*/ 4301270 w 4417162"/>
              <a:gd name="connsiteY37" fmla="*/ 1671637 h 6858000"/>
              <a:gd name="connsiteX38" fmla="*/ 4321425 w 4417162"/>
              <a:gd name="connsiteY38" fmla="*/ 1708150 h 6858000"/>
              <a:gd name="connsiteX39" fmla="*/ 4341580 w 4417162"/>
              <a:gd name="connsiteY39" fmla="*/ 1743075 h 6858000"/>
              <a:gd name="connsiteX40" fmla="*/ 4361735 w 4417162"/>
              <a:gd name="connsiteY40" fmla="*/ 1782762 h 6858000"/>
              <a:gd name="connsiteX41" fmla="*/ 4378531 w 4417162"/>
              <a:gd name="connsiteY41" fmla="*/ 1824037 h 6858000"/>
              <a:gd name="connsiteX42" fmla="*/ 4393648 w 4417162"/>
              <a:gd name="connsiteY42" fmla="*/ 1870075 h 6858000"/>
              <a:gd name="connsiteX43" fmla="*/ 4405405 w 4417162"/>
              <a:gd name="connsiteY43" fmla="*/ 1922462 h 6858000"/>
              <a:gd name="connsiteX44" fmla="*/ 4413803 w 4417162"/>
              <a:gd name="connsiteY44" fmla="*/ 1982787 h 6858000"/>
              <a:gd name="connsiteX45" fmla="*/ 4417162 w 4417162"/>
              <a:gd name="connsiteY45" fmla="*/ 2051050 h 6858000"/>
              <a:gd name="connsiteX46" fmla="*/ 4413803 w 4417162"/>
              <a:gd name="connsiteY46" fmla="*/ 2119312 h 6858000"/>
              <a:gd name="connsiteX47" fmla="*/ 4405405 w 4417162"/>
              <a:gd name="connsiteY47" fmla="*/ 2179637 h 6858000"/>
              <a:gd name="connsiteX48" fmla="*/ 4393648 w 4417162"/>
              <a:gd name="connsiteY48" fmla="*/ 2232025 h 6858000"/>
              <a:gd name="connsiteX49" fmla="*/ 4378531 w 4417162"/>
              <a:gd name="connsiteY49" fmla="*/ 2278062 h 6858000"/>
              <a:gd name="connsiteX50" fmla="*/ 4361735 w 4417162"/>
              <a:gd name="connsiteY50" fmla="*/ 2319337 h 6858000"/>
              <a:gd name="connsiteX51" fmla="*/ 4341580 w 4417162"/>
              <a:gd name="connsiteY51" fmla="*/ 2359025 h 6858000"/>
              <a:gd name="connsiteX52" fmla="*/ 4321425 w 4417162"/>
              <a:gd name="connsiteY52" fmla="*/ 2395537 h 6858000"/>
              <a:gd name="connsiteX53" fmla="*/ 4301270 w 4417162"/>
              <a:gd name="connsiteY53" fmla="*/ 2433637 h 6858000"/>
              <a:gd name="connsiteX54" fmla="*/ 4282794 w 4417162"/>
              <a:gd name="connsiteY54" fmla="*/ 2471737 h 6858000"/>
              <a:gd name="connsiteX55" fmla="*/ 4264318 w 4417162"/>
              <a:gd name="connsiteY55" fmla="*/ 2513012 h 6858000"/>
              <a:gd name="connsiteX56" fmla="*/ 4249203 w 4417162"/>
              <a:gd name="connsiteY56" fmla="*/ 2560637 h 6858000"/>
              <a:gd name="connsiteX57" fmla="*/ 4239125 w 4417162"/>
              <a:gd name="connsiteY57" fmla="*/ 2613025 h 6858000"/>
              <a:gd name="connsiteX58" fmla="*/ 4229047 w 4417162"/>
              <a:gd name="connsiteY58" fmla="*/ 2671762 h 6858000"/>
              <a:gd name="connsiteX59" fmla="*/ 4227367 w 4417162"/>
              <a:gd name="connsiteY59" fmla="*/ 2741612 h 6858000"/>
              <a:gd name="connsiteX60" fmla="*/ 4229047 w 4417162"/>
              <a:gd name="connsiteY60" fmla="*/ 2809875 h 6858000"/>
              <a:gd name="connsiteX61" fmla="*/ 4239125 w 4417162"/>
              <a:gd name="connsiteY61" fmla="*/ 2868612 h 6858000"/>
              <a:gd name="connsiteX62" fmla="*/ 4249203 w 4417162"/>
              <a:gd name="connsiteY62" fmla="*/ 2922587 h 6858000"/>
              <a:gd name="connsiteX63" fmla="*/ 4264318 w 4417162"/>
              <a:gd name="connsiteY63" fmla="*/ 2967037 h 6858000"/>
              <a:gd name="connsiteX64" fmla="*/ 4282794 w 4417162"/>
              <a:gd name="connsiteY64" fmla="*/ 3009900 h 6858000"/>
              <a:gd name="connsiteX65" fmla="*/ 4301270 w 4417162"/>
              <a:gd name="connsiteY65" fmla="*/ 3046412 h 6858000"/>
              <a:gd name="connsiteX66" fmla="*/ 4321425 w 4417162"/>
              <a:gd name="connsiteY66" fmla="*/ 3084512 h 6858000"/>
              <a:gd name="connsiteX67" fmla="*/ 4341580 w 4417162"/>
              <a:gd name="connsiteY67" fmla="*/ 3121025 h 6858000"/>
              <a:gd name="connsiteX68" fmla="*/ 4361735 w 4417162"/>
              <a:gd name="connsiteY68" fmla="*/ 3160712 h 6858000"/>
              <a:gd name="connsiteX69" fmla="*/ 4378531 w 4417162"/>
              <a:gd name="connsiteY69" fmla="*/ 3201987 h 6858000"/>
              <a:gd name="connsiteX70" fmla="*/ 4393648 w 4417162"/>
              <a:gd name="connsiteY70" fmla="*/ 3248025 h 6858000"/>
              <a:gd name="connsiteX71" fmla="*/ 4405405 w 4417162"/>
              <a:gd name="connsiteY71" fmla="*/ 3300412 h 6858000"/>
              <a:gd name="connsiteX72" fmla="*/ 4413803 w 4417162"/>
              <a:gd name="connsiteY72" fmla="*/ 3360737 h 6858000"/>
              <a:gd name="connsiteX73" fmla="*/ 4417162 w 4417162"/>
              <a:gd name="connsiteY73" fmla="*/ 3427412 h 6858000"/>
              <a:gd name="connsiteX74" fmla="*/ 4413803 w 4417162"/>
              <a:gd name="connsiteY74" fmla="*/ 3497262 h 6858000"/>
              <a:gd name="connsiteX75" fmla="*/ 4405405 w 4417162"/>
              <a:gd name="connsiteY75" fmla="*/ 3557587 h 6858000"/>
              <a:gd name="connsiteX76" fmla="*/ 4393648 w 4417162"/>
              <a:gd name="connsiteY76" fmla="*/ 3609975 h 6858000"/>
              <a:gd name="connsiteX77" fmla="*/ 4378531 w 4417162"/>
              <a:gd name="connsiteY77" fmla="*/ 3656012 h 6858000"/>
              <a:gd name="connsiteX78" fmla="*/ 4361735 w 4417162"/>
              <a:gd name="connsiteY78" fmla="*/ 3697287 h 6858000"/>
              <a:gd name="connsiteX79" fmla="*/ 4341580 w 4417162"/>
              <a:gd name="connsiteY79" fmla="*/ 3736975 h 6858000"/>
              <a:gd name="connsiteX80" fmla="*/ 4301270 w 4417162"/>
              <a:gd name="connsiteY80" fmla="*/ 3811587 h 6858000"/>
              <a:gd name="connsiteX81" fmla="*/ 4282794 w 4417162"/>
              <a:gd name="connsiteY81" fmla="*/ 3848100 h 6858000"/>
              <a:gd name="connsiteX82" fmla="*/ 4264318 w 4417162"/>
              <a:gd name="connsiteY82" fmla="*/ 3890962 h 6858000"/>
              <a:gd name="connsiteX83" fmla="*/ 4249203 w 4417162"/>
              <a:gd name="connsiteY83" fmla="*/ 3935412 h 6858000"/>
              <a:gd name="connsiteX84" fmla="*/ 4239125 w 4417162"/>
              <a:gd name="connsiteY84" fmla="*/ 3987800 h 6858000"/>
              <a:gd name="connsiteX85" fmla="*/ 4229047 w 4417162"/>
              <a:gd name="connsiteY85" fmla="*/ 4048125 h 6858000"/>
              <a:gd name="connsiteX86" fmla="*/ 4227367 w 4417162"/>
              <a:gd name="connsiteY86" fmla="*/ 4116387 h 6858000"/>
              <a:gd name="connsiteX87" fmla="*/ 4229047 w 4417162"/>
              <a:gd name="connsiteY87" fmla="*/ 4186237 h 6858000"/>
              <a:gd name="connsiteX88" fmla="*/ 4239125 w 4417162"/>
              <a:gd name="connsiteY88" fmla="*/ 4244975 h 6858000"/>
              <a:gd name="connsiteX89" fmla="*/ 4249203 w 4417162"/>
              <a:gd name="connsiteY89" fmla="*/ 4297362 h 6858000"/>
              <a:gd name="connsiteX90" fmla="*/ 4264318 w 4417162"/>
              <a:gd name="connsiteY90" fmla="*/ 4343400 h 6858000"/>
              <a:gd name="connsiteX91" fmla="*/ 4282794 w 4417162"/>
              <a:gd name="connsiteY91" fmla="*/ 4386262 h 6858000"/>
              <a:gd name="connsiteX92" fmla="*/ 4301270 w 4417162"/>
              <a:gd name="connsiteY92" fmla="*/ 4424362 h 6858000"/>
              <a:gd name="connsiteX93" fmla="*/ 4341580 w 4417162"/>
              <a:gd name="connsiteY93" fmla="*/ 4498975 h 6858000"/>
              <a:gd name="connsiteX94" fmla="*/ 4361735 w 4417162"/>
              <a:gd name="connsiteY94" fmla="*/ 4537075 h 6858000"/>
              <a:gd name="connsiteX95" fmla="*/ 4378531 w 4417162"/>
              <a:gd name="connsiteY95" fmla="*/ 4579937 h 6858000"/>
              <a:gd name="connsiteX96" fmla="*/ 4393648 w 4417162"/>
              <a:gd name="connsiteY96" fmla="*/ 4625975 h 6858000"/>
              <a:gd name="connsiteX97" fmla="*/ 4405405 w 4417162"/>
              <a:gd name="connsiteY97" fmla="*/ 4678362 h 6858000"/>
              <a:gd name="connsiteX98" fmla="*/ 4413803 w 4417162"/>
              <a:gd name="connsiteY98" fmla="*/ 4738687 h 6858000"/>
              <a:gd name="connsiteX99" fmla="*/ 4417162 w 4417162"/>
              <a:gd name="connsiteY99" fmla="*/ 4806950 h 6858000"/>
              <a:gd name="connsiteX100" fmla="*/ 4413803 w 4417162"/>
              <a:gd name="connsiteY100" fmla="*/ 4875212 h 6858000"/>
              <a:gd name="connsiteX101" fmla="*/ 4405405 w 4417162"/>
              <a:gd name="connsiteY101" fmla="*/ 4935537 h 6858000"/>
              <a:gd name="connsiteX102" fmla="*/ 4393648 w 4417162"/>
              <a:gd name="connsiteY102" fmla="*/ 4987925 h 6858000"/>
              <a:gd name="connsiteX103" fmla="*/ 4378531 w 4417162"/>
              <a:gd name="connsiteY103" fmla="*/ 5033962 h 6858000"/>
              <a:gd name="connsiteX104" fmla="*/ 4361735 w 4417162"/>
              <a:gd name="connsiteY104" fmla="*/ 5075237 h 6858000"/>
              <a:gd name="connsiteX105" fmla="*/ 4341580 w 4417162"/>
              <a:gd name="connsiteY105" fmla="*/ 5114925 h 6858000"/>
              <a:gd name="connsiteX106" fmla="*/ 4321425 w 4417162"/>
              <a:gd name="connsiteY106" fmla="*/ 5149850 h 6858000"/>
              <a:gd name="connsiteX107" fmla="*/ 4301270 w 4417162"/>
              <a:gd name="connsiteY107" fmla="*/ 5186362 h 6858000"/>
              <a:gd name="connsiteX108" fmla="*/ 4282794 w 4417162"/>
              <a:gd name="connsiteY108" fmla="*/ 5226050 h 6858000"/>
              <a:gd name="connsiteX109" fmla="*/ 4264318 w 4417162"/>
              <a:gd name="connsiteY109" fmla="*/ 5268912 h 6858000"/>
              <a:gd name="connsiteX110" fmla="*/ 4249203 w 4417162"/>
              <a:gd name="connsiteY110" fmla="*/ 5313362 h 6858000"/>
              <a:gd name="connsiteX111" fmla="*/ 4239125 w 4417162"/>
              <a:gd name="connsiteY111" fmla="*/ 5365750 h 6858000"/>
              <a:gd name="connsiteX112" fmla="*/ 4229047 w 4417162"/>
              <a:gd name="connsiteY112" fmla="*/ 5426075 h 6858000"/>
              <a:gd name="connsiteX113" fmla="*/ 4227367 w 4417162"/>
              <a:gd name="connsiteY113" fmla="*/ 5494337 h 6858000"/>
              <a:gd name="connsiteX114" fmla="*/ 4229047 w 4417162"/>
              <a:gd name="connsiteY114" fmla="*/ 5562600 h 6858000"/>
              <a:gd name="connsiteX115" fmla="*/ 4239125 w 4417162"/>
              <a:gd name="connsiteY115" fmla="*/ 5622925 h 6858000"/>
              <a:gd name="connsiteX116" fmla="*/ 4249203 w 4417162"/>
              <a:gd name="connsiteY116" fmla="*/ 5675312 h 6858000"/>
              <a:gd name="connsiteX117" fmla="*/ 4264318 w 4417162"/>
              <a:gd name="connsiteY117" fmla="*/ 5721350 h 6858000"/>
              <a:gd name="connsiteX118" fmla="*/ 4282794 w 4417162"/>
              <a:gd name="connsiteY118" fmla="*/ 5762625 h 6858000"/>
              <a:gd name="connsiteX119" fmla="*/ 4301270 w 4417162"/>
              <a:gd name="connsiteY119" fmla="*/ 5802312 h 6858000"/>
              <a:gd name="connsiteX120" fmla="*/ 4321425 w 4417162"/>
              <a:gd name="connsiteY120" fmla="*/ 5840412 h 6858000"/>
              <a:gd name="connsiteX121" fmla="*/ 4341580 w 4417162"/>
              <a:gd name="connsiteY121" fmla="*/ 5876925 h 6858000"/>
              <a:gd name="connsiteX122" fmla="*/ 4361735 w 4417162"/>
              <a:gd name="connsiteY122" fmla="*/ 5915025 h 6858000"/>
              <a:gd name="connsiteX123" fmla="*/ 4378531 w 4417162"/>
              <a:gd name="connsiteY123" fmla="*/ 5956300 h 6858000"/>
              <a:gd name="connsiteX124" fmla="*/ 4393648 w 4417162"/>
              <a:gd name="connsiteY124" fmla="*/ 6003925 h 6858000"/>
              <a:gd name="connsiteX125" fmla="*/ 4405405 w 4417162"/>
              <a:gd name="connsiteY125" fmla="*/ 6056312 h 6858000"/>
              <a:gd name="connsiteX126" fmla="*/ 4413803 w 4417162"/>
              <a:gd name="connsiteY126" fmla="*/ 6113462 h 6858000"/>
              <a:gd name="connsiteX127" fmla="*/ 4417162 w 4417162"/>
              <a:gd name="connsiteY127" fmla="*/ 6183312 h 6858000"/>
              <a:gd name="connsiteX128" fmla="*/ 4413803 w 4417162"/>
              <a:gd name="connsiteY128" fmla="*/ 6251575 h 6858000"/>
              <a:gd name="connsiteX129" fmla="*/ 4405405 w 4417162"/>
              <a:gd name="connsiteY129" fmla="*/ 6311900 h 6858000"/>
              <a:gd name="connsiteX130" fmla="*/ 4393648 w 4417162"/>
              <a:gd name="connsiteY130" fmla="*/ 6361112 h 6858000"/>
              <a:gd name="connsiteX131" fmla="*/ 4378531 w 4417162"/>
              <a:gd name="connsiteY131" fmla="*/ 6407150 h 6858000"/>
              <a:gd name="connsiteX132" fmla="*/ 4361735 w 4417162"/>
              <a:gd name="connsiteY132" fmla="*/ 6448425 h 6858000"/>
              <a:gd name="connsiteX133" fmla="*/ 4343260 w 4417162"/>
              <a:gd name="connsiteY133" fmla="*/ 6488112 h 6858000"/>
              <a:gd name="connsiteX134" fmla="*/ 4324784 w 4417162"/>
              <a:gd name="connsiteY134" fmla="*/ 6523037 h 6858000"/>
              <a:gd name="connsiteX135" fmla="*/ 4304629 w 4417162"/>
              <a:gd name="connsiteY135" fmla="*/ 6561137 h 6858000"/>
              <a:gd name="connsiteX136" fmla="*/ 4284474 w 4417162"/>
              <a:gd name="connsiteY136" fmla="*/ 6597650 h 6858000"/>
              <a:gd name="connsiteX137" fmla="*/ 4267678 w 4417162"/>
              <a:gd name="connsiteY137" fmla="*/ 6640512 h 6858000"/>
              <a:gd name="connsiteX138" fmla="*/ 4250882 w 4417162"/>
              <a:gd name="connsiteY138" fmla="*/ 6683375 h 6858000"/>
              <a:gd name="connsiteX139" fmla="*/ 4240804 w 4417162"/>
              <a:gd name="connsiteY139" fmla="*/ 6735762 h 6858000"/>
              <a:gd name="connsiteX140" fmla="*/ 4232407 w 4417162"/>
              <a:gd name="connsiteY140" fmla="*/ 6791325 h 6858000"/>
              <a:gd name="connsiteX141" fmla="*/ 4227367 w 4417162"/>
              <a:gd name="connsiteY141" fmla="*/ 6858000 h 6858000"/>
              <a:gd name="connsiteX142" fmla="*/ 2310062 w 4417162"/>
              <a:gd name="connsiteY142" fmla="*/ 6858000 h 6858000"/>
              <a:gd name="connsiteX143" fmla="*/ 144378 w 4417162"/>
              <a:gd name="connsiteY143" fmla="*/ 6858000 h 6858000"/>
              <a:gd name="connsiteX144" fmla="*/ 0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0" y="0"/>
                </a:moveTo>
                <a:lnTo>
                  <a:pt x="144378" y="0"/>
                </a:lnTo>
                <a:lnTo>
                  <a:pt x="2310062" y="0"/>
                </a:lnTo>
                <a:lnTo>
                  <a:pt x="4227367" y="0"/>
                </a:lnTo>
                <a:lnTo>
                  <a:pt x="4232407" y="66675"/>
                </a:lnTo>
                <a:lnTo>
                  <a:pt x="4240804" y="122237"/>
                </a:lnTo>
                <a:lnTo>
                  <a:pt x="4250882" y="174625"/>
                </a:lnTo>
                <a:lnTo>
                  <a:pt x="4267678" y="217487"/>
                </a:lnTo>
                <a:lnTo>
                  <a:pt x="4284474" y="260350"/>
                </a:lnTo>
                <a:lnTo>
                  <a:pt x="4304629" y="296862"/>
                </a:lnTo>
                <a:lnTo>
                  <a:pt x="4324784" y="334962"/>
                </a:lnTo>
                <a:lnTo>
                  <a:pt x="4343260" y="369887"/>
                </a:lnTo>
                <a:lnTo>
                  <a:pt x="4361735" y="409575"/>
                </a:lnTo>
                <a:lnTo>
                  <a:pt x="4378531" y="450850"/>
                </a:lnTo>
                <a:lnTo>
                  <a:pt x="4393648" y="496887"/>
                </a:lnTo>
                <a:lnTo>
                  <a:pt x="4405405" y="546100"/>
                </a:lnTo>
                <a:lnTo>
                  <a:pt x="4413803" y="606425"/>
                </a:lnTo>
                <a:lnTo>
                  <a:pt x="4417162" y="673100"/>
                </a:lnTo>
                <a:lnTo>
                  <a:pt x="4413803" y="744537"/>
                </a:lnTo>
                <a:lnTo>
                  <a:pt x="4405405" y="801687"/>
                </a:lnTo>
                <a:lnTo>
                  <a:pt x="4393648" y="854075"/>
                </a:lnTo>
                <a:lnTo>
                  <a:pt x="4378531" y="901700"/>
                </a:lnTo>
                <a:lnTo>
                  <a:pt x="4361735" y="942975"/>
                </a:lnTo>
                <a:lnTo>
                  <a:pt x="4341580" y="981075"/>
                </a:lnTo>
                <a:lnTo>
                  <a:pt x="4321425" y="1017587"/>
                </a:lnTo>
                <a:lnTo>
                  <a:pt x="4301270" y="1055687"/>
                </a:lnTo>
                <a:lnTo>
                  <a:pt x="4282794" y="1095375"/>
                </a:lnTo>
                <a:lnTo>
                  <a:pt x="4264318" y="1136650"/>
                </a:lnTo>
                <a:lnTo>
                  <a:pt x="4249203" y="1182687"/>
                </a:lnTo>
                <a:lnTo>
                  <a:pt x="4239125" y="1235075"/>
                </a:lnTo>
                <a:lnTo>
                  <a:pt x="4229047" y="1295400"/>
                </a:lnTo>
                <a:lnTo>
                  <a:pt x="4227367" y="1363662"/>
                </a:lnTo>
                <a:lnTo>
                  <a:pt x="4229047" y="1431925"/>
                </a:lnTo>
                <a:lnTo>
                  <a:pt x="4239125" y="1492250"/>
                </a:lnTo>
                <a:lnTo>
                  <a:pt x="4249203" y="1544637"/>
                </a:lnTo>
                <a:lnTo>
                  <a:pt x="4264318" y="1589087"/>
                </a:lnTo>
                <a:lnTo>
                  <a:pt x="4282794" y="1631950"/>
                </a:lnTo>
                <a:lnTo>
                  <a:pt x="4301270" y="1671637"/>
                </a:lnTo>
                <a:lnTo>
                  <a:pt x="4321425" y="1708150"/>
                </a:lnTo>
                <a:lnTo>
                  <a:pt x="4341580" y="1743075"/>
                </a:lnTo>
                <a:lnTo>
                  <a:pt x="4361735" y="1782762"/>
                </a:lnTo>
                <a:lnTo>
                  <a:pt x="4378531" y="1824037"/>
                </a:lnTo>
                <a:lnTo>
                  <a:pt x="4393648" y="1870075"/>
                </a:lnTo>
                <a:lnTo>
                  <a:pt x="4405405" y="1922462"/>
                </a:lnTo>
                <a:lnTo>
                  <a:pt x="4413803" y="1982787"/>
                </a:lnTo>
                <a:lnTo>
                  <a:pt x="4417162" y="2051050"/>
                </a:lnTo>
                <a:lnTo>
                  <a:pt x="4413803" y="2119312"/>
                </a:lnTo>
                <a:lnTo>
                  <a:pt x="4405405" y="2179637"/>
                </a:lnTo>
                <a:lnTo>
                  <a:pt x="4393648" y="2232025"/>
                </a:lnTo>
                <a:lnTo>
                  <a:pt x="4378531" y="2278062"/>
                </a:lnTo>
                <a:lnTo>
                  <a:pt x="4361735" y="2319337"/>
                </a:lnTo>
                <a:lnTo>
                  <a:pt x="4341580" y="2359025"/>
                </a:lnTo>
                <a:lnTo>
                  <a:pt x="4321425" y="2395537"/>
                </a:lnTo>
                <a:lnTo>
                  <a:pt x="4301270" y="2433637"/>
                </a:lnTo>
                <a:lnTo>
                  <a:pt x="4282794" y="2471737"/>
                </a:lnTo>
                <a:lnTo>
                  <a:pt x="4264318" y="2513012"/>
                </a:lnTo>
                <a:lnTo>
                  <a:pt x="4249203" y="2560637"/>
                </a:lnTo>
                <a:lnTo>
                  <a:pt x="4239125" y="2613025"/>
                </a:lnTo>
                <a:lnTo>
                  <a:pt x="4229047" y="2671762"/>
                </a:lnTo>
                <a:lnTo>
                  <a:pt x="4227367" y="2741612"/>
                </a:lnTo>
                <a:lnTo>
                  <a:pt x="4229047" y="2809875"/>
                </a:lnTo>
                <a:lnTo>
                  <a:pt x="4239125" y="2868612"/>
                </a:lnTo>
                <a:lnTo>
                  <a:pt x="4249203" y="2922587"/>
                </a:lnTo>
                <a:lnTo>
                  <a:pt x="4264318" y="2967037"/>
                </a:lnTo>
                <a:lnTo>
                  <a:pt x="4282794" y="3009900"/>
                </a:lnTo>
                <a:lnTo>
                  <a:pt x="4301270" y="3046412"/>
                </a:lnTo>
                <a:lnTo>
                  <a:pt x="4321425" y="3084512"/>
                </a:lnTo>
                <a:lnTo>
                  <a:pt x="4341580" y="3121025"/>
                </a:lnTo>
                <a:lnTo>
                  <a:pt x="4361735" y="3160712"/>
                </a:lnTo>
                <a:lnTo>
                  <a:pt x="4378531" y="3201987"/>
                </a:lnTo>
                <a:lnTo>
                  <a:pt x="4393648" y="3248025"/>
                </a:lnTo>
                <a:lnTo>
                  <a:pt x="4405405" y="3300412"/>
                </a:lnTo>
                <a:lnTo>
                  <a:pt x="4413803" y="3360737"/>
                </a:lnTo>
                <a:lnTo>
                  <a:pt x="4417162" y="3427412"/>
                </a:lnTo>
                <a:lnTo>
                  <a:pt x="4413803" y="3497262"/>
                </a:lnTo>
                <a:lnTo>
                  <a:pt x="4405405" y="3557587"/>
                </a:lnTo>
                <a:lnTo>
                  <a:pt x="4393648" y="3609975"/>
                </a:lnTo>
                <a:lnTo>
                  <a:pt x="4378531" y="3656012"/>
                </a:lnTo>
                <a:lnTo>
                  <a:pt x="4361735" y="3697287"/>
                </a:lnTo>
                <a:lnTo>
                  <a:pt x="4341580" y="3736975"/>
                </a:lnTo>
                <a:lnTo>
                  <a:pt x="4301270" y="3811587"/>
                </a:lnTo>
                <a:lnTo>
                  <a:pt x="4282794" y="3848100"/>
                </a:lnTo>
                <a:lnTo>
                  <a:pt x="4264318" y="3890962"/>
                </a:lnTo>
                <a:lnTo>
                  <a:pt x="4249203" y="3935412"/>
                </a:lnTo>
                <a:lnTo>
                  <a:pt x="4239125" y="3987800"/>
                </a:lnTo>
                <a:lnTo>
                  <a:pt x="4229047" y="4048125"/>
                </a:lnTo>
                <a:lnTo>
                  <a:pt x="4227367" y="4116387"/>
                </a:lnTo>
                <a:lnTo>
                  <a:pt x="4229047" y="4186237"/>
                </a:lnTo>
                <a:lnTo>
                  <a:pt x="4239125" y="4244975"/>
                </a:lnTo>
                <a:lnTo>
                  <a:pt x="4249203" y="4297362"/>
                </a:lnTo>
                <a:lnTo>
                  <a:pt x="4264318" y="4343400"/>
                </a:lnTo>
                <a:lnTo>
                  <a:pt x="4282794" y="4386262"/>
                </a:lnTo>
                <a:lnTo>
                  <a:pt x="4301270" y="4424362"/>
                </a:lnTo>
                <a:lnTo>
                  <a:pt x="4341580" y="4498975"/>
                </a:lnTo>
                <a:lnTo>
                  <a:pt x="4361735" y="4537075"/>
                </a:lnTo>
                <a:lnTo>
                  <a:pt x="4378531" y="4579937"/>
                </a:lnTo>
                <a:lnTo>
                  <a:pt x="4393648" y="4625975"/>
                </a:lnTo>
                <a:lnTo>
                  <a:pt x="4405405" y="4678362"/>
                </a:lnTo>
                <a:lnTo>
                  <a:pt x="4413803" y="4738687"/>
                </a:lnTo>
                <a:lnTo>
                  <a:pt x="4417162" y="4806950"/>
                </a:lnTo>
                <a:lnTo>
                  <a:pt x="4413803" y="4875212"/>
                </a:lnTo>
                <a:lnTo>
                  <a:pt x="4405405" y="4935537"/>
                </a:lnTo>
                <a:lnTo>
                  <a:pt x="4393648" y="4987925"/>
                </a:lnTo>
                <a:lnTo>
                  <a:pt x="4378531" y="5033962"/>
                </a:lnTo>
                <a:lnTo>
                  <a:pt x="4361735" y="5075237"/>
                </a:lnTo>
                <a:lnTo>
                  <a:pt x="4341580" y="5114925"/>
                </a:lnTo>
                <a:lnTo>
                  <a:pt x="4321425" y="5149850"/>
                </a:lnTo>
                <a:lnTo>
                  <a:pt x="4301270" y="5186362"/>
                </a:lnTo>
                <a:lnTo>
                  <a:pt x="4282794" y="5226050"/>
                </a:lnTo>
                <a:lnTo>
                  <a:pt x="4264318" y="5268912"/>
                </a:lnTo>
                <a:lnTo>
                  <a:pt x="4249203" y="5313362"/>
                </a:lnTo>
                <a:lnTo>
                  <a:pt x="4239125" y="5365750"/>
                </a:lnTo>
                <a:lnTo>
                  <a:pt x="4229047" y="5426075"/>
                </a:lnTo>
                <a:lnTo>
                  <a:pt x="4227367" y="5494337"/>
                </a:lnTo>
                <a:lnTo>
                  <a:pt x="4229047" y="5562600"/>
                </a:lnTo>
                <a:lnTo>
                  <a:pt x="4239125" y="5622925"/>
                </a:lnTo>
                <a:lnTo>
                  <a:pt x="4249203" y="5675312"/>
                </a:lnTo>
                <a:lnTo>
                  <a:pt x="4264318" y="5721350"/>
                </a:lnTo>
                <a:lnTo>
                  <a:pt x="4282794" y="5762625"/>
                </a:lnTo>
                <a:lnTo>
                  <a:pt x="4301270" y="5802312"/>
                </a:lnTo>
                <a:lnTo>
                  <a:pt x="4321425" y="5840412"/>
                </a:lnTo>
                <a:lnTo>
                  <a:pt x="4341580" y="5876925"/>
                </a:lnTo>
                <a:lnTo>
                  <a:pt x="4361735" y="5915025"/>
                </a:lnTo>
                <a:lnTo>
                  <a:pt x="4378531" y="5956300"/>
                </a:lnTo>
                <a:lnTo>
                  <a:pt x="4393648" y="6003925"/>
                </a:lnTo>
                <a:lnTo>
                  <a:pt x="4405405" y="6056312"/>
                </a:lnTo>
                <a:lnTo>
                  <a:pt x="4413803" y="6113462"/>
                </a:lnTo>
                <a:lnTo>
                  <a:pt x="4417162" y="6183312"/>
                </a:lnTo>
                <a:lnTo>
                  <a:pt x="4413803" y="6251575"/>
                </a:lnTo>
                <a:lnTo>
                  <a:pt x="4405405" y="6311900"/>
                </a:lnTo>
                <a:lnTo>
                  <a:pt x="4393648" y="6361112"/>
                </a:lnTo>
                <a:lnTo>
                  <a:pt x="4378531" y="6407150"/>
                </a:lnTo>
                <a:lnTo>
                  <a:pt x="4361735" y="6448425"/>
                </a:lnTo>
                <a:lnTo>
                  <a:pt x="4343260" y="6488112"/>
                </a:lnTo>
                <a:lnTo>
                  <a:pt x="4324784" y="6523037"/>
                </a:lnTo>
                <a:lnTo>
                  <a:pt x="4304629" y="6561137"/>
                </a:lnTo>
                <a:lnTo>
                  <a:pt x="4284474" y="6597650"/>
                </a:lnTo>
                <a:lnTo>
                  <a:pt x="4267678" y="6640512"/>
                </a:lnTo>
                <a:lnTo>
                  <a:pt x="4250882" y="6683375"/>
                </a:lnTo>
                <a:lnTo>
                  <a:pt x="4240804" y="6735762"/>
                </a:lnTo>
                <a:lnTo>
                  <a:pt x="4232407" y="6791325"/>
                </a:lnTo>
                <a:lnTo>
                  <a:pt x="4227367" y="6858000"/>
                </a:lnTo>
                <a:lnTo>
                  <a:pt x="2310062" y="6858000"/>
                </a:lnTo>
                <a:lnTo>
                  <a:pt x="14437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A7A4B465-FBCC-4CD4-89A1-82992A7B4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272784" cy="6858000"/>
          </a:xfrm>
          <a:custGeom>
            <a:avLst/>
            <a:gdLst>
              <a:gd name="connsiteX0" fmla="*/ 0 w 4272784"/>
              <a:gd name="connsiteY0" fmla="*/ 0 h 6858000"/>
              <a:gd name="connsiteX1" fmla="*/ 4082989 w 4272784"/>
              <a:gd name="connsiteY1" fmla="*/ 0 h 6858000"/>
              <a:gd name="connsiteX2" fmla="*/ 4088029 w 4272784"/>
              <a:gd name="connsiteY2" fmla="*/ 66675 h 6858000"/>
              <a:gd name="connsiteX3" fmla="*/ 4096426 w 4272784"/>
              <a:gd name="connsiteY3" fmla="*/ 122237 h 6858000"/>
              <a:gd name="connsiteX4" fmla="*/ 4106504 w 4272784"/>
              <a:gd name="connsiteY4" fmla="*/ 174625 h 6858000"/>
              <a:gd name="connsiteX5" fmla="*/ 4123300 w 4272784"/>
              <a:gd name="connsiteY5" fmla="*/ 217487 h 6858000"/>
              <a:gd name="connsiteX6" fmla="*/ 4140096 w 4272784"/>
              <a:gd name="connsiteY6" fmla="*/ 260350 h 6858000"/>
              <a:gd name="connsiteX7" fmla="*/ 4160251 w 4272784"/>
              <a:gd name="connsiteY7" fmla="*/ 296862 h 6858000"/>
              <a:gd name="connsiteX8" fmla="*/ 4180406 w 4272784"/>
              <a:gd name="connsiteY8" fmla="*/ 334962 h 6858000"/>
              <a:gd name="connsiteX9" fmla="*/ 4198882 w 4272784"/>
              <a:gd name="connsiteY9" fmla="*/ 369887 h 6858000"/>
              <a:gd name="connsiteX10" fmla="*/ 4217357 w 4272784"/>
              <a:gd name="connsiteY10" fmla="*/ 409575 h 6858000"/>
              <a:gd name="connsiteX11" fmla="*/ 4234153 w 4272784"/>
              <a:gd name="connsiteY11" fmla="*/ 450850 h 6858000"/>
              <a:gd name="connsiteX12" fmla="*/ 4249270 w 4272784"/>
              <a:gd name="connsiteY12" fmla="*/ 496887 h 6858000"/>
              <a:gd name="connsiteX13" fmla="*/ 4261027 w 4272784"/>
              <a:gd name="connsiteY13" fmla="*/ 546100 h 6858000"/>
              <a:gd name="connsiteX14" fmla="*/ 4269425 w 4272784"/>
              <a:gd name="connsiteY14" fmla="*/ 606425 h 6858000"/>
              <a:gd name="connsiteX15" fmla="*/ 4272784 w 4272784"/>
              <a:gd name="connsiteY15" fmla="*/ 673100 h 6858000"/>
              <a:gd name="connsiteX16" fmla="*/ 4269425 w 4272784"/>
              <a:gd name="connsiteY16" fmla="*/ 744537 h 6858000"/>
              <a:gd name="connsiteX17" fmla="*/ 4261027 w 4272784"/>
              <a:gd name="connsiteY17" fmla="*/ 801687 h 6858000"/>
              <a:gd name="connsiteX18" fmla="*/ 4249270 w 4272784"/>
              <a:gd name="connsiteY18" fmla="*/ 854075 h 6858000"/>
              <a:gd name="connsiteX19" fmla="*/ 4234153 w 4272784"/>
              <a:gd name="connsiteY19" fmla="*/ 901700 h 6858000"/>
              <a:gd name="connsiteX20" fmla="*/ 4217357 w 4272784"/>
              <a:gd name="connsiteY20" fmla="*/ 942975 h 6858000"/>
              <a:gd name="connsiteX21" fmla="*/ 4197202 w 4272784"/>
              <a:gd name="connsiteY21" fmla="*/ 981075 h 6858000"/>
              <a:gd name="connsiteX22" fmla="*/ 4177047 w 4272784"/>
              <a:gd name="connsiteY22" fmla="*/ 1017587 h 6858000"/>
              <a:gd name="connsiteX23" fmla="*/ 4156892 w 4272784"/>
              <a:gd name="connsiteY23" fmla="*/ 1055687 h 6858000"/>
              <a:gd name="connsiteX24" fmla="*/ 4138416 w 4272784"/>
              <a:gd name="connsiteY24" fmla="*/ 1095375 h 6858000"/>
              <a:gd name="connsiteX25" fmla="*/ 4119940 w 4272784"/>
              <a:gd name="connsiteY25" fmla="*/ 1136650 h 6858000"/>
              <a:gd name="connsiteX26" fmla="*/ 4104825 w 4272784"/>
              <a:gd name="connsiteY26" fmla="*/ 1182687 h 6858000"/>
              <a:gd name="connsiteX27" fmla="*/ 4094747 w 4272784"/>
              <a:gd name="connsiteY27" fmla="*/ 1235075 h 6858000"/>
              <a:gd name="connsiteX28" fmla="*/ 4084669 w 4272784"/>
              <a:gd name="connsiteY28" fmla="*/ 1295400 h 6858000"/>
              <a:gd name="connsiteX29" fmla="*/ 4082989 w 4272784"/>
              <a:gd name="connsiteY29" fmla="*/ 1363662 h 6858000"/>
              <a:gd name="connsiteX30" fmla="*/ 4084669 w 4272784"/>
              <a:gd name="connsiteY30" fmla="*/ 1431925 h 6858000"/>
              <a:gd name="connsiteX31" fmla="*/ 4094747 w 4272784"/>
              <a:gd name="connsiteY31" fmla="*/ 1492250 h 6858000"/>
              <a:gd name="connsiteX32" fmla="*/ 4104825 w 4272784"/>
              <a:gd name="connsiteY32" fmla="*/ 1544637 h 6858000"/>
              <a:gd name="connsiteX33" fmla="*/ 4119940 w 4272784"/>
              <a:gd name="connsiteY33" fmla="*/ 1589087 h 6858000"/>
              <a:gd name="connsiteX34" fmla="*/ 4138416 w 4272784"/>
              <a:gd name="connsiteY34" fmla="*/ 1631950 h 6858000"/>
              <a:gd name="connsiteX35" fmla="*/ 4156892 w 4272784"/>
              <a:gd name="connsiteY35" fmla="*/ 1671637 h 6858000"/>
              <a:gd name="connsiteX36" fmla="*/ 4177047 w 4272784"/>
              <a:gd name="connsiteY36" fmla="*/ 1708150 h 6858000"/>
              <a:gd name="connsiteX37" fmla="*/ 4197202 w 4272784"/>
              <a:gd name="connsiteY37" fmla="*/ 1743075 h 6858000"/>
              <a:gd name="connsiteX38" fmla="*/ 4217357 w 4272784"/>
              <a:gd name="connsiteY38" fmla="*/ 1782762 h 6858000"/>
              <a:gd name="connsiteX39" fmla="*/ 4234153 w 4272784"/>
              <a:gd name="connsiteY39" fmla="*/ 1824037 h 6858000"/>
              <a:gd name="connsiteX40" fmla="*/ 4249270 w 4272784"/>
              <a:gd name="connsiteY40" fmla="*/ 1870075 h 6858000"/>
              <a:gd name="connsiteX41" fmla="*/ 4261027 w 4272784"/>
              <a:gd name="connsiteY41" fmla="*/ 1922462 h 6858000"/>
              <a:gd name="connsiteX42" fmla="*/ 4269425 w 4272784"/>
              <a:gd name="connsiteY42" fmla="*/ 1982787 h 6858000"/>
              <a:gd name="connsiteX43" fmla="*/ 4272784 w 4272784"/>
              <a:gd name="connsiteY43" fmla="*/ 2051050 h 6858000"/>
              <a:gd name="connsiteX44" fmla="*/ 4269425 w 4272784"/>
              <a:gd name="connsiteY44" fmla="*/ 2119312 h 6858000"/>
              <a:gd name="connsiteX45" fmla="*/ 4261027 w 4272784"/>
              <a:gd name="connsiteY45" fmla="*/ 2179637 h 6858000"/>
              <a:gd name="connsiteX46" fmla="*/ 4249270 w 4272784"/>
              <a:gd name="connsiteY46" fmla="*/ 2232025 h 6858000"/>
              <a:gd name="connsiteX47" fmla="*/ 4234153 w 4272784"/>
              <a:gd name="connsiteY47" fmla="*/ 2278062 h 6858000"/>
              <a:gd name="connsiteX48" fmla="*/ 4217357 w 4272784"/>
              <a:gd name="connsiteY48" fmla="*/ 2319337 h 6858000"/>
              <a:gd name="connsiteX49" fmla="*/ 4197202 w 4272784"/>
              <a:gd name="connsiteY49" fmla="*/ 2359025 h 6858000"/>
              <a:gd name="connsiteX50" fmla="*/ 4177047 w 4272784"/>
              <a:gd name="connsiteY50" fmla="*/ 2395537 h 6858000"/>
              <a:gd name="connsiteX51" fmla="*/ 4156892 w 4272784"/>
              <a:gd name="connsiteY51" fmla="*/ 2433637 h 6858000"/>
              <a:gd name="connsiteX52" fmla="*/ 4138416 w 4272784"/>
              <a:gd name="connsiteY52" fmla="*/ 2471737 h 6858000"/>
              <a:gd name="connsiteX53" fmla="*/ 4119940 w 4272784"/>
              <a:gd name="connsiteY53" fmla="*/ 2513012 h 6858000"/>
              <a:gd name="connsiteX54" fmla="*/ 4104825 w 4272784"/>
              <a:gd name="connsiteY54" fmla="*/ 2560637 h 6858000"/>
              <a:gd name="connsiteX55" fmla="*/ 4094747 w 4272784"/>
              <a:gd name="connsiteY55" fmla="*/ 2613025 h 6858000"/>
              <a:gd name="connsiteX56" fmla="*/ 4084669 w 4272784"/>
              <a:gd name="connsiteY56" fmla="*/ 2671762 h 6858000"/>
              <a:gd name="connsiteX57" fmla="*/ 4082989 w 4272784"/>
              <a:gd name="connsiteY57" fmla="*/ 2741612 h 6858000"/>
              <a:gd name="connsiteX58" fmla="*/ 4084669 w 4272784"/>
              <a:gd name="connsiteY58" fmla="*/ 2809875 h 6858000"/>
              <a:gd name="connsiteX59" fmla="*/ 4094747 w 4272784"/>
              <a:gd name="connsiteY59" fmla="*/ 2868612 h 6858000"/>
              <a:gd name="connsiteX60" fmla="*/ 4104825 w 4272784"/>
              <a:gd name="connsiteY60" fmla="*/ 2922587 h 6858000"/>
              <a:gd name="connsiteX61" fmla="*/ 4119940 w 4272784"/>
              <a:gd name="connsiteY61" fmla="*/ 2967037 h 6858000"/>
              <a:gd name="connsiteX62" fmla="*/ 4138416 w 4272784"/>
              <a:gd name="connsiteY62" fmla="*/ 3009900 h 6858000"/>
              <a:gd name="connsiteX63" fmla="*/ 4156892 w 4272784"/>
              <a:gd name="connsiteY63" fmla="*/ 3046412 h 6858000"/>
              <a:gd name="connsiteX64" fmla="*/ 4177047 w 4272784"/>
              <a:gd name="connsiteY64" fmla="*/ 3084512 h 6858000"/>
              <a:gd name="connsiteX65" fmla="*/ 4197202 w 4272784"/>
              <a:gd name="connsiteY65" fmla="*/ 3121025 h 6858000"/>
              <a:gd name="connsiteX66" fmla="*/ 4217357 w 4272784"/>
              <a:gd name="connsiteY66" fmla="*/ 3160712 h 6858000"/>
              <a:gd name="connsiteX67" fmla="*/ 4234153 w 4272784"/>
              <a:gd name="connsiteY67" fmla="*/ 3201987 h 6858000"/>
              <a:gd name="connsiteX68" fmla="*/ 4249270 w 4272784"/>
              <a:gd name="connsiteY68" fmla="*/ 3248025 h 6858000"/>
              <a:gd name="connsiteX69" fmla="*/ 4261027 w 4272784"/>
              <a:gd name="connsiteY69" fmla="*/ 3300412 h 6858000"/>
              <a:gd name="connsiteX70" fmla="*/ 4269425 w 4272784"/>
              <a:gd name="connsiteY70" fmla="*/ 3360737 h 6858000"/>
              <a:gd name="connsiteX71" fmla="*/ 4272784 w 4272784"/>
              <a:gd name="connsiteY71" fmla="*/ 3427412 h 6858000"/>
              <a:gd name="connsiteX72" fmla="*/ 4269425 w 4272784"/>
              <a:gd name="connsiteY72" fmla="*/ 3497262 h 6858000"/>
              <a:gd name="connsiteX73" fmla="*/ 4261027 w 4272784"/>
              <a:gd name="connsiteY73" fmla="*/ 3557587 h 6858000"/>
              <a:gd name="connsiteX74" fmla="*/ 4249270 w 4272784"/>
              <a:gd name="connsiteY74" fmla="*/ 3609975 h 6858000"/>
              <a:gd name="connsiteX75" fmla="*/ 4234153 w 4272784"/>
              <a:gd name="connsiteY75" fmla="*/ 3656012 h 6858000"/>
              <a:gd name="connsiteX76" fmla="*/ 4217357 w 4272784"/>
              <a:gd name="connsiteY76" fmla="*/ 3697287 h 6858000"/>
              <a:gd name="connsiteX77" fmla="*/ 4197202 w 4272784"/>
              <a:gd name="connsiteY77" fmla="*/ 3736975 h 6858000"/>
              <a:gd name="connsiteX78" fmla="*/ 4156892 w 4272784"/>
              <a:gd name="connsiteY78" fmla="*/ 3811587 h 6858000"/>
              <a:gd name="connsiteX79" fmla="*/ 4138416 w 4272784"/>
              <a:gd name="connsiteY79" fmla="*/ 3848100 h 6858000"/>
              <a:gd name="connsiteX80" fmla="*/ 4119940 w 4272784"/>
              <a:gd name="connsiteY80" fmla="*/ 3890962 h 6858000"/>
              <a:gd name="connsiteX81" fmla="*/ 4104825 w 4272784"/>
              <a:gd name="connsiteY81" fmla="*/ 3935412 h 6858000"/>
              <a:gd name="connsiteX82" fmla="*/ 4094747 w 4272784"/>
              <a:gd name="connsiteY82" fmla="*/ 3987800 h 6858000"/>
              <a:gd name="connsiteX83" fmla="*/ 4084669 w 4272784"/>
              <a:gd name="connsiteY83" fmla="*/ 4048125 h 6858000"/>
              <a:gd name="connsiteX84" fmla="*/ 4082989 w 4272784"/>
              <a:gd name="connsiteY84" fmla="*/ 4116387 h 6858000"/>
              <a:gd name="connsiteX85" fmla="*/ 4084669 w 4272784"/>
              <a:gd name="connsiteY85" fmla="*/ 4186237 h 6858000"/>
              <a:gd name="connsiteX86" fmla="*/ 4094747 w 4272784"/>
              <a:gd name="connsiteY86" fmla="*/ 4244975 h 6858000"/>
              <a:gd name="connsiteX87" fmla="*/ 4104825 w 4272784"/>
              <a:gd name="connsiteY87" fmla="*/ 4297362 h 6858000"/>
              <a:gd name="connsiteX88" fmla="*/ 4119940 w 4272784"/>
              <a:gd name="connsiteY88" fmla="*/ 4343400 h 6858000"/>
              <a:gd name="connsiteX89" fmla="*/ 4138416 w 4272784"/>
              <a:gd name="connsiteY89" fmla="*/ 4386262 h 6858000"/>
              <a:gd name="connsiteX90" fmla="*/ 4156892 w 4272784"/>
              <a:gd name="connsiteY90" fmla="*/ 4424362 h 6858000"/>
              <a:gd name="connsiteX91" fmla="*/ 4197202 w 4272784"/>
              <a:gd name="connsiteY91" fmla="*/ 4498975 h 6858000"/>
              <a:gd name="connsiteX92" fmla="*/ 4217357 w 4272784"/>
              <a:gd name="connsiteY92" fmla="*/ 4537075 h 6858000"/>
              <a:gd name="connsiteX93" fmla="*/ 4234153 w 4272784"/>
              <a:gd name="connsiteY93" fmla="*/ 4579937 h 6858000"/>
              <a:gd name="connsiteX94" fmla="*/ 4249270 w 4272784"/>
              <a:gd name="connsiteY94" fmla="*/ 4625975 h 6858000"/>
              <a:gd name="connsiteX95" fmla="*/ 4261027 w 4272784"/>
              <a:gd name="connsiteY95" fmla="*/ 4678362 h 6858000"/>
              <a:gd name="connsiteX96" fmla="*/ 4269425 w 4272784"/>
              <a:gd name="connsiteY96" fmla="*/ 4738687 h 6858000"/>
              <a:gd name="connsiteX97" fmla="*/ 4272784 w 4272784"/>
              <a:gd name="connsiteY97" fmla="*/ 4806950 h 6858000"/>
              <a:gd name="connsiteX98" fmla="*/ 4269425 w 4272784"/>
              <a:gd name="connsiteY98" fmla="*/ 4875212 h 6858000"/>
              <a:gd name="connsiteX99" fmla="*/ 4261027 w 4272784"/>
              <a:gd name="connsiteY99" fmla="*/ 4935537 h 6858000"/>
              <a:gd name="connsiteX100" fmla="*/ 4249270 w 4272784"/>
              <a:gd name="connsiteY100" fmla="*/ 4987925 h 6858000"/>
              <a:gd name="connsiteX101" fmla="*/ 4234153 w 4272784"/>
              <a:gd name="connsiteY101" fmla="*/ 5033962 h 6858000"/>
              <a:gd name="connsiteX102" fmla="*/ 4217357 w 4272784"/>
              <a:gd name="connsiteY102" fmla="*/ 5075237 h 6858000"/>
              <a:gd name="connsiteX103" fmla="*/ 4197202 w 4272784"/>
              <a:gd name="connsiteY103" fmla="*/ 5114925 h 6858000"/>
              <a:gd name="connsiteX104" fmla="*/ 4177047 w 4272784"/>
              <a:gd name="connsiteY104" fmla="*/ 5149850 h 6858000"/>
              <a:gd name="connsiteX105" fmla="*/ 4156892 w 4272784"/>
              <a:gd name="connsiteY105" fmla="*/ 5186362 h 6858000"/>
              <a:gd name="connsiteX106" fmla="*/ 4138416 w 4272784"/>
              <a:gd name="connsiteY106" fmla="*/ 5226050 h 6858000"/>
              <a:gd name="connsiteX107" fmla="*/ 4119940 w 4272784"/>
              <a:gd name="connsiteY107" fmla="*/ 5268912 h 6858000"/>
              <a:gd name="connsiteX108" fmla="*/ 4104825 w 4272784"/>
              <a:gd name="connsiteY108" fmla="*/ 5313362 h 6858000"/>
              <a:gd name="connsiteX109" fmla="*/ 4094747 w 4272784"/>
              <a:gd name="connsiteY109" fmla="*/ 5365750 h 6858000"/>
              <a:gd name="connsiteX110" fmla="*/ 4084669 w 4272784"/>
              <a:gd name="connsiteY110" fmla="*/ 5426075 h 6858000"/>
              <a:gd name="connsiteX111" fmla="*/ 4082989 w 4272784"/>
              <a:gd name="connsiteY111" fmla="*/ 5494337 h 6858000"/>
              <a:gd name="connsiteX112" fmla="*/ 4084669 w 4272784"/>
              <a:gd name="connsiteY112" fmla="*/ 5562600 h 6858000"/>
              <a:gd name="connsiteX113" fmla="*/ 4094747 w 4272784"/>
              <a:gd name="connsiteY113" fmla="*/ 5622925 h 6858000"/>
              <a:gd name="connsiteX114" fmla="*/ 4104825 w 4272784"/>
              <a:gd name="connsiteY114" fmla="*/ 5675312 h 6858000"/>
              <a:gd name="connsiteX115" fmla="*/ 4119940 w 4272784"/>
              <a:gd name="connsiteY115" fmla="*/ 5721350 h 6858000"/>
              <a:gd name="connsiteX116" fmla="*/ 4138416 w 4272784"/>
              <a:gd name="connsiteY116" fmla="*/ 5762625 h 6858000"/>
              <a:gd name="connsiteX117" fmla="*/ 4156892 w 4272784"/>
              <a:gd name="connsiteY117" fmla="*/ 5802312 h 6858000"/>
              <a:gd name="connsiteX118" fmla="*/ 4177047 w 4272784"/>
              <a:gd name="connsiteY118" fmla="*/ 5840412 h 6858000"/>
              <a:gd name="connsiteX119" fmla="*/ 4197202 w 4272784"/>
              <a:gd name="connsiteY119" fmla="*/ 5876925 h 6858000"/>
              <a:gd name="connsiteX120" fmla="*/ 4217357 w 4272784"/>
              <a:gd name="connsiteY120" fmla="*/ 5915025 h 6858000"/>
              <a:gd name="connsiteX121" fmla="*/ 4234153 w 4272784"/>
              <a:gd name="connsiteY121" fmla="*/ 5956300 h 6858000"/>
              <a:gd name="connsiteX122" fmla="*/ 4249270 w 4272784"/>
              <a:gd name="connsiteY122" fmla="*/ 6003925 h 6858000"/>
              <a:gd name="connsiteX123" fmla="*/ 4261027 w 4272784"/>
              <a:gd name="connsiteY123" fmla="*/ 6056312 h 6858000"/>
              <a:gd name="connsiteX124" fmla="*/ 4269425 w 4272784"/>
              <a:gd name="connsiteY124" fmla="*/ 6113462 h 6858000"/>
              <a:gd name="connsiteX125" fmla="*/ 4272784 w 4272784"/>
              <a:gd name="connsiteY125" fmla="*/ 6183312 h 6858000"/>
              <a:gd name="connsiteX126" fmla="*/ 4269425 w 4272784"/>
              <a:gd name="connsiteY126" fmla="*/ 6251575 h 6858000"/>
              <a:gd name="connsiteX127" fmla="*/ 4261027 w 4272784"/>
              <a:gd name="connsiteY127" fmla="*/ 6311900 h 6858000"/>
              <a:gd name="connsiteX128" fmla="*/ 4249270 w 4272784"/>
              <a:gd name="connsiteY128" fmla="*/ 6361112 h 6858000"/>
              <a:gd name="connsiteX129" fmla="*/ 4234153 w 4272784"/>
              <a:gd name="connsiteY129" fmla="*/ 6407150 h 6858000"/>
              <a:gd name="connsiteX130" fmla="*/ 4217357 w 4272784"/>
              <a:gd name="connsiteY130" fmla="*/ 6448425 h 6858000"/>
              <a:gd name="connsiteX131" fmla="*/ 4198882 w 4272784"/>
              <a:gd name="connsiteY131" fmla="*/ 6488112 h 6858000"/>
              <a:gd name="connsiteX132" fmla="*/ 4180406 w 4272784"/>
              <a:gd name="connsiteY132" fmla="*/ 6523037 h 6858000"/>
              <a:gd name="connsiteX133" fmla="*/ 4160251 w 4272784"/>
              <a:gd name="connsiteY133" fmla="*/ 6561137 h 6858000"/>
              <a:gd name="connsiteX134" fmla="*/ 4140096 w 4272784"/>
              <a:gd name="connsiteY134" fmla="*/ 6597650 h 6858000"/>
              <a:gd name="connsiteX135" fmla="*/ 4123300 w 4272784"/>
              <a:gd name="connsiteY135" fmla="*/ 6640512 h 6858000"/>
              <a:gd name="connsiteX136" fmla="*/ 4106504 w 4272784"/>
              <a:gd name="connsiteY136" fmla="*/ 6683375 h 6858000"/>
              <a:gd name="connsiteX137" fmla="*/ 4096426 w 4272784"/>
              <a:gd name="connsiteY137" fmla="*/ 6735762 h 6858000"/>
              <a:gd name="connsiteX138" fmla="*/ 4088029 w 4272784"/>
              <a:gd name="connsiteY138" fmla="*/ 6791325 h 6858000"/>
              <a:gd name="connsiteX139" fmla="*/ 4082989 w 4272784"/>
              <a:gd name="connsiteY139" fmla="*/ 6858000 h 6858000"/>
              <a:gd name="connsiteX140" fmla="*/ 0 w 4272784"/>
              <a:gd name="connsiteY14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4272784" h="6858000">
                <a:moveTo>
                  <a:pt x="0" y="0"/>
                </a:moveTo>
                <a:lnTo>
                  <a:pt x="4082989" y="0"/>
                </a:lnTo>
                <a:lnTo>
                  <a:pt x="4088029" y="66675"/>
                </a:lnTo>
                <a:lnTo>
                  <a:pt x="4096426" y="122237"/>
                </a:lnTo>
                <a:lnTo>
                  <a:pt x="4106504" y="174625"/>
                </a:lnTo>
                <a:lnTo>
                  <a:pt x="4123300" y="217487"/>
                </a:lnTo>
                <a:lnTo>
                  <a:pt x="4140096" y="260350"/>
                </a:lnTo>
                <a:lnTo>
                  <a:pt x="4160251" y="296862"/>
                </a:lnTo>
                <a:lnTo>
                  <a:pt x="4180406" y="334962"/>
                </a:lnTo>
                <a:lnTo>
                  <a:pt x="4198882" y="369887"/>
                </a:lnTo>
                <a:lnTo>
                  <a:pt x="4217357" y="409575"/>
                </a:lnTo>
                <a:lnTo>
                  <a:pt x="4234153" y="450850"/>
                </a:lnTo>
                <a:lnTo>
                  <a:pt x="4249270" y="496887"/>
                </a:lnTo>
                <a:lnTo>
                  <a:pt x="4261027" y="546100"/>
                </a:lnTo>
                <a:lnTo>
                  <a:pt x="4269425" y="606425"/>
                </a:lnTo>
                <a:lnTo>
                  <a:pt x="4272784" y="673100"/>
                </a:lnTo>
                <a:lnTo>
                  <a:pt x="4269425" y="744537"/>
                </a:lnTo>
                <a:lnTo>
                  <a:pt x="4261027" y="801687"/>
                </a:lnTo>
                <a:lnTo>
                  <a:pt x="4249270" y="854075"/>
                </a:lnTo>
                <a:lnTo>
                  <a:pt x="4234153" y="901700"/>
                </a:lnTo>
                <a:lnTo>
                  <a:pt x="4217357" y="942975"/>
                </a:lnTo>
                <a:lnTo>
                  <a:pt x="4197202" y="981075"/>
                </a:lnTo>
                <a:lnTo>
                  <a:pt x="4177047" y="1017587"/>
                </a:lnTo>
                <a:lnTo>
                  <a:pt x="4156892" y="1055687"/>
                </a:lnTo>
                <a:lnTo>
                  <a:pt x="4138416" y="1095375"/>
                </a:lnTo>
                <a:lnTo>
                  <a:pt x="4119940" y="1136650"/>
                </a:lnTo>
                <a:lnTo>
                  <a:pt x="4104825" y="1182687"/>
                </a:lnTo>
                <a:lnTo>
                  <a:pt x="4094747" y="1235075"/>
                </a:lnTo>
                <a:lnTo>
                  <a:pt x="4084669" y="1295400"/>
                </a:lnTo>
                <a:lnTo>
                  <a:pt x="4082989" y="1363662"/>
                </a:lnTo>
                <a:lnTo>
                  <a:pt x="4084669" y="1431925"/>
                </a:lnTo>
                <a:lnTo>
                  <a:pt x="4094747" y="1492250"/>
                </a:lnTo>
                <a:lnTo>
                  <a:pt x="4104825" y="1544637"/>
                </a:lnTo>
                <a:lnTo>
                  <a:pt x="4119940" y="1589087"/>
                </a:lnTo>
                <a:lnTo>
                  <a:pt x="4138416" y="1631950"/>
                </a:lnTo>
                <a:lnTo>
                  <a:pt x="4156892" y="1671637"/>
                </a:lnTo>
                <a:lnTo>
                  <a:pt x="4177047" y="1708150"/>
                </a:lnTo>
                <a:lnTo>
                  <a:pt x="4197202" y="1743075"/>
                </a:lnTo>
                <a:lnTo>
                  <a:pt x="4217357" y="1782762"/>
                </a:lnTo>
                <a:lnTo>
                  <a:pt x="4234153" y="1824037"/>
                </a:lnTo>
                <a:lnTo>
                  <a:pt x="4249270" y="1870075"/>
                </a:lnTo>
                <a:lnTo>
                  <a:pt x="4261027" y="1922462"/>
                </a:lnTo>
                <a:lnTo>
                  <a:pt x="4269425" y="1982787"/>
                </a:lnTo>
                <a:lnTo>
                  <a:pt x="4272784" y="2051050"/>
                </a:lnTo>
                <a:lnTo>
                  <a:pt x="4269425" y="2119312"/>
                </a:lnTo>
                <a:lnTo>
                  <a:pt x="4261027" y="2179637"/>
                </a:lnTo>
                <a:lnTo>
                  <a:pt x="4249270" y="2232025"/>
                </a:lnTo>
                <a:lnTo>
                  <a:pt x="4234153" y="2278062"/>
                </a:lnTo>
                <a:lnTo>
                  <a:pt x="4217357" y="2319337"/>
                </a:lnTo>
                <a:lnTo>
                  <a:pt x="4197202" y="2359025"/>
                </a:lnTo>
                <a:lnTo>
                  <a:pt x="4177047" y="2395537"/>
                </a:lnTo>
                <a:lnTo>
                  <a:pt x="4156892" y="2433637"/>
                </a:lnTo>
                <a:lnTo>
                  <a:pt x="4138416" y="2471737"/>
                </a:lnTo>
                <a:lnTo>
                  <a:pt x="4119940" y="2513012"/>
                </a:lnTo>
                <a:lnTo>
                  <a:pt x="4104825" y="2560637"/>
                </a:lnTo>
                <a:lnTo>
                  <a:pt x="4094747" y="2613025"/>
                </a:lnTo>
                <a:lnTo>
                  <a:pt x="4084669" y="2671762"/>
                </a:lnTo>
                <a:lnTo>
                  <a:pt x="4082989" y="2741612"/>
                </a:lnTo>
                <a:lnTo>
                  <a:pt x="4084669" y="2809875"/>
                </a:lnTo>
                <a:lnTo>
                  <a:pt x="4094747" y="2868612"/>
                </a:lnTo>
                <a:lnTo>
                  <a:pt x="4104825" y="2922587"/>
                </a:lnTo>
                <a:lnTo>
                  <a:pt x="4119940" y="2967037"/>
                </a:lnTo>
                <a:lnTo>
                  <a:pt x="4138416" y="3009900"/>
                </a:lnTo>
                <a:lnTo>
                  <a:pt x="4156892" y="3046412"/>
                </a:lnTo>
                <a:lnTo>
                  <a:pt x="4177047" y="3084512"/>
                </a:lnTo>
                <a:lnTo>
                  <a:pt x="4197202" y="3121025"/>
                </a:lnTo>
                <a:lnTo>
                  <a:pt x="4217357" y="3160712"/>
                </a:lnTo>
                <a:lnTo>
                  <a:pt x="4234153" y="3201987"/>
                </a:lnTo>
                <a:lnTo>
                  <a:pt x="4249270" y="3248025"/>
                </a:lnTo>
                <a:lnTo>
                  <a:pt x="4261027" y="3300412"/>
                </a:lnTo>
                <a:lnTo>
                  <a:pt x="4269425" y="3360737"/>
                </a:lnTo>
                <a:lnTo>
                  <a:pt x="4272784" y="3427412"/>
                </a:lnTo>
                <a:lnTo>
                  <a:pt x="4269425" y="3497262"/>
                </a:lnTo>
                <a:lnTo>
                  <a:pt x="4261027" y="3557587"/>
                </a:lnTo>
                <a:lnTo>
                  <a:pt x="4249270" y="3609975"/>
                </a:lnTo>
                <a:lnTo>
                  <a:pt x="4234153" y="3656012"/>
                </a:lnTo>
                <a:lnTo>
                  <a:pt x="4217357" y="3697287"/>
                </a:lnTo>
                <a:lnTo>
                  <a:pt x="4197202" y="3736975"/>
                </a:lnTo>
                <a:lnTo>
                  <a:pt x="4156892" y="3811587"/>
                </a:lnTo>
                <a:lnTo>
                  <a:pt x="4138416" y="3848100"/>
                </a:lnTo>
                <a:lnTo>
                  <a:pt x="4119940" y="3890962"/>
                </a:lnTo>
                <a:lnTo>
                  <a:pt x="4104825" y="3935412"/>
                </a:lnTo>
                <a:lnTo>
                  <a:pt x="4094747" y="3987800"/>
                </a:lnTo>
                <a:lnTo>
                  <a:pt x="4084669" y="4048125"/>
                </a:lnTo>
                <a:lnTo>
                  <a:pt x="4082989" y="4116387"/>
                </a:lnTo>
                <a:lnTo>
                  <a:pt x="4084669" y="4186237"/>
                </a:lnTo>
                <a:lnTo>
                  <a:pt x="4094747" y="4244975"/>
                </a:lnTo>
                <a:lnTo>
                  <a:pt x="4104825" y="4297362"/>
                </a:lnTo>
                <a:lnTo>
                  <a:pt x="4119940" y="4343400"/>
                </a:lnTo>
                <a:lnTo>
                  <a:pt x="4138416" y="4386262"/>
                </a:lnTo>
                <a:lnTo>
                  <a:pt x="4156892" y="4424362"/>
                </a:lnTo>
                <a:lnTo>
                  <a:pt x="4197202" y="4498975"/>
                </a:lnTo>
                <a:lnTo>
                  <a:pt x="4217357" y="4537075"/>
                </a:lnTo>
                <a:lnTo>
                  <a:pt x="4234153" y="4579937"/>
                </a:lnTo>
                <a:lnTo>
                  <a:pt x="4249270" y="4625975"/>
                </a:lnTo>
                <a:lnTo>
                  <a:pt x="4261027" y="4678362"/>
                </a:lnTo>
                <a:lnTo>
                  <a:pt x="4269425" y="4738687"/>
                </a:lnTo>
                <a:lnTo>
                  <a:pt x="4272784" y="4806950"/>
                </a:lnTo>
                <a:lnTo>
                  <a:pt x="4269425" y="4875212"/>
                </a:lnTo>
                <a:lnTo>
                  <a:pt x="4261027" y="4935537"/>
                </a:lnTo>
                <a:lnTo>
                  <a:pt x="4249270" y="4987925"/>
                </a:lnTo>
                <a:lnTo>
                  <a:pt x="4234153" y="5033962"/>
                </a:lnTo>
                <a:lnTo>
                  <a:pt x="4217357" y="5075237"/>
                </a:lnTo>
                <a:lnTo>
                  <a:pt x="4197202" y="5114925"/>
                </a:lnTo>
                <a:lnTo>
                  <a:pt x="4177047" y="5149850"/>
                </a:lnTo>
                <a:lnTo>
                  <a:pt x="4156892" y="5186362"/>
                </a:lnTo>
                <a:lnTo>
                  <a:pt x="4138416" y="5226050"/>
                </a:lnTo>
                <a:lnTo>
                  <a:pt x="4119940" y="5268912"/>
                </a:lnTo>
                <a:lnTo>
                  <a:pt x="4104825" y="5313362"/>
                </a:lnTo>
                <a:lnTo>
                  <a:pt x="4094747" y="5365750"/>
                </a:lnTo>
                <a:lnTo>
                  <a:pt x="4084669" y="5426075"/>
                </a:lnTo>
                <a:lnTo>
                  <a:pt x="4082989" y="5494337"/>
                </a:lnTo>
                <a:lnTo>
                  <a:pt x="4084669" y="5562600"/>
                </a:lnTo>
                <a:lnTo>
                  <a:pt x="4094747" y="5622925"/>
                </a:lnTo>
                <a:lnTo>
                  <a:pt x="4104825" y="5675312"/>
                </a:lnTo>
                <a:lnTo>
                  <a:pt x="4119940" y="5721350"/>
                </a:lnTo>
                <a:lnTo>
                  <a:pt x="4138416" y="5762625"/>
                </a:lnTo>
                <a:lnTo>
                  <a:pt x="4156892" y="5802312"/>
                </a:lnTo>
                <a:lnTo>
                  <a:pt x="4177047" y="5840412"/>
                </a:lnTo>
                <a:lnTo>
                  <a:pt x="4197202" y="5876925"/>
                </a:lnTo>
                <a:lnTo>
                  <a:pt x="4217357" y="5915025"/>
                </a:lnTo>
                <a:lnTo>
                  <a:pt x="4234153" y="5956300"/>
                </a:lnTo>
                <a:lnTo>
                  <a:pt x="4249270" y="6003925"/>
                </a:lnTo>
                <a:lnTo>
                  <a:pt x="4261027" y="6056312"/>
                </a:lnTo>
                <a:lnTo>
                  <a:pt x="4269425" y="6113462"/>
                </a:lnTo>
                <a:lnTo>
                  <a:pt x="4272784" y="6183312"/>
                </a:lnTo>
                <a:lnTo>
                  <a:pt x="4269425" y="6251575"/>
                </a:lnTo>
                <a:lnTo>
                  <a:pt x="4261027" y="6311900"/>
                </a:lnTo>
                <a:lnTo>
                  <a:pt x="4249270" y="6361112"/>
                </a:lnTo>
                <a:lnTo>
                  <a:pt x="4234153" y="6407150"/>
                </a:lnTo>
                <a:lnTo>
                  <a:pt x="4217357" y="6448425"/>
                </a:lnTo>
                <a:lnTo>
                  <a:pt x="4198882" y="6488112"/>
                </a:lnTo>
                <a:lnTo>
                  <a:pt x="4180406" y="6523037"/>
                </a:lnTo>
                <a:lnTo>
                  <a:pt x="4160251" y="6561137"/>
                </a:lnTo>
                <a:lnTo>
                  <a:pt x="4140096" y="6597650"/>
                </a:lnTo>
                <a:lnTo>
                  <a:pt x="4123300" y="6640512"/>
                </a:lnTo>
                <a:lnTo>
                  <a:pt x="4106504" y="6683375"/>
                </a:lnTo>
                <a:lnTo>
                  <a:pt x="4096426" y="6735762"/>
                </a:lnTo>
                <a:lnTo>
                  <a:pt x="4088029" y="6791325"/>
                </a:lnTo>
                <a:lnTo>
                  <a:pt x="4082989" y="6858000"/>
                </a:lnTo>
                <a:lnTo>
                  <a:pt x="0" y="6858000"/>
                </a:lnTo>
                <a:close/>
              </a:path>
            </a:pathLst>
          </a:custGeom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09E572F-9CDC-4214-9D42-FF00176495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17162" cy="6858000"/>
          </a:xfrm>
          <a:custGeom>
            <a:avLst/>
            <a:gdLst>
              <a:gd name="connsiteX0" fmla="*/ 4417162 w 4417162"/>
              <a:gd name="connsiteY0" fmla="*/ 0 h 6858000"/>
              <a:gd name="connsiteX1" fmla="*/ 334174 w 4417162"/>
              <a:gd name="connsiteY1" fmla="*/ 0 h 6858000"/>
              <a:gd name="connsiteX2" fmla="*/ 334173 w 4417162"/>
              <a:gd name="connsiteY2" fmla="*/ 0 h 6858000"/>
              <a:gd name="connsiteX3" fmla="*/ 189795 w 4417162"/>
              <a:gd name="connsiteY3" fmla="*/ 0 h 6858000"/>
              <a:gd name="connsiteX4" fmla="*/ 184756 w 4417162"/>
              <a:gd name="connsiteY4" fmla="*/ 66675 h 6858000"/>
              <a:gd name="connsiteX5" fmla="*/ 176358 w 4417162"/>
              <a:gd name="connsiteY5" fmla="*/ 122237 h 6858000"/>
              <a:gd name="connsiteX6" fmla="*/ 166281 w 4417162"/>
              <a:gd name="connsiteY6" fmla="*/ 174625 h 6858000"/>
              <a:gd name="connsiteX7" fmla="*/ 149485 w 4417162"/>
              <a:gd name="connsiteY7" fmla="*/ 217487 h 6858000"/>
              <a:gd name="connsiteX8" fmla="*/ 132689 w 4417162"/>
              <a:gd name="connsiteY8" fmla="*/ 260350 h 6858000"/>
              <a:gd name="connsiteX9" fmla="*/ 112534 w 4417162"/>
              <a:gd name="connsiteY9" fmla="*/ 296862 h 6858000"/>
              <a:gd name="connsiteX10" fmla="*/ 92379 w 4417162"/>
              <a:gd name="connsiteY10" fmla="*/ 334962 h 6858000"/>
              <a:gd name="connsiteX11" fmla="*/ 73903 w 4417162"/>
              <a:gd name="connsiteY11" fmla="*/ 369887 h 6858000"/>
              <a:gd name="connsiteX12" fmla="*/ 55427 w 4417162"/>
              <a:gd name="connsiteY12" fmla="*/ 409575 h 6858000"/>
              <a:gd name="connsiteX13" fmla="*/ 38632 w 4417162"/>
              <a:gd name="connsiteY13" fmla="*/ 450850 h 6858000"/>
              <a:gd name="connsiteX14" fmla="*/ 23515 w 4417162"/>
              <a:gd name="connsiteY14" fmla="*/ 496887 h 6858000"/>
              <a:gd name="connsiteX15" fmla="*/ 11758 w 4417162"/>
              <a:gd name="connsiteY15" fmla="*/ 546100 h 6858000"/>
              <a:gd name="connsiteX16" fmla="*/ 3359 w 4417162"/>
              <a:gd name="connsiteY16" fmla="*/ 606425 h 6858000"/>
              <a:gd name="connsiteX17" fmla="*/ 0 w 4417162"/>
              <a:gd name="connsiteY17" fmla="*/ 673100 h 6858000"/>
              <a:gd name="connsiteX18" fmla="*/ 3359 w 4417162"/>
              <a:gd name="connsiteY18" fmla="*/ 744537 h 6858000"/>
              <a:gd name="connsiteX19" fmla="*/ 11758 w 4417162"/>
              <a:gd name="connsiteY19" fmla="*/ 801687 h 6858000"/>
              <a:gd name="connsiteX20" fmla="*/ 23515 w 4417162"/>
              <a:gd name="connsiteY20" fmla="*/ 854075 h 6858000"/>
              <a:gd name="connsiteX21" fmla="*/ 38632 w 4417162"/>
              <a:gd name="connsiteY21" fmla="*/ 901700 h 6858000"/>
              <a:gd name="connsiteX22" fmla="*/ 55427 w 4417162"/>
              <a:gd name="connsiteY22" fmla="*/ 942975 h 6858000"/>
              <a:gd name="connsiteX23" fmla="*/ 75583 w 4417162"/>
              <a:gd name="connsiteY23" fmla="*/ 981075 h 6858000"/>
              <a:gd name="connsiteX24" fmla="*/ 95738 w 4417162"/>
              <a:gd name="connsiteY24" fmla="*/ 1017587 h 6858000"/>
              <a:gd name="connsiteX25" fmla="*/ 115893 w 4417162"/>
              <a:gd name="connsiteY25" fmla="*/ 1055687 h 6858000"/>
              <a:gd name="connsiteX26" fmla="*/ 134368 w 4417162"/>
              <a:gd name="connsiteY26" fmla="*/ 1095375 h 6858000"/>
              <a:gd name="connsiteX27" fmla="*/ 152844 w 4417162"/>
              <a:gd name="connsiteY27" fmla="*/ 1136650 h 6858000"/>
              <a:gd name="connsiteX28" fmla="*/ 167960 w 4417162"/>
              <a:gd name="connsiteY28" fmla="*/ 1182687 h 6858000"/>
              <a:gd name="connsiteX29" fmla="*/ 178038 w 4417162"/>
              <a:gd name="connsiteY29" fmla="*/ 1235075 h 6858000"/>
              <a:gd name="connsiteX30" fmla="*/ 188115 w 4417162"/>
              <a:gd name="connsiteY30" fmla="*/ 1295400 h 6858000"/>
              <a:gd name="connsiteX31" fmla="*/ 189795 w 4417162"/>
              <a:gd name="connsiteY31" fmla="*/ 1363662 h 6858000"/>
              <a:gd name="connsiteX32" fmla="*/ 188115 w 4417162"/>
              <a:gd name="connsiteY32" fmla="*/ 1431925 h 6858000"/>
              <a:gd name="connsiteX33" fmla="*/ 178038 w 4417162"/>
              <a:gd name="connsiteY33" fmla="*/ 1492250 h 6858000"/>
              <a:gd name="connsiteX34" fmla="*/ 167960 w 4417162"/>
              <a:gd name="connsiteY34" fmla="*/ 1544637 h 6858000"/>
              <a:gd name="connsiteX35" fmla="*/ 152844 w 4417162"/>
              <a:gd name="connsiteY35" fmla="*/ 1589087 h 6858000"/>
              <a:gd name="connsiteX36" fmla="*/ 134368 w 4417162"/>
              <a:gd name="connsiteY36" fmla="*/ 1631950 h 6858000"/>
              <a:gd name="connsiteX37" fmla="*/ 115893 w 4417162"/>
              <a:gd name="connsiteY37" fmla="*/ 1671637 h 6858000"/>
              <a:gd name="connsiteX38" fmla="*/ 95738 w 4417162"/>
              <a:gd name="connsiteY38" fmla="*/ 1708150 h 6858000"/>
              <a:gd name="connsiteX39" fmla="*/ 75583 w 4417162"/>
              <a:gd name="connsiteY39" fmla="*/ 1743075 h 6858000"/>
              <a:gd name="connsiteX40" fmla="*/ 55427 w 4417162"/>
              <a:gd name="connsiteY40" fmla="*/ 1782762 h 6858000"/>
              <a:gd name="connsiteX41" fmla="*/ 38632 w 4417162"/>
              <a:gd name="connsiteY41" fmla="*/ 1824037 h 6858000"/>
              <a:gd name="connsiteX42" fmla="*/ 23515 w 4417162"/>
              <a:gd name="connsiteY42" fmla="*/ 1870075 h 6858000"/>
              <a:gd name="connsiteX43" fmla="*/ 11758 w 4417162"/>
              <a:gd name="connsiteY43" fmla="*/ 1922462 h 6858000"/>
              <a:gd name="connsiteX44" fmla="*/ 3359 w 4417162"/>
              <a:gd name="connsiteY44" fmla="*/ 1982787 h 6858000"/>
              <a:gd name="connsiteX45" fmla="*/ 0 w 4417162"/>
              <a:gd name="connsiteY45" fmla="*/ 2051050 h 6858000"/>
              <a:gd name="connsiteX46" fmla="*/ 3359 w 4417162"/>
              <a:gd name="connsiteY46" fmla="*/ 2119312 h 6858000"/>
              <a:gd name="connsiteX47" fmla="*/ 11758 w 4417162"/>
              <a:gd name="connsiteY47" fmla="*/ 2179637 h 6858000"/>
              <a:gd name="connsiteX48" fmla="*/ 23515 w 4417162"/>
              <a:gd name="connsiteY48" fmla="*/ 2232025 h 6858000"/>
              <a:gd name="connsiteX49" fmla="*/ 38632 w 4417162"/>
              <a:gd name="connsiteY49" fmla="*/ 2278062 h 6858000"/>
              <a:gd name="connsiteX50" fmla="*/ 55427 w 4417162"/>
              <a:gd name="connsiteY50" fmla="*/ 2319337 h 6858000"/>
              <a:gd name="connsiteX51" fmla="*/ 75583 w 4417162"/>
              <a:gd name="connsiteY51" fmla="*/ 2359025 h 6858000"/>
              <a:gd name="connsiteX52" fmla="*/ 95738 w 4417162"/>
              <a:gd name="connsiteY52" fmla="*/ 2395537 h 6858000"/>
              <a:gd name="connsiteX53" fmla="*/ 115893 w 4417162"/>
              <a:gd name="connsiteY53" fmla="*/ 2433637 h 6858000"/>
              <a:gd name="connsiteX54" fmla="*/ 134368 w 4417162"/>
              <a:gd name="connsiteY54" fmla="*/ 2471737 h 6858000"/>
              <a:gd name="connsiteX55" fmla="*/ 152844 w 4417162"/>
              <a:gd name="connsiteY55" fmla="*/ 2513012 h 6858000"/>
              <a:gd name="connsiteX56" fmla="*/ 167960 w 4417162"/>
              <a:gd name="connsiteY56" fmla="*/ 2560637 h 6858000"/>
              <a:gd name="connsiteX57" fmla="*/ 178038 w 4417162"/>
              <a:gd name="connsiteY57" fmla="*/ 2613025 h 6858000"/>
              <a:gd name="connsiteX58" fmla="*/ 188115 w 4417162"/>
              <a:gd name="connsiteY58" fmla="*/ 2671762 h 6858000"/>
              <a:gd name="connsiteX59" fmla="*/ 189795 w 4417162"/>
              <a:gd name="connsiteY59" fmla="*/ 2741612 h 6858000"/>
              <a:gd name="connsiteX60" fmla="*/ 188115 w 4417162"/>
              <a:gd name="connsiteY60" fmla="*/ 2809875 h 6858000"/>
              <a:gd name="connsiteX61" fmla="*/ 178038 w 4417162"/>
              <a:gd name="connsiteY61" fmla="*/ 2868612 h 6858000"/>
              <a:gd name="connsiteX62" fmla="*/ 167960 w 4417162"/>
              <a:gd name="connsiteY62" fmla="*/ 2922587 h 6858000"/>
              <a:gd name="connsiteX63" fmla="*/ 152844 w 4417162"/>
              <a:gd name="connsiteY63" fmla="*/ 2967037 h 6858000"/>
              <a:gd name="connsiteX64" fmla="*/ 134368 w 4417162"/>
              <a:gd name="connsiteY64" fmla="*/ 3009900 h 6858000"/>
              <a:gd name="connsiteX65" fmla="*/ 115893 w 4417162"/>
              <a:gd name="connsiteY65" fmla="*/ 3046412 h 6858000"/>
              <a:gd name="connsiteX66" fmla="*/ 95738 w 4417162"/>
              <a:gd name="connsiteY66" fmla="*/ 3084512 h 6858000"/>
              <a:gd name="connsiteX67" fmla="*/ 75583 w 4417162"/>
              <a:gd name="connsiteY67" fmla="*/ 3121025 h 6858000"/>
              <a:gd name="connsiteX68" fmla="*/ 55427 w 4417162"/>
              <a:gd name="connsiteY68" fmla="*/ 3160712 h 6858000"/>
              <a:gd name="connsiteX69" fmla="*/ 38632 w 4417162"/>
              <a:gd name="connsiteY69" fmla="*/ 3201987 h 6858000"/>
              <a:gd name="connsiteX70" fmla="*/ 23515 w 4417162"/>
              <a:gd name="connsiteY70" fmla="*/ 3248025 h 6858000"/>
              <a:gd name="connsiteX71" fmla="*/ 11758 w 4417162"/>
              <a:gd name="connsiteY71" fmla="*/ 3300412 h 6858000"/>
              <a:gd name="connsiteX72" fmla="*/ 3359 w 4417162"/>
              <a:gd name="connsiteY72" fmla="*/ 3360737 h 6858000"/>
              <a:gd name="connsiteX73" fmla="*/ 0 w 4417162"/>
              <a:gd name="connsiteY73" fmla="*/ 3427412 h 6858000"/>
              <a:gd name="connsiteX74" fmla="*/ 3359 w 4417162"/>
              <a:gd name="connsiteY74" fmla="*/ 3497262 h 6858000"/>
              <a:gd name="connsiteX75" fmla="*/ 11758 w 4417162"/>
              <a:gd name="connsiteY75" fmla="*/ 3557587 h 6858000"/>
              <a:gd name="connsiteX76" fmla="*/ 23515 w 4417162"/>
              <a:gd name="connsiteY76" fmla="*/ 3609975 h 6858000"/>
              <a:gd name="connsiteX77" fmla="*/ 38632 w 4417162"/>
              <a:gd name="connsiteY77" fmla="*/ 3656012 h 6858000"/>
              <a:gd name="connsiteX78" fmla="*/ 55427 w 4417162"/>
              <a:gd name="connsiteY78" fmla="*/ 3697287 h 6858000"/>
              <a:gd name="connsiteX79" fmla="*/ 75583 w 4417162"/>
              <a:gd name="connsiteY79" fmla="*/ 3736975 h 6858000"/>
              <a:gd name="connsiteX80" fmla="*/ 115893 w 4417162"/>
              <a:gd name="connsiteY80" fmla="*/ 3811587 h 6858000"/>
              <a:gd name="connsiteX81" fmla="*/ 134368 w 4417162"/>
              <a:gd name="connsiteY81" fmla="*/ 3848100 h 6858000"/>
              <a:gd name="connsiteX82" fmla="*/ 152844 w 4417162"/>
              <a:gd name="connsiteY82" fmla="*/ 3890962 h 6858000"/>
              <a:gd name="connsiteX83" fmla="*/ 167960 w 4417162"/>
              <a:gd name="connsiteY83" fmla="*/ 3935412 h 6858000"/>
              <a:gd name="connsiteX84" fmla="*/ 178038 w 4417162"/>
              <a:gd name="connsiteY84" fmla="*/ 3987800 h 6858000"/>
              <a:gd name="connsiteX85" fmla="*/ 188115 w 4417162"/>
              <a:gd name="connsiteY85" fmla="*/ 4048125 h 6858000"/>
              <a:gd name="connsiteX86" fmla="*/ 189795 w 4417162"/>
              <a:gd name="connsiteY86" fmla="*/ 4116387 h 6858000"/>
              <a:gd name="connsiteX87" fmla="*/ 188115 w 4417162"/>
              <a:gd name="connsiteY87" fmla="*/ 4186237 h 6858000"/>
              <a:gd name="connsiteX88" fmla="*/ 178038 w 4417162"/>
              <a:gd name="connsiteY88" fmla="*/ 4244975 h 6858000"/>
              <a:gd name="connsiteX89" fmla="*/ 167960 w 4417162"/>
              <a:gd name="connsiteY89" fmla="*/ 4297362 h 6858000"/>
              <a:gd name="connsiteX90" fmla="*/ 152844 w 4417162"/>
              <a:gd name="connsiteY90" fmla="*/ 4343400 h 6858000"/>
              <a:gd name="connsiteX91" fmla="*/ 134368 w 4417162"/>
              <a:gd name="connsiteY91" fmla="*/ 4386262 h 6858000"/>
              <a:gd name="connsiteX92" fmla="*/ 115893 w 4417162"/>
              <a:gd name="connsiteY92" fmla="*/ 4424362 h 6858000"/>
              <a:gd name="connsiteX93" fmla="*/ 75583 w 4417162"/>
              <a:gd name="connsiteY93" fmla="*/ 4498975 h 6858000"/>
              <a:gd name="connsiteX94" fmla="*/ 55427 w 4417162"/>
              <a:gd name="connsiteY94" fmla="*/ 4537075 h 6858000"/>
              <a:gd name="connsiteX95" fmla="*/ 38632 w 4417162"/>
              <a:gd name="connsiteY95" fmla="*/ 4579937 h 6858000"/>
              <a:gd name="connsiteX96" fmla="*/ 23515 w 4417162"/>
              <a:gd name="connsiteY96" fmla="*/ 4625975 h 6858000"/>
              <a:gd name="connsiteX97" fmla="*/ 11758 w 4417162"/>
              <a:gd name="connsiteY97" fmla="*/ 4678362 h 6858000"/>
              <a:gd name="connsiteX98" fmla="*/ 3359 w 4417162"/>
              <a:gd name="connsiteY98" fmla="*/ 4738687 h 6858000"/>
              <a:gd name="connsiteX99" fmla="*/ 0 w 4417162"/>
              <a:gd name="connsiteY99" fmla="*/ 4806950 h 6858000"/>
              <a:gd name="connsiteX100" fmla="*/ 3359 w 4417162"/>
              <a:gd name="connsiteY100" fmla="*/ 4875212 h 6858000"/>
              <a:gd name="connsiteX101" fmla="*/ 11758 w 4417162"/>
              <a:gd name="connsiteY101" fmla="*/ 4935537 h 6858000"/>
              <a:gd name="connsiteX102" fmla="*/ 23515 w 4417162"/>
              <a:gd name="connsiteY102" fmla="*/ 4987925 h 6858000"/>
              <a:gd name="connsiteX103" fmla="*/ 38632 w 4417162"/>
              <a:gd name="connsiteY103" fmla="*/ 5033962 h 6858000"/>
              <a:gd name="connsiteX104" fmla="*/ 55427 w 4417162"/>
              <a:gd name="connsiteY104" fmla="*/ 5075237 h 6858000"/>
              <a:gd name="connsiteX105" fmla="*/ 75583 w 4417162"/>
              <a:gd name="connsiteY105" fmla="*/ 5114925 h 6858000"/>
              <a:gd name="connsiteX106" fmla="*/ 95738 w 4417162"/>
              <a:gd name="connsiteY106" fmla="*/ 5149850 h 6858000"/>
              <a:gd name="connsiteX107" fmla="*/ 115893 w 4417162"/>
              <a:gd name="connsiteY107" fmla="*/ 5186362 h 6858000"/>
              <a:gd name="connsiteX108" fmla="*/ 134368 w 4417162"/>
              <a:gd name="connsiteY108" fmla="*/ 5226050 h 6858000"/>
              <a:gd name="connsiteX109" fmla="*/ 152844 w 4417162"/>
              <a:gd name="connsiteY109" fmla="*/ 5268912 h 6858000"/>
              <a:gd name="connsiteX110" fmla="*/ 167960 w 4417162"/>
              <a:gd name="connsiteY110" fmla="*/ 5313362 h 6858000"/>
              <a:gd name="connsiteX111" fmla="*/ 178038 w 4417162"/>
              <a:gd name="connsiteY111" fmla="*/ 5365750 h 6858000"/>
              <a:gd name="connsiteX112" fmla="*/ 188115 w 4417162"/>
              <a:gd name="connsiteY112" fmla="*/ 5426075 h 6858000"/>
              <a:gd name="connsiteX113" fmla="*/ 189795 w 4417162"/>
              <a:gd name="connsiteY113" fmla="*/ 5494337 h 6858000"/>
              <a:gd name="connsiteX114" fmla="*/ 188115 w 4417162"/>
              <a:gd name="connsiteY114" fmla="*/ 5562600 h 6858000"/>
              <a:gd name="connsiteX115" fmla="*/ 178038 w 4417162"/>
              <a:gd name="connsiteY115" fmla="*/ 5622925 h 6858000"/>
              <a:gd name="connsiteX116" fmla="*/ 167960 w 4417162"/>
              <a:gd name="connsiteY116" fmla="*/ 5675312 h 6858000"/>
              <a:gd name="connsiteX117" fmla="*/ 152844 w 4417162"/>
              <a:gd name="connsiteY117" fmla="*/ 5721350 h 6858000"/>
              <a:gd name="connsiteX118" fmla="*/ 134368 w 4417162"/>
              <a:gd name="connsiteY118" fmla="*/ 5762625 h 6858000"/>
              <a:gd name="connsiteX119" fmla="*/ 115893 w 4417162"/>
              <a:gd name="connsiteY119" fmla="*/ 5802312 h 6858000"/>
              <a:gd name="connsiteX120" fmla="*/ 95738 w 4417162"/>
              <a:gd name="connsiteY120" fmla="*/ 5840412 h 6858000"/>
              <a:gd name="connsiteX121" fmla="*/ 75583 w 4417162"/>
              <a:gd name="connsiteY121" fmla="*/ 5876925 h 6858000"/>
              <a:gd name="connsiteX122" fmla="*/ 55427 w 4417162"/>
              <a:gd name="connsiteY122" fmla="*/ 5915025 h 6858000"/>
              <a:gd name="connsiteX123" fmla="*/ 38632 w 4417162"/>
              <a:gd name="connsiteY123" fmla="*/ 5956300 h 6858000"/>
              <a:gd name="connsiteX124" fmla="*/ 23515 w 4417162"/>
              <a:gd name="connsiteY124" fmla="*/ 6003925 h 6858000"/>
              <a:gd name="connsiteX125" fmla="*/ 11758 w 4417162"/>
              <a:gd name="connsiteY125" fmla="*/ 6056312 h 6858000"/>
              <a:gd name="connsiteX126" fmla="*/ 3359 w 4417162"/>
              <a:gd name="connsiteY126" fmla="*/ 6113462 h 6858000"/>
              <a:gd name="connsiteX127" fmla="*/ 0 w 4417162"/>
              <a:gd name="connsiteY127" fmla="*/ 6183312 h 6858000"/>
              <a:gd name="connsiteX128" fmla="*/ 3359 w 4417162"/>
              <a:gd name="connsiteY128" fmla="*/ 6251575 h 6858000"/>
              <a:gd name="connsiteX129" fmla="*/ 11758 w 4417162"/>
              <a:gd name="connsiteY129" fmla="*/ 6311900 h 6858000"/>
              <a:gd name="connsiteX130" fmla="*/ 23515 w 4417162"/>
              <a:gd name="connsiteY130" fmla="*/ 6361112 h 6858000"/>
              <a:gd name="connsiteX131" fmla="*/ 38632 w 4417162"/>
              <a:gd name="connsiteY131" fmla="*/ 6407150 h 6858000"/>
              <a:gd name="connsiteX132" fmla="*/ 55427 w 4417162"/>
              <a:gd name="connsiteY132" fmla="*/ 6448425 h 6858000"/>
              <a:gd name="connsiteX133" fmla="*/ 73903 w 4417162"/>
              <a:gd name="connsiteY133" fmla="*/ 6488112 h 6858000"/>
              <a:gd name="connsiteX134" fmla="*/ 92379 w 4417162"/>
              <a:gd name="connsiteY134" fmla="*/ 6523037 h 6858000"/>
              <a:gd name="connsiteX135" fmla="*/ 112534 w 4417162"/>
              <a:gd name="connsiteY135" fmla="*/ 6561137 h 6858000"/>
              <a:gd name="connsiteX136" fmla="*/ 132689 w 4417162"/>
              <a:gd name="connsiteY136" fmla="*/ 6597650 h 6858000"/>
              <a:gd name="connsiteX137" fmla="*/ 149485 w 4417162"/>
              <a:gd name="connsiteY137" fmla="*/ 6640512 h 6858000"/>
              <a:gd name="connsiteX138" fmla="*/ 166281 w 4417162"/>
              <a:gd name="connsiteY138" fmla="*/ 6683375 h 6858000"/>
              <a:gd name="connsiteX139" fmla="*/ 176358 w 4417162"/>
              <a:gd name="connsiteY139" fmla="*/ 6735762 h 6858000"/>
              <a:gd name="connsiteX140" fmla="*/ 184756 w 4417162"/>
              <a:gd name="connsiteY140" fmla="*/ 6791325 h 6858000"/>
              <a:gd name="connsiteX141" fmla="*/ 189795 w 4417162"/>
              <a:gd name="connsiteY141" fmla="*/ 6858000 h 6858000"/>
              <a:gd name="connsiteX142" fmla="*/ 334173 w 4417162"/>
              <a:gd name="connsiteY142" fmla="*/ 6858000 h 6858000"/>
              <a:gd name="connsiteX143" fmla="*/ 334174 w 4417162"/>
              <a:gd name="connsiteY143" fmla="*/ 6858000 h 6858000"/>
              <a:gd name="connsiteX144" fmla="*/ 4417162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4417162" y="0"/>
                </a:moveTo>
                <a:lnTo>
                  <a:pt x="334174" y="0"/>
                </a:lnTo>
                <a:lnTo>
                  <a:pt x="334173" y="0"/>
                </a:lnTo>
                <a:lnTo>
                  <a:pt x="189795" y="0"/>
                </a:lnTo>
                <a:lnTo>
                  <a:pt x="184756" y="66675"/>
                </a:lnTo>
                <a:lnTo>
                  <a:pt x="176358" y="122237"/>
                </a:lnTo>
                <a:lnTo>
                  <a:pt x="166281" y="174625"/>
                </a:lnTo>
                <a:lnTo>
                  <a:pt x="149485" y="217487"/>
                </a:lnTo>
                <a:lnTo>
                  <a:pt x="132689" y="260350"/>
                </a:lnTo>
                <a:lnTo>
                  <a:pt x="112534" y="296862"/>
                </a:lnTo>
                <a:lnTo>
                  <a:pt x="92379" y="334962"/>
                </a:lnTo>
                <a:lnTo>
                  <a:pt x="73903" y="369887"/>
                </a:lnTo>
                <a:lnTo>
                  <a:pt x="55427" y="409575"/>
                </a:lnTo>
                <a:lnTo>
                  <a:pt x="38632" y="450850"/>
                </a:lnTo>
                <a:lnTo>
                  <a:pt x="23515" y="496887"/>
                </a:lnTo>
                <a:lnTo>
                  <a:pt x="11758" y="546100"/>
                </a:lnTo>
                <a:lnTo>
                  <a:pt x="3359" y="606425"/>
                </a:lnTo>
                <a:lnTo>
                  <a:pt x="0" y="673100"/>
                </a:lnTo>
                <a:lnTo>
                  <a:pt x="3359" y="744537"/>
                </a:lnTo>
                <a:lnTo>
                  <a:pt x="11758" y="801687"/>
                </a:lnTo>
                <a:lnTo>
                  <a:pt x="23515" y="854075"/>
                </a:lnTo>
                <a:lnTo>
                  <a:pt x="38632" y="901700"/>
                </a:lnTo>
                <a:lnTo>
                  <a:pt x="55427" y="942975"/>
                </a:lnTo>
                <a:lnTo>
                  <a:pt x="75583" y="981075"/>
                </a:lnTo>
                <a:lnTo>
                  <a:pt x="95738" y="1017587"/>
                </a:lnTo>
                <a:lnTo>
                  <a:pt x="115893" y="1055687"/>
                </a:lnTo>
                <a:lnTo>
                  <a:pt x="134368" y="1095375"/>
                </a:lnTo>
                <a:lnTo>
                  <a:pt x="152844" y="1136650"/>
                </a:lnTo>
                <a:lnTo>
                  <a:pt x="167960" y="1182687"/>
                </a:lnTo>
                <a:lnTo>
                  <a:pt x="178038" y="1235075"/>
                </a:lnTo>
                <a:lnTo>
                  <a:pt x="188115" y="1295400"/>
                </a:lnTo>
                <a:lnTo>
                  <a:pt x="189795" y="1363662"/>
                </a:lnTo>
                <a:lnTo>
                  <a:pt x="188115" y="1431925"/>
                </a:lnTo>
                <a:lnTo>
                  <a:pt x="178038" y="1492250"/>
                </a:lnTo>
                <a:lnTo>
                  <a:pt x="167960" y="1544637"/>
                </a:lnTo>
                <a:lnTo>
                  <a:pt x="152844" y="1589087"/>
                </a:lnTo>
                <a:lnTo>
                  <a:pt x="134368" y="1631950"/>
                </a:lnTo>
                <a:lnTo>
                  <a:pt x="115893" y="1671637"/>
                </a:lnTo>
                <a:lnTo>
                  <a:pt x="95738" y="1708150"/>
                </a:lnTo>
                <a:lnTo>
                  <a:pt x="75583" y="1743075"/>
                </a:lnTo>
                <a:lnTo>
                  <a:pt x="55427" y="1782762"/>
                </a:lnTo>
                <a:lnTo>
                  <a:pt x="38632" y="1824037"/>
                </a:lnTo>
                <a:lnTo>
                  <a:pt x="23515" y="1870075"/>
                </a:lnTo>
                <a:lnTo>
                  <a:pt x="11758" y="1922462"/>
                </a:lnTo>
                <a:lnTo>
                  <a:pt x="3359" y="1982787"/>
                </a:lnTo>
                <a:lnTo>
                  <a:pt x="0" y="2051050"/>
                </a:lnTo>
                <a:lnTo>
                  <a:pt x="3359" y="2119312"/>
                </a:lnTo>
                <a:lnTo>
                  <a:pt x="11758" y="2179637"/>
                </a:lnTo>
                <a:lnTo>
                  <a:pt x="23515" y="2232025"/>
                </a:lnTo>
                <a:lnTo>
                  <a:pt x="38632" y="2278062"/>
                </a:lnTo>
                <a:lnTo>
                  <a:pt x="55427" y="2319337"/>
                </a:lnTo>
                <a:lnTo>
                  <a:pt x="75583" y="2359025"/>
                </a:lnTo>
                <a:lnTo>
                  <a:pt x="95738" y="2395537"/>
                </a:lnTo>
                <a:lnTo>
                  <a:pt x="115893" y="2433637"/>
                </a:lnTo>
                <a:lnTo>
                  <a:pt x="134368" y="2471737"/>
                </a:lnTo>
                <a:lnTo>
                  <a:pt x="152844" y="2513012"/>
                </a:lnTo>
                <a:lnTo>
                  <a:pt x="167960" y="2560637"/>
                </a:lnTo>
                <a:lnTo>
                  <a:pt x="178038" y="2613025"/>
                </a:lnTo>
                <a:lnTo>
                  <a:pt x="188115" y="2671762"/>
                </a:lnTo>
                <a:lnTo>
                  <a:pt x="189795" y="2741612"/>
                </a:lnTo>
                <a:lnTo>
                  <a:pt x="188115" y="2809875"/>
                </a:lnTo>
                <a:lnTo>
                  <a:pt x="178038" y="2868612"/>
                </a:lnTo>
                <a:lnTo>
                  <a:pt x="167960" y="2922587"/>
                </a:lnTo>
                <a:lnTo>
                  <a:pt x="152844" y="2967037"/>
                </a:lnTo>
                <a:lnTo>
                  <a:pt x="134368" y="3009900"/>
                </a:lnTo>
                <a:lnTo>
                  <a:pt x="115893" y="3046412"/>
                </a:lnTo>
                <a:lnTo>
                  <a:pt x="95738" y="3084512"/>
                </a:lnTo>
                <a:lnTo>
                  <a:pt x="75583" y="3121025"/>
                </a:lnTo>
                <a:lnTo>
                  <a:pt x="55427" y="3160712"/>
                </a:lnTo>
                <a:lnTo>
                  <a:pt x="38632" y="3201987"/>
                </a:lnTo>
                <a:lnTo>
                  <a:pt x="23515" y="3248025"/>
                </a:lnTo>
                <a:lnTo>
                  <a:pt x="11758" y="3300412"/>
                </a:lnTo>
                <a:lnTo>
                  <a:pt x="3359" y="3360737"/>
                </a:lnTo>
                <a:lnTo>
                  <a:pt x="0" y="3427412"/>
                </a:lnTo>
                <a:lnTo>
                  <a:pt x="3359" y="3497262"/>
                </a:lnTo>
                <a:lnTo>
                  <a:pt x="11758" y="3557587"/>
                </a:lnTo>
                <a:lnTo>
                  <a:pt x="23515" y="3609975"/>
                </a:lnTo>
                <a:lnTo>
                  <a:pt x="38632" y="3656012"/>
                </a:lnTo>
                <a:lnTo>
                  <a:pt x="55427" y="3697287"/>
                </a:lnTo>
                <a:lnTo>
                  <a:pt x="75583" y="3736975"/>
                </a:lnTo>
                <a:lnTo>
                  <a:pt x="115893" y="3811587"/>
                </a:lnTo>
                <a:lnTo>
                  <a:pt x="134368" y="3848100"/>
                </a:lnTo>
                <a:lnTo>
                  <a:pt x="152844" y="3890962"/>
                </a:lnTo>
                <a:lnTo>
                  <a:pt x="167960" y="3935412"/>
                </a:lnTo>
                <a:lnTo>
                  <a:pt x="178038" y="3987800"/>
                </a:lnTo>
                <a:lnTo>
                  <a:pt x="188115" y="4048125"/>
                </a:lnTo>
                <a:lnTo>
                  <a:pt x="189795" y="4116387"/>
                </a:lnTo>
                <a:lnTo>
                  <a:pt x="188115" y="4186237"/>
                </a:lnTo>
                <a:lnTo>
                  <a:pt x="178038" y="4244975"/>
                </a:lnTo>
                <a:lnTo>
                  <a:pt x="167960" y="4297362"/>
                </a:lnTo>
                <a:lnTo>
                  <a:pt x="152844" y="4343400"/>
                </a:lnTo>
                <a:lnTo>
                  <a:pt x="134368" y="4386262"/>
                </a:lnTo>
                <a:lnTo>
                  <a:pt x="115893" y="4424362"/>
                </a:lnTo>
                <a:lnTo>
                  <a:pt x="75583" y="4498975"/>
                </a:lnTo>
                <a:lnTo>
                  <a:pt x="55427" y="4537075"/>
                </a:lnTo>
                <a:lnTo>
                  <a:pt x="38632" y="4579937"/>
                </a:lnTo>
                <a:lnTo>
                  <a:pt x="23515" y="4625975"/>
                </a:lnTo>
                <a:lnTo>
                  <a:pt x="11758" y="4678362"/>
                </a:lnTo>
                <a:lnTo>
                  <a:pt x="3359" y="4738687"/>
                </a:lnTo>
                <a:lnTo>
                  <a:pt x="0" y="4806950"/>
                </a:lnTo>
                <a:lnTo>
                  <a:pt x="3359" y="4875212"/>
                </a:lnTo>
                <a:lnTo>
                  <a:pt x="11758" y="4935537"/>
                </a:lnTo>
                <a:lnTo>
                  <a:pt x="23515" y="4987925"/>
                </a:lnTo>
                <a:lnTo>
                  <a:pt x="38632" y="5033962"/>
                </a:lnTo>
                <a:lnTo>
                  <a:pt x="55427" y="5075237"/>
                </a:lnTo>
                <a:lnTo>
                  <a:pt x="75583" y="5114925"/>
                </a:lnTo>
                <a:lnTo>
                  <a:pt x="95738" y="5149850"/>
                </a:lnTo>
                <a:lnTo>
                  <a:pt x="115893" y="5186362"/>
                </a:lnTo>
                <a:lnTo>
                  <a:pt x="134368" y="5226050"/>
                </a:lnTo>
                <a:lnTo>
                  <a:pt x="152844" y="5268912"/>
                </a:lnTo>
                <a:lnTo>
                  <a:pt x="167960" y="5313362"/>
                </a:lnTo>
                <a:lnTo>
                  <a:pt x="178038" y="5365750"/>
                </a:lnTo>
                <a:lnTo>
                  <a:pt x="188115" y="5426075"/>
                </a:lnTo>
                <a:lnTo>
                  <a:pt x="189795" y="5494337"/>
                </a:lnTo>
                <a:lnTo>
                  <a:pt x="188115" y="5562600"/>
                </a:lnTo>
                <a:lnTo>
                  <a:pt x="178038" y="5622925"/>
                </a:lnTo>
                <a:lnTo>
                  <a:pt x="167960" y="5675312"/>
                </a:lnTo>
                <a:lnTo>
                  <a:pt x="152844" y="5721350"/>
                </a:lnTo>
                <a:lnTo>
                  <a:pt x="134368" y="5762625"/>
                </a:lnTo>
                <a:lnTo>
                  <a:pt x="115893" y="5802312"/>
                </a:lnTo>
                <a:lnTo>
                  <a:pt x="95738" y="5840412"/>
                </a:lnTo>
                <a:lnTo>
                  <a:pt x="75583" y="5876925"/>
                </a:lnTo>
                <a:lnTo>
                  <a:pt x="55427" y="5915025"/>
                </a:lnTo>
                <a:lnTo>
                  <a:pt x="38632" y="5956300"/>
                </a:lnTo>
                <a:lnTo>
                  <a:pt x="23515" y="6003925"/>
                </a:lnTo>
                <a:lnTo>
                  <a:pt x="11758" y="6056312"/>
                </a:lnTo>
                <a:lnTo>
                  <a:pt x="3359" y="6113462"/>
                </a:lnTo>
                <a:lnTo>
                  <a:pt x="0" y="6183312"/>
                </a:lnTo>
                <a:lnTo>
                  <a:pt x="3359" y="6251575"/>
                </a:lnTo>
                <a:lnTo>
                  <a:pt x="11758" y="6311900"/>
                </a:lnTo>
                <a:lnTo>
                  <a:pt x="23515" y="6361112"/>
                </a:lnTo>
                <a:lnTo>
                  <a:pt x="38632" y="6407150"/>
                </a:lnTo>
                <a:lnTo>
                  <a:pt x="55427" y="6448425"/>
                </a:lnTo>
                <a:lnTo>
                  <a:pt x="73903" y="6488112"/>
                </a:lnTo>
                <a:lnTo>
                  <a:pt x="92379" y="6523037"/>
                </a:lnTo>
                <a:lnTo>
                  <a:pt x="112534" y="6561137"/>
                </a:lnTo>
                <a:lnTo>
                  <a:pt x="132689" y="6597650"/>
                </a:lnTo>
                <a:lnTo>
                  <a:pt x="149485" y="6640512"/>
                </a:lnTo>
                <a:lnTo>
                  <a:pt x="166281" y="6683375"/>
                </a:lnTo>
                <a:lnTo>
                  <a:pt x="176358" y="6735762"/>
                </a:lnTo>
                <a:lnTo>
                  <a:pt x="184756" y="6791325"/>
                </a:lnTo>
                <a:lnTo>
                  <a:pt x="189795" y="6858000"/>
                </a:lnTo>
                <a:lnTo>
                  <a:pt x="334173" y="6858000"/>
                </a:lnTo>
                <a:lnTo>
                  <a:pt x="334174" y="6858000"/>
                </a:lnTo>
                <a:lnTo>
                  <a:pt x="4417162" y="6858000"/>
                </a:lnTo>
                <a:close/>
              </a:path>
            </a:pathLst>
          </a:cu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531A5E-D9A3-4B31-A9EA-F70DEF4D42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723406"/>
            <a:ext cx="3234018" cy="38267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Crisis Stages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6552F3C-1F89-4714-924E-B77024F2995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16251" y="1348417"/>
            <a:ext cx="6631341" cy="4161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41186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825AC39-5F85-4CAA-8A81-A1287086B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5DA4D23-37FC-4B90-8188-F0377C5F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417162" cy="6858000"/>
          </a:xfrm>
          <a:custGeom>
            <a:avLst/>
            <a:gdLst>
              <a:gd name="connsiteX0" fmla="*/ 0 w 4417162"/>
              <a:gd name="connsiteY0" fmla="*/ 0 h 6858000"/>
              <a:gd name="connsiteX1" fmla="*/ 144378 w 4417162"/>
              <a:gd name="connsiteY1" fmla="*/ 0 h 6858000"/>
              <a:gd name="connsiteX2" fmla="*/ 2310062 w 4417162"/>
              <a:gd name="connsiteY2" fmla="*/ 0 h 6858000"/>
              <a:gd name="connsiteX3" fmla="*/ 4227367 w 4417162"/>
              <a:gd name="connsiteY3" fmla="*/ 0 h 6858000"/>
              <a:gd name="connsiteX4" fmla="*/ 4232407 w 4417162"/>
              <a:gd name="connsiteY4" fmla="*/ 66675 h 6858000"/>
              <a:gd name="connsiteX5" fmla="*/ 4240804 w 4417162"/>
              <a:gd name="connsiteY5" fmla="*/ 122237 h 6858000"/>
              <a:gd name="connsiteX6" fmla="*/ 4250882 w 4417162"/>
              <a:gd name="connsiteY6" fmla="*/ 174625 h 6858000"/>
              <a:gd name="connsiteX7" fmla="*/ 4267678 w 4417162"/>
              <a:gd name="connsiteY7" fmla="*/ 217487 h 6858000"/>
              <a:gd name="connsiteX8" fmla="*/ 4284474 w 4417162"/>
              <a:gd name="connsiteY8" fmla="*/ 260350 h 6858000"/>
              <a:gd name="connsiteX9" fmla="*/ 4304629 w 4417162"/>
              <a:gd name="connsiteY9" fmla="*/ 296862 h 6858000"/>
              <a:gd name="connsiteX10" fmla="*/ 4324784 w 4417162"/>
              <a:gd name="connsiteY10" fmla="*/ 334962 h 6858000"/>
              <a:gd name="connsiteX11" fmla="*/ 4343260 w 4417162"/>
              <a:gd name="connsiteY11" fmla="*/ 369887 h 6858000"/>
              <a:gd name="connsiteX12" fmla="*/ 4361735 w 4417162"/>
              <a:gd name="connsiteY12" fmla="*/ 409575 h 6858000"/>
              <a:gd name="connsiteX13" fmla="*/ 4378531 w 4417162"/>
              <a:gd name="connsiteY13" fmla="*/ 450850 h 6858000"/>
              <a:gd name="connsiteX14" fmla="*/ 4393648 w 4417162"/>
              <a:gd name="connsiteY14" fmla="*/ 496887 h 6858000"/>
              <a:gd name="connsiteX15" fmla="*/ 4405405 w 4417162"/>
              <a:gd name="connsiteY15" fmla="*/ 546100 h 6858000"/>
              <a:gd name="connsiteX16" fmla="*/ 4413803 w 4417162"/>
              <a:gd name="connsiteY16" fmla="*/ 606425 h 6858000"/>
              <a:gd name="connsiteX17" fmla="*/ 4417162 w 4417162"/>
              <a:gd name="connsiteY17" fmla="*/ 673100 h 6858000"/>
              <a:gd name="connsiteX18" fmla="*/ 4413803 w 4417162"/>
              <a:gd name="connsiteY18" fmla="*/ 744537 h 6858000"/>
              <a:gd name="connsiteX19" fmla="*/ 4405405 w 4417162"/>
              <a:gd name="connsiteY19" fmla="*/ 801687 h 6858000"/>
              <a:gd name="connsiteX20" fmla="*/ 4393648 w 4417162"/>
              <a:gd name="connsiteY20" fmla="*/ 854075 h 6858000"/>
              <a:gd name="connsiteX21" fmla="*/ 4378531 w 4417162"/>
              <a:gd name="connsiteY21" fmla="*/ 901700 h 6858000"/>
              <a:gd name="connsiteX22" fmla="*/ 4361735 w 4417162"/>
              <a:gd name="connsiteY22" fmla="*/ 942975 h 6858000"/>
              <a:gd name="connsiteX23" fmla="*/ 4341580 w 4417162"/>
              <a:gd name="connsiteY23" fmla="*/ 981075 h 6858000"/>
              <a:gd name="connsiteX24" fmla="*/ 4321425 w 4417162"/>
              <a:gd name="connsiteY24" fmla="*/ 1017587 h 6858000"/>
              <a:gd name="connsiteX25" fmla="*/ 4301270 w 4417162"/>
              <a:gd name="connsiteY25" fmla="*/ 1055687 h 6858000"/>
              <a:gd name="connsiteX26" fmla="*/ 4282794 w 4417162"/>
              <a:gd name="connsiteY26" fmla="*/ 1095375 h 6858000"/>
              <a:gd name="connsiteX27" fmla="*/ 4264318 w 4417162"/>
              <a:gd name="connsiteY27" fmla="*/ 1136650 h 6858000"/>
              <a:gd name="connsiteX28" fmla="*/ 4249203 w 4417162"/>
              <a:gd name="connsiteY28" fmla="*/ 1182687 h 6858000"/>
              <a:gd name="connsiteX29" fmla="*/ 4239125 w 4417162"/>
              <a:gd name="connsiteY29" fmla="*/ 1235075 h 6858000"/>
              <a:gd name="connsiteX30" fmla="*/ 4229047 w 4417162"/>
              <a:gd name="connsiteY30" fmla="*/ 1295400 h 6858000"/>
              <a:gd name="connsiteX31" fmla="*/ 4227367 w 4417162"/>
              <a:gd name="connsiteY31" fmla="*/ 1363662 h 6858000"/>
              <a:gd name="connsiteX32" fmla="*/ 4229047 w 4417162"/>
              <a:gd name="connsiteY32" fmla="*/ 1431925 h 6858000"/>
              <a:gd name="connsiteX33" fmla="*/ 4239125 w 4417162"/>
              <a:gd name="connsiteY33" fmla="*/ 1492250 h 6858000"/>
              <a:gd name="connsiteX34" fmla="*/ 4249203 w 4417162"/>
              <a:gd name="connsiteY34" fmla="*/ 1544637 h 6858000"/>
              <a:gd name="connsiteX35" fmla="*/ 4264318 w 4417162"/>
              <a:gd name="connsiteY35" fmla="*/ 1589087 h 6858000"/>
              <a:gd name="connsiteX36" fmla="*/ 4282794 w 4417162"/>
              <a:gd name="connsiteY36" fmla="*/ 1631950 h 6858000"/>
              <a:gd name="connsiteX37" fmla="*/ 4301270 w 4417162"/>
              <a:gd name="connsiteY37" fmla="*/ 1671637 h 6858000"/>
              <a:gd name="connsiteX38" fmla="*/ 4321425 w 4417162"/>
              <a:gd name="connsiteY38" fmla="*/ 1708150 h 6858000"/>
              <a:gd name="connsiteX39" fmla="*/ 4341580 w 4417162"/>
              <a:gd name="connsiteY39" fmla="*/ 1743075 h 6858000"/>
              <a:gd name="connsiteX40" fmla="*/ 4361735 w 4417162"/>
              <a:gd name="connsiteY40" fmla="*/ 1782762 h 6858000"/>
              <a:gd name="connsiteX41" fmla="*/ 4378531 w 4417162"/>
              <a:gd name="connsiteY41" fmla="*/ 1824037 h 6858000"/>
              <a:gd name="connsiteX42" fmla="*/ 4393648 w 4417162"/>
              <a:gd name="connsiteY42" fmla="*/ 1870075 h 6858000"/>
              <a:gd name="connsiteX43" fmla="*/ 4405405 w 4417162"/>
              <a:gd name="connsiteY43" fmla="*/ 1922462 h 6858000"/>
              <a:gd name="connsiteX44" fmla="*/ 4413803 w 4417162"/>
              <a:gd name="connsiteY44" fmla="*/ 1982787 h 6858000"/>
              <a:gd name="connsiteX45" fmla="*/ 4417162 w 4417162"/>
              <a:gd name="connsiteY45" fmla="*/ 2051050 h 6858000"/>
              <a:gd name="connsiteX46" fmla="*/ 4413803 w 4417162"/>
              <a:gd name="connsiteY46" fmla="*/ 2119312 h 6858000"/>
              <a:gd name="connsiteX47" fmla="*/ 4405405 w 4417162"/>
              <a:gd name="connsiteY47" fmla="*/ 2179637 h 6858000"/>
              <a:gd name="connsiteX48" fmla="*/ 4393648 w 4417162"/>
              <a:gd name="connsiteY48" fmla="*/ 2232025 h 6858000"/>
              <a:gd name="connsiteX49" fmla="*/ 4378531 w 4417162"/>
              <a:gd name="connsiteY49" fmla="*/ 2278062 h 6858000"/>
              <a:gd name="connsiteX50" fmla="*/ 4361735 w 4417162"/>
              <a:gd name="connsiteY50" fmla="*/ 2319337 h 6858000"/>
              <a:gd name="connsiteX51" fmla="*/ 4341580 w 4417162"/>
              <a:gd name="connsiteY51" fmla="*/ 2359025 h 6858000"/>
              <a:gd name="connsiteX52" fmla="*/ 4321425 w 4417162"/>
              <a:gd name="connsiteY52" fmla="*/ 2395537 h 6858000"/>
              <a:gd name="connsiteX53" fmla="*/ 4301270 w 4417162"/>
              <a:gd name="connsiteY53" fmla="*/ 2433637 h 6858000"/>
              <a:gd name="connsiteX54" fmla="*/ 4282794 w 4417162"/>
              <a:gd name="connsiteY54" fmla="*/ 2471737 h 6858000"/>
              <a:gd name="connsiteX55" fmla="*/ 4264318 w 4417162"/>
              <a:gd name="connsiteY55" fmla="*/ 2513012 h 6858000"/>
              <a:gd name="connsiteX56" fmla="*/ 4249203 w 4417162"/>
              <a:gd name="connsiteY56" fmla="*/ 2560637 h 6858000"/>
              <a:gd name="connsiteX57" fmla="*/ 4239125 w 4417162"/>
              <a:gd name="connsiteY57" fmla="*/ 2613025 h 6858000"/>
              <a:gd name="connsiteX58" fmla="*/ 4229047 w 4417162"/>
              <a:gd name="connsiteY58" fmla="*/ 2671762 h 6858000"/>
              <a:gd name="connsiteX59" fmla="*/ 4227367 w 4417162"/>
              <a:gd name="connsiteY59" fmla="*/ 2741612 h 6858000"/>
              <a:gd name="connsiteX60" fmla="*/ 4229047 w 4417162"/>
              <a:gd name="connsiteY60" fmla="*/ 2809875 h 6858000"/>
              <a:gd name="connsiteX61" fmla="*/ 4239125 w 4417162"/>
              <a:gd name="connsiteY61" fmla="*/ 2868612 h 6858000"/>
              <a:gd name="connsiteX62" fmla="*/ 4249203 w 4417162"/>
              <a:gd name="connsiteY62" fmla="*/ 2922587 h 6858000"/>
              <a:gd name="connsiteX63" fmla="*/ 4264318 w 4417162"/>
              <a:gd name="connsiteY63" fmla="*/ 2967037 h 6858000"/>
              <a:gd name="connsiteX64" fmla="*/ 4282794 w 4417162"/>
              <a:gd name="connsiteY64" fmla="*/ 3009900 h 6858000"/>
              <a:gd name="connsiteX65" fmla="*/ 4301270 w 4417162"/>
              <a:gd name="connsiteY65" fmla="*/ 3046412 h 6858000"/>
              <a:gd name="connsiteX66" fmla="*/ 4321425 w 4417162"/>
              <a:gd name="connsiteY66" fmla="*/ 3084512 h 6858000"/>
              <a:gd name="connsiteX67" fmla="*/ 4341580 w 4417162"/>
              <a:gd name="connsiteY67" fmla="*/ 3121025 h 6858000"/>
              <a:gd name="connsiteX68" fmla="*/ 4361735 w 4417162"/>
              <a:gd name="connsiteY68" fmla="*/ 3160712 h 6858000"/>
              <a:gd name="connsiteX69" fmla="*/ 4378531 w 4417162"/>
              <a:gd name="connsiteY69" fmla="*/ 3201987 h 6858000"/>
              <a:gd name="connsiteX70" fmla="*/ 4393648 w 4417162"/>
              <a:gd name="connsiteY70" fmla="*/ 3248025 h 6858000"/>
              <a:gd name="connsiteX71" fmla="*/ 4405405 w 4417162"/>
              <a:gd name="connsiteY71" fmla="*/ 3300412 h 6858000"/>
              <a:gd name="connsiteX72" fmla="*/ 4413803 w 4417162"/>
              <a:gd name="connsiteY72" fmla="*/ 3360737 h 6858000"/>
              <a:gd name="connsiteX73" fmla="*/ 4417162 w 4417162"/>
              <a:gd name="connsiteY73" fmla="*/ 3427412 h 6858000"/>
              <a:gd name="connsiteX74" fmla="*/ 4413803 w 4417162"/>
              <a:gd name="connsiteY74" fmla="*/ 3497262 h 6858000"/>
              <a:gd name="connsiteX75" fmla="*/ 4405405 w 4417162"/>
              <a:gd name="connsiteY75" fmla="*/ 3557587 h 6858000"/>
              <a:gd name="connsiteX76" fmla="*/ 4393648 w 4417162"/>
              <a:gd name="connsiteY76" fmla="*/ 3609975 h 6858000"/>
              <a:gd name="connsiteX77" fmla="*/ 4378531 w 4417162"/>
              <a:gd name="connsiteY77" fmla="*/ 3656012 h 6858000"/>
              <a:gd name="connsiteX78" fmla="*/ 4361735 w 4417162"/>
              <a:gd name="connsiteY78" fmla="*/ 3697287 h 6858000"/>
              <a:gd name="connsiteX79" fmla="*/ 4341580 w 4417162"/>
              <a:gd name="connsiteY79" fmla="*/ 3736975 h 6858000"/>
              <a:gd name="connsiteX80" fmla="*/ 4301270 w 4417162"/>
              <a:gd name="connsiteY80" fmla="*/ 3811587 h 6858000"/>
              <a:gd name="connsiteX81" fmla="*/ 4282794 w 4417162"/>
              <a:gd name="connsiteY81" fmla="*/ 3848100 h 6858000"/>
              <a:gd name="connsiteX82" fmla="*/ 4264318 w 4417162"/>
              <a:gd name="connsiteY82" fmla="*/ 3890962 h 6858000"/>
              <a:gd name="connsiteX83" fmla="*/ 4249203 w 4417162"/>
              <a:gd name="connsiteY83" fmla="*/ 3935412 h 6858000"/>
              <a:gd name="connsiteX84" fmla="*/ 4239125 w 4417162"/>
              <a:gd name="connsiteY84" fmla="*/ 3987800 h 6858000"/>
              <a:gd name="connsiteX85" fmla="*/ 4229047 w 4417162"/>
              <a:gd name="connsiteY85" fmla="*/ 4048125 h 6858000"/>
              <a:gd name="connsiteX86" fmla="*/ 4227367 w 4417162"/>
              <a:gd name="connsiteY86" fmla="*/ 4116387 h 6858000"/>
              <a:gd name="connsiteX87" fmla="*/ 4229047 w 4417162"/>
              <a:gd name="connsiteY87" fmla="*/ 4186237 h 6858000"/>
              <a:gd name="connsiteX88" fmla="*/ 4239125 w 4417162"/>
              <a:gd name="connsiteY88" fmla="*/ 4244975 h 6858000"/>
              <a:gd name="connsiteX89" fmla="*/ 4249203 w 4417162"/>
              <a:gd name="connsiteY89" fmla="*/ 4297362 h 6858000"/>
              <a:gd name="connsiteX90" fmla="*/ 4264318 w 4417162"/>
              <a:gd name="connsiteY90" fmla="*/ 4343400 h 6858000"/>
              <a:gd name="connsiteX91" fmla="*/ 4282794 w 4417162"/>
              <a:gd name="connsiteY91" fmla="*/ 4386262 h 6858000"/>
              <a:gd name="connsiteX92" fmla="*/ 4301270 w 4417162"/>
              <a:gd name="connsiteY92" fmla="*/ 4424362 h 6858000"/>
              <a:gd name="connsiteX93" fmla="*/ 4341580 w 4417162"/>
              <a:gd name="connsiteY93" fmla="*/ 4498975 h 6858000"/>
              <a:gd name="connsiteX94" fmla="*/ 4361735 w 4417162"/>
              <a:gd name="connsiteY94" fmla="*/ 4537075 h 6858000"/>
              <a:gd name="connsiteX95" fmla="*/ 4378531 w 4417162"/>
              <a:gd name="connsiteY95" fmla="*/ 4579937 h 6858000"/>
              <a:gd name="connsiteX96" fmla="*/ 4393648 w 4417162"/>
              <a:gd name="connsiteY96" fmla="*/ 4625975 h 6858000"/>
              <a:gd name="connsiteX97" fmla="*/ 4405405 w 4417162"/>
              <a:gd name="connsiteY97" fmla="*/ 4678362 h 6858000"/>
              <a:gd name="connsiteX98" fmla="*/ 4413803 w 4417162"/>
              <a:gd name="connsiteY98" fmla="*/ 4738687 h 6858000"/>
              <a:gd name="connsiteX99" fmla="*/ 4417162 w 4417162"/>
              <a:gd name="connsiteY99" fmla="*/ 4806950 h 6858000"/>
              <a:gd name="connsiteX100" fmla="*/ 4413803 w 4417162"/>
              <a:gd name="connsiteY100" fmla="*/ 4875212 h 6858000"/>
              <a:gd name="connsiteX101" fmla="*/ 4405405 w 4417162"/>
              <a:gd name="connsiteY101" fmla="*/ 4935537 h 6858000"/>
              <a:gd name="connsiteX102" fmla="*/ 4393648 w 4417162"/>
              <a:gd name="connsiteY102" fmla="*/ 4987925 h 6858000"/>
              <a:gd name="connsiteX103" fmla="*/ 4378531 w 4417162"/>
              <a:gd name="connsiteY103" fmla="*/ 5033962 h 6858000"/>
              <a:gd name="connsiteX104" fmla="*/ 4361735 w 4417162"/>
              <a:gd name="connsiteY104" fmla="*/ 5075237 h 6858000"/>
              <a:gd name="connsiteX105" fmla="*/ 4341580 w 4417162"/>
              <a:gd name="connsiteY105" fmla="*/ 5114925 h 6858000"/>
              <a:gd name="connsiteX106" fmla="*/ 4321425 w 4417162"/>
              <a:gd name="connsiteY106" fmla="*/ 5149850 h 6858000"/>
              <a:gd name="connsiteX107" fmla="*/ 4301270 w 4417162"/>
              <a:gd name="connsiteY107" fmla="*/ 5186362 h 6858000"/>
              <a:gd name="connsiteX108" fmla="*/ 4282794 w 4417162"/>
              <a:gd name="connsiteY108" fmla="*/ 5226050 h 6858000"/>
              <a:gd name="connsiteX109" fmla="*/ 4264318 w 4417162"/>
              <a:gd name="connsiteY109" fmla="*/ 5268912 h 6858000"/>
              <a:gd name="connsiteX110" fmla="*/ 4249203 w 4417162"/>
              <a:gd name="connsiteY110" fmla="*/ 5313362 h 6858000"/>
              <a:gd name="connsiteX111" fmla="*/ 4239125 w 4417162"/>
              <a:gd name="connsiteY111" fmla="*/ 5365750 h 6858000"/>
              <a:gd name="connsiteX112" fmla="*/ 4229047 w 4417162"/>
              <a:gd name="connsiteY112" fmla="*/ 5426075 h 6858000"/>
              <a:gd name="connsiteX113" fmla="*/ 4227367 w 4417162"/>
              <a:gd name="connsiteY113" fmla="*/ 5494337 h 6858000"/>
              <a:gd name="connsiteX114" fmla="*/ 4229047 w 4417162"/>
              <a:gd name="connsiteY114" fmla="*/ 5562600 h 6858000"/>
              <a:gd name="connsiteX115" fmla="*/ 4239125 w 4417162"/>
              <a:gd name="connsiteY115" fmla="*/ 5622925 h 6858000"/>
              <a:gd name="connsiteX116" fmla="*/ 4249203 w 4417162"/>
              <a:gd name="connsiteY116" fmla="*/ 5675312 h 6858000"/>
              <a:gd name="connsiteX117" fmla="*/ 4264318 w 4417162"/>
              <a:gd name="connsiteY117" fmla="*/ 5721350 h 6858000"/>
              <a:gd name="connsiteX118" fmla="*/ 4282794 w 4417162"/>
              <a:gd name="connsiteY118" fmla="*/ 5762625 h 6858000"/>
              <a:gd name="connsiteX119" fmla="*/ 4301270 w 4417162"/>
              <a:gd name="connsiteY119" fmla="*/ 5802312 h 6858000"/>
              <a:gd name="connsiteX120" fmla="*/ 4321425 w 4417162"/>
              <a:gd name="connsiteY120" fmla="*/ 5840412 h 6858000"/>
              <a:gd name="connsiteX121" fmla="*/ 4341580 w 4417162"/>
              <a:gd name="connsiteY121" fmla="*/ 5876925 h 6858000"/>
              <a:gd name="connsiteX122" fmla="*/ 4361735 w 4417162"/>
              <a:gd name="connsiteY122" fmla="*/ 5915025 h 6858000"/>
              <a:gd name="connsiteX123" fmla="*/ 4378531 w 4417162"/>
              <a:gd name="connsiteY123" fmla="*/ 5956300 h 6858000"/>
              <a:gd name="connsiteX124" fmla="*/ 4393648 w 4417162"/>
              <a:gd name="connsiteY124" fmla="*/ 6003925 h 6858000"/>
              <a:gd name="connsiteX125" fmla="*/ 4405405 w 4417162"/>
              <a:gd name="connsiteY125" fmla="*/ 6056312 h 6858000"/>
              <a:gd name="connsiteX126" fmla="*/ 4413803 w 4417162"/>
              <a:gd name="connsiteY126" fmla="*/ 6113462 h 6858000"/>
              <a:gd name="connsiteX127" fmla="*/ 4417162 w 4417162"/>
              <a:gd name="connsiteY127" fmla="*/ 6183312 h 6858000"/>
              <a:gd name="connsiteX128" fmla="*/ 4413803 w 4417162"/>
              <a:gd name="connsiteY128" fmla="*/ 6251575 h 6858000"/>
              <a:gd name="connsiteX129" fmla="*/ 4405405 w 4417162"/>
              <a:gd name="connsiteY129" fmla="*/ 6311900 h 6858000"/>
              <a:gd name="connsiteX130" fmla="*/ 4393648 w 4417162"/>
              <a:gd name="connsiteY130" fmla="*/ 6361112 h 6858000"/>
              <a:gd name="connsiteX131" fmla="*/ 4378531 w 4417162"/>
              <a:gd name="connsiteY131" fmla="*/ 6407150 h 6858000"/>
              <a:gd name="connsiteX132" fmla="*/ 4361735 w 4417162"/>
              <a:gd name="connsiteY132" fmla="*/ 6448425 h 6858000"/>
              <a:gd name="connsiteX133" fmla="*/ 4343260 w 4417162"/>
              <a:gd name="connsiteY133" fmla="*/ 6488112 h 6858000"/>
              <a:gd name="connsiteX134" fmla="*/ 4324784 w 4417162"/>
              <a:gd name="connsiteY134" fmla="*/ 6523037 h 6858000"/>
              <a:gd name="connsiteX135" fmla="*/ 4304629 w 4417162"/>
              <a:gd name="connsiteY135" fmla="*/ 6561137 h 6858000"/>
              <a:gd name="connsiteX136" fmla="*/ 4284474 w 4417162"/>
              <a:gd name="connsiteY136" fmla="*/ 6597650 h 6858000"/>
              <a:gd name="connsiteX137" fmla="*/ 4267678 w 4417162"/>
              <a:gd name="connsiteY137" fmla="*/ 6640512 h 6858000"/>
              <a:gd name="connsiteX138" fmla="*/ 4250882 w 4417162"/>
              <a:gd name="connsiteY138" fmla="*/ 6683375 h 6858000"/>
              <a:gd name="connsiteX139" fmla="*/ 4240804 w 4417162"/>
              <a:gd name="connsiteY139" fmla="*/ 6735762 h 6858000"/>
              <a:gd name="connsiteX140" fmla="*/ 4232407 w 4417162"/>
              <a:gd name="connsiteY140" fmla="*/ 6791325 h 6858000"/>
              <a:gd name="connsiteX141" fmla="*/ 4227367 w 4417162"/>
              <a:gd name="connsiteY141" fmla="*/ 6858000 h 6858000"/>
              <a:gd name="connsiteX142" fmla="*/ 2310062 w 4417162"/>
              <a:gd name="connsiteY142" fmla="*/ 6858000 h 6858000"/>
              <a:gd name="connsiteX143" fmla="*/ 144378 w 4417162"/>
              <a:gd name="connsiteY143" fmla="*/ 6858000 h 6858000"/>
              <a:gd name="connsiteX144" fmla="*/ 0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0" y="0"/>
                </a:moveTo>
                <a:lnTo>
                  <a:pt x="144378" y="0"/>
                </a:lnTo>
                <a:lnTo>
                  <a:pt x="2310062" y="0"/>
                </a:lnTo>
                <a:lnTo>
                  <a:pt x="4227367" y="0"/>
                </a:lnTo>
                <a:lnTo>
                  <a:pt x="4232407" y="66675"/>
                </a:lnTo>
                <a:lnTo>
                  <a:pt x="4240804" y="122237"/>
                </a:lnTo>
                <a:lnTo>
                  <a:pt x="4250882" y="174625"/>
                </a:lnTo>
                <a:lnTo>
                  <a:pt x="4267678" y="217487"/>
                </a:lnTo>
                <a:lnTo>
                  <a:pt x="4284474" y="260350"/>
                </a:lnTo>
                <a:lnTo>
                  <a:pt x="4304629" y="296862"/>
                </a:lnTo>
                <a:lnTo>
                  <a:pt x="4324784" y="334962"/>
                </a:lnTo>
                <a:lnTo>
                  <a:pt x="4343260" y="369887"/>
                </a:lnTo>
                <a:lnTo>
                  <a:pt x="4361735" y="409575"/>
                </a:lnTo>
                <a:lnTo>
                  <a:pt x="4378531" y="450850"/>
                </a:lnTo>
                <a:lnTo>
                  <a:pt x="4393648" y="496887"/>
                </a:lnTo>
                <a:lnTo>
                  <a:pt x="4405405" y="546100"/>
                </a:lnTo>
                <a:lnTo>
                  <a:pt x="4413803" y="606425"/>
                </a:lnTo>
                <a:lnTo>
                  <a:pt x="4417162" y="673100"/>
                </a:lnTo>
                <a:lnTo>
                  <a:pt x="4413803" y="744537"/>
                </a:lnTo>
                <a:lnTo>
                  <a:pt x="4405405" y="801687"/>
                </a:lnTo>
                <a:lnTo>
                  <a:pt x="4393648" y="854075"/>
                </a:lnTo>
                <a:lnTo>
                  <a:pt x="4378531" y="901700"/>
                </a:lnTo>
                <a:lnTo>
                  <a:pt x="4361735" y="942975"/>
                </a:lnTo>
                <a:lnTo>
                  <a:pt x="4341580" y="981075"/>
                </a:lnTo>
                <a:lnTo>
                  <a:pt x="4321425" y="1017587"/>
                </a:lnTo>
                <a:lnTo>
                  <a:pt x="4301270" y="1055687"/>
                </a:lnTo>
                <a:lnTo>
                  <a:pt x="4282794" y="1095375"/>
                </a:lnTo>
                <a:lnTo>
                  <a:pt x="4264318" y="1136650"/>
                </a:lnTo>
                <a:lnTo>
                  <a:pt x="4249203" y="1182687"/>
                </a:lnTo>
                <a:lnTo>
                  <a:pt x="4239125" y="1235075"/>
                </a:lnTo>
                <a:lnTo>
                  <a:pt x="4229047" y="1295400"/>
                </a:lnTo>
                <a:lnTo>
                  <a:pt x="4227367" y="1363662"/>
                </a:lnTo>
                <a:lnTo>
                  <a:pt x="4229047" y="1431925"/>
                </a:lnTo>
                <a:lnTo>
                  <a:pt x="4239125" y="1492250"/>
                </a:lnTo>
                <a:lnTo>
                  <a:pt x="4249203" y="1544637"/>
                </a:lnTo>
                <a:lnTo>
                  <a:pt x="4264318" y="1589087"/>
                </a:lnTo>
                <a:lnTo>
                  <a:pt x="4282794" y="1631950"/>
                </a:lnTo>
                <a:lnTo>
                  <a:pt x="4301270" y="1671637"/>
                </a:lnTo>
                <a:lnTo>
                  <a:pt x="4321425" y="1708150"/>
                </a:lnTo>
                <a:lnTo>
                  <a:pt x="4341580" y="1743075"/>
                </a:lnTo>
                <a:lnTo>
                  <a:pt x="4361735" y="1782762"/>
                </a:lnTo>
                <a:lnTo>
                  <a:pt x="4378531" y="1824037"/>
                </a:lnTo>
                <a:lnTo>
                  <a:pt x="4393648" y="1870075"/>
                </a:lnTo>
                <a:lnTo>
                  <a:pt x="4405405" y="1922462"/>
                </a:lnTo>
                <a:lnTo>
                  <a:pt x="4413803" y="1982787"/>
                </a:lnTo>
                <a:lnTo>
                  <a:pt x="4417162" y="2051050"/>
                </a:lnTo>
                <a:lnTo>
                  <a:pt x="4413803" y="2119312"/>
                </a:lnTo>
                <a:lnTo>
                  <a:pt x="4405405" y="2179637"/>
                </a:lnTo>
                <a:lnTo>
                  <a:pt x="4393648" y="2232025"/>
                </a:lnTo>
                <a:lnTo>
                  <a:pt x="4378531" y="2278062"/>
                </a:lnTo>
                <a:lnTo>
                  <a:pt x="4361735" y="2319337"/>
                </a:lnTo>
                <a:lnTo>
                  <a:pt x="4341580" y="2359025"/>
                </a:lnTo>
                <a:lnTo>
                  <a:pt x="4321425" y="2395537"/>
                </a:lnTo>
                <a:lnTo>
                  <a:pt x="4301270" y="2433637"/>
                </a:lnTo>
                <a:lnTo>
                  <a:pt x="4282794" y="2471737"/>
                </a:lnTo>
                <a:lnTo>
                  <a:pt x="4264318" y="2513012"/>
                </a:lnTo>
                <a:lnTo>
                  <a:pt x="4249203" y="2560637"/>
                </a:lnTo>
                <a:lnTo>
                  <a:pt x="4239125" y="2613025"/>
                </a:lnTo>
                <a:lnTo>
                  <a:pt x="4229047" y="2671762"/>
                </a:lnTo>
                <a:lnTo>
                  <a:pt x="4227367" y="2741612"/>
                </a:lnTo>
                <a:lnTo>
                  <a:pt x="4229047" y="2809875"/>
                </a:lnTo>
                <a:lnTo>
                  <a:pt x="4239125" y="2868612"/>
                </a:lnTo>
                <a:lnTo>
                  <a:pt x="4249203" y="2922587"/>
                </a:lnTo>
                <a:lnTo>
                  <a:pt x="4264318" y="2967037"/>
                </a:lnTo>
                <a:lnTo>
                  <a:pt x="4282794" y="3009900"/>
                </a:lnTo>
                <a:lnTo>
                  <a:pt x="4301270" y="3046412"/>
                </a:lnTo>
                <a:lnTo>
                  <a:pt x="4321425" y="3084512"/>
                </a:lnTo>
                <a:lnTo>
                  <a:pt x="4341580" y="3121025"/>
                </a:lnTo>
                <a:lnTo>
                  <a:pt x="4361735" y="3160712"/>
                </a:lnTo>
                <a:lnTo>
                  <a:pt x="4378531" y="3201987"/>
                </a:lnTo>
                <a:lnTo>
                  <a:pt x="4393648" y="3248025"/>
                </a:lnTo>
                <a:lnTo>
                  <a:pt x="4405405" y="3300412"/>
                </a:lnTo>
                <a:lnTo>
                  <a:pt x="4413803" y="3360737"/>
                </a:lnTo>
                <a:lnTo>
                  <a:pt x="4417162" y="3427412"/>
                </a:lnTo>
                <a:lnTo>
                  <a:pt x="4413803" y="3497262"/>
                </a:lnTo>
                <a:lnTo>
                  <a:pt x="4405405" y="3557587"/>
                </a:lnTo>
                <a:lnTo>
                  <a:pt x="4393648" y="3609975"/>
                </a:lnTo>
                <a:lnTo>
                  <a:pt x="4378531" y="3656012"/>
                </a:lnTo>
                <a:lnTo>
                  <a:pt x="4361735" y="3697287"/>
                </a:lnTo>
                <a:lnTo>
                  <a:pt x="4341580" y="3736975"/>
                </a:lnTo>
                <a:lnTo>
                  <a:pt x="4301270" y="3811587"/>
                </a:lnTo>
                <a:lnTo>
                  <a:pt x="4282794" y="3848100"/>
                </a:lnTo>
                <a:lnTo>
                  <a:pt x="4264318" y="3890962"/>
                </a:lnTo>
                <a:lnTo>
                  <a:pt x="4249203" y="3935412"/>
                </a:lnTo>
                <a:lnTo>
                  <a:pt x="4239125" y="3987800"/>
                </a:lnTo>
                <a:lnTo>
                  <a:pt x="4229047" y="4048125"/>
                </a:lnTo>
                <a:lnTo>
                  <a:pt x="4227367" y="4116387"/>
                </a:lnTo>
                <a:lnTo>
                  <a:pt x="4229047" y="4186237"/>
                </a:lnTo>
                <a:lnTo>
                  <a:pt x="4239125" y="4244975"/>
                </a:lnTo>
                <a:lnTo>
                  <a:pt x="4249203" y="4297362"/>
                </a:lnTo>
                <a:lnTo>
                  <a:pt x="4264318" y="4343400"/>
                </a:lnTo>
                <a:lnTo>
                  <a:pt x="4282794" y="4386262"/>
                </a:lnTo>
                <a:lnTo>
                  <a:pt x="4301270" y="4424362"/>
                </a:lnTo>
                <a:lnTo>
                  <a:pt x="4341580" y="4498975"/>
                </a:lnTo>
                <a:lnTo>
                  <a:pt x="4361735" y="4537075"/>
                </a:lnTo>
                <a:lnTo>
                  <a:pt x="4378531" y="4579937"/>
                </a:lnTo>
                <a:lnTo>
                  <a:pt x="4393648" y="4625975"/>
                </a:lnTo>
                <a:lnTo>
                  <a:pt x="4405405" y="4678362"/>
                </a:lnTo>
                <a:lnTo>
                  <a:pt x="4413803" y="4738687"/>
                </a:lnTo>
                <a:lnTo>
                  <a:pt x="4417162" y="4806950"/>
                </a:lnTo>
                <a:lnTo>
                  <a:pt x="4413803" y="4875212"/>
                </a:lnTo>
                <a:lnTo>
                  <a:pt x="4405405" y="4935537"/>
                </a:lnTo>
                <a:lnTo>
                  <a:pt x="4393648" y="4987925"/>
                </a:lnTo>
                <a:lnTo>
                  <a:pt x="4378531" y="5033962"/>
                </a:lnTo>
                <a:lnTo>
                  <a:pt x="4361735" y="5075237"/>
                </a:lnTo>
                <a:lnTo>
                  <a:pt x="4341580" y="5114925"/>
                </a:lnTo>
                <a:lnTo>
                  <a:pt x="4321425" y="5149850"/>
                </a:lnTo>
                <a:lnTo>
                  <a:pt x="4301270" y="5186362"/>
                </a:lnTo>
                <a:lnTo>
                  <a:pt x="4282794" y="5226050"/>
                </a:lnTo>
                <a:lnTo>
                  <a:pt x="4264318" y="5268912"/>
                </a:lnTo>
                <a:lnTo>
                  <a:pt x="4249203" y="5313362"/>
                </a:lnTo>
                <a:lnTo>
                  <a:pt x="4239125" y="5365750"/>
                </a:lnTo>
                <a:lnTo>
                  <a:pt x="4229047" y="5426075"/>
                </a:lnTo>
                <a:lnTo>
                  <a:pt x="4227367" y="5494337"/>
                </a:lnTo>
                <a:lnTo>
                  <a:pt x="4229047" y="5562600"/>
                </a:lnTo>
                <a:lnTo>
                  <a:pt x="4239125" y="5622925"/>
                </a:lnTo>
                <a:lnTo>
                  <a:pt x="4249203" y="5675312"/>
                </a:lnTo>
                <a:lnTo>
                  <a:pt x="4264318" y="5721350"/>
                </a:lnTo>
                <a:lnTo>
                  <a:pt x="4282794" y="5762625"/>
                </a:lnTo>
                <a:lnTo>
                  <a:pt x="4301270" y="5802312"/>
                </a:lnTo>
                <a:lnTo>
                  <a:pt x="4321425" y="5840412"/>
                </a:lnTo>
                <a:lnTo>
                  <a:pt x="4341580" y="5876925"/>
                </a:lnTo>
                <a:lnTo>
                  <a:pt x="4361735" y="5915025"/>
                </a:lnTo>
                <a:lnTo>
                  <a:pt x="4378531" y="5956300"/>
                </a:lnTo>
                <a:lnTo>
                  <a:pt x="4393648" y="6003925"/>
                </a:lnTo>
                <a:lnTo>
                  <a:pt x="4405405" y="6056312"/>
                </a:lnTo>
                <a:lnTo>
                  <a:pt x="4413803" y="6113462"/>
                </a:lnTo>
                <a:lnTo>
                  <a:pt x="4417162" y="6183312"/>
                </a:lnTo>
                <a:lnTo>
                  <a:pt x="4413803" y="6251575"/>
                </a:lnTo>
                <a:lnTo>
                  <a:pt x="4405405" y="6311900"/>
                </a:lnTo>
                <a:lnTo>
                  <a:pt x="4393648" y="6361112"/>
                </a:lnTo>
                <a:lnTo>
                  <a:pt x="4378531" y="6407150"/>
                </a:lnTo>
                <a:lnTo>
                  <a:pt x="4361735" y="6448425"/>
                </a:lnTo>
                <a:lnTo>
                  <a:pt x="4343260" y="6488112"/>
                </a:lnTo>
                <a:lnTo>
                  <a:pt x="4324784" y="6523037"/>
                </a:lnTo>
                <a:lnTo>
                  <a:pt x="4304629" y="6561137"/>
                </a:lnTo>
                <a:lnTo>
                  <a:pt x="4284474" y="6597650"/>
                </a:lnTo>
                <a:lnTo>
                  <a:pt x="4267678" y="6640512"/>
                </a:lnTo>
                <a:lnTo>
                  <a:pt x="4250882" y="6683375"/>
                </a:lnTo>
                <a:lnTo>
                  <a:pt x="4240804" y="6735762"/>
                </a:lnTo>
                <a:lnTo>
                  <a:pt x="4232407" y="6791325"/>
                </a:lnTo>
                <a:lnTo>
                  <a:pt x="4227367" y="6858000"/>
                </a:lnTo>
                <a:lnTo>
                  <a:pt x="2310062" y="6858000"/>
                </a:lnTo>
                <a:lnTo>
                  <a:pt x="14437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A7A4B465-FBCC-4CD4-89A1-82992A7B4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272784" cy="6858000"/>
          </a:xfrm>
          <a:custGeom>
            <a:avLst/>
            <a:gdLst>
              <a:gd name="connsiteX0" fmla="*/ 0 w 4272784"/>
              <a:gd name="connsiteY0" fmla="*/ 0 h 6858000"/>
              <a:gd name="connsiteX1" fmla="*/ 4082989 w 4272784"/>
              <a:gd name="connsiteY1" fmla="*/ 0 h 6858000"/>
              <a:gd name="connsiteX2" fmla="*/ 4088029 w 4272784"/>
              <a:gd name="connsiteY2" fmla="*/ 66675 h 6858000"/>
              <a:gd name="connsiteX3" fmla="*/ 4096426 w 4272784"/>
              <a:gd name="connsiteY3" fmla="*/ 122237 h 6858000"/>
              <a:gd name="connsiteX4" fmla="*/ 4106504 w 4272784"/>
              <a:gd name="connsiteY4" fmla="*/ 174625 h 6858000"/>
              <a:gd name="connsiteX5" fmla="*/ 4123300 w 4272784"/>
              <a:gd name="connsiteY5" fmla="*/ 217487 h 6858000"/>
              <a:gd name="connsiteX6" fmla="*/ 4140096 w 4272784"/>
              <a:gd name="connsiteY6" fmla="*/ 260350 h 6858000"/>
              <a:gd name="connsiteX7" fmla="*/ 4160251 w 4272784"/>
              <a:gd name="connsiteY7" fmla="*/ 296862 h 6858000"/>
              <a:gd name="connsiteX8" fmla="*/ 4180406 w 4272784"/>
              <a:gd name="connsiteY8" fmla="*/ 334962 h 6858000"/>
              <a:gd name="connsiteX9" fmla="*/ 4198882 w 4272784"/>
              <a:gd name="connsiteY9" fmla="*/ 369887 h 6858000"/>
              <a:gd name="connsiteX10" fmla="*/ 4217357 w 4272784"/>
              <a:gd name="connsiteY10" fmla="*/ 409575 h 6858000"/>
              <a:gd name="connsiteX11" fmla="*/ 4234153 w 4272784"/>
              <a:gd name="connsiteY11" fmla="*/ 450850 h 6858000"/>
              <a:gd name="connsiteX12" fmla="*/ 4249270 w 4272784"/>
              <a:gd name="connsiteY12" fmla="*/ 496887 h 6858000"/>
              <a:gd name="connsiteX13" fmla="*/ 4261027 w 4272784"/>
              <a:gd name="connsiteY13" fmla="*/ 546100 h 6858000"/>
              <a:gd name="connsiteX14" fmla="*/ 4269425 w 4272784"/>
              <a:gd name="connsiteY14" fmla="*/ 606425 h 6858000"/>
              <a:gd name="connsiteX15" fmla="*/ 4272784 w 4272784"/>
              <a:gd name="connsiteY15" fmla="*/ 673100 h 6858000"/>
              <a:gd name="connsiteX16" fmla="*/ 4269425 w 4272784"/>
              <a:gd name="connsiteY16" fmla="*/ 744537 h 6858000"/>
              <a:gd name="connsiteX17" fmla="*/ 4261027 w 4272784"/>
              <a:gd name="connsiteY17" fmla="*/ 801687 h 6858000"/>
              <a:gd name="connsiteX18" fmla="*/ 4249270 w 4272784"/>
              <a:gd name="connsiteY18" fmla="*/ 854075 h 6858000"/>
              <a:gd name="connsiteX19" fmla="*/ 4234153 w 4272784"/>
              <a:gd name="connsiteY19" fmla="*/ 901700 h 6858000"/>
              <a:gd name="connsiteX20" fmla="*/ 4217357 w 4272784"/>
              <a:gd name="connsiteY20" fmla="*/ 942975 h 6858000"/>
              <a:gd name="connsiteX21" fmla="*/ 4197202 w 4272784"/>
              <a:gd name="connsiteY21" fmla="*/ 981075 h 6858000"/>
              <a:gd name="connsiteX22" fmla="*/ 4177047 w 4272784"/>
              <a:gd name="connsiteY22" fmla="*/ 1017587 h 6858000"/>
              <a:gd name="connsiteX23" fmla="*/ 4156892 w 4272784"/>
              <a:gd name="connsiteY23" fmla="*/ 1055687 h 6858000"/>
              <a:gd name="connsiteX24" fmla="*/ 4138416 w 4272784"/>
              <a:gd name="connsiteY24" fmla="*/ 1095375 h 6858000"/>
              <a:gd name="connsiteX25" fmla="*/ 4119940 w 4272784"/>
              <a:gd name="connsiteY25" fmla="*/ 1136650 h 6858000"/>
              <a:gd name="connsiteX26" fmla="*/ 4104825 w 4272784"/>
              <a:gd name="connsiteY26" fmla="*/ 1182687 h 6858000"/>
              <a:gd name="connsiteX27" fmla="*/ 4094747 w 4272784"/>
              <a:gd name="connsiteY27" fmla="*/ 1235075 h 6858000"/>
              <a:gd name="connsiteX28" fmla="*/ 4084669 w 4272784"/>
              <a:gd name="connsiteY28" fmla="*/ 1295400 h 6858000"/>
              <a:gd name="connsiteX29" fmla="*/ 4082989 w 4272784"/>
              <a:gd name="connsiteY29" fmla="*/ 1363662 h 6858000"/>
              <a:gd name="connsiteX30" fmla="*/ 4084669 w 4272784"/>
              <a:gd name="connsiteY30" fmla="*/ 1431925 h 6858000"/>
              <a:gd name="connsiteX31" fmla="*/ 4094747 w 4272784"/>
              <a:gd name="connsiteY31" fmla="*/ 1492250 h 6858000"/>
              <a:gd name="connsiteX32" fmla="*/ 4104825 w 4272784"/>
              <a:gd name="connsiteY32" fmla="*/ 1544637 h 6858000"/>
              <a:gd name="connsiteX33" fmla="*/ 4119940 w 4272784"/>
              <a:gd name="connsiteY33" fmla="*/ 1589087 h 6858000"/>
              <a:gd name="connsiteX34" fmla="*/ 4138416 w 4272784"/>
              <a:gd name="connsiteY34" fmla="*/ 1631950 h 6858000"/>
              <a:gd name="connsiteX35" fmla="*/ 4156892 w 4272784"/>
              <a:gd name="connsiteY35" fmla="*/ 1671637 h 6858000"/>
              <a:gd name="connsiteX36" fmla="*/ 4177047 w 4272784"/>
              <a:gd name="connsiteY36" fmla="*/ 1708150 h 6858000"/>
              <a:gd name="connsiteX37" fmla="*/ 4197202 w 4272784"/>
              <a:gd name="connsiteY37" fmla="*/ 1743075 h 6858000"/>
              <a:gd name="connsiteX38" fmla="*/ 4217357 w 4272784"/>
              <a:gd name="connsiteY38" fmla="*/ 1782762 h 6858000"/>
              <a:gd name="connsiteX39" fmla="*/ 4234153 w 4272784"/>
              <a:gd name="connsiteY39" fmla="*/ 1824037 h 6858000"/>
              <a:gd name="connsiteX40" fmla="*/ 4249270 w 4272784"/>
              <a:gd name="connsiteY40" fmla="*/ 1870075 h 6858000"/>
              <a:gd name="connsiteX41" fmla="*/ 4261027 w 4272784"/>
              <a:gd name="connsiteY41" fmla="*/ 1922462 h 6858000"/>
              <a:gd name="connsiteX42" fmla="*/ 4269425 w 4272784"/>
              <a:gd name="connsiteY42" fmla="*/ 1982787 h 6858000"/>
              <a:gd name="connsiteX43" fmla="*/ 4272784 w 4272784"/>
              <a:gd name="connsiteY43" fmla="*/ 2051050 h 6858000"/>
              <a:gd name="connsiteX44" fmla="*/ 4269425 w 4272784"/>
              <a:gd name="connsiteY44" fmla="*/ 2119312 h 6858000"/>
              <a:gd name="connsiteX45" fmla="*/ 4261027 w 4272784"/>
              <a:gd name="connsiteY45" fmla="*/ 2179637 h 6858000"/>
              <a:gd name="connsiteX46" fmla="*/ 4249270 w 4272784"/>
              <a:gd name="connsiteY46" fmla="*/ 2232025 h 6858000"/>
              <a:gd name="connsiteX47" fmla="*/ 4234153 w 4272784"/>
              <a:gd name="connsiteY47" fmla="*/ 2278062 h 6858000"/>
              <a:gd name="connsiteX48" fmla="*/ 4217357 w 4272784"/>
              <a:gd name="connsiteY48" fmla="*/ 2319337 h 6858000"/>
              <a:gd name="connsiteX49" fmla="*/ 4197202 w 4272784"/>
              <a:gd name="connsiteY49" fmla="*/ 2359025 h 6858000"/>
              <a:gd name="connsiteX50" fmla="*/ 4177047 w 4272784"/>
              <a:gd name="connsiteY50" fmla="*/ 2395537 h 6858000"/>
              <a:gd name="connsiteX51" fmla="*/ 4156892 w 4272784"/>
              <a:gd name="connsiteY51" fmla="*/ 2433637 h 6858000"/>
              <a:gd name="connsiteX52" fmla="*/ 4138416 w 4272784"/>
              <a:gd name="connsiteY52" fmla="*/ 2471737 h 6858000"/>
              <a:gd name="connsiteX53" fmla="*/ 4119940 w 4272784"/>
              <a:gd name="connsiteY53" fmla="*/ 2513012 h 6858000"/>
              <a:gd name="connsiteX54" fmla="*/ 4104825 w 4272784"/>
              <a:gd name="connsiteY54" fmla="*/ 2560637 h 6858000"/>
              <a:gd name="connsiteX55" fmla="*/ 4094747 w 4272784"/>
              <a:gd name="connsiteY55" fmla="*/ 2613025 h 6858000"/>
              <a:gd name="connsiteX56" fmla="*/ 4084669 w 4272784"/>
              <a:gd name="connsiteY56" fmla="*/ 2671762 h 6858000"/>
              <a:gd name="connsiteX57" fmla="*/ 4082989 w 4272784"/>
              <a:gd name="connsiteY57" fmla="*/ 2741612 h 6858000"/>
              <a:gd name="connsiteX58" fmla="*/ 4084669 w 4272784"/>
              <a:gd name="connsiteY58" fmla="*/ 2809875 h 6858000"/>
              <a:gd name="connsiteX59" fmla="*/ 4094747 w 4272784"/>
              <a:gd name="connsiteY59" fmla="*/ 2868612 h 6858000"/>
              <a:gd name="connsiteX60" fmla="*/ 4104825 w 4272784"/>
              <a:gd name="connsiteY60" fmla="*/ 2922587 h 6858000"/>
              <a:gd name="connsiteX61" fmla="*/ 4119940 w 4272784"/>
              <a:gd name="connsiteY61" fmla="*/ 2967037 h 6858000"/>
              <a:gd name="connsiteX62" fmla="*/ 4138416 w 4272784"/>
              <a:gd name="connsiteY62" fmla="*/ 3009900 h 6858000"/>
              <a:gd name="connsiteX63" fmla="*/ 4156892 w 4272784"/>
              <a:gd name="connsiteY63" fmla="*/ 3046412 h 6858000"/>
              <a:gd name="connsiteX64" fmla="*/ 4177047 w 4272784"/>
              <a:gd name="connsiteY64" fmla="*/ 3084512 h 6858000"/>
              <a:gd name="connsiteX65" fmla="*/ 4197202 w 4272784"/>
              <a:gd name="connsiteY65" fmla="*/ 3121025 h 6858000"/>
              <a:gd name="connsiteX66" fmla="*/ 4217357 w 4272784"/>
              <a:gd name="connsiteY66" fmla="*/ 3160712 h 6858000"/>
              <a:gd name="connsiteX67" fmla="*/ 4234153 w 4272784"/>
              <a:gd name="connsiteY67" fmla="*/ 3201987 h 6858000"/>
              <a:gd name="connsiteX68" fmla="*/ 4249270 w 4272784"/>
              <a:gd name="connsiteY68" fmla="*/ 3248025 h 6858000"/>
              <a:gd name="connsiteX69" fmla="*/ 4261027 w 4272784"/>
              <a:gd name="connsiteY69" fmla="*/ 3300412 h 6858000"/>
              <a:gd name="connsiteX70" fmla="*/ 4269425 w 4272784"/>
              <a:gd name="connsiteY70" fmla="*/ 3360737 h 6858000"/>
              <a:gd name="connsiteX71" fmla="*/ 4272784 w 4272784"/>
              <a:gd name="connsiteY71" fmla="*/ 3427412 h 6858000"/>
              <a:gd name="connsiteX72" fmla="*/ 4269425 w 4272784"/>
              <a:gd name="connsiteY72" fmla="*/ 3497262 h 6858000"/>
              <a:gd name="connsiteX73" fmla="*/ 4261027 w 4272784"/>
              <a:gd name="connsiteY73" fmla="*/ 3557587 h 6858000"/>
              <a:gd name="connsiteX74" fmla="*/ 4249270 w 4272784"/>
              <a:gd name="connsiteY74" fmla="*/ 3609975 h 6858000"/>
              <a:gd name="connsiteX75" fmla="*/ 4234153 w 4272784"/>
              <a:gd name="connsiteY75" fmla="*/ 3656012 h 6858000"/>
              <a:gd name="connsiteX76" fmla="*/ 4217357 w 4272784"/>
              <a:gd name="connsiteY76" fmla="*/ 3697287 h 6858000"/>
              <a:gd name="connsiteX77" fmla="*/ 4197202 w 4272784"/>
              <a:gd name="connsiteY77" fmla="*/ 3736975 h 6858000"/>
              <a:gd name="connsiteX78" fmla="*/ 4156892 w 4272784"/>
              <a:gd name="connsiteY78" fmla="*/ 3811587 h 6858000"/>
              <a:gd name="connsiteX79" fmla="*/ 4138416 w 4272784"/>
              <a:gd name="connsiteY79" fmla="*/ 3848100 h 6858000"/>
              <a:gd name="connsiteX80" fmla="*/ 4119940 w 4272784"/>
              <a:gd name="connsiteY80" fmla="*/ 3890962 h 6858000"/>
              <a:gd name="connsiteX81" fmla="*/ 4104825 w 4272784"/>
              <a:gd name="connsiteY81" fmla="*/ 3935412 h 6858000"/>
              <a:gd name="connsiteX82" fmla="*/ 4094747 w 4272784"/>
              <a:gd name="connsiteY82" fmla="*/ 3987800 h 6858000"/>
              <a:gd name="connsiteX83" fmla="*/ 4084669 w 4272784"/>
              <a:gd name="connsiteY83" fmla="*/ 4048125 h 6858000"/>
              <a:gd name="connsiteX84" fmla="*/ 4082989 w 4272784"/>
              <a:gd name="connsiteY84" fmla="*/ 4116387 h 6858000"/>
              <a:gd name="connsiteX85" fmla="*/ 4084669 w 4272784"/>
              <a:gd name="connsiteY85" fmla="*/ 4186237 h 6858000"/>
              <a:gd name="connsiteX86" fmla="*/ 4094747 w 4272784"/>
              <a:gd name="connsiteY86" fmla="*/ 4244975 h 6858000"/>
              <a:gd name="connsiteX87" fmla="*/ 4104825 w 4272784"/>
              <a:gd name="connsiteY87" fmla="*/ 4297362 h 6858000"/>
              <a:gd name="connsiteX88" fmla="*/ 4119940 w 4272784"/>
              <a:gd name="connsiteY88" fmla="*/ 4343400 h 6858000"/>
              <a:gd name="connsiteX89" fmla="*/ 4138416 w 4272784"/>
              <a:gd name="connsiteY89" fmla="*/ 4386262 h 6858000"/>
              <a:gd name="connsiteX90" fmla="*/ 4156892 w 4272784"/>
              <a:gd name="connsiteY90" fmla="*/ 4424362 h 6858000"/>
              <a:gd name="connsiteX91" fmla="*/ 4197202 w 4272784"/>
              <a:gd name="connsiteY91" fmla="*/ 4498975 h 6858000"/>
              <a:gd name="connsiteX92" fmla="*/ 4217357 w 4272784"/>
              <a:gd name="connsiteY92" fmla="*/ 4537075 h 6858000"/>
              <a:gd name="connsiteX93" fmla="*/ 4234153 w 4272784"/>
              <a:gd name="connsiteY93" fmla="*/ 4579937 h 6858000"/>
              <a:gd name="connsiteX94" fmla="*/ 4249270 w 4272784"/>
              <a:gd name="connsiteY94" fmla="*/ 4625975 h 6858000"/>
              <a:gd name="connsiteX95" fmla="*/ 4261027 w 4272784"/>
              <a:gd name="connsiteY95" fmla="*/ 4678362 h 6858000"/>
              <a:gd name="connsiteX96" fmla="*/ 4269425 w 4272784"/>
              <a:gd name="connsiteY96" fmla="*/ 4738687 h 6858000"/>
              <a:gd name="connsiteX97" fmla="*/ 4272784 w 4272784"/>
              <a:gd name="connsiteY97" fmla="*/ 4806950 h 6858000"/>
              <a:gd name="connsiteX98" fmla="*/ 4269425 w 4272784"/>
              <a:gd name="connsiteY98" fmla="*/ 4875212 h 6858000"/>
              <a:gd name="connsiteX99" fmla="*/ 4261027 w 4272784"/>
              <a:gd name="connsiteY99" fmla="*/ 4935537 h 6858000"/>
              <a:gd name="connsiteX100" fmla="*/ 4249270 w 4272784"/>
              <a:gd name="connsiteY100" fmla="*/ 4987925 h 6858000"/>
              <a:gd name="connsiteX101" fmla="*/ 4234153 w 4272784"/>
              <a:gd name="connsiteY101" fmla="*/ 5033962 h 6858000"/>
              <a:gd name="connsiteX102" fmla="*/ 4217357 w 4272784"/>
              <a:gd name="connsiteY102" fmla="*/ 5075237 h 6858000"/>
              <a:gd name="connsiteX103" fmla="*/ 4197202 w 4272784"/>
              <a:gd name="connsiteY103" fmla="*/ 5114925 h 6858000"/>
              <a:gd name="connsiteX104" fmla="*/ 4177047 w 4272784"/>
              <a:gd name="connsiteY104" fmla="*/ 5149850 h 6858000"/>
              <a:gd name="connsiteX105" fmla="*/ 4156892 w 4272784"/>
              <a:gd name="connsiteY105" fmla="*/ 5186362 h 6858000"/>
              <a:gd name="connsiteX106" fmla="*/ 4138416 w 4272784"/>
              <a:gd name="connsiteY106" fmla="*/ 5226050 h 6858000"/>
              <a:gd name="connsiteX107" fmla="*/ 4119940 w 4272784"/>
              <a:gd name="connsiteY107" fmla="*/ 5268912 h 6858000"/>
              <a:gd name="connsiteX108" fmla="*/ 4104825 w 4272784"/>
              <a:gd name="connsiteY108" fmla="*/ 5313362 h 6858000"/>
              <a:gd name="connsiteX109" fmla="*/ 4094747 w 4272784"/>
              <a:gd name="connsiteY109" fmla="*/ 5365750 h 6858000"/>
              <a:gd name="connsiteX110" fmla="*/ 4084669 w 4272784"/>
              <a:gd name="connsiteY110" fmla="*/ 5426075 h 6858000"/>
              <a:gd name="connsiteX111" fmla="*/ 4082989 w 4272784"/>
              <a:gd name="connsiteY111" fmla="*/ 5494337 h 6858000"/>
              <a:gd name="connsiteX112" fmla="*/ 4084669 w 4272784"/>
              <a:gd name="connsiteY112" fmla="*/ 5562600 h 6858000"/>
              <a:gd name="connsiteX113" fmla="*/ 4094747 w 4272784"/>
              <a:gd name="connsiteY113" fmla="*/ 5622925 h 6858000"/>
              <a:gd name="connsiteX114" fmla="*/ 4104825 w 4272784"/>
              <a:gd name="connsiteY114" fmla="*/ 5675312 h 6858000"/>
              <a:gd name="connsiteX115" fmla="*/ 4119940 w 4272784"/>
              <a:gd name="connsiteY115" fmla="*/ 5721350 h 6858000"/>
              <a:gd name="connsiteX116" fmla="*/ 4138416 w 4272784"/>
              <a:gd name="connsiteY116" fmla="*/ 5762625 h 6858000"/>
              <a:gd name="connsiteX117" fmla="*/ 4156892 w 4272784"/>
              <a:gd name="connsiteY117" fmla="*/ 5802312 h 6858000"/>
              <a:gd name="connsiteX118" fmla="*/ 4177047 w 4272784"/>
              <a:gd name="connsiteY118" fmla="*/ 5840412 h 6858000"/>
              <a:gd name="connsiteX119" fmla="*/ 4197202 w 4272784"/>
              <a:gd name="connsiteY119" fmla="*/ 5876925 h 6858000"/>
              <a:gd name="connsiteX120" fmla="*/ 4217357 w 4272784"/>
              <a:gd name="connsiteY120" fmla="*/ 5915025 h 6858000"/>
              <a:gd name="connsiteX121" fmla="*/ 4234153 w 4272784"/>
              <a:gd name="connsiteY121" fmla="*/ 5956300 h 6858000"/>
              <a:gd name="connsiteX122" fmla="*/ 4249270 w 4272784"/>
              <a:gd name="connsiteY122" fmla="*/ 6003925 h 6858000"/>
              <a:gd name="connsiteX123" fmla="*/ 4261027 w 4272784"/>
              <a:gd name="connsiteY123" fmla="*/ 6056312 h 6858000"/>
              <a:gd name="connsiteX124" fmla="*/ 4269425 w 4272784"/>
              <a:gd name="connsiteY124" fmla="*/ 6113462 h 6858000"/>
              <a:gd name="connsiteX125" fmla="*/ 4272784 w 4272784"/>
              <a:gd name="connsiteY125" fmla="*/ 6183312 h 6858000"/>
              <a:gd name="connsiteX126" fmla="*/ 4269425 w 4272784"/>
              <a:gd name="connsiteY126" fmla="*/ 6251575 h 6858000"/>
              <a:gd name="connsiteX127" fmla="*/ 4261027 w 4272784"/>
              <a:gd name="connsiteY127" fmla="*/ 6311900 h 6858000"/>
              <a:gd name="connsiteX128" fmla="*/ 4249270 w 4272784"/>
              <a:gd name="connsiteY128" fmla="*/ 6361112 h 6858000"/>
              <a:gd name="connsiteX129" fmla="*/ 4234153 w 4272784"/>
              <a:gd name="connsiteY129" fmla="*/ 6407150 h 6858000"/>
              <a:gd name="connsiteX130" fmla="*/ 4217357 w 4272784"/>
              <a:gd name="connsiteY130" fmla="*/ 6448425 h 6858000"/>
              <a:gd name="connsiteX131" fmla="*/ 4198882 w 4272784"/>
              <a:gd name="connsiteY131" fmla="*/ 6488112 h 6858000"/>
              <a:gd name="connsiteX132" fmla="*/ 4180406 w 4272784"/>
              <a:gd name="connsiteY132" fmla="*/ 6523037 h 6858000"/>
              <a:gd name="connsiteX133" fmla="*/ 4160251 w 4272784"/>
              <a:gd name="connsiteY133" fmla="*/ 6561137 h 6858000"/>
              <a:gd name="connsiteX134" fmla="*/ 4140096 w 4272784"/>
              <a:gd name="connsiteY134" fmla="*/ 6597650 h 6858000"/>
              <a:gd name="connsiteX135" fmla="*/ 4123300 w 4272784"/>
              <a:gd name="connsiteY135" fmla="*/ 6640512 h 6858000"/>
              <a:gd name="connsiteX136" fmla="*/ 4106504 w 4272784"/>
              <a:gd name="connsiteY136" fmla="*/ 6683375 h 6858000"/>
              <a:gd name="connsiteX137" fmla="*/ 4096426 w 4272784"/>
              <a:gd name="connsiteY137" fmla="*/ 6735762 h 6858000"/>
              <a:gd name="connsiteX138" fmla="*/ 4088029 w 4272784"/>
              <a:gd name="connsiteY138" fmla="*/ 6791325 h 6858000"/>
              <a:gd name="connsiteX139" fmla="*/ 4082989 w 4272784"/>
              <a:gd name="connsiteY139" fmla="*/ 6858000 h 6858000"/>
              <a:gd name="connsiteX140" fmla="*/ 0 w 4272784"/>
              <a:gd name="connsiteY14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4272784" h="6858000">
                <a:moveTo>
                  <a:pt x="0" y="0"/>
                </a:moveTo>
                <a:lnTo>
                  <a:pt x="4082989" y="0"/>
                </a:lnTo>
                <a:lnTo>
                  <a:pt x="4088029" y="66675"/>
                </a:lnTo>
                <a:lnTo>
                  <a:pt x="4096426" y="122237"/>
                </a:lnTo>
                <a:lnTo>
                  <a:pt x="4106504" y="174625"/>
                </a:lnTo>
                <a:lnTo>
                  <a:pt x="4123300" y="217487"/>
                </a:lnTo>
                <a:lnTo>
                  <a:pt x="4140096" y="260350"/>
                </a:lnTo>
                <a:lnTo>
                  <a:pt x="4160251" y="296862"/>
                </a:lnTo>
                <a:lnTo>
                  <a:pt x="4180406" y="334962"/>
                </a:lnTo>
                <a:lnTo>
                  <a:pt x="4198882" y="369887"/>
                </a:lnTo>
                <a:lnTo>
                  <a:pt x="4217357" y="409575"/>
                </a:lnTo>
                <a:lnTo>
                  <a:pt x="4234153" y="450850"/>
                </a:lnTo>
                <a:lnTo>
                  <a:pt x="4249270" y="496887"/>
                </a:lnTo>
                <a:lnTo>
                  <a:pt x="4261027" y="546100"/>
                </a:lnTo>
                <a:lnTo>
                  <a:pt x="4269425" y="606425"/>
                </a:lnTo>
                <a:lnTo>
                  <a:pt x="4272784" y="673100"/>
                </a:lnTo>
                <a:lnTo>
                  <a:pt x="4269425" y="744537"/>
                </a:lnTo>
                <a:lnTo>
                  <a:pt x="4261027" y="801687"/>
                </a:lnTo>
                <a:lnTo>
                  <a:pt x="4249270" y="854075"/>
                </a:lnTo>
                <a:lnTo>
                  <a:pt x="4234153" y="901700"/>
                </a:lnTo>
                <a:lnTo>
                  <a:pt x="4217357" y="942975"/>
                </a:lnTo>
                <a:lnTo>
                  <a:pt x="4197202" y="981075"/>
                </a:lnTo>
                <a:lnTo>
                  <a:pt x="4177047" y="1017587"/>
                </a:lnTo>
                <a:lnTo>
                  <a:pt x="4156892" y="1055687"/>
                </a:lnTo>
                <a:lnTo>
                  <a:pt x="4138416" y="1095375"/>
                </a:lnTo>
                <a:lnTo>
                  <a:pt x="4119940" y="1136650"/>
                </a:lnTo>
                <a:lnTo>
                  <a:pt x="4104825" y="1182687"/>
                </a:lnTo>
                <a:lnTo>
                  <a:pt x="4094747" y="1235075"/>
                </a:lnTo>
                <a:lnTo>
                  <a:pt x="4084669" y="1295400"/>
                </a:lnTo>
                <a:lnTo>
                  <a:pt x="4082989" y="1363662"/>
                </a:lnTo>
                <a:lnTo>
                  <a:pt x="4084669" y="1431925"/>
                </a:lnTo>
                <a:lnTo>
                  <a:pt x="4094747" y="1492250"/>
                </a:lnTo>
                <a:lnTo>
                  <a:pt x="4104825" y="1544637"/>
                </a:lnTo>
                <a:lnTo>
                  <a:pt x="4119940" y="1589087"/>
                </a:lnTo>
                <a:lnTo>
                  <a:pt x="4138416" y="1631950"/>
                </a:lnTo>
                <a:lnTo>
                  <a:pt x="4156892" y="1671637"/>
                </a:lnTo>
                <a:lnTo>
                  <a:pt x="4177047" y="1708150"/>
                </a:lnTo>
                <a:lnTo>
                  <a:pt x="4197202" y="1743075"/>
                </a:lnTo>
                <a:lnTo>
                  <a:pt x="4217357" y="1782762"/>
                </a:lnTo>
                <a:lnTo>
                  <a:pt x="4234153" y="1824037"/>
                </a:lnTo>
                <a:lnTo>
                  <a:pt x="4249270" y="1870075"/>
                </a:lnTo>
                <a:lnTo>
                  <a:pt x="4261027" y="1922462"/>
                </a:lnTo>
                <a:lnTo>
                  <a:pt x="4269425" y="1982787"/>
                </a:lnTo>
                <a:lnTo>
                  <a:pt x="4272784" y="2051050"/>
                </a:lnTo>
                <a:lnTo>
                  <a:pt x="4269425" y="2119312"/>
                </a:lnTo>
                <a:lnTo>
                  <a:pt x="4261027" y="2179637"/>
                </a:lnTo>
                <a:lnTo>
                  <a:pt x="4249270" y="2232025"/>
                </a:lnTo>
                <a:lnTo>
                  <a:pt x="4234153" y="2278062"/>
                </a:lnTo>
                <a:lnTo>
                  <a:pt x="4217357" y="2319337"/>
                </a:lnTo>
                <a:lnTo>
                  <a:pt x="4197202" y="2359025"/>
                </a:lnTo>
                <a:lnTo>
                  <a:pt x="4177047" y="2395537"/>
                </a:lnTo>
                <a:lnTo>
                  <a:pt x="4156892" y="2433637"/>
                </a:lnTo>
                <a:lnTo>
                  <a:pt x="4138416" y="2471737"/>
                </a:lnTo>
                <a:lnTo>
                  <a:pt x="4119940" y="2513012"/>
                </a:lnTo>
                <a:lnTo>
                  <a:pt x="4104825" y="2560637"/>
                </a:lnTo>
                <a:lnTo>
                  <a:pt x="4094747" y="2613025"/>
                </a:lnTo>
                <a:lnTo>
                  <a:pt x="4084669" y="2671762"/>
                </a:lnTo>
                <a:lnTo>
                  <a:pt x="4082989" y="2741612"/>
                </a:lnTo>
                <a:lnTo>
                  <a:pt x="4084669" y="2809875"/>
                </a:lnTo>
                <a:lnTo>
                  <a:pt x="4094747" y="2868612"/>
                </a:lnTo>
                <a:lnTo>
                  <a:pt x="4104825" y="2922587"/>
                </a:lnTo>
                <a:lnTo>
                  <a:pt x="4119940" y="2967037"/>
                </a:lnTo>
                <a:lnTo>
                  <a:pt x="4138416" y="3009900"/>
                </a:lnTo>
                <a:lnTo>
                  <a:pt x="4156892" y="3046412"/>
                </a:lnTo>
                <a:lnTo>
                  <a:pt x="4177047" y="3084512"/>
                </a:lnTo>
                <a:lnTo>
                  <a:pt x="4197202" y="3121025"/>
                </a:lnTo>
                <a:lnTo>
                  <a:pt x="4217357" y="3160712"/>
                </a:lnTo>
                <a:lnTo>
                  <a:pt x="4234153" y="3201987"/>
                </a:lnTo>
                <a:lnTo>
                  <a:pt x="4249270" y="3248025"/>
                </a:lnTo>
                <a:lnTo>
                  <a:pt x="4261027" y="3300412"/>
                </a:lnTo>
                <a:lnTo>
                  <a:pt x="4269425" y="3360737"/>
                </a:lnTo>
                <a:lnTo>
                  <a:pt x="4272784" y="3427412"/>
                </a:lnTo>
                <a:lnTo>
                  <a:pt x="4269425" y="3497262"/>
                </a:lnTo>
                <a:lnTo>
                  <a:pt x="4261027" y="3557587"/>
                </a:lnTo>
                <a:lnTo>
                  <a:pt x="4249270" y="3609975"/>
                </a:lnTo>
                <a:lnTo>
                  <a:pt x="4234153" y="3656012"/>
                </a:lnTo>
                <a:lnTo>
                  <a:pt x="4217357" y="3697287"/>
                </a:lnTo>
                <a:lnTo>
                  <a:pt x="4197202" y="3736975"/>
                </a:lnTo>
                <a:lnTo>
                  <a:pt x="4156892" y="3811587"/>
                </a:lnTo>
                <a:lnTo>
                  <a:pt x="4138416" y="3848100"/>
                </a:lnTo>
                <a:lnTo>
                  <a:pt x="4119940" y="3890962"/>
                </a:lnTo>
                <a:lnTo>
                  <a:pt x="4104825" y="3935412"/>
                </a:lnTo>
                <a:lnTo>
                  <a:pt x="4094747" y="3987800"/>
                </a:lnTo>
                <a:lnTo>
                  <a:pt x="4084669" y="4048125"/>
                </a:lnTo>
                <a:lnTo>
                  <a:pt x="4082989" y="4116387"/>
                </a:lnTo>
                <a:lnTo>
                  <a:pt x="4084669" y="4186237"/>
                </a:lnTo>
                <a:lnTo>
                  <a:pt x="4094747" y="4244975"/>
                </a:lnTo>
                <a:lnTo>
                  <a:pt x="4104825" y="4297362"/>
                </a:lnTo>
                <a:lnTo>
                  <a:pt x="4119940" y="4343400"/>
                </a:lnTo>
                <a:lnTo>
                  <a:pt x="4138416" y="4386262"/>
                </a:lnTo>
                <a:lnTo>
                  <a:pt x="4156892" y="4424362"/>
                </a:lnTo>
                <a:lnTo>
                  <a:pt x="4197202" y="4498975"/>
                </a:lnTo>
                <a:lnTo>
                  <a:pt x="4217357" y="4537075"/>
                </a:lnTo>
                <a:lnTo>
                  <a:pt x="4234153" y="4579937"/>
                </a:lnTo>
                <a:lnTo>
                  <a:pt x="4249270" y="4625975"/>
                </a:lnTo>
                <a:lnTo>
                  <a:pt x="4261027" y="4678362"/>
                </a:lnTo>
                <a:lnTo>
                  <a:pt x="4269425" y="4738687"/>
                </a:lnTo>
                <a:lnTo>
                  <a:pt x="4272784" y="4806950"/>
                </a:lnTo>
                <a:lnTo>
                  <a:pt x="4269425" y="4875212"/>
                </a:lnTo>
                <a:lnTo>
                  <a:pt x="4261027" y="4935537"/>
                </a:lnTo>
                <a:lnTo>
                  <a:pt x="4249270" y="4987925"/>
                </a:lnTo>
                <a:lnTo>
                  <a:pt x="4234153" y="5033962"/>
                </a:lnTo>
                <a:lnTo>
                  <a:pt x="4217357" y="5075237"/>
                </a:lnTo>
                <a:lnTo>
                  <a:pt x="4197202" y="5114925"/>
                </a:lnTo>
                <a:lnTo>
                  <a:pt x="4177047" y="5149850"/>
                </a:lnTo>
                <a:lnTo>
                  <a:pt x="4156892" y="5186362"/>
                </a:lnTo>
                <a:lnTo>
                  <a:pt x="4138416" y="5226050"/>
                </a:lnTo>
                <a:lnTo>
                  <a:pt x="4119940" y="5268912"/>
                </a:lnTo>
                <a:lnTo>
                  <a:pt x="4104825" y="5313362"/>
                </a:lnTo>
                <a:lnTo>
                  <a:pt x="4094747" y="5365750"/>
                </a:lnTo>
                <a:lnTo>
                  <a:pt x="4084669" y="5426075"/>
                </a:lnTo>
                <a:lnTo>
                  <a:pt x="4082989" y="5494337"/>
                </a:lnTo>
                <a:lnTo>
                  <a:pt x="4084669" y="5562600"/>
                </a:lnTo>
                <a:lnTo>
                  <a:pt x="4094747" y="5622925"/>
                </a:lnTo>
                <a:lnTo>
                  <a:pt x="4104825" y="5675312"/>
                </a:lnTo>
                <a:lnTo>
                  <a:pt x="4119940" y="5721350"/>
                </a:lnTo>
                <a:lnTo>
                  <a:pt x="4138416" y="5762625"/>
                </a:lnTo>
                <a:lnTo>
                  <a:pt x="4156892" y="5802312"/>
                </a:lnTo>
                <a:lnTo>
                  <a:pt x="4177047" y="5840412"/>
                </a:lnTo>
                <a:lnTo>
                  <a:pt x="4197202" y="5876925"/>
                </a:lnTo>
                <a:lnTo>
                  <a:pt x="4217357" y="5915025"/>
                </a:lnTo>
                <a:lnTo>
                  <a:pt x="4234153" y="5956300"/>
                </a:lnTo>
                <a:lnTo>
                  <a:pt x="4249270" y="6003925"/>
                </a:lnTo>
                <a:lnTo>
                  <a:pt x="4261027" y="6056312"/>
                </a:lnTo>
                <a:lnTo>
                  <a:pt x="4269425" y="6113462"/>
                </a:lnTo>
                <a:lnTo>
                  <a:pt x="4272784" y="6183312"/>
                </a:lnTo>
                <a:lnTo>
                  <a:pt x="4269425" y="6251575"/>
                </a:lnTo>
                <a:lnTo>
                  <a:pt x="4261027" y="6311900"/>
                </a:lnTo>
                <a:lnTo>
                  <a:pt x="4249270" y="6361112"/>
                </a:lnTo>
                <a:lnTo>
                  <a:pt x="4234153" y="6407150"/>
                </a:lnTo>
                <a:lnTo>
                  <a:pt x="4217357" y="6448425"/>
                </a:lnTo>
                <a:lnTo>
                  <a:pt x="4198882" y="6488112"/>
                </a:lnTo>
                <a:lnTo>
                  <a:pt x="4180406" y="6523037"/>
                </a:lnTo>
                <a:lnTo>
                  <a:pt x="4160251" y="6561137"/>
                </a:lnTo>
                <a:lnTo>
                  <a:pt x="4140096" y="6597650"/>
                </a:lnTo>
                <a:lnTo>
                  <a:pt x="4123300" y="6640512"/>
                </a:lnTo>
                <a:lnTo>
                  <a:pt x="4106504" y="6683375"/>
                </a:lnTo>
                <a:lnTo>
                  <a:pt x="4096426" y="6735762"/>
                </a:lnTo>
                <a:lnTo>
                  <a:pt x="4088029" y="6791325"/>
                </a:lnTo>
                <a:lnTo>
                  <a:pt x="4082989" y="6858000"/>
                </a:lnTo>
                <a:lnTo>
                  <a:pt x="0" y="6858000"/>
                </a:lnTo>
                <a:close/>
              </a:path>
            </a:pathLst>
          </a:custGeom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09E572F-9CDC-4214-9D42-FF00176495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17162" cy="6858000"/>
          </a:xfrm>
          <a:custGeom>
            <a:avLst/>
            <a:gdLst>
              <a:gd name="connsiteX0" fmla="*/ 4417162 w 4417162"/>
              <a:gd name="connsiteY0" fmla="*/ 0 h 6858000"/>
              <a:gd name="connsiteX1" fmla="*/ 334174 w 4417162"/>
              <a:gd name="connsiteY1" fmla="*/ 0 h 6858000"/>
              <a:gd name="connsiteX2" fmla="*/ 334173 w 4417162"/>
              <a:gd name="connsiteY2" fmla="*/ 0 h 6858000"/>
              <a:gd name="connsiteX3" fmla="*/ 189795 w 4417162"/>
              <a:gd name="connsiteY3" fmla="*/ 0 h 6858000"/>
              <a:gd name="connsiteX4" fmla="*/ 184756 w 4417162"/>
              <a:gd name="connsiteY4" fmla="*/ 66675 h 6858000"/>
              <a:gd name="connsiteX5" fmla="*/ 176358 w 4417162"/>
              <a:gd name="connsiteY5" fmla="*/ 122237 h 6858000"/>
              <a:gd name="connsiteX6" fmla="*/ 166281 w 4417162"/>
              <a:gd name="connsiteY6" fmla="*/ 174625 h 6858000"/>
              <a:gd name="connsiteX7" fmla="*/ 149485 w 4417162"/>
              <a:gd name="connsiteY7" fmla="*/ 217487 h 6858000"/>
              <a:gd name="connsiteX8" fmla="*/ 132689 w 4417162"/>
              <a:gd name="connsiteY8" fmla="*/ 260350 h 6858000"/>
              <a:gd name="connsiteX9" fmla="*/ 112534 w 4417162"/>
              <a:gd name="connsiteY9" fmla="*/ 296862 h 6858000"/>
              <a:gd name="connsiteX10" fmla="*/ 92379 w 4417162"/>
              <a:gd name="connsiteY10" fmla="*/ 334962 h 6858000"/>
              <a:gd name="connsiteX11" fmla="*/ 73903 w 4417162"/>
              <a:gd name="connsiteY11" fmla="*/ 369887 h 6858000"/>
              <a:gd name="connsiteX12" fmla="*/ 55427 w 4417162"/>
              <a:gd name="connsiteY12" fmla="*/ 409575 h 6858000"/>
              <a:gd name="connsiteX13" fmla="*/ 38632 w 4417162"/>
              <a:gd name="connsiteY13" fmla="*/ 450850 h 6858000"/>
              <a:gd name="connsiteX14" fmla="*/ 23515 w 4417162"/>
              <a:gd name="connsiteY14" fmla="*/ 496887 h 6858000"/>
              <a:gd name="connsiteX15" fmla="*/ 11758 w 4417162"/>
              <a:gd name="connsiteY15" fmla="*/ 546100 h 6858000"/>
              <a:gd name="connsiteX16" fmla="*/ 3359 w 4417162"/>
              <a:gd name="connsiteY16" fmla="*/ 606425 h 6858000"/>
              <a:gd name="connsiteX17" fmla="*/ 0 w 4417162"/>
              <a:gd name="connsiteY17" fmla="*/ 673100 h 6858000"/>
              <a:gd name="connsiteX18" fmla="*/ 3359 w 4417162"/>
              <a:gd name="connsiteY18" fmla="*/ 744537 h 6858000"/>
              <a:gd name="connsiteX19" fmla="*/ 11758 w 4417162"/>
              <a:gd name="connsiteY19" fmla="*/ 801687 h 6858000"/>
              <a:gd name="connsiteX20" fmla="*/ 23515 w 4417162"/>
              <a:gd name="connsiteY20" fmla="*/ 854075 h 6858000"/>
              <a:gd name="connsiteX21" fmla="*/ 38632 w 4417162"/>
              <a:gd name="connsiteY21" fmla="*/ 901700 h 6858000"/>
              <a:gd name="connsiteX22" fmla="*/ 55427 w 4417162"/>
              <a:gd name="connsiteY22" fmla="*/ 942975 h 6858000"/>
              <a:gd name="connsiteX23" fmla="*/ 75583 w 4417162"/>
              <a:gd name="connsiteY23" fmla="*/ 981075 h 6858000"/>
              <a:gd name="connsiteX24" fmla="*/ 95738 w 4417162"/>
              <a:gd name="connsiteY24" fmla="*/ 1017587 h 6858000"/>
              <a:gd name="connsiteX25" fmla="*/ 115893 w 4417162"/>
              <a:gd name="connsiteY25" fmla="*/ 1055687 h 6858000"/>
              <a:gd name="connsiteX26" fmla="*/ 134368 w 4417162"/>
              <a:gd name="connsiteY26" fmla="*/ 1095375 h 6858000"/>
              <a:gd name="connsiteX27" fmla="*/ 152844 w 4417162"/>
              <a:gd name="connsiteY27" fmla="*/ 1136650 h 6858000"/>
              <a:gd name="connsiteX28" fmla="*/ 167960 w 4417162"/>
              <a:gd name="connsiteY28" fmla="*/ 1182687 h 6858000"/>
              <a:gd name="connsiteX29" fmla="*/ 178038 w 4417162"/>
              <a:gd name="connsiteY29" fmla="*/ 1235075 h 6858000"/>
              <a:gd name="connsiteX30" fmla="*/ 188115 w 4417162"/>
              <a:gd name="connsiteY30" fmla="*/ 1295400 h 6858000"/>
              <a:gd name="connsiteX31" fmla="*/ 189795 w 4417162"/>
              <a:gd name="connsiteY31" fmla="*/ 1363662 h 6858000"/>
              <a:gd name="connsiteX32" fmla="*/ 188115 w 4417162"/>
              <a:gd name="connsiteY32" fmla="*/ 1431925 h 6858000"/>
              <a:gd name="connsiteX33" fmla="*/ 178038 w 4417162"/>
              <a:gd name="connsiteY33" fmla="*/ 1492250 h 6858000"/>
              <a:gd name="connsiteX34" fmla="*/ 167960 w 4417162"/>
              <a:gd name="connsiteY34" fmla="*/ 1544637 h 6858000"/>
              <a:gd name="connsiteX35" fmla="*/ 152844 w 4417162"/>
              <a:gd name="connsiteY35" fmla="*/ 1589087 h 6858000"/>
              <a:gd name="connsiteX36" fmla="*/ 134368 w 4417162"/>
              <a:gd name="connsiteY36" fmla="*/ 1631950 h 6858000"/>
              <a:gd name="connsiteX37" fmla="*/ 115893 w 4417162"/>
              <a:gd name="connsiteY37" fmla="*/ 1671637 h 6858000"/>
              <a:gd name="connsiteX38" fmla="*/ 95738 w 4417162"/>
              <a:gd name="connsiteY38" fmla="*/ 1708150 h 6858000"/>
              <a:gd name="connsiteX39" fmla="*/ 75583 w 4417162"/>
              <a:gd name="connsiteY39" fmla="*/ 1743075 h 6858000"/>
              <a:gd name="connsiteX40" fmla="*/ 55427 w 4417162"/>
              <a:gd name="connsiteY40" fmla="*/ 1782762 h 6858000"/>
              <a:gd name="connsiteX41" fmla="*/ 38632 w 4417162"/>
              <a:gd name="connsiteY41" fmla="*/ 1824037 h 6858000"/>
              <a:gd name="connsiteX42" fmla="*/ 23515 w 4417162"/>
              <a:gd name="connsiteY42" fmla="*/ 1870075 h 6858000"/>
              <a:gd name="connsiteX43" fmla="*/ 11758 w 4417162"/>
              <a:gd name="connsiteY43" fmla="*/ 1922462 h 6858000"/>
              <a:gd name="connsiteX44" fmla="*/ 3359 w 4417162"/>
              <a:gd name="connsiteY44" fmla="*/ 1982787 h 6858000"/>
              <a:gd name="connsiteX45" fmla="*/ 0 w 4417162"/>
              <a:gd name="connsiteY45" fmla="*/ 2051050 h 6858000"/>
              <a:gd name="connsiteX46" fmla="*/ 3359 w 4417162"/>
              <a:gd name="connsiteY46" fmla="*/ 2119312 h 6858000"/>
              <a:gd name="connsiteX47" fmla="*/ 11758 w 4417162"/>
              <a:gd name="connsiteY47" fmla="*/ 2179637 h 6858000"/>
              <a:gd name="connsiteX48" fmla="*/ 23515 w 4417162"/>
              <a:gd name="connsiteY48" fmla="*/ 2232025 h 6858000"/>
              <a:gd name="connsiteX49" fmla="*/ 38632 w 4417162"/>
              <a:gd name="connsiteY49" fmla="*/ 2278062 h 6858000"/>
              <a:gd name="connsiteX50" fmla="*/ 55427 w 4417162"/>
              <a:gd name="connsiteY50" fmla="*/ 2319337 h 6858000"/>
              <a:gd name="connsiteX51" fmla="*/ 75583 w 4417162"/>
              <a:gd name="connsiteY51" fmla="*/ 2359025 h 6858000"/>
              <a:gd name="connsiteX52" fmla="*/ 95738 w 4417162"/>
              <a:gd name="connsiteY52" fmla="*/ 2395537 h 6858000"/>
              <a:gd name="connsiteX53" fmla="*/ 115893 w 4417162"/>
              <a:gd name="connsiteY53" fmla="*/ 2433637 h 6858000"/>
              <a:gd name="connsiteX54" fmla="*/ 134368 w 4417162"/>
              <a:gd name="connsiteY54" fmla="*/ 2471737 h 6858000"/>
              <a:gd name="connsiteX55" fmla="*/ 152844 w 4417162"/>
              <a:gd name="connsiteY55" fmla="*/ 2513012 h 6858000"/>
              <a:gd name="connsiteX56" fmla="*/ 167960 w 4417162"/>
              <a:gd name="connsiteY56" fmla="*/ 2560637 h 6858000"/>
              <a:gd name="connsiteX57" fmla="*/ 178038 w 4417162"/>
              <a:gd name="connsiteY57" fmla="*/ 2613025 h 6858000"/>
              <a:gd name="connsiteX58" fmla="*/ 188115 w 4417162"/>
              <a:gd name="connsiteY58" fmla="*/ 2671762 h 6858000"/>
              <a:gd name="connsiteX59" fmla="*/ 189795 w 4417162"/>
              <a:gd name="connsiteY59" fmla="*/ 2741612 h 6858000"/>
              <a:gd name="connsiteX60" fmla="*/ 188115 w 4417162"/>
              <a:gd name="connsiteY60" fmla="*/ 2809875 h 6858000"/>
              <a:gd name="connsiteX61" fmla="*/ 178038 w 4417162"/>
              <a:gd name="connsiteY61" fmla="*/ 2868612 h 6858000"/>
              <a:gd name="connsiteX62" fmla="*/ 167960 w 4417162"/>
              <a:gd name="connsiteY62" fmla="*/ 2922587 h 6858000"/>
              <a:gd name="connsiteX63" fmla="*/ 152844 w 4417162"/>
              <a:gd name="connsiteY63" fmla="*/ 2967037 h 6858000"/>
              <a:gd name="connsiteX64" fmla="*/ 134368 w 4417162"/>
              <a:gd name="connsiteY64" fmla="*/ 3009900 h 6858000"/>
              <a:gd name="connsiteX65" fmla="*/ 115893 w 4417162"/>
              <a:gd name="connsiteY65" fmla="*/ 3046412 h 6858000"/>
              <a:gd name="connsiteX66" fmla="*/ 95738 w 4417162"/>
              <a:gd name="connsiteY66" fmla="*/ 3084512 h 6858000"/>
              <a:gd name="connsiteX67" fmla="*/ 75583 w 4417162"/>
              <a:gd name="connsiteY67" fmla="*/ 3121025 h 6858000"/>
              <a:gd name="connsiteX68" fmla="*/ 55427 w 4417162"/>
              <a:gd name="connsiteY68" fmla="*/ 3160712 h 6858000"/>
              <a:gd name="connsiteX69" fmla="*/ 38632 w 4417162"/>
              <a:gd name="connsiteY69" fmla="*/ 3201987 h 6858000"/>
              <a:gd name="connsiteX70" fmla="*/ 23515 w 4417162"/>
              <a:gd name="connsiteY70" fmla="*/ 3248025 h 6858000"/>
              <a:gd name="connsiteX71" fmla="*/ 11758 w 4417162"/>
              <a:gd name="connsiteY71" fmla="*/ 3300412 h 6858000"/>
              <a:gd name="connsiteX72" fmla="*/ 3359 w 4417162"/>
              <a:gd name="connsiteY72" fmla="*/ 3360737 h 6858000"/>
              <a:gd name="connsiteX73" fmla="*/ 0 w 4417162"/>
              <a:gd name="connsiteY73" fmla="*/ 3427412 h 6858000"/>
              <a:gd name="connsiteX74" fmla="*/ 3359 w 4417162"/>
              <a:gd name="connsiteY74" fmla="*/ 3497262 h 6858000"/>
              <a:gd name="connsiteX75" fmla="*/ 11758 w 4417162"/>
              <a:gd name="connsiteY75" fmla="*/ 3557587 h 6858000"/>
              <a:gd name="connsiteX76" fmla="*/ 23515 w 4417162"/>
              <a:gd name="connsiteY76" fmla="*/ 3609975 h 6858000"/>
              <a:gd name="connsiteX77" fmla="*/ 38632 w 4417162"/>
              <a:gd name="connsiteY77" fmla="*/ 3656012 h 6858000"/>
              <a:gd name="connsiteX78" fmla="*/ 55427 w 4417162"/>
              <a:gd name="connsiteY78" fmla="*/ 3697287 h 6858000"/>
              <a:gd name="connsiteX79" fmla="*/ 75583 w 4417162"/>
              <a:gd name="connsiteY79" fmla="*/ 3736975 h 6858000"/>
              <a:gd name="connsiteX80" fmla="*/ 115893 w 4417162"/>
              <a:gd name="connsiteY80" fmla="*/ 3811587 h 6858000"/>
              <a:gd name="connsiteX81" fmla="*/ 134368 w 4417162"/>
              <a:gd name="connsiteY81" fmla="*/ 3848100 h 6858000"/>
              <a:gd name="connsiteX82" fmla="*/ 152844 w 4417162"/>
              <a:gd name="connsiteY82" fmla="*/ 3890962 h 6858000"/>
              <a:gd name="connsiteX83" fmla="*/ 167960 w 4417162"/>
              <a:gd name="connsiteY83" fmla="*/ 3935412 h 6858000"/>
              <a:gd name="connsiteX84" fmla="*/ 178038 w 4417162"/>
              <a:gd name="connsiteY84" fmla="*/ 3987800 h 6858000"/>
              <a:gd name="connsiteX85" fmla="*/ 188115 w 4417162"/>
              <a:gd name="connsiteY85" fmla="*/ 4048125 h 6858000"/>
              <a:gd name="connsiteX86" fmla="*/ 189795 w 4417162"/>
              <a:gd name="connsiteY86" fmla="*/ 4116387 h 6858000"/>
              <a:gd name="connsiteX87" fmla="*/ 188115 w 4417162"/>
              <a:gd name="connsiteY87" fmla="*/ 4186237 h 6858000"/>
              <a:gd name="connsiteX88" fmla="*/ 178038 w 4417162"/>
              <a:gd name="connsiteY88" fmla="*/ 4244975 h 6858000"/>
              <a:gd name="connsiteX89" fmla="*/ 167960 w 4417162"/>
              <a:gd name="connsiteY89" fmla="*/ 4297362 h 6858000"/>
              <a:gd name="connsiteX90" fmla="*/ 152844 w 4417162"/>
              <a:gd name="connsiteY90" fmla="*/ 4343400 h 6858000"/>
              <a:gd name="connsiteX91" fmla="*/ 134368 w 4417162"/>
              <a:gd name="connsiteY91" fmla="*/ 4386262 h 6858000"/>
              <a:gd name="connsiteX92" fmla="*/ 115893 w 4417162"/>
              <a:gd name="connsiteY92" fmla="*/ 4424362 h 6858000"/>
              <a:gd name="connsiteX93" fmla="*/ 75583 w 4417162"/>
              <a:gd name="connsiteY93" fmla="*/ 4498975 h 6858000"/>
              <a:gd name="connsiteX94" fmla="*/ 55427 w 4417162"/>
              <a:gd name="connsiteY94" fmla="*/ 4537075 h 6858000"/>
              <a:gd name="connsiteX95" fmla="*/ 38632 w 4417162"/>
              <a:gd name="connsiteY95" fmla="*/ 4579937 h 6858000"/>
              <a:gd name="connsiteX96" fmla="*/ 23515 w 4417162"/>
              <a:gd name="connsiteY96" fmla="*/ 4625975 h 6858000"/>
              <a:gd name="connsiteX97" fmla="*/ 11758 w 4417162"/>
              <a:gd name="connsiteY97" fmla="*/ 4678362 h 6858000"/>
              <a:gd name="connsiteX98" fmla="*/ 3359 w 4417162"/>
              <a:gd name="connsiteY98" fmla="*/ 4738687 h 6858000"/>
              <a:gd name="connsiteX99" fmla="*/ 0 w 4417162"/>
              <a:gd name="connsiteY99" fmla="*/ 4806950 h 6858000"/>
              <a:gd name="connsiteX100" fmla="*/ 3359 w 4417162"/>
              <a:gd name="connsiteY100" fmla="*/ 4875212 h 6858000"/>
              <a:gd name="connsiteX101" fmla="*/ 11758 w 4417162"/>
              <a:gd name="connsiteY101" fmla="*/ 4935537 h 6858000"/>
              <a:gd name="connsiteX102" fmla="*/ 23515 w 4417162"/>
              <a:gd name="connsiteY102" fmla="*/ 4987925 h 6858000"/>
              <a:gd name="connsiteX103" fmla="*/ 38632 w 4417162"/>
              <a:gd name="connsiteY103" fmla="*/ 5033962 h 6858000"/>
              <a:gd name="connsiteX104" fmla="*/ 55427 w 4417162"/>
              <a:gd name="connsiteY104" fmla="*/ 5075237 h 6858000"/>
              <a:gd name="connsiteX105" fmla="*/ 75583 w 4417162"/>
              <a:gd name="connsiteY105" fmla="*/ 5114925 h 6858000"/>
              <a:gd name="connsiteX106" fmla="*/ 95738 w 4417162"/>
              <a:gd name="connsiteY106" fmla="*/ 5149850 h 6858000"/>
              <a:gd name="connsiteX107" fmla="*/ 115893 w 4417162"/>
              <a:gd name="connsiteY107" fmla="*/ 5186362 h 6858000"/>
              <a:gd name="connsiteX108" fmla="*/ 134368 w 4417162"/>
              <a:gd name="connsiteY108" fmla="*/ 5226050 h 6858000"/>
              <a:gd name="connsiteX109" fmla="*/ 152844 w 4417162"/>
              <a:gd name="connsiteY109" fmla="*/ 5268912 h 6858000"/>
              <a:gd name="connsiteX110" fmla="*/ 167960 w 4417162"/>
              <a:gd name="connsiteY110" fmla="*/ 5313362 h 6858000"/>
              <a:gd name="connsiteX111" fmla="*/ 178038 w 4417162"/>
              <a:gd name="connsiteY111" fmla="*/ 5365750 h 6858000"/>
              <a:gd name="connsiteX112" fmla="*/ 188115 w 4417162"/>
              <a:gd name="connsiteY112" fmla="*/ 5426075 h 6858000"/>
              <a:gd name="connsiteX113" fmla="*/ 189795 w 4417162"/>
              <a:gd name="connsiteY113" fmla="*/ 5494337 h 6858000"/>
              <a:gd name="connsiteX114" fmla="*/ 188115 w 4417162"/>
              <a:gd name="connsiteY114" fmla="*/ 5562600 h 6858000"/>
              <a:gd name="connsiteX115" fmla="*/ 178038 w 4417162"/>
              <a:gd name="connsiteY115" fmla="*/ 5622925 h 6858000"/>
              <a:gd name="connsiteX116" fmla="*/ 167960 w 4417162"/>
              <a:gd name="connsiteY116" fmla="*/ 5675312 h 6858000"/>
              <a:gd name="connsiteX117" fmla="*/ 152844 w 4417162"/>
              <a:gd name="connsiteY117" fmla="*/ 5721350 h 6858000"/>
              <a:gd name="connsiteX118" fmla="*/ 134368 w 4417162"/>
              <a:gd name="connsiteY118" fmla="*/ 5762625 h 6858000"/>
              <a:gd name="connsiteX119" fmla="*/ 115893 w 4417162"/>
              <a:gd name="connsiteY119" fmla="*/ 5802312 h 6858000"/>
              <a:gd name="connsiteX120" fmla="*/ 95738 w 4417162"/>
              <a:gd name="connsiteY120" fmla="*/ 5840412 h 6858000"/>
              <a:gd name="connsiteX121" fmla="*/ 75583 w 4417162"/>
              <a:gd name="connsiteY121" fmla="*/ 5876925 h 6858000"/>
              <a:gd name="connsiteX122" fmla="*/ 55427 w 4417162"/>
              <a:gd name="connsiteY122" fmla="*/ 5915025 h 6858000"/>
              <a:gd name="connsiteX123" fmla="*/ 38632 w 4417162"/>
              <a:gd name="connsiteY123" fmla="*/ 5956300 h 6858000"/>
              <a:gd name="connsiteX124" fmla="*/ 23515 w 4417162"/>
              <a:gd name="connsiteY124" fmla="*/ 6003925 h 6858000"/>
              <a:gd name="connsiteX125" fmla="*/ 11758 w 4417162"/>
              <a:gd name="connsiteY125" fmla="*/ 6056312 h 6858000"/>
              <a:gd name="connsiteX126" fmla="*/ 3359 w 4417162"/>
              <a:gd name="connsiteY126" fmla="*/ 6113462 h 6858000"/>
              <a:gd name="connsiteX127" fmla="*/ 0 w 4417162"/>
              <a:gd name="connsiteY127" fmla="*/ 6183312 h 6858000"/>
              <a:gd name="connsiteX128" fmla="*/ 3359 w 4417162"/>
              <a:gd name="connsiteY128" fmla="*/ 6251575 h 6858000"/>
              <a:gd name="connsiteX129" fmla="*/ 11758 w 4417162"/>
              <a:gd name="connsiteY129" fmla="*/ 6311900 h 6858000"/>
              <a:gd name="connsiteX130" fmla="*/ 23515 w 4417162"/>
              <a:gd name="connsiteY130" fmla="*/ 6361112 h 6858000"/>
              <a:gd name="connsiteX131" fmla="*/ 38632 w 4417162"/>
              <a:gd name="connsiteY131" fmla="*/ 6407150 h 6858000"/>
              <a:gd name="connsiteX132" fmla="*/ 55427 w 4417162"/>
              <a:gd name="connsiteY132" fmla="*/ 6448425 h 6858000"/>
              <a:gd name="connsiteX133" fmla="*/ 73903 w 4417162"/>
              <a:gd name="connsiteY133" fmla="*/ 6488112 h 6858000"/>
              <a:gd name="connsiteX134" fmla="*/ 92379 w 4417162"/>
              <a:gd name="connsiteY134" fmla="*/ 6523037 h 6858000"/>
              <a:gd name="connsiteX135" fmla="*/ 112534 w 4417162"/>
              <a:gd name="connsiteY135" fmla="*/ 6561137 h 6858000"/>
              <a:gd name="connsiteX136" fmla="*/ 132689 w 4417162"/>
              <a:gd name="connsiteY136" fmla="*/ 6597650 h 6858000"/>
              <a:gd name="connsiteX137" fmla="*/ 149485 w 4417162"/>
              <a:gd name="connsiteY137" fmla="*/ 6640512 h 6858000"/>
              <a:gd name="connsiteX138" fmla="*/ 166281 w 4417162"/>
              <a:gd name="connsiteY138" fmla="*/ 6683375 h 6858000"/>
              <a:gd name="connsiteX139" fmla="*/ 176358 w 4417162"/>
              <a:gd name="connsiteY139" fmla="*/ 6735762 h 6858000"/>
              <a:gd name="connsiteX140" fmla="*/ 184756 w 4417162"/>
              <a:gd name="connsiteY140" fmla="*/ 6791325 h 6858000"/>
              <a:gd name="connsiteX141" fmla="*/ 189795 w 4417162"/>
              <a:gd name="connsiteY141" fmla="*/ 6858000 h 6858000"/>
              <a:gd name="connsiteX142" fmla="*/ 334173 w 4417162"/>
              <a:gd name="connsiteY142" fmla="*/ 6858000 h 6858000"/>
              <a:gd name="connsiteX143" fmla="*/ 334174 w 4417162"/>
              <a:gd name="connsiteY143" fmla="*/ 6858000 h 6858000"/>
              <a:gd name="connsiteX144" fmla="*/ 4417162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4417162" y="0"/>
                </a:moveTo>
                <a:lnTo>
                  <a:pt x="334174" y="0"/>
                </a:lnTo>
                <a:lnTo>
                  <a:pt x="334173" y="0"/>
                </a:lnTo>
                <a:lnTo>
                  <a:pt x="189795" y="0"/>
                </a:lnTo>
                <a:lnTo>
                  <a:pt x="184756" y="66675"/>
                </a:lnTo>
                <a:lnTo>
                  <a:pt x="176358" y="122237"/>
                </a:lnTo>
                <a:lnTo>
                  <a:pt x="166281" y="174625"/>
                </a:lnTo>
                <a:lnTo>
                  <a:pt x="149485" y="217487"/>
                </a:lnTo>
                <a:lnTo>
                  <a:pt x="132689" y="260350"/>
                </a:lnTo>
                <a:lnTo>
                  <a:pt x="112534" y="296862"/>
                </a:lnTo>
                <a:lnTo>
                  <a:pt x="92379" y="334962"/>
                </a:lnTo>
                <a:lnTo>
                  <a:pt x="73903" y="369887"/>
                </a:lnTo>
                <a:lnTo>
                  <a:pt x="55427" y="409575"/>
                </a:lnTo>
                <a:lnTo>
                  <a:pt x="38632" y="450850"/>
                </a:lnTo>
                <a:lnTo>
                  <a:pt x="23515" y="496887"/>
                </a:lnTo>
                <a:lnTo>
                  <a:pt x="11758" y="546100"/>
                </a:lnTo>
                <a:lnTo>
                  <a:pt x="3359" y="606425"/>
                </a:lnTo>
                <a:lnTo>
                  <a:pt x="0" y="673100"/>
                </a:lnTo>
                <a:lnTo>
                  <a:pt x="3359" y="744537"/>
                </a:lnTo>
                <a:lnTo>
                  <a:pt x="11758" y="801687"/>
                </a:lnTo>
                <a:lnTo>
                  <a:pt x="23515" y="854075"/>
                </a:lnTo>
                <a:lnTo>
                  <a:pt x="38632" y="901700"/>
                </a:lnTo>
                <a:lnTo>
                  <a:pt x="55427" y="942975"/>
                </a:lnTo>
                <a:lnTo>
                  <a:pt x="75583" y="981075"/>
                </a:lnTo>
                <a:lnTo>
                  <a:pt x="95738" y="1017587"/>
                </a:lnTo>
                <a:lnTo>
                  <a:pt x="115893" y="1055687"/>
                </a:lnTo>
                <a:lnTo>
                  <a:pt x="134368" y="1095375"/>
                </a:lnTo>
                <a:lnTo>
                  <a:pt x="152844" y="1136650"/>
                </a:lnTo>
                <a:lnTo>
                  <a:pt x="167960" y="1182687"/>
                </a:lnTo>
                <a:lnTo>
                  <a:pt x="178038" y="1235075"/>
                </a:lnTo>
                <a:lnTo>
                  <a:pt x="188115" y="1295400"/>
                </a:lnTo>
                <a:lnTo>
                  <a:pt x="189795" y="1363662"/>
                </a:lnTo>
                <a:lnTo>
                  <a:pt x="188115" y="1431925"/>
                </a:lnTo>
                <a:lnTo>
                  <a:pt x="178038" y="1492250"/>
                </a:lnTo>
                <a:lnTo>
                  <a:pt x="167960" y="1544637"/>
                </a:lnTo>
                <a:lnTo>
                  <a:pt x="152844" y="1589087"/>
                </a:lnTo>
                <a:lnTo>
                  <a:pt x="134368" y="1631950"/>
                </a:lnTo>
                <a:lnTo>
                  <a:pt x="115893" y="1671637"/>
                </a:lnTo>
                <a:lnTo>
                  <a:pt x="95738" y="1708150"/>
                </a:lnTo>
                <a:lnTo>
                  <a:pt x="75583" y="1743075"/>
                </a:lnTo>
                <a:lnTo>
                  <a:pt x="55427" y="1782762"/>
                </a:lnTo>
                <a:lnTo>
                  <a:pt x="38632" y="1824037"/>
                </a:lnTo>
                <a:lnTo>
                  <a:pt x="23515" y="1870075"/>
                </a:lnTo>
                <a:lnTo>
                  <a:pt x="11758" y="1922462"/>
                </a:lnTo>
                <a:lnTo>
                  <a:pt x="3359" y="1982787"/>
                </a:lnTo>
                <a:lnTo>
                  <a:pt x="0" y="2051050"/>
                </a:lnTo>
                <a:lnTo>
                  <a:pt x="3359" y="2119312"/>
                </a:lnTo>
                <a:lnTo>
                  <a:pt x="11758" y="2179637"/>
                </a:lnTo>
                <a:lnTo>
                  <a:pt x="23515" y="2232025"/>
                </a:lnTo>
                <a:lnTo>
                  <a:pt x="38632" y="2278062"/>
                </a:lnTo>
                <a:lnTo>
                  <a:pt x="55427" y="2319337"/>
                </a:lnTo>
                <a:lnTo>
                  <a:pt x="75583" y="2359025"/>
                </a:lnTo>
                <a:lnTo>
                  <a:pt x="95738" y="2395537"/>
                </a:lnTo>
                <a:lnTo>
                  <a:pt x="115893" y="2433637"/>
                </a:lnTo>
                <a:lnTo>
                  <a:pt x="134368" y="2471737"/>
                </a:lnTo>
                <a:lnTo>
                  <a:pt x="152844" y="2513012"/>
                </a:lnTo>
                <a:lnTo>
                  <a:pt x="167960" y="2560637"/>
                </a:lnTo>
                <a:lnTo>
                  <a:pt x="178038" y="2613025"/>
                </a:lnTo>
                <a:lnTo>
                  <a:pt x="188115" y="2671762"/>
                </a:lnTo>
                <a:lnTo>
                  <a:pt x="189795" y="2741612"/>
                </a:lnTo>
                <a:lnTo>
                  <a:pt x="188115" y="2809875"/>
                </a:lnTo>
                <a:lnTo>
                  <a:pt x="178038" y="2868612"/>
                </a:lnTo>
                <a:lnTo>
                  <a:pt x="167960" y="2922587"/>
                </a:lnTo>
                <a:lnTo>
                  <a:pt x="152844" y="2967037"/>
                </a:lnTo>
                <a:lnTo>
                  <a:pt x="134368" y="3009900"/>
                </a:lnTo>
                <a:lnTo>
                  <a:pt x="115893" y="3046412"/>
                </a:lnTo>
                <a:lnTo>
                  <a:pt x="95738" y="3084512"/>
                </a:lnTo>
                <a:lnTo>
                  <a:pt x="75583" y="3121025"/>
                </a:lnTo>
                <a:lnTo>
                  <a:pt x="55427" y="3160712"/>
                </a:lnTo>
                <a:lnTo>
                  <a:pt x="38632" y="3201987"/>
                </a:lnTo>
                <a:lnTo>
                  <a:pt x="23515" y="3248025"/>
                </a:lnTo>
                <a:lnTo>
                  <a:pt x="11758" y="3300412"/>
                </a:lnTo>
                <a:lnTo>
                  <a:pt x="3359" y="3360737"/>
                </a:lnTo>
                <a:lnTo>
                  <a:pt x="0" y="3427412"/>
                </a:lnTo>
                <a:lnTo>
                  <a:pt x="3359" y="3497262"/>
                </a:lnTo>
                <a:lnTo>
                  <a:pt x="11758" y="3557587"/>
                </a:lnTo>
                <a:lnTo>
                  <a:pt x="23515" y="3609975"/>
                </a:lnTo>
                <a:lnTo>
                  <a:pt x="38632" y="3656012"/>
                </a:lnTo>
                <a:lnTo>
                  <a:pt x="55427" y="3697287"/>
                </a:lnTo>
                <a:lnTo>
                  <a:pt x="75583" y="3736975"/>
                </a:lnTo>
                <a:lnTo>
                  <a:pt x="115893" y="3811587"/>
                </a:lnTo>
                <a:lnTo>
                  <a:pt x="134368" y="3848100"/>
                </a:lnTo>
                <a:lnTo>
                  <a:pt x="152844" y="3890962"/>
                </a:lnTo>
                <a:lnTo>
                  <a:pt x="167960" y="3935412"/>
                </a:lnTo>
                <a:lnTo>
                  <a:pt x="178038" y="3987800"/>
                </a:lnTo>
                <a:lnTo>
                  <a:pt x="188115" y="4048125"/>
                </a:lnTo>
                <a:lnTo>
                  <a:pt x="189795" y="4116387"/>
                </a:lnTo>
                <a:lnTo>
                  <a:pt x="188115" y="4186237"/>
                </a:lnTo>
                <a:lnTo>
                  <a:pt x="178038" y="4244975"/>
                </a:lnTo>
                <a:lnTo>
                  <a:pt x="167960" y="4297362"/>
                </a:lnTo>
                <a:lnTo>
                  <a:pt x="152844" y="4343400"/>
                </a:lnTo>
                <a:lnTo>
                  <a:pt x="134368" y="4386262"/>
                </a:lnTo>
                <a:lnTo>
                  <a:pt x="115893" y="4424362"/>
                </a:lnTo>
                <a:lnTo>
                  <a:pt x="75583" y="4498975"/>
                </a:lnTo>
                <a:lnTo>
                  <a:pt x="55427" y="4537075"/>
                </a:lnTo>
                <a:lnTo>
                  <a:pt x="38632" y="4579937"/>
                </a:lnTo>
                <a:lnTo>
                  <a:pt x="23515" y="4625975"/>
                </a:lnTo>
                <a:lnTo>
                  <a:pt x="11758" y="4678362"/>
                </a:lnTo>
                <a:lnTo>
                  <a:pt x="3359" y="4738687"/>
                </a:lnTo>
                <a:lnTo>
                  <a:pt x="0" y="4806950"/>
                </a:lnTo>
                <a:lnTo>
                  <a:pt x="3359" y="4875212"/>
                </a:lnTo>
                <a:lnTo>
                  <a:pt x="11758" y="4935537"/>
                </a:lnTo>
                <a:lnTo>
                  <a:pt x="23515" y="4987925"/>
                </a:lnTo>
                <a:lnTo>
                  <a:pt x="38632" y="5033962"/>
                </a:lnTo>
                <a:lnTo>
                  <a:pt x="55427" y="5075237"/>
                </a:lnTo>
                <a:lnTo>
                  <a:pt x="75583" y="5114925"/>
                </a:lnTo>
                <a:lnTo>
                  <a:pt x="95738" y="5149850"/>
                </a:lnTo>
                <a:lnTo>
                  <a:pt x="115893" y="5186362"/>
                </a:lnTo>
                <a:lnTo>
                  <a:pt x="134368" y="5226050"/>
                </a:lnTo>
                <a:lnTo>
                  <a:pt x="152844" y="5268912"/>
                </a:lnTo>
                <a:lnTo>
                  <a:pt x="167960" y="5313362"/>
                </a:lnTo>
                <a:lnTo>
                  <a:pt x="178038" y="5365750"/>
                </a:lnTo>
                <a:lnTo>
                  <a:pt x="188115" y="5426075"/>
                </a:lnTo>
                <a:lnTo>
                  <a:pt x="189795" y="5494337"/>
                </a:lnTo>
                <a:lnTo>
                  <a:pt x="188115" y="5562600"/>
                </a:lnTo>
                <a:lnTo>
                  <a:pt x="178038" y="5622925"/>
                </a:lnTo>
                <a:lnTo>
                  <a:pt x="167960" y="5675312"/>
                </a:lnTo>
                <a:lnTo>
                  <a:pt x="152844" y="5721350"/>
                </a:lnTo>
                <a:lnTo>
                  <a:pt x="134368" y="5762625"/>
                </a:lnTo>
                <a:lnTo>
                  <a:pt x="115893" y="5802312"/>
                </a:lnTo>
                <a:lnTo>
                  <a:pt x="95738" y="5840412"/>
                </a:lnTo>
                <a:lnTo>
                  <a:pt x="75583" y="5876925"/>
                </a:lnTo>
                <a:lnTo>
                  <a:pt x="55427" y="5915025"/>
                </a:lnTo>
                <a:lnTo>
                  <a:pt x="38632" y="5956300"/>
                </a:lnTo>
                <a:lnTo>
                  <a:pt x="23515" y="6003925"/>
                </a:lnTo>
                <a:lnTo>
                  <a:pt x="11758" y="6056312"/>
                </a:lnTo>
                <a:lnTo>
                  <a:pt x="3359" y="6113462"/>
                </a:lnTo>
                <a:lnTo>
                  <a:pt x="0" y="6183312"/>
                </a:lnTo>
                <a:lnTo>
                  <a:pt x="3359" y="6251575"/>
                </a:lnTo>
                <a:lnTo>
                  <a:pt x="11758" y="6311900"/>
                </a:lnTo>
                <a:lnTo>
                  <a:pt x="23515" y="6361112"/>
                </a:lnTo>
                <a:lnTo>
                  <a:pt x="38632" y="6407150"/>
                </a:lnTo>
                <a:lnTo>
                  <a:pt x="55427" y="6448425"/>
                </a:lnTo>
                <a:lnTo>
                  <a:pt x="73903" y="6488112"/>
                </a:lnTo>
                <a:lnTo>
                  <a:pt x="92379" y="6523037"/>
                </a:lnTo>
                <a:lnTo>
                  <a:pt x="112534" y="6561137"/>
                </a:lnTo>
                <a:lnTo>
                  <a:pt x="132689" y="6597650"/>
                </a:lnTo>
                <a:lnTo>
                  <a:pt x="149485" y="6640512"/>
                </a:lnTo>
                <a:lnTo>
                  <a:pt x="166281" y="6683375"/>
                </a:lnTo>
                <a:lnTo>
                  <a:pt x="176358" y="6735762"/>
                </a:lnTo>
                <a:lnTo>
                  <a:pt x="184756" y="6791325"/>
                </a:lnTo>
                <a:lnTo>
                  <a:pt x="189795" y="6858000"/>
                </a:lnTo>
                <a:lnTo>
                  <a:pt x="334173" y="6858000"/>
                </a:lnTo>
                <a:lnTo>
                  <a:pt x="334174" y="6858000"/>
                </a:lnTo>
                <a:lnTo>
                  <a:pt x="4417162" y="6858000"/>
                </a:lnTo>
                <a:close/>
              </a:path>
            </a:pathLst>
          </a:cu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597DA6-6492-4C6E-961D-C454DD3247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723406"/>
            <a:ext cx="3234018" cy="38267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5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Burnett (1998) Model of Crisis Management</a:t>
            </a:r>
            <a:br>
              <a:rPr lang="en-US" sz="35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5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Identification, Confrontation, Reconfiguration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AD9D348-85B4-4888-A12F-A0E1EC2667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885112" y="643469"/>
            <a:ext cx="4693619" cy="55710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13669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825AC39-5F85-4CAA-8A81-A1287086B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5DA4D23-37FC-4B90-8188-F0377C5F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417162" cy="6858000"/>
          </a:xfrm>
          <a:custGeom>
            <a:avLst/>
            <a:gdLst>
              <a:gd name="connsiteX0" fmla="*/ 0 w 4417162"/>
              <a:gd name="connsiteY0" fmla="*/ 0 h 6858000"/>
              <a:gd name="connsiteX1" fmla="*/ 144378 w 4417162"/>
              <a:gd name="connsiteY1" fmla="*/ 0 h 6858000"/>
              <a:gd name="connsiteX2" fmla="*/ 2310062 w 4417162"/>
              <a:gd name="connsiteY2" fmla="*/ 0 h 6858000"/>
              <a:gd name="connsiteX3" fmla="*/ 4227367 w 4417162"/>
              <a:gd name="connsiteY3" fmla="*/ 0 h 6858000"/>
              <a:gd name="connsiteX4" fmla="*/ 4232407 w 4417162"/>
              <a:gd name="connsiteY4" fmla="*/ 66675 h 6858000"/>
              <a:gd name="connsiteX5" fmla="*/ 4240804 w 4417162"/>
              <a:gd name="connsiteY5" fmla="*/ 122237 h 6858000"/>
              <a:gd name="connsiteX6" fmla="*/ 4250882 w 4417162"/>
              <a:gd name="connsiteY6" fmla="*/ 174625 h 6858000"/>
              <a:gd name="connsiteX7" fmla="*/ 4267678 w 4417162"/>
              <a:gd name="connsiteY7" fmla="*/ 217487 h 6858000"/>
              <a:gd name="connsiteX8" fmla="*/ 4284474 w 4417162"/>
              <a:gd name="connsiteY8" fmla="*/ 260350 h 6858000"/>
              <a:gd name="connsiteX9" fmla="*/ 4304629 w 4417162"/>
              <a:gd name="connsiteY9" fmla="*/ 296862 h 6858000"/>
              <a:gd name="connsiteX10" fmla="*/ 4324784 w 4417162"/>
              <a:gd name="connsiteY10" fmla="*/ 334962 h 6858000"/>
              <a:gd name="connsiteX11" fmla="*/ 4343260 w 4417162"/>
              <a:gd name="connsiteY11" fmla="*/ 369887 h 6858000"/>
              <a:gd name="connsiteX12" fmla="*/ 4361735 w 4417162"/>
              <a:gd name="connsiteY12" fmla="*/ 409575 h 6858000"/>
              <a:gd name="connsiteX13" fmla="*/ 4378531 w 4417162"/>
              <a:gd name="connsiteY13" fmla="*/ 450850 h 6858000"/>
              <a:gd name="connsiteX14" fmla="*/ 4393648 w 4417162"/>
              <a:gd name="connsiteY14" fmla="*/ 496887 h 6858000"/>
              <a:gd name="connsiteX15" fmla="*/ 4405405 w 4417162"/>
              <a:gd name="connsiteY15" fmla="*/ 546100 h 6858000"/>
              <a:gd name="connsiteX16" fmla="*/ 4413803 w 4417162"/>
              <a:gd name="connsiteY16" fmla="*/ 606425 h 6858000"/>
              <a:gd name="connsiteX17" fmla="*/ 4417162 w 4417162"/>
              <a:gd name="connsiteY17" fmla="*/ 673100 h 6858000"/>
              <a:gd name="connsiteX18" fmla="*/ 4413803 w 4417162"/>
              <a:gd name="connsiteY18" fmla="*/ 744537 h 6858000"/>
              <a:gd name="connsiteX19" fmla="*/ 4405405 w 4417162"/>
              <a:gd name="connsiteY19" fmla="*/ 801687 h 6858000"/>
              <a:gd name="connsiteX20" fmla="*/ 4393648 w 4417162"/>
              <a:gd name="connsiteY20" fmla="*/ 854075 h 6858000"/>
              <a:gd name="connsiteX21" fmla="*/ 4378531 w 4417162"/>
              <a:gd name="connsiteY21" fmla="*/ 901700 h 6858000"/>
              <a:gd name="connsiteX22" fmla="*/ 4361735 w 4417162"/>
              <a:gd name="connsiteY22" fmla="*/ 942975 h 6858000"/>
              <a:gd name="connsiteX23" fmla="*/ 4341580 w 4417162"/>
              <a:gd name="connsiteY23" fmla="*/ 981075 h 6858000"/>
              <a:gd name="connsiteX24" fmla="*/ 4321425 w 4417162"/>
              <a:gd name="connsiteY24" fmla="*/ 1017587 h 6858000"/>
              <a:gd name="connsiteX25" fmla="*/ 4301270 w 4417162"/>
              <a:gd name="connsiteY25" fmla="*/ 1055687 h 6858000"/>
              <a:gd name="connsiteX26" fmla="*/ 4282794 w 4417162"/>
              <a:gd name="connsiteY26" fmla="*/ 1095375 h 6858000"/>
              <a:gd name="connsiteX27" fmla="*/ 4264318 w 4417162"/>
              <a:gd name="connsiteY27" fmla="*/ 1136650 h 6858000"/>
              <a:gd name="connsiteX28" fmla="*/ 4249203 w 4417162"/>
              <a:gd name="connsiteY28" fmla="*/ 1182687 h 6858000"/>
              <a:gd name="connsiteX29" fmla="*/ 4239125 w 4417162"/>
              <a:gd name="connsiteY29" fmla="*/ 1235075 h 6858000"/>
              <a:gd name="connsiteX30" fmla="*/ 4229047 w 4417162"/>
              <a:gd name="connsiteY30" fmla="*/ 1295400 h 6858000"/>
              <a:gd name="connsiteX31" fmla="*/ 4227367 w 4417162"/>
              <a:gd name="connsiteY31" fmla="*/ 1363662 h 6858000"/>
              <a:gd name="connsiteX32" fmla="*/ 4229047 w 4417162"/>
              <a:gd name="connsiteY32" fmla="*/ 1431925 h 6858000"/>
              <a:gd name="connsiteX33" fmla="*/ 4239125 w 4417162"/>
              <a:gd name="connsiteY33" fmla="*/ 1492250 h 6858000"/>
              <a:gd name="connsiteX34" fmla="*/ 4249203 w 4417162"/>
              <a:gd name="connsiteY34" fmla="*/ 1544637 h 6858000"/>
              <a:gd name="connsiteX35" fmla="*/ 4264318 w 4417162"/>
              <a:gd name="connsiteY35" fmla="*/ 1589087 h 6858000"/>
              <a:gd name="connsiteX36" fmla="*/ 4282794 w 4417162"/>
              <a:gd name="connsiteY36" fmla="*/ 1631950 h 6858000"/>
              <a:gd name="connsiteX37" fmla="*/ 4301270 w 4417162"/>
              <a:gd name="connsiteY37" fmla="*/ 1671637 h 6858000"/>
              <a:gd name="connsiteX38" fmla="*/ 4321425 w 4417162"/>
              <a:gd name="connsiteY38" fmla="*/ 1708150 h 6858000"/>
              <a:gd name="connsiteX39" fmla="*/ 4341580 w 4417162"/>
              <a:gd name="connsiteY39" fmla="*/ 1743075 h 6858000"/>
              <a:gd name="connsiteX40" fmla="*/ 4361735 w 4417162"/>
              <a:gd name="connsiteY40" fmla="*/ 1782762 h 6858000"/>
              <a:gd name="connsiteX41" fmla="*/ 4378531 w 4417162"/>
              <a:gd name="connsiteY41" fmla="*/ 1824037 h 6858000"/>
              <a:gd name="connsiteX42" fmla="*/ 4393648 w 4417162"/>
              <a:gd name="connsiteY42" fmla="*/ 1870075 h 6858000"/>
              <a:gd name="connsiteX43" fmla="*/ 4405405 w 4417162"/>
              <a:gd name="connsiteY43" fmla="*/ 1922462 h 6858000"/>
              <a:gd name="connsiteX44" fmla="*/ 4413803 w 4417162"/>
              <a:gd name="connsiteY44" fmla="*/ 1982787 h 6858000"/>
              <a:gd name="connsiteX45" fmla="*/ 4417162 w 4417162"/>
              <a:gd name="connsiteY45" fmla="*/ 2051050 h 6858000"/>
              <a:gd name="connsiteX46" fmla="*/ 4413803 w 4417162"/>
              <a:gd name="connsiteY46" fmla="*/ 2119312 h 6858000"/>
              <a:gd name="connsiteX47" fmla="*/ 4405405 w 4417162"/>
              <a:gd name="connsiteY47" fmla="*/ 2179637 h 6858000"/>
              <a:gd name="connsiteX48" fmla="*/ 4393648 w 4417162"/>
              <a:gd name="connsiteY48" fmla="*/ 2232025 h 6858000"/>
              <a:gd name="connsiteX49" fmla="*/ 4378531 w 4417162"/>
              <a:gd name="connsiteY49" fmla="*/ 2278062 h 6858000"/>
              <a:gd name="connsiteX50" fmla="*/ 4361735 w 4417162"/>
              <a:gd name="connsiteY50" fmla="*/ 2319337 h 6858000"/>
              <a:gd name="connsiteX51" fmla="*/ 4341580 w 4417162"/>
              <a:gd name="connsiteY51" fmla="*/ 2359025 h 6858000"/>
              <a:gd name="connsiteX52" fmla="*/ 4321425 w 4417162"/>
              <a:gd name="connsiteY52" fmla="*/ 2395537 h 6858000"/>
              <a:gd name="connsiteX53" fmla="*/ 4301270 w 4417162"/>
              <a:gd name="connsiteY53" fmla="*/ 2433637 h 6858000"/>
              <a:gd name="connsiteX54" fmla="*/ 4282794 w 4417162"/>
              <a:gd name="connsiteY54" fmla="*/ 2471737 h 6858000"/>
              <a:gd name="connsiteX55" fmla="*/ 4264318 w 4417162"/>
              <a:gd name="connsiteY55" fmla="*/ 2513012 h 6858000"/>
              <a:gd name="connsiteX56" fmla="*/ 4249203 w 4417162"/>
              <a:gd name="connsiteY56" fmla="*/ 2560637 h 6858000"/>
              <a:gd name="connsiteX57" fmla="*/ 4239125 w 4417162"/>
              <a:gd name="connsiteY57" fmla="*/ 2613025 h 6858000"/>
              <a:gd name="connsiteX58" fmla="*/ 4229047 w 4417162"/>
              <a:gd name="connsiteY58" fmla="*/ 2671762 h 6858000"/>
              <a:gd name="connsiteX59" fmla="*/ 4227367 w 4417162"/>
              <a:gd name="connsiteY59" fmla="*/ 2741612 h 6858000"/>
              <a:gd name="connsiteX60" fmla="*/ 4229047 w 4417162"/>
              <a:gd name="connsiteY60" fmla="*/ 2809875 h 6858000"/>
              <a:gd name="connsiteX61" fmla="*/ 4239125 w 4417162"/>
              <a:gd name="connsiteY61" fmla="*/ 2868612 h 6858000"/>
              <a:gd name="connsiteX62" fmla="*/ 4249203 w 4417162"/>
              <a:gd name="connsiteY62" fmla="*/ 2922587 h 6858000"/>
              <a:gd name="connsiteX63" fmla="*/ 4264318 w 4417162"/>
              <a:gd name="connsiteY63" fmla="*/ 2967037 h 6858000"/>
              <a:gd name="connsiteX64" fmla="*/ 4282794 w 4417162"/>
              <a:gd name="connsiteY64" fmla="*/ 3009900 h 6858000"/>
              <a:gd name="connsiteX65" fmla="*/ 4301270 w 4417162"/>
              <a:gd name="connsiteY65" fmla="*/ 3046412 h 6858000"/>
              <a:gd name="connsiteX66" fmla="*/ 4321425 w 4417162"/>
              <a:gd name="connsiteY66" fmla="*/ 3084512 h 6858000"/>
              <a:gd name="connsiteX67" fmla="*/ 4341580 w 4417162"/>
              <a:gd name="connsiteY67" fmla="*/ 3121025 h 6858000"/>
              <a:gd name="connsiteX68" fmla="*/ 4361735 w 4417162"/>
              <a:gd name="connsiteY68" fmla="*/ 3160712 h 6858000"/>
              <a:gd name="connsiteX69" fmla="*/ 4378531 w 4417162"/>
              <a:gd name="connsiteY69" fmla="*/ 3201987 h 6858000"/>
              <a:gd name="connsiteX70" fmla="*/ 4393648 w 4417162"/>
              <a:gd name="connsiteY70" fmla="*/ 3248025 h 6858000"/>
              <a:gd name="connsiteX71" fmla="*/ 4405405 w 4417162"/>
              <a:gd name="connsiteY71" fmla="*/ 3300412 h 6858000"/>
              <a:gd name="connsiteX72" fmla="*/ 4413803 w 4417162"/>
              <a:gd name="connsiteY72" fmla="*/ 3360737 h 6858000"/>
              <a:gd name="connsiteX73" fmla="*/ 4417162 w 4417162"/>
              <a:gd name="connsiteY73" fmla="*/ 3427412 h 6858000"/>
              <a:gd name="connsiteX74" fmla="*/ 4413803 w 4417162"/>
              <a:gd name="connsiteY74" fmla="*/ 3497262 h 6858000"/>
              <a:gd name="connsiteX75" fmla="*/ 4405405 w 4417162"/>
              <a:gd name="connsiteY75" fmla="*/ 3557587 h 6858000"/>
              <a:gd name="connsiteX76" fmla="*/ 4393648 w 4417162"/>
              <a:gd name="connsiteY76" fmla="*/ 3609975 h 6858000"/>
              <a:gd name="connsiteX77" fmla="*/ 4378531 w 4417162"/>
              <a:gd name="connsiteY77" fmla="*/ 3656012 h 6858000"/>
              <a:gd name="connsiteX78" fmla="*/ 4361735 w 4417162"/>
              <a:gd name="connsiteY78" fmla="*/ 3697287 h 6858000"/>
              <a:gd name="connsiteX79" fmla="*/ 4341580 w 4417162"/>
              <a:gd name="connsiteY79" fmla="*/ 3736975 h 6858000"/>
              <a:gd name="connsiteX80" fmla="*/ 4301270 w 4417162"/>
              <a:gd name="connsiteY80" fmla="*/ 3811587 h 6858000"/>
              <a:gd name="connsiteX81" fmla="*/ 4282794 w 4417162"/>
              <a:gd name="connsiteY81" fmla="*/ 3848100 h 6858000"/>
              <a:gd name="connsiteX82" fmla="*/ 4264318 w 4417162"/>
              <a:gd name="connsiteY82" fmla="*/ 3890962 h 6858000"/>
              <a:gd name="connsiteX83" fmla="*/ 4249203 w 4417162"/>
              <a:gd name="connsiteY83" fmla="*/ 3935412 h 6858000"/>
              <a:gd name="connsiteX84" fmla="*/ 4239125 w 4417162"/>
              <a:gd name="connsiteY84" fmla="*/ 3987800 h 6858000"/>
              <a:gd name="connsiteX85" fmla="*/ 4229047 w 4417162"/>
              <a:gd name="connsiteY85" fmla="*/ 4048125 h 6858000"/>
              <a:gd name="connsiteX86" fmla="*/ 4227367 w 4417162"/>
              <a:gd name="connsiteY86" fmla="*/ 4116387 h 6858000"/>
              <a:gd name="connsiteX87" fmla="*/ 4229047 w 4417162"/>
              <a:gd name="connsiteY87" fmla="*/ 4186237 h 6858000"/>
              <a:gd name="connsiteX88" fmla="*/ 4239125 w 4417162"/>
              <a:gd name="connsiteY88" fmla="*/ 4244975 h 6858000"/>
              <a:gd name="connsiteX89" fmla="*/ 4249203 w 4417162"/>
              <a:gd name="connsiteY89" fmla="*/ 4297362 h 6858000"/>
              <a:gd name="connsiteX90" fmla="*/ 4264318 w 4417162"/>
              <a:gd name="connsiteY90" fmla="*/ 4343400 h 6858000"/>
              <a:gd name="connsiteX91" fmla="*/ 4282794 w 4417162"/>
              <a:gd name="connsiteY91" fmla="*/ 4386262 h 6858000"/>
              <a:gd name="connsiteX92" fmla="*/ 4301270 w 4417162"/>
              <a:gd name="connsiteY92" fmla="*/ 4424362 h 6858000"/>
              <a:gd name="connsiteX93" fmla="*/ 4341580 w 4417162"/>
              <a:gd name="connsiteY93" fmla="*/ 4498975 h 6858000"/>
              <a:gd name="connsiteX94" fmla="*/ 4361735 w 4417162"/>
              <a:gd name="connsiteY94" fmla="*/ 4537075 h 6858000"/>
              <a:gd name="connsiteX95" fmla="*/ 4378531 w 4417162"/>
              <a:gd name="connsiteY95" fmla="*/ 4579937 h 6858000"/>
              <a:gd name="connsiteX96" fmla="*/ 4393648 w 4417162"/>
              <a:gd name="connsiteY96" fmla="*/ 4625975 h 6858000"/>
              <a:gd name="connsiteX97" fmla="*/ 4405405 w 4417162"/>
              <a:gd name="connsiteY97" fmla="*/ 4678362 h 6858000"/>
              <a:gd name="connsiteX98" fmla="*/ 4413803 w 4417162"/>
              <a:gd name="connsiteY98" fmla="*/ 4738687 h 6858000"/>
              <a:gd name="connsiteX99" fmla="*/ 4417162 w 4417162"/>
              <a:gd name="connsiteY99" fmla="*/ 4806950 h 6858000"/>
              <a:gd name="connsiteX100" fmla="*/ 4413803 w 4417162"/>
              <a:gd name="connsiteY100" fmla="*/ 4875212 h 6858000"/>
              <a:gd name="connsiteX101" fmla="*/ 4405405 w 4417162"/>
              <a:gd name="connsiteY101" fmla="*/ 4935537 h 6858000"/>
              <a:gd name="connsiteX102" fmla="*/ 4393648 w 4417162"/>
              <a:gd name="connsiteY102" fmla="*/ 4987925 h 6858000"/>
              <a:gd name="connsiteX103" fmla="*/ 4378531 w 4417162"/>
              <a:gd name="connsiteY103" fmla="*/ 5033962 h 6858000"/>
              <a:gd name="connsiteX104" fmla="*/ 4361735 w 4417162"/>
              <a:gd name="connsiteY104" fmla="*/ 5075237 h 6858000"/>
              <a:gd name="connsiteX105" fmla="*/ 4341580 w 4417162"/>
              <a:gd name="connsiteY105" fmla="*/ 5114925 h 6858000"/>
              <a:gd name="connsiteX106" fmla="*/ 4321425 w 4417162"/>
              <a:gd name="connsiteY106" fmla="*/ 5149850 h 6858000"/>
              <a:gd name="connsiteX107" fmla="*/ 4301270 w 4417162"/>
              <a:gd name="connsiteY107" fmla="*/ 5186362 h 6858000"/>
              <a:gd name="connsiteX108" fmla="*/ 4282794 w 4417162"/>
              <a:gd name="connsiteY108" fmla="*/ 5226050 h 6858000"/>
              <a:gd name="connsiteX109" fmla="*/ 4264318 w 4417162"/>
              <a:gd name="connsiteY109" fmla="*/ 5268912 h 6858000"/>
              <a:gd name="connsiteX110" fmla="*/ 4249203 w 4417162"/>
              <a:gd name="connsiteY110" fmla="*/ 5313362 h 6858000"/>
              <a:gd name="connsiteX111" fmla="*/ 4239125 w 4417162"/>
              <a:gd name="connsiteY111" fmla="*/ 5365750 h 6858000"/>
              <a:gd name="connsiteX112" fmla="*/ 4229047 w 4417162"/>
              <a:gd name="connsiteY112" fmla="*/ 5426075 h 6858000"/>
              <a:gd name="connsiteX113" fmla="*/ 4227367 w 4417162"/>
              <a:gd name="connsiteY113" fmla="*/ 5494337 h 6858000"/>
              <a:gd name="connsiteX114" fmla="*/ 4229047 w 4417162"/>
              <a:gd name="connsiteY114" fmla="*/ 5562600 h 6858000"/>
              <a:gd name="connsiteX115" fmla="*/ 4239125 w 4417162"/>
              <a:gd name="connsiteY115" fmla="*/ 5622925 h 6858000"/>
              <a:gd name="connsiteX116" fmla="*/ 4249203 w 4417162"/>
              <a:gd name="connsiteY116" fmla="*/ 5675312 h 6858000"/>
              <a:gd name="connsiteX117" fmla="*/ 4264318 w 4417162"/>
              <a:gd name="connsiteY117" fmla="*/ 5721350 h 6858000"/>
              <a:gd name="connsiteX118" fmla="*/ 4282794 w 4417162"/>
              <a:gd name="connsiteY118" fmla="*/ 5762625 h 6858000"/>
              <a:gd name="connsiteX119" fmla="*/ 4301270 w 4417162"/>
              <a:gd name="connsiteY119" fmla="*/ 5802312 h 6858000"/>
              <a:gd name="connsiteX120" fmla="*/ 4321425 w 4417162"/>
              <a:gd name="connsiteY120" fmla="*/ 5840412 h 6858000"/>
              <a:gd name="connsiteX121" fmla="*/ 4341580 w 4417162"/>
              <a:gd name="connsiteY121" fmla="*/ 5876925 h 6858000"/>
              <a:gd name="connsiteX122" fmla="*/ 4361735 w 4417162"/>
              <a:gd name="connsiteY122" fmla="*/ 5915025 h 6858000"/>
              <a:gd name="connsiteX123" fmla="*/ 4378531 w 4417162"/>
              <a:gd name="connsiteY123" fmla="*/ 5956300 h 6858000"/>
              <a:gd name="connsiteX124" fmla="*/ 4393648 w 4417162"/>
              <a:gd name="connsiteY124" fmla="*/ 6003925 h 6858000"/>
              <a:gd name="connsiteX125" fmla="*/ 4405405 w 4417162"/>
              <a:gd name="connsiteY125" fmla="*/ 6056312 h 6858000"/>
              <a:gd name="connsiteX126" fmla="*/ 4413803 w 4417162"/>
              <a:gd name="connsiteY126" fmla="*/ 6113462 h 6858000"/>
              <a:gd name="connsiteX127" fmla="*/ 4417162 w 4417162"/>
              <a:gd name="connsiteY127" fmla="*/ 6183312 h 6858000"/>
              <a:gd name="connsiteX128" fmla="*/ 4413803 w 4417162"/>
              <a:gd name="connsiteY128" fmla="*/ 6251575 h 6858000"/>
              <a:gd name="connsiteX129" fmla="*/ 4405405 w 4417162"/>
              <a:gd name="connsiteY129" fmla="*/ 6311900 h 6858000"/>
              <a:gd name="connsiteX130" fmla="*/ 4393648 w 4417162"/>
              <a:gd name="connsiteY130" fmla="*/ 6361112 h 6858000"/>
              <a:gd name="connsiteX131" fmla="*/ 4378531 w 4417162"/>
              <a:gd name="connsiteY131" fmla="*/ 6407150 h 6858000"/>
              <a:gd name="connsiteX132" fmla="*/ 4361735 w 4417162"/>
              <a:gd name="connsiteY132" fmla="*/ 6448425 h 6858000"/>
              <a:gd name="connsiteX133" fmla="*/ 4343260 w 4417162"/>
              <a:gd name="connsiteY133" fmla="*/ 6488112 h 6858000"/>
              <a:gd name="connsiteX134" fmla="*/ 4324784 w 4417162"/>
              <a:gd name="connsiteY134" fmla="*/ 6523037 h 6858000"/>
              <a:gd name="connsiteX135" fmla="*/ 4304629 w 4417162"/>
              <a:gd name="connsiteY135" fmla="*/ 6561137 h 6858000"/>
              <a:gd name="connsiteX136" fmla="*/ 4284474 w 4417162"/>
              <a:gd name="connsiteY136" fmla="*/ 6597650 h 6858000"/>
              <a:gd name="connsiteX137" fmla="*/ 4267678 w 4417162"/>
              <a:gd name="connsiteY137" fmla="*/ 6640512 h 6858000"/>
              <a:gd name="connsiteX138" fmla="*/ 4250882 w 4417162"/>
              <a:gd name="connsiteY138" fmla="*/ 6683375 h 6858000"/>
              <a:gd name="connsiteX139" fmla="*/ 4240804 w 4417162"/>
              <a:gd name="connsiteY139" fmla="*/ 6735762 h 6858000"/>
              <a:gd name="connsiteX140" fmla="*/ 4232407 w 4417162"/>
              <a:gd name="connsiteY140" fmla="*/ 6791325 h 6858000"/>
              <a:gd name="connsiteX141" fmla="*/ 4227367 w 4417162"/>
              <a:gd name="connsiteY141" fmla="*/ 6858000 h 6858000"/>
              <a:gd name="connsiteX142" fmla="*/ 2310062 w 4417162"/>
              <a:gd name="connsiteY142" fmla="*/ 6858000 h 6858000"/>
              <a:gd name="connsiteX143" fmla="*/ 144378 w 4417162"/>
              <a:gd name="connsiteY143" fmla="*/ 6858000 h 6858000"/>
              <a:gd name="connsiteX144" fmla="*/ 0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0" y="0"/>
                </a:moveTo>
                <a:lnTo>
                  <a:pt x="144378" y="0"/>
                </a:lnTo>
                <a:lnTo>
                  <a:pt x="2310062" y="0"/>
                </a:lnTo>
                <a:lnTo>
                  <a:pt x="4227367" y="0"/>
                </a:lnTo>
                <a:lnTo>
                  <a:pt x="4232407" y="66675"/>
                </a:lnTo>
                <a:lnTo>
                  <a:pt x="4240804" y="122237"/>
                </a:lnTo>
                <a:lnTo>
                  <a:pt x="4250882" y="174625"/>
                </a:lnTo>
                <a:lnTo>
                  <a:pt x="4267678" y="217487"/>
                </a:lnTo>
                <a:lnTo>
                  <a:pt x="4284474" y="260350"/>
                </a:lnTo>
                <a:lnTo>
                  <a:pt x="4304629" y="296862"/>
                </a:lnTo>
                <a:lnTo>
                  <a:pt x="4324784" y="334962"/>
                </a:lnTo>
                <a:lnTo>
                  <a:pt x="4343260" y="369887"/>
                </a:lnTo>
                <a:lnTo>
                  <a:pt x="4361735" y="409575"/>
                </a:lnTo>
                <a:lnTo>
                  <a:pt x="4378531" y="450850"/>
                </a:lnTo>
                <a:lnTo>
                  <a:pt x="4393648" y="496887"/>
                </a:lnTo>
                <a:lnTo>
                  <a:pt x="4405405" y="546100"/>
                </a:lnTo>
                <a:lnTo>
                  <a:pt x="4413803" y="606425"/>
                </a:lnTo>
                <a:lnTo>
                  <a:pt x="4417162" y="673100"/>
                </a:lnTo>
                <a:lnTo>
                  <a:pt x="4413803" y="744537"/>
                </a:lnTo>
                <a:lnTo>
                  <a:pt x="4405405" y="801687"/>
                </a:lnTo>
                <a:lnTo>
                  <a:pt x="4393648" y="854075"/>
                </a:lnTo>
                <a:lnTo>
                  <a:pt x="4378531" y="901700"/>
                </a:lnTo>
                <a:lnTo>
                  <a:pt x="4361735" y="942975"/>
                </a:lnTo>
                <a:lnTo>
                  <a:pt x="4341580" y="981075"/>
                </a:lnTo>
                <a:lnTo>
                  <a:pt x="4321425" y="1017587"/>
                </a:lnTo>
                <a:lnTo>
                  <a:pt x="4301270" y="1055687"/>
                </a:lnTo>
                <a:lnTo>
                  <a:pt x="4282794" y="1095375"/>
                </a:lnTo>
                <a:lnTo>
                  <a:pt x="4264318" y="1136650"/>
                </a:lnTo>
                <a:lnTo>
                  <a:pt x="4249203" y="1182687"/>
                </a:lnTo>
                <a:lnTo>
                  <a:pt x="4239125" y="1235075"/>
                </a:lnTo>
                <a:lnTo>
                  <a:pt x="4229047" y="1295400"/>
                </a:lnTo>
                <a:lnTo>
                  <a:pt x="4227367" y="1363662"/>
                </a:lnTo>
                <a:lnTo>
                  <a:pt x="4229047" y="1431925"/>
                </a:lnTo>
                <a:lnTo>
                  <a:pt x="4239125" y="1492250"/>
                </a:lnTo>
                <a:lnTo>
                  <a:pt x="4249203" y="1544637"/>
                </a:lnTo>
                <a:lnTo>
                  <a:pt x="4264318" y="1589087"/>
                </a:lnTo>
                <a:lnTo>
                  <a:pt x="4282794" y="1631950"/>
                </a:lnTo>
                <a:lnTo>
                  <a:pt x="4301270" y="1671637"/>
                </a:lnTo>
                <a:lnTo>
                  <a:pt x="4321425" y="1708150"/>
                </a:lnTo>
                <a:lnTo>
                  <a:pt x="4341580" y="1743075"/>
                </a:lnTo>
                <a:lnTo>
                  <a:pt x="4361735" y="1782762"/>
                </a:lnTo>
                <a:lnTo>
                  <a:pt x="4378531" y="1824037"/>
                </a:lnTo>
                <a:lnTo>
                  <a:pt x="4393648" y="1870075"/>
                </a:lnTo>
                <a:lnTo>
                  <a:pt x="4405405" y="1922462"/>
                </a:lnTo>
                <a:lnTo>
                  <a:pt x="4413803" y="1982787"/>
                </a:lnTo>
                <a:lnTo>
                  <a:pt x="4417162" y="2051050"/>
                </a:lnTo>
                <a:lnTo>
                  <a:pt x="4413803" y="2119312"/>
                </a:lnTo>
                <a:lnTo>
                  <a:pt x="4405405" y="2179637"/>
                </a:lnTo>
                <a:lnTo>
                  <a:pt x="4393648" y="2232025"/>
                </a:lnTo>
                <a:lnTo>
                  <a:pt x="4378531" y="2278062"/>
                </a:lnTo>
                <a:lnTo>
                  <a:pt x="4361735" y="2319337"/>
                </a:lnTo>
                <a:lnTo>
                  <a:pt x="4341580" y="2359025"/>
                </a:lnTo>
                <a:lnTo>
                  <a:pt x="4321425" y="2395537"/>
                </a:lnTo>
                <a:lnTo>
                  <a:pt x="4301270" y="2433637"/>
                </a:lnTo>
                <a:lnTo>
                  <a:pt x="4282794" y="2471737"/>
                </a:lnTo>
                <a:lnTo>
                  <a:pt x="4264318" y="2513012"/>
                </a:lnTo>
                <a:lnTo>
                  <a:pt x="4249203" y="2560637"/>
                </a:lnTo>
                <a:lnTo>
                  <a:pt x="4239125" y="2613025"/>
                </a:lnTo>
                <a:lnTo>
                  <a:pt x="4229047" y="2671762"/>
                </a:lnTo>
                <a:lnTo>
                  <a:pt x="4227367" y="2741612"/>
                </a:lnTo>
                <a:lnTo>
                  <a:pt x="4229047" y="2809875"/>
                </a:lnTo>
                <a:lnTo>
                  <a:pt x="4239125" y="2868612"/>
                </a:lnTo>
                <a:lnTo>
                  <a:pt x="4249203" y="2922587"/>
                </a:lnTo>
                <a:lnTo>
                  <a:pt x="4264318" y="2967037"/>
                </a:lnTo>
                <a:lnTo>
                  <a:pt x="4282794" y="3009900"/>
                </a:lnTo>
                <a:lnTo>
                  <a:pt x="4301270" y="3046412"/>
                </a:lnTo>
                <a:lnTo>
                  <a:pt x="4321425" y="3084512"/>
                </a:lnTo>
                <a:lnTo>
                  <a:pt x="4341580" y="3121025"/>
                </a:lnTo>
                <a:lnTo>
                  <a:pt x="4361735" y="3160712"/>
                </a:lnTo>
                <a:lnTo>
                  <a:pt x="4378531" y="3201987"/>
                </a:lnTo>
                <a:lnTo>
                  <a:pt x="4393648" y="3248025"/>
                </a:lnTo>
                <a:lnTo>
                  <a:pt x="4405405" y="3300412"/>
                </a:lnTo>
                <a:lnTo>
                  <a:pt x="4413803" y="3360737"/>
                </a:lnTo>
                <a:lnTo>
                  <a:pt x="4417162" y="3427412"/>
                </a:lnTo>
                <a:lnTo>
                  <a:pt x="4413803" y="3497262"/>
                </a:lnTo>
                <a:lnTo>
                  <a:pt x="4405405" y="3557587"/>
                </a:lnTo>
                <a:lnTo>
                  <a:pt x="4393648" y="3609975"/>
                </a:lnTo>
                <a:lnTo>
                  <a:pt x="4378531" y="3656012"/>
                </a:lnTo>
                <a:lnTo>
                  <a:pt x="4361735" y="3697287"/>
                </a:lnTo>
                <a:lnTo>
                  <a:pt x="4341580" y="3736975"/>
                </a:lnTo>
                <a:lnTo>
                  <a:pt x="4301270" y="3811587"/>
                </a:lnTo>
                <a:lnTo>
                  <a:pt x="4282794" y="3848100"/>
                </a:lnTo>
                <a:lnTo>
                  <a:pt x="4264318" y="3890962"/>
                </a:lnTo>
                <a:lnTo>
                  <a:pt x="4249203" y="3935412"/>
                </a:lnTo>
                <a:lnTo>
                  <a:pt x="4239125" y="3987800"/>
                </a:lnTo>
                <a:lnTo>
                  <a:pt x="4229047" y="4048125"/>
                </a:lnTo>
                <a:lnTo>
                  <a:pt x="4227367" y="4116387"/>
                </a:lnTo>
                <a:lnTo>
                  <a:pt x="4229047" y="4186237"/>
                </a:lnTo>
                <a:lnTo>
                  <a:pt x="4239125" y="4244975"/>
                </a:lnTo>
                <a:lnTo>
                  <a:pt x="4249203" y="4297362"/>
                </a:lnTo>
                <a:lnTo>
                  <a:pt x="4264318" y="4343400"/>
                </a:lnTo>
                <a:lnTo>
                  <a:pt x="4282794" y="4386262"/>
                </a:lnTo>
                <a:lnTo>
                  <a:pt x="4301270" y="4424362"/>
                </a:lnTo>
                <a:lnTo>
                  <a:pt x="4341580" y="4498975"/>
                </a:lnTo>
                <a:lnTo>
                  <a:pt x="4361735" y="4537075"/>
                </a:lnTo>
                <a:lnTo>
                  <a:pt x="4378531" y="4579937"/>
                </a:lnTo>
                <a:lnTo>
                  <a:pt x="4393648" y="4625975"/>
                </a:lnTo>
                <a:lnTo>
                  <a:pt x="4405405" y="4678362"/>
                </a:lnTo>
                <a:lnTo>
                  <a:pt x="4413803" y="4738687"/>
                </a:lnTo>
                <a:lnTo>
                  <a:pt x="4417162" y="4806950"/>
                </a:lnTo>
                <a:lnTo>
                  <a:pt x="4413803" y="4875212"/>
                </a:lnTo>
                <a:lnTo>
                  <a:pt x="4405405" y="4935537"/>
                </a:lnTo>
                <a:lnTo>
                  <a:pt x="4393648" y="4987925"/>
                </a:lnTo>
                <a:lnTo>
                  <a:pt x="4378531" y="5033962"/>
                </a:lnTo>
                <a:lnTo>
                  <a:pt x="4361735" y="5075237"/>
                </a:lnTo>
                <a:lnTo>
                  <a:pt x="4341580" y="5114925"/>
                </a:lnTo>
                <a:lnTo>
                  <a:pt x="4321425" y="5149850"/>
                </a:lnTo>
                <a:lnTo>
                  <a:pt x="4301270" y="5186362"/>
                </a:lnTo>
                <a:lnTo>
                  <a:pt x="4282794" y="5226050"/>
                </a:lnTo>
                <a:lnTo>
                  <a:pt x="4264318" y="5268912"/>
                </a:lnTo>
                <a:lnTo>
                  <a:pt x="4249203" y="5313362"/>
                </a:lnTo>
                <a:lnTo>
                  <a:pt x="4239125" y="5365750"/>
                </a:lnTo>
                <a:lnTo>
                  <a:pt x="4229047" y="5426075"/>
                </a:lnTo>
                <a:lnTo>
                  <a:pt x="4227367" y="5494337"/>
                </a:lnTo>
                <a:lnTo>
                  <a:pt x="4229047" y="5562600"/>
                </a:lnTo>
                <a:lnTo>
                  <a:pt x="4239125" y="5622925"/>
                </a:lnTo>
                <a:lnTo>
                  <a:pt x="4249203" y="5675312"/>
                </a:lnTo>
                <a:lnTo>
                  <a:pt x="4264318" y="5721350"/>
                </a:lnTo>
                <a:lnTo>
                  <a:pt x="4282794" y="5762625"/>
                </a:lnTo>
                <a:lnTo>
                  <a:pt x="4301270" y="5802312"/>
                </a:lnTo>
                <a:lnTo>
                  <a:pt x="4321425" y="5840412"/>
                </a:lnTo>
                <a:lnTo>
                  <a:pt x="4341580" y="5876925"/>
                </a:lnTo>
                <a:lnTo>
                  <a:pt x="4361735" y="5915025"/>
                </a:lnTo>
                <a:lnTo>
                  <a:pt x="4378531" y="5956300"/>
                </a:lnTo>
                <a:lnTo>
                  <a:pt x="4393648" y="6003925"/>
                </a:lnTo>
                <a:lnTo>
                  <a:pt x="4405405" y="6056312"/>
                </a:lnTo>
                <a:lnTo>
                  <a:pt x="4413803" y="6113462"/>
                </a:lnTo>
                <a:lnTo>
                  <a:pt x="4417162" y="6183312"/>
                </a:lnTo>
                <a:lnTo>
                  <a:pt x="4413803" y="6251575"/>
                </a:lnTo>
                <a:lnTo>
                  <a:pt x="4405405" y="6311900"/>
                </a:lnTo>
                <a:lnTo>
                  <a:pt x="4393648" y="6361112"/>
                </a:lnTo>
                <a:lnTo>
                  <a:pt x="4378531" y="6407150"/>
                </a:lnTo>
                <a:lnTo>
                  <a:pt x="4361735" y="6448425"/>
                </a:lnTo>
                <a:lnTo>
                  <a:pt x="4343260" y="6488112"/>
                </a:lnTo>
                <a:lnTo>
                  <a:pt x="4324784" y="6523037"/>
                </a:lnTo>
                <a:lnTo>
                  <a:pt x="4304629" y="6561137"/>
                </a:lnTo>
                <a:lnTo>
                  <a:pt x="4284474" y="6597650"/>
                </a:lnTo>
                <a:lnTo>
                  <a:pt x="4267678" y="6640512"/>
                </a:lnTo>
                <a:lnTo>
                  <a:pt x="4250882" y="6683375"/>
                </a:lnTo>
                <a:lnTo>
                  <a:pt x="4240804" y="6735762"/>
                </a:lnTo>
                <a:lnTo>
                  <a:pt x="4232407" y="6791325"/>
                </a:lnTo>
                <a:lnTo>
                  <a:pt x="4227367" y="6858000"/>
                </a:lnTo>
                <a:lnTo>
                  <a:pt x="2310062" y="6858000"/>
                </a:lnTo>
                <a:lnTo>
                  <a:pt x="14437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A7A4B465-FBCC-4CD4-89A1-82992A7B4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272784" cy="6858000"/>
          </a:xfrm>
          <a:custGeom>
            <a:avLst/>
            <a:gdLst>
              <a:gd name="connsiteX0" fmla="*/ 0 w 4272784"/>
              <a:gd name="connsiteY0" fmla="*/ 0 h 6858000"/>
              <a:gd name="connsiteX1" fmla="*/ 4082989 w 4272784"/>
              <a:gd name="connsiteY1" fmla="*/ 0 h 6858000"/>
              <a:gd name="connsiteX2" fmla="*/ 4088029 w 4272784"/>
              <a:gd name="connsiteY2" fmla="*/ 66675 h 6858000"/>
              <a:gd name="connsiteX3" fmla="*/ 4096426 w 4272784"/>
              <a:gd name="connsiteY3" fmla="*/ 122237 h 6858000"/>
              <a:gd name="connsiteX4" fmla="*/ 4106504 w 4272784"/>
              <a:gd name="connsiteY4" fmla="*/ 174625 h 6858000"/>
              <a:gd name="connsiteX5" fmla="*/ 4123300 w 4272784"/>
              <a:gd name="connsiteY5" fmla="*/ 217487 h 6858000"/>
              <a:gd name="connsiteX6" fmla="*/ 4140096 w 4272784"/>
              <a:gd name="connsiteY6" fmla="*/ 260350 h 6858000"/>
              <a:gd name="connsiteX7" fmla="*/ 4160251 w 4272784"/>
              <a:gd name="connsiteY7" fmla="*/ 296862 h 6858000"/>
              <a:gd name="connsiteX8" fmla="*/ 4180406 w 4272784"/>
              <a:gd name="connsiteY8" fmla="*/ 334962 h 6858000"/>
              <a:gd name="connsiteX9" fmla="*/ 4198882 w 4272784"/>
              <a:gd name="connsiteY9" fmla="*/ 369887 h 6858000"/>
              <a:gd name="connsiteX10" fmla="*/ 4217357 w 4272784"/>
              <a:gd name="connsiteY10" fmla="*/ 409575 h 6858000"/>
              <a:gd name="connsiteX11" fmla="*/ 4234153 w 4272784"/>
              <a:gd name="connsiteY11" fmla="*/ 450850 h 6858000"/>
              <a:gd name="connsiteX12" fmla="*/ 4249270 w 4272784"/>
              <a:gd name="connsiteY12" fmla="*/ 496887 h 6858000"/>
              <a:gd name="connsiteX13" fmla="*/ 4261027 w 4272784"/>
              <a:gd name="connsiteY13" fmla="*/ 546100 h 6858000"/>
              <a:gd name="connsiteX14" fmla="*/ 4269425 w 4272784"/>
              <a:gd name="connsiteY14" fmla="*/ 606425 h 6858000"/>
              <a:gd name="connsiteX15" fmla="*/ 4272784 w 4272784"/>
              <a:gd name="connsiteY15" fmla="*/ 673100 h 6858000"/>
              <a:gd name="connsiteX16" fmla="*/ 4269425 w 4272784"/>
              <a:gd name="connsiteY16" fmla="*/ 744537 h 6858000"/>
              <a:gd name="connsiteX17" fmla="*/ 4261027 w 4272784"/>
              <a:gd name="connsiteY17" fmla="*/ 801687 h 6858000"/>
              <a:gd name="connsiteX18" fmla="*/ 4249270 w 4272784"/>
              <a:gd name="connsiteY18" fmla="*/ 854075 h 6858000"/>
              <a:gd name="connsiteX19" fmla="*/ 4234153 w 4272784"/>
              <a:gd name="connsiteY19" fmla="*/ 901700 h 6858000"/>
              <a:gd name="connsiteX20" fmla="*/ 4217357 w 4272784"/>
              <a:gd name="connsiteY20" fmla="*/ 942975 h 6858000"/>
              <a:gd name="connsiteX21" fmla="*/ 4197202 w 4272784"/>
              <a:gd name="connsiteY21" fmla="*/ 981075 h 6858000"/>
              <a:gd name="connsiteX22" fmla="*/ 4177047 w 4272784"/>
              <a:gd name="connsiteY22" fmla="*/ 1017587 h 6858000"/>
              <a:gd name="connsiteX23" fmla="*/ 4156892 w 4272784"/>
              <a:gd name="connsiteY23" fmla="*/ 1055687 h 6858000"/>
              <a:gd name="connsiteX24" fmla="*/ 4138416 w 4272784"/>
              <a:gd name="connsiteY24" fmla="*/ 1095375 h 6858000"/>
              <a:gd name="connsiteX25" fmla="*/ 4119940 w 4272784"/>
              <a:gd name="connsiteY25" fmla="*/ 1136650 h 6858000"/>
              <a:gd name="connsiteX26" fmla="*/ 4104825 w 4272784"/>
              <a:gd name="connsiteY26" fmla="*/ 1182687 h 6858000"/>
              <a:gd name="connsiteX27" fmla="*/ 4094747 w 4272784"/>
              <a:gd name="connsiteY27" fmla="*/ 1235075 h 6858000"/>
              <a:gd name="connsiteX28" fmla="*/ 4084669 w 4272784"/>
              <a:gd name="connsiteY28" fmla="*/ 1295400 h 6858000"/>
              <a:gd name="connsiteX29" fmla="*/ 4082989 w 4272784"/>
              <a:gd name="connsiteY29" fmla="*/ 1363662 h 6858000"/>
              <a:gd name="connsiteX30" fmla="*/ 4084669 w 4272784"/>
              <a:gd name="connsiteY30" fmla="*/ 1431925 h 6858000"/>
              <a:gd name="connsiteX31" fmla="*/ 4094747 w 4272784"/>
              <a:gd name="connsiteY31" fmla="*/ 1492250 h 6858000"/>
              <a:gd name="connsiteX32" fmla="*/ 4104825 w 4272784"/>
              <a:gd name="connsiteY32" fmla="*/ 1544637 h 6858000"/>
              <a:gd name="connsiteX33" fmla="*/ 4119940 w 4272784"/>
              <a:gd name="connsiteY33" fmla="*/ 1589087 h 6858000"/>
              <a:gd name="connsiteX34" fmla="*/ 4138416 w 4272784"/>
              <a:gd name="connsiteY34" fmla="*/ 1631950 h 6858000"/>
              <a:gd name="connsiteX35" fmla="*/ 4156892 w 4272784"/>
              <a:gd name="connsiteY35" fmla="*/ 1671637 h 6858000"/>
              <a:gd name="connsiteX36" fmla="*/ 4177047 w 4272784"/>
              <a:gd name="connsiteY36" fmla="*/ 1708150 h 6858000"/>
              <a:gd name="connsiteX37" fmla="*/ 4197202 w 4272784"/>
              <a:gd name="connsiteY37" fmla="*/ 1743075 h 6858000"/>
              <a:gd name="connsiteX38" fmla="*/ 4217357 w 4272784"/>
              <a:gd name="connsiteY38" fmla="*/ 1782762 h 6858000"/>
              <a:gd name="connsiteX39" fmla="*/ 4234153 w 4272784"/>
              <a:gd name="connsiteY39" fmla="*/ 1824037 h 6858000"/>
              <a:gd name="connsiteX40" fmla="*/ 4249270 w 4272784"/>
              <a:gd name="connsiteY40" fmla="*/ 1870075 h 6858000"/>
              <a:gd name="connsiteX41" fmla="*/ 4261027 w 4272784"/>
              <a:gd name="connsiteY41" fmla="*/ 1922462 h 6858000"/>
              <a:gd name="connsiteX42" fmla="*/ 4269425 w 4272784"/>
              <a:gd name="connsiteY42" fmla="*/ 1982787 h 6858000"/>
              <a:gd name="connsiteX43" fmla="*/ 4272784 w 4272784"/>
              <a:gd name="connsiteY43" fmla="*/ 2051050 h 6858000"/>
              <a:gd name="connsiteX44" fmla="*/ 4269425 w 4272784"/>
              <a:gd name="connsiteY44" fmla="*/ 2119312 h 6858000"/>
              <a:gd name="connsiteX45" fmla="*/ 4261027 w 4272784"/>
              <a:gd name="connsiteY45" fmla="*/ 2179637 h 6858000"/>
              <a:gd name="connsiteX46" fmla="*/ 4249270 w 4272784"/>
              <a:gd name="connsiteY46" fmla="*/ 2232025 h 6858000"/>
              <a:gd name="connsiteX47" fmla="*/ 4234153 w 4272784"/>
              <a:gd name="connsiteY47" fmla="*/ 2278062 h 6858000"/>
              <a:gd name="connsiteX48" fmla="*/ 4217357 w 4272784"/>
              <a:gd name="connsiteY48" fmla="*/ 2319337 h 6858000"/>
              <a:gd name="connsiteX49" fmla="*/ 4197202 w 4272784"/>
              <a:gd name="connsiteY49" fmla="*/ 2359025 h 6858000"/>
              <a:gd name="connsiteX50" fmla="*/ 4177047 w 4272784"/>
              <a:gd name="connsiteY50" fmla="*/ 2395537 h 6858000"/>
              <a:gd name="connsiteX51" fmla="*/ 4156892 w 4272784"/>
              <a:gd name="connsiteY51" fmla="*/ 2433637 h 6858000"/>
              <a:gd name="connsiteX52" fmla="*/ 4138416 w 4272784"/>
              <a:gd name="connsiteY52" fmla="*/ 2471737 h 6858000"/>
              <a:gd name="connsiteX53" fmla="*/ 4119940 w 4272784"/>
              <a:gd name="connsiteY53" fmla="*/ 2513012 h 6858000"/>
              <a:gd name="connsiteX54" fmla="*/ 4104825 w 4272784"/>
              <a:gd name="connsiteY54" fmla="*/ 2560637 h 6858000"/>
              <a:gd name="connsiteX55" fmla="*/ 4094747 w 4272784"/>
              <a:gd name="connsiteY55" fmla="*/ 2613025 h 6858000"/>
              <a:gd name="connsiteX56" fmla="*/ 4084669 w 4272784"/>
              <a:gd name="connsiteY56" fmla="*/ 2671762 h 6858000"/>
              <a:gd name="connsiteX57" fmla="*/ 4082989 w 4272784"/>
              <a:gd name="connsiteY57" fmla="*/ 2741612 h 6858000"/>
              <a:gd name="connsiteX58" fmla="*/ 4084669 w 4272784"/>
              <a:gd name="connsiteY58" fmla="*/ 2809875 h 6858000"/>
              <a:gd name="connsiteX59" fmla="*/ 4094747 w 4272784"/>
              <a:gd name="connsiteY59" fmla="*/ 2868612 h 6858000"/>
              <a:gd name="connsiteX60" fmla="*/ 4104825 w 4272784"/>
              <a:gd name="connsiteY60" fmla="*/ 2922587 h 6858000"/>
              <a:gd name="connsiteX61" fmla="*/ 4119940 w 4272784"/>
              <a:gd name="connsiteY61" fmla="*/ 2967037 h 6858000"/>
              <a:gd name="connsiteX62" fmla="*/ 4138416 w 4272784"/>
              <a:gd name="connsiteY62" fmla="*/ 3009900 h 6858000"/>
              <a:gd name="connsiteX63" fmla="*/ 4156892 w 4272784"/>
              <a:gd name="connsiteY63" fmla="*/ 3046412 h 6858000"/>
              <a:gd name="connsiteX64" fmla="*/ 4177047 w 4272784"/>
              <a:gd name="connsiteY64" fmla="*/ 3084512 h 6858000"/>
              <a:gd name="connsiteX65" fmla="*/ 4197202 w 4272784"/>
              <a:gd name="connsiteY65" fmla="*/ 3121025 h 6858000"/>
              <a:gd name="connsiteX66" fmla="*/ 4217357 w 4272784"/>
              <a:gd name="connsiteY66" fmla="*/ 3160712 h 6858000"/>
              <a:gd name="connsiteX67" fmla="*/ 4234153 w 4272784"/>
              <a:gd name="connsiteY67" fmla="*/ 3201987 h 6858000"/>
              <a:gd name="connsiteX68" fmla="*/ 4249270 w 4272784"/>
              <a:gd name="connsiteY68" fmla="*/ 3248025 h 6858000"/>
              <a:gd name="connsiteX69" fmla="*/ 4261027 w 4272784"/>
              <a:gd name="connsiteY69" fmla="*/ 3300412 h 6858000"/>
              <a:gd name="connsiteX70" fmla="*/ 4269425 w 4272784"/>
              <a:gd name="connsiteY70" fmla="*/ 3360737 h 6858000"/>
              <a:gd name="connsiteX71" fmla="*/ 4272784 w 4272784"/>
              <a:gd name="connsiteY71" fmla="*/ 3427412 h 6858000"/>
              <a:gd name="connsiteX72" fmla="*/ 4269425 w 4272784"/>
              <a:gd name="connsiteY72" fmla="*/ 3497262 h 6858000"/>
              <a:gd name="connsiteX73" fmla="*/ 4261027 w 4272784"/>
              <a:gd name="connsiteY73" fmla="*/ 3557587 h 6858000"/>
              <a:gd name="connsiteX74" fmla="*/ 4249270 w 4272784"/>
              <a:gd name="connsiteY74" fmla="*/ 3609975 h 6858000"/>
              <a:gd name="connsiteX75" fmla="*/ 4234153 w 4272784"/>
              <a:gd name="connsiteY75" fmla="*/ 3656012 h 6858000"/>
              <a:gd name="connsiteX76" fmla="*/ 4217357 w 4272784"/>
              <a:gd name="connsiteY76" fmla="*/ 3697287 h 6858000"/>
              <a:gd name="connsiteX77" fmla="*/ 4197202 w 4272784"/>
              <a:gd name="connsiteY77" fmla="*/ 3736975 h 6858000"/>
              <a:gd name="connsiteX78" fmla="*/ 4156892 w 4272784"/>
              <a:gd name="connsiteY78" fmla="*/ 3811587 h 6858000"/>
              <a:gd name="connsiteX79" fmla="*/ 4138416 w 4272784"/>
              <a:gd name="connsiteY79" fmla="*/ 3848100 h 6858000"/>
              <a:gd name="connsiteX80" fmla="*/ 4119940 w 4272784"/>
              <a:gd name="connsiteY80" fmla="*/ 3890962 h 6858000"/>
              <a:gd name="connsiteX81" fmla="*/ 4104825 w 4272784"/>
              <a:gd name="connsiteY81" fmla="*/ 3935412 h 6858000"/>
              <a:gd name="connsiteX82" fmla="*/ 4094747 w 4272784"/>
              <a:gd name="connsiteY82" fmla="*/ 3987800 h 6858000"/>
              <a:gd name="connsiteX83" fmla="*/ 4084669 w 4272784"/>
              <a:gd name="connsiteY83" fmla="*/ 4048125 h 6858000"/>
              <a:gd name="connsiteX84" fmla="*/ 4082989 w 4272784"/>
              <a:gd name="connsiteY84" fmla="*/ 4116387 h 6858000"/>
              <a:gd name="connsiteX85" fmla="*/ 4084669 w 4272784"/>
              <a:gd name="connsiteY85" fmla="*/ 4186237 h 6858000"/>
              <a:gd name="connsiteX86" fmla="*/ 4094747 w 4272784"/>
              <a:gd name="connsiteY86" fmla="*/ 4244975 h 6858000"/>
              <a:gd name="connsiteX87" fmla="*/ 4104825 w 4272784"/>
              <a:gd name="connsiteY87" fmla="*/ 4297362 h 6858000"/>
              <a:gd name="connsiteX88" fmla="*/ 4119940 w 4272784"/>
              <a:gd name="connsiteY88" fmla="*/ 4343400 h 6858000"/>
              <a:gd name="connsiteX89" fmla="*/ 4138416 w 4272784"/>
              <a:gd name="connsiteY89" fmla="*/ 4386262 h 6858000"/>
              <a:gd name="connsiteX90" fmla="*/ 4156892 w 4272784"/>
              <a:gd name="connsiteY90" fmla="*/ 4424362 h 6858000"/>
              <a:gd name="connsiteX91" fmla="*/ 4197202 w 4272784"/>
              <a:gd name="connsiteY91" fmla="*/ 4498975 h 6858000"/>
              <a:gd name="connsiteX92" fmla="*/ 4217357 w 4272784"/>
              <a:gd name="connsiteY92" fmla="*/ 4537075 h 6858000"/>
              <a:gd name="connsiteX93" fmla="*/ 4234153 w 4272784"/>
              <a:gd name="connsiteY93" fmla="*/ 4579937 h 6858000"/>
              <a:gd name="connsiteX94" fmla="*/ 4249270 w 4272784"/>
              <a:gd name="connsiteY94" fmla="*/ 4625975 h 6858000"/>
              <a:gd name="connsiteX95" fmla="*/ 4261027 w 4272784"/>
              <a:gd name="connsiteY95" fmla="*/ 4678362 h 6858000"/>
              <a:gd name="connsiteX96" fmla="*/ 4269425 w 4272784"/>
              <a:gd name="connsiteY96" fmla="*/ 4738687 h 6858000"/>
              <a:gd name="connsiteX97" fmla="*/ 4272784 w 4272784"/>
              <a:gd name="connsiteY97" fmla="*/ 4806950 h 6858000"/>
              <a:gd name="connsiteX98" fmla="*/ 4269425 w 4272784"/>
              <a:gd name="connsiteY98" fmla="*/ 4875212 h 6858000"/>
              <a:gd name="connsiteX99" fmla="*/ 4261027 w 4272784"/>
              <a:gd name="connsiteY99" fmla="*/ 4935537 h 6858000"/>
              <a:gd name="connsiteX100" fmla="*/ 4249270 w 4272784"/>
              <a:gd name="connsiteY100" fmla="*/ 4987925 h 6858000"/>
              <a:gd name="connsiteX101" fmla="*/ 4234153 w 4272784"/>
              <a:gd name="connsiteY101" fmla="*/ 5033962 h 6858000"/>
              <a:gd name="connsiteX102" fmla="*/ 4217357 w 4272784"/>
              <a:gd name="connsiteY102" fmla="*/ 5075237 h 6858000"/>
              <a:gd name="connsiteX103" fmla="*/ 4197202 w 4272784"/>
              <a:gd name="connsiteY103" fmla="*/ 5114925 h 6858000"/>
              <a:gd name="connsiteX104" fmla="*/ 4177047 w 4272784"/>
              <a:gd name="connsiteY104" fmla="*/ 5149850 h 6858000"/>
              <a:gd name="connsiteX105" fmla="*/ 4156892 w 4272784"/>
              <a:gd name="connsiteY105" fmla="*/ 5186362 h 6858000"/>
              <a:gd name="connsiteX106" fmla="*/ 4138416 w 4272784"/>
              <a:gd name="connsiteY106" fmla="*/ 5226050 h 6858000"/>
              <a:gd name="connsiteX107" fmla="*/ 4119940 w 4272784"/>
              <a:gd name="connsiteY107" fmla="*/ 5268912 h 6858000"/>
              <a:gd name="connsiteX108" fmla="*/ 4104825 w 4272784"/>
              <a:gd name="connsiteY108" fmla="*/ 5313362 h 6858000"/>
              <a:gd name="connsiteX109" fmla="*/ 4094747 w 4272784"/>
              <a:gd name="connsiteY109" fmla="*/ 5365750 h 6858000"/>
              <a:gd name="connsiteX110" fmla="*/ 4084669 w 4272784"/>
              <a:gd name="connsiteY110" fmla="*/ 5426075 h 6858000"/>
              <a:gd name="connsiteX111" fmla="*/ 4082989 w 4272784"/>
              <a:gd name="connsiteY111" fmla="*/ 5494337 h 6858000"/>
              <a:gd name="connsiteX112" fmla="*/ 4084669 w 4272784"/>
              <a:gd name="connsiteY112" fmla="*/ 5562600 h 6858000"/>
              <a:gd name="connsiteX113" fmla="*/ 4094747 w 4272784"/>
              <a:gd name="connsiteY113" fmla="*/ 5622925 h 6858000"/>
              <a:gd name="connsiteX114" fmla="*/ 4104825 w 4272784"/>
              <a:gd name="connsiteY114" fmla="*/ 5675312 h 6858000"/>
              <a:gd name="connsiteX115" fmla="*/ 4119940 w 4272784"/>
              <a:gd name="connsiteY115" fmla="*/ 5721350 h 6858000"/>
              <a:gd name="connsiteX116" fmla="*/ 4138416 w 4272784"/>
              <a:gd name="connsiteY116" fmla="*/ 5762625 h 6858000"/>
              <a:gd name="connsiteX117" fmla="*/ 4156892 w 4272784"/>
              <a:gd name="connsiteY117" fmla="*/ 5802312 h 6858000"/>
              <a:gd name="connsiteX118" fmla="*/ 4177047 w 4272784"/>
              <a:gd name="connsiteY118" fmla="*/ 5840412 h 6858000"/>
              <a:gd name="connsiteX119" fmla="*/ 4197202 w 4272784"/>
              <a:gd name="connsiteY119" fmla="*/ 5876925 h 6858000"/>
              <a:gd name="connsiteX120" fmla="*/ 4217357 w 4272784"/>
              <a:gd name="connsiteY120" fmla="*/ 5915025 h 6858000"/>
              <a:gd name="connsiteX121" fmla="*/ 4234153 w 4272784"/>
              <a:gd name="connsiteY121" fmla="*/ 5956300 h 6858000"/>
              <a:gd name="connsiteX122" fmla="*/ 4249270 w 4272784"/>
              <a:gd name="connsiteY122" fmla="*/ 6003925 h 6858000"/>
              <a:gd name="connsiteX123" fmla="*/ 4261027 w 4272784"/>
              <a:gd name="connsiteY123" fmla="*/ 6056312 h 6858000"/>
              <a:gd name="connsiteX124" fmla="*/ 4269425 w 4272784"/>
              <a:gd name="connsiteY124" fmla="*/ 6113462 h 6858000"/>
              <a:gd name="connsiteX125" fmla="*/ 4272784 w 4272784"/>
              <a:gd name="connsiteY125" fmla="*/ 6183312 h 6858000"/>
              <a:gd name="connsiteX126" fmla="*/ 4269425 w 4272784"/>
              <a:gd name="connsiteY126" fmla="*/ 6251575 h 6858000"/>
              <a:gd name="connsiteX127" fmla="*/ 4261027 w 4272784"/>
              <a:gd name="connsiteY127" fmla="*/ 6311900 h 6858000"/>
              <a:gd name="connsiteX128" fmla="*/ 4249270 w 4272784"/>
              <a:gd name="connsiteY128" fmla="*/ 6361112 h 6858000"/>
              <a:gd name="connsiteX129" fmla="*/ 4234153 w 4272784"/>
              <a:gd name="connsiteY129" fmla="*/ 6407150 h 6858000"/>
              <a:gd name="connsiteX130" fmla="*/ 4217357 w 4272784"/>
              <a:gd name="connsiteY130" fmla="*/ 6448425 h 6858000"/>
              <a:gd name="connsiteX131" fmla="*/ 4198882 w 4272784"/>
              <a:gd name="connsiteY131" fmla="*/ 6488112 h 6858000"/>
              <a:gd name="connsiteX132" fmla="*/ 4180406 w 4272784"/>
              <a:gd name="connsiteY132" fmla="*/ 6523037 h 6858000"/>
              <a:gd name="connsiteX133" fmla="*/ 4160251 w 4272784"/>
              <a:gd name="connsiteY133" fmla="*/ 6561137 h 6858000"/>
              <a:gd name="connsiteX134" fmla="*/ 4140096 w 4272784"/>
              <a:gd name="connsiteY134" fmla="*/ 6597650 h 6858000"/>
              <a:gd name="connsiteX135" fmla="*/ 4123300 w 4272784"/>
              <a:gd name="connsiteY135" fmla="*/ 6640512 h 6858000"/>
              <a:gd name="connsiteX136" fmla="*/ 4106504 w 4272784"/>
              <a:gd name="connsiteY136" fmla="*/ 6683375 h 6858000"/>
              <a:gd name="connsiteX137" fmla="*/ 4096426 w 4272784"/>
              <a:gd name="connsiteY137" fmla="*/ 6735762 h 6858000"/>
              <a:gd name="connsiteX138" fmla="*/ 4088029 w 4272784"/>
              <a:gd name="connsiteY138" fmla="*/ 6791325 h 6858000"/>
              <a:gd name="connsiteX139" fmla="*/ 4082989 w 4272784"/>
              <a:gd name="connsiteY139" fmla="*/ 6858000 h 6858000"/>
              <a:gd name="connsiteX140" fmla="*/ 0 w 4272784"/>
              <a:gd name="connsiteY14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4272784" h="6858000">
                <a:moveTo>
                  <a:pt x="0" y="0"/>
                </a:moveTo>
                <a:lnTo>
                  <a:pt x="4082989" y="0"/>
                </a:lnTo>
                <a:lnTo>
                  <a:pt x="4088029" y="66675"/>
                </a:lnTo>
                <a:lnTo>
                  <a:pt x="4096426" y="122237"/>
                </a:lnTo>
                <a:lnTo>
                  <a:pt x="4106504" y="174625"/>
                </a:lnTo>
                <a:lnTo>
                  <a:pt x="4123300" y="217487"/>
                </a:lnTo>
                <a:lnTo>
                  <a:pt x="4140096" y="260350"/>
                </a:lnTo>
                <a:lnTo>
                  <a:pt x="4160251" y="296862"/>
                </a:lnTo>
                <a:lnTo>
                  <a:pt x="4180406" y="334962"/>
                </a:lnTo>
                <a:lnTo>
                  <a:pt x="4198882" y="369887"/>
                </a:lnTo>
                <a:lnTo>
                  <a:pt x="4217357" y="409575"/>
                </a:lnTo>
                <a:lnTo>
                  <a:pt x="4234153" y="450850"/>
                </a:lnTo>
                <a:lnTo>
                  <a:pt x="4249270" y="496887"/>
                </a:lnTo>
                <a:lnTo>
                  <a:pt x="4261027" y="546100"/>
                </a:lnTo>
                <a:lnTo>
                  <a:pt x="4269425" y="606425"/>
                </a:lnTo>
                <a:lnTo>
                  <a:pt x="4272784" y="673100"/>
                </a:lnTo>
                <a:lnTo>
                  <a:pt x="4269425" y="744537"/>
                </a:lnTo>
                <a:lnTo>
                  <a:pt x="4261027" y="801687"/>
                </a:lnTo>
                <a:lnTo>
                  <a:pt x="4249270" y="854075"/>
                </a:lnTo>
                <a:lnTo>
                  <a:pt x="4234153" y="901700"/>
                </a:lnTo>
                <a:lnTo>
                  <a:pt x="4217357" y="942975"/>
                </a:lnTo>
                <a:lnTo>
                  <a:pt x="4197202" y="981075"/>
                </a:lnTo>
                <a:lnTo>
                  <a:pt x="4177047" y="1017587"/>
                </a:lnTo>
                <a:lnTo>
                  <a:pt x="4156892" y="1055687"/>
                </a:lnTo>
                <a:lnTo>
                  <a:pt x="4138416" y="1095375"/>
                </a:lnTo>
                <a:lnTo>
                  <a:pt x="4119940" y="1136650"/>
                </a:lnTo>
                <a:lnTo>
                  <a:pt x="4104825" y="1182687"/>
                </a:lnTo>
                <a:lnTo>
                  <a:pt x="4094747" y="1235075"/>
                </a:lnTo>
                <a:lnTo>
                  <a:pt x="4084669" y="1295400"/>
                </a:lnTo>
                <a:lnTo>
                  <a:pt x="4082989" y="1363662"/>
                </a:lnTo>
                <a:lnTo>
                  <a:pt x="4084669" y="1431925"/>
                </a:lnTo>
                <a:lnTo>
                  <a:pt x="4094747" y="1492250"/>
                </a:lnTo>
                <a:lnTo>
                  <a:pt x="4104825" y="1544637"/>
                </a:lnTo>
                <a:lnTo>
                  <a:pt x="4119940" y="1589087"/>
                </a:lnTo>
                <a:lnTo>
                  <a:pt x="4138416" y="1631950"/>
                </a:lnTo>
                <a:lnTo>
                  <a:pt x="4156892" y="1671637"/>
                </a:lnTo>
                <a:lnTo>
                  <a:pt x="4177047" y="1708150"/>
                </a:lnTo>
                <a:lnTo>
                  <a:pt x="4197202" y="1743075"/>
                </a:lnTo>
                <a:lnTo>
                  <a:pt x="4217357" y="1782762"/>
                </a:lnTo>
                <a:lnTo>
                  <a:pt x="4234153" y="1824037"/>
                </a:lnTo>
                <a:lnTo>
                  <a:pt x="4249270" y="1870075"/>
                </a:lnTo>
                <a:lnTo>
                  <a:pt x="4261027" y="1922462"/>
                </a:lnTo>
                <a:lnTo>
                  <a:pt x="4269425" y="1982787"/>
                </a:lnTo>
                <a:lnTo>
                  <a:pt x="4272784" y="2051050"/>
                </a:lnTo>
                <a:lnTo>
                  <a:pt x="4269425" y="2119312"/>
                </a:lnTo>
                <a:lnTo>
                  <a:pt x="4261027" y="2179637"/>
                </a:lnTo>
                <a:lnTo>
                  <a:pt x="4249270" y="2232025"/>
                </a:lnTo>
                <a:lnTo>
                  <a:pt x="4234153" y="2278062"/>
                </a:lnTo>
                <a:lnTo>
                  <a:pt x="4217357" y="2319337"/>
                </a:lnTo>
                <a:lnTo>
                  <a:pt x="4197202" y="2359025"/>
                </a:lnTo>
                <a:lnTo>
                  <a:pt x="4177047" y="2395537"/>
                </a:lnTo>
                <a:lnTo>
                  <a:pt x="4156892" y="2433637"/>
                </a:lnTo>
                <a:lnTo>
                  <a:pt x="4138416" y="2471737"/>
                </a:lnTo>
                <a:lnTo>
                  <a:pt x="4119940" y="2513012"/>
                </a:lnTo>
                <a:lnTo>
                  <a:pt x="4104825" y="2560637"/>
                </a:lnTo>
                <a:lnTo>
                  <a:pt x="4094747" y="2613025"/>
                </a:lnTo>
                <a:lnTo>
                  <a:pt x="4084669" y="2671762"/>
                </a:lnTo>
                <a:lnTo>
                  <a:pt x="4082989" y="2741612"/>
                </a:lnTo>
                <a:lnTo>
                  <a:pt x="4084669" y="2809875"/>
                </a:lnTo>
                <a:lnTo>
                  <a:pt x="4094747" y="2868612"/>
                </a:lnTo>
                <a:lnTo>
                  <a:pt x="4104825" y="2922587"/>
                </a:lnTo>
                <a:lnTo>
                  <a:pt x="4119940" y="2967037"/>
                </a:lnTo>
                <a:lnTo>
                  <a:pt x="4138416" y="3009900"/>
                </a:lnTo>
                <a:lnTo>
                  <a:pt x="4156892" y="3046412"/>
                </a:lnTo>
                <a:lnTo>
                  <a:pt x="4177047" y="3084512"/>
                </a:lnTo>
                <a:lnTo>
                  <a:pt x="4197202" y="3121025"/>
                </a:lnTo>
                <a:lnTo>
                  <a:pt x="4217357" y="3160712"/>
                </a:lnTo>
                <a:lnTo>
                  <a:pt x="4234153" y="3201987"/>
                </a:lnTo>
                <a:lnTo>
                  <a:pt x="4249270" y="3248025"/>
                </a:lnTo>
                <a:lnTo>
                  <a:pt x="4261027" y="3300412"/>
                </a:lnTo>
                <a:lnTo>
                  <a:pt x="4269425" y="3360737"/>
                </a:lnTo>
                <a:lnTo>
                  <a:pt x="4272784" y="3427412"/>
                </a:lnTo>
                <a:lnTo>
                  <a:pt x="4269425" y="3497262"/>
                </a:lnTo>
                <a:lnTo>
                  <a:pt x="4261027" y="3557587"/>
                </a:lnTo>
                <a:lnTo>
                  <a:pt x="4249270" y="3609975"/>
                </a:lnTo>
                <a:lnTo>
                  <a:pt x="4234153" y="3656012"/>
                </a:lnTo>
                <a:lnTo>
                  <a:pt x="4217357" y="3697287"/>
                </a:lnTo>
                <a:lnTo>
                  <a:pt x="4197202" y="3736975"/>
                </a:lnTo>
                <a:lnTo>
                  <a:pt x="4156892" y="3811587"/>
                </a:lnTo>
                <a:lnTo>
                  <a:pt x="4138416" y="3848100"/>
                </a:lnTo>
                <a:lnTo>
                  <a:pt x="4119940" y="3890962"/>
                </a:lnTo>
                <a:lnTo>
                  <a:pt x="4104825" y="3935412"/>
                </a:lnTo>
                <a:lnTo>
                  <a:pt x="4094747" y="3987800"/>
                </a:lnTo>
                <a:lnTo>
                  <a:pt x="4084669" y="4048125"/>
                </a:lnTo>
                <a:lnTo>
                  <a:pt x="4082989" y="4116387"/>
                </a:lnTo>
                <a:lnTo>
                  <a:pt x="4084669" y="4186237"/>
                </a:lnTo>
                <a:lnTo>
                  <a:pt x="4094747" y="4244975"/>
                </a:lnTo>
                <a:lnTo>
                  <a:pt x="4104825" y="4297362"/>
                </a:lnTo>
                <a:lnTo>
                  <a:pt x="4119940" y="4343400"/>
                </a:lnTo>
                <a:lnTo>
                  <a:pt x="4138416" y="4386262"/>
                </a:lnTo>
                <a:lnTo>
                  <a:pt x="4156892" y="4424362"/>
                </a:lnTo>
                <a:lnTo>
                  <a:pt x="4197202" y="4498975"/>
                </a:lnTo>
                <a:lnTo>
                  <a:pt x="4217357" y="4537075"/>
                </a:lnTo>
                <a:lnTo>
                  <a:pt x="4234153" y="4579937"/>
                </a:lnTo>
                <a:lnTo>
                  <a:pt x="4249270" y="4625975"/>
                </a:lnTo>
                <a:lnTo>
                  <a:pt x="4261027" y="4678362"/>
                </a:lnTo>
                <a:lnTo>
                  <a:pt x="4269425" y="4738687"/>
                </a:lnTo>
                <a:lnTo>
                  <a:pt x="4272784" y="4806950"/>
                </a:lnTo>
                <a:lnTo>
                  <a:pt x="4269425" y="4875212"/>
                </a:lnTo>
                <a:lnTo>
                  <a:pt x="4261027" y="4935537"/>
                </a:lnTo>
                <a:lnTo>
                  <a:pt x="4249270" y="4987925"/>
                </a:lnTo>
                <a:lnTo>
                  <a:pt x="4234153" y="5033962"/>
                </a:lnTo>
                <a:lnTo>
                  <a:pt x="4217357" y="5075237"/>
                </a:lnTo>
                <a:lnTo>
                  <a:pt x="4197202" y="5114925"/>
                </a:lnTo>
                <a:lnTo>
                  <a:pt x="4177047" y="5149850"/>
                </a:lnTo>
                <a:lnTo>
                  <a:pt x="4156892" y="5186362"/>
                </a:lnTo>
                <a:lnTo>
                  <a:pt x="4138416" y="5226050"/>
                </a:lnTo>
                <a:lnTo>
                  <a:pt x="4119940" y="5268912"/>
                </a:lnTo>
                <a:lnTo>
                  <a:pt x="4104825" y="5313362"/>
                </a:lnTo>
                <a:lnTo>
                  <a:pt x="4094747" y="5365750"/>
                </a:lnTo>
                <a:lnTo>
                  <a:pt x="4084669" y="5426075"/>
                </a:lnTo>
                <a:lnTo>
                  <a:pt x="4082989" y="5494337"/>
                </a:lnTo>
                <a:lnTo>
                  <a:pt x="4084669" y="5562600"/>
                </a:lnTo>
                <a:lnTo>
                  <a:pt x="4094747" y="5622925"/>
                </a:lnTo>
                <a:lnTo>
                  <a:pt x="4104825" y="5675312"/>
                </a:lnTo>
                <a:lnTo>
                  <a:pt x="4119940" y="5721350"/>
                </a:lnTo>
                <a:lnTo>
                  <a:pt x="4138416" y="5762625"/>
                </a:lnTo>
                <a:lnTo>
                  <a:pt x="4156892" y="5802312"/>
                </a:lnTo>
                <a:lnTo>
                  <a:pt x="4177047" y="5840412"/>
                </a:lnTo>
                <a:lnTo>
                  <a:pt x="4197202" y="5876925"/>
                </a:lnTo>
                <a:lnTo>
                  <a:pt x="4217357" y="5915025"/>
                </a:lnTo>
                <a:lnTo>
                  <a:pt x="4234153" y="5956300"/>
                </a:lnTo>
                <a:lnTo>
                  <a:pt x="4249270" y="6003925"/>
                </a:lnTo>
                <a:lnTo>
                  <a:pt x="4261027" y="6056312"/>
                </a:lnTo>
                <a:lnTo>
                  <a:pt x="4269425" y="6113462"/>
                </a:lnTo>
                <a:lnTo>
                  <a:pt x="4272784" y="6183312"/>
                </a:lnTo>
                <a:lnTo>
                  <a:pt x="4269425" y="6251575"/>
                </a:lnTo>
                <a:lnTo>
                  <a:pt x="4261027" y="6311900"/>
                </a:lnTo>
                <a:lnTo>
                  <a:pt x="4249270" y="6361112"/>
                </a:lnTo>
                <a:lnTo>
                  <a:pt x="4234153" y="6407150"/>
                </a:lnTo>
                <a:lnTo>
                  <a:pt x="4217357" y="6448425"/>
                </a:lnTo>
                <a:lnTo>
                  <a:pt x="4198882" y="6488112"/>
                </a:lnTo>
                <a:lnTo>
                  <a:pt x="4180406" y="6523037"/>
                </a:lnTo>
                <a:lnTo>
                  <a:pt x="4160251" y="6561137"/>
                </a:lnTo>
                <a:lnTo>
                  <a:pt x="4140096" y="6597650"/>
                </a:lnTo>
                <a:lnTo>
                  <a:pt x="4123300" y="6640512"/>
                </a:lnTo>
                <a:lnTo>
                  <a:pt x="4106504" y="6683375"/>
                </a:lnTo>
                <a:lnTo>
                  <a:pt x="4096426" y="6735762"/>
                </a:lnTo>
                <a:lnTo>
                  <a:pt x="4088029" y="6791325"/>
                </a:lnTo>
                <a:lnTo>
                  <a:pt x="4082989" y="6858000"/>
                </a:lnTo>
                <a:lnTo>
                  <a:pt x="0" y="6858000"/>
                </a:lnTo>
                <a:close/>
              </a:path>
            </a:pathLst>
          </a:custGeom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09E572F-9CDC-4214-9D42-FF00176495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17162" cy="6858000"/>
          </a:xfrm>
          <a:custGeom>
            <a:avLst/>
            <a:gdLst>
              <a:gd name="connsiteX0" fmla="*/ 4417162 w 4417162"/>
              <a:gd name="connsiteY0" fmla="*/ 0 h 6858000"/>
              <a:gd name="connsiteX1" fmla="*/ 334174 w 4417162"/>
              <a:gd name="connsiteY1" fmla="*/ 0 h 6858000"/>
              <a:gd name="connsiteX2" fmla="*/ 334173 w 4417162"/>
              <a:gd name="connsiteY2" fmla="*/ 0 h 6858000"/>
              <a:gd name="connsiteX3" fmla="*/ 189795 w 4417162"/>
              <a:gd name="connsiteY3" fmla="*/ 0 h 6858000"/>
              <a:gd name="connsiteX4" fmla="*/ 184756 w 4417162"/>
              <a:gd name="connsiteY4" fmla="*/ 66675 h 6858000"/>
              <a:gd name="connsiteX5" fmla="*/ 176358 w 4417162"/>
              <a:gd name="connsiteY5" fmla="*/ 122237 h 6858000"/>
              <a:gd name="connsiteX6" fmla="*/ 166281 w 4417162"/>
              <a:gd name="connsiteY6" fmla="*/ 174625 h 6858000"/>
              <a:gd name="connsiteX7" fmla="*/ 149485 w 4417162"/>
              <a:gd name="connsiteY7" fmla="*/ 217487 h 6858000"/>
              <a:gd name="connsiteX8" fmla="*/ 132689 w 4417162"/>
              <a:gd name="connsiteY8" fmla="*/ 260350 h 6858000"/>
              <a:gd name="connsiteX9" fmla="*/ 112534 w 4417162"/>
              <a:gd name="connsiteY9" fmla="*/ 296862 h 6858000"/>
              <a:gd name="connsiteX10" fmla="*/ 92379 w 4417162"/>
              <a:gd name="connsiteY10" fmla="*/ 334962 h 6858000"/>
              <a:gd name="connsiteX11" fmla="*/ 73903 w 4417162"/>
              <a:gd name="connsiteY11" fmla="*/ 369887 h 6858000"/>
              <a:gd name="connsiteX12" fmla="*/ 55427 w 4417162"/>
              <a:gd name="connsiteY12" fmla="*/ 409575 h 6858000"/>
              <a:gd name="connsiteX13" fmla="*/ 38632 w 4417162"/>
              <a:gd name="connsiteY13" fmla="*/ 450850 h 6858000"/>
              <a:gd name="connsiteX14" fmla="*/ 23515 w 4417162"/>
              <a:gd name="connsiteY14" fmla="*/ 496887 h 6858000"/>
              <a:gd name="connsiteX15" fmla="*/ 11758 w 4417162"/>
              <a:gd name="connsiteY15" fmla="*/ 546100 h 6858000"/>
              <a:gd name="connsiteX16" fmla="*/ 3359 w 4417162"/>
              <a:gd name="connsiteY16" fmla="*/ 606425 h 6858000"/>
              <a:gd name="connsiteX17" fmla="*/ 0 w 4417162"/>
              <a:gd name="connsiteY17" fmla="*/ 673100 h 6858000"/>
              <a:gd name="connsiteX18" fmla="*/ 3359 w 4417162"/>
              <a:gd name="connsiteY18" fmla="*/ 744537 h 6858000"/>
              <a:gd name="connsiteX19" fmla="*/ 11758 w 4417162"/>
              <a:gd name="connsiteY19" fmla="*/ 801687 h 6858000"/>
              <a:gd name="connsiteX20" fmla="*/ 23515 w 4417162"/>
              <a:gd name="connsiteY20" fmla="*/ 854075 h 6858000"/>
              <a:gd name="connsiteX21" fmla="*/ 38632 w 4417162"/>
              <a:gd name="connsiteY21" fmla="*/ 901700 h 6858000"/>
              <a:gd name="connsiteX22" fmla="*/ 55427 w 4417162"/>
              <a:gd name="connsiteY22" fmla="*/ 942975 h 6858000"/>
              <a:gd name="connsiteX23" fmla="*/ 75583 w 4417162"/>
              <a:gd name="connsiteY23" fmla="*/ 981075 h 6858000"/>
              <a:gd name="connsiteX24" fmla="*/ 95738 w 4417162"/>
              <a:gd name="connsiteY24" fmla="*/ 1017587 h 6858000"/>
              <a:gd name="connsiteX25" fmla="*/ 115893 w 4417162"/>
              <a:gd name="connsiteY25" fmla="*/ 1055687 h 6858000"/>
              <a:gd name="connsiteX26" fmla="*/ 134368 w 4417162"/>
              <a:gd name="connsiteY26" fmla="*/ 1095375 h 6858000"/>
              <a:gd name="connsiteX27" fmla="*/ 152844 w 4417162"/>
              <a:gd name="connsiteY27" fmla="*/ 1136650 h 6858000"/>
              <a:gd name="connsiteX28" fmla="*/ 167960 w 4417162"/>
              <a:gd name="connsiteY28" fmla="*/ 1182687 h 6858000"/>
              <a:gd name="connsiteX29" fmla="*/ 178038 w 4417162"/>
              <a:gd name="connsiteY29" fmla="*/ 1235075 h 6858000"/>
              <a:gd name="connsiteX30" fmla="*/ 188115 w 4417162"/>
              <a:gd name="connsiteY30" fmla="*/ 1295400 h 6858000"/>
              <a:gd name="connsiteX31" fmla="*/ 189795 w 4417162"/>
              <a:gd name="connsiteY31" fmla="*/ 1363662 h 6858000"/>
              <a:gd name="connsiteX32" fmla="*/ 188115 w 4417162"/>
              <a:gd name="connsiteY32" fmla="*/ 1431925 h 6858000"/>
              <a:gd name="connsiteX33" fmla="*/ 178038 w 4417162"/>
              <a:gd name="connsiteY33" fmla="*/ 1492250 h 6858000"/>
              <a:gd name="connsiteX34" fmla="*/ 167960 w 4417162"/>
              <a:gd name="connsiteY34" fmla="*/ 1544637 h 6858000"/>
              <a:gd name="connsiteX35" fmla="*/ 152844 w 4417162"/>
              <a:gd name="connsiteY35" fmla="*/ 1589087 h 6858000"/>
              <a:gd name="connsiteX36" fmla="*/ 134368 w 4417162"/>
              <a:gd name="connsiteY36" fmla="*/ 1631950 h 6858000"/>
              <a:gd name="connsiteX37" fmla="*/ 115893 w 4417162"/>
              <a:gd name="connsiteY37" fmla="*/ 1671637 h 6858000"/>
              <a:gd name="connsiteX38" fmla="*/ 95738 w 4417162"/>
              <a:gd name="connsiteY38" fmla="*/ 1708150 h 6858000"/>
              <a:gd name="connsiteX39" fmla="*/ 75583 w 4417162"/>
              <a:gd name="connsiteY39" fmla="*/ 1743075 h 6858000"/>
              <a:gd name="connsiteX40" fmla="*/ 55427 w 4417162"/>
              <a:gd name="connsiteY40" fmla="*/ 1782762 h 6858000"/>
              <a:gd name="connsiteX41" fmla="*/ 38632 w 4417162"/>
              <a:gd name="connsiteY41" fmla="*/ 1824037 h 6858000"/>
              <a:gd name="connsiteX42" fmla="*/ 23515 w 4417162"/>
              <a:gd name="connsiteY42" fmla="*/ 1870075 h 6858000"/>
              <a:gd name="connsiteX43" fmla="*/ 11758 w 4417162"/>
              <a:gd name="connsiteY43" fmla="*/ 1922462 h 6858000"/>
              <a:gd name="connsiteX44" fmla="*/ 3359 w 4417162"/>
              <a:gd name="connsiteY44" fmla="*/ 1982787 h 6858000"/>
              <a:gd name="connsiteX45" fmla="*/ 0 w 4417162"/>
              <a:gd name="connsiteY45" fmla="*/ 2051050 h 6858000"/>
              <a:gd name="connsiteX46" fmla="*/ 3359 w 4417162"/>
              <a:gd name="connsiteY46" fmla="*/ 2119312 h 6858000"/>
              <a:gd name="connsiteX47" fmla="*/ 11758 w 4417162"/>
              <a:gd name="connsiteY47" fmla="*/ 2179637 h 6858000"/>
              <a:gd name="connsiteX48" fmla="*/ 23515 w 4417162"/>
              <a:gd name="connsiteY48" fmla="*/ 2232025 h 6858000"/>
              <a:gd name="connsiteX49" fmla="*/ 38632 w 4417162"/>
              <a:gd name="connsiteY49" fmla="*/ 2278062 h 6858000"/>
              <a:gd name="connsiteX50" fmla="*/ 55427 w 4417162"/>
              <a:gd name="connsiteY50" fmla="*/ 2319337 h 6858000"/>
              <a:gd name="connsiteX51" fmla="*/ 75583 w 4417162"/>
              <a:gd name="connsiteY51" fmla="*/ 2359025 h 6858000"/>
              <a:gd name="connsiteX52" fmla="*/ 95738 w 4417162"/>
              <a:gd name="connsiteY52" fmla="*/ 2395537 h 6858000"/>
              <a:gd name="connsiteX53" fmla="*/ 115893 w 4417162"/>
              <a:gd name="connsiteY53" fmla="*/ 2433637 h 6858000"/>
              <a:gd name="connsiteX54" fmla="*/ 134368 w 4417162"/>
              <a:gd name="connsiteY54" fmla="*/ 2471737 h 6858000"/>
              <a:gd name="connsiteX55" fmla="*/ 152844 w 4417162"/>
              <a:gd name="connsiteY55" fmla="*/ 2513012 h 6858000"/>
              <a:gd name="connsiteX56" fmla="*/ 167960 w 4417162"/>
              <a:gd name="connsiteY56" fmla="*/ 2560637 h 6858000"/>
              <a:gd name="connsiteX57" fmla="*/ 178038 w 4417162"/>
              <a:gd name="connsiteY57" fmla="*/ 2613025 h 6858000"/>
              <a:gd name="connsiteX58" fmla="*/ 188115 w 4417162"/>
              <a:gd name="connsiteY58" fmla="*/ 2671762 h 6858000"/>
              <a:gd name="connsiteX59" fmla="*/ 189795 w 4417162"/>
              <a:gd name="connsiteY59" fmla="*/ 2741612 h 6858000"/>
              <a:gd name="connsiteX60" fmla="*/ 188115 w 4417162"/>
              <a:gd name="connsiteY60" fmla="*/ 2809875 h 6858000"/>
              <a:gd name="connsiteX61" fmla="*/ 178038 w 4417162"/>
              <a:gd name="connsiteY61" fmla="*/ 2868612 h 6858000"/>
              <a:gd name="connsiteX62" fmla="*/ 167960 w 4417162"/>
              <a:gd name="connsiteY62" fmla="*/ 2922587 h 6858000"/>
              <a:gd name="connsiteX63" fmla="*/ 152844 w 4417162"/>
              <a:gd name="connsiteY63" fmla="*/ 2967037 h 6858000"/>
              <a:gd name="connsiteX64" fmla="*/ 134368 w 4417162"/>
              <a:gd name="connsiteY64" fmla="*/ 3009900 h 6858000"/>
              <a:gd name="connsiteX65" fmla="*/ 115893 w 4417162"/>
              <a:gd name="connsiteY65" fmla="*/ 3046412 h 6858000"/>
              <a:gd name="connsiteX66" fmla="*/ 95738 w 4417162"/>
              <a:gd name="connsiteY66" fmla="*/ 3084512 h 6858000"/>
              <a:gd name="connsiteX67" fmla="*/ 75583 w 4417162"/>
              <a:gd name="connsiteY67" fmla="*/ 3121025 h 6858000"/>
              <a:gd name="connsiteX68" fmla="*/ 55427 w 4417162"/>
              <a:gd name="connsiteY68" fmla="*/ 3160712 h 6858000"/>
              <a:gd name="connsiteX69" fmla="*/ 38632 w 4417162"/>
              <a:gd name="connsiteY69" fmla="*/ 3201987 h 6858000"/>
              <a:gd name="connsiteX70" fmla="*/ 23515 w 4417162"/>
              <a:gd name="connsiteY70" fmla="*/ 3248025 h 6858000"/>
              <a:gd name="connsiteX71" fmla="*/ 11758 w 4417162"/>
              <a:gd name="connsiteY71" fmla="*/ 3300412 h 6858000"/>
              <a:gd name="connsiteX72" fmla="*/ 3359 w 4417162"/>
              <a:gd name="connsiteY72" fmla="*/ 3360737 h 6858000"/>
              <a:gd name="connsiteX73" fmla="*/ 0 w 4417162"/>
              <a:gd name="connsiteY73" fmla="*/ 3427412 h 6858000"/>
              <a:gd name="connsiteX74" fmla="*/ 3359 w 4417162"/>
              <a:gd name="connsiteY74" fmla="*/ 3497262 h 6858000"/>
              <a:gd name="connsiteX75" fmla="*/ 11758 w 4417162"/>
              <a:gd name="connsiteY75" fmla="*/ 3557587 h 6858000"/>
              <a:gd name="connsiteX76" fmla="*/ 23515 w 4417162"/>
              <a:gd name="connsiteY76" fmla="*/ 3609975 h 6858000"/>
              <a:gd name="connsiteX77" fmla="*/ 38632 w 4417162"/>
              <a:gd name="connsiteY77" fmla="*/ 3656012 h 6858000"/>
              <a:gd name="connsiteX78" fmla="*/ 55427 w 4417162"/>
              <a:gd name="connsiteY78" fmla="*/ 3697287 h 6858000"/>
              <a:gd name="connsiteX79" fmla="*/ 75583 w 4417162"/>
              <a:gd name="connsiteY79" fmla="*/ 3736975 h 6858000"/>
              <a:gd name="connsiteX80" fmla="*/ 115893 w 4417162"/>
              <a:gd name="connsiteY80" fmla="*/ 3811587 h 6858000"/>
              <a:gd name="connsiteX81" fmla="*/ 134368 w 4417162"/>
              <a:gd name="connsiteY81" fmla="*/ 3848100 h 6858000"/>
              <a:gd name="connsiteX82" fmla="*/ 152844 w 4417162"/>
              <a:gd name="connsiteY82" fmla="*/ 3890962 h 6858000"/>
              <a:gd name="connsiteX83" fmla="*/ 167960 w 4417162"/>
              <a:gd name="connsiteY83" fmla="*/ 3935412 h 6858000"/>
              <a:gd name="connsiteX84" fmla="*/ 178038 w 4417162"/>
              <a:gd name="connsiteY84" fmla="*/ 3987800 h 6858000"/>
              <a:gd name="connsiteX85" fmla="*/ 188115 w 4417162"/>
              <a:gd name="connsiteY85" fmla="*/ 4048125 h 6858000"/>
              <a:gd name="connsiteX86" fmla="*/ 189795 w 4417162"/>
              <a:gd name="connsiteY86" fmla="*/ 4116387 h 6858000"/>
              <a:gd name="connsiteX87" fmla="*/ 188115 w 4417162"/>
              <a:gd name="connsiteY87" fmla="*/ 4186237 h 6858000"/>
              <a:gd name="connsiteX88" fmla="*/ 178038 w 4417162"/>
              <a:gd name="connsiteY88" fmla="*/ 4244975 h 6858000"/>
              <a:gd name="connsiteX89" fmla="*/ 167960 w 4417162"/>
              <a:gd name="connsiteY89" fmla="*/ 4297362 h 6858000"/>
              <a:gd name="connsiteX90" fmla="*/ 152844 w 4417162"/>
              <a:gd name="connsiteY90" fmla="*/ 4343400 h 6858000"/>
              <a:gd name="connsiteX91" fmla="*/ 134368 w 4417162"/>
              <a:gd name="connsiteY91" fmla="*/ 4386262 h 6858000"/>
              <a:gd name="connsiteX92" fmla="*/ 115893 w 4417162"/>
              <a:gd name="connsiteY92" fmla="*/ 4424362 h 6858000"/>
              <a:gd name="connsiteX93" fmla="*/ 75583 w 4417162"/>
              <a:gd name="connsiteY93" fmla="*/ 4498975 h 6858000"/>
              <a:gd name="connsiteX94" fmla="*/ 55427 w 4417162"/>
              <a:gd name="connsiteY94" fmla="*/ 4537075 h 6858000"/>
              <a:gd name="connsiteX95" fmla="*/ 38632 w 4417162"/>
              <a:gd name="connsiteY95" fmla="*/ 4579937 h 6858000"/>
              <a:gd name="connsiteX96" fmla="*/ 23515 w 4417162"/>
              <a:gd name="connsiteY96" fmla="*/ 4625975 h 6858000"/>
              <a:gd name="connsiteX97" fmla="*/ 11758 w 4417162"/>
              <a:gd name="connsiteY97" fmla="*/ 4678362 h 6858000"/>
              <a:gd name="connsiteX98" fmla="*/ 3359 w 4417162"/>
              <a:gd name="connsiteY98" fmla="*/ 4738687 h 6858000"/>
              <a:gd name="connsiteX99" fmla="*/ 0 w 4417162"/>
              <a:gd name="connsiteY99" fmla="*/ 4806950 h 6858000"/>
              <a:gd name="connsiteX100" fmla="*/ 3359 w 4417162"/>
              <a:gd name="connsiteY100" fmla="*/ 4875212 h 6858000"/>
              <a:gd name="connsiteX101" fmla="*/ 11758 w 4417162"/>
              <a:gd name="connsiteY101" fmla="*/ 4935537 h 6858000"/>
              <a:gd name="connsiteX102" fmla="*/ 23515 w 4417162"/>
              <a:gd name="connsiteY102" fmla="*/ 4987925 h 6858000"/>
              <a:gd name="connsiteX103" fmla="*/ 38632 w 4417162"/>
              <a:gd name="connsiteY103" fmla="*/ 5033962 h 6858000"/>
              <a:gd name="connsiteX104" fmla="*/ 55427 w 4417162"/>
              <a:gd name="connsiteY104" fmla="*/ 5075237 h 6858000"/>
              <a:gd name="connsiteX105" fmla="*/ 75583 w 4417162"/>
              <a:gd name="connsiteY105" fmla="*/ 5114925 h 6858000"/>
              <a:gd name="connsiteX106" fmla="*/ 95738 w 4417162"/>
              <a:gd name="connsiteY106" fmla="*/ 5149850 h 6858000"/>
              <a:gd name="connsiteX107" fmla="*/ 115893 w 4417162"/>
              <a:gd name="connsiteY107" fmla="*/ 5186362 h 6858000"/>
              <a:gd name="connsiteX108" fmla="*/ 134368 w 4417162"/>
              <a:gd name="connsiteY108" fmla="*/ 5226050 h 6858000"/>
              <a:gd name="connsiteX109" fmla="*/ 152844 w 4417162"/>
              <a:gd name="connsiteY109" fmla="*/ 5268912 h 6858000"/>
              <a:gd name="connsiteX110" fmla="*/ 167960 w 4417162"/>
              <a:gd name="connsiteY110" fmla="*/ 5313362 h 6858000"/>
              <a:gd name="connsiteX111" fmla="*/ 178038 w 4417162"/>
              <a:gd name="connsiteY111" fmla="*/ 5365750 h 6858000"/>
              <a:gd name="connsiteX112" fmla="*/ 188115 w 4417162"/>
              <a:gd name="connsiteY112" fmla="*/ 5426075 h 6858000"/>
              <a:gd name="connsiteX113" fmla="*/ 189795 w 4417162"/>
              <a:gd name="connsiteY113" fmla="*/ 5494337 h 6858000"/>
              <a:gd name="connsiteX114" fmla="*/ 188115 w 4417162"/>
              <a:gd name="connsiteY114" fmla="*/ 5562600 h 6858000"/>
              <a:gd name="connsiteX115" fmla="*/ 178038 w 4417162"/>
              <a:gd name="connsiteY115" fmla="*/ 5622925 h 6858000"/>
              <a:gd name="connsiteX116" fmla="*/ 167960 w 4417162"/>
              <a:gd name="connsiteY116" fmla="*/ 5675312 h 6858000"/>
              <a:gd name="connsiteX117" fmla="*/ 152844 w 4417162"/>
              <a:gd name="connsiteY117" fmla="*/ 5721350 h 6858000"/>
              <a:gd name="connsiteX118" fmla="*/ 134368 w 4417162"/>
              <a:gd name="connsiteY118" fmla="*/ 5762625 h 6858000"/>
              <a:gd name="connsiteX119" fmla="*/ 115893 w 4417162"/>
              <a:gd name="connsiteY119" fmla="*/ 5802312 h 6858000"/>
              <a:gd name="connsiteX120" fmla="*/ 95738 w 4417162"/>
              <a:gd name="connsiteY120" fmla="*/ 5840412 h 6858000"/>
              <a:gd name="connsiteX121" fmla="*/ 75583 w 4417162"/>
              <a:gd name="connsiteY121" fmla="*/ 5876925 h 6858000"/>
              <a:gd name="connsiteX122" fmla="*/ 55427 w 4417162"/>
              <a:gd name="connsiteY122" fmla="*/ 5915025 h 6858000"/>
              <a:gd name="connsiteX123" fmla="*/ 38632 w 4417162"/>
              <a:gd name="connsiteY123" fmla="*/ 5956300 h 6858000"/>
              <a:gd name="connsiteX124" fmla="*/ 23515 w 4417162"/>
              <a:gd name="connsiteY124" fmla="*/ 6003925 h 6858000"/>
              <a:gd name="connsiteX125" fmla="*/ 11758 w 4417162"/>
              <a:gd name="connsiteY125" fmla="*/ 6056312 h 6858000"/>
              <a:gd name="connsiteX126" fmla="*/ 3359 w 4417162"/>
              <a:gd name="connsiteY126" fmla="*/ 6113462 h 6858000"/>
              <a:gd name="connsiteX127" fmla="*/ 0 w 4417162"/>
              <a:gd name="connsiteY127" fmla="*/ 6183312 h 6858000"/>
              <a:gd name="connsiteX128" fmla="*/ 3359 w 4417162"/>
              <a:gd name="connsiteY128" fmla="*/ 6251575 h 6858000"/>
              <a:gd name="connsiteX129" fmla="*/ 11758 w 4417162"/>
              <a:gd name="connsiteY129" fmla="*/ 6311900 h 6858000"/>
              <a:gd name="connsiteX130" fmla="*/ 23515 w 4417162"/>
              <a:gd name="connsiteY130" fmla="*/ 6361112 h 6858000"/>
              <a:gd name="connsiteX131" fmla="*/ 38632 w 4417162"/>
              <a:gd name="connsiteY131" fmla="*/ 6407150 h 6858000"/>
              <a:gd name="connsiteX132" fmla="*/ 55427 w 4417162"/>
              <a:gd name="connsiteY132" fmla="*/ 6448425 h 6858000"/>
              <a:gd name="connsiteX133" fmla="*/ 73903 w 4417162"/>
              <a:gd name="connsiteY133" fmla="*/ 6488112 h 6858000"/>
              <a:gd name="connsiteX134" fmla="*/ 92379 w 4417162"/>
              <a:gd name="connsiteY134" fmla="*/ 6523037 h 6858000"/>
              <a:gd name="connsiteX135" fmla="*/ 112534 w 4417162"/>
              <a:gd name="connsiteY135" fmla="*/ 6561137 h 6858000"/>
              <a:gd name="connsiteX136" fmla="*/ 132689 w 4417162"/>
              <a:gd name="connsiteY136" fmla="*/ 6597650 h 6858000"/>
              <a:gd name="connsiteX137" fmla="*/ 149485 w 4417162"/>
              <a:gd name="connsiteY137" fmla="*/ 6640512 h 6858000"/>
              <a:gd name="connsiteX138" fmla="*/ 166281 w 4417162"/>
              <a:gd name="connsiteY138" fmla="*/ 6683375 h 6858000"/>
              <a:gd name="connsiteX139" fmla="*/ 176358 w 4417162"/>
              <a:gd name="connsiteY139" fmla="*/ 6735762 h 6858000"/>
              <a:gd name="connsiteX140" fmla="*/ 184756 w 4417162"/>
              <a:gd name="connsiteY140" fmla="*/ 6791325 h 6858000"/>
              <a:gd name="connsiteX141" fmla="*/ 189795 w 4417162"/>
              <a:gd name="connsiteY141" fmla="*/ 6858000 h 6858000"/>
              <a:gd name="connsiteX142" fmla="*/ 334173 w 4417162"/>
              <a:gd name="connsiteY142" fmla="*/ 6858000 h 6858000"/>
              <a:gd name="connsiteX143" fmla="*/ 334174 w 4417162"/>
              <a:gd name="connsiteY143" fmla="*/ 6858000 h 6858000"/>
              <a:gd name="connsiteX144" fmla="*/ 4417162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4417162" y="0"/>
                </a:moveTo>
                <a:lnTo>
                  <a:pt x="334174" y="0"/>
                </a:lnTo>
                <a:lnTo>
                  <a:pt x="334173" y="0"/>
                </a:lnTo>
                <a:lnTo>
                  <a:pt x="189795" y="0"/>
                </a:lnTo>
                <a:lnTo>
                  <a:pt x="184756" y="66675"/>
                </a:lnTo>
                <a:lnTo>
                  <a:pt x="176358" y="122237"/>
                </a:lnTo>
                <a:lnTo>
                  <a:pt x="166281" y="174625"/>
                </a:lnTo>
                <a:lnTo>
                  <a:pt x="149485" y="217487"/>
                </a:lnTo>
                <a:lnTo>
                  <a:pt x="132689" y="260350"/>
                </a:lnTo>
                <a:lnTo>
                  <a:pt x="112534" y="296862"/>
                </a:lnTo>
                <a:lnTo>
                  <a:pt x="92379" y="334962"/>
                </a:lnTo>
                <a:lnTo>
                  <a:pt x="73903" y="369887"/>
                </a:lnTo>
                <a:lnTo>
                  <a:pt x="55427" y="409575"/>
                </a:lnTo>
                <a:lnTo>
                  <a:pt x="38632" y="450850"/>
                </a:lnTo>
                <a:lnTo>
                  <a:pt x="23515" y="496887"/>
                </a:lnTo>
                <a:lnTo>
                  <a:pt x="11758" y="546100"/>
                </a:lnTo>
                <a:lnTo>
                  <a:pt x="3359" y="606425"/>
                </a:lnTo>
                <a:lnTo>
                  <a:pt x="0" y="673100"/>
                </a:lnTo>
                <a:lnTo>
                  <a:pt x="3359" y="744537"/>
                </a:lnTo>
                <a:lnTo>
                  <a:pt x="11758" y="801687"/>
                </a:lnTo>
                <a:lnTo>
                  <a:pt x="23515" y="854075"/>
                </a:lnTo>
                <a:lnTo>
                  <a:pt x="38632" y="901700"/>
                </a:lnTo>
                <a:lnTo>
                  <a:pt x="55427" y="942975"/>
                </a:lnTo>
                <a:lnTo>
                  <a:pt x="75583" y="981075"/>
                </a:lnTo>
                <a:lnTo>
                  <a:pt x="95738" y="1017587"/>
                </a:lnTo>
                <a:lnTo>
                  <a:pt x="115893" y="1055687"/>
                </a:lnTo>
                <a:lnTo>
                  <a:pt x="134368" y="1095375"/>
                </a:lnTo>
                <a:lnTo>
                  <a:pt x="152844" y="1136650"/>
                </a:lnTo>
                <a:lnTo>
                  <a:pt x="167960" y="1182687"/>
                </a:lnTo>
                <a:lnTo>
                  <a:pt x="178038" y="1235075"/>
                </a:lnTo>
                <a:lnTo>
                  <a:pt x="188115" y="1295400"/>
                </a:lnTo>
                <a:lnTo>
                  <a:pt x="189795" y="1363662"/>
                </a:lnTo>
                <a:lnTo>
                  <a:pt x="188115" y="1431925"/>
                </a:lnTo>
                <a:lnTo>
                  <a:pt x="178038" y="1492250"/>
                </a:lnTo>
                <a:lnTo>
                  <a:pt x="167960" y="1544637"/>
                </a:lnTo>
                <a:lnTo>
                  <a:pt x="152844" y="1589087"/>
                </a:lnTo>
                <a:lnTo>
                  <a:pt x="134368" y="1631950"/>
                </a:lnTo>
                <a:lnTo>
                  <a:pt x="115893" y="1671637"/>
                </a:lnTo>
                <a:lnTo>
                  <a:pt x="95738" y="1708150"/>
                </a:lnTo>
                <a:lnTo>
                  <a:pt x="75583" y="1743075"/>
                </a:lnTo>
                <a:lnTo>
                  <a:pt x="55427" y="1782762"/>
                </a:lnTo>
                <a:lnTo>
                  <a:pt x="38632" y="1824037"/>
                </a:lnTo>
                <a:lnTo>
                  <a:pt x="23515" y="1870075"/>
                </a:lnTo>
                <a:lnTo>
                  <a:pt x="11758" y="1922462"/>
                </a:lnTo>
                <a:lnTo>
                  <a:pt x="3359" y="1982787"/>
                </a:lnTo>
                <a:lnTo>
                  <a:pt x="0" y="2051050"/>
                </a:lnTo>
                <a:lnTo>
                  <a:pt x="3359" y="2119312"/>
                </a:lnTo>
                <a:lnTo>
                  <a:pt x="11758" y="2179637"/>
                </a:lnTo>
                <a:lnTo>
                  <a:pt x="23515" y="2232025"/>
                </a:lnTo>
                <a:lnTo>
                  <a:pt x="38632" y="2278062"/>
                </a:lnTo>
                <a:lnTo>
                  <a:pt x="55427" y="2319337"/>
                </a:lnTo>
                <a:lnTo>
                  <a:pt x="75583" y="2359025"/>
                </a:lnTo>
                <a:lnTo>
                  <a:pt x="95738" y="2395537"/>
                </a:lnTo>
                <a:lnTo>
                  <a:pt x="115893" y="2433637"/>
                </a:lnTo>
                <a:lnTo>
                  <a:pt x="134368" y="2471737"/>
                </a:lnTo>
                <a:lnTo>
                  <a:pt x="152844" y="2513012"/>
                </a:lnTo>
                <a:lnTo>
                  <a:pt x="167960" y="2560637"/>
                </a:lnTo>
                <a:lnTo>
                  <a:pt x="178038" y="2613025"/>
                </a:lnTo>
                <a:lnTo>
                  <a:pt x="188115" y="2671762"/>
                </a:lnTo>
                <a:lnTo>
                  <a:pt x="189795" y="2741612"/>
                </a:lnTo>
                <a:lnTo>
                  <a:pt x="188115" y="2809875"/>
                </a:lnTo>
                <a:lnTo>
                  <a:pt x="178038" y="2868612"/>
                </a:lnTo>
                <a:lnTo>
                  <a:pt x="167960" y="2922587"/>
                </a:lnTo>
                <a:lnTo>
                  <a:pt x="152844" y="2967037"/>
                </a:lnTo>
                <a:lnTo>
                  <a:pt x="134368" y="3009900"/>
                </a:lnTo>
                <a:lnTo>
                  <a:pt x="115893" y="3046412"/>
                </a:lnTo>
                <a:lnTo>
                  <a:pt x="95738" y="3084512"/>
                </a:lnTo>
                <a:lnTo>
                  <a:pt x="75583" y="3121025"/>
                </a:lnTo>
                <a:lnTo>
                  <a:pt x="55427" y="3160712"/>
                </a:lnTo>
                <a:lnTo>
                  <a:pt x="38632" y="3201987"/>
                </a:lnTo>
                <a:lnTo>
                  <a:pt x="23515" y="3248025"/>
                </a:lnTo>
                <a:lnTo>
                  <a:pt x="11758" y="3300412"/>
                </a:lnTo>
                <a:lnTo>
                  <a:pt x="3359" y="3360737"/>
                </a:lnTo>
                <a:lnTo>
                  <a:pt x="0" y="3427412"/>
                </a:lnTo>
                <a:lnTo>
                  <a:pt x="3359" y="3497262"/>
                </a:lnTo>
                <a:lnTo>
                  <a:pt x="11758" y="3557587"/>
                </a:lnTo>
                <a:lnTo>
                  <a:pt x="23515" y="3609975"/>
                </a:lnTo>
                <a:lnTo>
                  <a:pt x="38632" y="3656012"/>
                </a:lnTo>
                <a:lnTo>
                  <a:pt x="55427" y="3697287"/>
                </a:lnTo>
                <a:lnTo>
                  <a:pt x="75583" y="3736975"/>
                </a:lnTo>
                <a:lnTo>
                  <a:pt x="115893" y="3811587"/>
                </a:lnTo>
                <a:lnTo>
                  <a:pt x="134368" y="3848100"/>
                </a:lnTo>
                <a:lnTo>
                  <a:pt x="152844" y="3890962"/>
                </a:lnTo>
                <a:lnTo>
                  <a:pt x="167960" y="3935412"/>
                </a:lnTo>
                <a:lnTo>
                  <a:pt x="178038" y="3987800"/>
                </a:lnTo>
                <a:lnTo>
                  <a:pt x="188115" y="4048125"/>
                </a:lnTo>
                <a:lnTo>
                  <a:pt x="189795" y="4116387"/>
                </a:lnTo>
                <a:lnTo>
                  <a:pt x="188115" y="4186237"/>
                </a:lnTo>
                <a:lnTo>
                  <a:pt x="178038" y="4244975"/>
                </a:lnTo>
                <a:lnTo>
                  <a:pt x="167960" y="4297362"/>
                </a:lnTo>
                <a:lnTo>
                  <a:pt x="152844" y="4343400"/>
                </a:lnTo>
                <a:lnTo>
                  <a:pt x="134368" y="4386262"/>
                </a:lnTo>
                <a:lnTo>
                  <a:pt x="115893" y="4424362"/>
                </a:lnTo>
                <a:lnTo>
                  <a:pt x="75583" y="4498975"/>
                </a:lnTo>
                <a:lnTo>
                  <a:pt x="55427" y="4537075"/>
                </a:lnTo>
                <a:lnTo>
                  <a:pt x="38632" y="4579937"/>
                </a:lnTo>
                <a:lnTo>
                  <a:pt x="23515" y="4625975"/>
                </a:lnTo>
                <a:lnTo>
                  <a:pt x="11758" y="4678362"/>
                </a:lnTo>
                <a:lnTo>
                  <a:pt x="3359" y="4738687"/>
                </a:lnTo>
                <a:lnTo>
                  <a:pt x="0" y="4806950"/>
                </a:lnTo>
                <a:lnTo>
                  <a:pt x="3359" y="4875212"/>
                </a:lnTo>
                <a:lnTo>
                  <a:pt x="11758" y="4935537"/>
                </a:lnTo>
                <a:lnTo>
                  <a:pt x="23515" y="4987925"/>
                </a:lnTo>
                <a:lnTo>
                  <a:pt x="38632" y="5033962"/>
                </a:lnTo>
                <a:lnTo>
                  <a:pt x="55427" y="5075237"/>
                </a:lnTo>
                <a:lnTo>
                  <a:pt x="75583" y="5114925"/>
                </a:lnTo>
                <a:lnTo>
                  <a:pt x="95738" y="5149850"/>
                </a:lnTo>
                <a:lnTo>
                  <a:pt x="115893" y="5186362"/>
                </a:lnTo>
                <a:lnTo>
                  <a:pt x="134368" y="5226050"/>
                </a:lnTo>
                <a:lnTo>
                  <a:pt x="152844" y="5268912"/>
                </a:lnTo>
                <a:lnTo>
                  <a:pt x="167960" y="5313362"/>
                </a:lnTo>
                <a:lnTo>
                  <a:pt x="178038" y="5365750"/>
                </a:lnTo>
                <a:lnTo>
                  <a:pt x="188115" y="5426075"/>
                </a:lnTo>
                <a:lnTo>
                  <a:pt x="189795" y="5494337"/>
                </a:lnTo>
                <a:lnTo>
                  <a:pt x="188115" y="5562600"/>
                </a:lnTo>
                <a:lnTo>
                  <a:pt x="178038" y="5622925"/>
                </a:lnTo>
                <a:lnTo>
                  <a:pt x="167960" y="5675312"/>
                </a:lnTo>
                <a:lnTo>
                  <a:pt x="152844" y="5721350"/>
                </a:lnTo>
                <a:lnTo>
                  <a:pt x="134368" y="5762625"/>
                </a:lnTo>
                <a:lnTo>
                  <a:pt x="115893" y="5802312"/>
                </a:lnTo>
                <a:lnTo>
                  <a:pt x="95738" y="5840412"/>
                </a:lnTo>
                <a:lnTo>
                  <a:pt x="75583" y="5876925"/>
                </a:lnTo>
                <a:lnTo>
                  <a:pt x="55427" y="5915025"/>
                </a:lnTo>
                <a:lnTo>
                  <a:pt x="38632" y="5956300"/>
                </a:lnTo>
                <a:lnTo>
                  <a:pt x="23515" y="6003925"/>
                </a:lnTo>
                <a:lnTo>
                  <a:pt x="11758" y="6056312"/>
                </a:lnTo>
                <a:lnTo>
                  <a:pt x="3359" y="6113462"/>
                </a:lnTo>
                <a:lnTo>
                  <a:pt x="0" y="6183312"/>
                </a:lnTo>
                <a:lnTo>
                  <a:pt x="3359" y="6251575"/>
                </a:lnTo>
                <a:lnTo>
                  <a:pt x="11758" y="6311900"/>
                </a:lnTo>
                <a:lnTo>
                  <a:pt x="23515" y="6361112"/>
                </a:lnTo>
                <a:lnTo>
                  <a:pt x="38632" y="6407150"/>
                </a:lnTo>
                <a:lnTo>
                  <a:pt x="55427" y="6448425"/>
                </a:lnTo>
                <a:lnTo>
                  <a:pt x="73903" y="6488112"/>
                </a:lnTo>
                <a:lnTo>
                  <a:pt x="92379" y="6523037"/>
                </a:lnTo>
                <a:lnTo>
                  <a:pt x="112534" y="6561137"/>
                </a:lnTo>
                <a:lnTo>
                  <a:pt x="132689" y="6597650"/>
                </a:lnTo>
                <a:lnTo>
                  <a:pt x="149485" y="6640512"/>
                </a:lnTo>
                <a:lnTo>
                  <a:pt x="166281" y="6683375"/>
                </a:lnTo>
                <a:lnTo>
                  <a:pt x="176358" y="6735762"/>
                </a:lnTo>
                <a:lnTo>
                  <a:pt x="184756" y="6791325"/>
                </a:lnTo>
                <a:lnTo>
                  <a:pt x="189795" y="6858000"/>
                </a:lnTo>
                <a:lnTo>
                  <a:pt x="334173" y="6858000"/>
                </a:lnTo>
                <a:lnTo>
                  <a:pt x="334174" y="6858000"/>
                </a:lnTo>
                <a:lnTo>
                  <a:pt x="4417162" y="6858000"/>
                </a:lnTo>
                <a:close/>
              </a:path>
            </a:pathLst>
          </a:cu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717318-8292-48DC-9E02-1A9A7EB2C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723406"/>
            <a:ext cx="3234018" cy="38267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5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Gonzalez, Herrero &amp; Pratt (1995)</a:t>
            </a:r>
            <a:br>
              <a:rPr lang="en-US" sz="35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5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Diagnosis, Planning &amp; Adjusting to Change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73F47AD-6007-40C3-82F1-9B352F94517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16251" y="818997"/>
            <a:ext cx="6631341" cy="5220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4549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825AC39-5F85-4CAA-8A81-A1287086B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5DA4D23-37FC-4B90-8188-F0377C5F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417162" cy="6858000"/>
          </a:xfrm>
          <a:custGeom>
            <a:avLst/>
            <a:gdLst>
              <a:gd name="connsiteX0" fmla="*/ 0 w 4417162"/>
              <a:gd name="connsiteY0" fmla="*/ 0 h 6858000"/>
              <a:gd name="connsiteX1" fmla="*/ 144378 w 4417162"/>
              <a:gd name="connsiteY1" fmla="*/ 0 h 6858000"/>
              <a:gd name="connsiteX2" fmla="*/ 2310062 w 4417162"/>
              <a:gd name="connsiteY2" fmla="*/ 0 h 6858000"/>
              <a:gd name="connsiteX3" fmla="*/ 4227367 w 4417162"/>
              <a:gd name="connsiteY3" fmla="*/ 0 h 6858000"/>
              <a:gd name="connsiteX4" fmla="*/ 4232407 w 4417162"/>
              <a:gd name="connsiteY4" fmla="*/ 66675 h 6858000"/>
              <a:gd name="connsiteX5" fmla="*/ 4240804 w 4417162"/>
              <a:gd name="connsiteY5" fmla="*/ 122237 h 6858000"/>
              <a:gd name="connsiteX6" fmla="*/ 4250882 w 4417162"/>
              <a:gd name="connsiteY6" fmla="*/ 174625 h 6858000"/>
              <a:gd name="connsiteX7" fmla="*/ 4267678 w 4417162"/>
              <a:gd name="connsiteY7" fmla="*/ 217487 h 6858000"/>
              <a:gd name="connsiteX8" fmla="*/ 4284474 w 4417162"/>
              <a:gd name="connsiteY8" fmla="*/ 260350 h 6858000"/>
              <a:gd name="connsiteX9" fmla="*/ 4304629 w 4417162"/>
              <a:gd name="connsiteY9" fmla="*/ 296862 h 6858000"/>
              <a:gd name="connsiteX10" fmla="*/ 4324784 w 4417162"/>
              <a:gd name="connsiteY10" fmla="*/ 334962 h 6858000"/>
              <a:gd name="connsiteX11" fmla="*/ 4343260 w 4417162"/>
              <a:gd name="connsiteY11" fmla="*/ 369887 h 6858000"/>
              <a:gd name="connsiteX12" fmla="*/ 4361735 w 4417162"/>
              <a:gd name="connsiteY12" fmla="*/ 409575 h 6858000"/>
              <a:gd name="connsiteX13" fmla="*/ 4378531 w 4417162"/>
              <a:gd name="connsiteY13" fmla="*/ 450850 h 6858000"/>
              <a:gd name="connsiteX14" fmla="*/ 4393648 w 4417162"/>
              <a:gd name="connsiteY14" fmla="*/ 496887 h 6858000"/>
              <a:gd name="connsiteX15" fmla="*/ 4405405 w 4417162"/>
              <a:gd name="connsiteY15" fmla="*/ 546100 h 6858000"/>
              <a:gd name="connsiteX16" fmla="*/ 4413803 w 4417162"/>
              <a:gd name="connsiteY16" fmla="*/ 606425 h 6858000"/>
              <a:gd name="connsiteX17" fmla="*/ 4417162 w 4417162"/>
              <a:gd name="connsiteY17" fmla="*/ 673100 h 6858000"/>
              <a:gd name="connsiteX18" fmla="*/ 4413803 w 4417162"/>
              <a:gd name="connsiteY18" fmla="*/ 744537 h 6858000"/>
              <a:gd name="connsiteX19" fmla="*/ 4405405 w 4417162"/>
              <a:gd name="connsiteY19" fmla="*/ 801687 h 6858000"/>
              <a:gd name="connsiteX20" fmla="*/ 4393648 w 4417162"/>
              <a:gd name="connsiteY20" fmla="*/ 854075 h 6858000"/>
              <a:gd name="connsiteX21" fmla="*/ 4378531 w 4417162"/>
              <a:gd name="connsiteY21" fmla="*/ 901700 h 6858000"/>
              <a:gd name="connsiteX22" fmla="*/ 4361735 w 4417162"/>
              <a:gd name="connsiteY22" fmla="*/ 942975 h 6858000"/>
              <a:gd name="connsiteX23" fmla="*/ 4341580 w 4417162"/>
              <a:gd name="connsiteY23" fmla="*/ 981075 h 6858000"/>
              <a:gd name="connsiteX24" fmla="*/ 4321425 w 4417162"/>
              <a:gd name="connsiteY24" fmla="*/ 1017587 h 6858000"/>
              <a:gd name="connsiteX25" fmla="*/ 4301270 w 4417162"/>
              <a:gd name="connsiteY25" fmla="*/ 1055687 h 6858000"/>
              <a:gd name="connsiteX26" fmla="*/ 4282794 w 4417162"/>
              <a:gd name="connsiteY26" fmla="*/ 1095375 h 6858000"/>
              <a:gd name="connsiteX27" fmla="*/ 4264318 w 4417162"/>
              <a:gd name="connsiteY27" fmla="*/ 1136650 h 6858000"/>
              <a:gd name="connsiteX28" fmla="*/ 4249203 w 4417162"/>
              <a:gd name="connsiteY28" fmla="*/ 1182687 h 6858000"/>
              <a:gd name="connsiteX29" fmla="*/ 4239125 w 4417162"/>
              <a:gd name="connsiteY29" fmla="*/ 1235075 h 6858000"/>
              <a:gd name="connsiteX30" fmla="*/ 4229047 w 4417162"/>
              <a:gd name="connsiteY30" fmla="*/ 1295400 h 6858000"/>
              <a:gd name="connsiteX31" fmla="*/ 4227367 w 4417162"/>
              <a:gd name="connsiteY31" fmla="*/ 1363662 h 6858000"/>
              <a:gd name="connsiteX32" fmla="*/ 4229047 w 4417162"/>
              <a:gd name="connsiteY32" fmla="*/ 1431925 h 6858000"/>
              <a:gd name="connsiteX33" fmla="*/ 4239125 w 4417162"/>
              <a:gd name="connsiteY33" fmla="*/ 1492250 h 6858000"/>
              <a:gd name="connsiteX34" fmla="*/ 4249203 w 4417162"/>
              <a:gd name="connsiteY34" fmla="*/ 1544637 h 6858000"/>
              <a:gd name="connsiteX35" fmla="*/ 4264318 w 4417162"/>
              <a:gd name="connsiteY35" fmla="*/ 1589087 h 6858000"/>
              <a:gd name="connsiteX36" fmla="*/ 4282794 w 4417162"/>
              <a:gd name="connsiteY36" fmla="*/ 1631950 h 6858000"/>
              <a:gd name="connsiteX37" fmla="*/ 4301270 w 4417162"/>
              <a:gd name="connsiteY37" fmla="*/ 1671637 h 6858000"/>
              <a:gd name="connsiteX38" fmla="*/ 4321425 w 4417162"/>
              <a:gd name="connsiteY38" fmla="*/ 1708150 h 6858000"/>
              <a:gd name="connsiteX39" fmla="*/ 4341580 w 4417162"/>
              <a:gd name="connsiteY39" fmla="*/ 1743075 h 6858000"/>
              <a:gd name="connsiteX40" fmla="*/ 4361735 w 4417162"/>
              <a:gd name="connsiteY40" fmla="*/ 1782762 h 6858000"/>
              <a:gd name="connsiteX41" fmla="*/ 4378531 w 4417162"/>
              <a:gd name="connsiteY41" fmla="*/ 1824037 h 6858000"/>
              <a:gd name="connsiteX42" fmla="*/ 4393648 w 4417162"/>
              <a:gd name="connsiteY42" fmla="*/ 1870075 h 6858000"/>
              <a:gd name="connsiteX43" fmla="*/ 4405405 w 4417162"/>
              <a:gd name="connsiteY43" fmla="*/ 1922462 h 6858000"/>
              <a:gd name="connsiteX44" fmla="*/ 4413803 w 4417162"/>
              <a:gd name="connsiteY44" fmla="*/ 1982787 h 6858000"/>
              <a:gd name="connsiteX45" fmla="*/ 4417162 w 4417162"/>
              <a:gd name="connsiteY45" fmla="*/ 2051050 h 6858000"/>
              <a:gd name="connsiteX46" fmla="*/ 4413803 w 4417162"/>
              <a:gd name="connsiteY46" fmla="*/ 2119312 h 6858000"/>
              <a:gd name="connsiteX47" fmla="*/ 4405405 w 4417162"/>
              <a:gd name="connsiteY47" fmla="*/ 2179637 h 6858000"/>
              <a:gd name="connsiteX48" fmla="*/ 4393648 w 4417162"/>
              <a:gd name="connsiteY48" fmla="*/ 2232025 h 6858000"/>
              <a:gd name="connsiteX49" fmla="*/ 4378531 w 4417162"/>
              <a:gd name="connsiteY49" fmla="*/ 2278062 h 6858000"/>
              <a:gd name="connsiteX50" fmla="*/ 4361735 w 4417162"/>
              <a:gd name="connsiteY50" fmla="*/ 2319337 h 6858000"/>
              <a:gd name="connsiteX51" fmla="*/ 4341580 w 4417162"/>
              <a:gd name="connsiteY51" fmla="*/ 2359025 h 6858000"/>
              <a:gd name="connsiteX52" fmla="*/ 4321425 w 4417162"/>
              <a:gd name="connsiteY52" fmla="*/ 2395537 h 6858000"/>
              <a:gd name="connsiteX53" fmla="*/ 4301270 w 4417162"/>
              <a:gd name="connsiteY53" fmla="*/ 2433637 h 6858000"/>
              <a:gd name="connsiteX54" fmla="*/ 4282794 w 4417162"/>
              <a:gd name="connsiteY54" fmla="*/ 2471737 h 6858000"/>
              <a:gd name="connsiteX55" fmla="*/ 4264318 w 4417162"/>
              <a:gd name="connsiteY55" fmla="*/ 2513012 h 6858000"/>
              <a:gd name="connsiteX56" fmla="*/ 4249203 w 4417162"/>
              <a:gd name="connsiteY56" fmla="*/ 2560637 h 6858000"/>
              <a:gd name="connsiteX57" fmla="*/ 4239125 w 4417162"/>
              <a:gd name="connsiteY57" fmla="*/ 2613025 h 6858000"/>
              <a:gd name="connsiteX58" fmla="*/ 4229047 w 4417162"/>
              <a:gd name="connsiteY58" fmla="*/ 2671762 h 6858000"/>
              <a:gd name="connsiteX59" fmla="*/ 4227367 w 4417162"/>
              <a:gd name="connsiteY59" fmla="*/ 2741612 h 6858000"/>
              <a:gd name="connsiteX60" fmla="*/ 4229047 w 4417162"/>
              <a:gd name="connsiteY60" fmla="*/ 2809875 h 6858000"/>
              <a:gd name="connsiteX61" fmla="*/ 4239125 w 4417162"/>
              <a:gd name="connsiteY61" fmla="*/ 2868612 h 6858000"/>
              <a:gd name="connsiteX62" fmla="*/ 4249203 w 4417162"/>
              <a:gd name="connsiteY62" fmla="*/ 2922587 h 6858000"/>
              <a:gd name="connsiteX63" fmla="*/ 4264318 w 4417162"/>
              <a:gd name="connsiteY63" fmla="*/ 2967037 h 6858000"/>
              <a:gd name="connsiteX64" fmla="*/ 4282794 w 4417162"/>
              <a:gd name="connsiteY64" fmla="*/ 3009900 h 6858000"/>
              <a:gd name="connsiteX65" fmla="*/ 4301270 w 4417162"/>
              <a:gd name="connsiteY65" fmla="*/ 3046412 h 6858000"/>
              <a:gd name="connsiteX66" fmla="*/ 4321425 w 4417162"/>
              <a:gd name="connsiteY66" fmla="*/ 3084512 h 6858000"/>
              <a:gd name="connsiteX67" fmla="*/ 4341580 w 4417162"/>
              <a:gd name="connsiteY67" fmla="*/ 3121025 h 6858000"/>
              <a:gd name="connsiteX68" fmla="*/ 4361735 w 4417162"/>
              <a:gd name="connsiteY68" fmla="*/ 3160712 h 6858000"/>
              <a:gd name="connsiteX69" fmla="*/ 4378531 w 4417162"/>
              <a:gd name="connsiteY69" fmla="*/ 3201987 h 6858000"/>
              <a:gd name="connsiteX70" fmla="*/ 4393648 w 4417162"/>
              <a:gd name="connsiteY70" fmla="*/ 3248025 h 6858000"/>
              <a:gd name="connsiteX71" fmla="*/ 4405405 w 4417162"/>
              <a:gd name="connsiteY71" fmla="*/ 3300412 h 6858000"/>
              <a:gd name="connsiteX72" fmla="*/ 4413803 w 4417162"/>
              <a:gd name="connsiteY72" fmla="*/ 3360737 h 6858000"/>
              <a:gd name="connsiteX73" fmla="*/ 4417162 w 4417162"/>
              <a:gd name="connsiteY73" fmla="*/ 3427412 h 6858000"/>
              <a:gd name="connsiteX74" fmla="*/ 4413803 w 4417162"/>
              <a:gd name="connsiteY74" fmla="*/ 3497262 h 6858000"/>
              <a:gd name="connsiteX75" fmla="*/ 4405405 w 4417162"/>
              <a:gd name="connsiteY75" fmla="*/ 3557587 h 6858000"/>
              <a:gd name="connsiteX76" fmla="*/ 4393648 w 4417162"/>
              <a:gd name="connsiteY76" fmla="*/ 3609975 h 6858000"/>
              <a:gd name="connsiteX77" fmla="*/ 4378531 w 4417162"/>
              <a:gd name="connsiteY77" fmla="*/ 3656012 h 6858000"/>
              <a:gd name="connsiteX78" fmla="*/ 4361735 w 4417162"/>
              <a:gd name="connsiteY78" fmla="*/ 3697287 h 6858000"/>
              <a:gd name="connsiteX79" fmla="*/ 4341580 w 4417162"/>
              <a:gd name="connsiteY79" fmla="*/ 3736975 h 6858000"/>
              <a:gd name="connsiteX80" fmla="*/ 4301270 w 4417162"/>
              <a:gd name="connsiteY80" fmla="*/ 3811587 h 6858000"/>
              <a:gd name="connsiteX81" fmla="*/ 4282794 w 4417162"/>
              <a:gd name="connsiteY81" fmla="*/ 3848100 h 6858000"/>
              <a:gd name="connsiteX82" fmla="*/ 4264318 w 4417162"/>
              <a:gd name="connsiteY82" fmla="*/ 3890962 h 6858000"/>
              <a:gd name="connsiteX83" fmla="*/ 4249203 w 4417162"/>
              <a:gd name="connsiteY83" fmla="*/ 3935412 h 6858000"/>
              <a:gd name="connsiteX84" fmla="*/ 4239125 w 4417162"/>
              <a:gd name="connsiteY84" fmla="*/ 3987800 h 6858000"/>
              <a:gd name="connsiteX85" fmla="*/ 4229047 w 4417162"/>
              <a:gd name="connsiteY85" fmla="*/ 4048125 h 6858000"/>
              <a:gd name="connsiteX86" fmla="*/ 4227367 w 4417162"/>
              <a:gd name="connsiteY86" fmla="*/ 4116387 h 6858000"/>
              <a:gd name="connsiteX87" fmla="*/ 4229047 w 4417162"/>
              <a:gd name="connsiteY87" fmla="*/ 4186237 h 6858000"/>
              <a:gd name="connsiteX88" fmla="*/ 4239125 w 4417162"/>
              <a:gd name="connsiteY88" fmla="*/ 4244975 h 6858000"/>
              <a:gd name="connsiteX89" fmla="*/ 4249203 w 4417162"/>
              <a:gd name="connsiteY89" fmla="*/ 4297362 h 6858000"/>
              <a:gd name="connsiteX90" fmla="*/ 4264318 w 4417162"/>
              <a:gd name="connsiteY90" fmla="*/ 4343400 h 6858000"/>
              <a:gd name="connsiteX91" fmla="*/ 4282794 w 4417162"/>
              <a:gd name="connsiteY91" fmla="*/ 4386262 h 6858000"/>
              <a:gd name="connsiteX92" fmla="*/ 4301270 w 4417162"/>
              <a:gd name="connsiteY92" fmla="*/ 4424362 h 6858000"/>
              <a:gd name="connsiteX93" fmla="*/ 4341580 w 4417162"/>
              <a:gd name="connsiteY93" fmla="*/ 4498975 h 6858000"/>
              <a:gd name="connsiteX94" fmla="*/ 4361735 w 4417162"/>
              <a:gd name="connsiteY94" fmla="*/ 4537075 h 6858000"/>
              <a:gd name="connsiteX95" fmla="*/ 4378531 w 4417162"/>
              <a:gd name="connsiteY95" fmla="*/ 4579937 h 6858000"/>
              <a:gd name="connsiteX96" fmla="*/ 4393648 w 4417162"/>
              <a:gd name="connsiteY96" fmla="*/ 4625975 h 6858000"/>
              <a:gd name="connsiteX97" fmla="*/ 4405405 w 4417162"/>
              <a:gd name="connsiteY97" fmla="*/ 4678362 h 6858000"/>
              <a:gd name="connsiteX98" fmla="*/ 4413803 w 4417162"/>
              <a:gd name="connsiteY98" fmla="*/ 4738687 h 6858000"/>
              <a:gd name="connsiteX99" fmla="*/ 4417162 w 4417162"/>
              <a:gd name="connsiteY99" fmla="*/ 4806950 h 6858000"/>
              <a:gd name="connsiteX100" fmla="*/ 4413803 w 4417162"/>
              <a:gd name="connsiteY100" fmla="*/ 4875212 h 6858000"/>
              <a:gd name="connsiteX101" fmla="*/ 4405405 w 4417162"/>
              <a:gd name="connsiteY101" fmla="*/ 4935537 h 6858000"/>
              <a:gd name="connsiteX102" fmla="*/ 4393648 w 4417162"/>
              <a:gd name="connsiteY102" fmla="*/ 4987925 h 6858000"/>
              <a:gd name="connsiteX103" fmla="*/ 4378531 w 4417162"/>
              <a:gd name="connsiteY103" fmla="*/ 5033962 h 6858000"/>
              <a:gd name="connsiteX104" fmla="*/ 4361735 w 4417162"/>
              <a:gd name="connsiteY104" fmla="*/ 5075237 h 6858000"/>
              <a:gd name="connsiteX105" fmla="*/ 4341580 w 4417162"/>
              <a:gd name="connsiteY105" fmla="*/ 5114925 h 6858000"/>
              <a:gd name="connsiteX106" fmla="*/ 4321425 w 4417162"/>
              <a:gd name="connsiteY106" fmla="*/ 5149850 h 6858000"/>
              <a:gd name="connsiteX107" fmla="*/ 4301270 w 4417162"/>
              <a:gd name="connsiteY107" fmla="*/ 5186362 h 6858000"/>
              <a:gd name="connsiteX108" fmla="*/ 4282794 w 4417162"/>
              <a:gd name="connsiteY108" fmla="*/ 5226050 h 6858000"/>
              <a:gd name="connsiteX109" fmla="*/ 4264318 w 4417162"/>
              <a:gd name="connsiteY109" fmla="*/ 5268912 h 6858000"/>
              <a:gd name="connsiteX110" fmla="*/ 4249203 w 4417162"/>
              <a:gd name="connsiteY110" fmla="*/ 5313362 h 6858000"/>
              <a:gd name="connsiteX111" fmla="*/ 4239125 w 4417162"/>
              <a:gd name="connsiteY111" fmla="*/ 5365750 h 6858000"/>
              <a:gd name="connsiteX112" fmla="*/ 4229047 w 4417162"/>
              <a:gd name="connsiteY112" fmla="*/ 5426075 h 6858000"/>
              <a:gd name="connsiteX113" fmla="*/ 4227367 w 4417162"/>
              <a:gd name="connsiteY113" fmla="*/ 5494337 h 6858000"/>
              <a:gd name="connsiteX114" fmla="*/ 4229047 w 4417162"/>
              <a:gd name="connsiteY114" fmla="*/ 5562600 h 6858000"/>
              <a:gd name="connsiteX115" fmla="*/ 4239125 w 4417162"/>
              <a:gd name="connsiteY115" fmla="*/ 5622925 h 6858000"/>
              <a:gd name="connsiteX116" fmla="*/ 4249203 w 4417162"/>
              <a:gd name="connsiteY116" fmla="*/ 5675312 h 6858000"/>
              <a:gd name="connsiteX117" fmla="*/ 4264318 w 4417162"/>
              <a:gd name="connsiteY117" fmla="*/ 5721350 h 6858000"/>
              <a:gd name="connsiteX118" fmla="*/ 4282794 w 4417162"/>
              <a:gd name="connsiteY118" fmla="*/ 5762625 h 6858000"/>
              <a:gd name="connsiteX119" fmla="*/ 4301270 w 4417162"/>
              <a:gd name="connsiteY119" fmla="*/ 5802312 h 6858000"/>
              <a:gd name="connsiteX120" fmla="*/ 4321425 w 4417162"/>
              <a:gd name="connsiteY120" fmla="*/ 5840412 h 6858000"/>
              <a:gd name="connsiteX121" fmla="*/ 4341580 w 4417162"/>
              <a:gd name="connsiteY121" fmla="*/ 5876925 h 6858000"/>
              <a:gd name="connsiteX122" fmla="*/ 4361735 w 4417162"/>
              <a:gd name="connsiteY122" fmla="*/ 5915025 h 6858000"/>
              <a:gd name="connsiteX123" fmla="*/ 4378531 w 4417162"/>
              <a:gd name="connsiteY123" fmla="*/ 5956300 h 6858000"/>
              <a:gd name="connsiteX124" fmla="*/ 4393648 w 4417162"/>
              <a:gd name="connsiteY124" fmla="*/ 6003925 h 6858000"/>
              <a:gd name="connsiteX125" fmla="*/ 4405405 w 4417162"/>
              <a:gd name="connsiteY125" fmla="*/ 6056312 h 6858000"/>
              <a:gd name="connsiteX126" fmla="*/ 4413803 w 4417162"/>
              <a:gd name="connsiteY126" fmla="*/ 6113462 h 6858000"/>
              <a:gd name="connsiteX127" fmla="*/ 4417162 w 4417162"/>
              <a:gd name="connsiteY127" fmla="*/ 6183312 h 6858000"/>
              <a:gd name="connsiteX128" fmla="*/ 4413803 w 4417162"/>
              <a:gd name="connsiteY128" fmla="*/ 6251575 h 6858000"/>
              <a:gd name="connsiteX129" fmla="*/ 4405405 w 4417162"/>
              <a:gd name="connsiteY129" fmla="*/ 6311900 h 6858000"/>
              <a:gd name="connsiteX130" fmla="*/ 4393648 w 4417162"/>
              <a:gd name="connsiteY130" fmla="*/ 6361112 h 6858000"/>
              <a:gd name="connsiteX131" fmla="*/ 4378531 w 4417162"/>
              <a:gd name="connsiteY131" fmla="*/ 6407150 h 6858000"/>
              <a:gd name="connsiteX132" fmla="*/ 4361735 w 4417162"/>
              <a:gd name="connsiteY132" fmla="*/ 6448425 h 6858000"/>
              <a:gd name="connsiteX133" fmla="*/ 4343260 w 4417162"/>
              <a:gd name="connsiteY133" fmla="*/ 6488112 h 6858000"/>
              <a:gd name="connsiteX134" fmla="*/ 4324784 w 4417162"/>
              <a:gd name="connsiteY134" fmla="*/ 6523037 h 6858000"/>
              <a:gd name="connsiteX135" fmla="*/ 4304629 w 4417162"/>
              <a:gd name="connsiteY135" fmla="*/ 6561137 h 6858000"/>
              <a:gd name="connsiteX136" fmla="*/ 4284474 w 4417162"/>
              <a:gd name="connsiteY136" fmla="*/ 6597650 h 6858000"/>
              <a:gd name="connsiteX137" fmla="*/ 4267678 w 4417162"/>
              <a:gd name="connsiteY137" fmla="*/ 6640512 h 6858000"/>
              <a:gd name="connsiteX138" fmla="*/ 4250882 w 4417162"/>
              <a:gd name="connsiteY138" fmla="*/ 6683375 h 6858000"/>
              <a:gd name="connsiteX139" fmla="*/ 4240804 w 4417162"/>
              <a:gd name="connsiteY139" fmla="*/ 6735762 h 6858000"/>
              <a:gd name="connsiteX140" fmla="*/ 4232407 w 4417162"/>
              <a:gd name="connsiteY140" fmla="*/ 6791325 h 6858000"/>
              <a:gd name="connsiteX141" fmla="*/ 4227367 w 4417162"/>
              <a:gd name="connsiteY141" fmla="*/ 6858000 h 6858000"/>
              <a:gd name="connsiteX142" fmla="*/ 2310062 w 4417162"/>
              <a:gd name="connsiteY142" fmla="*/ 6858000 h 6858000"/>
              <a:gd name="connsiteX143" fmla="*/ 144378 w 4417162"/>
              <a:gd name="connsiteY143" fmla="*/ 6858000 h 6858000"/>
              <a:gd name="connsiteX144" fmla="*/ 0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0" y="0"/>
                </a:moveTo>
                <a:lnTo>
                  <a:pt x="144378" y="0"/>
                </a:lnTo>
                <a:lnTo>
                  <a:pt x="2310062" y="0"/>
                </a:lnTo>
                <a:lnTo>
                  <a:pt x="4227367" y="0"/>
                </a:lnTo>
                <a:lnTo>
                  <a:pt x="4232407" y="66675"/>
                </a:lnTo>
                <a:lnTo>
                  <a:pt x="4240804" y="122237"/>
                </a:lnTo>
                <a:lnTo>
                  <a:pt x="4250882" y="174625"/>
                </a:lnTo>
                <a:lnTo>
                  <a:pt x="4267678" y="217487"/>
                </a:lnTo>
                <a:lnTo>
                  <a:pt x="4284474" y="260350"/>
                </a:lnTo>
                <a:lnTo>
                  <a:pt x="4304629" y="296862"/>
                </a:lnTo>
                <a:lnTo>
                  <a:pt x="4324784" y="334962"/>
                </a:lnTo>
                <a:lnTo>
                  <a:pt x="4343260" y="369887"/>
                </a:lnTo>
                <a:lnTo>
                  <a:pt x="4361735" y="409575"/>
                </a:lnTo>
                <a:lnTo>
                  <a:pt x="4378531" y="450850"/>
                </a:lnTo>
                <a:lnTo>
                  <a:pt x="4393648" y="496887"/>
                </a:lnTo>
                <a:lnTo>
                  <a:pt x="4405405" y="546100"/>
                </a:lnTo>
                <a:lnTo>
                  <a:pt x="4413803" y="606425"/>
                </a:lnTo>
                <a:lnTo>
                  <a:pt x="4417162" y="673100"/>
                </a:lnTo>
                <a:lnTo>
                  <a:pt x="4413803" y="744537"/>
                </a:lnTo>
                <a:lnTo>
                  <a:pt x="4405405" y="801687"/>
                </a:lnTo>
                <a:lnTo>
                  <a:pt x="4393648" y="854075"/>
                </a:lnTo>
                <a:lnTo>
                  <a:pt x="4378531" y="901700"/>
                </a:lnTo>
                <a:lnTo>
                  <a:pt x="4361735" y="942975"/>
                </a:lnTo>
                <a:lnTo>
                  <a:pt x="4341580" y="981075"/>
                </a:lnTo>
                <a:lnTo>
                  <a:pt x="4321425" y="1017587"/>
                </a:lnTo>
                <a:lnTo>
                  <a:pt x="4301270" y="1055687"/>
                </a:lnTo>
                <a:lnTo>
                  <a:pt x="4282794" y="1095375"/>
                </a:lnTo>
                <a:lnTo>
                  <a:pt x="4264318" y="1136650"/>
                </a:lnTo>
                <a:lnTo>
                  <a:pt x="4249203" y="1182687"/>
                </a:lnTo>
                <a:lnTo>
                  <a:pt x="4239125" y="1235075"/>
                </a:lnTo>
                <a:lnTo>
                  <a:pt x="4229047" y="1295400"/>
                </a:lnTo>
                <a:lnTo>
                  <a:pt x="4227367" y="1363662"/>
                </a:lnTo>
                <a:lnTo>
                  <a:pt x="4229047" y="1431925"/>
                </a:lnTo>
                <a:lnTo>
                  <a:pt x="4239125" y="1492250"/>
                </a:lnTo>
                <a:lnTo>
                  <a:pt x="4249203" y="1544637"/>
                </a:lnTo>
                <a:lnTo>
                  <a:pt x="4264318" y="1589087"/>
                </a:lnTo>
                <a:lnTo>
                  <a:pt x="4282794" y="1631950"/>
                </a:lnTo>
                <a:lnTo>
                  <a:pt x="4301270" y="1671637"/>
                </a:lnTo>
                <a:lnTo>
                  <a:pt x="4321425" y="1708150"/>
                </a:lnTo>
                <a:lnTo>
                  <a:pt x="4341580" y="1743075"/>
                </a:lnTo>
                <a:lnTo>
                  <a:pt x="4361735" y="1782762"/>
                </a:lnTo>
                <a:lnTo>
                  <a:pt x="4378531" y="1824037"/>
                </a:lnTo>
                <a:lnTo>
                  <a:pt x="4393648" y="1870075"/>
                </a:lnTo>
                <a:lnTo>
                  <a:pt x="4405405" y="1922462"/>
                </a:lnTo>
                <a:lnTo>
                  <a:pt x="4413803" y="1982787"/>
                </a:lnTo>
                <a:lnTo>
                  <a:pt x="4417162" y="2051050"/>
                </a:lnTo>
                <a:lnTo>
                  <a:pt x="4413803" y="2119312"/>
                </a:lnTo>
                <a:lnTo>
                  <a:pt x="4405405" y="2179637"/>
                </a:lnTo>
                <a:lnTo>
                  <a:pt x="4393648" y="2232025"/>
                </a:lnTo>
                <a:lnTo>
                  <a:pt x="4378531" y="2278062"/>
                </a:lnTo>
                <a:lnTo>
                  <a:pt x="4361735" y="2319337"/>
                </a:lnTo>
                <a:lnTo>
                  <a:pt x="4341580" y="2359025"/>
                </a:lnTo>
                <a:lnTo>
                  <a:pt x="4321425" y="2395537"/>
                </a:lnTo>
                <a:lnTo>
                  <a:pt x="4301270" y="2433637"/>
                </a:lnTo>
                <a:lnTo>
                  <a:pt x="4282794" y="2471737"/>
                </a:lnTo>
                <a:lnTo>
                  <a:pt x="4264318" y="2513012"/>
                </a:lnTo>
                <a:lnTo>
                  <a:pt x="4249203" y="2560637"/>
                </a:lnTo>
                <a:lnTo>
                  <a:pt x="4239125" y="2613025"/>
                </a:lnTo>
                <a:lnTo>
                  <a:pt x="4229047" y="2671762"/>
                </a:lnTo>
                <a:lnTo>
                  <a:pt x="4227367" y="2741612"/>
                </a:lnTo>
                <a:lnTo>
                  <a:pt x="4229047" y="2809875"/>
                </a:lnTo>
                <a:lnTo>
                  <a:pt x="4239125" y="2868612"/>
                </a:lnTo>
                <a:lnTo>
                  <a:pt x="4249203" y="2922587"/>
                </a:lnTo>
                <a:lnTo>
                  <a:pt x="4264318" y="2967037"/>
                </a:lnTo>
                <a:lnTo>
                  <a:pt x="4282794" y="3009900"/>
                </a:lnTo>
                <a:lnTo>
                  <a:pt x="4301270" y="3046412"/>
                </a:lnTo>
                <a:lnTo>
                  <a:pt x="4321425" y="3084512"/>
                </a:lnTo>
                <a:lnTo>
                  <a:pt x="4341580" y="3121025"/>
                </a:lnTo>
                <a:lnTo>
                  <a:pt x="4361735" y="3160712"/>
                </a:lnTo>
                <a:lnTo>
                  <a:pt x="4378531" y="3201987"/>
                </a:lnTo>
                <a:lnTo>
                  <a:pt x="4393648" y="3248025"/>
                </a:lnTo>
                <a:lnTo>
                  <a:pt x="4405405" y="3300412"/>
                </a:lnTo>
                <a:lnTo>
                  <a:pt x="4413803" y="3360737"/>
                </a:lnTo>
                <a:lnTo>
                  <a:pt x="4417162" y="3427412"/>
                </a:lnTo>
                <a:lnTo>
                  <a:pt x="4413803" y="3497262"/>
                </a:lnTo>
                <a:lnTo>
                  <a:pt x="4405405" y="3557587"/>
                </a:lnTo>
                <a:lnTo>
                  <a:pt x="4393648" y="3609975"/>
                </a:lnTo>
                <a:lnTo>
                  <a:pt x="4378531" y="3656012"/>
                </a:lnTo>
                <a:lnTo>
                  <a:pt x="4361735" y="3697287"/>
                </a:lnTo>
                <a:lnTo>
                  <a:pt x="4341580" y="3736975"/>
                </a:lnTo>
                <a:lnTo>
                  <a:pt x="4301270" y="3811587"/>
                </a:lnTo>
                <a:lnTo>
                  <a:pt x="4282794" y="3848100"/>
                </a:lnTo>
                <a:lnTo>
                  <a:pt x="4264318" y="3890962"/>
                </a:lnTo>
                <a:lnTo>
                  <a:pt x="4249203" y="3935412"/>
                </a:lnTo>
                <a:lnTo>
                  <a:pt x="4239125" y="3987800"/>
                </a:lnTo>
                <a:lnTo>
                  <a:pt x="4229047" y="4048125"/>
                </a:lnTo>
                <a:lnTo>
                  <a:pt x="4227367" y="4116387"/>
                </a:lnTo>
                <a:lnTo>
                  <a:pt x="4229047" y="4186237"/>
                </a:lnTo>
                <a:lnTo>
                  <a:pt x="4239125" y="4244975"/>
                </a:lnTo>
                <a:lnTo>
                  <a:pt x="4249203" y="4297362"/>
                </a:lnTo>
                <a:lnTo>
                  <a:pt x="4264318" y="4343400"/>
                </a:lnTo>
                <a:lnTo>
                  <a:pt x="4282794" y="4386262"/>
                </a:lnTo>
                <a:lnTo>
                  <a:pt x="4301270" y="4424362"/>
                </a:lnTo>
                <a:lnTo>
                  <a:pt x="4341580" y="4498975"/>
                </a:lnTo>
                <a:lnTo>
                  <a:pt x="4361735" y="4537075"/>
                </a:lnTo>
                <a:lnTo>
                  <a:pt x="4378531" y="4579937"/>
                </a:lnTo>
                <a:lnTo>
                  <a:pt x="4393648" y="4625975"/>
                </a:lnTo>
                <a:lnTo>
                  <a:pt x="4405405" y="4678362"/>
                </a:lnTo>
                <a:lnTo>
                  <a:pt x="4413803" y="4738687"/>
                </a:lnTo>
                <a:lnTo>
                  <a:pt x="4417162" y="4806950"/>
                </a:lnTo>
                <a:lnTo>
                  <a:pt x="4413803" y="4875212"/>
                </a:lnTo>
                <a:lnTo>
                  <a:pt x="4405405" y="4935537"/>
                </a:lnTo>
                <a:lnTo>
                  <a:pt x="4393648" y="4987925"/>
                </a:lnTo>
                <a:lnTo>
                  <a:pt x="4378531" y="5033962"/>
                </a:lnTo>
                <a:lnTo>
                  <a:pt x="4361735" y="5075237"/>
                </a:lnTo>
                <a:lnTo>
                  <a:pt x="4341580" y="5114925"/>
                </a:lnTo>
                <a:lnTo>
                  <a:pt x="4321425" y="5149850"/>
                </a:lnTo>
                <a:lnTo>
                  <a:pt x="4301270" y="5186362"/>
                </a:lnTo>
                <a:lnTo>
                  <a:pt x="4282794" y="5226050"/>
                </a:lnTo>
                <a:lnTo>
                  <a:pt x="4264318" y="5268912"/>
                </a:lnTo>
                <a:lnTo>
                  <a:pt x="4249203" y="5313362"/>
                </a:lnTo>
                <a:lnTo>
                  <a:pt x="4239125" y="5365750"/>
                </a:lnTo>
                <a:lnTo>
                  <a:pt x="4229047" y="5426075"/>
                </a:lnTo>
                <a:lnTo>
                  <a:pt x="4227367" y="5494337"/>
                </a:lnTo>
                <a:lnTo>
                  <a:pt x="4229047" y="5562600"/>
                </a:lnTo>
                <a:lnTo>
                  <a:pt x="4239125" y="5622925"/>
                </a:lnTo>
                <a:lnTo>
                  <a:pt x="4249203" y="5675312"/>
                </a:lnTo>
                <a:lnTo>
                  <a:pt x="4264318" y="5721350"/>
                </a:lnTo>
                <a:lnTo>
                  <a:pt x="4282794" y="5762625"/>
                </a:lnTo>
                <a:lnTo>
                  <a:pt x="4301270" y="5802312"/>
                </a:lnTo>
                <a:lnTo>
                  <a:pt x="4321425" y="5840412"/>
                </a:lnTo>
                <a:lnTo>
                  <a:pt x="4341580" y="5876925"/>
                </a:lnTo>
                <a:lnTo>
                  <a:pt x="4361735" y="5915025"/>
                </a:lnTo>
                <a:lnTo>
                  <a:pt x="4378531" y="5956300"/>
                </a:lnTo>
                <a:lnTo>
                  <a:pt x="4393648" y="6003925"/>
                </a:lnTo>
                <a:lnTo>
                  <a:pt x="4405405" y="6056312"/>
                </a:lnTo>
                <a:lnTo>
                  <a:pt x="4413803" y="6113462"/>
                </a:lnTo>
                <a:lnTo>
                  <a:pt x="4417162" y="6183312"/>
                </a:lnTo>
                <a:lnTo>
                  <a:pt x="4413803" y="6251575"/>
                </a:lnTo>
                <a:lnTo>
                  <a:pt x="4405405" y="6311900"/>
                </a:lnTo>
                <a:lnTo>
                  <a:pt x="4393648" y="6361112"/>
                </a:lnTo>
                <a:lnTo>
                  <a:pt x="4378531" y="6407150"/>
                </a:lnTo>
                <a:lnTo>
                  <a:pt x="4361735" y="6448425"/>
                </a:lnTo>
                <a:lnTo>
                  <a:pt x="4343260" y="6488112"/>
                </a:lnTo>
                <a:lnTo>
                  <a:pt x="4324784" y="6523037"/>
                </a:lnTo>
                <a:lnTo>
                  <a:pt x="4304629" y="6561137"/>
                </a:lnTo>
                <a:lnTo>
                  <a:pt x="4284474" y="6597650"/>
                </a:lnTo>
                <a:lnTo>
                  <a:pt x="4267678" y="6640512"/>
                </a:lnTo>
                <a:lnTo>
                  <a:pt x="4250882" y="6683375"/>
                </a:lnTo>
                <a:lnTo>
                  <a:pt x="4240804" y="6735762"/>
                </a:lnTo>
                <a:lnTo>
                  <a:pt x="4232407" y="6791325"/>
                </a:lnTo>
                <a:lnTo>
                  <a:pt x="4227367" y="6858000"/>
                </a:lnTo>
                <a:lnTo>
                  <a:pt x="2310062" y="6858000"/>
                </a:lnTo>
                <a:lnTo>
                  <a:pt x="14437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A7A4B465-FBCC-4CD4-89A1-82992A7B4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272784" cy="6858000"/>
          </a:xfrm>
          <a:custGeom>
            <a:avLst/>
            <a:gdLst>
              <a:gd name="connsiteX0" fmla="*/ 0 w 4272784"/>
              <a:gd name="connsiteY0" fmla="*/ 0 h 6858000"/>
              <a:gd name="connsiteX1" fmla="*/ 4082989 w 4272784"/>
              <a:gd name="connsiteY1" fmla="*/ 0 h 6858000"/>
              <a:gd name="connsiteX2" fmla="*/ 4088029 w 4272784"/>
              <a:gd name="connsiteY2" fmla="*/ 66675 h 6858000"/>
              <a:gd name="connsiteX3" fmla="*/ 4096426 w 4272784"/>
              <a:gd name="connsiteY3" fmla="*/ 122237 h 6858000"/>
              <a:gd name="connsiteX4" fmla="*/ 4106504 w 4272784"/>
              <a:gd name="connsiteY4" fmla="*/ 174625 h 6858000"/>
              <a:gd name="connsiteX5" fmla="*/ 4123300 w 4272784"/>
              <a:gd name="connsiteY5" fmla="*/ 217487 h 6858000"/>
              <a:gd name="connsiteX6" fmla="*/ 4140096 w 4272784"/>
              <a:gd name="connsiteY6" fmla="*/ 260350 h 6858000"/>
              <a:gd name="connsiteX7" fmla="*/ 4160251 w 4272784"/>
              <a:gd name="connsiteY7" fmla="*/ 296862 h 6858000"/>
              <a:gd name="connsiteX8" fmla="*/ 4180406 w 4272784"/>
              <a:gd name="connsiteY8" fmla="*/ 334962 h 6858000"/>
              <a:gd name="connsiteX9" fmla="*/ 4198882 w 4272784"/>
              <a:gd name="connsiteY9" fmla="*/ 369887 h 6858000"/>
              <a:gd name="connsiteX10" fmla="*/ 4217357 w 4272784"/>
              <a:gd name="connsiteY10" fmla="*/ 409575 h 6858000"/>
              <a:gd name="connsiteX11" fmla="*/ 4234153 w 4272784"/>
              <a:gd name="connsiteY11" fmla="*/ 450850 h 6858000"/>
              <a:gd name="connsiteX12" fmla="*/ 4249270 w 4272784"/>
              <a:gd name="connsiteY12" fmla="*/ 496887 h 6858000"/>
              <a:gd name="connsiteX13" fmla="*/ 4261027 w 4272784"/>
              <a:gd name="connsiteY13" fmla="*/ 546100 h 6858000"/>
              <a:gd name="connsiteX14" fmla="*/ 4269425 w 4272784"/>
              <a:gd name="connsiteY14" fmla="*/ 606425 h 6858000"/>
              <a:gd name="connsiteX15" fmla="*/ 4272784 w 4272784"/>
              <a:gd name="connsiteY15" fmla="*/ 673100 h 6858000"/>
              <a:gd name="connsiteX16" fmla="*/ 4269425 w 4272784"/>
              <a:gd name="connsiteY16" fmla="*/ 744537 h 6858000"/>
              <a:gd name="connsiteX17" fmla="*/ 4261027 w 4272784"/>
              <a:gd name="connsiteY17" fmla="*/ 801687 h 6858000"/>
              <a:gd name="connsiteX18" fmla="*/ 4249270 w 4272784"/>
              <a:gd name="connsiteY18" fmla="*/ 854075 h 6858000"/>
              <a:gd name="connsiteX19" fmla="*/ 4234153 w 4272784"/>
              <a:gd name="connsiteY19" fmla="*/ 901700 h 6858000"/>
              <a:gd name="connsiteX20" fmla="*/ 4217357 w 4272784"/>
              <a:gd name="connsiteY20" fmla="*/ 942975 h 6858000"/>
              <a:gd name="connsiteX21" fmla="*/ 4197202 w 4272784"/>
              <a:gd name="connsiteY21" fmla="*/ 981075 h 6858000"/>
              <a:gd name="connsiteX22" fmla="*/ 4177047 w 4272784"/>
              <a:gd name="connsiteY22" fmla="*/ 1017587 h 6858000"/>
              <a:gd name="connsiteX23" fmla="*/ 4156892 w 4272784"/>
              <a:gd name="connsiteY23" fmla="*/ 1055687 h 6858000"/>
              <a:gd name="connsiteX24" fmla="*/ 4138416 w 4272784"/>
              <a:gd name="connsiteY24" fmla="*/ 1095375 h 6858000"/>
              <a:gd name="connsiteX25" fmla="*/ 4119940 w 4272784"/>
              <a:gd name="connsiteY25" fmla="*/ 1136650 h 6858000"/>
              <a:gd name="connsiteX26" fmla="*/ 4104825 w 4272784"/>
              <a:gd name="connsiteY26" fmla="*/ 1182687 h 6858000"/>
              <a:gd name="connsiteX27" fmla="*/ 4094747 w 4272784"/>
              <a:gd name="connsiteY27" fmla="*/ 1235075 h 6858000"/>
              <a:gd name="connsiteX28" fmla="*/ 4084669 w 4272784"/>
              <a:gd name="connsiteY28" fmla="*/ 1295400 h 6858000"/>
              <a:gd name="connsiteX29" fmla="*/ 4082989 w 4272784"/>
              <a:gd name="connsiteY29" fmla="*/ 1363662 h 6858000"/>
              <a:gd name="connsiteX30" fmla="*/ 4084669 w 4272784"/>
              <a:gd name="connsiteY30" fmla="*/ 1431925 h 6858000"/>
              <a:gd name="connsiteX31" fmla="*/ 4094747 w 4272784"/>
              <a:gd name="connsiteY31" fmla="*/ 1492250 h 6858000"/>
              <a:gd name="connsiteX32" fmla="*/ 4104825 w 4272784"/>
              <a:gd name="connsiteY32" fmla="*/ 1544637 h 6858000"/>
              <a:gd name="connsiteX33" fmla="*/ 4119940 w 4272784"/>
              <a:gd name="connsiteY33" fmla="*/ 1589087 h 6858000"/>
              <a:gd name="connsiteX34" fmla="*/ 4138416 w 4272784"/>
              <a:gd name="connsiteY34" fmla="*/ 1631950 h 6858000"/>
              <a:gd name="connsiteX35" fmla="*/ 4156892 w 4272784"/>
              <a:gd name="connsiteY35" fmla="*/ 1671637 h 6858000"/>
              <a:gd name="connsiteX36" fmla="*/ 4177047 w 4272784"/>
              <a:gd name="connsiteY36" fmla="*/ 1708150 h 6858000"/>
              <a:gd name="connsiteX37" fmla="*/ 4197202 w 4272784"/>
              <a:gd name="connsiteY37" fmla="*/ 1743075 h 6858000"/>
              <a:gd name="connsiteX38" fmla="*/ 4217357 w 4272784"/>
              <a:gd name="connsiteY38" fmla="*/ 1782762 h 6858000"/>
              <a:gd name="connsiteX39" fmla="*/ 4234153 w 4272784"/>
              <a:gd name="connsiteY39" fmla="*/ 1824037 h 6858000"/>
              <a:gd name="connsiteX40" fmla="*/ 4249270 w 4272784"/>
              <a:gd name="connsiteY40" fmla="*/ 1870075 h 6858000"/>
              <a:gd name="connsiteX41" fmla="*/ 4261027 w 4272784"/>
              <a:gd name="connsiteY41" fmla="*/ 1922462 h 6858000"/>
              <a:gd name="connsiteX42" fmla="*/ 4269425 w 4272784"/>
              <a:gd name="connsiteY42" fmla="*/ 1982787 h 6858000"/>
              <a:gd name="connsiteX43" fmla="*/ 4272784 w 4272784"/>
              <a:gd name="connsiteY43" fmla="*/ 2051050 h 6858000"/>
              <a:gd name="connsiteX44" fmla="*/ 4269425 w 4272784"/>
              <a:gd name="connsiteY44" fmla="*/ 2119312 h 6858000"/>
              <a:gd name="connsiteX45" fmla="*/ 4261027 w 4272784"/>
              <a:gd name="connsiteY45" fmla="*/ 2179637 h 6858000"/>
              <a:gd name="connsiteX46" fmla="*/ 4249270 w 4272784"/>
              <a:gd name="connsiteY46" fmla="*/ 2232025 h 6858000"/>
              <a:gd name="connsiteX47" fmla="*/ 4234153 w 4272784"/>
              <a:gd name="connsiteY47" fmla="*/ 2278062 h 6858000"/>
              <a:gd name="connsiteX48" fmla="*/ 4217357 w 4272784"/>
              <a:gd name="connsiteY48" fmla="*/ 2319337 h 6858000"/>
              <a:gd name="connsiteX49" fmla="*/ 4197202 w 4272784"/>
              <a:gd name="connsiteY49" fmla="*/ 2359025 h 6858000"/>
              <a:gd name="connsiteX50" fmla="*/ 4177047 w 4272784"/>
              <a:gd name="connsiteY50" fmla="*/ 2395537 h 6858000"/>
              <a:gd name="connsiteX51" fmla="*/ 4156892 w 4272784"/>
              <a:gd name="connsiteY51" fmla="*/ 2433637 h 6858000"/>
              <a:gd name="connsiteX52" fmla="*/ 4138416 w 4272784"/>
              <a:gd name="connsiteY52" fmla="*/ 2471737 h 6858000"/>
              <a:gd name="connsiteX53" fmla="*/ 4119940 w 4272784"/>
              <a:gd name="connsiteY53" fmla="*/ 2513012 h 6858000"/>
              <a:gd name="connsiteX54" fmla="*/ 4104825 w 4272784"/>
              <a:gd name="connsiteY54" fmla="*/ 2560637 h 6858000"/>
              <a:gd name="connsiteX55" fmla="*/ 4094747 w 4272784"/>
              <a:gd name="connsiteY55" fmla="*/ 2613025 h 6858000"/>
              <a:gd name="connsiteX56" fmla="*/ 4084669 w 4272784"/>
              <a:gd name="connsiteY56" fmla="*/ 2671762 h 6858000"/>
              <a:gd name="connsiteX57" fmla="*/ 4082989 w 4272784"/>
              <a:gd name="connsiteY57" fmla="*/ 2741612 h 6858000"/>
              <a:gd name="connsiteX58" fmla="*/ 4084669 w 4272784"/>
              <a:gd name="connsiteY58" fmla="*/ 2809875 h 6858000"/>
              <a:gd name="connsiteX59" fmla="*/ 4094747 w 4272784"/>
              <a:gd name="connsiteY59" fmla="*/ 2868612 h 6858000"/>
              <a:gd name="connsiteX60" fmla="*/ 4104825 w 4272784"/>
              <a:gd name="connsiteY60" fmla="*/ 2922587 h 6858000"/>
              <a:gd name="connsiteX61" fmla="*/ 4119940 w 4272784"/>
              <a:gd name="connsiteY61" fmla="*/ 2967037 h 6858000"/>
              <a:gd name="connsiteX62" fmla="*/ 4138416 w 4272784"/>
              <a:gd name="connsiteY62" fmla="*/ 3009900 h 6858000"/>
              <a:gd name="connsiteX63" fmla="*/ 4156892 w 4272784"/>
              <a:gd name="connsiteY63" fmla="*/ 3046412 h 6858000"/>
              <a:gd name="connsiteX64" fmla="*/ 4177047 w 4272784"/>
              <a:gd name="connsiteY64" fmla="*/ 3084512 h 6858000"/>
              <a:gd name="connsiteX65" fmla="*/ 4197202 w 4272784"/>
              <a:gd name="connsiteY65" fmla="*/ 3121025 h 6858000"/>
              <a:gd name="connsiteX66" fmla="*/ 4217357 w 4272784"/>
              <a:gd name="connsiteY66" fmla="*/ 3160712 h 6858000"/>
              <a:gd name="connsiteX67" fmla="*/ 4234153 w 4272784"/>
              <a:gd name="connsiteY67" fmla="*/ 3201987 h 6858000"/>
              <a:gd name="connsiteX68" fmla="*/ 4249270 w 4272784"/>
              <a:gd name="connsiteY68" fmla="*/ 3248025 h 6858000"/>
              <a:gd name="connsiteX69" fmla="*/ 4261027 w 4272784"/>
              <a:gd name="connsiteY69" fmla="*/ 3300412 h 6858000"/>
              <a:gd name="connsiteX70" fmla="*/ 4269425 w 4272784"/>
              <a:gd name="connsiteY70" fmla="*/ 3360737 h 6858000"/>
              <a:gd name="connsiteX71" fmla="*/ 4272784 w 4272784"/>
              <a:gd name="connsiteY71" fmla="*/ 3427412 h 6858000"/>
              <a:gd name="connsiteX72" fmla="*/ 4269425 w 4272784"/>
              <a:gd name="connsiteY72" fmla="*/ 3497262 h 6858000"/>
              <a:gd name="connsiteX73" fmla="*/ 4261027 w 4272784"/>
              <a:gd name="connsiteY73" fmla="*/ 3557587 h 6858000"/>
              <a:gd name="connsiteX74" fmla="*/ 4249270 w 4272784"/>
              <a:gd name="connsiteY74" fmla="*/ 3609975 h 6858000"/>
              <a:gd name="connsiteX75" fmla="*/ 4234153 w 4272784"/>
              <a:gd name="connsiteY75" fmla="*/ 3656012 h 6858000"/>
              <a:gd name="connsiteX76" fmla="*/ 4217357 w 4272784"/>
              <a:gd name="connsiteY76" fmla="*/ 3697287 h 6858000"/>
              <a:gd name="connsiteX77" fmla="*/ 4197202 w 4272784"/>
              <a:gd name="connsiteY77" fmla="*/ 3736975 h 6858000"/>
              <a:gd name="connsiteX78" fmla="*/ 4156892 w 4272784"/>
              <a:gd name="connsiteY78" fmla="*/ 3811587 h 6858000"/>
              <a:gd name="connsiteX79" fmla="*/ 4138416 w 4272784"/>
              <a:gd name="connsiteY79" fmla="*/ 3848100 h 6858000"/>
              <a:gd name="connsiteX80" fmla="*/ 4119940 w 4272784"/>
              <a:gd name="connsiteY80" fmla="*/ 3890962 h 6858000"/>
              <a:gd name="connsiteX81" fmla="*/ 4104825 w 4272784"/>
              <a:gd name="connsiteY81" fmla="*/ 3935412 h 6858000"/>
              <a:gd name="connsiteX82" fmla="*/ 4094747 w 4272784"/>
              <a:gd name="connsiteY82" fmla="*/ 3987800 h 6858000"/>
              <a:gd name="connsiteX83" fmla="*/ 4084669 w 4272784"/>
              <a:gd name="connsiteY83" fmla="*/ 4048125 h 6858000"/>
              <a:gd name="connsiteX84" fmla="*/ 4082989 w 4272784"/>
              <a:gd name="connsiteY84" fmla="*/ 4116387 h 6858000"/>
              <a:gd name="connsiteX85" fmla="*/ 4084669 w 4272784"/>
              <a:gd name="connsiteY85" fmla="*/ 4186237 h 6858000"/>
              <a:gd name="connsiteX86" fmla="*/ 4094747 w 4272784"/>
              <a:gd name="connsiteY86" fmla="*/ 4244975 h 6858000"/>
              <a:gd name="connsiteX87" fmla="*/ 4104825 w 4272784"/>
              <a:gd name="connsiteY87" fmla="*/ 4297362 h 6858000"/>
              <a:gd name="connsiteX88" fmla="*/ 4119940 w 4272784"/>
              <a:gd name="connsiteY88" fmla="*/ 4343400 h 6858000"/>
              <a:gd name="connsiteX89" fmla="*/ 4138416 w 4272784"/>
              <a:gd name="connsiteY89" fmla="*/ 4386262 h 6858000"/>
              <a:gd name="connsiteX90" fmla="*/ 4156892 w 4272784"/>
              <a:gd name="connsiteY90" fmla="*/ 4424362 h 6858000"/>
              <a:gd name="connsiteX91" fmla="*/ 4197202 w 4272784"/>
              <a:gd name="connsiteY91" fmla="*/ 4498975 h 6858000"/>
              <a:gd name="connsiteX92" fmla="*/ 4217357 w 4272784"/>
              <a:gd name="connsiteY92" fmla="*/ 4537075 h 6858000"/>
              <a:gd name="connsiteX93" fmla="*/ 4234153 w 4272784"/>
              <a:gd name="connsiteY93" fmla="*/ 4579937 h 6858000"/>
              <a:gd name="connsiteX94" fmla="*/ 4249270 w 4272784"/>
              <a:gd name="connsiteY94" fmla="*/ 4625975 h 6858000"/>
              <a:gd name="connsiteX95" fmla="*/ 4261027 w 4272784"/>
              <a:gd name="connsiteY95" fmla="*/ 4678362 h 6858000"/>
              <a:gd name="connsiteX96" fmla="*/ 4269425 w 4272784"/>
              <a:gd name="connsiteY96" fmla="*/ 4738687 h 6858000"/>
              <a:gd name="connsiteX97" fmla="*/ 4272784 w 4272784"/>
              <a:gd name="connsiteY97" fmla="*/ 4806950 h 6858000"/>
              <a:gd name="connsiteX98" fmla="*/ 4269425 w 4272784"/>
              <a:gd name="connsiteY98" fmla="*/ 4875212 h 6858000"/>
              <a:gd name="connsiteX99" fmla="*/ 4261027 w 4272784"/>
              <a:gd name="connsiteY99" fmla="*/ 4935537 h 6858000"/>
              <a:gd name="connsiteX100" fmla="*/ 4249270 w 4272784"/>
              <a:gd name="connsiteY100" fmla="*/ 4987925 h 6858000"/>
              <a:gd name="connsiteX101" fmla="*/ 4234153 w 4272784"/>
              <a:gd name="connsiteY101" fmla="*/ 5033962 h 6858000"/>
              <a:gd name="connsiteX102" fmla="*/ 4217357 w 4272784"/>
              <a:gd name="connsiteY102" fmla="*/ 5075237 h 6858000"/>
              <a:gd name="connsiteX103" fmla="*/ 4197202 w 4272784"/>
              <a:gd name="connsiteY103" fmla="*/ 5114925 h 6858000"/>
              <a:gd name="connsiteX104" fmla="*/ 4177047 w 4272784"/>
              <a:gd name="connsiteY104" fmla="*/ 5149850 h 6858000"/>
              <a:gd name="connsiteX105" fmla="*/ 4156892 w 4272784"/>
              <a:gd name="connsiteY105" fmla="*/ 5186362 h 6858000"/>
              <a:gd name="connsiteX106" fmla="*/ 4138416 w 4272784"/>
              <a:gd name="connsiteY106" fmla="*/ 5226050 h 6858000"/>
              <a:gd name="connsiteX107" fmla="*/ 4119940 w 4272784"/>
              <a:gd name="connsiteY107" fmla="*/ 5268912 h 6858000"/>
              <a:gd name="connsiteX108" fmla="*/ 4104825 w 4272784"/>
              <a:gd name="connsiteY108" fmla="*/ 5313362 h 6858000"/>
              <a:gd name="connsiteX109" fmla="*/ 4094747 w 4272784"/>
              <a:gd name="connsiteY109" fmla="*/ 5365750 h 6858000"/>
              <a:gd name="connsiteX110" fmla="*/ 4084669 w 4272784"/>
              <a:gd name="connsiteY110" fmla="*/ 5426075 h 6858000"/>
              <a:gd name="connsiteX111" fmla="*/ 4082989 w 4272784"/>
              <a:gd name="connsiteY111" fmla="*/ 5494337 h 6858000"/>
              <a:gd name="connsiteX112" fmla="*/ 4084669 w 4272784"/>
              <a:gd name="connsiteY112" fmla="*/ 5562600 h 6858000"/>
              <a:gd name="connsiteX113" fmla="*/ 4094747 w 4272784"/>
              <a:gd name="connsiteY113" fmla="*/ 5622925 h 6858000"/>
              <a:gd name="connsiteX114" fmla="*/ 4104825 w 4272784"/>
              <a:gd name="connsiteY114" fmla="*/ 5675312 h 6858000"/>
              <a:gd name="connsiteX115" fmla="*/ 4119940 w 4272784"/>
              <a:gd name="connsiteY115" fmla="*/ 5721350 h 6858000"/>
              <a:gd name="connsiteX116" fmla="*/ 4138416 w 4272784"/>
              <a:gd name="connsiteY116" fmla="*/ 5762625 h 6858000"/>
              <a:gd name="connsiteX117" fmla="*/ 4156892 w 4272784"/>
              <a:gd name="connsiteY117" fmla="*/ 5802312 h 6858000"/>
              <a:gd name="connsiteX118" fmla="*/ 4177047 w 4272784"/>
              <a:gd name="connsiteY118" fmla="*/ 5840412 h 6858000"/>
              <a:gd name="connsiteX119" fmla="*/ 4197202 w 4272784"/>
              <a:gd name="connsiteY119" fmla="*/ 5876925 h 6858000"/>
              <a:gd name="connsiteX120" fmla="*/ 4217357 w 4272784"/>
              <a:gd name="connsiteY120" fmla="*/ 5915025 h 6858000"/>
              <a:gd name="connsiteX121" fmla="*/ 4234153 w 4272784"/>
              <a:gd name="connsiteY121" fmla="*/ 5956300 h 6858000"/>
              <a:gd name="connsiteX122" fmla="*/ 4249270 w 4272784"/>
              <a:gd name="connsiteY122" fmla="*/ 6003925 h 6858000"/>
              <a:gd name="connsiteX123" fmla="*/ 4261027 w 4272784"/>
              <a:gd name="connsiteY123" fmla="*/ 6056312 h 6858000"/>
              <a:gd name="connsiteX124" fmla="*/ 4269425 w 4272784"/>
              <a:gd name="connsiteY124" fmla="*/ 6113462 h 6858000"/>
              <a:gd name="connsiteX125" fmla="*/ 4272784 w 4272784"/>
              <a:gd name="connsiteY125" fmla="*/ 6183312 h 6858000"/>
              <a:gd name="connsiteX126" fmla="*/ 4269425 w 4272784"/>
              <a:gd name="connsiteY126" fmla="*/ 6251575 h 6858000"/>
              <a:gd name="connsiteX127" fmla="*/ 4261027 w 4272784"/>
              <a:gd name="connsiteY127" fmla="*/ 6311900 h 6858000"/>
              <a:gd name="connsiteX128" fmla="*/ 4249270 w 4272784"/>
              <a:gd name="connsiteY128" fmla="*/ 6361112 h 6858000"/>
              <a:gd name="connsiteX129" fmla="*/ 4234153 w 4272784"/>
              <a:gd name="connsiteY129" fmla="*/ 6407150 h 6858000"/>
              <a:gd name="connsiteX130" fmla="*/ 4217357 w 4272784"/>
              <a:gd name="connsiteY130" fmla="*/ 6448425 h 6858000"/>
              <a:gd name="connsiteX131" fmla="*/ 4198882 w 4272784"/>
              <a:gd name="connsiteY131" fmla="*/ 6488112 h 6858000"/>
              <a:gd name="connsiteX132" fmla="*/ 4180406 w 4272784"/>
              <a:gd name="connsiteY132" fmla="*/ 6523037 h 6858000"/>
              <a:gd name="connsiteX133" fmla="*/ 4160251 w 4272784"/>
              <a:gd name="connsiteY133" fmla="*/ 6561137 h 6858000"/>
              <a:gd name="connsiteX134" fmla="*/ 4140096 w 4272784"/>
              <a:gd name="connsiteY134" fmla="*/ 6597650 h 6858000"/>
              <a:gd name="connsiteX135" fmla="*/ 4123300 w 4272784"/>
              <a:gd name="connsiteY135" fmla="*/ 6640512 h 6858000"/>
              <a:gd name="connsiteX136" fmla="*/ 4106504 w 4272784"/>
              <a:gd name="connsiteY136" fmla="*/ 6683375 h 6858000"/>
              <a:gd name="connsiteX137" fmla="*/ 4096426 w 4272784"/>
              <a:gd name="connsiteY137" fmla="*/ 6735762 h 6858000"/>
              <a:gd name="connsiteX138" fmla="*/ 4088029 w 4272784"/>
              <a:gd name="connsiteY138" fmla="*/ 6791325 h 6858000"/>
              <a:gd name="connsiteX139" fmla="*/ 4082989 w 4272784"/>
              <a:gd name="connsiteY139" fmla="*/ 6858000 h 6858000"/>
              <a:gd name="connsiteX140" fmla="*/ 0 w 4272784"/>
              <a:gd name="connsiteY14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4272784" h="6858000">
                <a:moveTo>
                  <a:pt x="0" y="0"/>
                </a:moveTo>
                <a:lnTo>
                  <a:pt x="4082989" y="0"/>
                </a:lnTo>
                <a:lnTo>
                  <a:pt x="4088029" y="66675"/>
                </a:lnTo>
                <a:lnTo>
                  <a:pt x="4096426" y="122237"/>
                </a:lnTo>
                <a:lnTo>
                  <a:pt x="4106504" y="174625"/>
                </a:lnTo>
                <a:lnTo>
                  <a:pt x="4123300" y="217487"/>
                </a:lnTo>
                <a:lnTo>
                  <a:pt x="4140096" y="260350"/>
                </a:lnTo>
                <a:lnTo>
                  <a:pt x="4160251" y="296862"/>
                </a:lnTo>
                <a:lnTo>
                  <a:pt x="4180406" y="334962"/>
                </a:lnTo>
                <a:lnTo>
                  <a:pt x="4198882" y="369887"/>
                </a:lnTo>
                <a:lnTo>
                  <a:pt x="4217357" y="409575"/>
                </a:lnTo>
                <a:lnTo>
                  <a:pt x="4234153" y="450850"/>
                </a:lnTo>
                <a:lnTo>
                  <a:pt x="4249270" y="496887"/>
                </a:lnTo>
                <a:lnTo>
                  <a:pt x="4261027" y="546100"/>
                </a:lnTo>
                <a:lnTo>
                  <a:pt x="4269425" y="606425"/>
                </a:lnTo>
                <a:lnTo>
                  <a:pt x="4272784" y="673100"/>
                </a:lnTo>
                <a:lnTo>
                  <a:pt x="4269425" y="744537"/>
                </a:lnTo>
                <a:lnTo>
                  <a:pt x="4261027" y="801687"/>
                </a:lnTo>
                <a:lnTo>
                  <a:pt x="4249270" y="854075"/>
                </a:lnTo>
                <a:lnTo>
                  <a:pt x="4234153" y="901700"/>
                </a:lnTo>
                <a:lnTo>
                  <a:pt x="4217357" y="942975"/>
                </a:lnTo>
                <a:lnTo>
                  <a:pt x="4197202" y="981075"/>
                </a:lnTo>
                <a:lnTo>
                  <a:pt x="4177047" y="1017587"/>
                </a:lnTo>
                <a:lnTo>
                  <a:pt x="4156892" y="1055687"/>
                </a:lnTo>
                <a:lnTo>
                  <a:pt x="4138416" y="1095375"/>
                </a:lnTo>
                <a:lnTo>
                  <a:pt x="4119940" y="1136650"/>
                </a:lnTo>
                <a:lnTo>
                  <a:pt x="4104825" y="1182687"/>
                </a:lnTo>
                <a:lnTo>
                  <a:pt x="4094747" y="1235075"/>
                </a:lnTo>
                <a:lnTo>
                  <a:pt x="4084669" y="1295400"/>
                </a:lnTo>
                <a:lnTo>
                  <a:pt x="4082989" y="1363662"/>
                </a:lnTo>
                <a:lnTo>
                  <a:pt x="4084669" y="1431925"/>
                </a:lnTo>
                <a:lnTo>
                  <a:pt x="4094747" y="1492250"/>
                </a:lnTo>
                <a:lnTo>
                  <a:pt x="4104825" y="1544637"/>
                </a:lnTo>
                <a:lnTo>
                  <a:pt x="4119940" y="1589087"/>
                </a:lnTo>
                <a:lnTo>
                  <a:pt x="4138416" y="1631950"/>
                </a:lnTo>
                <a:lnTo>
                  <a:pt x="4156892" y="1671637"/>
                </a:lnTo>
                <a:lnTo>
                  <a:pt x="4177047" y="1708150"/>
                </a:lnTo>
                <a:lnTo>
                  <a:pt x="4197202" y="1743075"/>
                </a:lnTo>
                <a:lnTo>
                  <a:pt x="4217357" y="1782762"/>
                </a:lnTo>
                <a:lnTo>
                  <a:pt x="4234153" y="1824037"/>
                </a:lnTo>
                <a:lnTo>
                  <a:pt x="4249270" y="1870075"/>
                </a:lnTo>
                <a:lnTo>
                  <a:pt x="4261027" y="1922462"/>
                </a:lnTo>
                <a:lnTo>
                  <a:pt x="4269425" y="1982787"/>
                </a:lnTo>
                <a:lnTo>
                  <a:pt x="4272784" y="2051050"/>
                </a:lnTo>
                <a:lnTo>
                  <a:pt x="4269425" y="2119312"/>
                </a:lnTo>
                <a:lnTo>
                  <a:pt x="4261027" y="2179637"/>
                </a:lnTo>
                <a:lnTo>
                  <a:pt x="4249270" y="2232025"/>
                </a:lnTo>
                <a:lnTo>
                  <a:pt x="4234153" y="2278062"/>
                </a:lnTo>
                <a:lnTo>
                  <a:pt x="4217357" y="2319337"/>
                </a:lnTo>
                <a:lnTo>
                  <a:pt x="4197202" y="2359025"/>
                </a:lnTo>
                <a:lnTo>
                  <a:pt x="4177047" y="2395537"/>
                </a:lnTo>
                <a:lnTo>
                  <a:pt x="4156892" y="2433637"/>
                </a:lnTo>
                <a:lnTo>
                  <a:pt x="4138416" y="2471737"/>
                </a:lnTo>
                <a:lnTo>
                  <a:pt x="4119940" y="2513012"/>
                </a:lnTo>
                <a:lnTo>
                  <a:pt x="4104825" y="2560637"/>
                </a:lnTo>
                <a:lnTo>
                  <a:pt x="4094747" y="2613025"/>
                </a:lnTo>
                <a:lnTo>
                  <a:pt x="4084669" y="2671762"/>
                </a:lnTo>
                <a:lnTo>
                  <a:pt x="4082989" y="2741612"/>
                </a:lnTo>
                <a:lnTo>
                  <a:pt x="4084669" y="2809875"/>
                </a:lnTo>
                <a:lnTo>
                  <a:pt x="4094747" y="2868612"/>
                </a:lnTo>
                <a:lnTo>
                  <a:pt x="4104825" y="2922587"/>
                </a:lnTo>
                <a:lnTo>
                  <a:pt x="4119940" y="2967037"/>
                </a:lnTo>
                <a:lnTo>
                  <a:pt x="4138416" y="3009900"/>
                </a:lnTo>
                <a:lnTo>
                  <a:pt x="4156892" y="3046412"/>
                </a:lnTo>
                <a:lnTo>
                  <a:pt x="4177047" y="3084512"/>
                </a:lnTo>
                <a:lnTo>
                  <a:pt x="4197202" y="3121025"/>
                </a:lnTo>
                <a:lnTo>
                  <a:pt x="4217357" y="3160712"/>
                </a:lnTo>
                <a:lnTo>
                  <a:pt x="4234153" y="3201987"/>
                </a:lnTo>
                <a:lnTo>
                  <a:pt x="4249270" y="3248025"/>
                </a:lnTo>
                <a:lnTo>
                  <a:pt x="4261027" y="3300412"/>
                </a:lnTo>
                <a:lnTo>
                  <a:pt x="4269425" y="3360737"/>
                </a:lnTo>
                <a:lnTo>
                  <a:pt x="4272784" y="3427412"/>
                </a:lnTo>
                <a:lnTo>
                  <a:pt x="4269425" y="3497262"/>
                </a:lnTo>
                <a:lnTo>
                  <a:pt x="4261027" y="3557587"/>
                </a:lnTo>
                <a:lnTo>
                  <a:pt x="4249270" y="3609975"/>
                </a:lnTo>
                <a:lnTo>
                  <a:pt x="4234153" y="3656012"/>
                </a:lnTo>
                <a:lnTo>
                  <a:pt x="4217357" y="3697287"/>
                </a:lnTo>
                <a:lnTo>
                  <a:pt x="4197202" y="3736975"/>
                </a:lnTo>
                <a:lnTo>
                  <a:pt x="4156892" y="3811587"/>
                </a:lnTo>
                <a:lnTo>
                  <a:pt x="4138416" y="3848100"/>
                </a:lnTo>
                <a:lnTo>
                  <a:pt x="4119940" y="3890962"/>
                </a:lnTo>
                <a:lnTo>
                  <a:pt x="4104825" y="3935412"/>
                </a:lnTo>
                <a:lnTo>
                  <a:pt x="4094747" y="3987800"/>
                </a:lnTo>
                <a:lnTo>
                  <a:pt x="4084669" y="4048125"/>
                </a:lnTo>
                <a:lnTo>
                  <a:pt x="4082989" y="4116387"/>
                </a:lnTo>
                <a:lnTo>
                  <a:pt x="4084669" y="4186237"/>
                </a:lnTo>
                <a:lnTo>
                  <a:pt x="4094747" y="4244975"/>
                </a:lnTo>
                <a:lnTo>
                  <a:pt x="4104825" y="4297362"/>
                </a:lnTo>
                <a:lnTo>
                  <a:pt x="4119940" y="4343400"/>
                </a:lnTo>
                <a:lnTo>
                  <a:pt x="4138416" y="4386262"/>
                </a:lnTo>
                <a:lnTo>
                  <a:pt x="4156892" y="4424362"/>
                </a:lnTo>
                <a:lnTo>
                  <a:pt x="4197202" y="4498975"/>
                </a:lnTo>
                <a:lnTo>
                  <a:pt x="4217357" y="4537075"/>
                </a:lnTo>
                <a:lnTo>
                  <a:pt x="4234153" y="4579937"/>
                </a:lnTo>
                <a:lnTo>
                  <a:pt x="4249270" y="4625975"/>
                </a:lnTo>
                <a:lnTo>
                  <a:pt x="4261027" y="4678362"/>
                </a:lnTo>
                <a:lnTo>
                  <a:pt x="4269425" y="4738687"/>
                </a:lnTo>
                <a:lnTo>
                  <a:pt x="4272784" y="4806950"/>
                </a:lnTo>
                <a:lnTo>
                  <a:pt x="4269425" y="4875212"/>
                </a:lnTo>
                <a:lnTo>
                  <a:pt x="4261027" y="4935537"/>
                </a:lnTo>
                <a:lnTo>
                  <a:pt x="4249270" y="4987925"/>
                </a:lnTo>
                <a:lnTo>
                  <a:pt x="4234153" y="5033962"/>
                </a:lnTo>
                <a:lnTo>
                  <a:pt x="4217357" y="5075237"/>
                </a:lnTo>
                <a:lnTo>
                  <a:pt x="4197202" y="5114925"/>
                </a:lnTo>
                <a:lnTo>
                  <a:pt x="4177047" y="5149850"/>
                </a:lnTo>
                <a:lnTo>
                  <a:pt x="4156892" y="5186362"/>
                </a:lnTo>
                <a:lnTo>
                  <a:pt x="4138416" y="5226050"/>
                </a:lnTo>
                <a:lnTo>
                  <a:pt x="4119940" y="5268912"/>
                </a:lnTo>
                <a:lnTo>
                  <a:pt x="4104825" y="5313362"/>
                </a:lnTo>
                <a:lnTo>
                  <a:pt x="4094747" y="5365750"/>
                </a:lnTo>
                <a:lnTo>
                  <a:pt x="4084669" y="5426075"/>
                </a:lnTo>
                <a:lnTo>
                  <a:pt x="4082989" y="5494337"/>
                </a:lnTo>
                <a:lnTo>
                  <a:pt x="4084669" y="5562600"/>
                </a:lnTo>
                <a:lnTo>
                  <a:pt x="4094747" y="5622925"/>
                </a:lnTo>
                <a:lnTo>
                  <a:pt x="4104825" y="5675312"/>
                </a:lnTo>
                <a:lnTo>
                  <a:pt x="4119940" y="5721350"/>
                </a:lnTo>
                <a:lnTo>
                  <a:pt x="4138416" y="5762625"/>
                </a:lnTo>
                <a:lnTo>
                  <a:pt x="4156892" y="5802312"/>
                </a:lnTo>
                <a:lnTo>
                  <a:pt x="4177047" y="5840412"/>
                </a:lnTo>
                <a:lnTo>
                  <a:pt x="4197202" y="5876925"/>
                </a:lnTo>
                <a:lnTo>
                  <a:pt x="4217357" y="5915025"/>
                </a:lnTo>
                <a:lnTo>
                  <a:pt x="4234153" y="5956300"/>
                </a:lnTo>
                <a:lnTo>
                  <a:pt x="4249270" y="6003925"/>
                </a:lnTo>
                <a:lnTo>
                  <a:pt x="4261027" y="6056312"/>
                </a:lnTo>
                <a:lnTo>
                  <a:pt x="4269425" y="6113462"/>
                </a:lnTo>
                <a:lnTo>
                  <a:pt x="4272784" y="6183312"/>
                </a:lnTo>
                <a:lnTo>
                  <a:pt x="4269425" y="6251575"/>
                </a:lnTo>
                <a:lnTo>
                  <a:pt x="4261027" y="6311900"/>
                </a:lnTo>
                <a:lnTo>
                  <a:pt x="4249270" y="6361112"/>
                </a:lnTo>
                <a:lnTo>
                  <a:pt x="4234153" y="6407150"/>
                </a:lnTo>
                <a:lnTo>
                  <a:pt x="4217357" y="6448425"/>
                </a:lnTo>
                <a:lnTo>
                  <a:pt x="4198882" y="6488112"/>
                </a:lnTo>
                <a:lnTo>
                  <a:pt x="4180406" y="6523037"/>
                </a:lnTo>
                <a:lnTo>
                  <a:pt x="4160251" y="6561137"/>
                </a:lnTo>
                <a:lnTo>
                  <a:pt x="4140096" y="6597650"/>
                </a:lnTo>
                <a:lnTo>
                  <a:pt x="4123300" y="6640512"/>
                </a:lnTo>
                <a:lnTo>
                  <a:pt x="4106504" y="6683375"/>
                </a:lnTo>
                <a:lnTo>
                  <a:pt x="4096426" y="6735762"/>
                </a:lnTo>
                <a:lnTo>
                  <a:pt x="4088029" y="6791325"/>
                </a:lnTo>
                <a:lnTo>
                  <a:pt x="4082989" y="6858000"/>
                </a:lnTo>
                <a:lnTo>
                  <a:pt x="0" y="6858000"/>
                </a:lnTo>
                <a:close/>
              </a:path>
            </a:pathLst>
          </a:custGeom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09E572F-9CDC-4214-9D42-FF00176495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17162" cy="6858000"/>
          </a:xfrm>
          <a:custGeom>
            <a:avLst/>
            <a:gdLst>
              <a:gd name="connsiteX0" fmla="*/ 4417162 w 4417162"/>
              <a:gd name="connsiteY0" fmla="*/ 0 h 6858000"/>
              <a:gd name="connsiteX1" fmla="*/ 334174 w 4417162"/>
              <a:gd name="connsiteY1" fmla="*/ 0 h 6858000"/>
              <a:gd name="connsiteX2" fmla="*/ 334173 w 4417162"/>
              <a:gd name="connsiteY2" fmla="*/ 0 h 6858000"/>
              <a:gd name="connsiteX3" fmla="*/ 189795 w 4417162"/>
              <a:gd name="connsiteY3" fmla="*/ 0 h 6858000"/>
              <a:gd name="connsiteX4" fmla="*/ 184756 w 4417162"/>
              <a:gd name="connsiteY4" fmla="*/ 66675 h 6858000"/>
              <a:gd name="connsiteX5" fmla="*/ 176358 w 4417162"/>
              <a:gd name="connsiteY5" fmla="*/ 122237 h 6858000"/>
              <a:gd name="connsiteX6" fmla="*/ 166281 w 4417162"/>
              <a:gd name="connsiteY6" fmla="*/ 174625 h 6858000"/>
              <a:gd name="connsiteX7" fmla="*/ 149485 w 4417162"/>
              <a:gd name="connsiteY7" fmla="*/ 217487 h 6858000"/>
              <a:gd name="connsiteX8" fmla="*/ 132689 w 4417162"/>
              <a:gd name="connsiteY8" fmla="*/ 260350 h 6858000"/>
              <a:gd name="connsiteX9" fmla="*/ 112534 w 4417162"/>
              <a:gd name="connsiteY9" fmla="*/ 296862 h 6858000"/>
              <a:gd name="connsiteX10" fmla="*/ 92379 w 4417162"/>
              <a:gd name="connsiteY10" fmla="*/ 334962 h 6858000"/>
              <a:gd name="connsiteX11" fmla="*/ 73903 w 4417162"/>
              <a:gd name="connsiteY11" fmla="*/ 369887 h 6858000"/>
              <a:gd name="connsiteX12" fmla="*/ 55427 w 4417162"/>
              <a:gd name="connsiteY12" fmla="*/ 409575 h 6858000"/>
              <a:gd name="connsiteX13" fmla="*/ 38632 w 4417162"/>
              <a:gd name="connsiteY13" fmla="*/ 450850 h 6858000"/>
              <a:gd name="connsiteX14" fmla="*/ 23515 w 4417162"/>
              <a:gd name="connsiteY14" fmla="*/ 496887 h 6858000"/>
              <a:gd name="connsiteX15" fmla="*/ 11758 w 4417162"/>
              <a:gd name="connsiteY15" fmla="*/ 546100 h 6858000"/>
              <a:gd name="connsiteX16" fmla="*/ 3359 w 4417162"/>
              <a:gd name="connsiteY16" fmla="*/ 606425 h 6858000"/>
              <a:gd name="connsiteX17" fmla="*/ 0 w 4417162"/>
              <a:gd name="connsiteY17" fmla="*/ 673100 h 6858000"/>
              <a:gd name="connsiteX18" fmla="*/ 3359 w 4417162"/>
              <a:gd name="connsiteY18" fmla="*/ 744537 h 6858000"/>
              <a:gd name="connsiteX19" fmla="*/ 11758 w 4417162"/>
              <a:gd name="connsiteY19" fmla="*/ 801687 h 6858000"/>
              <a:gd name="connsiteX20" fmla="*/ 23515 w 4417162"/>
              <a:gd name="connsiteY20" fmla="*/ 854075 h 6858000"/>
              <a:gd name="connsiteX21" fmla="*/ 38632 w 4417162"/>
              <a:gd name="connsiteY21" fmla="*/ 901700 h 6858000"/>
              <a:gd name="connsiteX22" fmla="*/ 55427 w 4417162"/>
              <a:gd name="connsiteY22" fmla="*/ 942975 h 6858000"/>
              <a:gd name="connsiteX23" fmla="*/ 75583 w 4417162"/>
              <a:gd name="connsiteY23" fmla="*/ 981075 h 6858000"/>
              <a:gd name="connsiteX24" fmla="*/ 95738 w 4417162"/>
              <a:gd name="connsiteY24" fmla="*/ 1017587 h 6858000"/>
              <a:gd name="connsiteX25" fmla="*/ 115893 w 4417162"/>
              <a:gd name="connsiteY25" fmla="*/ 1055687 h 6858000"/>
              <a:gd name="connsiteX26" fmla="*/ 134368 w 4417162"/>
              <a:gd name="connsiteY26" fmla="*/ 1095375 h 6858000"/>
              <a:gd name="connsiteX27" fmla="*/ 152844 w 4417162"/>
              <a:gd name="connsiteY27" fmla="*/ 1136650 h 6858000"/>
              <a:gd name="connsiteX28" fmla="*/ 167960 w 4417162"/>
              <a:gd name="connsiteY28" fmla="*/ 1182687 h 6858000"/>
              <a:gd name="connsiteX29" fmla="*/ 178038 w 4417162"/>
              <a:gd name="connsiteY29" fmla="*/ 1235075 h 6858000"/>
              <a:gd name="connsiteX30" fmla="*/ 188115 w 4417162"/>
              <a:gd name="connsiteY30" fmla="*/ 1295400 h 6858000"/>
              <a:gd name="connsiteX31" fmla="*/ 189795 w 4417162"/>
              <a:gd name="connsiteY31" fmla="*/ 1363662 h 6858000"/>
              <a:gd name="connsiteX32" fmla="*/ 188115 w 4417162"/>
              <a:gd name="connsiteY32" fmla="*/ 1431925 h 6858000"/>
              <a:gd name="connsiteX33" fmla="*/ 178038 w 4417162"/>
              <a:gd name="connsiteY33" fmla="*/ 1492250 h 6858000"/>
              <a:gd name="connsiteX34" fmla="*/ 167960 w 4417162"/>
              <a:gd name="connsiteY34" fmla="*/ 1544637 h 6858000"/>
              <a:gd name="connsiteX35" fmla="*/ 152844 w 4417162"/>
              <a:gd name="connsiteY35" fmla="*/ 1589087 h 6858000"/>
              <a:gd name="connsiteX36" fmla="*/ 134368 w 4417162"/>
              <a:gd name="connsiteY36" fmla="*/ 1631950 h 6858000"/>
              <a:gd name="connsiteX37" fmla="*/ 115893 w 4417162"/>
              <a:gd name="connsiteY37" fmla="*/ 1671637 h 6858000"/>
              <a:gd name="connsiteX38" fmla="*/ 95738 w 4417162"/>
              <a:gd name="connsiteY38" fmla="*/ 1708150 h 6858000"/>
              <a:gd name="connsiteX39" fmla="*/ 75583 w 4417162"/>
              <a:gd name="connsiteY39" fmla="*/ 1743075 h 6858000"/>
              <a:gd name="connsiteX40" fmla="*/ 55427 w 4417162"/>
              <a:gd name="connsiteY40" fmla="*/ 1782762 h 6858000"/>
              <a:gd name="connsiteX41" fmla="*/ 38632 w 4417162"/>
              <a:gd name="connsiteY41" fmla="*/ 1824037 h 6858000"/>
              <a:gd name="connsiteX42" fmla="*/ 23515 w 4417162"/>
              <a:gd name="connsiteY42" fmla="*/ 1870075 h 6858000"/>
              <a:gd name="connsiteX43" fmla="*/ 11758 w 4417162"/>
              <a:gd name="connsiteY43" fmla="*/ 1922462 h 6858000"/>
              <a:gd name="connsiteX44" fmla="*/ 3359 w 4417162"/>
              <a:gd name="connsiteY44" fmla="*/ 1982787 h 6858000"/>
              <a:gd name="connsiteX45" fmla="*/ 0 w 4417162"/>
              <a:gd name="connsiteY45" fmla="*/ 2051050 h 6858000"/>
              <a:gd name="connsiteX46" fmla="*/ 3359 w 4417162"/>
              <a:gd name="connsiteY46" fmla="*/ 2119312 h 6858000"/>
              <a:gd name="connsiteX47" fmla="*/ 11758 w 4417162"/>
              <a:gd name="connsiteY47" fmla="*/ 2179637 h 6858000"/>
              <a:gd name="connsiteX48" fmla="*/ 23515 w 4417162"/>
              <a:gd name="connsiteY48" fmla="*/ 2232025 h 6858000"/>
              <a:gd name="connsiteX49" fmla="*/ 38632 w 4417162"/>
              <a:gd name="connsiteY49" fmla="*/ 2278062 h 6858000"/>
              <a:gd name="connsiteX50" fmla="*/ 55427 w 4417162"/>
              <a:gd name="connsiteY50" fmla="*/ 2319337 h 6858000"/>
              <a:gd name="connsiteX51" fmla="*/ 75583 w 4417162"/>
              <a:gd name="connsiteY51" fmla="*/ 2359025 h 6858000"/>
              <a:gd name="connsiteX52" fmla="*/ 95738 w 4417162"/>
              <a:gd name="connsiteY52" fmla="*/ 2395537 h 6858000"/>
              <a:gd name="connsiteX53" fmla="*/ 115893 w 4417162"/>
              <a:gd name="connsiteY53" fmla="*/ 2433637 h 6858000"/>
              <a:gd name="connsiteX54" fmla="*/ 134368 w 4417162"/>
              <a:gd name="connsiteY54" fmla="*/ 2471737 h 6858000"/>
              <a:gd name="connsiteX55" fmla="*/ 152844 w 4417162"/>
              <a:gd name="connsiteY55" fmla="*/ 2513012 h 6858000"/>
              <a:gd name="connsiteX56" fmla="*/ 167960 w 4417162"/>
              <a:gd name="connsiteY56" fmla="*/ 2560637 h 6858000"/>
              <a:gd name="connsiteX57" fmla="*/ 178038 w 4417162"/>
              <a:gd name="connsiteY57" fmla="*/ 2613025 h 6858000"/>
              <a:gd name="connsiteX58" fmla="*/ 188115 w 4417162"/>
              <a:gd name="connsiteY58" fmla="*/ 2671762 h 6858000"/>
              <a:gd name="connsiteX59" fmla="*/ 189795 w 4417162"/>
              <a:gd name="connsiteY59" fmla="*/ 2741612 h 6858000"/>
              <a:gd name="connsiteX60" fmla="*/ 188115 w 4417162"/>
              <a:gd name="connsiteY60" fmla="*/ 2809875 h 6858000"/>
              <a:gd name="connsiteX61" fmla="*/ 178038 w 4417162"/>
              <a:gd name="connsiteY61" fmla="*/ 2868612 h 6858000"/>
              <a:gd name="connsiteX62" fmla="*/ 167960 w 4417162"/>
              <a:gd name="connsiteY62" fmla="*/ 2922587 h 6858000"/>
              <a:gd name="connsiteX63" fmla="*/ 152844 w 4417162"/>
              <a:gd name="connsiteY63" fmla="*/ 2967037 h 6858000"/>
              <a:gd name="connsiteX64" fmla="*/ 134368 w 4417162"/>
              <a:gd name="connsiteY64" fmla="*/ 3009900 h 6858000"/>
              <a:gd name="connsiteX65" fmla="*/ 115893 w 4417162"/>
              <a:gd name="connsiteY65" fmla="*/ 3046412 h 6858000"/>
              <a:gd name="connsiteX66" fmla="*/ 95738 w 4417162"/>
              <a:gd name="connsiteY66" fmla="*/ 3084512 h 6858000"/>
              <a:gd name="connsiteX67" fmla="*/ 75583 w 4417162"/>
              <a:gd name="connsiteY67" fmla="*/ 3121025 h 6858000"/>
              <a:gd name="connsiteX68" fmla="*/ 55427 w 4417162"/>
              <a:gd name="connsiteY68" fmla="*/ 3160712 h 6858000"/>
              <a:gd name="connsiteX69" fmla="*/ 38632 w 4417162"/>
              <a:gd name="connsiteY69" fmla="*/ 3201987 h 6858000"/>
              <a:gd name="connsiteX70" fmla="*/ 23515 w 4417162"/>
              <a:gd name="connsiteY70" fmla="*/ 3248025 h 6858000"/>
              <a:gd name="connsiteX71" fmla="*/ 11758 w 4417162"/>
              <a:gd name="connsiteY71" fmla="*/ 3300412 h 6858000"/>
              <a:gd name="connsiteX72" fmla="*/ 3359 w 4417162"/>
              <a:gd name="connsiteY72" fmla="*/ 3360737 h 6858000"/>
              <a:gd name="connsiteX73" fmla="*/ 0 w 4417162"/>
              <a:gd name="connsiteY73" fmla="*/ 3427412 h 6858000"/>
              <a:gd name="connsiteX74" fmla="*/ 3359 w 4417162"/>
              <a:gd name="connsiteY74" fmla="*/ 3497262 h 6858000"/>
              <a:gd name="connsiteX75" fmla="*/ 11758 w 4417162"/>
              <a:gd name="connsiteY75" fmla="*/ 3557587 h 6858000"/>
              <a:gd name="connsiteX76" fmla="*/ 23515 w 4417162"/>
              <a:gd name="connsiteY76" fmla="*/ 3609975 h 6858000"/>
              <a:gd name="connsiteX77" fmla="*/ 38632 w 4417162"/>
              <a:gd name="connsiteY77" fmla="*/ 3656012 h 6858000"/>
              <a:gd name="connsiteX78" fmla="*/ 55427 w 4417162"/>
              <a:gd name="connsiteY78" fmla="*/ 3697287 h 6858000"/>
              <a:gd name="connsiteX79" fmla="*/ 75583 w 4417162"/>
              <a:gd name="connsiteY79" fmla="*/ 3736975 h 6858000"/>
              <a:gd name="connsiteX80" fmla="*/ 115893 w 4417162"/>
              <a:gd name="connsiteY80" fmla="*/ 3811587 h 6858000"/>
              <a:gd name="connsiteX81" fmla="*/ 134368 w 4417162"/>
              <a:gd name="connsiteY81" fmla="*/ 3848100 h 6858000"/>
              <a:gd name="connsiteX82" fmla="*/ 152844 w 4417162"/>
              <a:gd name="connsiteY82" fmla="*/ 3890962 h 6858000"/>
              <a:gd name="connsiteX83" fmla="*/ 167960 w 4417162"/>
              <a:gd name="connsiteY83" fmla="*/ 3935412 h 6858000"/>
              <a:gd name="connsiteX84" fmla="*/ 178038 w 4417162"/>
              <a:gd name="connsiteY84" fmla="*/ 3987800 h 6858000"/>
              <a:gd name="connsiteX85" fmla="*/ 188115 w 4417162"/>
              <a:gd name="connsiteY85" fmla="*/ 4048125 h 6858000"/>
              <a:gd name="connsiteX86" fmla="*/ 189795 w 4417162"/>
              <a:gd name="connsiteY86" fmla="*/ 4116387 h 6858000"/>
              <a:gd name="connsiteX87" fmla="*/ 188115 w 4417162"/>
              <a:gd name="connsiteY87" fmla="*/ 4186237 h 6858000"/>
              <a:gd name="connsiteX88" fmla="*/ 178038 w 4417162"/>
              <a:gd name="connsiteY88" fmla="*/ 4244975 h 6858000"/>
              <a:gd name="connsiteX89" fmla="*/ 167960 w 4417162"/>
              <a:gd name="connsiteY89" fmla="*/ 4297362 h 6858000"/>
              <a:gd name="connsiteX90" fmla="*/ 152844 w 4417162"/>
              <a:gd name="connsiteY90" fmla="*/ 4343400 h 6858000"/>
              <a:gd name="connsiteX91" fmla="*/ 134368 w 4417162"/>
              <a:gd name="connsiteY91" fmla="*/ 4386262 h 6858000"/>
              <a:gd name="connsiteX92" fmla="*/ 115893 w 4417162"/>
              <a:gd name="connsiteY92" fmla="*/ 4424362 h 6858000"/>
              <a:gd name="connsiteX93" fmla="*/ 75583 w 4417162"/>
              <a:gd name="connsiteY93" fmla="*/ 4498975 h 6858000"/>
              <a:gd name="connsiteX94" fmla="*/ 55427 w 4417162"/>
              <a:gd name="connsiteY94" fmla="*/ 4537075 h 6858000"/>
              <a:gd name="connsiteX95" fmla="*/ 38632 w 4417162"/>
              <a:gd name="connsiteY95" fmla="*/ 4579937 h 6858000"/>
              <a:gd name="connsiteX96" fmla="*/ 23515 w 4417162"/>
              <a:gd name="connsiteY96" fmla="*/ 4625975 h 6858000"/>
              <a:gd name="connsiteX97" fmla="*/ 11758 w 4417162"/>
              <a:gd name="connsiteY97" fmla="*/ 4678362 h 6858000"/>
              <a:gd name="connsiteX98" fmla="*/ 3359 w 4417162"/>
              <a:gd name="connsiteY98" fmla="*/ 4738687 h 6858000"/>
              <a:gd name="connsiteX99" fmla="*/ 0 w 4417162"/>
              <a:gd name="connsiteY99" fmla="*/ 4806950 h 6858000"/>
              <a:gd name="connsiteX100" fmla="*/ 3359 w 4417162"/>
              <a:gd name="connsiteY100" fmla="*/ 4875212 h 6858000"/>
              <a:gd name="connsiteX101" fmla="*/ 11758 w 4417162"/>
              <a:gd name="connsiteY101" fmla="*/ 4935537 h 6858000"/>
              <a:gd name="connsiteX102" fmla="*/ 23515 w 4417162"/>
              <a:gd name="connsiteY102" fmla="*/ 4987925 h 6858000"/>
              <a:gd name="connsiteX103" fmla="*/ 38632 w 4417162"/>
              <a:gd name="connsiteY103" fmla="*/ 5033962 h 6858000"/>
              <a:gd name="connsiteX104" fmla="*/ 55427 w 4417162"/>
              <a:gd name="connsiteY104" fmla="*/ 5075237 h 6858000"/>
              <a:gd name="connsiteX105" fmla="*/ 75583 w 4417162"/>
              <a:gd name="connsiteY105" fmla="*/ 5114925 h 6858000"/>
              <a:gd name="connsiteX106" fmla="*/ 95738 w 4417162"/>
              <a:gd name="connsiteY106" fmla="*/ 5149850 h 6858000"/>
              <a:gd name="connsiteX107" fmla="*/ 115893 w 4417162"/>
              <a:gd name="connsiteY107" fmla="*/ 5186362 h 6858000"/>
              <a:gd name="connsiteX108" fmla="*/ 134368 w 4417162"/>
              <a:gd name="connsiteY108" fmla="*/ 5226050 h 6858000"/>
              <a:gd name="connsiteX109" fmla="*/ 152844 w 4417162"/>
              <a:gd name="connsiteY109" fmla="*/ 5268912 h 6858000"/>
              <a:gd name="connsiteX110" fmla="*/ 167960 w 4417162"/>
              <a:gd name="connsiteY110" fmla="*/ 5313362 h 6858000"/>
              <a:gd name="connsiteX111" fmla="*/ 178038 w 4417162"/>
              <a:gd name="connsiteY111" fmla="*/ 5365750 h 6858000"/>
              <a:gd name="connsiteX112" fmla="*/ 188115 w 4417162"/>
              <a:gd name="connsiteY112" fmla="*/ 5426075 h 6858000"/>
              <a:gd name="connsiteX113" fmla="*/ 189795 w 4417162"/>
              <a:gd name="connsiteY113" fmla="*/ 5494337 h 6858000"/>
              <a:gd name="connsiteX114" fmla="*/ 188115 w 4417162"/>
              <a:gd name="connsiteY114" fmla="*/ 5562600 h 6858000"/>
              <a:gd name="connsiteX115" fmla="*/ 178038 w 4417162"/>
              <a:gd name="connsiteY115" fmla="*/ 5622925 h 6858000"/>
              <a:gd name="connsiteX116" fmla="*/ 167960 w 4417162"/>
              <a:gd name="connsiteY116" fmla="*/ 5675312 h 6858000"/>
              <a:gd name="connsiteX117" fmla="*/ 152844 w 4417162"/>
              <a:gd name="connsiteY117" fmla="*/ 5721350 h 6858000"/>
              <a:gd name="connsiteX118" fmla="*/ 134368 w 4417162"/>
              <a:gd name="connsiteY118" fmla="*/ 5762625 h 6858000"/>
              <a:gd name="connsiteX119" fmla="*/ 115893 w 4417162"/>
              <a:gd name="connsiteY119" fmla="*/ 5802312 h 6858000"/>
              <a:gd name="connsiteX120" fmla="*/ 95738 w 4417162"/>
              <a:gd name="connsiteY120" fmla="*/ 5840412 h 6858000"/>
              <a:gd name="connsiteX121" fmla="*/ 75583 w 4417162"/>
              <a:gd name="connsiteY121" fmla="*/ 5876925 h 6858000"/>
              <a:gd name="connsiteX122" fmla="*/ 55427 w 4417162"/>
              <a:gd name="connsiteY122" fmla="*/ 5915025 h 6858000"/>
              <a:gd name="connsiteX123" fmla="*/ 38632 w 4417162"/>
              <a:gd name="connsiteY123" fmla="*/ 5956300 h 6858000"/>
              <a:gd name="connsiteX124" fmla="*/ 23515 w 4417162"/>
              <a:gd name="connsiteY124" fmla="*/ 6003925 h 6858000"/>
              <a:gd name="connsiteX125" fmla="*/ 11758 w 4417162"/>
              <a:gd name="connsiteY125" fmla="*/ 6056312 h 6858000"/>
              <a:gd name="connsiteX126" fmla="*/ 3359 w 4417162"/>
              <a:gd name="connsiteY126" fmla="*/ 6113462 h 6858000"/>
              <a:gd name="connsiteX127" fmla="*/ 0 w 4417162"/>
              <a:gd name="connsiteY127" fmla="*/ 6183312 h 6858000"/>
              <a:gd name="connsiteX128" fmla="*/ 3359 w 4417162"/>
              <a:gd name="connsiteY128" fmla="*/ 6251575 h 6858000"/>
              <a:gd name="connsiteX129" fmla="*/ 11758 w 4417162"/>
              <a:gd name="connsiteY129" fmla="*/ 6311900 h 6858000"/>
              <a:gd name="connsiteX130" fmla="*/ 23515 w 4417162"/>
              <a:gd name="connsiteY130" fmla="*/ 6361112 h 6858000"/>
              <a:gd name="connsiteX131" fmla="*/ 38632 w 4417162"/>
              <a:gd name="connsiteY131" fmla="*/ 6407150 h 6858000"/>
              <a:gd name="connsiteX132" fmla="*/ 55427 w 4417162"/>
              <a:gd name="connsiteY132" fmla="*/ 6448425 h 6858000"/>
              <a:gd name="connsiteX133" fmla="*/ 73903 w 4417162"/>
              <a:gd name="connsiteY133" fmla="*/ 6488112 h 6858000"/>
              <a:gd name="connsiteX134" fmla="*/ 92379 w 4417162"/>
              <a:gd name="connsiteY134" fmla="*/ 6523037 h 6858000"/>
              <a:gd name="connsiteX135" fmla="*/ 112534 w 4417162"/>
              <a:gd name="connsiteY135" fmla="*/ 6561137 h 6858000"/>
              <a:gd name="connsiteX136" fmla="*/ 132689 w 4417162"/>
              <a:gd name="connsiteY136" fmla="*/ 6597650 h 6858000"/>
              <a:gd name="connsiteX137" fmla="*/ 149485 w 4417162"/>
              <a:gd name="connsiteY137" fmla="*/ 6640512 h 6858000"/>
              <a:gd name="connsiteX138" fmla="*/ 166281 w 4417162"/>
              <a:gd name="connsiteY138" fmla="*/ 6683375 h 6858000"/>
              <a:gd name="connsiteX139" fmla="*/ 176358 w 4417162"/>
              <a:gd name="connsiteY139" fmla="*/ 6735762 h 6858000"/>
              <a:gd name="connsiteX140" fmla="*/ 184756 w 4417162"/>
              <a:gd name="connsiteY140" fmla="*/ 6791325 h 6858000"/>
              <a:gd name="connsiteX141" fmla="*/ 189795 w 4417162"/>
              <a:gd name="connsiteY141" fmla="*/ 6858000 h 6858000"/>
              <a:gd name="connsiteX142" fmla="*/ 334173 w 4417162"/>
              <a:gd name="connsiteY142" fmla="*/ 6858000 h 6858000"/>
              <a:gd name="connsiteX143" fmla="*/ 334174 w 4417162"/>
              <a:gd name="connsiteY143" fmla="*/ 6858000 h 6858000"/>
              <a:gd name="connsiteX144" fmla="*/ 4417162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4417162" y="0"/>
                </a:moveTo>
                <a:lnTo>
                  <a:pt x="334174" y="0"/>
                </a:lnTo>
                <a:lnTo>
                  <a:pt x="334173" y="0"/>
                </a:lnTo>
                <a:lnTo>
                  <a:pt x="189795" y="0"/>
                </a:lnTo>
                <a:lnTo>
                  <a:pt x="184756" y="66675"/>
                </a:lnTo>
                <a:lnTo>
                  <a:pt x="176358" y="122237"/>
                </a:lnTo>
                <a:lnTo>
                  <a:pt x="166281" y="174625"/>
                </a:lnTo>
                <a:lnTo>
                  <a:pt x="149485" y="217487"/>
                </a:lnTo>
                <a:lnTo>
                  <a:pt x="132689" y="260350"/>
                </a:lnTo>
                <a:lnTo>
                  <a:pt x="112534" y="296862"/>
                </a:lnTo>
                <a:lnTo>
                  <a:pt x="92379" y="334962"/>
                </a:lnTo>
                <a:lnTo>
                  <a:pt x="73903" y="369887"/>
                </a:lnTo>
                <a:lnTo>
                  <a:pt x="55427" y="409575"/>
                </a:lnTo>
                <a:lnTo>
                  <a:pt x="38632" y="450850"/>
                </a:lnTo>
                <a:lnTo>
                  <a:pt x="23515" y="496887"/>
                </a:lnTo>
                <a:lnTo>
                  <a:pt x="11758" y="546100"/>
                </a:lnTo>
                <a:lnTo>
                  <a:pt x="3359" y="606425"/>
                </a:lnTo>
                <a:lnTo>
                  <a:pt x="0" y="673100"/>
                </a:lnTo>
                <a:lnTo>
                  <a:pt x="3359" y="744537"/>
                </a:lnTo>
                <a:lnTo>
                  <a:pt x="11758" y="801687"/>
                </a:lnTo>
                <a:lnTo>
                  <a:pt x="23515" y="854075"/>
                </a:lnTo>
                <a:lnTo>
                  <a:pt x="38632" y="901700"/>
                </a:lnTo>
                <a:lnTo>
                  <a:pt x="55427" y="942975"/>
                </a:lnTo>
                <a:lnTo>
                  <a:pt x="75583" y="981075"/>
                </a:lnTo>
                <a:lnTo>
                  <a:pt x="95738" y="1017587"/>
                </a:lnTo>
                <a:lnTo>
                  <a:pt x="115893" y="1055687"/>
                </a:lnTo>
                <a:lnTo>
                  <a:pt x="134368" y="1095375"/>
                </a:lnTo>
                <a:lnTo>
                  <a:pt x="152844" y="1136650"/>
                </a:lnTo>
                <a:lnTo>
                  <a:pt x="167960" y="1182687"/>
                </a:lnTo>
                <a:lnTo>
                  <a:pt x="178038" y="1235075"/>
                </a:lnTo>
                <a:lnTo>
                  <a:pt x="188115" y="1295400"/>
                </a:lnTo>
                <a:lnTo>
                  <a:pt x="189795" y="1363662"/>
                </a:lnTo>
                <a:lnTo>
                  <a:pt x="188115" y="1431925"/>
                </a:lnTo>
                <a:lnTo>
                  <a:pt x="178038" y="1492250"/>
                </a:lnTo>
                <a:lnTo>
                  <a:pt x="167960" y="1544637"/>
                </a:lnTo>
                <a:lnTo>
                  <a:pt x="152844" y="1589087"/>
                </a:lnTo>
                <a:lnTo>
                  <a:pt x="134368" y="1631950"/>
                </a:lnTo>
                <a:lnTo>
                  <a:pt x="115893" y="1671637"/>
                </a:lnTo>
                <a:lnTo>
                  <a:pt x="95738" y="1708150"/>
                </a:lnTo>
                <a:lnTo>
                  <a:pt x="75583" y="1743075"/>
                </a:lnTo>
                <a:lnTo>
                  <a:pt x="55427" y="1782762"/>
                </a:lnTo>
                <a:lnTo>
                  <a:pt x="38632" y="1824037"/>
                </a:lnTo>
                <a:lnTo>
                  <a:pt x="23515" y="1870075"/>
                </a:lnTo>
                <a:lnTo>
                  <a:pt x="11758" y="1922462"/>
                </a:lnTo>
                <a:lnTo>
                  <a:pt x="3359" y="1982787"/>
                </a:lnTo>
                <a:lnTo>
                  <a:pt x="0" y="2051050"/>
                </a:lnTo>
                <a:lnTo>
                  <a:pt x="3359" y="2119312"/>
                </a:lnTo>
                <a:lnTo>
                  <a:pt x="11758" y="2179637"/>
                </a:lnTo>
                <a:lnTo>
                  <a:pt x="23515" y="2232025"/>
                </a:lnTo>
                <a:lnTo>
                  <a:pt x="38632" y="2278062"/>
                </a:lnTo>
                <a:lnTo>
                  <a:pt x="55427" y="2319337"/>
                </a:lnTo>
                <a:lnTo>
                  <a:pt x="75583" y="2359025"/>
                </a:lnTo>
                <a:lnTo>
                  <a:pt x="95738" y="2395537"/>
                </a:lnTo>
                <a:lnTo>
                  <a:pt x="115893" y="2433637"/>
                </a:lnTo>
                <a:lnTo>
                  <a:pt x="134368" y="2471737"/>
                </a:lnTo>
                <a:lnTo>
                  <a:pt x="152844" y="2513012"/>
                </a:lnTo>
                <a:lnTo>
                  <a:pt x="167960" y="2560637"/>
                </a:lnTo>
                <a:lnTo>
                  <a:pt x="178038" y="2613025"/>
                </a:lnTo>
                <a:lnTo>
                  <a:pt x="188115" y="2671762"/>
                </a:lnTo>
                <a:lnTo>
                  <a:pt x="189795" y="2741612"/>
                </a:lnTo>
                <a:lnTo>
                  <a:pt x="188115" y="2809875"/>
                </a:lnTo>
                <a:lnTo>
                  <a:pt x="178038" y="2868612"/>
                </a:lnTo>
                <a:lnTo>
                  <a:pt x="167960" y="2922587"/>
                </a:lnTo>
                <a:lnTo>
                  <a:pt x="152844" y="2967037"/>
                </a:lnTo>
                <a:lnTo>
                  <a:pt x="134368" y="3009900"/>
                </a:lnTo>
                <a:lnTo>
                  <a:pt x="115893" y="3046412"/>
                </a:lnTo>
                <a:lnTo>
                  <a:pt x="95738" y="3084512"/>
                </a:lnTo>
                <a:lnTo>
                  <a:pt x="75583" y="3121025"/>
                </a:lnTo>
                <a:lnTo>
                  <a:pt x="55427" y="3160712"/>
                </a:lnTo>
                <a:lnTo>
                  <a:pt x="38632" y="3201987"/>
                </a:lnTo>
                <a:lnTo>
                  <a:pt x="23515" y="3248025"/>
                </a:lnTo>
                <a:lnTo>
                  <a:pt x="11758" y="3300412"/>
                </a:lnTo>
                <a:lnTo>
                  <a:pt x="3359" y="3360737"/>
                </a:lnTo>
                <a:lnTo>
                  <a:pt x="0" y="3427412"/>
                </a:lnTo>
                <a:lnTo>
                  <a:pt x="3359" y="3497262"/>
                </a:lnTo>
                <a:lnTo>
                  <a:pt x="11758" y="3557587"/>
                </a:lnTo>
                <a:lnTo>
                  <a:pt x="23515" y="3609975"/>
                </a:lnTo>
                <a:lnTo>
                  <a:pt x="38632" y="3656012"/>
                </a:lnTo>
                <a:lnTo>
                  <a:pt x="55427" y="3697287"/>
                </a:lnTo>
                <a:lnTo>
                  <a:pt x="75583" y="3736975"/>
                </a:lnTo>
                <a:lnTo>
                  <a:pt x="115893" y="3811587"/>
                </a:lnTo>
                <a:lnTo>
                  <a:pt x="134368" y="3848100"/>
                </a:lnTo>
                <a:lnTo>
                  <a:pt x="152844" y="3890962"/>
                </a:lnTo>
                <a:lnTo>
                  <a:pt x="167960" y="3935412"/>
                </a:lnTo>
                <a:lnTo>
                  <a:pt x="178038" y="3987800"/>
                </a:lnTo>
                <a:lnTo>
                  <a:pt x="188115" y="4048125"/>
                </a:lnTo>
                <a:lnTo>
                  <a:pt x="189795" y="4116387"/>
                </a:lnTo>
                <a:lnTo>
                  <a:pt x="188115" y="4186237"/>
                </a:lnTo>
                <a:lnTo>
                  <a:pt x="178038" y="4244975"/>
                </a:lnTo>
                <a:lnTo>
                  <a:pt x="167960" y="4297362"/>
                </a:lnTo>
                <a:lnTo>
                  <a:pt x="152844" y="4343400"/>
                </a:lnTo>
                <a:lnTo>
                  <a:pt x="134368" y="4386262"/>
                </a:lnTo>
                <a:lnTo>
                  <a:pt x="115893" y="4424362"/>
                </a:lnTo>
                <a:lnTo>
                  <a:pt x="75583" y="4498975"/>
                </a:lnTo>
                <a:lnTo>
                  <a:pt x="55427" y="4537075"/>
                </a:lnTo>
                <a:lnTo>
                  <a:pt x="38632" y="4579937"/>
                </a:lnTo>
                <a:lnTo>
                  <a:pt x="23515" y="4625975"/>
                </a:lnTo>
                <a:lnTo>
                  <a:pt x="11758" y="4678362"/>
                </a:lnTo>
                <a:lnTo>
                  <a:pt x="3359" y="4738687"/>
                </a:lnTo>
                <a:lnTo>
                  <a:pt x="0" y="4806950"/>
                </a:lnTo>
                <a:lnTo>
                  <a:pt x="3359" y="4875212"/>
                </a:lnTo>
                <a:lnTo>
                  <a:pt x="11758" y="4935537"/>
                </a:lnTo>
                <a:lnTo>
                  <a:pt x="23515" y="4987925"/>
                </a:lnTo>
                <a:lnTo>
                  <a:pt x="38632" y="5033962"/>
                </a:lnTo>
                <a:lnTo>
                  <a:pt x="55427" y="5075237"/>
                </a:lnTo>
                <a:lnTo>
                  <a:pt x="75583" y="5114925"/>
                </a:lnTo>
                <a:lnTo>
                  <a:pt x="95738" y="5149850"/>
                </a:lnTo>
                <a:lnTo>
                  <a:pt x="115893" y="5186362"/>
                </a:lnTo>
                <a:lnTo>
                  <a:pt x="134368" y="5226050"/>
                </a:lnTo>
                <a:lnTo>
                  <a:pt x="152844" y="5268912"/>
                </a:lnTo>
                <a:lnTo>
                  <a:pt x="167960" y="5313362"/>
                </a:lnTo>
                <a:lnTo>
                  <a:pt x="178038" y="5365750"/>
                </a:lnTo>
                <a:lnTo>
                  <a:pt x="188115" y="5426075"/>
                </a:lnTo>
                <a:lnTo>
                  <a:pt x="189795" y="5494337"/>
                </a:lnTo>
                <a:lnTo>
                  <a:pt x="188115" y="5562600"/>
                </a:lnTo>
                <a:lnTo>
                  <a:pt x="178038" y="5622925"/>
                </a:lnTo>
                <a:lnTo>
                  <a:pt x="167960" y="5675312"/>
                </a:lnTo>
                <a:lnTo>
                  <a:pt x="152844" y="5721350"/>
                </a:lnTo>
                <a:lnTo>
                  <a:pt x="134368" y="5762625"/>
                </a:lnTo>
                <a:lnTo>
                  <a:pt x="115893" y="5802312"/>
                </a:lnTo>
                <a:lnTo>
                  <a:pt x="95738" y="5840412"/>
                </a:lnTo>
                <a:lnTo>
                  <a:pt x="75583" y="5876925"/>
                </a:lnTo>
                <a:lnTo>
                  <a:pt x="55427" y="5915025"/>
                </a:lnTo>
                <a:lnTo>
                  <a:pt x="38632" y="5956300"/>
                </a:lnTo>
                <a:lnTo>
                  <a:pt x="23515" y="6003925"/>
                </a:lnTo>
                <a:lnTo>
                  <a:pt x="11758" y="6056312"/>
                </a:lnTo>
                <a:lnTo>
                  <a:pt x="3359" y="6113462"/>
                </a:lnTo>
                <a:lnTo>
                  <a:pt x="0" y="6183312"/>
                </a:lnTo>
                <a:lnTo>
                  <a:pt x="3359" y="6251575"/>
                </a:lnTo>
                <a:lnTo>
                  <a:pt x="11758" y="6311900"/>
                </a:lnTo>
                <a:lnTo>
                  <a:pt x="23515" y="6361112"/>
                </a:lnTo>
                <a:lnTo>
                  <a:pt x="38632" y="6407150"/>
                </a:lnTo>
                <a:lnTo>
                  <a:pt x="55427" y="6448425"/>
                </a:lnTo>
                <a:lnTo>
                  <a:pt x="73903" y="6488112"/>
                </a:lnTo>
                <a:lnTo>
                  <a:pt x="92379" y="6523037"/>
                </a:lnTo>
                <a:lnTo>
                  <a:pt x="112534" y="6561137"/>
                </a:lnTo>
                <a:lnTo>
                  <a:pt x="132689" y="6597650"/>
                </a:lnTo>
                <a:lnTo>
                  <a:pt x="149485" y="6640512"/>
                </a:lnTo>
                <a:lnTo>
                  <a:pt x="166281" y="6683375"/>
                </a:lnTo>
                <a:lnTo>
                  <a:pt x="176358" y="6735762"/>
                </a:lnTo>
                <a:lnTo>
                  <a:pt x="184756" y="6791325"/>
                </a:lnTo>
                <a:lnTo>
                  <a:pt x="189795" y="6858000"/>
                </a:lnTo>
                <a:lnTo>
                  <a:pt x="334173" y="6858000"/>
                </a:lnTo>
                <a:lnTo>
                  <a:pt x="334174" y="6858000"/>
                </a:lnTo>
                <a:lnTo>
                  <a:pt x="4417162" y="6858000"/>
                </a:lnTo>
                <a:close/>
              </a:path>
            </a:pathLst>
          </a:cu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4B5B06-7020-4BCD-B0F0-246DC26C9D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723406"/>
            <a:ext cx="3234018" cy="38267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FINK (1986) Crisis Management Warnings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B4FA601-9451-44D4-BD76-DEF4E6AA63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16251" y="731304"/>
            <a:ext cx="6631341" cy="5395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02951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1825AC39-5F85-4CAA-8A81-A1287086B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5DA4D23-37FC-4B90-8188-F0377C5F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417162" cy="6858000"/>
          </a:xfrm>
          <a:custGeom>
            <a:avLst/>
            <a:gdLst>
              <a:gd name="connsiteX0" fmla="*/ 0 w 4417162"/>
              <a:gd name="connsiteY0" fmla="*/ 0 h 6858000"/>
              <a:gd name="connsiteX1" fmla="*/ 144378 w 4417162"/>
              <a:gd name="connsiteY1" fmla="*/ 0 h 6858000"/>
              <a:gd name="connsiteX2" fmla="*/ 2310062 w 4417162"/>
              <a:gd name="connsiteY2" fmla="*/ 0 h 6858000"/>
              <a:gd name="connsiteX3" fmla="*/ 4227367 w 4417162"/>
              <a:gd name="connsiteY3" fmla="*/ 0 h 6858000"/>
              <a:gd name="connsiteX4" fmla="*/ 4232407 w 4417162"/>
              <a:gd name="connsiteY4" fmla="*/ 66675 h 6858000"/>
              <a:gd name="connsiteX5" fmla="*/ 4240804 w 4417162"/>
              <a:gd name="connsiteY5" fmla="*/ 122237 h 6858000"/>
              <a:gd name="connsiteX6" fmla="*/ 4250882 w 4417162"/>
              <a:gd name="connsiteY6" fmla="*/ 174625 h 6858000"/>
              <a:gd name="connsiteX7" fmla="*/ 4267678 w 4417162"/>
              <a:gd name="connsiteY7" fmla="*/ 217487 h 6858000"/>
              <a:gd name="connsiteX8" fmla="*/ 4284474 w 4417162"/>
              <a:gd name="connsiteY8" fmla="*/ 260350 h 6858000"/>
              <a:gd name="connsiteX9" fmla="*/ 4304629 w 4417162"/>
              <a:gd name="connsiteY9" fmla="*/ 296862 h 6858000"/>
              <a:gd name="connsiteX10" fmla="*/ 4324784 w 4417162"/>
              <a:gd name="connsiteY10" fmla="*/ 334962 h 6858000"/>
              <a:gd name="connsiteX11" fmla="*/ 4343260 w 4417162"/>
              <a:gd name="connsiteY11" fmla="*/ 369887 h 6858000"/>
              <a:gd name="connsiteX12" fmla="*/ 4361735 w 4417162"/>
              <a:gd name="connsiteY12" fmla="*/ 409575 h 6858000"/>
              <a:gd name="connsiteX13" fmla="*/ 4378531 w 4417162"/>
              <a:gd name="connsiteY13" fmla="*/ 450850 h 6858000"/>
              <a:gd name="connsiteX14" fmla="*/ 4393648 w 4417162"/>
              <a:gd name="connsiteY14" fmla="*/ 496887 h 6858000"/>
              <a:gd name="connsiteX15" fmla="*/ 4405405 w 4417162"/>
              <a:gd name="connsiteY15" fmla="*/ 546100 h 6858000"/>
              <a:gd name="connsiteX16" fmla="*/ 4413803 w 4417162"/>
              <a:gd name="connsiteY16" fmla="*/ 606425 h 6858000"/>
              <a:gd name="connsiteX17" fmla="*/ 4417162 w 4417162"/>
              <a:gd name="connsiteY17" fmla="*/ 673100 h 6858000"/>
              <a:gd name="connsiteX18" fmla="*/ 4413803 w 4417162"/>
              <a:gd name="connsiteY18" fmla="*/ 744537 h 6858000"/>
              <a:gd name="connsiteX19" fmla="*/ 4405405 w 4417162"/>
              <a:gd name="connsiteY19" fmla="*/ 801687 h 6858000"/>
              <a:gd name="connsiteX20" fmla="*/ 4393648 w 4417162"/>
              <a:gd name="connsiteY20" fmla="*/ 854075 h 6858000"/>
              <a:gd name="connsiteX21" fmla="*/ 4378531 w 4417162"/>
              <a:gd name="connsiteY21" fmla="*/ 901700 h 6858000"/>
              <a:gd name="connsiteX22" fmla="*/ 4361735 w 4417162"/>
              <a:gd name="connsiteY22" fmla="*/ 942975 h 6858000"/>
              <a:gd name="connsiteX23" fmla="*/ 4341580 w 4417162"/>
              <a:gd name="connsiteY23" fmla="*/ 981075 h 6858000"/>
              <a:gd name="connsiteX24" fmla="*/ 4321425 w 4417162"/>
              <a:gd name="connsiteY24" fmla="*/ 1017587 h 6858000"/>
              <a:gd name="connsiteX25" fmla="*/ 4301270 w 4417162"/>
              <a:gd name="connsiteY25" fmla="*/ 1055687 h 6858000"/>
              <a:gd name="connsiteX26" fmla="*/ 4282794 w 4417162"/>
              <a:gd name="connsiteY26" fmla="*/ 1095375 h 6858000"/>
              <a:gd name="connsiteX27" fmla="*/ 4264318 w 4417162"/>
              <a:gd name="connsiteY27" fmla="*/ 1136650 h 6858000"/>
              <a:gd name="connsiteX28" fmla="*/ 4249203 w 4417162"/>
              <a:gd name="connsiteY28" fmla="*/ 1182687 h 6858000"/>
              <a:gd name="connsiteX29" fmla="*/ 4239125 w 4417162"/>
              <a:gd name="connsiteY29" fmla="*/ 1235075 h 6858000"/>
              <a:gd name="connsiteX30" fmla="*/ 4229047 w 4417162"/>
              <a:gd name="connsiteY30" fmla="*/ 1295400 h 6858000"/>
              <a:gd name="connsiteX31" fmla="*/ 4227367 w 4417162"/>
              <a:gd name="connsiteY31" fmla="*/ 1363662 h 6858000"/>
              <a:gd name="connsiteX32" fmla="*/ 4229047 w 4417162"/>
              <a:gd name="connsiteY32" fmla="*/ 1431925 h 6858000"/>
              <a:gd name="connsiteX33" fmla="*/ 4239125 w 4417162"/>
              <a:gd name="connsiteY33" fmla="*/ 1492250 h 6858000"/>
              <a:gd name="connsiteX34" fmla="*/ 4249203 w 4417162"/>
              <a:gd name="connsiteY34" fmla="*/ 1544637 h 6858000"/>
              <a:gd name="connsiteX35" fmla="*/ 4264318 w 4417162"/>
              <a:gd name="connsiteY35" fmla="*/ 1589087 h 6858000"/>
              <a:gd name="connsiteX36" fmla="*/ 4282794 w 4417162"/>
              <a:gd name="connsiteY36" fmla="*/ 1631950 h 6858000"/>
              <a:gd name="connsiteX37" fmla="*/ 4301270 w 4417162"/>
              <a:gd name="connsiteY37" fmla="*/ 1671637 h 6858000"/>
              <a:gd name="connsiteX38" fmla="*/ 4321425 w 4417162"/>
              <a:gd name="connsiteY38" fmla="*/ 1708150 h 6858000"/>
              <a:gd name="connsiteX39" fmla="*/ 4341580 w 4417162"/>
              <a:gd name="connsiteY39" fmla="*/ 1743075 h 6858000"/>
              <a:gd name="connsiteX40" fmla="*/ 4361735 w 4417162"/>
              <a:gd name="connsiteY40" fmla="*/ 1782762 h 6858000"/>
              <a:gd name="connsiteX41" fmla="*/ 4378531 w 4417162"/>
              <a:gd name="connsiteY41" fmla="*/ 1824037 h 6858000"/>
              <a:gd name="connsiteX42" fmla="*/ 4393648 w 4417162"/>
              <a:gd name="connsiteY42" fmla="*/ 1870075 h 6858000"/>
              <a:gd name="connsiteX43" fmla="*/ 4405405 w 4417162"/>
              <a:gd name="connsiteY43" fmla="*/ 1922462 h 6858000"/>
              <a:gd name="connsiteX44" fmla="*/ 4413803 w 4417162"/>
              <a:gd name="connsiteY44" fmla="*/ 1982787 h 6858000"/>
              <a:gd name="connsiteX45" fmla="*/ 4417162 w 4417162"/>
              <a:gd name="connsiteY45" fmla="*/ 2051050 h 6858000"/>
              <a:gd name="connsiteX46" fmla="*/ 4413803 w 4417162"/>
              <a:gd name="connsiteY46" fmla="*/ 2119312 h 6858000"/>
              <a:gd name="connsiteX47" fmla="*/ 4405405 w 4417162"/>
              <a:gd name="connsiteY47" fmla="*/ 2179637 h 6858000"/>
              <a:gd name="connsiteX48" fmla="*/ 4393648 w 4417162"/>
              <a:gd name="connsiteY48" fmla="*/ 2232025 h 6858000"/>
              <a:gd name="connsiteX49" fmla="*/ 4378531 w 4417162"/>
              <a:gd name="connsiteY49" fmla="*/ 2278062 h 6858000"/>
              <a:gd name="connsiteX50" fmla="*/ 4361735 w 4417162"/>
              <a:gd name="connsiteY50" fmla="*/ 2319337 h 6858000"/>
              <a:gd name="connsiteX51" fmla="*/ 4341580 w 4417162"/>
              <a:gd name="connsiteY51" fmla="*/ 2359025 h 6858000"/>
              <a:gd name="connsiteX52" fmla="*/ 4321425 w 4417162"/>
              <a:gd name="connsiteY52" fmla="*/ 2395537 h 6858000"/>
              <a:gd name="connsiteX53" fmla="*/ 4301270 w 4417162"/>
              <a:gd name="connsiteY53" fmla="*/ 2433637 h 6858000"/>
              <a:gd name="connsiteX54" fmla="*/ 4282794 w 4417162"/>
              <a:gd name="connsiteY54" fmla="*/ 2471737 h 6858000"/>
              <a:gd name="connsiteX55" fmla="*/ 4264318 w 4417162"/>
              <a:gd name="connsiteY55" fmla="*/ 2513012 h 6858000"/>
              <a:gd name="connsiteX56" fmla="*/ 4249203 w 4417162"/>
              <a:gd name="connsiteY56" fmla="*/ 2560637 h 6858000"/>
              <a:gd name="connsiteX57" fmla="*/ 4239125 w 4417162"/>
              <a:gd name="connsiteY57" fmla="*/ 2613025 h 6858000"/>
              <a:gd name="connsiteX58" fmla="*/ 4229047 w 4417162"/>
              <a:gd name="connsiteY58" fmla="*/ 2671762 h 6858000"/>
              <a:gd name="connsiteX59" fmla="*/ 4227367 w 4417162"/>
              <a:gd name="connsiteY59" fmla="*/ 2741612 h 6858000"/>
              <a:gd name="connsiteX60" fmla="*/ 4229047 w 4417162"/>
              <a:gd name="connsiteY60" fmla="*/ 2809875 h 6858000"/>
              <a:gd name="connsiteX61" fmla="*/ 4239125 w 4417162"/>
              <a:gd name="connsiteY61" fmla="*/ 2868612 h 6858000"/>
              <a:gd name="connsiteX62" fmla="*/ 4249203 w 4417162"/>
              <a:gd name="connsiteY62" fmla="*/ 2922587 h 6858000"/>
              <a:gd name="connsiteX63" fmla="*/ 4264318 w 4417162"/>
              <a:gd name="connsiteY63" fmla="*/ 2967037 h 6858000"/>
              <a:gd name="connsiteX64" fmla="*/ 4282794 w 4417162"/>
              <a:gd name="connsiteY64" fmla="*/ 3009900 h 6858000"/>
              <a:gd name="connsiteX65" fmla="*/ 4301270 w 4417162"/>
              <a:gd name="connsiteY65" fmla="*/ 3046412 h 6858000"/>
              <a:gd name="connsiteX66" fmla="*/ 4321425 w 4417162"/>
              <a:gd name="connsiteY66" fmla="*/ 3084512 h 6858000"/>
              <a:gd name="connsiteX67" fmla="*/ 4341580 w 4417162"/>
              <a:gd name="connsiteY67" fmla="*/ 3121025 h 6858000"/>
              <a:gd name="connsiteX68" fmla="*/ 4361735 w 4417162"/>
              <a:gd name="connsiteY68" fmla="*/ 3160712 h 6858000"/>
              <a:gd name="connsiteX69" fmla="*/ 4378531 w 4417162"/>
              <a:gd name="connsiteY69" fmla="*/ 3201987 h 6858000"/>
              <a:gd name="connsiteX70" fmla="*/ 4393648 w 4417162"/>
              <a:gd name="connsiteY70" fmla="*/ 3248025 h 6858000"/>
              <a:gd name="connsiteX71" fmla="*/ 4405405 w 4417162"/>
              <a:gd name="connsiteY71" fmla="*/ 3300412 h 6858000"/>
              <a:gd name="connsiteX72" fmla="*/ 4413803 w 4417162"/>
              <a:gd name="connsiteY72" fmla="*/ 3360737 h 6858000"/>
              <a:gd name="connsiteX73" fmla="*/ 4417162 w 4417162"/>
              <a:gd name="connsiteY73" fmla="*/ 3427412 h 6858000"/>
              <a:gd name="connsiteX74" fmla="*/ 4413803 w 4417162"/>
              <a:gd name="connsiteY74" fmla="*/ 3497262 h 6858000"/>
              <a:gd name="connsiteX75" fmla="*/ 4405405 w 4417162"/>
              <a:gd name="connsiteY75" fmla="*/ 3557587 h 6858000"/>
              <a:gd name="connsiteX76" fmla="*/ 4393648 w 4417162"/>
              <a:gd name="connsiteY76" fmla="*/ 3609975 h 6858000"/>
              <a:gd name="connsiteX77" fmla="*/ 4378531 w 4417162"/>
              <a:gd name="connsiteY77" fmla="*/ 3656012 h 6858000"/>
              <a:gd name="connsiteX78" fmla="*/ 4361735 w 4417162"/>
              <a:gd name="connsiteY78" fmla="*/ 3697287 h 6858000"/>
              <a:gd name="connsiteX79" fmla="*/ 4341580 w 4417162"/>
              <a:gd name="connsiteY79" fmla="*/ 3736975 h 6858000"/>
              <a:gd name="connsiteX80" fmla="*/ 4301270 w 4417162"/>
              <a:gd name="connsiteY80" fmla="*/ 3811587 h 6858000"/>
              <a:gd name="connsiteX81" fmla="*/ 4282794 w 4417162"/>
              <a:gd name="connsiteY81" fmla="*/ 3848100 h 6858000"/>
              <a:gd name="connsiteX82" fmla="*/ 4264318 w 4417162"/>
              <a:gd name="connsiteY82" fmla="*/ 3890962 h 6858000"/>
              <a:gd name="connsiteX83" fmla="*/ 4249203 w 4417162"/>
              <a:gd name="connsiteY83" fmla="*/ 3935412 h 6858000"/>
              <a:gd name="connsiteX84" fmla="*/ 4239125 w 4417162"/>
              <a:gd name="connsiteY84" fmla="*/ 3987800 h 6858000"/>
              <a:gd name="connsiteX85" fmla="*/ 4229047 w 4417162"/>
              <a:gd name="connsiteY85" fmla="*/ 4048125 h 6858000"/>
              <a:gd name="connsiteX86" fmla="*/ 4227367 w 4417162"/>
              <a:gd name="connsiteY86" fmla="*/ 4116387 h 6858000"/>
              <a:gd name="connsiteX87" fmla="*/ 4229047 w 4417162"/>
              <a:gd name="connsiteY87" fmla="*/ 4186237 h 6858000"/>
              <a:gd name="connsiteX88" fmla="*/ 4239125 w 4417162"/>
              <a:gd name="connsiteY88" fmla="*/ 4244975 h 6858000"/>
              <a:gd name="connsiteX89" fmla="*/ 4249203 w 4417162"/>
              <a:gd name="connsiteY89" fmla="*/ 4297362 h 6858000"/>
              <a:gd name="connsiteX90" fmla="*/ 4264318 w 4417162"/>
              <a:gd name="connsiteY90" fmla="*/ 4343400 h 6858000"/>
              <a:gd name="connsiteX91" fmla="*/ 4282794 w 4417162"/>
              <a:gd name="connsiteY91" fmla="*/ 4386262 h 6858000"/>
              <a:gd name="connsiteX92" fmla="*/ 4301270 w 4417162"/>
              <a:gd name="connsiteY92" fmla="*/ 4424362 h 6858000"/>
              <a:gd name="connsiteX93" fmla="*/ 4341580 w 4417162"/>
              <a:gd name="connsiteY93" fmla="*/ 4498975 h 6858000"/>
              <a:gd name="connsiteX94" fmla="*/ 4361735 w 4417162"/>
              <a:gd name="connsiteY94" fmla="*/ 4537075 h 6858000"/>
              <a:gd name="connsiteX95" fmla="*/ 4378531 w 4417162"/>
              <a:gd name="connsiteY95" fmla="*/ 4579937 h 6858000"/>
              <a:gd name="connsiteX96" fmla="*/ 4393648 w 4417162"/>
              <a:gd name="connsiteY96" fmla="*/ 4625975 h 6858000"/>
              <a:gd name="connsiteX97" fmla="*/ 4405405 w 4417162"/>
              <a:gd name="connsiteY97" fmla="*/ 4678362 h 6858000"/>
              <a:gd name="connsiteX98" fmla="*/ 4413803 w 4417162"/>
              <a:gd name="connsiteY98" fmla="*/ 4738687 h 6858000"/>
              <a:gd name="connsiteX99" fmla="*/ 4417162 w 4417162"/>
              <a:gd name="connsiteY99" fmla="*/ 4806950 h 6858000"/>
              <a:gd name="connsiteX100" fmla="*/ 4413803 w 4417162"/>
              <a:gd name="connsiteY100" fmla="*/ 4875212 h 6858000"/>
              <a:gd name="connsiteX101" fmla="*/ 4405405 w 4417162"/>
              <a:gd name="connsiteY101" fmla="*/ 4935537 h 6858000"/>
              <a:gd name="connsiteX102" fmla="*/ 4393648 w 4417162"/>
              <a:gd name="connsiteY102" fmla="*/ 4987925 h 6858000"/>
              <a:gd name="connsiteX103" fmla="*/ 4378531 w 4417162"/>
              <a:gd name="connsiteY103" fmla="*/ 5033962 h 6858000"/>
              <a:gd name="connsiteX104" fmla="*/ 4361735 w 4417162"/>
              <a:gd name="connsiteY104" fmla="*/ 5075237 h 6858000"/>
              <a:gd name="connsiteX105" fmla="*/ 4341580 w 4417162"/>
              <a:gd name="connsiteY105" fmla="*/ 5114925 h 6858000"/>
              <a:gd name="connsiteX106" fmla="*/ 4321425 w 4417162"/>
              <a:gd name="connsiteY106" fmla="*/ 5149850 h 6858000"/>
              <a:gd name="connsiteX107" fmla="*/ 4301270 w 4417162"/>
              <a:gd name="connsiteY107" fmla="*/ 5186362 h 6858000"/>
              <a:gd name="connsiteX108" fmla="*/ 4282794 w 4417162"/>
              <a:gd name="connsiteY108" fmla="*/ 5226050 h 6858000"/>
              <a:gd name="connsiteX109" fmla="*/ 4264318 w 4417162"/>
              <a:gd name="connsiteY109" fmla="*/ 5268912 h 6858000"/>
              <a:gd name="connsiteX110" fmla="*/ 4249203 w 4417162"/>
              <a:gd name="connsiteY110" fmla="*/ 5313362 h 6858000"/>
              <a:gd name="connsiteX111" fmla="*/ 4239125 w 4417162"/>
              <a:gd name="connsiteY111" fmla="*/ 5365750 h 6858000"/>
              <a:gd name="connsiteX112" fmla="*/ 4229047 w 4417162"/>
              <a:gd name="connsiteY112" fmla="*/ 5426075 h 6858000"/>
              <a:gd name="connsiteX113" fmla="*/ 4227367 w 4417162"/>
              <a:gd name="connsiteY113" fmla="*/ 5494337 h 6858000"/>
              <a:gd name="connsiteX114" fmla="*/ 4229047 w 4417162"/>
              <a:gd name="connsiteY114" fmla="*/ 5562600 h 6858000"/>
              <a:gd name="connsiteX115" fmla="*/ 4239125 w 4417162"/>
              <a:gd name="connsiteY115" fmla="*/ 5622925 h 6858000"/>
              <a:gd name="connsiteX116" fmla="*/ 4249203 w 4417162"/>
              <a:gd name="connsiteY116" fmla="*/ 5675312 h 6858000"/>
              <a:gd name="connsiteX117" fmla="*/ 4264318 w 4417162"/>
              <a:gd name="connsiteY117" fmla="*/ 5721350 h 6858000"/>
              <a:gd name="connsiteX118" fmla="*/ 4282794 w 4417162"/>
              <a:gd name="connsiteY118" fmla="*/ 5762625 h 6858000"/>
              <a:gd name="connsiteX119" fmla="*/ 4301270 w 4417162"/>
              <a:gd name="connsiteY119" fmla="*/ 5802312 h 6858000"/>
              <a:gd name="connsiteX120" fmla="*/ 4321425 w 4417162"/>
              <a:gd name="connsiteY120" fmla="*/ 5840412 h 6858000"/>
              <a:gd name="connsiteX121" fmla="*/ 4341580 w 4417162"/>
              <a:gd name="connsiteY121" fmla="*/ 5876925 h 6858000"/>
              <a:gd name="connsiteX122" fmla="*/ 4361735 w 4417162"/>
              <a:gd name="connsiteY122" fmla="*/ 5915025 h 6858000"/>
              <a:gd name="connsiteX123" fmla="*/ 4378531 w 4417162"/>
              <a:gd name="connsiteY123" fmla="*/ 5956300 h 6858000"/>
              <a:gd name="connsiteX124" fmla="*/ 4393648 w 4417162"/>
              <a:gd name="connsiteY124" fmla="*/ 6003925 h 6858000"/>
              <a:gd name="connsiteX125" fmla="*/ 4405405 w 4417162"/>
              <a:gd name="connsiteY125" fmla="*/ 6056312 h 6858000"/>
              <a:gd name="connsiteX126" fmla="*/ 4413803 w 4417162"/>
              <a:gd name="connsiteY126" fmla="*/ 6113462 h 6858000"/>
              <a:gd name="connsiteX127" fmla="*/ 4417162 w 4417162"/>
              <a:gd name="connsiteY127" fmla="*/ 6183312 h 6858000"/>
              <a:gd name="connsiteX128" fmla="*/ 4413803 w 4417162"/>
              <a:gd name="connsiteY128" fmla="*/ 6251575 h 6858000"/>
              <a:gd name="connsiteX129" fmla="*/ 4405405 w 4417162"/>
              <a:gd name="connsiteY129" fmla="*/ 6311900 h 6858000"/>
              <a:gd name="connsiteX130" fmla="*/ 4393648 w 4417162"/>
              <a:gd name="connsiteY130" fmla="*/ 6361112 h 6858000"/>
              <a:gd name="connsiteX131" fmla="*/ 4378531 w 4417162"/>
              <a:gd name="connsiteY131" fmla="*/ 6407150 h 6858000"/>
              <a:gd name="connsiteX132" fmla="*/ 4361735 w 4417162"/>
              <a:gd name="connsiteY132" fmla="*/ 6448425 h 6858000"/>
              <a:gd name="connsiteX133" fmla="*/ 4343260 w 4417162"/>
              <a:gd name="connsiteY133" fmla="*/ 6488112 h 6858000"/>
              <a:gd name="connsiteX134" fmla="*/ 4324784 w 4417162"/>
              <a:gd name="connsiteY134" fmla="*/ 6523037 h 6858000"/>
              <a:gd name="connsiteX135" fmla="*/ 4304629 w 4417162"/>
              <a:gd name="connsiteY135" fmla="*/ 6561137 h 6858000"/>
              <a:gd name="connsiteX136" fmla="*/ 4284474 w 4417162"/>
              <a:gd name="connsiteY136" fmla="*/ 6597650 h 6858000"/>
              <a:gd name="connsiteX137" fmla="*/ 4267678 w 4417162"/>
              <a:gd name="connsiteY137" fmla="*/ 6640512 h 6858000"/>
              <a:gd name="connsiteX138" fmla="*/ 4250882 w 4417162"/>
              <a:gd name="connsiteY138" fmla="*/ 6683375 h 6858000"/>
              <a:gd name="connsiteX139" fmla="*/ 4240804 w 4417162"/>
              <a:gd name="connsiteY139" fmla="*/ 6735762 h 6858000"/>
              <a:gd name="connsiteX140" fmla="*/ 4232407 w 4417162"/>
              <a:gd name="connsiteY140" fmla="*/ 6791325 h 6858000"/>
              <a:gd name="connsiteX141" fmla="*/ 4227367 w 4417162"/>
              <a:gd name="connsiteY141" fmla="*/ 6858000 h 6858000"/>
              <a:gd name="connsiteX142" fmla="*/ 2310062 w 4417162"/>
              <a:gd name="connsiteY142" fmla="*/ 6858000 h 6858000"/>
              <a:gd name="connsiteX143" fmla="*/ 144378 w 4417162"/>
              <a:gd name="connsiteY143" fmla="*/ 6858000 h 6858000"/>
              <a:gd name="connsiteX144" fmla="*/ 0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0" y="0"/>
                </a:moveTo>
                <a:lnTo>
                  <a:pt x="144378" y="0"/>
                </a:lnTo>
                <a:lnTo>
                  <a:pt x="2310062" y="0"/>
                </a:lnTo>
                <a:lnTo>
                  <a:pt x="4227367" y="0"/>
                </a:lnTo>
                <a:lnTo>
                  <a:pt x="4232407" y="66675"/>
                </a:lnTo>
                <a:lnTo>
                  <a:pt x="4240804" y="122237"/>
                </a:lnTo>
                <a:lnTo>
                  <a:pt x="4250882" y="174625"/>
                </a:lnTo>
                <a:lnTo>
                  <a:pt x="4267678" y="217487"/>
                </a:lnTo>
                <a:lnTo>
                  <a:pt x="4284474" y="260350"/>
                </a:lnTo>
                <a:lnTo>
                  <a:pt x="4304629" y="296862"/>
                </a:lnTo>
                <a:lnTo>
                  <a:pt x="4324784" y="334962"/>
                </a:lnTo>
                <a:lnTo>
                  <a:pt x="4343260" y="369887"/>
                </a:lnTo>
                <a:lnTo>
                  <a:pt x="4361735" y="409575"/>
                </a:lnTo>
                <a:lnTo>
                  <a:pt x="4378531" y="450850"/>
                </a:lnTo>
                <a:lnTo>
                  <a:pt x="4393648" y="496887"/>
                </a:lnTo>
                <a:lnTo>
                  <a:pt x="4405405" y="546100"/>
                </a:lnTo>
                <a:lnTo>
                  <a:pt x="4413803" y="606425"/>
                </a:lnTo>
                <a:lnTo>
                  <a:pt x="4417162" y="673100"/>
                </a:lnTo>
                <a:lnTo>
                  <a:pt x="4413803" y="744537"/>
                </a:lnTo>
                <a:lnTo>
                  <a:pt x="4405405" y="801687"/>
                </a:lnTo>
                <a:lnTo>
                  <a:pt x="4393648" y="854075"/>
                </a:lnTo>
                <a:lnTo>
                  <a:pt x="4378531" y="901700"/>
                </a:lnTo>
                <a:lnTo>
                  <a:pt x="4361735" y="942975"/>
                </a:lnTo>
                <a:lnTo>
                  <a:pt x="4341580" y="981075"/>
                </a:lnTo>
                <a:lnTo>
                  <a:pt x="4321425" y="1017587"/>
                </a:lnTo>
                <a:lnTo>
                  <a:pt x="4301270" y="1055687"/>
                </a:lnTo>
                <a:lnTo>
                  <a:pt x="4282794" y="1095375"/>
                </a:lnTo>
                <a:lnTo>
                  <a:pt x="4264318" y="1136650"/>
                </a:lnTo>
                <a:lnTo>
                  <a:pt x="4249203" y="1182687"/>
                </a:lnTo>
                <a:lnTo>
                  <a:pt x="4239125" y="1235075"/>
                </a:lnTo>
                <a:lnTo>
                  <a:pt x="4229047" y="1295400"/>
                </a:lnTo>
                <a:lnTo>
                  <a:pt x="4227367" y="1363662"/>
                </a:lnTo>
                <a:lnTo>
                  <a:pt x="4229047" y="1431925"/>
                </a:lnTo>
                <a:lnTo>
                  <a:pt x="4239125" y="1492250"/>
                </a:lnTo>
                <a:lnTo>
                  <a:pt x="4249203" y="1544637"/>
                </a:lnTo>
                <a:lnTo>
                  <a:pt x="4264318" y="1589087"/>
                </a:lnTo>
                <a:lnTo>
                  <a:pt x="4282794" y="1631950"/>
                </a:lnTo>
                <a:lnTo>
                  <a:pt x="4301270" y="1671637"/>
                </a:lnTo>
                <a:lnTo>
                  <a:pt x="4321425" y="1708150"/>
                </a:lnTo>
                <a:lnTo>
                  <a:pt x="4341580" y="1743075"/>
                </a:lnTo>
                <a:lnTo>
                  <a:pt x="4361735" y="1782762"/>
                </a:lnTo>
                <a:lnTo>
                  <a:pt x="4378531" y="1824037"/>
                </a:lnTo>
                <a:lnTo>
                  <a:pt x="4393648" y="1870075"/>
                </a:lnTo>
                <a:lnTo>
                  <a:pt x="4405405" y="1922462"/>
                </a:lnTo>
                <a:lnTo>
                  <a:pt x="4413803" y="1982787"/>
                </a:lnTo>
                <a:lnTo>
                  <a:pt x="4417162" y="2051050"/>
                </a:lnTo>
                <a:lnTo>
                  <a:pt x="4413803" y="2119312"/>
                </a:lnTo>
                <a:lnTo>
                  <a:pt x="4405405" y="2179637"/>
                </a:lnTo>
                <a:lnTo>
                  <a:pt x="4393648" y="2232025"/>
                </a:lnTo>
                <a:lnTo>
                  <a:pt x="4378531" y="2278062"/>
                </a:lnTo>
                <a:lnTo>
                  <a:pt x="4361735" y="2319337"/>
                </a:lnTo>
                <a:lnTo>
                  <a:pt x="4341580" y="2359025"/>
                </a:lnTo>
                <a:lnTo>
                  <a:pt x="4321425" y="2395537"/>
                </a:lnTo>
                <a:lnTo>
                  <a:pt x="4301270" y="2433637"/>
                </a:lnTo>
                <a:lnTo>
                  <a:pt x="4282794" y="2471737"/>
                </a:lnTo>
                <a:lnTo>
                  <a:pt x="4264318" y="2513012"/>
                </a:lnTo>
                <a:lnTo>
                  <a:pt x="4249203" y="2560637"/>
                </a:lnTo>
                <a:lnTo>
                  <a:pt x="4239125" y="2613025"/>
                </a:lnTo>
                <a:lnTo>
                  <a:pt x="4229047" y="2671762"/>
                </a:lnTo>
                <a:lnTo>
                  <a:pt x="4227367" y="2741612"/>
                </a:lnTo>
                <a:lnTo>
                  <a:pt x="4229047" y="2809875"/>
                </a:lnTo>
                <a:lnTo>
                  <a:pt x="4239125" y="2868612"/>
                </a:lnTo>
                <a:lnTo>
                  <a:pt x="4249203" y="2922587"/>
                </a:lnTo>
                <a:lnTo>
                  <a:pt x="4264318" y="2967037"/>
                </a:lnTo>
                <a:lnTo>
                  <a:pt x="4282794" y="3009900"/>
                </a:lnTo>
                <a:lnTo>
                  <a:pt x="4301270" y="3046412"/>
                </a:lnTo>
                <a:lnTo>
                  <a:pt x="4321425" y="3084512"/>
                </a:lnTo>
                <a:lnTo>
                  <a:pt x="4341580" y="3121025"/>
                </a:lnTo>
                <a:lnTo>
                  <a:pt x="4361735" y="3160712"/>
                </a:lnTo>
                <a:lnTo>
                  <a:pt x="4378531" y="3201987"/>
                </a:lnTo>
                <a:lnTo>
                  <a:pt x="4393648" y="3248025"/>
                </a:lnTo>
                <a:lnTo>
                  <a:pt x="4405405" y="3300412"/>
                </a:lnTo>
                <a:lnTo>
                  <a:pt x="4413803" y="3360737"/>
                </a:lnTo>
                <a:lnTo>
                  <a:pt x="4417162" y="3427412"/>
                </a:lnTo>
                <a:lnTo>
                  <a:pt x="4413803" y="3497262"/>
                </a:lnTo>
                <a:lnTo>
                  <a:pt x="4405405" y="3557587"/>
                </a:lnTo>
                <a:lnTo>
                  <a:pt x="4393648" y="3609975"/>
                </a:lnTo>
                <a:lnTo>
                  <a:pt x="4378531" y="3656012"/>
                </a:lnTo>
                <a:lnTo>
                  <a:pt x="4361735" y="3697287"/>
                </a:lnTo>
                <a:lnTo>
                  <a:pt x="4341580" y="3736975"/>
                </a:lnTo>
                <a:lnTo>
                  <a:pt x="4301270" y="3811587"/>
                </a:lnTo>
                <a:lnTo>
                  <a:pt x="4282794" y="3848100"/>
                </a:lnTo>
                <a:lnTo>
                  <a:pt x="4264318" y="3890962"/>
                </a:lnTo>
                <a:lnTo>
                  <a:pt x="4249203" y="3935412"/>
                </a:lnTo>
                <a:lnTo>
                  <a:pt x="4239125" y="3987800"/>
                </a:lnTo>
                <a:lnTo>
                  <a:pt x="4229047" y="4048125"/>
                </a:lnTo>
                <a:lnTo>
                  <a:pt x="4227367" y="4116387"/>
                </a:lnTo>
                <a:lnTo>
                  <a:pt x="4229047" y="4186237"/>
                </a:lnTo>
                <a:lnTo>
                  <a:pt x="4239125" y="4244975"/>
                </a:lnTo>
                <a:lnTo>
                  <a:pt x="4249203" y="4297362"/>
                </a:lnTo>
                <a:lnTo>
                  <a:pt x="4264318" y="4343400"/>
                </a:lnTo>
                <a:lnTo>
                  <a:pt x="4282794" y="4386262"/>
                </a:lnTo>
                <a:lnTo>
                  <a:pt x="4301270" y="4424362"/>
                </a:lnTo>
                <a:lnTo>
                  <a:pt x="4341580" y="4498975"/>
                </a:lnTo>
                <a:lnTo>
                  <a:pt x="4361735" y="4537075"/>
                </a:lnTo>
                <a:lnTo>
                  <a:pt x="4378531" y="4579937"/>
                </a:lnTo>
                <a:lnTo>
                  <a:pt x="4393648" y="4625975"/>
                </a:lnTo>
                <a:lnTo>
                  <a:pt x="4405405" y="4678362"/>
                </a:lnTo>
                <a:lnTo>
                  <a:pt x="4413803" y="4738687"/>
                </a:lnTo>
                <a:lnTo>
                  <a:pt x="4417162" y="4806950"/>
                </a:lnTo>
                <a:lnTo>
                  <a:pt x="4413803" y="4875212"/>
                </a:lnTo>
                <a:lnTo>
                  <a:pt x="4405405" y="4935537"/>
                </a:lnTo>
                <a:lnTo>
                  <a:pt x="4393648" y="4987925"/>
                </a:lnTo>
                <a:lnTo>
                  <a:pt x="4378531" y="5033962"/>
                </a:lnTo>
                <a:lnTo>
                  <a:pt x="4361735" y="5075237"/>
                </a:lnTo>
                <a:lnTo>
                  <a:pt x="4341580" y="5114925"/>
                </a:lnTo>
                <a:lnTo>
                  <a:pt x="4321425" y="5149850"/>
                </a:lnTo>
                <a:lnTo>
                  <a:pt x="4301270" y="5186362"/>
                </a:lnTo>
                <a:lnTo>
                  <a:pt x="4282794" y="5226050"/>
                </a:lnTo>
                <a:lnTo>
                  <a:pt x="4264318" y="5268912"/>
                </a:lnTo>
                <a:lnTo>
                  <a:pt x="4249203" y="5313362"/>
                </a:lnTo>
                <a:lnTo>
                  <a:pt x="4239125" y="5365750"/>
                </a:lnTo>
                <a:lnTo>
                  <a:pt x="4229047" y="5426075"/>
                </a:lnTo>
                <a:lnTo>
                  <a:pt x="4227367" y="5494337"/>
                </a:lnTo>
                <a:lnTo>
                  <a:pt x="4229047" y="5562600"/>
                </a:lnTo>
                <a:lnTo>
                  <a:pt x="4239125" y="5622925"/>
                </a:lnTo>
                <a:lnTo>
                  <a:pt x="4249203" y="5675312"/>
                </a:lnTo>
                <a:lnTo>
                  <a:pt x="4264318" y="5721350"/>
                </a:lnTo>
                <a:lnTo>
                  <a:pt x="4282794" y="5762625"/>
                </a:lnTo>
                <a:lnTo>
                  <a:pt x="4301270" y="5802312"/>
                </a:lnTo>
                <a:lnTo>
                  <a:pt x="4321425" y="5840412"/>
                </a:lnTo>
                <a:lnTo>
                  <a:pt x="4341580" y="5876925"/>
                </a:lnTo>
                <a:lnTo>
                  <a:pt x="4361735" y="5915025"/>
                </a:lnTo>
                <a:lnTo>
                  <a:pt x="4378531" y="5956300"/>
                </a:lnTo>
                <a:lnTo>
                  <a:pt x="4393648" y="6003925"/>
                </a:lnTo>
                <a:lnTo>
                  <a:pt x="4405405" y="6056312"/>
                </a:lnTo>
                <a:lnTo>
                  <a:pt x="4413803" y="6113462"/>
                </a:lnTo>
                <a:lnTo>
                  <a:pt x="4417162" y="6183312"/>
                </a:lnTo>
                <a:lnTo>
                  <a:pt x="4413803" y="6251575"/>
                </a:lnTo>
                <a:lnTo>
                  <a:pt x="4405405" y="6311900"/>
                </a:lnTo>
                <a:lnTo>
                  <a:pt x="4393648" y="6361112"/>
                </a:lnTo>
                <a:lnTo>
                  <a:pt x="4378531" y="6407150"/>
                </a:lnTo>
                <a:lnTo>
                  <a:pt x="4361735" y="6448425"/>
                </a:lnTo>
                <a:lnTo>
                  <a:pt x="4343260" y="6488112"/>
                </a:lnTo>
                <a:lnTo>
                  <a:pt x="4324784" y="6523037"/>
                </a:lnTo>
                <a:lnTo>
                  <a:pt x="4304629" y="6561137"/>
                </a:lnTo>
                <a:lnTo>
                  <a:pt x="4284474" y="6597650"/>
                </a:lnTo>
                <a:lnTo>
                  <a:pt x="4267678" y="6640512"/>
                </a:lnTo>
                <a:lnTo>
                  <a:pt x="4250882" y="6683375"/>
                </a:lnTo>
                <a:lnTo>
                  <a:pt x="4240804" y="6735762"/>
                </a:lnTo>
                <a:lnTo>
                  <a:pt x="4232407" y="6791325"/>
                </a:lnTo>
                <a:lnTo>
                  <a:pt x="4227367" y="6858000"/>
                </a:lnTo>
                <a:lnTo>
                  <a:pt x="2310062" y="6858000"/>
                </a:lnTo>
                <a:lnTo>
                  <a:pt x="14437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26" name="Freeform: Shape 25">
            <a:extLst>
              <a:ext uri="{FF2B5EF4-FFF2-40B4-BE49-F238E27FC236}">
                <a16:creationId xmlns:a16="http://schemas.microsoft.com/office/drawing/2014/main" id="{A7A4B465-FBCC-4CD4-89A1-82992A7B4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272784" cy="6858000"/>
          </a:xfrm>
          <a:custGeom>
            <a:avLst/>
            <a:gdLst>
              <a:gd name="connsiteX0" fmla="*/ 0 w 4272784"/>
              <a:gd name="connsiteY0" fmla="*/ 0 h 6858000"/>
              <a:gd name="connsiteX1" fmla="*/ 4082989 w 4272784"/>
              <a:gd name="connsiteY1" fmla="*/ 0 h 6858000"/>
              <a:gd name="connsiteX2" fmla="*/ 4088029 w 4272784"/>
              <a:gd name="connsiteY2" fmla="*/ 66675 h 6858000"/>
              <a:gd name="connsiteX3" fmla="*/ 4096426 w 4272784"/>
              <a:gd name="connsiteY3" fmla="*/ 122237 h 6858000"/>
              <a:gd name="connsiteX4" fmla="*/ 4106504 w 4272784"/>
              <a:gd name="connsiteY4" fmla="*/ 174625 h 6858000"/>
              <a:gd name="connsiteX5" fmla="*/ 4123300 w 4272784"/>
              <a:gd name="connsiteY5" fmla="*/ 217487 h 6858000"/>
              <a:gd name="connsiteX6" fmla="*/ 4140096 w 4272784"/>
              <a:gd name="connsiteY6" fmla="*/ 260350 h 6858000"/>
              <a:gd name="connsiteX7" fmla="*/ 4160251 w 4272784"/>
              <a:gd name="connsiteY7" fmla="*/ 296862 h 6858000"/>
              <a:gd name="connsiteX8" fmla="*/ 4180406 w 4272784"/>
              <a:gd name="connsiteY8" fmla="*/ 334962 h 6858000"/>
              <a:gd name="connsiteX9" fmla="*/ 4198882 w 4272784"/>
              <a:gd name="connsiteY9" fmla="*/ 369887 h 6858000"/>
              <a:gd name="connsiteX10" fmla="*/ 4217357 w 4272784"/>
              <a:gd name="connsiteY10" fmla="*/ 409575 h 6858000"/>
              <a:gd name="connsiteX11" fmla="*/ 4234153 w 4272784"/>
              <a:gd name="connsiteY11" fmla="*/ 450850 h 6858000"/>
              <a:gd name="connsiteX12" fmla="*/ 4249270 w 4272784"/>
              <a:gd name="connsiteY12" fmla="*/ 496887 h 6858000"/>
              <a:gd name="connsiteX13" fmla="*/ 4261027 w 4272784"/>
              <a:gd name="connsiteY13" fmla="*/ 546100 h 6858000"/>
              <a:gd name="connsiteX14" fmla="*/ 4269425 w 4272784"/>
              <a:gd name="connsiteY14" fmla="*/ 606425 h 6858000"/>
              <a:gd name="connsiteX15" fmla="*/ 4272784 w 4272784"/>
              <a:gd name="connsiteY15" fmla="*/ 673100 h 6858000"/>
              <a:gd name="connsiteX16" fmla="*/ 4269425 w 4272784"/>
              <a:gd name="connsiteY16" fmla="*/ 744537 h 6858000"/>
              <a:gd name="connsiteX17" fmla="*/ 4261027 w 4272784"/>
              <a:gd name="connsiteY17" fmla="*/ 801687 h 6858000"/>
              <a:gd name="connsiteX18" fmla="*/ 4249270 w 4272784"/>
              <a:gd name="connsiteY18" fmla="*/ 854075 h 6858000"/>
              <a:gd name="connsiteX19" fmla="*/ 4234153 w 4272784"/>
              <a:gd name="connsiteY19" fmla="*/ 901700 h 6858000"/>
              <a:gd name="connsiteX20" fmla="*/ 4217357 w 4272784"/>
              <a:gd name="connsiteY20" fmla="*/ 942975 h 6858000"/>
              <a:gd name="connsiteX21" fmla="*/ 4197202 w 4272784"/>
              <a:gd name="connsiteY21" fmla="*/ 981075 h 6858000"/>
              <a:gd name="connsiteX22" fmla="*/ 4177047 w 4272784"/>
              <a:gd name="connsiteY22" fmla="*/ 1017587 h 6858000"/>
              <a:gd name="connsiteX23" fmla="*/ 4156892 w 4272784"/>
              <a:gd name="connsiteY23" fmla="*/ 1055687 h 6858000"/>
              <a:gd name="connsiteX24" fmla="*/ 4138416 w 4272784"/>
              <a:gd name="connsiteY24" fmla="*/ 1095375 h 6858000"/>
              <a:gd name="connsiteX25" fmla="*/ 4119940 w 4272784"/>
              <a:gd name="connsiteY25" fmla="*/ 1136650 h 6858000"/>
              <a:gd name="connsiteX26" fmla="*/ 4104825 w 4272784"/>
              <a:gd name="connsiteY26" fmla="*/ 1182687 h 6858000"/>
              <a:gd name="connsiteX27" fmla="*/ 4094747 w 4272784"/>
              <a:gd name="connsiteY27" fmla="*/ 1235075 h 6858000"/>
              <a:gd name="connsiteX28" fmla="*/ 4084669 w 4272784"/>
              <a:gd name="connsiteY28" fmla="*/ 1295400 h 6858000"/>
              <a:gd name="connsiteX29" fmla="*/ 4082989 w 4272784"/>
              <a:gd name="connsiteY29" fmla="*/ 1363662 h 6858000"/>
              <a:gd name="connsiteX30" fmla="*/ 4084669 w 4272784"/>
              <a:gd name="connsiteY30" fmla="*/ 1431925 h 6858000"/>
              <a:gd name="connsiteX31" fmla="*/ 4094747 w 4272784"/>
              <a:gd name="connsiteY31" fmla="*/ 1492250 h 6858000"/>
              <a:gd name="connsiteX32" fmla="*/ 4104825 w 4272784"/>
              <a:gd name="connsiteY32" fmla="*/ 1544637 h 6858000"/>
              <a:gd name="connsiteX33" fmla="*/ 4119940 w 4272784"/>
              <a:gd name="connsiteY33" fmla="*/ 1589087 h 6858000"/>
              <a:gd name="connsiteX34" fmla="*/ 4138416 w 4272784"/>
              <a:gd name="connsiteY34" fmla="*/ 1631950 h 6858000"/>
              <a:gd name="connsiteX35" fmla="*/ 4156892 w 4272784"/>
              <a:gd name="connsiteY35" fmla="*/ 1671637 h 6858000"/>
              <a:gd name="connsiteX36" fmla="*/ 4177047 w 4272784"/>
              <a:gd name="connsiteY36" fmla="*/ 1708150 h 6858000"/>
              <a:gd name="connsiteX37" fmla="*/ 4197202 w 4272784"/>
              <a:gd name="connsiteY37" fmla="*/ 1743075 h 6858000"/>
              <a:gd name="connsiteX38" fmla="*/ 4217357 w 4272784"/>
              <a:gd name="connsiteY38" fmla="*/ 1782762 h 6858000"/>
              <a:gd name="connsiteX39" fmla="*/ 4234153 w 4272784"/>
              <a:gd name="connsiteY39" fmla="*/ 1824037 h 6858000"/>
              <a:gd name="connsiteX40" fmla="*/ 4249270 w 4272784"/>
              <a:gd name="connsiteY40" fmla="*/ 1870075 h 6858000"/>
              <a:gd name="connsiteX41" fmla="*/ 4261027 w 4272784"/>
              <a:gd name="connsiteY41" fmla="*/ 1922462 h 6858000"/>
              <a:gd name="connsiteX42" fmla="*/ 4269425 w 4272784"/>
              <a:gd name="connsiteY42" fmla="*/ 1982787 h 6858000"/>
              <a:gd name="connsiteX43" fmla="*/ 4272784 w 4272784"/>
              <a:gd name="connsiteY43" fmla="*/ 2051050 h 6858000"/>
              <a:gd name="connsiteX44" fmla="*/ 4269425 w 4272784"/>
              <a:gd name="connsiteY44" fmla="*/ 2119312 h 6858000"/>
              <a:gd name="connsiteX45" fmla="*/ 4261027 w 4272784"/>
              <a:gd name="connsiteY45" fmla="*/ 2179637 h 6858000"/>
              <a:gd name="connsiteX46" fmla="*/ 4249270 w 4272784"/>
              <a:gd name="connsiteY46" fmla="*/ 2232025 h 6858000"/>
              <a:gd name="connsiteX47" fmla="*/ 4234153 w 4272784"/>
              <a:gd name="connsiteY47" fmla="*/ 2278062 h 6858000"/>
              <a:gd name="connsiteX48" fmla="*/ 4217357 w 4272784"/>
              <a:gd name="connsiteY48" fmla="*/ 2319337 h 6858000"/>
              <a:gd name="connsiteX49" fmla="*/ 4197202 w 4272784"/>
              <a:gd name="connsiteY49" fmla="*/ 2359025 h 6858000"/>
              <a:gd name="connsiteX50" fmla="*/ 4177047 w 4272784"/>
              <a:gd name="connsiteY50" fmla="*/ 2395537 h 6858000"/>
              <a:gd name="connsiteX51" fmla="*/ 4156892 w 4272784"/>
              <a:gd name="connsiteY51" fmla="*/ 2433637 h 6858000"/>
              <a:gd name="connsiteX52" fmla="*/ 4138416 w 4272784"/>
              <a:gd name="connsiteY52" fmla="*/ 2471737 h 6858000"/>
              <a:gd name="connsiteX53" fmla="*/ 4119940 w 4272784"/>
              <a:gd name="connsiteY53" fmla="*/ 2513012 h 6858000"/>
              <a:gd name="connsiteX54" fmla="*/ 4104825 w 4272784"/>
              <a:gd name="connsiteY54" fmla="*/ 2560637 h 6858000"/>
              <a:gd name="connsiteX55" fmla="*/ 4094747 w 4272784"/>
              <a:gd name="connsiteY55" fmla="*/ 2613025 h 6858000"/>
              <a:gd name="connsiteX56" fmla="*/ 4084669 w 4272784"/>
              <a:gd name="connsiteY56" fmla="*/ 2671762 h 6858000"/>
              <a:gd name="connsiteX57" fmla="*/ 4082989 w 4272784"/>
              <a:gd name="connsiteY57" fmla="*/ 2741612 h 6858000"/>
              <a:gd name="connsiteX58" fmla="*/ 4084669 w 4272784"/>
              <a:gd name="connsiteY58" fmla="*/ 2809875 h 6858000"/>
              <a:gd name="connsiteX59" fmla="*/ 4094747 w 4272784"/>
              <a:gd name="connsiteY59" fmla="*/ 2868612 h 6858000"/>
              <a:gd name="connsiteX60" fmla="*/ 4104825 w 4272784"/>
              <a:gd name="connsiteY60" fmla="*/ 2922587 h 6858000"/>
              <a:gd name="connsiteX61" fmla="*/ 4119940 w 4272784"/>
              <a:gd name="connsiteY61" fmla="*/ 2967037 h 6858000"/>
              <a:gd name="connsiteX62" fmla="*/ 4138416 w 4272784"/>
              <a:gd name="connsiteY62" fmla="*/ 3009900 h 6858000"/>
              <a:gd name="connsiteX63" fmla="*/ 4156892 w 4272784"/>
              <a:gd name="connsiteY63" fmla="*/ 3046412 h 6858000"/>
              <a:gd name="connsiteX64" fmla="*/ 4177047 w 4272784"/>
              <a:gd name="connsiteY64" fmla="*/ 3084512 h 6858000"/>
              <a:gd name="connsiteX65" fmla="*/ 4197202 w 4272784"/>
              <a:gd name="connsiteY65" fmla="*/ 3121025 h 6858000"/>
              <a:gd name="connsiteX66" fmla="*/ 4217357 w 4272784"/>
              <a:gd name="connsiteY66" fmla="*/ 3160712 h 6858000"/>
              <a:gd name="connsiteX67" fmla="*/ 4234153 w 4272784"/>
              <a:gd name="connsiteY67" fmla="*/ 3201987 h 6858000"/>
              <a:gd name="connsiteX68" fmla="*/ 4249270 w 4272784"/>
              <a:gd name="connsiteY68" fmla="*/ 3248025 h 6858000"/>
              <a:gd name="connsiteX69" fmla="*/ 4261027 w 4272784"/>
              <a:gd name="connsiteY69" fmla="*/ 3300412 h 6858000"/>
              <a:gd name="connsiteX70" fmla="*/ 4269425 w 4272784"/>
              <a:gd name="connsiteY70" fmla="*/ 3360737 h 6858000"/>
              <a:gd name="connsiteX71" fmla="*/ 4272784 w 4272784"/>
              <a:gd name="connsiteY71" fmla="*/ 3427412 h 6858000"/>
              <a:gd name="connsiteX72" fmla="*/ 4269425 w 4272784"/>
              <a:gd name="connsiteY72" fmla="*/ 3497262 h 6858000"/>
              <a:gd name="connsiteX73" fmla="*/ 4261027 w 4272784"/>
              <a:gd name="connsiteY73" fmla="*/ 3557587 h 6858000"/>
              <a:gd name="connsiteX74" fmla="*/ 4249270 w 4272784"/>
              <a:gd name="connsiteY74" fmla="*/ 3609975 h 6858000"/>
              <a:gd name="connsiteX75" fmla="*/ 4234153 w 4272784"/>
              <a:gd name="connsiteY75" fmla="*/ 3656012 h 6858000"/>
              <a:gd name="connsiteX76" fmla="*/ 4217357 w 4272784"/>
              <a:gd name="connsiteY76" fmla="*/ 3697287 h 6858000"/>
              <a:gd name="connsiteX77" fmla="*/ 4197202 w 4272784"/>
              <a:gd name="connsiteY77" fmla="*/ 3736975 h 6858000"/>
              <a:gd name="connsiteX78" fmla="*/ 4156892 w 4272784"/>
              <a:gd name="connsiteY78" fmla="*/ 3811587 h 6858000"/>
              <a:gd name="connsiteX79" fmla="*/ 4138416 w 4272784"/>
              <a:gd name="connsiteY79" fmla="*/ 3848100 h 6858000"/>
              <a:gd name="connsiteX80" fmla="*/ 4119940 w 4272784"/>
              <a:gd name="connsiteY80" fmla="*/ 3890962 h 6858000"/>
              <a:gd name="connsiteX81" fmla="*/ 4104825 w 4272784"/>
              <a:gd name="connsiteY81" fmla="*/ 3935412 h 6858000"/>
              <a:gd name="connsiteX82" fmla="*/ 4094747 w 4272784"/>
              <a:gd name="connsiteY82" fmla="*/ 3987800 h 6858000"/>
              <a:gd name="connsiteX83" fmla="*/ 4084669 w 4272784"/>
              <a:gd name="connsiteY83" fmla="*/ 4048125 h 6858000"/>
              <a:gd name="connsiteX84" fmla="*/ 4082989 w 4272784"/>
              <a:gd name="connsiteY84" fmla="*/ 4116387 h 6858000"/>
              <a:gd name="connsiteX85" fmla="*/ 4084669 w 4272784"/>
              <a:gd name="connsiteY85" fmla="*/ 4186237 h 6858000"/>
              <a:gd name="connsiteX86" fmla="*/ 4094747 w 4272784"/>
              <a:gd name="connsiteY86" fmla="*/ 4244975 h 6858000"/>
              <a:gd name="connsiteX87" fmla="*/ 4104825 w 4272784"/>
              <a:gd name="connsiteY87" fmla="*/ 4297362 h 6858000"/>
              <a:gd name="connsiteX88" fmla="*/ 4119940 w 4272784"/>
              <a:gd name="connsiteY88" fmla="*/ 4343400 h 6858000"/>
              <a:gd name="connsiteX89" fmla="*/ 4138416 w 4272784"/>
              <a:gd name="connsiteY89" fmla="*/ 4386262 h 6858000"/>
              <a:gd name="connsiteX90" fmla="*/ 4156892 w 4272784"/>
              <a:gd name="connsiteY90" fmla="*/ 4424362 h 6858000"/>
              <a:gd name="connsiteX91" fmla="*/ 4197202 w 4272784"/>
              <a:gd name="connsiteY91" fmla="*/ 4498975 h 6858000"/>
              <a:gd name="connsiteX92" fmla="*/ 4217357 w 4272784"/>
              <a:gd name="connsiteY92" fmla="*/ 4537075 h 6858000"/>
              <a:gd name="connsiteX93" fmla="*/ 4234153 w 4272784"/>
              <a:gd name="connsiteY93" fmla="*/ 4579937 h 6858000"/>
              <a:gd name="connsiteX94" fmla="*/ 4249270 w 4272784"/>
              <a:gd name="connsiteY94" fmla="*/ 4625975 h 6858000"/>
              <a:gd name="connsiteX95" fmla="*/ 4261027 w 4272784"/>
              <a:gd name="connsiteY95" fmla="*/ 4678362 h 6858000"/>
              <a:gd name="connsiteX96" fmla="*/ 4269425 w 4272784"/>
              <a:gd name="connsiteY96" fmla="*/ 4738687 h 6858000"/>
              <a:gd name="connsiteX97" fmla="*/ 4272784 w 4272784"/>
              <a:gd name="connsiteY97" fmla="*/ 4806950 h 6858000"/>
              <a:gd name="connsiteX98" fmla="*/ 4269425 w 4272784"/>
              <a:gd name="connsiteY98" fmla="*/ 4875212 h 6858000"/>
              <a:gd name="connsiteX99" fmla="*/ 4261027 w 4272784"/>
              <a:gd name="connsiteY99" fmla="*/ 4935537 h 6858000"/>
              <a:gd name="connsiteX100" fmla="*/ 4249270 w 4272784"/>
              <a:gd name="connsiteY100" fmla="*/ 4987925 h 6858000"/>
              <a:gd name="connsiteX101" fmla="*/ 4234153 w 4272784"/>
              <a:gd name="connsiteY101" fmla="*/ 5033962 h 6858000"/>
              <a:gd name="connsiteX102" fmla="*/ 4217357 w 4272784"/>
              <a:gd name="connsiteY102" fmla="*/ 5075237 h 6858000"/>
              <a:gd name="connsiteX103" fmla="*/ 4197202 w 4272784"/>
              <a:gd name="connsiteY103" fmla="*/ 5114925 h 6858000"/>
              <a:gd name="connsiteX104" fmla="*/ 4177047 w 4272784"/>
              <a:gd name="connsiteY104" fmla="*/ 5149850 h 6858000"/>
              <a:gd name="connsiteX105" fmla="*/ 4156892 w 4272784"/>
              <a:gd name="connsiteY105" fmla="*/ 5186362 h 6858000"/>
              <a:gd name="connsiteX106" fmla="*/ 4138416 w 4272784"/>
              <a:gd name="connsiteY106" fmla="*/ 5226050 h 6858000"/>
              <a:gd name="connsiteX107" fmla="*/ 4119940 w 4272784"/>
              <a:gd name="connsiteY107" fmla="*/ 5268912 h 6858000"/>
              <a:gd name="connsiteX108" fmla="*/ 4104825 w 4272784"/>
              <a:gd name="connsiteY108" fmla="*/ 5313362 h 6858000"/>
              <a:gd name="connsiteX109" fmla="*/ 4094747 w 4272784"/>
              <a:gd name="connsiteY109" fmla="*/ 5365750 h 6858000"/>
              <a:gd name="connsiteX110" fmla="*/ 4084669 w 4272784"/>
              <a:gd name="connsiteY110" fmla="*/ 5426075 h 6858000"/>
              <a:gd name="connsiteX111" fmla="*/ 4082989 w 4272784"/>
              <a:gd name="connsiteY111" fmla="*/ 5494337 h 6858000"/>
              <a:gd name="connsiteX112" fmla="*/ 4084669 w 4272784"/>
              <a:gd name="connsiteY112" fmla="*/ 5562600 h 6858000"/>
              <a:gd name="connsiteX113" fmla="*/ 4094747 w 4272784"/>
              <a:gd name="connsiteY113" fmla="*/ 5622925 h 6858000"/>
              <a:gd name="connsiteX114" fmla="*/ 4104825 w 4272784"/>
              <a:gd name="connsiteY114" fmla="*/ 5675312 h 6858000"/>
              <a:gd name="connsiteX115" fmla="*/ 4119940 w 4272784"/>
              <a:gd name="connsiteY115" fmla="*/ 5721350 h 6858000"/>
              <a:gd name="connsiteX116" fmla="*/ 4138416 w 4272784"/>
              <a:gd name="connsiteY116" fmla="*/ 5762625 h 6858000"/>
              <a:gd name="connsiteX117" fmla="*/ 4156892 w 4272784"/>
              <a:gd name="connsiteY117" fmla="*/ 5802312 h 6858000"/>
              <a:gd name="connsiteX118" fmla="*/ 4177047 w 4272784"/>
              <a:gd name="connsiteY118" fmla="*/ 5840412 h 6858000"/>
              <a:gd name="connsiteX119" fmla="*/ 4197202 w 4272784"/>
              <a:gd name="connsiteY119" fmla="*/ 5876925 h 6858000"/>
              <a:gd name="connsiteX120" fmla="*/ 4217357 w 4272784"/>
              <a:gd name="connsiteY120" fmla="*/ 5915025 h 6858000"/>
              <a:gd name="connsiteX121" fmla="*/ 4234153 w 4272784"/>
              <a:gd name="connsiteY121" fmla="*/ 5956300 h 6858000"/>
              <a:gd name="connsiteX122" fmla="*/ 4249270 w 4272784"/>
              <a:gd name="connsiteY122" fmla="*/ 6003925 h 6858000"/>
              <a:gd name="connsiteX123" fmla="*/ 4261027 w 4272784"/>
              <a:gd name="connsiteY123" fmla="*/ 6056312 h 6858000"/>
              <a:gd name="connsiteX124" fmla="*/ 4269425 w 4272784"/>
              <a:gd name="connsiteY124" fmla="*/ 6113462 h 6858000"/>
              <a:gd name="connsiteX125" fmla="*/ 4272784 w 4272784"/>
              <a:gd name="connsiteY125" fmla="*/ 6183312 h 6858000"/>
              <a:gd name="connsiteX126" fmla="*/ 4269425 w 4272784"/>
              <a:gd name="connsiteY126" fmla="*/ 6251575 h 6858000"/>
              <a:gd name="connsiteX127" fmla="*/ 4261027 w 4272784"/>
              <a:gd name="connsiteY127" fmla="*/ 6311900 h 6858000"/>
              <a:gd name="connsiteX128" fmla="*/ 4249270 w 4272784"/>
              <a:gd name="connsiteY128" fmla="*/ 6361112 h 6858000"/>
              <a:gd name="connsiteX129" fmla="*/ 4234153 w 4272784"/>
              <a:gd name="connsiteY129" fmla="*/ 6407150 h 6858000"/>
              <a:gd name="connsiteX130" fmla="*/ 4217357 w 4272784"/>
              <a:gd name="connsiteY130" fmla="*/ 6448425 h 6858000"/>
              <a:gd name="connsiteX131" fmla="*/ 4198882 w 4272784"/>
              <a:gd name="connsiteY131" fmla="*/ 6488112 h 6858000"/>
              <a:gd name="connsiteX132" fmla="*/ 4180406 w 4272784"/>
              <a:gd name="connsiteY132" fmla="*/ 6523037 h 6858000"/>
              <a:gd name="connsiteX133" fmla="*/ 4160251 w 4272784"/>
              <a:gd name="connsiteY133" fmla="*/ 6561137 h 6858000"/>
              <a:gd name="connsiteX134" fmla="*/ 4140096 w 4272784"/>
              <a:gd name="connsiteY134" fmla="*/ 6597650 h 6858000"/>
              <a:gd name="connsiteX135" fmla="*/ 4123300 w 4272784"/>
              <a:gd name="connsiteY135" fmla="*/ 6640512 h 6858000"/>
              <a:gd name="connsiteX136" fmla="*/ 4106504 w 4272784"/>
              <a:gd name="connsiteY136" fmla="*/ 6683375 h 6858000"/>
              <a:gd name="connsiteX137" fmla="*/ 4096426 w 4272784"/>
              <a:gd name="connsiteY137" fmla="*/ 6735762 h 6858000"/>
              <a:gd name="connsiteX138" fmla="*/ 4088029 w 4272784"/>
              <a:gd name="connsiteY138" fmla="*/ 6791325 h 6858000"/>
              <a:gd name="connsiteX139" fmla="*/ 4082989 w 4272784"/>
              <a:gd name="connsiteY139" fmla="*/ 6858000 h 6858000"/>
              <a:gd name="connsiteX140" fmla="*/ 0 w 4272784"/>
              <a:gd name="connsiteY14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4272784" h="6858000">
                <a:moveTo>
                  <a:pt x="0" y="0"/>
                </a:moveTo>
                <a:lnTo>
                  <a:pt x="4082989" y="0"/>
                </a:lnTo>
                <a:lnTo>
                  <a:pt x="4088029" y="66675"/>
                </a:lnTo>
                <a:lnTo>
                  <a:pt x="4096426" y="122237"/>
                </a:lnTo>
                <a:lnTo>
                  <a:pt x="4106504" y="174625"/>
                </a:lnTo>
                <a:lnTo>
                  <a:pt x="4123300" y="217487"/>
                </a:lnTo>
                <a:lnTo>
                  <a:pt x="4140096" y="260350"/>
                </a:lnTo>
                <a:lnTo>
                  <a:pt x="4160251" y="296862"/>
                </a:lnTo>
                <a:lnTo>
                  <a:pt x="4180406" y="334962"/>
                </a:lnTo>
                <a:lnTo>
                  <a:pt x="4198882" y="369887"/>
                </a:lnTo>
                <a:lnTo>
                  <a:pt x="4217357" y="409575"/>
                </a:lnTo>
                <a:lnTo>
                  <a:pt x="4234153" y="450850"/>
                </a:lnTo>
                <a:lnTo>
                  <a:pt x="4249270" y="496887"/>
                </a:lnTo>
                <a:lnTo>
                  <a:pt x="4261027" y="546100"/>
                </a:lnTo>
                <a:lnTo>
                  <a:pt x="4269425" y="606425"/>
                </a:lnTo>
                <a:lnTo>
                  <a:pt x="4272784" y="673100"/>
                </a:lnTo>
                <a:lnTo>
                  <a:pt x="4269425" y="744537"/>
                </a:lnTo>
                <a:lnTo>
                  <a:pt x="4261027" y="801687"/>
                </a:lnTo>
                <a:lnTo>
                  <a:pt x="4249270" y="854075"/>
                </a:lnTo>
                <a:lnTo>
                  <a:pt x="4234153" y="901700"/>
                </a:lnTo>
                <a:lnTo>
                  <a:pt x="4217357" y="942975"/>
                </a:lnTo>
                <a:lnTo>
                  <a:pt x="4197202" y="981075"/>
                </a:lnTo>
                <a:lnTo>
                  <a:pt x="4177047" y="1017587"/>
                </a:lnTo>
                <a:lnTo>
                  <a:pt x="4156892" y="1055687"/>
                </a:lnTo>
                <a:lnTo>
                  <a:pt x="4138416" y="1095375"/>
                </a:lnTo>
                <a:lnTo>
                  <a:pt x="4119940" y="1136650"/>
                </a:lnTo>
                <a:lnTo>
                  <a:pt x="4104825" y="1182687"/>
                </a:lnTo>
                <a:lnTo>
                  <a:pt x="4094747" y="1235075"/>
                </a:lnTo>
                <a:lnTo>
                  <a:pt x="4084669" y="1295400"/>
                </a:lnTo>
                <a:lnTo>
                  <a:pt x="4082989" y="1363662"/>
                </a:lnTo>
                <a:lnTo>
                  <a:pt x="4084669" y="1431925"/>
                </a:lnTo>
                <a:lnTo>
                  <a:pt x="4094747" y="1492250"/>
                </a:lnTo>
                <a:lnTo>
                  <a:pt x="4104825" y="1544637"/>
                </a:lnTo>
                <a:lnTo>
                  <a:pt x="4119940" y="1589087"/>
                </a:lnTo>
                <a:lnTo>
                  <a:pt x="4138416" y="1631950"/>
                </a:lnTo>
                <a:lnTo>
                  <a:pt x="4156892" y="1671637"/>
                </a:lnTo>
                <a:lnTo>
                  <a:pt x="4177047" y="1708150"/>
                </a:lnTo>
                <a:lnTo>
                  <a:pt x="4197202" y="1743075"/>
                </a:lnTo>
                <a:lnTo>
                  <a:pt x="4217357" y="1782762"/>
                </a:lnTo>
                <a:lnTo>
                  <a:pt x="4234153" y="1824037"/>
                </a:lnTo>
                <a:lnTo>
                  <a:pt x="4249270" y="1870075"/>
                </a:lnTo>
                <a:lnTo>
                  <a:pt x="4261027" y="1922462"/>
                </a:lnTo>
                <a:lnTo>
                  <a:pt x="4269425" y="1982787"/>
                </a:lnTo>
                <a:lnTo>
                  <a:pt x="4272784" y="2051050"/>
                </a:lnTo>
                <a:lnTo>
                  <a:pt x="4269425" y="2119312"/>
                </a:lnTo>
                <a:lnTo>
                  <a:pt x="4261027" y="2179637"/>
                </a:lnTo>
                <a:lnTo>
                  <a:pt x="4249270" y="2232025"/>
                </a:lnTo>
                <a:lnTo>
                  <a:pt x="4234153" y="2278062"/>
                </a:lnTo>
                <a:lnTo>
                  <a:pt x="4217357" y="2319337"/>
                </a:lnTo>
                <a:lnTo>
                  <a:pt x="4197202" y="2359025"/>
                </a:lnTo>
                <a:lnTo>
                  <a:pt x="4177047" y="2395537"/>
                </a:lnTo>
                <a:lnTo>
                  <a:pt x="4156892" y="2433637"/>
                </a:lnTo>
                <a:lnTo>
                  <a:pt x="4138416" y="2471737"/>
                </a:lnTo>
                <a:lnTo>
                  <a:pt x="4119940" y="2513012"/>
                </a:lnTo>
                <a:lnTo>
                  <a:pt x="4104825" y="2560637"/>
                </a:lnTo>
                <a:lnTo>
                  <a:pt x="4094747" y="2613025"/>
                </a:lnTo>
                <a:lnTo>
                  <a:pt x="4084669" y="2671762"/>
                </a:lnTo>
                <a:lnTo>
                  <a:pt x="4082989" y="2741612"/>
                </a:lnTo>
                <a:lnTo>
                  <a:pt x="4084669" y="2809875"/>
                </a:lnTo>
                <a:lnTo>
                  <a:pt x="4094747" y="2868612"/>
                </a:lnTo>
                <a:lnTo>
                  <a:pt x="4104825" y="2922587"/>
                </a:lnTo>
                <a:lnTo>
                  <a:pt x="4119940" y="2967037"/>
                </a:lnTo>
                <a:lnTo>
                  <a:pt x="4138416" y="3009900"/>
                </a:lnTo>
                <a:lnTo>
                  <a:pt x="4156892" y="3046412"/>
                </a:lnTo>
                <a:lnTo>
                  <a:pt x="4177047" y="3084512"/>
                </a:lnTo>
                <a:lnTo>
                  <a:pt x="4197202" y="3121025"/>
                </a:lnTo>
                <a:lnTo>
                  <a:pt x="4217357" y="3160712"/>
                </a:lnTo>
                <a:lnTo>
                  <a:pt x="4234153" y="3201987"/>
                </a:lnTo>
                <a:lnTo>
                  <a:pt x="4249270" y="3248025"/>
                </a:lnTo>
                <a:lnTo>
                  <a:pt x="4261027" y="3300412"/>
                </a:lnTo>
                <a:lnTo>
                  <a:pt x="4269425" y="3360737"/>
                </a:lnTo>
                <a:lnTo>
                  <a:pt x="4272784" y="3427412"/>
                </a:lnTo>
                <a:lnTo>
                  <a:pt x="4269425" y="3497262"/>
                </a:lnTo>
                <a:lnTo>
                  <a:pt x="4261027" y="3557587"/>
                </a:lnTo>
                <a:lnTo>
                  <a:pt x="4249270" y="3609975"/>
                </a:lnTo>
                <a:lnTo>
                  <a:pt x="4234153" y="3656012"/>
                </a:lnTo>
                <a:lnTo>
                  <a:pt x="4217357" y="3697287"/>
                </a:lnTo>
                <a:lnTo>
                  <a:pt x="4197202" y="3736975"/>
                </a:lnTo>
                <a:lnTo>
                  <a:pt x="4156892" y="3811587"/>
                </a:lnTo>
                <a:lnTo>
                  <a:pt x="4138416" y="3848100"/>
                </a:lnTo>
                <a:lnTo>
                  <a:pt x="4119940" y="3890962"/>
                </a:lnTo>
                <a:lnTo>
                  <a:pt x="4104825" y="3935412"/>
                </a:lnTo>
                <a:lnTo>
                  <a:pt x="4094747" y="3987800"/>
                </a:lnTo>
                <a:lnTo>
                  <a:pt x="4084669" y="4048125"/>
                </a:lnTo>
                <a:lnTo>
                  <a:pt x="4082989" y="4116387"/>
                </a:lnTo>
                <a:lnTo>
                  <a:pt x="4084669" y="4186237"/>
                </a:lnTo>
                <a:lnTo>
                  <a:pt x="4094747" y="4244975"/>
                </a:lnTo>
                <a:lnTo>
                  <a:pt x="4104825" y="4297362"/>
                </a:lnTo>
                <a:lnTo>
                  <a:pt x="4119940" y="4343400"/>
                </a:lnTo>
                <a:lnTo>
                  <a:pt x="4138416" y="4386262"/>
                </a:lnTo>
                <a:lnTo>
                  <a:pt x="4156892" y="4424362"/>
                </a:lnTo>
                <a:lnTo>
                  <a:pt x="4197202" y="4498975"/>
                </a:lnTo>
                <a:lnTo>
                  <a:pt x="4217357" y="4537075"/>
                </a:lnTo>
                <a:lnTo>
                  <a:pt x="4234153" y="4579937"/>
                </a:lnTo>
                <a:lnTo>
                  <a:pt x="4249270" y="4625975"/>
                </a:lnTo>
                <a:lnTo>
                  <a:pt x="4261027" y="4678362"/>
                </a:lnTo>
                <a:lnTo>
                  <a:pt x="4269425" y="4738687"/>
                </a:lnTo>
                <a:lnTo>
                  <a:pt x="4272784" y="4806950"/>
                </a:lnTo>
                <a:lnTo>
                  <a:pt x="4269425" y="4875212"/>
                </a:lnTo>
                <a:lnTo>
                  <a:pt x="4261027" y="4935537"/>
                </a:lnTo>
                <a:lnTo>
                  <a:pt x="4249270" y="4987925"/>
                </a:lnTo>
                <a:lnTo>
                  <a:pt x="4234153" y="5033962"/>
                </a:lnTo>
                <a:lnTo>
                  <a:pt x="4217357" y="5075237"/>
                </a:lnTo>
                <a:lnTo>
                  <a:pt x="4197202" y="5114925"/>
                </a:lnTo>
                <a:lnTo>
                  <a:pt x="4177047" y="5149850"/>
                </a:lnTo>
                <a:lnTo>
                  <a:pt x="4156892" y="5186362"/>
                </a:lnTo>
                <a:lnTo>
                  <a:pt x="4138416" y="5226050"/>
                </a:lnTo>
                <a:lnTo>
                  <a:pt x="4119940" y="5268912"/>
                </a:lnTo>
                <a:lnTo>
                  <a:pt x="4104825" y="5313362"/>
                </a:lnTo>
                <a:lnTo>
                  <a:pt x="4094747" y="5365750"/>
                </a:lnTo>
                <a:lnTo>
                  <a:pt x="4084669" y="5426075"/>
                </a:lnTo>
                <a:lnTo>
                  <a:pt x="4082989" y="5494337"/>
                </a:lnTo>
                <a:lnTo>
                  <a:pt x="4084669" y="5562600"/>
                </a:lnTo>
                <a:lnTo>
                  <a:pt x="4094747" y="5622925"/>
                </a:lnTo>
                <a:lnTo>
                  <a:pt x="4104825" y="5675312"/>
                </a:lnTo>
                <a:lnTo>
                  <a:pt x="4119940" y="5721350"/>
                </a:lnTo>
                <a:lnTo>
                  <a:pt x="4138416" y="5762625"/>
                </a:lnTo>
                <a:lnTo>
                  <a:pt x="4156892" y="5802312"/>
                </a:lnTo>
                <a:lnTo>
                  <a:pt x="4177047" y="5840412"/>
                </a:lnTo>
                <a:lnTo>
                  <a:pt x="4197202" y="5876925"/>
                </a:lnTo>
                <a:lnTo>
                  <a:pt x="4217357" y="5915025"/>
                </a:lnTo>
                <a:lnTo>
                  <a:pt x="4234153" y="5956300"/>
                </a:lnTo>
                <a:lnTo>
                  <a:pt x="4249270" y="6003925"/>
                </a:lnTo>
                <a:lnTo>
                  <a:pt x="4261027" y="6056312"/>
                </a:lnTo>
                <a:lnTo>
                  <a:pt x="4269425" y="6113462"/>
                </a:lnTo>
                <a:lnTo>
                  <a:pt x="4272784" y="6183312"/>
                </a:lnTo>
                <a:lnTo>
                  <a:pt x="4269425" y="6251575"/>
                </a:lnTo>
                <a:lnTo>
                  <a:pt x="4261027" y="6311900"/>
                </a:lnTo>
                <a:lnTo>
                  <a:pt x="4249270" y="6361112"/>
                </a:lnTo>
                <a:lnTo>
                  <a:pt x="4234153" y="6407150"/>
                </a:lnTo>
                <a:lnTo>
                  <a:pt x="4217357" y="6448425"/>
                </a:lnTo>
                <a:lnTo>
                  <a:pt x="4198882" y="6488112"/>
                </a:lnTo>
                <a:lnTo>
                  <a:pt x="4180406" y="6523037"/>
                </a:lnTo>
                <a:lnTo>
                  <a:pt x="4160251" y="6561137"/>
                </a:lnTo>
                <a:lnTo>
                  <a:pt x="4140096" y="6597650"/>
                </a:lnTo>
                <a:lnTo>
                  <a:pt x="4123300" y="6640512"/>
                </a:lnTo>
                <a:lnTo>
                  <a:pt x="4106504" y="6683375"/>
                </a:lnTo>
                <a:lnTo>
                  <a:pt x="4096426" y="6735762"/>
                </a:lnTo>
                <a:lnTo>
                  <a:pt x="4088029" y="6791325"/>
                </a:lnTo>
                <a:lnTo>
                  <a:pt x="4082989" y="6858000"/>
                </a:lnTo>
                <a:lnTo>
                  <a:pt x="0" y="6858000"/>
                </a:lnTo>
                <a:close/>
              </a:path>
            </a:pathLst>
          </a:custGeom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09E572F-9CDC-4214-9D42-FF00176495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17162" cy="6858000"/>
          </a:xfrm>
          <a:custGeom>
            <a:avLst/>
            <a:gdLst>
              <a:gd name="connsiteX0" fmla="*/ 4417162 w 4417162"/>
              <a:gd name="connsiteY0" fmla="*/ 0 h 6858000"/>
              <a:gd name="connsiteX1" fmla="*/ 334174 w 4417162"/>
              <a:gd name="connsiteY1" fmla="*/ 0 h 6858000"/>
              <a:gd name="connsiteX2" fmla="*/ 334173 w 4417162"/>
              <a:gd name="connsiteY2" fmla="*/ 0 h 6858000"/>
              <a:gd name="connsiteX3" fmla="*/ 189795 w 4417162"/>
              <a:gd name="connsiteY3" fmla="*/ 0 h 6858000"/>
              <a:gd name="connsiteX4" fmla="*/ 184756 w 4417162"/>
              <a:gd name="connsiteY4" fmla="*/ 66675 h 6858000"/>
              <a:gd name="connsiteX5" fmla="*/ 176358 w 4417162"/>
              <a:gd name="connsiteY5" fmla="*/ 122237 h 6858000"/>
              <a:gd name="connsiteX6" fmla="*/ 166281 w 4417162"/>
              <a:gd name="connsiteY6" fmla="*/ 174625 h 6858000"/>
              <a:gd name="connsiteX7" fmla="*/ 149485 w 4417162"/>
              <a:gd name="connsiteY7" fmla="*/ 217487 h 6858000"/>
              <a:gd name="connsiteX8" fmla="*/ 132689 w 4417162"/>
              <a:gd name="connsiteY8" fmla="*/ 260350 h 6858000"/>
              <a:gd name="connsiteX9" fmla="*/ 112534 w 4417162"/>
              <a:gd name="connsiteY9" fmla="*/ 296862 h 6858000"/>
              <a:gd name="connsiteX10" fmla="*/ 92379 w 4417162"/>
              <a:gd name="connsiteY10" fmla="*/ 334962 h 6858000"/>
              <a:gd name="connsiteX11" fmla="*/ 73903 w 4417162"/>
              <a:gd name="connsiteY11" fmla="*/ 369887 h 6858000"/>
              <a:gd name="connsiteX12" fmla="*/ 55427 w 4417162"/>
              <a:gd name="connsiteY12" fmla="*/ 409575 h 6858000"/>
              <a:gd name="connsiteX13" fmla="*/ 38632 w 4417162"/>
              <a:gd name="connsiteY13" fmla="*/ 450850 h 6858000"/>
              <a:gd name="connsiteX14" fmla="*/ 23515 w 4417162"/>
              <a:gd name="connsiteY14" fmla="*/ 496887 h 6858000"/>
              <a:gd name="connsiteX15" fmla="*/ 11758 w 4417162"/>
              <a:gd name="connsiteY15" fmla="*/ 546100 h 6858000"/>
              <a:gd name="connsiteX16" fmla="*/ 3359 w 4417162"/>
              <a:gd name="connsiteY16" fmla="*/ 606425 h 6858000"/>
              <a:gd name="connsiteX17" fmla="*/ 0 w 4417162"/>
              <a:gd name="connsiteY17" fmla="*/ 673100 h 6858000"/>
              <a:gd name="connsiteX18" fmla="*/ 3359 w 4417162"/>
              <a:gd name="connsiteY18" fmla="*/ 744537 h 6858000"/>
              <a:gd name="connsiteX19" fmla="*/ 11758 w 4417162"/>
              <a:gd name="connsiteY19" fmla="*/ 801687 h 6858000"/>
              <a:gd name="connsiteX20" fmla="*/ 23515 w 4417162"/>
              <a:gd name="connsiteY20" fmla="*/ 854075 h 6858000"/>
              <a:gd name="connsiteX21" fmla="*/ 38632 w 4417162"/>
              <a:gd name="connsiteY21" fmla="*/ 901700 h 6858000"/>
              <a:gd name="connsiteX22" fmla="*/ 55427 w 4417162"/>
              <a:gd name="connsiteY22" fmla="*/ 942975 h 6858000"/>
              <a:gd name="connsiteX23" fmla="*/ 75583 w 4417162"/>
              <a:gd name="connsiteY23" fmla="*/ 981075 h 6858000"/>
              <a:gd name="connsiteX24" fmla="*/ 95738 w 4417162"/>
              <a:gd name="connsiteY24" fmla="*/ 1017587 h 6858000"/>
              <a:gd name="connsiteX25" fmla="*/ 115893 w 4417162"/>
              <a:gd name="connsiteY25" fmla="*/ 1055687 h 6858000"/>
              <a:gd name="connsiteX26" fmla="*/ 134368 w 4417162"/>
              <a:gd name="connsiteY26" fmla="*/ 1095375 h 6858000"/>
              <a:gd name="connsiteX27" fmla="*/ 152844 w 4417162"/>
              <a:gd name="connsiteY27" fmla="*/ 1136650 h 6858000"/>
              <a:gd name="connsiteX28" fmla="*/ 167960 w 4417162"/>
              <a:gd name="connsiteY28" fmla="*/ 1182687 h 6858000"/>
              <a:gd name="connsiteX29" fmla="*/ 178038 w 4417162"/>
              <a:gd name="connsiteY29" fmla="*/ 1235075 h 6858000"/>
              <a:gd name="connsiteX30" fmla="*/ 188115 w 4417162"/>
              <a:gd name="connsiteY30" fmla="*/ 1295400 h 6858000"/>
              <a:gd name="connsiteX31" fmla="*/ 189795 w 4417162"/>
              <a:gd name="connsiteY31" fmla="*/ 1363662 h 6858000"/>
              <a:gd name="connsiteX32" fmla="*/ 188115 w 4417162"/>
              <a:gd name="connsiteY32" fmla="*/ 1431925 h 6858000"/>
              <a:gd name="connsiteX33" fmla="*/ 178038 w 4417162"/>
              <a:gd name="connsiteY33" fmla="*/ 1492250 h 6858000"/>
              <a:gd name="connsiteX34" fmla="*/ 167960 w 4417162"/>
              <a:gd name="connsiteY34" fmla="*/ 1544637 h 6858000"/>
              <a:gd name="connsiteX35" fmla="*/ 152844 w 4417162"/>
              <a:gd name="connsiteY35" fmla="*/ 1589087 h 6858000"/>
              <a:gd name="connsiteX36" fmla="*/ 134368 w 4417162"/>
              <a:gd name="connsiteY36" fmla="*/ 1631950 h 6858000"/>
              <a:gd name="connsiteX37" fmla="*/ 115893 w 4417162"/>
              <a:gd name="connsiteY37" fmla="*/ 1671637 h 6858000"/>
              <a:gd name="connsiteX38" fmla="*/ 95738 w 4417162"/>
              <a:gd name="connsiteY38" fmla="*/ 1708150 h 6858000"/>
              <a:gd name="connsiteX39" fmla="*/ 75583 w 4417162"/>
              <a:gd name="connsiteY39" fmla="*/ 1743075 h 6858000"/>
              <a:gd name="connsiteX40" fmla="*/ 55427 w 4417162"/>
              <a:gd name="connsiteY40" fmla="*/ 1782762 h 6858000"/>
              <a:gd name="connsiteX41" fmla="*/ 38632 w 4417162"/>
              <a:gd name="connsiteY41" fmla="*/ 1824037 h 6858000"/>
              <a:gd name="connsiteX42" fmla="*/ 23515 w 4417162"/>
              <a:gd name="connsiteY42" fmla="*/ 1870075 h 6858000"/>
              <a:gd name="connsiteX43" fmla="*/ 11758 w 4417162"/>
              <a:gd name="connsiteY43" fmla="*/ 1922462 h 6858000"/>
              <a:gd name="connsiteX44" fmla="*/ 3359 w 4417162"/>
              <a:gd name="connsiteY44" fmla="*/ 1982787 h 6858000"/>
              <a:gd name="connsiteX45" fmla="*/ 0 w 4417162"/>
              <a:gd name="connsiteY45" fmla="*/ 2051050 h 6858000"/>
              <a:gd name="connsiteX46" fmla="*/ 3359 w 4417162"/>
              <a:gd name="connsiteY46" fmla="*/ 2119312 h 6858000"/>
              <a:gd name="connsiteX47" fmla="*/ 11758 w 4417162"/>
              <a:gd name="connsiteY47" fmla="*/ 2179637 h 6858000"/>
              <a:gd name="connsiteX48" fmla="*/ 23515 w 4417162"/>
              <a:gd name="connsiteY48" fmla="*/ 2232025 h 6858000"/>
              <a:gd name="connsiteX49" fmla="*/ 38632 w 4417162"/>
              <a:gd name="connsiteY49" fmla="*/ 2278062 h 6858000"/>
              <a:gd name="connsiteX50" fmla="*/ 55427 w 4417162"/>
              <a:gd name="connsiteY50" fmla="*/ 2319337 h 6858000"/>
              <a:gd name="connsiteX51" fmla="*/ 75583 w 4417162"/>
              <a:gd name="connsiteY51" fmla="*/ 2359025 h 6858000"/>
              <a:gd name="connsiteX52" fmla="*/ 95738 w 4417162"/>
              <a:gd name="connsiteY52" fmla="*/ 2395537 h 6858000"/>
              <a:gd name="connsiteX53" fmla="*/ 115893 w 4417162"/>
              <a:gd name="connsiteY53" fmla="*/ 2433637 h 6858000"/>
              <a:gd name="connsiteX54" fmla="*/ 134368 w 4417162"/>
              <a:gd name="connsiteY54" fmla="*/ 2471737 h 6858000"/>
              <a:gd name="connsiteX55" fmla="*/ 152844 w 4417162"/>
              <a:gd name="connsiteY55" fmla="*/ 2513012 h 6858000"/>
              <a:gd name="connsiteX56" fmla="*/ 167960 w 4417162"/>
              <a:gd name="connsiteY56" fmla="*/ 2560637 h 6858000"/>
              <a:gd name="connsiteX57" fmla="*/ 178038 w 4417162"/>
              <a:gd name="connsiteY57" fmla="*/ 2613025 h 6858000"/>
              <a:gd name="connsiteX58" fmla="*/ 188115 w 4417162"/>
              <a:gd name="connsiteY58" fmla="*/ 2671762 h 6858000"/>
              <a:gd name="connsiteX59" fmla="*/ 189795 w 4417162"/>
              <a:gd name="connsiteY59" fmla="*/ 2741612 h 6858000"/>
              <a:gd name="connsiteX60" fmla="*/ 188115 w 4417162"/>
              <a:gd name="connsiteY60" fmla="*/ 2809875 h 6858000"/>
              <a:gd name="connsiteX61" fmla="*/ 178038 w 4417162"/>
              <a:gd name="connsiteY61" fmla="*/ 2868612 h 6858000"/>
              <a:gd name="connsiteX62" fmla="*/ 167960 w 4417162"/>
              <a:gd name="connsiteY62" fmla="*/ 2922587 h 6858000"/>
              <a:gd name="connsiteX63" fmla="*/ 152844 w 4417162"/>
              <a:gd name="connsiteY63" fmla="*/ 2967037 h 6858000"/>
              <a:gd name="connsiteX64" fmla="*/ 134368 w 4417162"/>
              <a:gd name="connsiteY64" fmla="*/ 3009900 h 6858000"/>
              <a:gd name="connsiteX65" fmla="*/ 115893 w 4417162"/>
              <a:gd name="connsiteY65" fmla="*/ 3046412 h 6858000"/>
              <a:gd name="connsiteX66" fmla="*/ 95738 w 4417162"/>
              <a:gd name="connsiteY66" fmla="*/ 3084512 h 6858000"/>
              <a:gd name="connsiteX67" fmla="*/ 75583 w 4417162"/>
              <a:gd name="connsiteY67" fmla="*/ 3121025 h 6858000"/>
              <a:gd name="connsiteX68" fmla="*/ 55427 w 4417162"/>
              <a:gd name="connsiteY68" fmla="*/ 3160712 h 6858000"/>
              <a:gd name="connsiteX69" fmla="*/ 38632 w 4417162"/>
              <a:gd name="connsiteY69" fmla="*/ 3201987 h 6858000"/>
              <a:gd name="connsiteX70" fmla="*/ 23515 w 4417162"/>
              <a:gd name="connsiteY70" fmla="*/ 3248025 h 6858000"/>
              <a:gd name="connsiteX71" fmla="*/ 11758 w 4417162"/>
              <a:gd name="connsiteY71" fmla="*/ 3300412 h 6858000"/>
              <a:gd name="connsiteX72" fmla="*/ 3359 w 4417162"/>
              <a:gd name="connsiteY72" fmla="*/ 3360737 h 6858000"/>
              <a:gd name="connsiteX73" fmla="*/ 0 w 4417162"/>
              <a:gd name="connsiteY73" fmla="*/ 3427412 h 6858000"/>
              <a:gd name="connsiteX74" fmla="*/ 3359 w 4417162"/>
              <a:gd name="connsiteY74" fmla="*/ 3497262 h 6858000"/>
              <a:gd name="connsiteX75" fmla="*/ 11758 w 4417162"/>
              <a:gd name="connsiteY75" fmla="*/ 3557587 h 6858000"/>
              <a:gd name="connsiteX76" fmla="*/ 23515 w 4417162"/>
              <a:gd name="connsiteY76" fmla="*/ 3609975 h 6858000"/>
              <a:gd name="connsiteX77" fmla="*/ 38632 w 4417162"/>
              <a:gd name="connsiteY77" fmla="*/ 3656012 h 6858000"/>
              <a:gd name="connsiteX78" fmla="*/ 55427 w 4417162"/>
              <a:gd name="connsiteY78" fmla="*/ 3697287 h 6858000"/>
              <a:gd name="connsiteX79" fmla="*/ 75583 w 4417162"/>
              <a:gd name="connsiteY79" fmla="*/ 3736975 h 6858000"/>
              <a:gd name="connsiteX80" fmla="*/ 115893 w 4417162"/>
              <a:gd name="connsiteY80" fmla="*/ 3811587 h 6858000"/>
              <a:gd name="connsiteX81" fmla="*/ 134368 w 4417162"/>
              <a:gd name="connsiteY81" fmla="*/ 3848100 h 6858000"/>
              <a:gd name="connsiteX82" fmla="*/ 152844 w 4417162"/>
              <a:gd name="connsiteY82" fmla="*/ 3890962 h 6858000"/>
              <a:gd name="connsiteX83" fmla="*/ 167960 w 4417162"/>
              <a:gd name="connsiteY83" fmla="*/ 3935412 h 6858000"/>
              <a:gd name="connsiteX84" fmla="*/ 178038 w 4417162"/>
              <a:gd name="connsiteY84" fmla="*/ 3987800 h 6858000"/>
              <a:gd name="connsiteX85" fmla="*/ 188115 w 4417162"/>
              <a:gd name="connsiteY85" fmla="*/ 4048125 h 6858000"/>
              <a:gd name="connsiteX86" fmla="*/ 189795 w 4417162"/>
              <a:gd name="connsiteY86" fmla="*/ 4116387 h 6858000"/>
              <a:gd name="connsiteX87" fmla="*/ 188115 w 4417162"/>
              <a:gd name="connsiteY87" fmla="*/ 4186237 h 6858000"/>
              <a:gd name="connsiteX88" fmla="*/ 178038 w 4417162"/>
              <a:gd name="connsiteY88" fmla="*/ 4244975 h 6858000"/>
              <a:gd name="connsiteX89" fmla="*/ 167960 w 4417162"/>
              <a:gd name="connsiteY89" fmla="*/ 4297362 h 6858000"/>
              <a:gd name="connsiteX90" fmla="*/ 152844 w 4417162"/>
              <a:gd name="connsiteY90" fmla="*/ 4343400 h 6858000"/>
              <a:gd name="connsiteX91" fmla="*/ 134368 w 4417162"/>
              <a:gd name="connsiteY91" fmla="*/ 4386262 h 6858000"/>
              <a:gd name="connsiteX92" fmla="*/ 115893 w 4417162"/>
              <a:gd name="connsiteY92" fmla="*/ 4424362 h 6858000"/>
              <a:gd name="connsiteX93" fmla="*/ 75583 w 4417162"/>
              <a:gd name="connsiteY93" fmla="*/ 4498975 h 6858000"/>
              <a:gd name="connsiteX94" fmla="*/ 55427 w 4417162"/>
              <a:gd name="connsiteY94" fmla="*/ 4537075 h 6858000"/>
              <a:gd name="connsiteX95" fmla="*/ 38632 w 4417162"/>
              <a:gd name="connsiteY95" fmla="*/ 4579937 h 6858000"/>
              <a:gd name="connsiteX96" fmla="*/ 23515 w 4417162"/>
              <a:gd name="connsiteY96" fmla="*/ 4625975 h 6858000"/>
              <a:gd name="connsiteX97" fmla="*/ 11758 w 4417162"/>
              <a:gd name="connsiteY97" fmla="*/ 4678362 h 6858000"/>
              <a:gd name="connsiteX98" fmla="*/ 3359 w 4417162"/>
              <a:gd name="connsiteY98" fmla="*/ 4738687 h 6858000"/>
              <a:gd name="connsiteX99" fmla="*/ 0 w 4417162"/>
              <a:gd name="connsiteY99" fmla="*/ 4806950 h 6858000"/>
              <a:gd name="connsiteX100" fmla="*/ 3359 w 4417162"/>
              <a:gd name="connsiteY100" fmla="*/ 4875212 h 6858000"/>
              <a:gd name="connsiteX101" fmla="*/ 11758 w 4417162"/>
              <a:gd name="connsiteY101" fmla="*/ 4935537 h 6858000"/>
              <a:gd name="connsiteX102" fmla="*/ 23515 w 4417162"/>
              <a:gd name="connsiteY102" fmla="*/ 4987925 h 6858000"/>
              <a:gd name="connsiteX103" fmla="*/ 38632 w 4417162"/>
              <a:gd name="connsiteY103" fmla="*/ 5033962 h 6858000"/>
              <a:gd name="connsiteX104" fmla="*/ 55427 w 4417162"/>
              <a:gd name="connsiteY104" fmla="*/ 5075237 h 6858000"/>
              <a:gd name="connsiteX105" fmla="*/ 75583 w 4417162"/>
              <a:gd name="connsiteY105" fmla="*/ 5114925 h 6858000"/>
              <a:gd name="connsiteX106" fmla="*/ 95738 w 4417162"/>
              <a:gd name="connsiteY106" fmla="*/ 5149850 h 6858000"/>
              <a:gd name="connsiteX107" fmla="*/ 115893 w 4417162"/>
              <a:gd name="connsiteY107" fmla="*/ 5186362 h 6858000"/>
              <a:gd name="connsiteX108" fmla="*/ 134368 w 4417162"/>
              <a:gd name="connsiteY108" fmla="*/ 5226050 h 6858000"/>
              <a:gd name="connsiteX109" fmla="*/ 152844 w 4417162"/>
              <a:gd name="connsiteY109" fmla="*/ 5268912 h 6858000"/>
              <a:gd name="connsiteX110" fmla="*/ 167960 w 4417162"/>
              <a:gd name="connsiteY110" fmla="*/ 5313362 h 6858000"/>
              <a:gd name="connsiteX111" fmla="*/ 178038 w 4417162"/>
              <a:gd name="connsiteY111" fmla="*/ 5365750 h 6858000"/>
              <a:gd name="connsiteX112" fmla="*/ 188115 w 4417162"/>
              <a:gd name="connsiteY112" fmla="*/ 5426075 h 6858000"/>
              <a:gd name="connsiteX113" fmla="*/ 189795 w 4417162"/>
              <a:gd name="connsiteY113" fmla="*/ 5494337 h 6858000"/>
              <a:gd name="connsiteX114" fmla="*/ 188115 w 4417162"/>
              <a:gd name="connsiteY114" fmla="*/ 5562600 h 6858000"/>
              <a:gd name="connsiteX115" fmla="*/ 178038 w 4417162"/>
              <a:gd name="connsiteY115" fmla="*/ 5622925 h 6858000"/>
              <a:gd name="connsiteX116" fmla="*/ 167960 w 4417162"/>
              <a:gd name="connsiteY116" fmla="*/ 5675312 h 6858000"/>
              <a:gd name="connsiteX117" fmla="*/ 152844 w 4417162"/>
              <a:gd name="connsiteY117" fmla="*/ 5721350 h 6858000"/>
              <a:gd name="connsiteX118" fmla="*/ 134368 w 4417162"/>
              <a:gd name="connsiteY118" fmla="*/ 5762625 h 6858000"/>
              <a:gd name="connsiteX119" fmla="*/ 115893 w 4417162"/>
              <a:gd name="connsiteY119" fmla="*/ 5802312 h 6858000"/>
              <a:gd name="connsiteX120" fmla="*/ 95738 w 4417162"/>
              <a:gd name="connsiteY120" fmla="*/ 5840412 h 6858000"/>
              <a:gd name="connsiteX121" fmla="*/ 75583 w 4417162"/>
              <a:gd name="connsiteY121" fmla="*/ 5876925 h 6858000"/>
              <a:gd name="connsiteX122" fmla="*/ 55427 w 4417162"/>
              <a:gd name="connsiteY122" fmla="*/ 5915025 h 6858000"/>
              <a:gd name="connsiteX123" fmla="*/ 38632 w 4417162"/>
              <a:gd name="connsiteY123" fmla="*/ 5956300 h 6858000"/>
              <a:gd name="connsiteX124" fmla="*/ 23515 w 4417162"/>
              <a:gd name="connsiteY124" fmla="*/ 6003925 h 6858000"/>
              <a:gd name="connsiteX125" fmla="*/ 11758 w 4417162"/>
              <a:gd name="connsiteY125" fmla="*/ 6056312 h 6858000"/>
              <a:gd name="connsiteX126" fmla="*/ 3359 w 4417162"/>
              <a:gd name="connsiteY126" fmla="*/ 6113462 h 6858000"/>
              <a:gd name="connsiteX127" fmla="*/ 0 w 4417162"/>
              <a:gd name="connsiteY127" fmla="*/ 6183312 h 6858000"/>
              <a:gd name="connsiteX128" fmla="*/ 3359 w 4417162"/>
              <a:gd name="connsiteY128" fmla="*/ 6251575 h 6858000"/>
              <a:gd name="connsiteX129" fmla="*/ 11758 w 4417162"/>
              <a:gd name="connsiteY129" fmla="*/ 6311900 h 6858000"/>
              <a:gd name="connsiteX130" fmla="*/ 23515 w 4417162"/>
              <a:gd name="connsiteY130" fmla="*/ 6361112 h 6858000"/>
              <a:gd name="connsiteX131" fmla="*/ 38632 w 4417162"/>
              <a:gd name="connsiteY131" fmla="*/ 6407150 h 6858000"/>
              <a:gd name="connsiteX132" fmla="*/ 55427 w 4417162"/>
              <a:gd name="connsiteY132" fmla="*/ 6448425 h 6858000"/>
              <a:gd name="connsiteX133" fmla="*/ 73903 w 4417162"/>
              <a:gd name="connsiteY133" fmla="*/ 6488112 h 6858000"/>
              <a:gd name="connsiteX134" fmla="*/ 92379 w 4417162"/>
              <a:gd name="connsiteY134" fmla="*/ 6523037 h 6858000"/>
              <a:gd name="connsiteX135" fmla="*/ 112534 w 4417162"/>
              <a:gd name="connsiteY135" fmla="*/ 6561137 h 6858000"/>
              <a:gd name="connsiteX136" fmla="*/ 132689 w 4417162"/>
              <a:gd name="connsiteY136" fmla="*/ 6597650 h 6858000"/>
              <a:gd name="connsiteX137" fmla="*/ 149485 w 4417162"/>
              <a:gd name="connsiteY137" fmla="*/ 6640512 h 6858000"/>
              <a:gd name="connsiteX138" fmla="*/ 166281 w 4417162"/>
              <a:gd name="connsiteY138" fmla="*/ 6683375 h 6858000"/>
              <a:gd name="connsiteX139" fmla="*/ 176358 w 4417162"/>
              <a:gd name="connsiteY139" fmla="*/ 6735762 h 6858000"/>
              <a:gd name="connsiteX140" fmla="*/ 184756 w 4417162"/>
              <a:gd name="connsiteY140" fmla="*/ 6791325 h 6858000"/>
              <a:gd name="connsiteX141" fmla="*/ 189795 w 4417162"/>
              <a:gd name="connsiteY141" fmla="*/ 6858000 h 6858000"/>
              <a:gd name="connsiteX142" fmla="*/ 334173 w 4417162"/>
              <a:gd name="connsiteY142" fmla="*/ 6858000 h 6858000"/>
              <a:gd name="connsiteX143" fmla="*/ 334174 w 4417162"/>
              <a:gd name="connsiteY143" fmla="*/ 6858000 h 6858000"/>
              <a:gd name="connsiteX144" fmla="*/ 4417162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4417162" y="0"/>
                </a:moveTo>
                <a:lnTo>
                  <a:pt x="334174" y="0"/>
                </a:lnTo>
                <a:lnTo>
                  <a:pt x="334173" y="0"/>
                </a:lnTo>
                <a:lnTo>
                  <a:pt x="189795" y="0"/>
                </a:lnTo>
                <a:lnTo>
                  <a:pt x="184756" y="66675"/>
                </a:lnTo>
                <a:lnTo>
                  <a:pt x="176358" y="122237"/>
                </a:lnTo>
                <a:lnTo>
                  <a:pt x="166281" y="174625"/>
                </a:lnTo>
                <a:lnTo>
                  <a:pt x="149485" y="217487"/>
                </a:lnTo>
                <a:lnTo>
                  <a:pt x="132689" y="260350"/>
                </a:lnTo>
                <a:lnTo>
                  <a:pt x="112534" y="296862"/>
                </a:lnTo>
                <a:lnTo>
                  <a:pt x="92379" y="334962"/>
                </a:lnTo>
                <a:lnTo>
                  <a:pt x="73903" y="369887"/>
                </a:lnTo>
                <a:lnTo>
                  <a:pt x="55427" y="409575"/>
                </a:lnTo>
                <a:lnTo>
                  <a:pt x="38632" y="450850"/>
                </a:lnTo>
                <a:lnTo>
                  <a:pt x="23515" y="496887"/>
                </a:lnTo>
                <a:lnTo>
                  <a:pt x="11758" y="546100"/>
                </a:lnTo>
                <a:lnTo>
                  <a:pt x="3359" y="606425"/>
                </a:lnTo>
                <a:lnTo>
                  <a:pt x="0" y="673100"/>
                </a:lnTo>
                <a:lnTo>
                  <a:pt x="3359" y="744537"/>
                </a:lnTo>
                <a:lnTo>
                  <a:pt x="11758" y="801687"/>
                </a:lnTo>
                <a:lnTo>
                  <a:pt x="23515" y="854075"/>
                </a:lnTo>
                <a:lnTo>
                  <a:pt x="38632" y="901700"/>
                </a:lnTo>
                <a:lnTo>
                  <a:pt x="55427" y="942975"/>
                </a:lnTo>
                <a:lnTo>
                  <a:pt x="75583" y="981075"/>
                </a:lnTo>
                <a:lnTo>
                  <a:pt x="95738" y="1017587"/>
                </a:lnTo>
                <a:lnTo>
                  <a:pt x="115893" y="1055687"/>
                </a:lnTo>
                <a:lnTo>
                  <a:pt x="134368" y="1095375"/>
                </a:lnTo>
                <a:lnTo>
                  <a:pt x="152844" y="1136650"/>
                </a:lnTo>
                <a:lnTo>
                  <a:pt x="167960" y="1182687"/>
                </a:lnTo>
                <a:lnTo>
                  <a:pt x="178038" y="1235075"/>
                </a:lnTo>
                <a:lnTo>
                  <a:pt x="188115" y="1295400"/>
                </a:lnTo>
                <a:lnTo>
                  <a:pt x="189795" y="1363662"/>
                </a:lnTo>
                <a:lnTo>
                  <a:pt x="188115" y="1431925"/>
                </a:lnTo>
                <a:lnTo>
                  <a:pt x="178038" y="1492250"/>
                </a:lnTo>
                <a:lnTo>
                  <a:pt x="167960" y="1544637"/>
                </a:lnTo>
                <a:lnTo>
                  <a:pt x="152844" y="1589087"/>
                </a:lnTo>
                <a:lnTo>
                  <a:pt x="134368" y="1631950"/>
                </a:lnTo>
                <a:lnTo>
                  <a:pt x="115893" y="1671637"/>
                </a:lnTo>
                <a:lnTo>
                  <a:pt x="95738" y="1708150"/>
                </a:lnTo>
                <a:lnTo>
                  <a:pt x="75583" y="1743075"/>
                </a:lnTo>
                <a:lnTo>
                  <a:pt x="55427" y="1782762"/>
                </a:lnTo>
                <a:lnTo>
                  <a:pt x="38632" y="1824037"/>
                </a:lnTo>
                <a:lnTo>
                  <a:pt x="23515" y="1870075"/>
                </a:lnTo>
                <a:lnTo>
                  <a:pt x="11758" y="1922462"/>
                </a:lnTo>
                <a:lnTo>
                  <a:pt x="3359" y="1982787"/>
                </a:lnTo>
                <a:lnTo>
                  <a:pt x="0" y="2051050"/>
                </a:lnTo>
                <a:lnTo>
                  <a:pt x="3359" y="2119312"/>
                </a:lnTo>
                <a:lnTo>
                  <a:pt x="11758" y="2179637"/>
                </a:lnTo>
                <a:lnTo>
                  <a:pt x="23515" y="2232025"/>
                </a:lnTo>
                <a:lnTo>
                  <a:pt x="38632" y="2278062"/>
                </a:lnTo>
                <a:lnTo>
                  <a:pt x="55427" y="2319337"/>
                </a:lnTo>
                <a:lnTo>
                  <a:pt x="75583" y="2359025"/>
                </a:lnTo>
                <a:lnTo>
                  <a:pt x="95738" y="2395537"/>
                </a:lnTo>
                <a:lnTo>
                  <a:pt x="115893" y="2433637"/>
                </a:lnTo>
                <a:lnTo>
                  <a:pt x="134368" y="2471737"/>
                </a:lnTo>
                <a:lnTo>
                  <a:pt x="152844" y="2513012"/>
                </a:lnTo>
                <a:lnTo>
                  <a:pt x="167960" y="2560637"/>
                </a:lnTo>
                <a:lnTo>
                  <a:pt x="178038" y="2613025"/>
                </a:lnTo>
                <a:lnTo>
                  <a:pt x="188115" y="2671762"/>
                </a:lnTo>
                <a:lnTo>
                  <a:pt x="189795" y="2741612"/>
                </a:lnTo>
                <a:lnTo>
                  <a:pt x="188115" y="2809875"/>
                </a:lnTo>
                <a:lnTo>
                  <a:pt x="178038" y="2868612"/>
                </a:lnTo>
                <a:lnTo>
                  <a:pt x="167960" y="2922587"/>
                </a:lnTo>
                <a:lnTo>
                  <a:pt x="152844" y="2967037"/>
                </a:lnTo>
                <a:lnTo>
                  <a:pt x="134368" y="3009900"/>
                </a:lnTo>
                <a:lnTo>
                  <a:pt x="115893" y="3046412"/>
                </a:lnTo>
                <a:lnTo>
                  <a:pt x="95738" y="3084512"/>
                </a:lnTo>
                <a:lnTo>
                  <a:pt x="75583" y="3121025"/>
                </a:lnTo>
                <a:lnTo>
                  <a:pt x="55427" y="3160712"/>
                </a:lnTo>
                <a:lnTo>
                  <a:pt x="38632" y="3201987"/>
                </a:lnTo>
                <a:lnTo>
                  <a:pt x="23515" y="3248025"/>
                </a:lnTo>
                <a:lnTo>
                  <a:pt x="11758" y="3300412"/>
                </a:lnTo>
                <a:lnTo>
                  <a:pt x="3359" y="3360737"/>
                </a:lnTo>
                <a:lnTo>
                  <a:pt x="0" y="3427412"/>
                </a:lnTo>
                <a:lnTo>
                  <a:pt x="3359" y="3497262"/>
                </a:lnTo>
                <a:lnTo>
                  <a:pt x="11758" y="3557587"/>
                </a:lnTo>
                <a:lnTo>
                  <a:pt x="23515" y="3609975"/>
                </a:lnTo>
                <a:lnTo>
                  <a:pt x="38632" y="3656012"/>
                </a:lnTo>
                <a:lnTo>
                  <a:pt x="55427" y="3697287"/>
                </a:lnTo>
                <a:lnTo>
                  <a:pt x="75583" y="3736975"/>
                </a:lnTo>
                <a:lnTo>
                  <a:pt x="115893" y="3811587"/>
                </a:lnTo>
                <a:lnTo>
                  <a:pt x="134368" y="3848100"/>
                </a:lnTo>
                <a:lnTo>
                  <a:pt x="152844" y="3890962"/>
                </a:lnTo>
                <a:lnTo>
                  <a:pt x="167960" y="3935412"/>
                </a:lnTo>
                <a:lnTo>
                  <a:pt x="178038" y="3987800"/>
                </a:lnTo>
                <a:lnTo>
                  <a:pt x="188115" y="4048125"/>
                </a:lnTo>
                <a:lnTo>
                  <a:pt x="189795" y="4116387"/>
                </a:lnTo>
                <a:lnTo>
                  <a:pt x="188115" y="4186237"/>
                </a:lnTo>
                <a:lnTo>
                  <a:pt x="178038" y="4244975"/>
                </a:lnTo>
                <a:lnTo>
                  <a:pt x="167960" y="4297362"/>
                </a:lnTo>
                <a:lnTo>
                  <a:pt x="152844" y="4343400"/>
                </a:lnTo>
                <a:lnTo>
                  <a:pt x="134368" y="4386262"/>
                </a:lnTo>
                <a:lnTo>
                  <a:pt x="115893" y="4424362"/>
                </a:lnTo>
                <a:lnTo>
                  <a:pt x="75583" y="4498975"/>
                </a:lnTo>
                <a:lnTo>
                  <a:pt x="55427" y="4537075"/>
                </a:lnTo>
                <a:lnTo>
                  <a:pt x="38632" y="4579937"/>
                </a:lnTo>
                <a:lnTo>
                  <a:pt x="23515" y="4625975"/>
                </a:lnTo>
                <a:lnTo>
                  <a:pt x="11758" y="4678362"/>
                </a:lnTo>
                <a:lnTo>
                  <a:pt x="3359" y="4738687"/>
                </a:lnTo>
                <a:lnTo>
                  <a:pt x="0" y="4806950"/>
                </a:lnTo>
                <a:lnTo>
                  <a:pt x="3359" y="4875212"/>
                </a:lnTo>
                <a:lnTo>
                  <a:pt x="11758" y="4935537"/>
                </a:lnTo>
                <a:lnTo>
                  <a:pt x="23515" y="4987925"/>
                </a:lnTo>
                <a:lnTo>
                  <a:pt x="38632" y="5033962"/>
                </a:lnTo>
                <a:lnTo>
                  <a:pt x="55427" y="5075237"/>
                </a:lnTo>
                <a:lnTo>
                  <a:pt x="75583" y="5114925"/>
                </a:lnTo>
                <a:lnTo>
                  <a:pt x="95738" y="5149850"/>
                </a:lnTo>
                <a:lnTo>
                  <a:pt x="115893" y="5186362"/>
                </a:lnTo>
                <a:lnTo>
                  <a:pt x="134368" y="5226050"/>
                </a:lnTo>
                <a:lnTo>
                  <a:pt x="152844" y="5268912"/>
                </a:lnTo>
                <a:lnTo>
                  <a:pt x="167960" y="5313362"/>
                </a:lnTo>
                <a:lnTo>
                  <a:pt x="178038" y="5365750"/>
                </a:lnTo>
                <a:lnTo>
                  <a:pt x="188115" y="5426075"/>
                </a:lnTo>
                <a:lnTo>
                  <a:pt x="189795" y="5494337"/>
                </a:lnTo>
                <a:lnTo>
                  <a:pt x="188115" y="5562600"/>
                </a:lnTo>
                <a:lnTo>
                  <a:pt x="178038" y="5622925"/>
                </a:lnTo>
                <a:lnTo>
                  <a:pt x="167960" y="5675312"/>
                </a:lnTo>
                <a:lnTo>
                  <a:pt x="152844" y="5721350"/>
                </a:lnTo>
                <a:lnTo>
                  <a:pt x="134368" y="5762625"/>
                </a:lnTo>
                <a:lnTo>
                  <a:pt x="115893" y="5802312"/>
                </a:lnTo>
                <a:lnTo>
                  <a:pt x="95738" y="5840412"/>
                </a:lnTo>
                <a:lnTo>
                  <a:pt x="75583" y="5876925"/>
                </a:lnTo>
                <a:lnTo>
                  <a:pt x="55427" y="5915025"/>
                </a:lnTo>
                <a:lnTo>
                  <a:pt x="38632" y="5956300"/>
                </a:lnTo>
                <a:lnTo>
                  <a:pt x="23515" y="6003925"/>
                </a:lnTo>
                <a:lnTo>
                  <a:pt x="11758" y="6056312"/>
                </a:lnTo>
                <a:lnTo>
                  <a:pt x="3359" y="6113462"/>
                </a:lnTo>
                <a:lnTo>
                  <a:pt x="0" y="6183312"/>
                </a:lnTo>
                <a:lnTo>
                  <a:pt x="3359" y="6251575"/>
                </a:lnTo>
                <a:lnTo>
                  <a:pt x="11758" y="6311900"/>
                </a:lnTo>
                <a:lnTo>
                  <a:pt x="23515" y="6361112"/>
                </a:lnTo>
                <a:lnTo>
                  <a:pt x="38632" y="6407150"/>
                </a:lnTo>
                <a:lnTo>
                  <a:pt x="55427" y="6448425"/>
                </a:lnTo>
                <a:lnTo>
                  <a:pt x="73903" y="6488112"/>
                </a:lnTo>
                <a:lnTo>
                  <a:pt x="92379" y="6523037"/>
                </a:lnTo>
                <a:lnTo>
                  <a:pt x="112534" y="6561137"/>
                </a:lnTo>
                <a:lnTo>
                  <a:pt x="132689" y="6597650"/>
                </a:lnTo>
                <a:lnTo>
                  <a:pt x="149485" y="6640512"/>
                </a:lnTo>
                <a:lnTo>
                  <a:pt x="166281" y="6683375"/>
                </a:lnTo>
                <a:lnTo>
                  <a:pt x="176358" y="6735762"/>
                </a:lnTo>
                <a:lnTo>
                  <a:pt x="184756" y="6791325"/>
                </a:lnTo>
                <a:lnTo>
                  <a:pt x="189795" y="6858000"/>
                </a:lnTo>
                <a:lnTo>
                  <a:pt x="334173" y="6858000"/>
                </a:lnTo>
                <a:lnTo>
                  <a:pt x="334174" y="6858000"/>
                </a:lnTo>
                <a:lnTo>
                  <a:pt x="4417162" y="6858000"/>
                </a:lnTo>
                <a:close/>
              </a:path>
            </a:pathLst>
          </a:cu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1C7F14-6308-4D90-B206-5D9110FA20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723406"/>
            <a:ext cx="3234018" cy="38267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Mirtoff  Crisis Management (1993) </a:t>
            </a:r>
          </a:p>
        </p:txBody>
      </p:sp>
      <p:pic>
        <p:nvPicPr>
          <p:cNvPr id="17" name="Content Placeholder 16">
            <a:extLst>
              <a:ext uri="{FF2B5EF4-FFF2-40B4-BE49-F238E27FC236}">
                <a16:creationId xmlns:a16="http://schemas.microsoft.com/office/drawing/2014/main" id="{5FD0CED3-434B-444B-BAD7-3F7CB37DFD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16251" y="1804321"/>
            <a:ext cx="6631341" cy="3249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83351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825AC39-5F85-4CAA-8A81-A1287086B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5DA4D23-37FC-4B90-8188-F0377C5F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417162" cy="6858000"/>
          </a:xfrm>
          <a:custGeom>
            <a:avLst/>
            <a:gdLst>
              <a:gd name="connsiteX0" fmla="*/ 0 w 4417162"/>
              <a:gd name="connsiteY0" fmla="*/ 0 h 6858000"/>
              <a:gd name="connsiteX1" fmla="*/ 144378 w 4417162"/>
              <a:gd name="connsiteY1" fmla="*/ 0 h 6858000"/>
              <a:gd name="connsiteX2" fmla="*/ 2310062 w 4417162"/>
              <a:gd name="connsiteY2" fmla="*/ 0 h 6858000"/>
              <a:gd name="connsiteX3" fmla="*/ 4227367 w 4417162"/>
              <a:gd name="connsiteY3" fmla="*/ 0 h 6858000"/>
              <a:gd name="connsiteX4" fmla="*/ 4232407 w 4417162"/>
              <a:gd name="connsiteY4" fmla="*/ 66675 h 6858000"/>
              <a:gd name="connsiteX5" fmla="*/ 4240804 w 4417162"/>
              <a:gd name="connsiteY5" fmla="*/ 122237 h 6858000"/>
              <a:gd name="connsiteX6" fmla="*/ 4250882 w 4417162"/>
              <a:gd name="connsiteY6" fmla="*/ 174625 h 6858000"/>
              <a:gd name="connsiteX7" fmla="*/ 4267678 w 4417162"/>
              <a:gd name="connsiteY7" fmla="*/ 217487 h 6858000"/>
              <a:gd name="connsiteX8" fmla="*/ 4284474 w 4417162"/>
              <a:gd name="connsiteY8" fmla="*/ 260350 h 6858000"/>
              <a:gd name="connsiteX9" fmla="*/ 4304629 w 4417162"/>
              <a:gd name="connsiteY9" fmla="*/ 296862 h 6858000"/>
              <a:gd name="connsiteX10" fmla="*/ 4324784 w 4417162"/>
              <a:gd name="connsiteY10" fmla="*/ 334962 h 6858000"/>
              <a:gd name="connsiteX11" fmla="*/ 4343260 w 4417162"/>
              <a:gd name="connsiteY11" fmla="*/ 369887 h 6858000"/>
              <a:gd name="connsiteX12" fmla="*/ 4361735 w 4417162"/>
              <a:gd name="connsiteY12" fmla="*/ 409575 h 6858000"/>
              <a:gd name="connsiteX13" fmla="*/ 4378531 w 4417162"/>
              <a:gd name="connsiteY13" fmla="*/ 450850 h 6858000"/>
              <a:gd name="connsiteX14" fmla="*/ 4393648 w 4417162"/>
              <a:gd name="connsiteY14" fmla="*/ 496887 h 6858000"/>
              <a:gd name="connsiteX15" fmla="*/ 4405405 w 4417162"/>
              <a:gd name="connsiteY15" fmla="*/ 546100 h 6858000"/>
              <a:gd name="connsiteX16" fmla="*/ 4413803 w 4417162"/>
              <a:gd name="connsiteY16" fmla="*/ 606425 h 6858000"/>
              <a:gd name="connsiteX17" fmla="*/ 4417162 w 4417162"/>
              <a:gd name="connsiteY17" fmla="*/ 673100 h 6858000"/>
              <a:gd name="connsiteX18" fmla="*/ 4413803 w 4417162"/>
              <a:gd name="connsiteY18" fmla="*/ 744537 h 6858000"/>
              <a:gd name="connsiteX19" fmla="*/ 4405405 w 4417162"/>
              <a:gd name="connsiteY19" fmla="*/ 801687 h 6858000"/>
              <a:gd name="connsiteX20" fmla="*/ 4393648 w 4417162"/>
              <a:gd name="connsiteY20" fmla="*/ 854075 h 6858000"/>
              <a:gd name="connsiteX21" fmla="*/ 4378531 w 4417162"/>
              <a:gd name="connsiteY21" fmla="*/ 901700 h 6858000"/>
              <a:gd name="connsiteX22" fmla="*/ 4361735 w 4417162"/>
              <a:gd name="connsiteY22" fmla="*/ 942975 h 6858000"/>
              <a:gd name="connsiteX23" fmla="*/ 4341580 w 4417162"/>
              <a:gd name="connsiteY23" fmla="*/ 981075 h 6858000"/>
              <a:gd name="connsiteX24" fmla="*/ 4321425 w 4417162"/>
              <a:gd name="connsiteY24" fmla="*/ 1017587 h 6858000"/>
              <a:gd name="connsiteX25" fmla="*/ 4301270 w 4417162"/>
              <a:gd name="connsiteY25" fmla="*/ 1055687 h 6858000"/>
              <a:gd name="connsiteX26" fmla="*/ 4282794 w 4417162"/>
              <a:gd name="connsiteY26" fmla="*/ 1095375 h 6858000"/>
              <a:gd name="connsiteX27" fmla="*/ 4264318 w 4417162"/>
              <a:gd name="connsiteY27" fmla="*/ 1136650 h 6858000"/>
              <a:gd name="connsiteX28" fmla="*/ 4249203 w 4417162"/>
              <a:gd name="connsiteY28" fmla="*/ 1182687 h 6858000"/>
              <a:gd name="connsiteX29" fmla="*/ 4239125 w 4417162"/>
              <a:gd name="connsiteY29" fmla="*/ 1235075 h 6858000"/>
              <a:gd name="connsiteX30" fmla="*/ 4229047 w 4417162"/>
              <a:gd name="connsiteY30" fmla="*/ 1295400 h 6858000"/>
              <a:gd name="connsiteX31" fmla="*/ 4227367 w 4417162"/>
              <a:gd name="connsiteY31" fmla="*/ 1363662 h 6858000"/>
              <a:gd name="connsiteX32" fmla="*/ 4229047 w 4417162"/>
              <a:gd name="connsiteY32" fmla="*/ 1431925 h 6858000"/>
              <a:gd name="connsiteX33" fmla="*/ 4239125 w 4417162"/>
              <a:gd name="connsiteY33" fmla="*/ 1492250 h 6858000"/>
              <a:gd name="connsiteX34" fmla="*/ 4249203 w 4417162"/>
              <a:gd name="connsiteY34" fmla="*/ 1544637 h 6858000"/>
              <a:gd name="connsiteX35" fmla="*/ 4264318 w 4417162"/>
              <a:gd name="connsiteY35" fmla="*/ 1589087 h 6858000"/>
              <a:gd name="connsiteX36" fmla="*/ 4282794 w 4417162"/>
              <a:gd name="connsiteY36" fmla="*/ 1631950 h 6858000"/>
              <a:gd name="connsiteX37" fmla="*/ 4301270 w 4417162"/>
              <a:gd name="connsiteY37" fmla="*/ 1671637 h 6858000"/>
              <a:gd name="connsiteX38" fmla="*/ 4321425 w 4417162"/>
              <a:gd name="connsiteY38" fmla="*/ 1708150 h 6858000"/>
              <a:gd name="connsiteX39" fmla="*/ 4341580 w 4417162"/>
              <a:gd name="connsiteY39" fmla="*/ 1743075 h 6858000"/>
              <a:gd name="connsiteX40" fmla="*/ 4361735 w 4417162"/>
              <a:gd name="connsiteY40" fmla="*/ 1782762 h 6858000"/>
              <a:gd name="connsiteX41" fmla="*/ 4378531 w 4417162"/>
              <a:gd name="connsiteY41" fmla="*/ 1824037 h 6858000"/>
              <a:gd name="connsiteX42" fmla="*/ 4393648 w 4417162"/>
              <a:gd name="connsiteY42" fmla="*/ 1870075 h 6858000"/>
              <a:gd name="connsiteX43" fmla="*/ 4405405 w 4417162"/>
              <a:gd name="connsiteY43" fmla="*/ 1922462 h 6858000"/>
              <a:gd name="connsiteX44" fmla="*/ 4413803 w 4417162"/>
              <a:gd name="connsiteY44" fmla="*/ 1982787 h 6858000"/>
              <a:gd name="connsiteX45" fmla="*/ 4417162 w 4417162"/>
              <a:gd name="connsiteY45" fmla="*/ 2051050 h 6858000"/>
              <a:gd name="connsiteX46" fmla="*/ 4413803 w 4417162"/>
              <a:gd name="connsiteY46" fmla="*/ 2119312 h 6858000"/>
              <a:gd name="connsiteX47" fmla="*/ 4405405 w 4417162"/>
              <a:gd name="connsiteY47" fmla="*/ 2179637 h 6858000"/>
              <a:gd name="connsiteX48" fmla="*/ 4393648 w 4417162"/>
              <a:gd name="connsiteY48" fmla="*/ 2232025 h 6858000"/>
              <a:gd name="connsiteX49" fmla="*/ 4378531 w 4417162"/>
              <a:gd name="connsiteY49" fmla="*/ 2278062 h 6858000"/>
              <a:gd name="connsiteX50" fmla="*/ 4361735 w 4417162"/>
              <a:gd name="connsiteY50" fmla="*/ 2319337 h 6858000"/>
              <a:gd name="connsiteX51" fmla="*/ 4341580 w 4417162"/>
              <a:gd name="connsiteY51" fmla="*/ 2359025 h 6858000"/>
              <a:gd name="connsiteX52" fmla="*/ 4321425 w 4417162"/>
              <a:gd name="connsiteY52" fmla="*/ 2395537 h 6858000"/>
              <a:gd name="connsiteX53" fmla="*/ 4301270 w 4417162"/>
              <a:gd name="connsiteY53" fmla="*/ 2433637 h 6858000"/>
              <a:gd name="connsiteX54" fmla="*/ 4282794 w 4417162"/>
              <a:gd name="connsiteY54" fmla="*/ 2471737 h 6858000"/>
              <a:gd name="connsiteX55" fmla="*/ 4264318 w 4417162"/>
              <a:gd name="connsiteY55" fmla="*/ 2513012 h 6858000"/>
              <a:gd name="connsiteX56" fmla="*/ 4249203 w 4417162"/>
              <a:gd name="connsiteY56" fmla="*/ 2560637 h 6858000"/>
              <a:gd name="connsiteX57" fmla="*/ 4239125 w 4417162"/>
              <a:gd name="connsiteY57" fmla="*/ 2613025 h 6858000"/>
              <a:gd name="connsiteX58" fmla="*/ 4229047 w 4417162"/>
              <a:gd name="connsiteY58" fmla="*/ 2671762 h 6858000"/>
              <a:gd name="connsiteX59" fmla="*/ 4227367 w 4417162"/>
              <a:gd name="connsiteY59" fmla="*/ 2741612 h 6858000"/>
              <a:gd name="connsiteX60" fmla="*/ 4229047 w 4417162"/>
              <a:gd name="connsiteY60" fmla="*/ 2809875 h 6858000"/>
              <a:gd name="connsiteX61" fmla="*/ 4239125 w 4417162"/>
              <a:gd name="connsiteY61" fmla="*/ 2868612 h 6858000"/>
              <a:gd name="connsiteX62" fmla="*/ 4249203 w 4417162"/>
              <a:gd name="connsiteY62" fmla="*/ 2922587 h 6858000"/>
              <a:gd name="connsiteX63" fmla="*/ 4264318 w 4417162"/>
              <a:gd name="connsiteY63" fmla="*/ 2967037 h 6858000"/>
              <a:gd name="connsiteX64" fmla="*/ 4282794 w 4417162"/>
              <a:gd name="connsiteY64" fmla="*/ 3009900 h 6858000"/>
              <a:gd name="connsiteX65" fmla="*/ 4301270 w 4417162"/>
              <a:gd name="connsiteY65" fmla="*/ 3046412 h 6858000"/>
              <a:gd name="connsiteX66" fmla="*/ 4321425 w 4417162"/>
              <a:gd name="connsiteY66" fmla="*/ 3084512 h 6858000"/>
              <a:gd name="connsiteX67" fmla="*/ 4341580 w 4417162"/>
              <a:gd name="connsiteY67" fmla="*/ 3121025 h 6858000"/>
              <a:gd name="connsiteX68" fmla="*/ 4361735 w 4417162"/>
              <a:gd name="connsiteY68" fmla="*/ 3160712 h 6858000"/>
              <a:gd name="connsiteX69" fmla="*/ 4378531 w 4417162"/>
              <a:gd name="connsiteY69" fmla="*/ 3201987 h 6858000"/>
              <a:gd name="connsiteX70" fmla="*/ 4393648 w 4417162"/>
              <a:gd name="connsiteY70" fmla="*/ 3248025 h 6858000"/>
              <a:gd name="connsiteX71" fmla="*/ 4405405 w 4417162"/>
              <a:gd name="connsiteY71" fmla="*/ 3300412 h 6858000"/>
              <a:gd name="connsiteX72" fmla="*/ 4413803 w 4417162"/>
              <a:gd name="connsiteY72" fmla="*/ 3360737 h 6858000"/>
              <a:gd name="connsiteX73" fmla="*/ 4417162 w 4417162"/>
              <a:gd name="connsiteY73" fmla="*/ 3427412 h 6858000"/>
              <a:gd name="connsiteX74" fmla="*/ 4413803 w 4417162"/>
              <a:gd name="connsiteY74" fmla="*/ 3497262 h 6858000"/>
              <a:gd name="connsiteX75" fmla="*/ 4405405 w 4417162"/>
              <a:gd name="connsiteY75" fmla="*/ 3557587 h 6858000"/>
              <a:gd name="connsiteX76" fmla="*/ 4393648 w 4417162"/>
              <a:gd name="connsiteY76" fmla="*/ 3609975 h 6858000"/>
              <a:gd name="connsiteX77" fmla="*/ 4378531 w 4417162"/>
              <a:gd name="connsiteY77" fmla="*/ 3656012 h 6858000"/>
              <a:gd name="connsiteX78" fmla="*/ 4361735 w 4417162"/>
              <a:gd name="connsiteY78" fmla="*/ 3697287 h 6858000"/>
              <a:gd name="connsiteX79" fmla="*/ 4341580 w 4417162"/>
              <a:gd name="connsiteY79" fmla="*/ 3736975 h 6858000"/>
              <a:gd name="connsiteX80" fmla="*/ 4301270 w 4417162"/>
              <a:gd name="connsiteY80" fmla="*/ 3811587 h 6858000"/>
              <a:gd name="connsiteX81" fmla="*/ 4282794 w 4417162"/>
              <a:gd name="connsiteY81" fmla="*/ 3848100 h 6858000"/>
              <a:gd name="connsiteX82" fmla="*/ 4264318 w 4417162"/>
              <a:gd name="connsiteY82" fmla="*/ 3890962 h 6858000"/>
              <a:gd name="connsiteX83" fmla="*/ 4249203 w 4417162"/>
              <a:gd name="connsiteY83" fmla="*/ 3935412 h 6858000"/>
              <a:gd name="connsiteX84" fmla="*/ 4239125 w 4417162"/>
              <a:gd name="connsiteY84" fmla="*/ 3987800 h 6858000"/>
              <a:gd name="connsiteX85" fmla="*/ 4229047 w 4417162"/>
              <a:gd name="connsiteY85" fmla="*/ 4048125 h 6858000"/>
              <a:gd name="connsiteX86" fmla="*/ 4227367 w 4417162"/>
              <a:gd name="connsiteY86" fmla="*/ 4116387 h 6858000"/>
              <a:gd name="connsiteX87" fmla="*/ 4229047 w 4417162"/>
              <a:gd name="connsiteY87" fmla="*/ 4186237 h 6858000"/>
              <a:gd name="connsiteX88" fmla="*/ 4239125 w 4417162"/>
              <a:gd name="connsiteY88" fmla="*/ 4244975 h 6858000"/>
              <a:gd name="connsiteX89" fmla="*/ 4249203 w 4417162"/>
              <a:gd name="connsiteY89" fmla="*/ 4297362 h 6858000"/>
              <a:gd name="connsiteX90" fmla="*/ 4264318 w 4417162"/>
              <a:gd name="connsiteY90" fmla="*/ 4343400 h 6858000"/>
              <a:gd name="connsiteX91" fmla="*/ 4282794 w 4417162"/>
              <a:gd name="connsiteY91" fmla="*/ 4386262 h 6858000"/>
              <a:gd name="connsiteX92" fmla="*/ 4301270 w 4417162"/>
              <a:gd name="connsiteY92" fmla="*/ 4424362 h 6858000"/>
              <a:gd name="connsiteX93" fmla="*/ 4341580 w 4417162"/>
              <a:gd name="connsiteY93" fmla="*/ 4498975 h 6858000"/>
              <a:gd name="connsiteX94" fmla="*/ 4361735 w 4417162"/>
              <a:gd name="connsiteY94" fmla="*/ 4537075 h 6858000"/>
              <a:gd name="connsiteX95" fmla="*/ 4378531 w 4417162"/>
              <a:gd name="connsiteY95" fmla="*/ 4579937 h 6858000"/>
              <a:gd name="connsiteX96" fmla="*/ 4393648 w 4417162"/>
              <a:gd name="connsiteY96" fmla="*/ 4625975 h 6858000"/>
              <a:gd name="connsiteX97" fmla="*/ 4405405 w 4417162"/>
              <a:gd name="connsiteY97" fmla="*/ 4678362 h 6858000"/>
              <a:gd name="connsiteX98" fmla="*/ 4413803 w 4417162"/>
              <a:gd name="connsiteY98" fmla="*/ 4738687 h 6858000"/>
              <a:gd name="connsiteX99" fmla="*/ 4417162 w 4417162"/>
              <a:gd name="connsiteY99" fmla="*/ 4806950 h 6858000"/>
              <a:gd name="connsiteX100" fmla="*/ 4413803 w 4417162"/>
              <a:gd name="connsiteY100" fmla="*/ 4875212 h 6858000"/>
              <a:gd name="connsiteX101" fmla="*/ 4405405 w 4417162"/>
              <a:gd name="connsiteY101" fmla="*/ 4935537 h 6858000"/>
              <a:gd name="connsiteX102" fmla="*/ 4393648 w 4417162"/>
              <a:gd name="connsiteY102" fmla="*/ 4987925 h 6858000"/>
              <a:gd name="connsiteX103" fmla="*/ 4378531 w 4417162"/>
              <a:gd name="connsiteY103" fmla="*/ 5033962 h 6858000"/>
              <a:gd name="connsiteX104" fmla="*/ 4361735 w 4417162"/>
              <a:gd name="connsiteY104" fmla="*/ 5075237 h 6858000"/>
              <a:gd name="connsiteX105" fmla="*/ 4341580 w 4417162"/>
              <a:gd name="connsiteY105" fmla="*/ 5114925 h 6858000"/>
              <a:gd name="connsiteX106" fmla="*/ 4321425 w 4417162"/>
              <a:gd name="connsiteY106" fmla="*/ 5149850 h 6858000"/>
              <a:gd name="connsiteX107" fmla="*/ 4301270 w 4417162"/>
              <a:gd name="connsiteY107" fmla="*/ 5186362 h 6858000"/>
              <a:gd name="connsiteX108" fmla="*/ 4282794 w 4417162"/>
              <a:gd name="connsiteY108" fmla="*/ 5226050 h 6858000"/>
              <a:gd name="connsiteX109" fmla="*/ 4264318 w 4417162"/>
              <a:gd name="connsiteY109" fmla="*/ 5268912 h 6858000"/>
              <a:gd name="connsiteX110" fmla="*/ 4249203 w 4417162"/>
              <a:gd name="connsiteY110" fmla="*/ 5313362 h 6858000"/>
              <a:gd name="connsiteX111" fmla="*/ 4239125 w 4417162"/>
              <a:gd name="connsiteY111" fmla="*/ 5365750 h 6858000"/>
              <a:gd name="connsiteX112" fmla="*/ 4229047 w 4417162"/>
              <a:gd name="connsiteY112" fmla="*/ 5426075 h 6858000"/>
              <a:gd name="connsiteX113" fmla="*/ 4227367 w 4417162"/>
              <a:gd name="connsiteY113" fmla="*/ 5494337 h 6858000"/>
              <a:gd name="connsiteX114" fmla="*/ 4229047 w 4417162"/>
              <a:gd name="connsiteY114" fmla="*/ 5562600 h 6858000"/>
              <a:gd name="connsiteX115" fmla="*/ 4239125 w 4417162"/>
              <a:gd name="connsiteY115" fmla="*/ 5622925 h 6858000"/>
              <a:gd name="connsiteX116" fmla="*/ 4249203 w 4417162"/>
              <a:gd name="connsiteY116" fmla="*/ 5675312 h 6858000"/>
              <a:gd name="connsiteX117" fmla="*/ 4264318 w 4417162"/>
              <a:gd name="connsiteY117" fmla="*/ 5721350 h 6858000"/>
              <a:gd name="connsiteX118" fmla="*/ 4282794 w 4417162"/>
              <a:gd name="connsiteY118" fmla="*/ 5762625 h 6858000"/>
              <a:gd name="connsiteX119" fmla="*/ 4301270 w 4417162"/>
              <a:gd name="connsiteY119" fmla="*/ 5802312 h 6858000"/>
              <a:gd name="connsiteX120" fmla="*/ 4321425 w 4417162"/>
              <a:gd name="connsiteY120" fmla="*/ 5840412 h 6858000"/>
              <a:gd name="connsiteX121" fmla="*/ 4341580 w 4417162"/>
              <a:gd name="connsiteY121" fmla="*/ 5876925 h 6858000"/>
              <a:gd name="connsiteX122" fmla="*/ 4361735 w 4417162"/>
              <a:gd name="connsiteY122" fmla="*/ 5915025 h 6858000"/>
              <a:gd name="connsiteX123" fmla="*/ 4378531 w 4417162"/>
              <a:gd name="connsiteY123" fmla="*/ 5956300 h 6858000"/>
              <a:gd name="connsiteX124" fmla="*/ 4393648 w 4417162"/>
              <a:gd name="connsiteY124" fmla="*/ 6003925 h 6858000"/>
              <a:gd name="connsiteX125" fmla="*/ 4405405 w 4417162"/>
              <a:gd name="connsiteY125" fmla="*/ 6056312 h 6858000"/>
              <a:gd name="connsiteX126" fmla="*/ 4413803 w 4417162"/>
              <a:gd name="connsiteY126" fmla="*/ 6113462 h 6858000"/>
              <a:gd name="connsiteX127" fmla="*/ 4417162 w 4417162"/>
              <a:gd name="connsiteY127" fmla="*/ 6183312 h 6858000"/>
              <a:gd name="connsiteX128" fmla="*/ 4413803 w 4417162"/>
              <a:gd name="connsiteY128" fmla="*/ 6251575 h 6858000"/>
              <a:gd name="connsiteX129" fmla="*/ 4405405 w 4417162"/>
              <a:gd name="connsiteY129" fmla="*/ 6311900 h 6858000"/>
              <a:gd name="connsiteX130" fmla="*/ 4393648 w 4417162"/>
              <a:gd name="connsiteY130" fmla="*/ 6361112 h 6858000"/>
              <a:gd name="connsiteX131" fmla="*/ 4378531 w 4417162"/>
              <a:gd name="connsiteY131" fmla="*/ 6407150 h 6858000"/>
              <a:gd name="connsiteX132" fmla="*/ 4361735 w 4417162"/>
              <a:gd name="connsiteY132" fmla="*/ 6448425 h 6858000"/>
              <a:gd name="connsiteX133" fmla="*/ 4343260 w 4417162"/>
              <a:gd name="connsiteY133" fmla="*/ 6488112 h 6858000"/>
              <a:gd name="connsiteX134" fmla="*/ 4324784 w 4417162"/>
              <a:gd name="connsiteY134" fmla="*/ 6523037 h 6858000"/>
              <a:gd name="connsiteX135" fmla="*/ 4304629 w 4417162"/>
              <a:gd name="connsiteY135" fmla="*/ 6561137 h 6858000"/>
              <a:gd name="connsiteX136" fmla="*/ 4284474 w 4417162"/>
              <a:gd name="connsiteY136" fmla="*/ 6597650 h 6858000"/>
              <a:gd name="connsiteX137" fmla="*/ 4267678 w 4417162"/>
              <a:gd name="connsiteY137" fmla="*/ 6640512 h 6858000"/>
              <a:gd name="connsiteX138" fmla="*/ 4250882 w 4417162"/>
              <a:gd name="connsiteY138" fmla="*/ 6683375 h 6858000"/>
              <a:gd name="connsiteX139" fmla="*/ 4240804 w 4417162"/>
              <a:gd name="connsiteY139" fmla="*/ 6735762 h 6858000"/>
              <a:gd name="connsiteX140" fmla="*/ 4232407 w 4417162"/>
              <a:gd name="connsiteY140" fmla="*/ 6791325 h 6858000"/>
              <a:gd name="connsiteX141" fmla="*/ 4227367 w 4417162"/>
              <a:gd name="connsiteY141" fmla="*/ 6858000 h 6858000"/>
              <a:gd name="connsiteX142" fmla="*/ 2310062 w 4417162"/>
              <a:gd name="connsiteY142" fmla="*/ 6858000 h 6858000"/>
              <a:gd name="connsiteX143" fmla="*/ 144378 w 4417162"/>
              <a:gd name="connsiteY143" fmla="*/ 6858000 h 6858000"/>
              <a:gd name="connsiteX144" fmla="*/ 0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0" y="0"/>
                </a:moveTo>
                <a:lnTo>
                  <a:pt x="144378" y="0"/>
                </a:lnTo>
                <a:lnTo>
                  <a:pt x="2310062" y="0"/>
                </a:lnTo>
                <a:lnTo>
                  <a:pt x="4227367" y="0"/>
                </a:lnTo>
                <a:lnTo>
                  <a:pt x="4232407" y="66675"/>
                </a:lnTo>
                <a:lnTo>
                  <a:pt x="4240804" y="122237"/>
                </a:lnTo>
                <a:lnTo>
                  <a:pt x="4250882" y="174625"/>
                </a:lnTo>
                <a:lnTo>
                  <a:pt x="4267678" y="217487"/>
                </a:lnTo>
                <a:lnTo>
                  <a:pt x="4284474" y="260350"/>
                </a:lnTo>
                <a:lnTo>
                  <a:pt x="4304629" y="296862"/>
                </a:lnTo>
                <a:lnTo>
                  <a:pt x="4324784" y="334962"/>
                </a:lnTo>
                <a:lnTo>
                  <a:pt x="4343260" y="369887"/>
                </a:lnTo>
                <a:lnTo>
                  <a:pt x="4361735" y="409575"/>
                </a:lnTo>
                <a:lnTo>
                  <a:pt x="4378531" y="450850"/>
                </a:lnTo>
                <a:lnTo>
                  <a:pt x="4393648" y="496887"/>
                </a:lnTo>
                <a:lnTo>
                  <a:pt x="4405405" y="546100"/>
                </a:lnTo>
                <a:lnTo>
                  <a:pt x="4413803" y="606425"/>
                </a:lnTo>
                <a:lnTo>
                  <a:pt x="4417162" y="673100"/>
                </a:lnTo>
                <a:lnTo>
                  <a:pt x="4413803" y="744537"/>
                </a:lnTo>
                <a:lnTo>
                  <a:pt x="4405405" y="801687"/>
                </a:lnTo>
                <a:lnTo>
                  <a:pt x="4393648" y="854075"/>
                </a:lnTo>
                <a:lnTo>
                  <a:pt x="4378531" y="901700"/>
                </a:lnTo>
                <a:lnTo>
                  <a:pt x="4361735" y="942975"/>
                </a:lnTo>
                <a:lnTo>
                  <a:pt x="4341580" y="981075"/>
                </a:lnTo>
                <a:lnTo>
                  <a:pt x="4321425" y="1017587"/>
                </a:lnTo>
                <a:lnTo>
                  <a:pt x="4301270" y="1055687"/>
                </a:lnTo>
                <a:lnTo>
                  <a:pt x="4282794" y="1095375"/>
                </a:lnTo>
                <a:lnTo>
                  <a:pt x="4264318" y="1136650"/>
                </a:lnTo>
                <a:lnTo>
                  <a:pt x="4249203" y="1182687"/>
                </a:lnTo>
                <a:lnTo>
                  <a:pt x="4239125" y="1235075"/>
                </a:lnTo>
                <a:lnTo>
                  <a:pt x="4229047" y="1295400"/>
                </a:lnTo>
                <a:lnTo>
                  <a:pt x="4227367" y="1363662"/>
                </a:lnTo>
                <a:lnTo>
                  <a:pt x="4229047" y="1431925"/>
                </a:lnTo>
                <a:lnTo>
                  <a:pt x="4239125" y="1492250"/>
                </a:lnTo>
                <a:lnTo>
                  <a:pt x="4249203" y="1544637"/>
                </a:lnTo>
                <a:lnTo>
                  <a:pt x="4264318" y="1589087"/>
                </a:lnTo>
                <a:lnTo>
                  <a:pt x="4282794" y="1631950"/>
                </a:lnTo>
                <a:lnTo>
                  <a:pt x="4301270" y="1671637"/>
                </a:lnTo>
                <a:lnTo>
                  <a:pt x="4321425" y="1708150"/>
                </a:lnTo>
                <a:lnTo>
                  <a:pt x="4341580" y="1743075"/>
                </a:lnTo>
                <a:lnTo>
                  <a:pt x="4361735" y="1782762"/>
                </a:lnTo>
                <a:lnTo>
                  <a:pt x="4378531" y="1824037"/>
                </a:lnTo>
                <a:lnTo>
                  <a:pt x="4393648" y="1870075"/>
                </a:lnTo>
                <a:lnTo>
                  <a:pt x="4405405" y="1922462"/>
                </a:lnTo>
                <a:lnTo>
                  <a:pt x="4413803" y="1982787"/>
                </a:lnTo>
                <a:lnTo>
                  <a:pt x="4417162" y="2051050"/>
                </a:lnTo>
                <a:lnTo>
                  <a:pt x="4413803" y="2119312"/>
                </a:lnTo>
                <a:lnTo>
                  <a:pt x="4405405" y="2179637"/>
                </a:lnTo>
                <a:lnTo>
                  <a:pt x="4393648" y="2232025"/>
                </a:lnTo>
                <a:lnTo>
                  <a:pt x="4378531" y="2278062"/>
                </a:lnTo>
                <a:lnTo>
                  <a:pt x="4361735" y="2319337"/>
                </a:lnTo>
                <a:lnTo>
                  <a:pt x="4341580" y="2359025"/>
                </a:lnTo>
                <a:lnTo>
                  <a:pt x="4321425" y="2395537"/>
                </a:lnTo>
                <a:lnTo>
                  <a:pt x="4301270" y="2433637"/>
                </a:lnTo>
                <a:lnTo>
                  <a:pt x="4282794" y="2471737"/>
                </a:lnTo>
                <a:lnTo>
                  <a:pt x="4264318" y="2513012"/>
                </a:lnTo>
                <a:lnTo>
                  <a:pt x="4249203" y="2560637"/>
                </a:lnTo>
                <a:lnTo>
                  <a:pt x="4239125" y="2613025"/>
                </a:lnTo>
                <a:lnTo>
                  <a:pt x="4229047" y="2671762"/>
                </a:lnTo>
                <a:lnTo>
                  <a:pt x="4227367" y="2741612"/>
                </a:lnTo>
                <a:lnTo>
                  <a:pt x="4229047" y="2809875"/>
                </a:lnTo>
                <a:lnTo>
                  <a:pt x="4239125" y="2868612"/>
                </a:lnTo>
                <a:lnTo>
                  <a:pt x="4249203" y="2922587"/>
                </a:lnTo>
                <a:lnTo>
                  <a:pt x="4264318" y="2967037"/>
                </a:lnTo>
                <a:lnTo>
                  <a:pt x="4282794" y="3009900"/>
                </a:lnTo>
                <a:lnTo>
                  <a:pt x="4301270" y="3046412"/>
                </a:lnTo>
                <a:lnTo>
                  <a:pt x="4321425" y="3084512"/>
                </a:lnTo>
                <a:lnTo>
                  <a:pt x="4341580" y="3121025"/>
                </a:lnTo>
                <a:lnTo>
                  <a:pt x="4361735" y="3160712"/>
                </a:lnTo>
                <a:lnTo>
                  <a:pt x="4378531" y="3201987"/>
                </a:lnTo>
                <a:lnTo>
                  <a:pt x="4393648" y="3248025"/>
                </a:lnTo>
                <a:lnTo>
                  <a:pt x="4405405" y="3300412"/>
                </a:lnTo>
                <a:lnTo>
                  <a:pt x="4413803" y="3360737"/>
                </a:lnTo>
                <a:lnTo>
                  <a:pt x="4417162" y="3427412"/>
                </a:lnTo>
                <a:lnTo>
                  <a:pt x="4413803" y="3497262"/>
                </a:lnTo>
                <a:lnTo>
                  <a:pt x="4405405" y="3557587"/>
                </a:lnTo>
                <a:lnTo>
                  <a:pt x="4393648" y="3609975"/>
                </a:lnTo>
                <a:lnTo>
                  <a:pt x="4378531" y="3656012"/>
                </a:lnTo>
                <a:lnTo>
                  <a:pt x="4361735" y="3697287"/>
                </a:lnTo>
                <a:lnTo>
                  <a:pt x="4341580" y="3736975"/>
                </a:lnTo>
                <a:lnTo>
                  <a:pt x="4301270" y="3811587"/>
                </a:lnTo>
                <a:lnTo>
                  <a:pt x="4282794" y="3848100"/>
                </a:lnTo>
                <a:lnTo>
                  <a:pt x="4264318" y="3890962"/>
                </a:lnTo>
                <a:lnTo>
                  <a:pt x="4249203" y="3935412"/>
                </a:lnTo>
                <a:lnTo>
                  <a:pt x="4239125" y="3987800"/>
                </a:lnTo>
                <a:lnTo>
                  <a:pt x="4229047" y="4048125"/>
                </a:lnTo>
                <a:lnTo>
                  <a:pt x="4227367" y="4116387"/>
                </a:lnTo>
                <a:lnTo>
                  <a:pt x="4229047" y="4186237"/>
                </a:lnTo>
                <a:lnTo>
                  <a:pt x="4239125" y="4244975"/>
                </a:lnTo>
                <a:lnTo>
                  <a:pt x="4249203" y="4297362"/>
                </a:lnTo>
                <a:lnTo>
                  <a:pt x="4264318" y="4343400"/>
                </a:lnTo>
                <a:lnTo>
                  <a:pt x="4282794" y="4386262"/>
                </a:lnTo>
                <a:lnTo>
                  <a:pt x="4301270" y="4424362"/>
                </a:lnTo>
                <a:lnTo>
                  <a:pt x="4341580" y="4498975"/>
                </a:lnTo>
                <a:lnTo>
                  <a:pt x="4361735" y="4537075"/>
                </a:lnTo>
                <a:lnTo>
                  <a:pt x="4378531" y="4579937"/>
                </a:lnTo>
                <a:lnTo>
                  <a:pt x="4393648" y="4625975"/>
                </a:lnTo>
                <a:lnTo>
                  <a:pt x="4405405" y="4678362"/>
                </a:lnTo>
                <a:lnTo>
                  <a:pt x="4413803" y="4738687"/>
                </a:lnTo>
                <a:lnTo>
                  <a:pt x="4417162" y="4806950"/>
                </a:lnTo>
                <a:lnTo>
                  <a:pt x="4413803" y="4875212"/>
                </a:lnTo>
                <a:lnTo>
                  <a:pt x="4405405" y="4935537"/>
                </a:lnTo>
                <a:lnTo>
                  <a:pt x="4393648" y="4987925"/>
                </a:lnTo>
                <a:lnTo>
                  <a:pt x="4378531" y="5033962"/>
                </a:lnTo>
                <a:lnTo>
                  <a:pt x="4361735" y="5075237"/>
                </a:lnTo>
                <a:lnTo>
                  <a:pt x="4341580" y="5114925"/>
                </a:lnTo>
                <a:lnTo>
                  <a:pt x="4321425" y="5149850"/>
                </a:lnTo>
                <a:lnTo>
                  <a:pt x="4301270" y="5186362"/>
                </a:lnTo>
                <a:lnTo>
                  <a:pt x="4282794" y="5226050"/>
                </a:lnTo>
                <a:lnTo>
                  <a:pt x="4264318" y="5268912"/>
                </a:lnTo>
                <a:lnTo>
                  <a:pt x="4249203" y="5313362"/>
                </a:lnTo>
                <a:lnTo>
                  <a:pt x="4239125" y="5365750"/>
                </a:lnTo>
                <a:lnTo>
                  <a:pt x="4229047" y="5426075"/>
                </a:lnTo>
                <a:lnTo>
                  <a:pt x="4227367" y="5494337"/>
                </a:lnTo>
                <a:lnTo>
                  <a:pt x="4229047" y="5562600"/>
                </a:lnTo>
                <a:lnTo>
                  <a:pt x="4239125" y="5622925"/>
                </a:lnTo>
                <a:lnTo>
                  <a:pt x="4249203" y="5675312"/>
                </a:lnTo>
                <a:lnTo>
                  <a:pt x="4264318" y="5721350"/>
                </a:lnTo>
                <a:lnTo>
                  <a:pt x="4282794" y="5762625"/>
                </a:lnTo>
                <a:lnTo>
                  <a:pt x="4301270" y="5802312"/>
                </a:lnTo>
                <a:lnTo>
                  <a:pt x="4321425" y="5840412"/>
                </a:lnTo>
                <a:lnTo>
                  <a:pt x="4341580" y="5876925"/>
                </a:lnTo>
                <a:lnTo>
                  <a:pt x="4361735" y="5915025"/>
                </a:lnTo>
                <a:lnTo>
                  <a:pt x="4378531" y="5956300"/>
                </a:lnTo>
                <a:lnTo>
                  <a:pt x="4393648" y="6003925"/>
                </a:lnTo>
                <a:lnTo>
                  <a:pt x="4405405" y="6056312"/>
                </a:lnTo>
                <a:lnTo>
                  <a:pt x="4413803" y="6113462"/>
                </a:lnTo>
                <a:lnTo>
                  <a:pt x="4417162" y="6183312"/>
                </a:lnTo>
                <a:lnTo>
                  <a:pt x="4413803" y="6251575"/>
                </a:lnTo>
                <a:lnTo>
                  <a:pt x="4405405" y="6311900"/>
                </a:lnTo>
                <a:lnTo>
                  <a:pt x="4393648" y="6361112"/>
                </a:lnTo>
                <a:lnTo>
                  <a:pt x="4378531" y="6407150"/>
                </a:lnTo>
                <a:lnTo>
                  <a:pt x="4361735" y="6448425"/>
                </a:lnTo>
                <a:lnTo>
                  <a:pt x="4343260" y="6488112"/>
                </a:lnTo>
                <a:lnTo>
                  <a:pt x="4324784" y="6523037"/>
                </a:lnTo>
                <a:lnTo>
                  <a:pt x="4304629" y="6561137"/>
                </a:lnTo>
                <a:lnTo>
                  <a:pt x="4284474" y="6597650"/>
                </a:lnTo>
                <a:lnTo>
                  <a:pt x="4267678" y="6640512"/>
                </a:lnTo>
                <a:lnTo>
                  <a:pt x="4250882" y="6683375"/>
                </a:lnTo>
                <a:lnTo>
                  <a:pt x="4240804" y="6735762"/>
                </a:lnTo>
                <a:lnTo>
                  <a:pt x="4232407" y="6791325"/>
                </a:lnTo>
                <a:lnTo>
                  <a:pt x="4227367" y="6858000"/>
                </a:lnTo>
                <a:lnTo>
                  <a:pt x="2310062" y="6858000"/>
                </a:lnTo>
                <a:lnTo>
                  <a:pt x="14437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A7A4B465-FBCC-4CD4-89A1-82992A7B4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272784" cy="6858000"/>
          </a:xfrm>
          <a:custGeom>
            <a:avLst/>
            <a:gdLst>
              <a:gd name="connsiteX0" fmla="*/ 0 w 4272784"/>
              <a:gd name="connsiteY0" fmla="*/ 0 h 6858000"/>
              <a:gd name="connsiteX1" fmla="*/ 4082989 w 4272784"/>
              <a:gd name="connsiteY1" fmla="*/ 0 h 6858000"/>
              <a:gd name="connsiteX2" fmla="*/ 4088029 w 4272784"/>
              <a:gd name="connsiteY2" fmla="*/ 66675 h 6858000"/>
              <a:gd name="connsiteX3" fmla="*/ 4096426 w 4272784"/>
              <a:gd name="connsiteY3" fmla="*/ 122237 h 6858000"/>
              <a:gd name="connsiteX4" fmla="*/ 4106504 w 4272784"/>
              <a:gd name="connsiteY4" fmla="*/ 174625 h 6858000"/>
              <a:gd name="connsiteX5" fmla="*/ 4123300 w 4272784"/>
              <a:gd name="connsiteY5" fmla="*/ 217487 h 6858000"/>
              <a:gd name="connsiteX6" fmla="*/ 4140096 w 4272784"/>
              <a:gd name="connsiteY6" fmla="*/ 260350 h 6858000"/>
              <a:gd name="connsiteX7" fmla="*/ 4160251 w 4272784"/>
              <a:gd name="connsiteY7" fmla="*/ 296862 h 6858000"/>
              <a:gd name="connsiteX8" fmla="*/ 4180406 w 4272784"/>
              <a:gd name="connsiteY8" fmla="*/ 334962 h 6858000"/>
              <a:gd name="connsiteX9" fmla="*/ 4198882 w 4272784"/>
              <a:gd name="connsiteY9" fmla="*/ 369887 h 6858000"/>
              <a:gd name="connsiteX10" fmla="*/ 4217357 w 4272784"/>
              <a:gd name="connsiteY10" fmla="*/ 409575 h 6858000"/>
              <a:gd name="connsiteX11" fmla="*/ 4234153 w 4272784"/>
              <a:gd name="connsiteY11" fmla="*/ 450850 h 6858000"/>
              <a:gd name="connsiteX12" fmla="*/ 4249270 w 4272784"/>
              <a:gd name="connsiteY12" fmla="*/ 496887 h 6858000"/>
              <a:gd name="connsiteX13" fmla="*/ 4261027 w 4272784"/>
              <a:gd name="connsiteY13" fmla="*/ 546100 h 6858000"/>
              <a:gd name="connsiteX14" fmla="*/ 4269425 w 4272784"/>
              <a:gd name="connsiteY14" fmla="*/ 606425 h 6858000"/>
              <a:gd name="connsiteX15" fmla="*/ 4272784 w 4272784"/>
              <a:gd name="connsiteY15" fmla="*/ 673100 h 6858000"/>
              <a:gd name="connsiteX16" fmla="*/ 4269425 w 4272784"/>
              <a:gd name="connsiteY16" fmla="*/ 744537 h 6858000"/>
              <a:gd name="connsiteX17" fmla="*/ 4261027 w 4272784"/>
              <a:gd name="connsiteY17" fmla="*/ 801687 h 6858000"/>
              <a:gd name="connsiteX18" fmla="*/ 4249270 w 4272784"/>
              <a:gd name="connsiteY18" fmla="*/ 854075 h 6858000"/>
              <a:gd name="connsiteX19" fmla="*/ 4234153 w 4272784"/>
              <a:gd name="connsiteY19" fmla="*/ 901700 h 6858000"/>
              <a:gd name="connsiteX20" fmla="*/ 4217357 w 4272784"/>
              <a:gd name="connsiteY20" fmla="*/ 942975 h 6858000"/>
              <a:gd name="connsiteX21" fmla="*/ 4197202 w 4272784"/>
              <a:gd name="connsiteY21" fmla="*/ 981075 h 6858000"/>
              <a:gd name="connsiteX22" fmla="*/ 4177047 w 4272784"/>
              <a:gd name="connsiteY22" fmla="*/ 1017587 h 6858000"/>
              <a:gd name="connsiteX23" fmla="*/ 4156892 w 4272784"/>
              <a:gd name="connsiteY23" fmla="*/ 1055687 h 6858000"/>
              <a:gd name="connsiteX24" fmla="*/ 4138416 w 4272784"/>
              <a:gd name="connsiteY24" fmla="*/ 1095375 h 6858000"/>
              <a:gd name="connsiteX25" fmla="*/ 4119940 w 4272784"/>
              <a:gd name="connsiteY25" fmla="*/ 1136650 h 6858000"/>
              <a:gd name="connsiteX26" fmla="*/ 4104825 w 4272784"/>
              <a:gd name="connsiteY26" fmla="*/ 1182687 h 6858000"/>
              <a:gd name="connsiteX27" fmla="*/ 4094747 w 4272784"/>
              <a:gd name="connsiteY27" fmla="*/ 1235075 h 6858000"/>
              <a:gd name="connsiteX28" fmla="*/ 4084669 w 4272784"/>
              <a:gd name="connsiteY28" fmla="*/ 1295400 h 6858000"/>
              <a:gd name="connsiteX29" fmla="*/ 4082989 w 4272784"/>
              <a:gd name="connsiteY29" fmla="*/ 1363662 h 6858000"/>
              <a:gd name="connsiteX30" fmla="*/ 4084669 w 4272784"/>
              <a:gd name="connsiteY30" fmla="*/ 1431925 h 6858000"/>
              <a:gd name="connsiteX31" fmla="*/ 4094747 w 4272784"/>
              <a:gd name="connsiteY31" fmla="*/ 1492250 h 6858000"/>
              <a:gd name="connsiteX32" fmla="*/ 4104825 w 4272784"/>
              <a:gd name="connsiteY32" fmla="*/ 1544637 h 6858000"/>
              <a:gd name="connsiteX33" fmla="*/ 4119940 w 4272784"/>
              <a:gd name="connsiteY33" fmla="*/ 1589087 h 6858000"/>
              <a:gd name="connsiteX34" fmla="*/ 4138416 w 4272784"/>
              <a:gd name="connsiteY34" fmla="*/ 1631950 h 6858000"/>
              <a:gd name="connsiteX35" fmla="*/ 4156892 w 4272784"/>
              <a:gd name="connsiteY35" fmla="*/ 1671637 h 6858000"/>
              <a:gd name="connsiteX36" fmla="*/ 4177047 w 4272784"/>
              <a:gd name="connsiteY36" fmla="*/ 1708150 h 6858000"/>
              <a:gd name="connsiteX37" fmla="*/ 4197202 w 4272784"/>
              <a:gd name="connsiteY37" fmla="*/ 1743075 h 6858000"/>
              <a:gd name="connsiteX38" fmla="*/ 4217357 w 4272784"/>
              <a:gd name="connsiteY38" fmla="*/ 1782762 h 6858000"/>
              <a:gd name="connsiteX39" fmla="*/ 4234153 w 4272784"/>
              <a:gd name="connsiteY39" fmla="*/ 1824037 h 6858000"/>
              <a:gd name="connsiteX40" fmla="*/ 4249270 w 4272784"/>
              <a:gd name="connsiteY40" fmla="*/ 1870075 h 6858000"/>
              <a:gd name="connsiteX41" fmla="*/ 4261027 w 4272784"/>
              <a:gd name="connsiteY41" fmla="*/ 1922462 h 6858000"/>
              <a:gd name="connsiteX42" fmla="*/ 4269425 w 4272784"/>
              <a:gd name="connsiteY42" fmla="*/ 1982787 h 6858000"/>
              <a:gd name="connsiteX43" fmla="*/ 4272784 w 4272784"/>
              <a:gd name="connsiteY43" fmla="*/ 2051050 h 6858000"/>
              <a:gd name="connsiteX44" fmla="*/ 4269425 w 4272784"/>
              <a:gd name="connsiteY44" fmla="*/ 2119312 h 6858000"/>
              <a:gd name="connsiteX45" fmla="*/ 4261027 w 4272784"/>
              <a:gd name="connsiteY45" fmla="*/ 2179637 h 6858000"/>
              <a:gd name="connsiteX46" fmla="*/ 4249270 w 4272784"/>
              <a:gd name="connsiteY46" fmla="*/ 2232025 h 6858000"/>
              <a:gd name="connsiteX47" fmla="*/ 4234153 w 4272784"/>
              <a:gd name="connsiteY47" fmla="*/ 2278062 h 6858000"/>
              <a:gd name="connsiteX48" fmla="*/ 4217357 w 4272784"/>
              <a:gd name="connsiteY48" fmla="*/ 2319337 h 6858000"/>
              <a:gd name="connsiteX49" fmla="*/ 4197202 w 4272784"/>
              <a:gd name="connsiteY49" fmla="*/ 2359025 h 6858000"/>
              <a:gd name="connsiteX50" fmla="*/ 4177047 w 4272784"/>
              <a:gd name="connsiteY50" fmla="*/ 2395537 h 6858000"/>
              <a:gd name="connsiteX51" fmla="*/ 4156892 w 4272784"/>
              <a:gd name="connsiteY51" fmla="*/ 2433637 h 6858000"/>
              <a:gd name="connsiteX52" fmla="*/ 4138416 w 4272784"/>
              <a:gd name="connsiteY52" fmla="*/ 2471737 h 6858000"/>
              <a:gd name="connsiteX53" fmla="*/ 4119940 w 4272784"/>
              <a:gd name="connsiteY53" fmla="*/ 2513012 h 6858000"/>
              <a:gd name="connsiteX54" fmla="*/ 4104825 w 4272784"/>
              <a:gd name="connsiteY54" fmla="*/ 2560637 h 6858000"/>
              <a:gd name="connsiteX55" fmla="*/ 4094747 w 4272784"/>
              <a:gd name="connsiteY55" fmla="*/ 2613025 h 6858000"/>
              <a:gd name="connsiteX56" fmla="*/ 4084669 w 4272784"/>
              <a:gd name="connsiteY56" fmla="*/ 2671762 h 6858000"/>
              <a:gd name="connsiteX57" fmla="*/ 4082989 w 4272784"/>
              <a:gd name="connsiteY57" fmla="*/ 2741612 h 6858000"/>
              <a:gd name="connsiteX58" fmla="*/ 4084669 w 4272784"/>
              <a:gd name="connsiteY58" fmla="*/ 2809875 h 6858000"/>
              <a:gd name="connsiteX59" fmla="*/ 4094747 w 4272784"/>
              <a:gd name="connsiteY59" fmla="*/ 2868612 h 6858000"/>
              <a:gd name="connsiteX60" fmla="*/ 4104825 w 4272784"/>
              <a:gd name="connsiteY60" fmla="*/ 2922587 h 6858000"/>
              <a:gd name="connsiteX61" fmla="*/ 4119940 w 4272784"/>
              <a:gd name="connsiteY61" fmla="*/ 2967037 h 6858000"/>
              <a:gd name="connsiteX62" fmla="*/ 4138416 w 4272784"/>
              <a:gd name="connsiteY62" fmla="*/ 3009900 h 6858000"/>
              <a:gd name="connsiteX63" fmla="*/ 4156892 w 4272784"/>
              <a:gd name="connsiteY63" fmla="*/ 3046412 h 6858000"/>
              <a:gd name="connsiteX64" fmla="*/ 4177047 w 4272784"/>
              <a:gd name="connsiteY64" fmla="*/ 3084512 h 6858000"/>
              <a:gd name="connsiteX65" fmla="*/ 4197202 w 4272784"/>
              <a:gd name="connsiteY65" fmla="*/ 3121025 h 6858000"/>
              <a:gd name="connsiteX66" fmla="*/ 4217357 w 4272784"/>
              <a:gd name="connsiteY66" fmla="*/ 3160712 h 6858000"/>
              <a:gd name="connsiteX67" fmla="*/ 4234153 w 4272784"/>
              <a:gd name="connsiteY67" fmla="*/ 3201987 h 6858000"/>
              <a:gd name="connsiteX68" fmla="*/ 4249270 w 4272784"/>
              <a:gd name="connsiteY68" fmla="*/ 3248025 h 6858000"/>
              <a:gd name="connsiteX69" fmla="*/ 4261027 w 4272784"/>
              <a:gd name="connsiteY69" fmla="*/ 3300412 h 6858000"/>
              <a:gd name="connsiteX70" fmla="*/ 4269425 w 4272784"/>
              <a:gd name="connsiteY70" fmla="*/ 3360737 h 6858000"/>
              <a:gd name="connsiteX71" fmla="*/ 4272784 w 4272784"/>
              <a:gd name="connsiteY71" fmla="*/ 3427412 h 6858000"/>
              <a:gd name="connsiteX72" fmla="*/ 4269425 w 4272784"/>
              <a:gd name="connsiteY72" fmla="*/ 3497262 h 6858000"/>
              <a:gd name="connsiteX73" fmla="*/ 4261027 w 4272784"/>
              <a:gd name="connsiteY73" fmla="*/ 3557587 h 6858000"/>
              <a:gd name="connsiteX74" fmla="*/ 4249270 w 4272784"/>
              <a:gd name="connsiteY74" fmla="*/ 3609975 h 6858000"/>
              <a:gd name="connsiteX75" fmla="*/ 4234153 w 4272784"/>
              <a:gd name="connsiteY75" fmla="*/ 3656012 h 6858000"/>
              <a:gd name="connsiteX76" fmla="*/ 4217357 w 4272784"/>
              <a:gd name="connsiteY76" fmla="*/ 3697287 h 6858000"/>
              <a:gd name="connsiteX77" fmla="*/ 4197202 w 4272784"/>
              <a:gd name="connsiteY77" fmla="*/ 3736975 h 6858000"/>
              <a:gd name="connsiteX78" fmla="*/ 4156892 w 4272784"/>
              <a:gd name="connsiteY78" fmla="*/ 3811587 h 6858000"/>
              <a:gd name="connsiteX79" fmla="*/ 4138416 w 4272784"/>
              <a:gd name="connsiteY79" fmla="*/ 3848100 h 6858000"/>
              <a:gd name="connsiteX80" fmla="*/ 4119940 w 4272784"/>
              <a:gd name="connsiteY80" fmla="*/ 3890962 h 6858000"/>
              <a:gd name="connsiteX81" fmla="*/ 4104825 w 4272784"/>
              <a:gd name="connsiteY81" fmla="*/ 3935412 h 6858000"/>
              <a:gd name="connsiteX82" fmla="*/ 4094747 w 4272784"/>
              <a:gd name="connsiteY82" fmla="*/ 3987800 h 6858000"/>
              <a:gd name="connsiteX83" fmla="*/ 4084669 w 4272784"/>
              <a:gd name="connsiteY83" fmla="*/ 4048125 h 6858000"/>
              <a:gd name="connsiteX84" fmla="*/ 4082989 w 4272784"/>
              <a:gd name="connsiteY84" fmla="*/ 4116387 h 6858000"/>
              <a:gd name="connsiteX85" fmla="*/ 4084669 w 4272784"/>
              <a:gd name="connsiteY85" fmla="*/ 4186237 h 6858000"/>
              <a:gd name="connsiteX86" fmla="*/ 4094747 w 4272784"/>
              <a:gd name="connsiteY86" fmla="*/ 4244975 h 6858000"/>
              <a:gd name="connsiteX87" fmla="*/ 4104825 w 4272784"/>
              <a:gd name="connsiteY87" fmla="*/ 4297362 h 6858000"/>
              <a:gd name="connsiteX88" fmla="*/ 4119940 w 4272784"/>
              <a:gd name="connsiteY88" fmla="*/ 4343400 h 6858000"/>
              <a:gd name="connsiteX89" fmla="*/ 4138416 w 4272784"/>
              <a:gd name="connsiteY89" fmla="*/ 4386262 h 6858000"/>
              <a:gd name="connsiteX90" fmla="*/ 4156892 w 4272784"/>
              <a:gd name="connsiteY90" fmla="*/ 4424362 h 6858000"/>
              <a:gd name="connsiteX91" fmla="*/ 4197202 w 4272784"/>
              <a:gd name="connsiteY91" fmla="*/ 4498975 h 6858000"/>
              <a:gd name="connsiteX92" fmla="*/ 4217357 w 4272784"/>
              <a:gd name="connsiteY92" fmla="*/ 4537075 h 6858000"/>
              <a:gd name="connsiteX93" fmla="*/ 4234153 w 4272784"/>
              <a:gd name="connsiteY93" fmla="*/ 4579937 h 6858000"/>
              <a:gd name="connsiteX94" fmla="*/ 4249270 w 4272784"/>
              <a:gd name="connsiteY94" fmla="*/ 4625975 h 6858000"/>
              <a:gd name="connsiteX95" fmla="*/ 4261027 w 4272784"/>
              <a:gd name="connsiteY95" fmla="*/ 4678362 h 6858000"/>
              <a:gd name="connsiteX96" fmla="*/ 4269425 w 4272784"/>
              <a:gd name="connsiteY96" fmla="*/ 4738687 h 6858000"/>
              <a:gd name="connsiteX97" fmla="*/ 4272784 w 4272784"/>
              <a:gd name="connsiteY97" fmla="*/ 4806950 h 6858000"/>
              <a:gd name="connsiteX98" fmla="*/ 4269425 w 4272784"/>
              <a:gd name="connsiteY98" fmla="*/ 4875212 h 6858000"/>
              <a:gd name="connsiteX99" fmla="*/ 4261027 w 4272784"/>
              <a:gd name="connsiteY99" fmla="*/ 4935537 h 6858000"/>
              <a:gd name="connsiteX100" fmla="*/ 4249270 w 4272784"/>
              <a:gd name="connsiteY100" fmla="*/ 4987925 h 6858000"/>
              <a:gd name="connsiteX101" fmla="*/ 4234153 w 4272784"/>
              <a:gd name="connsiteY101" fmla="*/ 5033962 h 6858000"/>
              <a:gd name="connsiteX102" fmla="*/ 4217357 w 4272784"/>
              <a:gd name="connsiteY102" fmla="*/ 5075237 h 6858000"/>
              <a:gd name="connsiteX103" fmla="*/ 4197202 w 4272784"/>
              <a:gd name="connsiteY103" fmla="*/ 5114925 h 6858000"/>
              <a:gd name="connsiteX104" fmla="*/ 4177047 w 4272784"/>
              <a:gd name="connsiteY104" fmla="*/ 5149850 h 6858000"/>
              <a:gd name="connsiteX105" fmla="*/ 4156892 w 4272784"/>
              <a:gd name="connsiteY105" fmla="*/ 5186362 h 6858000"/>
              <a:gd name="connsiteX106" fmla="*/ 4138416 w 4272784"/>
              <a:gd name="connsiteY106" fmla="*/ 5226050 h 6858000"/>
              <a:gd name="connsiteX107" fmla="*/ 4119940 w 4272784"/>
              <a:gd name="connsiteY107" fmla="*/ 5268912 h 6858000"/>
              <a:gd name="connsiteX108" fmla="*/ 4104825 w 4272784"/>
              <a:gd name="connsiteY108" fmla="*/ 5313362 h 6858000"/>
              <a:gd name="connsiteX109" fmla="*/ 4094747 w 4272784"/>
              <a:gd name="connsiteY109" fmla="*/ 5365750 h 6858000"/>
              <a:gd name="connsiteX110" fmla="*/ 4084669 w 4272784"/>
              <a:gd name="connsiteY110" fmla="*/ 5426075 h 6858000"/>
              <a:gd name="connsiteX111" fmla="*/ 4082989 w 4272784"/>
              <a:gd name="connsiteY111" fmla="*/ 5494337 h 6858000"/>
              <a:gd name="connsiteX112" fmla="*/ 4084669 w 4272784"/>
              <a:gd name="connsiteY112" fmla="*/ 5562600 h 6858000"/>
              <a:gd name="connsiteX113" fmla="*/ 4094747 w 4272784"/>
              <a:gd name="connsiteY113" fmla="*/ 5622925 h 6858000"/>
              <a:gd name="connsiteX114" fmla="*/ 4104825 w 4272784"/>
              <a:gd name="connsiteY114" fmla="*/ 5675312 h 6858000"/>
              <a:gd name="connsiteX115" fmla="*/ 4119940 w 4272784"/>
              <a:gd name="connsiteY115" fmla="*/ 5721350 h 6858000"/>
              <a:gd name="connsiteX116" fmla="*/ 4138416 w 4272784"/>
              <a:gd name="connsiteY116" fmla="*/ 5762625 h 6858000"/>
              <a:gd name="connsiteX117" fmla="*/ 4156892 w 4272784"/>
              <a:gd name="connsiteY117" fmla="*/ 5802312 h 6858000"/>
              <a:gd name="connsiteX118" fmla="*/ 4177047 w 4272784"/>
              <a:gd name="connsiteY118" fmla="*/ 5840412 h 6858000"/>
              <a:gd name="connsiteX119" fmla="*/ 4197202 w 4272784"/>
              <a:gd name="connsiteY119" fmla="*/ 5876925 h 6858000"/>
              <a:gd name="connsiteX120" fmla="*/ 4217357 w 4272784"/>
              <a:gd name="connsiteY120" fmla="*/ 5915025 h 6858000"/>
              <a:gd name="connsiteX121" fmla="*/ 4234153 w 4272784"/>
              <a:gd name="connsiteY121" fmla="*/ 5956300 h 6858000"/>
              <a:gd name="connsiteX122" fmla="*/ 4249270 w 4272784"/>
              <a:gd name="connsiteY122" fmla="*/ 6003925 h 6858000"/>
              <a:gd name="connsiteX123" fmla="*/ 4261027 w 4272784"/>
              <a:gd name="connsiteY123" fmla="*/ 6056312 h 6858000"/>
              <a:gd name="connsiteX124" fmla="*/ 4269425 w 4272784"/>
              <a:gd name="connsiteY124" fmla="*/ 6113462 h 6858000"/>
              <a:gd name="connsiteX125" fmla="*/ 4272784 w 4272784"/>
              <a:gd name="connsiteY125" fmla="*/ 6183312 h 6858000"/>
              <a:gd name="connsiteX126" fmla="*/ 4269425 w 4272784"/>
              <a:gd name="connsiteY126" fmla="*/ 6251575 h 6858000"/>
              <a:gd name="connsiteX127" fmla="*/ 4261027 w 4272784"/>
              <a:gd name="connsiteY127" fmla="*/ 6311900 h 6858000"/>
              <a:gd name="connsiteX128" fmla="*/ 4249270 w 4272784"/>
              <a:gd name="connsiteY128" fmla="*/ 6361112 h 6858000"/>
              <a:gd name="connsiteX129" fmla="*/ 4234153 w 4272784"/>
              <a:gd name="connsiteY129" fmla="*/ 6407150 h 6858000"/>
              <a:gd name="connsiteX130" fmla="*/ 4217357 w 4272784"/>
              <a:gd name="connsiteY130" fmla="*/ 6448425 h 6858000"/>
              <a:gd name="connsiteX131" fmla="*/ 4198882 w 4272784"/>
              <a:gd name="connsiteY131" fmla="*/ 6488112 h 6858000"/>
              <a:gd name="connsiteX132" fmla="*/ 4180406 w 4272784"/>
              <a:gd name="connsiteY132" fmla="*/ 6523037 h 6858000"/>
              <a:gd name="connsiteX133" fmla="*/ 4160251 w 4272784"/>
              <a:gd name="connsiteY133" fmla="*/ 6561137 h 6858000"/>
              <a:gd name="connsiteX134" fmla="*/ 4140096 w 4272784"/>
              <a:gd name="connsiteY134" fmla="*/ 6597650 h 6858000"/>
              <a:gd name="connsiteX135" fmla="*/ 4123300 w 4272784"/>
              <a:gd name="connsiteY135" fmla="*/ 6640512 h 6858000"/>
              <a:gd name="connsiteX136" fmla="*/ 4106504 w 4272784"/>
              <a:gd name="connsiteY136" fmla="*/ 6683375 h 6858000"/>
              <a:gd name="connsiteX137" fmla="*/ 4096426 w 4272784"/>
              <a:gd name="connsiteY137" fmla="*/ 6735762 h 6858000"/>
              <a:gd name="connsiteX138" fmla="*/ 4088029 w 4272784"/>
              <a:gd name="connsiteY138" fmla="*/ 6791325 h 6858000"/>
              <a:gd name="connsiteX139" fmla="*/ 4082989 w 4272784"/>
              <a:gd name="connsiteY139" fmla="*/ 6858000 h 6858000"/>
              <a:gd name="connsiteX140" fmla="*/ 0 w 4272784"/>
              <a:gd name="connsiteY14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4272784" h="6858000">
                <a:moveTo>
                  <a:pt x="0" y="0"/>
                </a:moveTo>
                <a:lnTo>
                  <a:pt x="4082989" y="0"/>
                </a:lnTo>
                <a:lnTo>
                  <a:pt x="4088029" y="66675"/>
                </a:lnTo>
                <a:lnTo>
                  <a:pt x="4096426" y="122237"/>
                </a:lnTo>
                <a:lnTo>
                  <a:pt x="4106504" y="174625"/>
                </a:lnTo>
                <a:lnTo>
                  <a:pt x="4123300" y="217487"/>
                </a:lnTo>
                <a:lnTo>
                  <a:pt x="4140096" y="260350"/>
                </a:lnTo>
                <a:lnTo>
                  <a:pt x="4160251" y="296862"/>
                </a:lnTo>
                <a:lnTo>
                  <a:pt x="4180406" y="334962"/>
                </a:lnTo>
                <a:lnTo>
                  <a:pt x="4198882" y="369887"/>
                </a:lnTo>
                <a:lnTo>
                  <a:pt x="4217357" y="409575"/>
                </a:lnTo>
                <a:lnTo>
                  <a:pt x="4234153" y="450850"/>
                </a:lnTo>
                <a:lnTo>
                  <a:pt x="4249270" y="496887"/>
                </a:lnTo>
                <a:lnTo>
                  <a:pt x="4261027" y="546100"/>
                </a:lnTo>
                <a:lnTo>
                  <a:pt x="4269425" y="606425"/>
                </a:lnTo>
                <a:lnTo>
                  <a:pt x="4272784" y="673100"/>
                </a:lnTo>
                <a:lnTo>
                  <a:pt x="4269425" y="744537"/>
                </a:lnTo>
                <a:lnTo>
                  <a:pt x="4261027" y="801687"/>
                </a:lnTo>
                <a:lnTo>
                  <a:pt x="4249270" y="854075"/>
                </a:lnTo>
                <a:lnTo>
                  <a:pt x="4234153" y="901700"/>
                </a:lnTo>
                <a:lnTo>
                  <a:pt x="4217357" y="942975"/>
                </a:lnTo>
                <a:lnTo>
                  <a:pt x="4197202" y="981075"/>
                </a:lnTo>
                <a:lnTo>
                  <a:pt x="4177047" y="1017587"/>
                </a:lnTo>
                <a:lnTo>
                  <a:pt x="4156892" y="1055687"/>
                </a:lnTo>
                <a:lnTo>
                  <a:pt x="4138416" y="1095375"/>
                </a:lnTo>
                <a:lnTo>
                  <a:pt x="4119940" y="1136650"/>
                </a:lnTo>
                <a:lnTo>
                  <a:pt x="4104825" y="1182687"/>
                </a:lnTo>
                <a:lnTo>
                  <a:pt x="4094747" y="1235075"/>
                </a:lnTo>
                <a:lnTo>
                  <a:pt x="4084669" y="1295400"/>
                </a:lnTo>
                <a:lnTo>
                  <a:pt x="4082989" y="1363662"/>
                </a:lnTo>
                <a:lnTo>
                  <a:pt x="4084669" y="1431925"/>
                </a:lnTo>
                <a:lnTo>
                  <a:pt x="4094747" y="1492250"/>
                </a:lnTo>
                <a:lnTo>
                  <a:pt x="4104825" y="1544637"/>
                </a:lnTo>
                <a:lnTo>
                  <a:pt x="4119940" y="1589087"/>
                </a:lnTo>
                <a:lnTo>
                  <a:pt x="4138416" y="1631950"/>
                </a:lnTo>
                <a:lnTo>
                  <a:pt x="4156892" y="1671637"/>
                </a:lnTo>
                <a:lnTo>
                  <a:pt x="4177047" y="1708150"/>
                </a:lnTo>
                <a:lnTo>
                  <a:pt x="4197202" y="1743075"/>
                </a:lnTo>
                <a:lnTo>
                  <a:pt x="4217357" y="1782762"/>
                </a:lnTo>
                <a:lnTo>
                  <a:pt x="4234153" y="1824037"/>
                </a:lnTo>
                <a:lnTo>
                  <a:pt x="4249270" y="1870075"/>
                </a:lnTo>
                <a:lnTo>
                  <a:pt x="4261027" y="1922462"/>
                </a:lnTo>
                <a:lnTo>
                  <a:pt x="4269425" y="1982787"/>
                </a:lnTo>
                <a:lnTo>
                  <a:pt x="4272784" y="2051050"/>
                </a:lnTo>
                <a:lnTo>
                  <a:pt x="4269425" y="2119312"/>
                </a:lnTo>
                <a:lnTo>
                  <a:pt x="4261027" y="2179637"/>
                </a:lnTo>
                <a:lnTo>
                  <a:pt x="4249270" y="2232025"/>
                </a:lnTo>
                <a:lnTo>
                  <a:pt x="4234153" y="2278062"/>
                </a:lnTo>
                <a:lnTo>
                  <a:pt x="4217357" y="2319337"/>
                </a:lnTo>
                <a:lnTo>
                  <a:pt x="4197202" y="2359025"/>
                </a:lnTo>
                <a:lnTo>
                  <a:pt x="4177047" y="2395537"/>
                </a:lnTo>
                <a:lnTo>
                  <a:pt x="4156892" y="2433637"/>
                </a:lnTo>
                <a:lnTo>
                  <a:pt x="4138416" y="2471737"/>
                </a:lnTo>
                <a:lnTo>
                  <a:pt x="4119940" y="2513012"/>
                </a:lnTo>
                <a:lnTo>
                  <a:pt x="4104825" y="2560637"/>
                </a:lnTo>
                <a:lnTo>
                  <a:pt x="4094747" y="2613025"/>
                </a:lnTo>
                <a:lnTo>
                  <a:pt x="4084669" y="2671762"/>
                </a:lnTo>
                <a:lnTo>
                  <a:pt x="4082989" y="2741612"/>
                </a:lnTo>
                <a:lnTo>
                  <a:pt x="4084669" y="2809875"/>
                </a:lnTo>
                <a:lnTo>
                  <a:pt x="4094747" y="2868612"/>
                </a:lnTo>
                <a:lnTo>
                  <a:pt x="4104825" y="2922587"/>
                </a:lnTo>
                <a:lnTo>
                  <a:pt x="4119940" y="2967037"/>
                </a:lnTo>
                <a:lnTo>
                  <a:pt x="4138416" y="3009900"/>
                </a:lnTo>
                <a:lnTo>
                  <a:pt x="4156892" y="3046412"/>
                </a:lnTo>
                <a:lnTo>
                  <a:pt x="4177047" y="3084512"/>
                </a:lnTo>
                <a:lnTo>
                  <a:pt x="4197202" y="3121025"/>
                </a:lnTo>
                <a:lnTo>
                  <a:pt x="4217357" y="3160712"/>
                </a:lnTo>
                <a:lnTo>
                  <a:pt x="4234153" y="3201987"/>
                </a:lnTo>
                <a:lnTo>
                  <a:pt x="4249270" y="3248025"/>
                </a:lnTo>
                <a:lnTo>
                  <a:pt x="4261027" y="3300412"/>
                </a:lnTo>
                <a:lnTo>
                  <a:pt x="4269425" y="3360737"/>
                </a:lnTo>
                <a:lnTo>
                  <a:pt x="4272784" y="3427412"/>
                </a:lnTo>
                <a:lnTo>
                  <a:pt x="4269425" y="3497262"/>
                </a:lnTo>
                <a:lnTo>
                  <a:pt x="4261027" y="3557587"/>
                </a:lnTo>
                <a:lnTo>
                  <a:pt x="4249270" y="3609975"/>
                </a:lnTo>
                <a:lnTo>
                  <a:pt x="4234153" y="3656012"/>
                </a:lnTo>
                <a:lnTo>
                  <a:pt x="4217357" y="3697287"/>
                </a:lnTo>
                <a:lnTo>
                  <a:pt x="4197202" y="3736975"/>
                </a:lnTo>
                <a:lnTo>
                  <a:pt x="4156892" y="3811587"/>
                </a:lnTo>
                <a:lnTo>
                  <a:pt x="4138416" y="3848100"/>
                </a:lnTo>
                <a:lnTo>
                  <a:pt x="4119940" y="3890962"/>
                </a:lnTo>
                <a:lnTo>
                  <a:pt x="4104825" y="3935412"/>
                </a:lnTo>
                <a:lnTo>
                  <a:pt x="4094747" y="3987800"/>
                </a:lnTo>
                <a:lnTo>
                  <a:pt x="4084669" y="4048125"/>
                </a:lnTo>
                <a:lnTo>
                  <a:pt x="4082989" y="4116387"/>
                </a:lnTo>
                <a:lnTo>
                  <a:pt x="4084669" y="4186237"/>
                </a:lnTo>
                <a:lnTo>
                  <a:pt x="4094747" y="4244975"/>
                </a:lnTo>
                <a:lnTo>
                  <a:pt x="4104825" y="4297362"/>
                </a:lnTo>
                <a:lnTo>
                  <a:pt x="4119940" y="4343400"/>
                </a:lnTo>
                <a:lnTo>
                  <a:pt x="4138416" y="4386262"/>
                </a:lnTo>
                <a:lnTo>
                  <a:pt x="4156892" y="4424362"/>
                </a:lnTo>
                <a:lnTo>
                  <a:pt x="4197202" y="4498975"/>
                </a:lnTo>
                <a:lnTo>
                  <a:pt x="4217357" y="4537075"/>
                </a:lnTo>
                <a:lnTo>
                  <a:pt x="4234153" y="4579937"/>
                </a:lnTo>
                <a:lnTo>
                  <a:pt x="4249270" y="4625975"/>
                </a:lnTo>
                <a:lnTo>
                  <a:pt x="4261027" y="4678362"/>
                </a:lnTo>
                <a:lnTo>
                  <a:pt x="4269425" y="4738687"/>
                </a:lnTo>
                <a:lnTo>
                  <a:pt x="4272784" y="4806950"/>
                </a:lnTo>
                <a:lnTo>
                  <a:pt x="4269425" y="4875212"/>
                </a:lnTo>
                <a:lnTo>
                  <a:pt x="4261027" y="4935537"/>
                </a:lnTo>
                <a:lnTo>
                  <a:pt x="4249270" y="4987925"/>
                </a:lnTo>
                <a:lnTo>
                  <a:pt x="4234153" y="5033962"/>
                </a:lnTo>
                <a:lnTo>
                  <a:pt x="4217357" y="5075237"/>
                </a:lnTo>
                <a:lnTo>
                  <a:pt x="4197202" y="5114925"/>
                </a:lnTo>
                <a:lnTo>
                  <a:pt x="4177047" y="5149850"/>
                </a:lnTo>
                <a:lnTo>
                  <a:pt x="4156892" y="5186362"/>
                </a:lnTo>
                <a:lnTo>
                  <a:pt x="4138416" y="5226050"/>
                </a:lnTo>
                <a:lnTo>
                  <a:pt x="4119940" y="5268912"/>
                </a:lnTo>
                <a:lnTo>
                  <a:pt x="4104825" y="5313362"/>
                </a:lnTo>
                <a:lnTo>
                  <a:pt x="4094747" y="5365750"/>
                </a:lnTo>
                <a:lnTo>
                  <a:pt x="4084669" y="5426075"/>
                </a:lnTo>
                <a:lnTo>
                  <a:pt x="4082989" y="5494337"/>
                </a:lnTo>
                <a:lnTo>
                  <a:pt x="4084669" y="5562600"/>
                </a:lnTo>
                <a:lnTo>
                  <a:pt x="4094747" y="5622925"/>
                </a:lnTo>
                <a:lnTo>
                  <a:pt x="4104825" y="5675312"/>
                </a:lnTo>
                <a:lnTo>
                  <a:pt x="4119940" y="5721350"/>
                </a:lnTo>
                <a:lnTo>
                  <a:pt x="4138416" y="5762625"/>
                </a:lnTo>
                <a:lnTo>
                  <a:pt x="4156892" y="5802312"/>
                </a:lnTo>
                <a:lnTo>
                  <a:pt x="4177047" y="5840412"/>
                </a:lnTo>
                <a:lnTo>
                  <a:pt x="4197202" y="5876925"/>
                </a:lnTo>
                <a:lnTo>
                  <a:pt x="4217357" y="5915025"/>
                </a:lnTo>
                <a:lnTo>
                  <a:pt x="4234153" y="5956300"/>
                </a:lnTo>
                <a:lnTo>
                  <a:pt x="4249270" y="6003925"/>
                </a:lnTo>
                <a:lnTo>
                  <a:pt x="4261027" y="6056312"/>
                </a:lnTo>
                <a:lnTo>
                  <a:pt x="4269425" y="6113462"/>
                </a:lnTo>
                <a:lnTo>
                  <a:pt x="4272784" y="6183312"/>
                </a:lnTo>
                <a:lnTo>
                  <a:pt x="4269425" y="6251575"/>
                </a:lnTo>
                <a:lnTo>
                  <a:pt x="4261027" y="6311900"/>
                </a:lnTo>
                <a:lnTo>
                  <a:pt x="4249270" y="6361112"/>
                </a:lnTo>
                <a:lnTo>
                  <a:pt x="4234153" y="6407150"/>
                </a:lnTo>
                <a:lnTo>
                  <a:pt x="4217357" y="6448425"/>
                </a:lnTo>
                <a:lnTo>
                  <a:pt x="4198882" y="6488112"/>
                </a:lnTo>
                <a:lnTo>
                  <a:pt x="4180406" y="6523037"/>
                </a:lnTo>
                <a:lnTo>
                  <a:pt x="4160251" y="6561137"/>
                </a:lnTo>
                <a:lnTo>
                  <a:pt x="4140096" y="6597650"/>
                </a:lnTo>
                <a:lnTo>
                  <a:pt x="4123300" y="6640512"/>
                </a:lnTo>
                <a:lnTo>
                  <a:pt x="4106504" y="6683375"/>
                </a:lnTo>
                <a:lnTo>
                  <a:pt x="4096426" y="6735762"/>
                </a:lnTo>
                <a:lnTo>
                  <a:pt x="4088029" y="6791325"/>
                </a:lnTo>
                <a:lnTo>
                  <a:pt x="4082989" y="6858000"/>
                </a:lnTo>
                <a:lnTo>
                  <a:pt x="0" y="6858000"/>
                </a:lnTo>
                <a:close/>
              </a:path>
            </a:pathLst>
          </a:custGeom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09E572F-9CDC-4214-9D42-FF00176495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17162" cy="6858000"/>
          </a:xfrm>
          <a:custGeom>
            <a:avLst/>
            <a:gdLst>
              <a:gd name="connsiteX0" fmla="*/ 4417162 w 4417162"/>
              <a:gd name="connsiteY0" fmla="*/ 0 h 6858000"/>
              <a:gd name="connsiteX1" fmla="*/ 334174 w 4417162"/>
              <a:gd name="connsiteY1" fmla="*/ 0 h 6858000"/>
              <a:gd name="connsiteX2" fmla="*/ 334173 w 4417162"/>
              <a:gd name="connsiteY2" fmla="*/ 0 h 6858000"/>
              <a:gd name="connsiteX3" fmla="*/ 189795 w 4417162"/>
              <a:gd name="connsiteY3" fmla="*/ 0 h 6858000"/>
              <a:gd name="connsiteX4" fmla="*/ 184756 w 4417162"/>
              <a:gd name="connsiteY4" fmla="*/ 66675 h 6858000"/>
              <a:gd name="connsiteX5" fmla="*/ 176358 w 4417162"/>
              <a:gd name="connsiteY5" fmla="*/ 122237 h 6858000"/>
              <a:gd name="connsiteX6" fmla="*/ 166281 w 4417162"/>
              <a:gd name="connsiteY6" fmla="*/ 174625 h 6858000"/>
              <a:gd name="connsiteX7" fmla="*/ 149485 w 4417162"/>
              <a:gd name="connsiteY7" fmla="*/ 217487 h 6858000"/>
              <a:gd name="connsiteX8" fmla="*/ 132689 w 4417162"/>
              <a:gd name="connsiteY8" fmla="*/ 260350 h 6858000"/>
              <a:gd name="connsiteX9" fmla="*/ 112534 w 4417162"/>
              <a:gd name="connsiteY9" fmla="*/ 296862 h 6858000"/>
              <a:gd name="connsiteX10" fmla="*/ 92379 w 4417162"/>
              <a:gd name="connsiteY10" fmla="*/ 334962 h 6858000"/>
              <a:gd name="connsiteX11" fmla="*/ 73903 w 4417162"/>
              <a:gd name="connsiteY11" fmla="*/ 369887 h 6858000"/>
              <a:gd name="connsiteX12" fmla="*/ 55427 w 4417162"/>
              <a:gd name="connsiteY12" fmla="*/ 409575 h 6858000"/>
              <a:gd name="connsiteX13" fmla="*/ 38632 w 4417162"/>
              <a:gd name="connsiteY13" fmla="*/ 450850 h 6858000"/>
              <a:gd name="connsiteX14" fmla="*/ 23515 w 4417162"/>
              <a:gd name="connsiteY14" fmla="*/ 496887 h 6858000"/>
              <a:gd name="connsiteX15" fmla="*/ 11758 w 4417162"/>
              <a:gd name="connsiteY15" fmla="*/ 546100 h 6858000"/>
              <a:gd name="connsiteX16" fmla="*/ 3359 w 4417162"/>
              <a:gd name="connsiteY16" fmla="*/ 606425 h 6858000"/>
              <a:gd name="connsiteX17" fmla="*/ 0 w 4417162"/>
              <a:gd name="connsiteY17" fmla="*/ 673100 h 6858000"/>
              <a:gd name="connsiteX18" fmla="*/ 3359 w 4417162"/>
              <a:gd name="connsiteY18" fmla="*/ 744537 h 6858000"/>
              <a:gd name="connsiteX19" fmla="*/ 11758 w 4417162"/>
              <a:gd name="connsiteY19" fmla="*/ 801687 h 6858000"/>
              <a:gd name="connsiteX20" fmla="*/ 23515 w 4417162"/>
              <a:gd name="connsiteY20" fmla="*/ 854075 h 6858000"/>
              <a:gd name="connsiteX21" fmla="*/ 38632 w 4417162"/>
              <a:gd name="connsiteY21" fmla="*/ 901700 h 6858000"/>
              <a:gd name="connsiteX22" fmla="*/ 55427 w 4417162"/>
              <a:gd name="connsiteY22" fmla="*/ 942975 h 6858000"/>
              <a:gd name="connsiteX23" fmla="*/ 75583 w 4417162"/>
              <a:gd name="connsiteY23" fmla="*/ 981075 h 6858000"/>
              <a:gd name="connsiteX24" fmla="*/ 95738 w 4417162"/>
              <a:gd name="connsiteY24" fmla="*/ 1017587 h 6858000"/>
              <a:gd name="connsiteX25" fmla="*/ 115893 w 4417162"/>
              <a:gd name="connsiteY25" fmla="*/ 1055687 h 6858000"/>
              <a:gd name="connsiteX26" fmla="*/ 134368 w 4417162"/>
              <a:gd name="connsiteY26" fmla="*/ 1095375 h 6858000"/>
              <a:gd name="connsiteX27" fmla="*/ 152844 w 4417162"/>
              <a:gd name="connsiteY27" fmla="*/ 1136650 h 6858000"/>
              <a:gd name="connsiteX28" fmla="*/ 167960 w 4417162"/>
              <a:gd name="connsiteY28" fmla="*/ 1182687 h 6858000"/>
              <a:gd name="connsiteX29" fmla="*/ 178038 w 4417162"/>
              <a:gd name="connsiteY29" fmla="*/ 1235075 h 6858000"/>
              <a:gd name="connsiteX30" fmla="*/ 188115 w 4417162"/>
              <a:gd name="connsiteY30" fmla="*/ 1295400 h 6858000"/>
              <a:gd name="connsiteX31" fmla="*/ 189795 w 4417162"/>
              <a:gd name="connsiteY31" fmla="*/ 1363662 h 6858000"/>
              <a:gd name="connsiteX32" fmla="*/ 188115 w 4417162"/>
              <a:gd name="connsiteY32" fmla="*/ 1431925 h 6858000"/>
              <a:gd name="connsiteX33" fmla="*/ 178038 w 4417162"/>
              <a:gd name="connsiteY33" fmla="*/ 1492250 h 6858000"/>
              <a:gd name="connsiteX34" fmla="*/ 167960 w 4417162"/>
              <a:gd name="connsiteY34" fmla="*/ 1544637 h 6858000"/>
              <a:gd name="connsiteX35" fmla="*/ 152844 w 4417162"/>
              <a:gd name="connsiteY35" fmla="*/ 1589087 h 6858000"/>
              <a:gd name="connsiteX36" fmla="*/ 134368 w 4417162"/>
              <a:gd name="connsiteY36" fmla="*/ 1631950 h 6858000"/>
              <a:gd name="connsiteX37" fmla="*/ 115893 w 4417162"/>
              <a:gd name="connsiteY37" fmla="*/ 1671637 h 6858000"/>
              <a:gd name="connsiteX38" fmla="*/ 95738 w 4417162"/>
              <a:gd name="connsiteY38" fmla="*/ 1708150 h 6858000"/>
              <a:gd name="connsiteX39" fmla="*/ 75583 w 4417162"/>
              <a:gd name="connsiteY39" fmla="*/ 1743075 h 6858000"/>
              <a:gd name="connsiteX40" fmla="*/ 55427 w 4417162"/>
              <a:gd name="connsiteY40" fmla="*/ 1782762 h 6858000"/>
              <a:gd name="connsiteX41" fmla="*/ 38632 w 4417162"/>
              <a:gd name="connsiteY41" fmla="*/ 1824037 h 6858000"/>
              <a:gd name="connsiteX42" fmla="*/ 23515 w 4417162"/>
              <a:gd name="connsiteY42" fmla="*/ 1870075 h 6858000"/>
              <a:gd name="connsiteX43" fmla="*/ 11758 w 4417162"/>
              <a:gd name="connsiteY43" fmla="*/ 1922462 h 6858000"/>
              <a:gd name="connsiteX44" fmla="*/ 3359 w 4417162"/>
              <a:gd name="connsiteY44" fmla="*/ 1982787 h 6858000"/>
              <a:gd name="connsiteX45" fmla="*/ 0 w 4417162"/>
              <a:gd name="connsiteY45" fmla="*/ 2051050 h 6858000"/>
              <a:gd name="connsiteX46" fmla="*/ 3359 w 4417162"/>
              <a:gd name="connsiteY46" fmla="*/ 2119312 h 6858000"/>
              <a:gd name="connsiteX47" fmla="*/ 11758 w 4417162"/>
              <a:gd name="connsiteY47" fmla="*/ 2179637 h 6858000"/>
              <a:gd name="connsiteX48" fmla="*/ 23515 w 4417162"/>
              <a:gd name="connsiteY48" fmla="*/ 2232025 h 6858000"/>
              <a:gd name="connsiteX49" fmla="*/ 38632 w 4417162"/>
              <a:gd name="connsiteY49" fmla="*/ 2278062 h 6858000"/>
              <a:gd name="connsiteX50" fmla="*/ 55427 w 4417162"/>
              <a:gd name="connsiteY50" fmla="*/ 2319337 h 6858000"/>
              <a:gd name="connsiteX51" fmla="*/ 75583 w 4417162"/>
              <a:gd name="connsiteY51" fmla="*/ 2359025 h 6858000"/>
              <a:gd name="connsiteX52" fmla="*/ 95738 w 4417162"/>
              <a:gd name="connsiteY52" fmla="*/ 2395537 h 6858000"/>
              <a:gd name="connsiteX53" fmla="*/ 115893 w 4417162"/>
              <a:gd name="connsiteY53" fmla="*/ 2433637 h 6858000"/>
              <a:gd name="connsiteX54" fmla="*/ 134368 w 4417162"/>
              <a:gd name="connsiteY54" fmla="*/ 2471737 h 6858000"/>
              <a:gd name="connsiteX55" fmla="*/ 152844 w 4417162"/>
              <a:gd name="connsiteY55" fmla="*/ 2513012 h 6858000"/>
              <a:gd name="connsiteX56" fmla="*/ 167960 w 4417162"/>
              <a:gd name="connsiteY56" fmla="*/ 2560637 h 6858000"/>
              <a:gd name="connsiteX57" fmla="*/ 178038 w 4417162"/>
              <a:gd name="connsiteY57" fmla="*/ 2613025 h 6858000"/>
              <a:gd name="connsiteX58" fmla="*/ 188115 w 4417162"/>
              <a:gd name="connsiteY58" fmla="*/ 2671762 h 6858000"/>
              <a:gd name="connsiteX59" fmla="*/ 189795 w 4417162"/>
              <a:gd name="connsiteY59" fmla="*/ 2741612 h 6858000"/>
              <a:gd name="connsiteX60" fmla="*/ 188115 w 4417162"/>
              <a:gd name="connsiteY60" fmla="*/ 2809875 h 6858000"/>
              <a:gd name="connsiteX61" fmla="*/ 178038 w 4417162"/>
              <a:gd name="connsiteY61" fmla="*/ 2868612 h 6858000"/>
              <a:gd name="connsiteX62" fmla="*/ 167960 w 4417162"/>
              <a:gd name="connsiteY62" fmla="*/ 2922587 h 6858000"/>
              <a:gd name="connsiteX63" fmla="*/ 152844 w 4417162"/>
              <a:gd name="connsiteY63" fmla="*/ 2967037 h 6858000"/>
              <a:gd name="connsiteX64" fmla="*/ 134368 w 4417162"/>
              <a:gd name="connsiteY64" fmla="*/ 3009900 h 6858000"/>
              <a:gd name="connsiteX65" fmla="*/ 115893 w 4417162"/>
              <a:gd name="connsiteY65" fmla="*/ 3046412 h 6858000"/>
              <a:gd name="connsiteX66" fmla="*/ 95738 w 4417162"/>
              <a:gd name="connsiteY66" fmla="*/ 3084512 h 6858000"/>
              <a:gd name="connsiteX67" fmla="*/ 75583 w 4417162"/>
              <a:gd name="connsiteY67" fmla="*/ 3121025 h 6858000"/>
              <a:gd name="connsiteX68" fmla="*/ 55427 w 4417162"/>
              <a:gd name="connsiteY68" fmla="*/ 3160712 h 6858000"/>
              <a:gd name="connsiteX69" fmla="*/ 38632 w 4417162"/>
              <a:gd name="connsiteY69" fmla="*/ 3201987 h 6858000"/>
              <a:gd name="connsiteX70" fmla="*/ 23515 w 4417162"/>
              <a:gd name="connsiteY70" fmla="*/ 3248025 h 6858000"/>
              <a:gd name="connsiteX71" fmla="*/ 11758 w 4417162"/>
              <a:gd name="connsiteY71" fmla="*/ 3300412 h 6858000"/>
              <a:gd name="connsiteX72" fmla="*/ 3359 w 4417162"/>
              <a:gd name="connsiteY72" fmla="*/ 3360737 h 6858000"/>
              <a:gd name="connsiteX73" fmla="*/ 0 w 4417162"/>
              <a:gd name="connsiteY73" fmla="*/ 3427412 h 6858000"/>
              <a:gd name="connsiteX74" fmla="*/ 3359 w 4417162"/>
              <a:gd name="connsiteY74" fmla="*/ 3497262 h 6858000"/>
              <a:gd name="connsiteX75" fmla="*/ 11758 w 4417162"/>
              <a:gd name="connsiteY75" fmla="*/ 3557587 h 6858000"/>
              <a:gd name="connsiteX76" fmla="*/ 23515 w 4417162"/>
              <a:gd name="connsiteY76" fmla="*/ 3609975 h 6858000"/>
              <a:gd name="connsiteX77" fmla="*/ 38632 w 4417162"/>
              <a:gd name="connsiteY77" fmla="*/ 3656012 h 6858000"/>
              <a:gd name="connsiteX78" fmla="*/ 55427 w 4417162"/>
              <a:gd name="connsiteY78" fmla="*/ 3697287 h 6858000"/>
              <a:gd name="connsiteX79" fmla="*/ 75583 w 4417162"/>
              <a:gd name="connsiteY79" fmla="*/ 3736975 h 6858000"/>
              <a:gd name="connsiteX80" fmla="*/ 115893 w 4417162"/>
              <a:gd name="connsiteY80" fmla="*/ 3811587 h 6858000"/>
              <a:gd name="connsiteX81" fmla="*/ 134368 w 4417162"/>
              <a:gd name="connsiteY81" fmla="*/ 3848100 h 6858000"/>
              <a:gd name="connsiteX82" fmla="*/ 152844 w 4417162"/>
              <a:gd name="connsiteY82" fmla="*/ 3890962 h 6858000"/>
              <a:gd name="connsiteX83" fmla="*/ 167960 w 4417162"/>
              <a:gd name="connsiteY83" fmla="*/ 3935412 h 6858000"/>
              <a:gd name="connsiteX84" fmla="*/ 178038 w 4417162"/>
              <a:gd name="connsiteY84" fmla="*/ 3987800 h 6858000"/>
              <a:gd name="connsiteX85" fmla="*/ 188115 w 4417162"/>
              <a:gd name="connsiteY85" fmla="*/ 4048125 h 6858000"/>
              <a:gd name="connsiteX86" fmla="*/ 189795 w 4417162"/>
              <a:gd name="connsiteY86" fmla="*/ 4116387 h 6858000"/>
              <a:gd name="connsiteX87" fmla="*/ 188115 w 4417162"/>
              <a:gd name="connsiteY87" fmla="*/ 4186237 h 6858000"/>
              <a:gd name="connsiteX88" fmla="*/ 178038 w 4417162"/>
              <a:gd name="connsiteY88" fmla="*/ 4244975 h 6858000"/>
              <a:gd name="connsiteX89" fmla="*/ 167960 w 4417162"/>
              <a:gd name="connsiteY89" fmla="*/ 4297362 h 6858000"/>
              <a:gd name="connsiteX90" fmla="*/ 152844 w 4417162"/>
              <a:gd name="connsiteY90" fmla="*/ 4343400 h 6858000"/>
              <a:gd name="connsiteX91" fmla="*/ 134368 w 4417162"/>
              <a:gd name="connsiteY91" fmla="*/ 4386262 h 6858000"/>
              <a:gd name="connsiteX92" fmla="*/ 115893 w 4417162"/>
              <a:gd name="connsiteY92" fmla="*/ 4424362 h 6858000"/>
              <a:gd name="connsiteX93" fmla="*/ 75583 w 4417162"/>
              <a:gd name="connsiteY93" fmla="*/ 4498975 h 6858000"/>
              <a:gd name="connsiteX94" fmla="*/ 55427 w 4417162"/>
              <a:gd name="connsiteY94" fmla="*/ 4537075 h 6858000"/>
              <a:gd name="connsiteX95" fmla="*/ 38632 w 4417162"/>
              <a:gd name="connsiteY95" fmla="*/ 4579937 h 6858000"/>
              <a:gd name="connsiteX96" fmla="*/ 23515 w 4417162"/>
              <a:gd name="connsiteY96" fmla="*/ 4625975 h 6858000"/>
              <a:gd name="connsiteX97" fmla="*/ 11758 w 4417162"/>
              <a:gd name="connsiteY97" fmla="*/ 4678362 h 6858000"/>
              <a:gd name="connsiteX98" fmla="*/ 3359 w 4417162"/>
              <a:gd name="connsiteY98" fmla="*/ 4738687 h 6858000"/>
              <a:gd name="connsiteX99" fmla="*/ 0 w 4417162"/>
              <a:gd name="connsiteY99" fmla="*/ 4806950 h 6858000"/>
              <a:gd name="connsiteX100" fmla="*/ 3359 w 4417162"/>
              <a:gd name="connsiteY100" fmla="*/ 4875212 h 6858000"/>
              <a:gd name="connsiteX101" fmla="*/ 11758 w 4417162"/>
              <a:gd name="connsiteY101" fmla="*/ 4935537 h 6858000"/>
              <a:gd name="connsiteX102" fmla="*/ 23515 w 4417162"/>
              <a:gd name="connsiteY102" fmla="*/ 4987925 h 6858000"/>
              <a:gd name="connsiteX103" fmla="*/ 38632 w 4417162"/>
              <a:gd name="connsiteY103" fmla="*/ 5033962 h 6858000"/>
              <a:gd name="connsiteX104" fmla="*/ 55427 w 4417162"/>
              <a:gd name="connsiteY104" fmla="*/ 5075237 h 6858000"/>
              <a:gd name="connsiteX105" fmla="*/ 75583 w 4417162"/>
              <a:gd name="connsiteY105" fmla="*/ 5114925 h 6858000"/>
              <a:gd name="connsiteX106" fmla="*/ 95738 w 4417162"/>
              <a:gd name="connsiteY106" fmla="*/ 5149850 h 6858000"/>
              <a:gd name="connsiteX107" fmla="*/ 115893 w 4417162"/>
              <a:gd name="connsiteY107" fmla="*/ 5186362 h 6858000"/>
              <a:gd name="connsiteX108" fmla="*/ 134368 w 4417162"/>
              <a:gd name="connsiteY108" fmla="*/ 5226050 h 6858000"/>
              <a:gd name="connsiteX109" fmla="*/ 152844 w 4417162"/>
              <a:gd name="connsiteY109" fmla="*/ 5268912 h 6858000"/>
              <a:gd name="connsiteX110" fmla="*/ 167960 w 4417162"/>
              <a:gd name="connsiteY110" fmla="*/ 5313362 h 6858000"/>
              <a:gd name="connsiteX111" fmla="*/ 178038 w 4417162"/>
              <a:gd name="connsiteY111" fmla="*/ 5365750 h 6858000"/>
              <a:gd name="connsiteX112" fmla="*/ 188115 w 4417162"/>
              <a:gd name="connsiteY112" fmla="*/ 5426075 h 6858000"/>
              <a:gd name="connsiteX113" fmla="*/ 189795 w 4417162"/>
              <a:gd name="connsiteY113" fmla="*/ 5494337 h 6858000"/>
              <a:gd name="connsiteX114" fmla="*/ 188115 w 4417162"/>
              <a:gd name="connsiteY114" fmla="*/ 5562600 h 6858000"/>
              <a:gd name="connsiteX115" fmla="*/ 178038 w 4417162"/>
              <a:gd name="connsiteY115" fmla="*/ 5622925 h 6858000"/>
              <a:gd name="connsiteX116" fmla="*/ 167960 w 4417162"/>
              <a:gd name="connsiteY116" fmla="*/ 5675312 h 6858000"/>
              <a:gd name="connsiteX117" fmla="*/ 152844 w 4417162"/>
              <a:gd name="connsiteY117" fmla="*/ 5721350 h 6858000"/>
              <a:gd name="connsiteX118" fmla="*/ 134368 w 4417162"/>
              <a:gd name="connsiteY118" fmla="*/ 5762625 h 6858000"/>
              <a:gd name="connsiteX119" fmla="*/ 115893 w 4417162"/>
              <a:gd name="connsiteY119" fmla="*/ 5802312 h 6858000"/>
              <a:gd name="connsiteX120" fmla="*/ 95738 w 4417162"/>
              <a:gd name="connsiteY120" fmla="*/ 5840412 h 6858000"/>
              <a:gd name="connsiteX121" fmla="*/ 75583 w 4417162"/>
              <a:gd name="connsiteY121" fmla="*/ 5876925 h 6858000"/>
              <a:gd name="connsiteX122" fmla="*/ 55427 w 4417162"/>
              <a:gd name="connsiteY122" fmla="*/ 5915025 h 6858000"/>
              <a:gd name="connsiteX123" fmla="*/ 38632 w 4417162"/>
              <a:gd name="connsiteY123" fmla="*/ 5956300 h 6858000"/>
              <a:gd name="connsiteX124" fmla="*/ 23515 w 4417162"/>
              <a:gd name="connsiteY124" fmla="*/ 6003925 h 6858000"/>
              <a:gd name="connsiteX125" fmla="*/ 11758 w 4417162"/>
              <a:gd name="connsiteY125" fmla="*/ 6056312 h 6858000"/>
              <a:gd name="connsiteX126" fmla="*/ 3359 w 4417162"/>
              <a:gd name="connsiteY126" fmla="*/ 6113462 h 6858000"/>
              <a:gd name="connsiteX127" fmla="*/ 0 w 4417162"/>
              <a:gd name="connsiteY127" fmla="*/ 6183312 h 6858000"/>
              <a:gd name="connsiteX128" fmla="*/ 3359 w 4417162"/>
              <a:gd name="connsiteY128" fmla="*/ 6251575 h 6858000"/>
              <a:gd name="connsiteX129" fmla="*/ 11758 w 4417162"/>
              <a:gd name="connsiteY129" fmla="*/ 6311900 h 6858000"/>
              <a:gd name="connsiteX130" fmla="*/ 23515 w 4417162"/>
              <a:gd name="connsiteY130" fmla="*/ 6361112 h 6858000"/>
              <a:gd name="connsiteX131" fmla="*/ 38632 w 4417162"/>
              <a:gd name="connsiteY131" fmla="*/ 6407150 h 6858000"/>
              <a:gd name="connsiteX132" fmla="*/ 55427 w 4417162"/>
              <a:gd name="connsiteY132" fmla="*/ 6448425 h 6858000"/>
              <a:gd name="connsiteX133" fmla="*/ 73903 w 4417162"/>
              <a:gd name="connsiteY133" fmla="*/ 6488112 h 6858000"/>
              <a:gd name="connsiteX134" fmla="*/ 92379 w 4417162"/>
              <a:gd name="connsiteY134" fmla="*/ 6523037 h 6858000"/>
              <a:gd name="connsiteX135" fmla="*/ 112534 w 4417162"/>
              <a:gd name="connsiteY135" fmla="*/ 6561137 h 6858000"/>
              <a:gd name="connsiteX136" fmla="*/ 132689 w 4417162"/>
              <a:gd name="connsiteY136" fmla="*/ 6597650 h 6858000"/>
              <a:gd name="connsiteX137" fmla="*/ 149485 w 4417162"/>
              <a:gd name="connsiteY137" fmla="*/ 6640512 h 6858000"/>
              <a:gd name="connsiteX138" fmla="*/ 166281 w 4417162"/>
              <a:gd name="connsiteY138" fmla="*/ 6683375 h 6858000"/>
              <a:gd name="connsiteX139" fmla="*/ 176358 w 4417162"/>
              <a:gd name="connsiteY139" fmla="*/ 6735762 h 6858000"/>
              <a:gd name="connsiteX140" fmla="*/ 184756 w 4417162"/>
              <a:gd name="connsiteY140" fmla="*/ 6791325 h 6858000"/>
              <a:gd name="connsiteX141" fmla="*/ 189795 w 4417162"/>
              <a:gd name="connsiteY141" fmla="*/ 6858000 h 6858000"/>
              <a:gd name="connsiteX142" fmla="*/ 334173 w 4417162"/>
              <a:gd name="connsiteY142" fmla="*/ 6858000 h 6858000"/>
              <a:gd name="connsiteX143" fmla="*/ 334174 w 4417162"/>
              <a:gd name="connsiteY143" fmla="*/ 6858000 h 6858000"/>
              <a:gd name="connsiteX144" fmla="*/ 4417162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4417162" y="0"/>
                </a:moveTo>
                <a:lnTo>
                  <a:pt x="334174" y="0"/>
                </a:lnTo>
                <a:lnTo>
                  <a:pt x="334173" y="0"/>
                </a:lnTo>
                <a:lnTo>
                  <a:pt x="189795" y="0"/>
                </a:lnTo>
                <a:lnTo>
                  <a:pt x="184756" y="66675"/>
                </a:lnTo>
                <a:lnTo>
                  <a:pt x="176358" y="122237"/>
                </a:lnTo>
                <a:lnTo>
                  <a:pt x="166281" y="174625"/>
                </a:lnTo>
                <a:lnTo>
                  <a:pt x="149485" y="217487"/>
                </a:lnTo>
                <a:lnTo>
                  <a:pt x="132689" y="260350"/>
                </a:lnTo>
                <a:lnTo>
                  <a:pt x="112534" y="296862"/>
                </a:lnTo>
                <a:lnTo>
                  <a:pt x="92379" y="334962"/>
                </a:lnTo>
                <a:lnTo>
                  <a:pt x="73903" y="369887"/>
                </a:lnTo>
                <a:lnTo>
                  <a:pt x="55427" y="409575"/>
                </a:lnTo>
                <a:lnTo>
                  <a:pt x="38632" y="450850"/>
                </a:lnTo>
                <a:lnTo>
                  <a:pt x="23515" y="496887"/>
                </a:lnTo>
                <a:lnTo>
                  <a:pt x="11758" y="546100"/>
                </a:lnTo>
                <a:lnTo>
                  <a:pt x="3359" y="606425"/>
                </a:lnTo>
                <a:lnTo>
                  <a:pt x="0" y="673100"/>
                </a:lnTo>
                <a:lnTo>
                  <a:pt x="3359" y="744537"/>
                </a:lnTo>
                <a:lnTo>
                  <a:pt x="11758" y="801687"/>
                </a:lnTo>
                <a:lnTo>
                  <a:pt x="23515" y="854075"/>
                </a:lnTo>
                <a:lnTo>
                  <a:pt x="38632" y="901700"/>
                </a:lnTo>
                <a:lnTo>
                  <a:pt x="55427" y="942975"/>
                </a:lnTo>
                <a:lnTo>
                  <a:pt x="75583" y="981075"/>
                </a:lnTo>
                <a:lnTo>
                  <a:pt x="95738" y="1017587"/>
                </a:lnTo>
                <a:lnTo>
                  <a:pt x="115893" y="1055687"/>
                </a:lnTo>
                <a:lnTo>
                  <a:pt x="134368" y="1095375"/>
                </a:lnTo>
                <a:lnTo>
                  <a:pt x="152844" y="1136650"/>
                </a:lnTo>
                <a:lnTo>
                  <a:pt x="167960" y="1182687"/>
                </a:lnTo>
                <a:lnTo>
                  <a:pt x="178038" y="1235075"/>
                </a:lnTo>
                <a:lnTo>
                  <a:pt x="188115" y="1295400"/>
                </a:lnTo>
                <a:lnTo>
                  <a:pt x="189795" y="1363662"/>
                </a:lnTo>
                <a:lnTo>
                  <a:pt x="188115" y="1431925"/>
                </a:lnTo>
                <a:lnTo>
                  <a:pt x="178038" y="1492250"/>
                </a:lnTo>
                <a:lnTo>
                  <a:pt x="167960" y="1544637"/>
                </a:lnTo>
                <a:lnTo>
                  <a:pt x="152844" y="1589087"/>
                </a:lnTo>
                <a:lnTo>
                  <a:pt x="134368" y="1631950"/>
                </a:lnTo>
                <a:lnTo>
                  <a:pt x="115893" y="1671637"/>
                </a:lnTo>
                <a:lnTo>
                  <a:pt x="95738" y="1708150"/>
                </a:lnTo>
                <a:lnTo>
                  <a:pt x="75583" y="1743075"/>
                </a:lnTo>
                <a:lnTo>
                  <a:pt x="55427" y="1782762"/>
                </a:lnTo>
                <a:lnTo>
                  <a:pt x="38632" y="1824037"/>
                </a:lnTo>
                <a:lnTo>
                  <a:pt x="23515" y="1870075"/>
                </a:lnTo>
                <a:lnTo>
                  <a:pt x="11758" y="1922462"/>
                </a:lnTo>
                <a:lnTo>
                  <a:pt x="3359" y="1982787"/>
                </a:lnTo>
                <a:lnTo>
                  <a:pt x="0" y="2051050"/>
                </a:lnTo>
                <a:lnTo>
                  <a:pt x="3359" y="2119312"/>
                </a:lnTo>
                <a:lnTo>
                  <a:pt x="11758" y="2179637"/>
                </a:lnTo>
                <a:lnTo>
                  <a:pt x="23515" y="2232025"/>
                </a:lnTo>
                <a:lnTo>
                  <a:pt x="38632" y="2278062"/>
                </a:lnTo>
                <a:lnTo>
                  <a:pt x="55427" y="2319337"/>
                </a:lnTo>
                <a:lnTo>
                  <a:pt x="75583" y="2359025"/>
                </a:lnTo>
                <a:lnTo>
                  <a:pt x="95738" y="2395537"/>
                </a:lnTo>
                <a:lnTo>
                  <a:pt x="115893" y="2433637"/>
                </a:lnTo>
                <a:lnTo>
                  <a:pt x="134368" y="2471737"/>
                </a:lnTo>
                <a:lnTo>
                  <a:pt x="152844" y="2513012"/>
                </a:lnTo>
                <a:lnTo>
                  <a:pt x="167960" y="2560637"/>
                </a:lnTo>
                <a:lnTo>
                  <a:pt x="178038" y="2613025"/>
                </a:lnTo>
                <a:lnTo>
                  <a:pt x="188115" y="2671762"/>
                </a:lnTo>
                <a:lnTo>
                  <a:pt x="189795" y="2741612"/>
                </a:lnTo>
                <a:lnTo>
                  <a:pt x="188115" y="2809875"/>
                </a:lnTo>
                <a:lnTo>
                  <a:pt x="178038" y="2868612"/>
                </a:lnTo>
                <a:lnTo>
                  <a:pt x="167960" y="2922587"/>
                </a:lnTo>
                <a:lnTo>
                  <a:pt x="152844" y="2967037"/>
                </a:lnTo>
                <a:lnTo>
                  <a:pt x="134368" y="3009900"/>
                </a:lnTo>
                <a:lnTo>
                  <a:pt x="115893" y="3046412"/>
                </a:lnTo>
                <a:lnTo>
                  <a:pt x="95738" y="3084512"/>
                </a:lnTo>
                <a:lnTo>
                  <a:pt x="75583" y="3121025"/>
                </a:lnTo>
                <a:lnTo>
                  <a:pt x="55427" y="3160712"/>
                </a:lnTo>
                <a:lnTo>
                  <a:pt x="38632" y="3201987"/>
                </a:lnTo>
                <a:lnTo>
                  <a:pt x="23515" y="3248025"/>
                </a:lnTo>
                <a:lnTo>
                  <a:pt x="11758" y="3300412"/>
                </a:lnTo>
                <a:lnTo>
                  <a:pt x="3359" y="3360737"/>
                </a:lnTo>
                <a:lnTo>
                  <a:pt x="0" y="3427412"/>
                </a:lnTo>
                <a:lnTo>
                  <a:pt x="3359" y="3497262"/>
                </a:lnTo>
                <a:lnTo>
                  <a:pt x="11758" y="3557587"/>
                </a:lnTo>
                <a:lnTo>
                  <a:pt x="23515" y="3609975"/>
                </a:lnTo>
                <a:lnTo>
                  <a:pt x="38632" y="3656012"/>
                </a:lnTo>
                <a:lnTo>
                  <a:pt x="55427" y="3697287"/>
                </a:lnTo>
                <a:lnTo>
                  <a:pt x="75583" y="3736975"/>
                </a:lnTo>
                <a:lnTo>
                  <a:pt x="115893" y="3811587"/>
                </a:lnTo>
                <a:lnTo>
                  <a:pt x="134368" y="3848100"/>
                </a:lnTo>
                <a:lnTo>
                  <a:pt x="152844" y="3890962"/>
                </a:lnTo>
                <a:lnTo>
                  <a:pt x="167960" y="3935412"/>
                </a:lnTo>
                <a:lnTo>
                  <a:pt x="178038" y="3987800"/>
                </a:lnTo>
                <a:lnTo>
                  <a:pt x="188115" y="4048125"/>
                </a:lnTo>
                <a:lnTo>
                  <a:pt x="189795" y="4116387"/>
                </a:lnTo>
                <a:lnTo>
                  <a:pt x="188115" y="4186237"/>
                </a:lnTo>
                <a:lnTo>
                  <a:pt x="178038" y="4244975"/>
                </a:lnTo>
                <a:lnTo>
                  <a:pt x="167960" y="4297362"/>
                </a:lnTo>
                <a:lnTo>
                  <a:pt x="152844" y="4343400"/>
                </a:lnTo>
                <a:lnTo>
                  <a:pt x="134368" y="4386262"/>
                </a:lnTo>
                <a:lnTo>
                  <a:pt x="115893" y="4424362"/>
                </a:lnTo>
                <a:lnTo>
                  <a:pt x="75583" y="4498975"/>
                </a:lnTo>
                <a:lnTo>
                  <a:pt x="55427" y="4537075"/>
                </a:lnTo>
                <a:lnTo>
                  <a:pt x="38632" y="4579937"/>
                </a:lnTo>
                <a:lnTo>
                  <a:pt x="23515" y="4625975"/>
                </a:lnTo>
                <a:lnTo>
                  <a:pt x="11758" y="4678362"/>
                </a:lnTo>
                <a:lnTo>
                  <a:pt x="3359" y="4738687"/>
                </a:lnTo>
                <a:lnTo>
                  <a:pt x="0" y="4806950"/>
                </a:lnTo>
                <a:lnTo>
                  <a:pt x="3359" y="4875212"/>
                </a:lnTo>
                <a:lnTo>
                  <a:pt x="11758" y="4935537"/>
                </a:lnTo>
                <a:lnTo>
                  <a:pt x="23515" y="4987925"/>
                </a:lnTo>
                <a:lnTo>
                  <a:pt x="38632" y="5033962"/>
                </a:lnTo>
                <a:lnTo>
                  <a:pt x="55427" y="5075237"/>
                </a:lnTo>
                <a:lnTo>
                  <a:pt x="75583" y="5114925"/>
                </a:lnTo>
                <a:lnTo>
                  <a:pt x="95738" y="5149850"/>
                </a:lnTo>
                <a:lnTo>
                  <a:pt x="115893" y="5186362"/>
                </a:lnTo>
                <a:lnTo>
                  <a:pt x="134368" y="5226050"/>
                </a:lnTo>
                <a:lnTo>
                  <a:pt x="152844" y="5268912"/>
                </a:lnTo>
                <a:lnTo>
                  <a:pt x="167960" y="5313362"/>
                </a:lnTo>
                <a:lnTo>
                  <a:pt x="178038" y="5365750"/>
                </a:lnTo>
                <a:lnTo>
                  <a:pt x="188115" y="5426075"/>
                </a:lnTo>
                <a:lnTo>
                  <a:pt x="189795" y="5494337"/>
                </a:lnTo>
                <a:lnTo>
                  <a:pt x="188115" y="5562600"/>
                </a:lnTo>
                <a:lnTo>
                  <a:pt x="178038" y="5622925"/>
                </a:lnTo>
                <a:lnTo>
                  <a:pt x="167960" y="5675312"/>
                </a:lnTo>
                <a:lnTo>
                  <a:pt x="152844" y="5721350"/>
                </a:lnTo>
                <a:lnTo>
                  <a:pt x="134368" y="5762625"/>
                </a:lnTo>
                <a:lnTo>
                  <a:pt x="115893" y="5802312"/>
                </a:lnTo>
                <a:lnTo>
                  <a:pt x="95738" y="5840412"/>
                </a:lnTo>
                <a:lnTo>
                  <a:pt x="75583" y="5876925"/>
                </a:lnTo>
                <a:lnTo>
                  <a:pt x="55427" y="5915025"/>
                </a:lnTo>
                <a:lnTo>
                  <a:pt x="38632" y="5956300"/>
                </a:lnTo>
                <a:lnTo>
                  <a:pt x="23515" y="6003925"/>
                </a:lnTo>
                <a:lnTo>
                  <a:pt x="11758" y="6056312"/>
                </a:lnTo>
                <a:lnTo>
                  <a:pt x="3359" y="6113462"/>
                </a:lnTo>
                <a:lnTo>
                  <a:pt x="0" y="6183312"/>
                </a:lnTo>
                <a:lnTo>
                  <a:pt x="3359" y="6251575"/>
                </a:lnTo>
                <a:lnTo>
                  <a:pt x="11758" y="6311900"/>
                </a:lnTo>
                <a:lnTo>
                  <a:pt x="23515" y="6361112"/>
                </a:lnTo>
                <a:lnTo>
                  <a:pt x="38632" y="6407150"/>
                </a:lnTo>
                <a:lnTo>
                  <a:pt x="55427" y="6448425"/>
                </a:lnTo>
                <a:lnTo>
                  <a:pt x="73903" y="6488112"/>
                </a:lnTo>
                <a:lnTo>
                  <a:pt x="92379" y="6523037"/>
                </a:lnTo>
                <a:lnTo>
                  <a:pt x="112534" y="6561137"/>
                </a:lnTo>
                <a:lnTo>
                  <a:pt x="132689" y="6597650"/>
                </a:lnTo>
                <a:lnTo>
                  <a:pt x="149485" y="6640512"/>
                </a:lnTo>
                <a:lnTo>
                  <a:pt x="166281" y="6683375"/>
                </a:lnTo>
                <a:lnTo>
                  <a:pt x="176358" y="6735762"/>
                </a:lnTo>
                <a:lnTo>
                  <a:pt x="184756" y="6791325"/>
                </a:lnTo>
                <a:lnTo>
                  <a:pt x="189795" y="6858000"/>
                </a:lnTo>
                <a:lnTo>
                  <a:pt x="334173" y="6858000"/>
                </a:lnTo>
                <a:lnTo>
                  <a:pt x="334174" y="6858000"/>
                </a:lnTo>
                <a:lnTo>
                  <a:pt x="4417162" y="6858000"/>
                </a:lnTo>
                <a:close/>
              </a:path>
            </a:pathLst>
          </a:cu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41E328-DDBD-4F8F-9FF6-E43AAF8DE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723406"/>
            <a:ext cx="3234018" cy="38267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Crisis Management Functions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C504009-31F9-4E5A-BE2A-EBDA7398D1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16251" y="1332440"/>
            <a:ext cx="6631341" cy="4193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85495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825AC39-5F85-4CAA-8A81-A1287086B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5DA4D23-37FC-4B90-8188-F0377C5F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417162" cy="6858000"/>
          </a:xfrm>
          <a:custGeom>
            <a:avLst/>
            <a:gdLst>
              <a:gd name="connsiteX0" fmla="*/ 0 w 4417162"/>
              <a:gd name="connsiteY0" fmla="*/ 0 h 6858000"/>
              <a:gd name="connsiteX1" fmla="*/ 144378 w 4417162"/>
              <a:gd name="connsiteY1" fmla="*/ 0 h 6858000"/>
              <a:gd name="connsiteX2" fmla="*/ 2310062 w 4417162"/>
              <a:gd name="connsiteY2" fmla="*/ 0 h 6858000"/>
              <a:gd name="connsiteX3" fmla="*/ 4227367 w 4417162"/>
              <a:gd name="connsiteY3" fmla="*/ 0 h 6858000"/>
              <a:gd name="connsiteX4" fmla="*/ 4232407 w 4417162"/>
              <a:gd name="connsiteY4" fmla="*/ 66675 h 6858000"/>
              <a:gd name="connsiteX5" fmla="*/ 4240804 w 4417162"/>
              <a:gd name="connsiteY5" fmla="*/ 122237 h 6858000"/>
              <a:gd name="connsiteX6" fmla="*/ 4250882 w 4417162"/>
              <a:gd name="connsiteY6" fmla="*/ 174625 h 6858000"/>
              <a:gd name="connsiteX7" fmla="*/ 4267678 w 4417162"/>
              <a:gd name="connsiteY7" fmla="*/ 217487 h 6858000"/>
              <a:gd name="connsiteX8" fmla="*/ 4284474 w 4417162"/>
              <a:gd name="connsiteY8" fmla="*/ 260350 h 6858000"/>
              <a:gd name="connsiteX9" fmla="*/ 4304629 w 4417162"/>
              <a:gd name="connsiteY9" fmla="*/ 296862 h 6858000"/>
              <a:gd name="connsiteX10" fmla="*/ 4324784 w 4417162"/>
              <a:gd name="connsiteY10" fmla="*/ 334962 h 6858000"/>
              <a:gd name="connsiteX11" fmla="*/ 4343260 w 4417162"/>
              <a:gd name="connsiteY11" fmla="*/ 369887 h 6858000"/>
              <a:gd name="connsiteX12" fmla="*/ 4361735 w 4417162"/>
              <a:gd name="connsiteY12" fmla="*/ 409575 h 6858000"/>
              <a:gd name="connsiteX13" fmla="*/ 4378531 w 4417162"/>
              <a:gd name="connsiteY13" fmla="*/ 450850 h 6858000"/>
              <a:gd name="connsiteX14" fmla="*/ 4393648 w 4417162"/>
              <a:gd name="connsiteY14" fmla="*/ 496887 h 6858000"/>
              <a:gd name="connsiteX15" fmla="*/ 4405405 w 4417162"/>
              <a:gd name="connsiteY15" fmla="*/ 546100 h 6858000"/>
              <a:gd name="connsiteX16" fmla="*/ 4413803 w 4417162"/>
              <a:gd name="connsiteY16" fmla="*/ 606425 h 6858000"/>
              <a:gd name="connsiteX17" fmla="*/ 4417162 w 4417162"/>
              <a:gd name="connsiteY17" fmla="*/ 673100 h 6858000"/>
              <a:gd name="connsiteX18" fmla="*/ 4413803 w 4417162"/>
              <a:gd name="connsiteY18" fmla="*/ 744537 h 6858000"/>
              <a:gd name="connsiteX19" fmla="*/ 4405405 w 4417162"/>
              <a:gd name="connsiteY19" fmla="*/ 801687 h 6858000"/>
              <a:gd name="connsiteX20" fmla="*/ 4393648 w 4417162"/>
              <a:gd name="connsiteY20" fmla="*/ 854075 h 6858000"/>
              <a:gd name="connsiteX21" fmla="*/ 4378531 w 4417162"/>
              <a:gd name="connsiteY21" fmla="*/ 901700 h 6858000"/>
              <a:gd name="connsiteX22" fmla="*/ 4361735 w 4417162"/>
              <a:gd name="connsiteY22" fmla="*/ 942975 h 6858000"/>
              <a:gd name="connsiteX23" fmla="*/ 4341580 w 4417162"/>
              <a:gd name="connsiteY23" fmla="*/ 981075 h 6858000"/>
              <a:gd name="connsiteX24" fmla="*/ 4321425 w 4417162"/>
              <a:gd name="connsiteY24" fmla="*/ 1017587 h 6858000"/>
              <a:gd name="connsiteX25" fmla="*/ 4301270 w 4417162"/>
              <a:gd name="connsiteY25" fmla="*/ 1055687 h 6858000"/>
              <a:gd name="connsiteX26" fmla="*/ 4282794 w 4417162"/>
              <a:gd name="connsiteY26" fmla="*/ 1095375 h 6858000"/>
              <a:gd name="connsiteX27" fmla="*/ 4264318 w 4417162"/>
              <a:gd name="connsiteY27" fmla="*/ 1136650 h 6858000"/>
              <a:gd name="connsiteX28" fmla="*/ 4249203 w 4417162"/>
              <a:gd name="connsiteY28" fmla="*/ 1182687 h 6858000"/>
              <a:gd name="connsiteX29" fmla="*/ 4239125 w 4417162"/>
              <a:gd name="connsiteY29" fmla="*/ 1235075 h 6858000"/>
              <a:gd name="connsiteX30" fmla="*/ 4229047 w 4417162"/>
              <a:gd name="connsiteY30" fmla="*/ 1295400 h 6858000"/>
              <a:gd name="connsiteX31" fmla="*/ 4227367 w 4417162"/>
              <a:gd name="connsiteY31" fmla="*/ 1363662 h 6858000"/>
              <a:gd name="connsiteX32" fmla="*/ 4229047 w 4417162"/>
              <a:gd name="connsiteY32" fmla="*/ 1431925 h 6858000"/>
              <a:gd name="connsiteX33" fmla="*/ 4239125 w 4417162"/>
              <a:gd name="connsiteY33" fmla="*/ 1492250 h 6858000"/>
              <a:gd name="connsiteX34" fmla="*/ 4249203 w 4417162"/>
              <a:gd name="connsiteY34" fmla="*/ 1544637 h 6858000"/>
              <a:gd name="connsiteX35" fmla="*/ 4264318 w 4417162"/>
              <a:gd name="connsiteY35" fmla="*/ 1589087 h 6858000"/>
              <a:gd name="connsiteX36" fmla="*/ 4282794 w 4417162"/>
              <a:gd name="connsiteY36" fmla="*/ 1631950 h 6858000"/>
              <a:gd name="connsiteX37" fmla="*/ 4301270 w 4417162"/>
              <a:gd name="connsiteY37" fmla="*/ 1671637 h 6858000"/>
              <a:gd name="connsiteX38" fmla="*/ 4321425 w 4417162"/>
              <a:gd name="connsiteY38" fmla="*/ 1708150 h 6858000"/>
              <a:gd name="connsiteX39" fmla="*/ 4341580 w 4417162"/>
              <a:gd name="connsiteY39" fmla="*/ 1743075 h 6858000"/>
              <a:gd name="connsiteX40" fmla="*/ 4361735 w 4417162"/>
              <a:gd name="connsiteY40" fmla="*/ 1782762 h 6858000"/>
              <a:gd name="connsiteX41" fmla="*/ 4378531 w 4417162"/>
              <a:gd name="connsiteY41" fmla="*/ 1824037 h 6858000"/>
              <a:gd name="connsiteX42" fmla="*/ 4393648 w 4417162"/>
              <a:gd name="connsiteY42" fmla="*/ 1870075 h 6858000"/>
              <a:gd name="connsiteX43" fmla="*/ 4405405 w 4417162"/>
              <a:gd name="connsiteY43" fmla="*/ 1922462 h 6858000"/>
              <a:gd name="connsiteX44" fmla="*/ 4413803 w 4417162"/>
              <a:gd name="connsiteY44" fmla="*/ 1982787 h 6858000"/>
              <a:gd name="connsiteX45" fmla="*/ 4417162 w 4417162"/>
              <a:gd name="connsiteY45" fmla="*/ 2051050 h 6858000"/>
              <a:gd name="connsiteX46" fmla="*/ 4413803 w 4417162"/>
              <a:gd name="connsiteY46" fmla="*/ 2119312 h 6858000"/>
              <a:gd name="connsiteX47" fmla="*/ 4405405 w 4417162"/>
              <a:gd name="connsiteY47" fmla="*/ 2179637 h 6858000"/>
              <a:gd name="connsiteX48" fmla="*/ 4393648 w 4417162"/>
              <a:gd name="connsiteY48" fmla="*/ 2232025 h 6858000"/>
              <a:gd name="connsiteX49" fmla="*/ 4378531 w 4417162"/>
              <a:gd name="connsiteY49" fmla="*/ 2278062 h 6858000"/>
              <a:gd name="connsiteX50" fmla="*/ 4361735 w 4417162"/>
              <a:gd name="connsiteY50" fmla="*/ 2319337 h 6858000"/>
              <a:gd name="connsiteX51" fmla="*/ 4341580 w 4417162"/>
              <a:gd name="connsiteY51" fmla="*/ 2359025 h 6858000"/>
              <a:gd name="connsiteX52" fmla="*/ 4321425 w 4417162"/>
              <a:gd name="connsiteY52" fmla="*/ 2395537 h 6858000"/>
              <a:gd name="connsiteX53" fmla="*/ 4301270 w 4417162"/>
              <a:gd name="connsiteY53" fmla="*/ 2433637 h 6858000"/>
              <a:gd name="connsiteX54" fmla="*/ 4282794 w 4417162"/>
              <a:gd name="connsiteY54" fmla="*/ 2471737 h 6858000"/>
              <a:gd name="connsiteX55" fmla="*/ 4264318 w 4417162"/>
              <a:gd name="connsiteY55" fmla="*/ 2513012 h 6858000"/>
              <a:gd name="connsiteX56" fmla="*/ 4249203 w 4417162"/>
              <a:gd name="connsiteY56" fmla="*/ 2560637 h 6858000"/>
              <a:gd name="connsiteX57" fmla="*/ 4239125 w 4417162"/>
              <a:gd name="connsiteY57" fmla="*/ 2613025 h 6858000"/>
              <a:gd name="connsiteX58" fmla="*/ 4229047 w 4417162"/>
              <a:gd name="connsiteY58" fmla="*/ 2671762 h 6858000"/>
              <a:gd name="connsiteX59" fmla="*/ 4227367 w 4417162"/>
              <a:gd name="connsiteY59" fmla="*/ 2741612 h 6858000"/>
              <a:gd name="connsiteX60" fmla="*/ 4229047 w 4417162"/>
              <a:gd name="connsiteY60" fmla="*/ 2809875 h 6858000"/>
              <a:gd name="connsiteX61" fmla="*/ 4239125 w 4417162"/>
              <a:gd name="connsiteY61" fmla="*/ 2868612 h 6858000"/>
              <a:gd name="connsiteX62" fmla="*/ 4249203 w 4417162"/>
              <a:gd name="connsiteY62" fmla="*/ 2922587 h 6858000"/>
              <a:gd name="connsiteX63" fmla="*/ 4264318 w 4417162"/>
              <a:gd name="connsiteY63" fmla="*/ 2967037 h 6858000"/>
              <a:gd name="connsiteX64" fmla="*/ 4282794 w 4417162"/>
              <a:gd name="connsiteY64" fmla="*/ 3009900 h 6858000"/>
              <a:gd name="connsiteX65" fmla="*/ 4301270 w 4417162"/>
              <a:gd name="connsiteY65" fmla="*/ 3046412 h 6858000"/>
              <a:gd name="connsiteX66" fmla="*/ 4321425 w 4417162"/>
              <a:gd name="connsiteY66" fmla="*/ 3084512 h 6858000"/>
              <a:gd name="connsiteX67" fmla="*/ 4341580 w 4417162"/>
              <a:gd name="connsiteY67" fmla="*/ 3121025 h 6858000"/>
              <a:gd name="connsiteX68" fmla="*/ 4361735 w 4417162"/>
              <a:gd name="connsiteY68" fmla="*/ 3160712 h 6858000"/>
              <a:gd name="connsiteX69" fmla="*/ 4378531 w 4417162"/>
              <a:gd name="connsiteY69" fmla="*/ 3201987 h 6858000"/>
              <a:gd name="connsiteX70" fmla="*/ 4393648 w 4417162"/>
              <a:gd name="connsiteY70" fmla="*/ 3248025 h 6858000"/>
              <a:gd name="connsiteX71" fmla="*/ 4405405 w 4417162"/>
              <a:gd name="connsiteY71" fmla="*/ 3300412 h 6858000"/>
              <a:gd name="connsiteX72" fmla="*/ 4413803 w 4417162"/>
              <a:gd name="connsiteY72" fmla="*/ 3360737 h 6858000"/>
              <a:gd name="connsiteX73" fmla="*/ 4417162 w 4417162"/>
              <a:gd name="connsiteY73" fmla="*/ 3427412 h 6858000"/>
              <a:gd name="connsiteX74" fmla="*/ 4413803 w 4417162"/>
              <a:gd name="connsiteY74" fmla="*/ 3497262 h 6858000"/>
              <a:gd name="connsiteX75" fmla="*/ 4405405 w 4417162"/>
              <a:gd name="connsiteY75" fmla="*/ 3557587 h 6858000"/>
              <a:gd name="connsiteX76" fmla="*/ 4393648 w 4417162"/>
              <a:gd name="connsiteY76" fmla="*/ 3609975 h 6858000"/>
              <a:gd name="connsiteX77" fmla="*/ 4378531 w 4417162"/>
              <a:gd name="connsiteY77" fmla="*/ 3656012 h 6858000"/>
              <a:gd name="connsiteX78" fmla="*/ 4361735 w 4417162"/>
              <a:gd name="connsiteY78" fmla="*/ 3697287 h 6858000"/>
              <a:gd name="connsiteX79" fmla="*/ 4341580 w 4417162"/>
              <a:gd name="connsiteY79" fmla="*/ 3736975 h 6858000"/>
              <a:gd name="connsiteX80" fmla="*/ 4301270 w 4417162"/>
              <a:gd name="connsiteY80" fmla="*/ 3811587 h 6858000"/>
              <a:gd name="connsiteX81" fmla="*/ 4282794 w 4417162"/>
              <a:gd name="connsiteY81" fmla="*/ 3848100 h 6858000"/>
              <a:gd name="connsiteX82" fmla="*/ 4264318 w 4417162"/>
              <a:gd name="connsiteY82" fmla="*/ 3890962 h 6858000"/>
              <a:gd name="connsiteX83" fmla="*/ 4249203 w 4417162"/>
              <a:gd name="connsiteY83" fmla="*/ 3935412 h 6858000"/>
              <a:gd name="connsiteX84" fmla="*/ 4239125 w 4417162"/>
              <a:gd name="connsiteY84" fmla="*/ 3987800 h 6858000"/>
              <a:gd name="connsiteX85" fmla="*/ 4229047 w 4417162"/>
              <a:gd name="connsiteY85" fmla="*/ 4048125 h 6858000"/>
              <a:gd name="connsiteX86" fmla="*/ 4227367 w 4417162"/>
              <a:gd name="connsiteY86" fmla="*/ 4116387 h 6858000"/>
              <a:gd name="connsiteX87" fmla="*/ 4229047 w 4417162"/>
              <a:gd name="connsiteY87" fmla="*/ 4186237 h 6858000"/>
              <a:gd name="connsiteX88" fmla="*/ 4239125 w 4417162"/>
              <a:gd name="connsiteY88" fmla="*/ 4244975 h 6858000"/>
              <a:gd name="connsiteX89" fmla="*/ 4249203 w 4417162"/>
              <a:gd name="connsiteY89" fmla="*/ 4297362 h 6858000"/>
              <a:gd name="connsiteX90" fmla="*/ 4264318 w 4417162"/>
              <a:gd name="connsiteY90" fmla="*/ 4343400 h 6858000"/>
              <a:gd name="connsiteX91" fmla="*/ 4282794 w 4417162"/>
              <a:gd name="connsiteY91" fmla="*/ 4386262 h 6858000"/>
              <a:gd name="connsiteX92" fmla="*/ 4301270 w 4417162"/>
              <a:gd name="connsiteY92" fmla="*/ 4424362 h 6858000"/>
              <a:gd name="connsiteX93" fmla="*/ 4341580 w 4417162"/>
              <a:gd name="connsiteY93" fmla="*/ 4498975 h 6858000"/>
              <a:gd name="connsiteX94" fmla="*/ 4361735 w 4417162"/>
              <a:gd name="connsiteY94" fmla="*/ 4537075 h 6858000"/>
              <a:gd name="connsiteX95" fmla="*/ 4378531 w 4417162"/>
              <a:gd name="connsiteY95" fmla="*/ 4579937 h 6858000"/>
              <a:gd name="connsiteX96" fmla="*/ 4393648 w 4417162"/>
              <a:gd name="connsiteY96" fmla="*/ 4625975 h 6858000"/>
              <a:gd name="connsiteX97" fmla="*/ 4405405 w 4417162"/>
              <a:gd name="connsiteY97" fmla="*/ 4678362 h 6858000"/>
              <a:gd name="connsiteX98" fmla="*/ 4413803 w 4417162"/>
              <a:gd name="connsiteY98" fmla="*/ 4738687 h 6858000"/>
              <a:gd name="connsiteX99" fmla="*/ 4417162 w 4417162"/>
              <a:gd name="connsiteY99" fmla="*/ 4806950 h 6858000"/>
              <a:gd name="connsiteX100" fmla="*/ 4413803 w 4417162"/>
              <a:gd name="connsiteY100" fmla="*/ 4875212 h 6858000"/>
              <a:gd name="connsiteX101" fmla="*/ 4405405 w 4417162"/>
              <a:gd name="connsiteY101" fmla="*/ 4935537 h 6858000"/>
              <a:gd name="connsiteX102" fmla="*/ 4393648 w 4417162"/>
              <a:gd name="connsiteY102" fmla="*/ 4987925 h 6858000"/>
              <a:gd name="connsiteX103" fmla="*/ 4378531 w 4417162"/>
              <a:gd name="connsiteY103" fmla="*/ 5033962 h 6858000"/>
              <a:gd name="connsiteX104" fmla="*/ 4361735 w 4417162"/>
              <a:gd name="connsiteY104" fmla="*/ 5075237 h 6858000"/>
              <a:gd name="connsiteX105" fmla="*/ 4341580 w 4417162"/>
              <a:gd name="connsiteY105" fmla="*/ 5114925 h 6858000"/>
              <a:gd name="connsiteX106" fmla="*/ 4321425 w 4417162"/>
              <a:gd name="connsiteY106" fmla="*/ 5149850 h 6858000"/>
              <a:gd name="connsiteX107" fmla="*/ 4301270 w 4417162"/>
              <a:gd name="connsiteY107" fmla="*/ 5186362 h 6858000"/>
              <a:gd name="connsiteX108" fmla="*/ 4282794 w 4417162"/>
              <a:gd name="connsiteY108" fmla="*/ 5226050 h 6858000"/>
              <a:gd name="connsiteX109" fmla="*/ 4264318 w 4417162"/>
              <a:gd name="connsiteY109" fmla="*/ 5268912 h 6858000"/>
              <a:gd name="connsiteX110" fmla="*/ 4249203 w 4417162"/>
              <a:gd name="connsiteY110" fmla="*/ 5313362 h 6858000"/>
              <a:gd name="connsiteX111" fmla="*/ 4239125 w 4417162"/>
              <a:gd name="connsiteY111" fmla="*/ 5365750 h 6858000"/>
              <a:gd name="connsiteX112" fmla="*/ 4229047 w 4417162"/>
              <a:gd name="connsiteY112" fmla="*/ 5426075 h 6858000"/>
              <a:gd name="connsiteX113" fmla="*/ 4227367 w 4417162"/>
              <a:gd name="connsiteY113" fmla="*/ 5494337 h 6858000"/>
              <a:gd name="connsiteX114" fmla="*/ 4229047 w 4417162"/>
              <a:gd name="connsiteY114" fmla="*/ 5562600 h 6858000"/>
              <a:gd name="connsiteX115" fmla="*/ 4239125 w 4417162"/>
              <a:gd name="connsiteY115" fmla="*/ 5622925 h 6858000"/>
              <a:gd name="connsiteX116" fmla="*/ 4249203 w 4417162"/>
              <a:gd name="connsiteY116" fmla="*/ 5675312 h 6858000"/>
              <a:gd name="connsiteX117" fmla="*/ 4264318 w 4417162"/>
              <a:gd name="connsiteY117" fmla="*/ 5721350 h 6858000"/>
              <a:gd name="connsiteX118" fmla="*/ 4282794 w 4417162"/>
              <a:gd name="connsiteY118" fmla="*/ 5762625 h 6858000"/>
              <a:gd name="connsiteX119" fmla="*/ 4301270 w 4417162"/>
              <a:gd name="connsiteY119" fmla="*/ 5802312 h 6858000"/>
              <a:gd name="connsiteX120" fmla="*/ 4321425 w 4417162"/>
              <a:gd name="connsiteY120" fmla="*/ 5840412 h 6858000"/>
              <a:gd name="connsiteX121" fmla="*/ 4341580 w 4417162"/>
              <a:gd name="connsiteY121" fmla="*/ 5876925 h 6858000"/>
              <a:gd name="connsiteX122" fmla="*/ 4361735 w 4417162"/>
              <a:gd name="connsiteY122" fmla="*/ 5915025 h 6858000"/>
              <a:gd name="connsiteX123" fmla="*/ 4378531 w 4417162"/>
              <a:gd name="connsiteY123" fmla="*/ 5956300 h 6858000"/>
              <a:gd name="connsiteX124" fmla="*/ 4393648 w 4417162"/>
              <a:gd name="connsiteY124" fmla="*/ 6003925 h 6858000"/>
              <a:gd name="connsiteX125" fmla="*/ 4405405 w 4417162"/>
              <a:gd name="connsiteY125" fmla="*/ 6056312 h 6858000"/>
              <a:gd name="connsiteX126" fmla="*/ 4413803 w 4417162"/>
              <a:gd name="connsiteY126" fmla="*/ 6113462 h 6858000"/>
              <a:gd name="connsiteX127" fmla="*/ 4417162 w 4417162"/>
              <a:gd name="connsiteY127" fmla="*/ 6183312 h 6858000"/>
              <a:gd name="connsiteX128" fmla="*/ 4413803 w 4417162"/>
              <a:gd name="connsiteY128" fmla="*/ 6251575 h 6858000"/>
              <a:gd name="connsiteX129" fmla="*/ 4405405 w 4417162"/>
              <a:gd name="connsiteY129" fmla="*/ 6311900 h 6858000"/>
              <a:gd name="connsiteX130" fmla="*/ 4393648 w 4417162"/>
              <a:gd name="connsiteY130" fmla="*/ 6361112 h 6858000"/>
              <a:gd name="connsiteX131" fmla="*/ 4378531 w 4417162"/>
              <a:gd name="connsiteY131" fmla="*/ 6407150 h 6858000"/>
              <a:gd name="connsiteX132" fmla="*/ 4361735 w 4417162"/>
              <a:gd name="connsiteY132" fmla="*/ 6448425 h 6858000"/>
              <a:gd name="connsiteX133" fmla="*/ 4343260 w 4417162"/>
              <a:gd name="connsiteY133" fmla="*/ 6488112 h 6858000"/>
              <a:gd name="connsiteX134" fmla="*/ 4324784 w 4417162"/>
              <a:gd name="connsiteY134" fmla="*/ 6523037 h 6858000"/>
              <a:gd name="connsiteX135" fmla="*/ 4304629 w 4417162"/>
              <a:gd name="connsiteY135" fmla="*/ 6561137 h 6858000"/>
              <a:gd name="connsiteX136" fmla="*/ 4284474 w 4417162"/>
              <a:gd name="connsiteY136" fmla="*/ 6597650 h 6858000"/>
              <a:gd name="connsiteX137" fmla="*/ 4267678 w 4417162"/>
              <a:gd name="connsiteY137" fmla="*/ 6640512 h 6858000"/>
              <a:gd name="connsiteX138" fmla="*/ 4250882 w 4417162"/>
              <a:gd name="connsiteY138" fmla="*/ 6683375 h 6858000"/>
              <a:gd name="connsiteX139" fmla="*/ 4240804 w 4417162"/>
              <a:gd name="connsiteY139" fmla="*/ 6735762 h 6858000"/>
              <a:gd name="connsiteX140" fmla="*/ 4232407 w 4417162"/>
              <a:gd name="connsiteY140" fmla="*/ 6791325 h 6858000"/>
              <a:gd name="connsiteX141" fmla="*/ 4227367 w 4417162"/>
              <a:gd name="connsiteY141" fmla="*/ 6858000 h 6858000"/>
              <a:gd name="connsiteX142" fmla="*/ 2310062 w 4417162"/>
              <a:gd name="connsiteY142" fmla="*/ 6858000 h 6858000"/>
              <a:gd name="connsiteX143" fmla="*/ 144378 w 4417162"/>
              <a:gd name="connsiteY143" fmla="*/ 6858000 h 6858000"/>
              <a:gd name="connsiteX144" fmla="*/ 0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0" y="0"/>
                </a:moveTo>
                <a:lnTo>
                  <a:pt x="144378" y="0"/>
                </a:lnTo>
                <a:lnTo>
                  <a:pt x="2310062" y="0"/>
                </a:lnTo>
                <a:lnTo>
                  <a:pt x="4227367" y="0"/>
                </a:lnTo>
                <a:lnTo>
                  <a:pt x="4232407" y="66675"/>
                </a:lnTo>
                <a:lnTo>
                  <a:pt x="4240804" y="122237"/>
                </a:lnTo>
                <a:lnTo>
                  <a:pt x="4250882" y="174625"/>
                </a:lnTo>
                <a:lnTo>
                  <a:pt x="4267678" y="217487"/>
                </a:lnTo>
                <a:lnTo>
                  <a:pt x="4284474" y="260350"/>
                </a:lnTo>
                <a:lnTo>
                  <a:pt x="4304629" y="296862"/>
                </a:lnTo>
                <a:lnTo>
                  <a:pt x="4324784" y="334962"/>
                </a:lnTo>
                <a:lnTo>
                  <a:pt x="4343260" y="369887"/>
                </a:lnTo>
                <a:lnTo>
                  <a:pt x="4361735" y="409575"/>
                </a:lnTo>
                <a:lnTo>
                  <a:pt x="4378531" y="450850"/>
                </a:lnTo>
                <a:lnTo>
                  <a:pt x="4393648" y="496887"/>
                </a:lnTo>
                <a:lnTo>
                  <a:pt x="4405405" y="546100"/>
                </a:lnTo>
                <a:lnTo>
                  <a:pt x="4413803" y="606425"/>
                </a:lnTo>
                <a:lnTo>
                  <a:pt x="4417162" y="673100"/>
                </a:lnTo>
                <a:lnTo>
                  <a:pt x="4413803" y="744537"/>
                </a:lnTo>
                <a:lnTo>
                  <a:pt x="4405405" y="801687"/>
                </a:lnTo>
                <a:lnTo>
                  <a:pt x="4393648" y="854075"/>
                </a:lnTo>
                <a:lnTo>
                  <a:pt x="4378531" y="901700"/>
                </a:lnTo>
                <a:lnTo>
                  <a:pt x="4361735" y="942975"/>
                </a:lnTo>
                <a:lnTo>
                  <a:pt x="4341580" y="981075"/>
                </a:lnTo>
                <a:lnTo>
                  <a:pt x="4321425" y="1017587"/>
                </a:lnTo>
                <a:lnTo>
                  <a:pt x="4301270" y="1055687"/>
                </a:lnTo>
                <a:lnTo>
                  <a:pt x="4282794" y="1095375"/>
                </a:lnTo>
                <a:lnTo>
                  <a:pt x="4264318" y="1136650"/>
                </a:lnTo>
                <a:lnTo>
                  <a:pt x="4249203" y="1182687"/>
                </a:lnTo>
                <a:lnTo>
                  <a:pt x="4239125" y="1235075"/>
                </a:lnTo>
                <a:lnTo>
                  <a:pt x="4229047" y="1295400"/>
                </a:lnTo>
                <a:lnTo>
                  <a:pt x="4227367" y="1363662"/>
                </a:lnTo>
                <a:lnTo>
                  <a:pt x="4229047" y="1431925"/>
                </a:lnTo>
                <a:lnTo>
                  <a:pt x="4239125" y="1492250"/>
                </a:lnTo>
                <a:lnTo>
                  <a:pt x="4249203" y="1544637"/>
                </a:lnTo>
                <a:lnTo>
                  <a:pt x="4264318" y="1589087"/>
                </a:lnTo>
                <a:lnTo>
                  <a:pt x="4282794" y="1631950"/>
                </a:lnTo>
                <a:lnTo>
                  <a:pt x="4301270" y="1671637"/>
                </a:lnTo>
                <a:lnTo>
                  <a:pt x="4321425" y="1708150"/>
                </a:lnTo>
                <a:lnTo>
                  <a:pt x="4341580" y="1743075"/>
                </a:lnTo>
                <a:lnTo>
                  <a:pt x="4361735" y="1782762"/>
                </a:lnTo>
                <a:lnTo>
                  <a:pt x="4378531" y="1824037"/>
                </a:lnTo>
                <a:lnTo>
                  <a:pt x="4393648" y="1870075"/>
                </a:lnTo>
                <a:lnTo>
                  <a:pt x="4405405" y="1922462"/>
                </a:lnTo>
                <a:lnTo>
                  <a:pt x="4413803" y="1982787"/>
                </a:lnTo>
                <a:lnTo>
                  <a:pt x="4417162" y="2051050"/>
                </a:lnTo>
                <a:lnTo>
                  <a:pt x="4413803" y="2119312"/>
                </a:lnTo>
                <a:lnTo>
                  <a:pt x="4405405" y="2179637"/>
                </a:lnTo>
                <a:lnTo>
                  <a:pt x="4393648" y="2232025"/>
                </a:lnTo>
                <a:lnTo>
                  <a:pt x="4378531" y="2278062"/>
                </a:lnTo>
                <a:lnTo>
                  <a:pt x="4361735" y="2319337"/>
                </a:lnTo>
                <a:lnTo>
                  <a:pt x="4341580" y="2359025"/>
                </a:lnTo>
                <a:lnTo>
                  <a:pt x="4321425" y="2395537"/>
                </a:lnTo>
                <a:lnTo>
                  <a:pt x="4301270" y="2433637"/>
                </a:lnTo>
                <a:lnTo>
                  <a:pt x="4282794" y="2471737"/>
                </a:lnTo>
                <a:lnTo>
                  <a:pt x="4264318" y="2513012"/>
                </a:lnTo>
                <a:lnTo>
                  <a:pt x="4249203" y="2560637"/>
                </a:lnTo>
                <a:lnTo>
                  <a:pt x="4239125" y="2613025"/>
                </a:lnTo>
                <a:lnTo>
                  <a:pt x="4229047" y="2671762"/>
                </a:lnTo>
                <a:lnTo>
                  <a:pt x="4227367" y="2741612"/>
                </a:lnTo>
                <a:lnTo>
                  <a:pt x="4229047" y="2809875"/>
                </a:lnTo>
                <a:lnTo>
                  <a:pt x="4239125" y="2868612"/>
                </a:lnTo>
                <a:lnTo>
                  <a:pt x="4249203" y="2922587"/>
                </a:lnTo>
                <a:lnTo>
                  <a:pt x="4264318" y="2967037"/>
                </a:lnTo>
                <a:lnTo>
                  <a:pt x="4282794" y="3009900"/>
                </a:lnTo>
                <a:lnTo>
                  <a:pt x="4301270" y="3046412"/>
                </a:lnTo>
                <a:lnTo>
                  <a:pt x="4321425" y="3084512"/>
                </a:lnTo>
                <a:lnTo>
                  <a:pt x="4341580" y="3121025"/>
                </a:lnTo>
                <a:lnTo>
                  <a:pt x="4361735" y="3160712"/>
                </a:lnTo>
                <a:lnTo>
                  <a:pt x="4378531" y="3201987"/>
                </a:lnTo>
                <a:lnTo>
                  <a:pt x="4393648" y="3248025"/>
                </a:lnTo>
                <a:lnTo>
                  <a:pt x="4405405" y="3300412"/>
                </a:lnTo>
                <a:lnTo>
                  <a:pt x="4413803" y="3360737"/>
                </a:lnTo>
                <a:lnTo>
                  <a:pt x="4417162" y="3427412"/>
                </a:lnTo>
                <a:lnTo>
                  <a:pt x="4413803" y="3497262"/>
                </a:lnTo>
                <a:lnTo>
                  <a:pt x="4405405" y="3557587"/>
                </a:lnTo>
                <a:lnTo>
                  <a:pt x="4393648" y="3609975"/>
                </a:lnTo>
                <a:lnTo>
                  <a:pt x="4378531" y="3656012"/>
                </a:lnTo>
                <a:lnTo>
                  <a:pt x="4361735" y="3697287"/>
                </a:lnTo>
                <a:lnTo>
                  <a:pt x="4341580" y="3736975"/>
                </a:lnTo>
                <a:lnTo>
                  <a:pt x="4301270" y="3811587"/>
                </a:lnTo>
                <a:lnTo>
                  <a:pt x="4282794" y="3848100"/>
                </a:lnTo>
                <a:lnTo>
                  <a:pt x="4264318" y="3890962"/>
                </a:lnTo>
                <a:lnTo>
                  <a:pt x="4249203" y="3935412"/>
                </a:lnTo>
                <a:lnTo>
                  <a:pt x="4239125" y="3987800"/>
                </a:lnTo>
                <a:lnTo>
                  <a:pt x="4229047" y="4048125"/>
                </a:lnTo>
                <a:lnTo>
                  <a:pt x="4227367" y="4116387"/>
                </a:lnTo>
                <a:lnTo>
                  <a:pt x="4229047" y="4186237"/>
                </a:lnTo>
                <a:lnTo>
                  <a:pt x="4239125" y="4244975"/>
                </a:lnTo>
                <a:lnTo>
                  <a:pt x="4249203" y="4297362"/>
                </a:lnTo>
                <a:lnTo>
                  <a:pt x="4264318" y="4343400"/>
                </a:lnTo>
                <a:lnTo>
                  <a:pt x="4282794" y="4386262"/>
                </a:lnTo>
                <a:lnTo>
                  <a:pt x="4301270" y="4424362"/>
                </a:lnTo>
                <a:lnTo>
                  <a:pt x="4341580" y="4498975"/>
                </a:lnTo>
                <a:lnTo>
                  <a:pt x="4361735" y="4537075"/>
                </a:lnTo>
                <a:lnTo>
                  <a:pt x="4378531" y="4579937"/>
                </a:lnTo>
                <a:lnTo>
                  <a:pt x="4393648" y="4625975"/>
                </a:lnTo>
                <a:lnTo>
                  <a:pt x="4405405" y="4678362"/>
                </a:lnTo>
                <a:lnTo>
                  <a:pt x="4413803" y="4738687"/>
                </a:lnTo>
                <a:lnTo>
                  <a:pt x="4417162" y="4806950"/>
                </a:lnTo>
                <a:lnTo>
                  <a:pt x="4413803" y="4875212"/>
                </a:lnTo>
                <a:lnTo>
                  <a:pt x="4405405" y="4935537"/>
                </a:lnTo>
                <a:lnTo>
                  <a:pt x="4393648" y="4987925"/>
                </a:lnTo>
                <a:lnTo>
                  <a:pt x="4378531" y="5033962"/>
                </a:lnTo>
                <a:lnTo>
                  <a:pt x="4361735" y="5075237"/>
                </a:lnTo>
                <a:lnTo>
                  <a:pt x="4341580" y="5114925"/>
                </a:lnTo>
                <a:lnTo>
                  <a:pt x="4321425" y="5149850"/>
                </a:lnTo>
                <a:lnTo>
                  <a:pt x="4301270" y="5186362"/>
                </a:lnTo>
                <a:lnTo>
                  <a:pt x="4282794" y="5226050"/>
                </a:lnTo>
                <a:lnTo>
                  <a:pt x="4264318" y="5268912"/>
                </a:lnTo>
                <a:lnTo>
                  <a:pt x="4249203" y="5313362"/>
                </a:lnTo>
                <a:lnTo>
                  <a:pt x="4239125" y="5365750"/>
                </a:lnTo>
                <a:lnTo>
                  <a:pt x="4229047" y="5426075"/>
                </a:lnTo>
                <a:lnTo>
                  <a:pt x="4227367" y="5494337"/>
                </a:lnTo>
                <a:lnTo>
                  <a:pt x="4229047" y="5562600"/>
                </a:lnTo>
                <a:lnTo>
                  <a:pt x="4239125" y="5622925"/>
                </a:lnTo>
                <a:lnTo>
                  <a:pt x="4249203" y="5675312"/>
                </a:lnTo>
                <a:lnTo>
                  <a:pt x="4264318" y="5721350"/>
                </a:lnTo>
                <a:lnTo>
                  <a:pt x="4282794" y="5762625"/>
                </a:lnTo>
                <a:lnTo>
                  <a:pt x="4301270" y="5802312"/>
                </a:lnTo>
                <a:lnTo>
                  <a:pt x="4321425" y="5840412"/>
                </a:lnTo>
                <a:lnTo>
                  <a:pt x="4341580" y="5876925"/>
                </a:lnTo>
                <a:lnTo>
                  <a:pt x="4361735" y="5915025"/>
                </a:lnTo>
                <a:lnTo>
                  <a:pt x="4378531" y="5956300"/>
                </a:lnTo>
                <a:lnTo>
                  <a:pt x="4393648" y="6003925"/>
                </a:lnTo>
                <a:lnTo>
                  <a:pt x="4405405" y="6056312"/>
                </a:lnTo>
                <a:lnTo>
                  <a:pt x="4413803" y="6113462"/>
                </a:lnTo>
                <a:lnTo>
                  <a:pt x="4417162" y="6183312"/>
                </a:lnTo>
                <a:lnTo>
                  <a:pt x="4413803" y="6251575"/>
                </a:lnTo>
                <a:lnTo>
                  <a:pt x="4405405" y="6311900"/>
                </a:lnTo>
                <a:lnTo>
                  <a:pt x="4393648" y="6361112"/>
                </a:lnTo>
                <a:lnTo>
                  <a:pt x="4378531" y="6407150"/>
                </a:lnTo>
                <a:lnTo>
                  <a:pt x="4361735" y="6448425"/>
                </a:lnTo>
                <a:lnTo>
                  <a:pt x="4343260" y="6488112"/>
                </a:lnTo>
                <a:lnTo>
                  <a:pt x="4324784" y="6523037"/>
                </a:lnTo>
                <a:lnTo>
                  <a:pt x="4304629" y="6561137"/>
                </a:lnTo>
                <a:lnTo>
                  <a:pt x="4284474" y="6597650"/>
                </a:lnTo>
                <a:lnTo>
                  <a:pt x="4267678" y="6640512"/>
                </a:lnTo>
                <a:lnTo>
                  <a:pt x="4250882" y="6683375"/>
                </a:lnTo>
                <a:lnTo>
                  <a:pt x="4240804" y="6735762"/>
                </a:lnTo>
                <a:lnTo>
                  <a:pt x="4232407" y="6791325"/>
                </a:lnTo>
                <a:lnTo>
                  <a:pt x="4227367" y="6858000"/>
                </a:lnTo>
                <a:lnTo>
                  <a:pt x="2310062" y="6858000"/>
                </a:lnTo>
                <a:lnTo>
                  <a:pt x="14437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A7A4B465-FBCC-4CD4-89A1-82992A7B4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272784" cy="6858000"/>
          </a:xfrm>
          <a:custGeom>
            <a:avLst/>
            <a:gdLst>
              <a:gd name="connsiteX0" fmla="*/ 0 w 4272784"/>
              <a:gd name="connsiteY0" fmla="*/ 0 h 6858000"/>
              <a:gd name="connsiteX1" fmla="*/ 4082989 w 4272784"/>
              <a:gd name="connsiteY1" fmla="*/ 0 h 6858000"/>
              <a:gd name="connsiteX2" fmla="*/ 4088029 w 4272784"/>
              <a:gd name="connsiteY2" fmla="*/ 66675 h 6858000"/>
              <a:gd name="connsiteX3" fmla="*/ 4096426 w 4272784"/>
              <a:gd name="connsiteY3" fmla="*/ 122237 h 6858000"/>
              <a:gd name="connsiteX4" fmla="*/ 4106504 w 4272784"/>
              <a:gd name="connsiteY4" fmla="*/ 174625 h 6858000"/>
              <a:gd name="connsiteX5" fmla="*/ 4123300 w 4272784"/>
              <a:gd name="connsiteY5" fmla="*/ 217487 h 6858000"/>
              <a:gd name="connsiteX6" fmla="*/ 4140096 w 4272784"/>
              <a:gd name="connsiteY6" fmla="*/ 260350 h 6858000"/>
              <a:gd name="connsiteX7" fmla="*/ 4160251 w 4272784"/>
              <a:gd name="connsiteY7" fmla="*/ 296862 h 6858000"/>
              <a:gd name="connsiteX8" fmla="*/ 4180406 w 4272784"/>
              <a:gd name="connsiteY8" fmla="*/ 334962 h 6858000"/>
              <a:gd name="connsiteX9" fmla="*/ 4198882 w 4272784"/>
              <a:gd name="connsiteY9" fmla="*/ 369887 h 6858000"/>
              <a:gd name="connsiteX10" fmla="*/ 4217357 w 4272784"/>
              <a:gd name="connsiteY10" fmla="*/ 409575 h 6858000"/>
              <a:gd name="connsiteX11" fmla="*/ 4234153 w 4272784"/>
              <a:gd name="connsiteY11" fmla="*/ 450850 h 6858000"/>
              <a:gd name="connsiteX12" fmla="*/ 4249270 w 4272784"/>
              <a:gd name="connsiteY12" fmla="*/ 496887 h 6858000"/>
              <a:gd name="connsiteX13" fmla="*/ 4261027 w 4272784"/>
              <a:gd name="connsiteY13" fmla="*/ 546100 h 6858000"/>
              <a:gd name="connsiteX14" fmla="*/ 4269425 w 4272784"/>
              <a:gd name="connsiteY14" fmla="*/ 606425 h 6858000"/>
              <a:gd name="connsiteX15" fmla="*/ 4272784 w 4272784"/>
              <a:gd name="connsiteY15" fmla="*/ 673100 h 6858000"/>
              <a:gd name="connsiteX16" fmla="*/ 4269425 w 4272784"/>
              <a:gd name="connsiteY16" fmla="*/ 744537 h 6858000"/>
              <a:gd name="connsiteX17" fmla="*/ 4261027 w 4272784"/>
              <a:gd name="connsiteY17" fmla="*/ 801687 h 6858000"/>
              <a:gd name="connsiteX18" fmla="*/ 4249270 w 4272784"/>
              <a:gd name="connsiteY18" fmla="*/ 854075 h 6858000"/>
              <a:gd name="connsiteX19" fmla="*/ 4234153 w 4272784"/>
              <a:gd name="connsiteY19" fmla="*/ 901700 h 6858000"/>
              <a:gd name="connsiteX20" fmla="*/ 4217357 w 4272784"/>
              <a:gd name="connsiteY20" fmla="*/ 942975 h 6858000"/>
              <a:gd name="connsiteX21" fmla="*/ 4197202 w 4272784"/>
              <a:gd name="connsiteY21" fmla="*/ 981075 h 6858000"/>
              <a:gd name="connsiteX22" fmla="*/ 4177047 w 4272784"/>
              <a:gd name="connsiteY22" fmla="*/ 1017587 h 6858000"/>
              <a:gd name="connsiteX23" fmla="*/ 4156892 w 4272784"/>
              <a:gd name="connsiteY23" fmla="*/ 1055687 h 6858000"/>
              <a:gd name="connsiteX24" fmla="*/ 4138416 w 4272784"/>
              <a:gd name="connsiteY24" fmla="*/ 1095375 h 6858000"/>
              <a:gd name="connsiteX25" fmla="*/ 4119940 w 4272784"/>
              <a:gd name="connsiteY25" fmla="*/ 1136650 h 6858000"/>
              <a:gd name="connsiteX26" fmla="*/ 4104825 w 4272784"/>
              <a:gd name="connsiteY26" fmla="*/ 1182687 h 6858000"/>
              <a:gd name="connsiteX27" fmla="*/ 4094747 w 4272784"/>
              <a:gd name="connsiteY27" fmla="*/ 1235075 h 6858000"/>
              <a:gd name="connsiteX28" fmla="*/ 4084669 w 4272784"/>
              <a:gd name="connsiteY28" fmla="*/ 1295400 h 6858000"/>
              <a:gd name="connsiteX29" fmla="*/ 4082989 w 4272784"/>
              <a:gd name="connsiteY29" fmla="*/ 1363662 h 6858000"/>
              <a:gd name="connsiteX30" fmla="*/ 4084669 w 4272784"/>
              <a:gd name="connsiteY30" fmla="*/ 1431925 h 6858000"/>
              <a:gd name="connsiteX31" fmla="*/ 4094747 w 4272784"/>
              <a:gd name="connsiteY31" fmla="*/ 1492250 h 6858000"/>
              <a:gd name="connsiteX32" fmla="*/ 4104825 w 4272784"/>
              <a:gd name="connsiteY32" fmla="*/ 1544637 h 6858000"/>
              <a:gd name="connsiteX33" fmla="*/ 4119940 w 4272784"/>
              <a:gd name="connsiteY33" fmla="*/ 1589087 h 6858000"/>
              <a:gd name="connsiteX34" fmla="*/ 4138416 w 4272784"/>
              <a:gd name="connsiteY34" fmla="*/ 1631950 h 6858000"/>
              <a:gd name="connsiteX35" fmla="*/ 4156892 w 4272784"/>
              <a:gd name="connsiteY35" fmla="*/ 1671637 h 6858000"/>
              <a:gd name="connsiteX36" fmla="*/ 4177047 w 4272784"/>
              <a:gd name="connsiteY36" fmla="*/ 1708150 h 6858000"/>
              <a:gd name="connsiteX37" fmla="*/ 4197202 w 4272784"/>
              <a:gd name="connsiteY37" fmla="*/ 1743075 h 6858000"/>
              <a:gd name="connsiteX38" fmla="*/ 4217357 w 4272784"/>
              <a:gd name="connsiteY38" fmla="*/ 1782762 h 6858000"/>
              <a:gd name="connsiteX39" fmla="*/ 4234153 w 4272784"/>
              <a:gd name="connsiteY39" fmla="*/ 1824037 h 6858000"/>
              <a:gd name="connsiteX40" fmla="*/ 4249270 w 4272784"/>
              <a:gd name="connsiteY40" fmla="*/ 1870075 h 6858000"/>
              <a:gd name="connsiteX41" fmla="*/ 4261027 w 4272784"/>
              <a:gd name="connsiteY41" fmla="*/ 1922462 h 6858000"/>
              <a:gd name="connsiteX42" fmla="*/ 4269425 w 4272784"/>
              <a:gd name="connsiteY42" fmla="*/ 1982787 h 6858000"/>
              <a:gd name="connsiteX43" fmla="*/ 4272784 w 4272784"/>
              <a:gd name="connsiteY43" fmla="*/ 2051050 h 6858000"/>
              <a:gd name="connsiteX44" fmla="*/ 4269425 w 4272784"/>
              <a:gd name="connsiteY44" fmla="*/ 2119312 h 6858000"/>
              <a:gd name="connsiteX45" fmla="*/ 4261027 w 4272784"/>
              <a:gd name="connsiteY45" fmla="*/ 2179637 h 6858000"/>
              <a:gd name="connsiteX46" fmla="*/ 4249270 w 4272784"/>
              <a:gd name="connsiteY46" fmla="*/ 2232025 h 6858000"/>
              <a:gd name="connsiteX47" fmla="*/ 4234153 w 4272784"/>
              <a:gd name="connsiteY47" fmla="*/ 2278062 h 6858000"/>
              <a:gd name="connsiteX48" fmla="*/ 4217357 w 4272784"/>
              <a:gd name="connsiteY48" fmla="*/ 2319337 h 6858000"/>
              <a:gd name="connsiteX49" fmla="*/ 4197202 w 4272784"/>
              <a:gd name="connsiteY49" fmla="*/ 2359025 h 6858000"/>
              <a:gd name="connsiteX50" fmla="*/ 4177047 w 4272784"/>
              <a:gd name="connsiteY50" fmla="*/ 2395537 h 6858000"/>
              <a:gd name="connsiteX51" fmla="*/ 4156892 w 4272784"/>
              <a:gd name="connsiteY51" fmla="*/ 2433637 h 6858000"/>
              <a:gd name="connsiteX52" fmla="*/ 4138416 w 4272784"/>
              <a:gd name="connsiteY52" fmla="*/ 2471737 h 6858000"/>
              <a:gd name="connsiteX53" fmla="*/ 4119940 w 4272784"/>
              <a:gd name="connsiteY53" fmla="*/ 2513012 h 6858000"/>
              <a:gd name="connsiteX54" fmla="*/ 4104825 w 4272784"/>
              <a:gd name="connsiteY54" fmla="*/ 2560637 h 6858000"/>
              <a:gd name="connsiteX55" fmla="*/ 4094747 w 4272784"/>
              <a:gd name="connsiteY55" fmla="*/ 2613025 h 6858000"/>
              <a:gd name="connsiteX56" fmla="*/ 4084669 w 4272784"/>
              <a:gd name="connsiteY56" fmla="*/ 2671762 h 6858000"/>
              <a:gd name="connsiteX57" fmla="*/ 4082989 w 4272784"/>
              <a:gd name="connsiteY57" fmla="*/ 2741612 h 6858000"/>
              <a:gd name="connsiteX58" fmla="*/ 4084669 w 4272784"/>
              <a:gd name="connsiteY58" fmla="*/ 2809875 h 6858000"/>
              <a:gd name="connsiteX59" fmla="*/ 4094747 w 4272784"/>
              <a:gd name="connsiteY59" fmla="*/ 2868612 h 6858000"/>
              <a:gd name="connsiteX60" fmla="*/ 4104825 w 4272784"/>
              <a:gd name="connsiteY60" fmla="*/ 2922587 h 6858000"/>
              <a:gd name="connsiteX61" fmla="*/ 4119940 w 4272784"/>
              <a:gd name="connsiteY61" fmla="*/ 2967037 h 6858000"/>
              <a:gd name="connsiteX62" fmla="*/ 4138416 w 4272784"/>
              <a:gd name="connsiteY62" fmla="*/ 3009900 h 6858000"/>
              <a:gd name="connsiteX63" fmla="*/ 4156892 w 4272784"/>
              <a:gd name="connsiteY63" fmla="*/ 3046412 h 6858000"/>
              <a:gd name="connsiteX64" fmla="*/ 4177047 w 4272784"/>
              <a:gd name="connsiteY64" fmla="*/ 3084512 h 6858000"/>
              <a:gd name="connsiteX65" fmla="*/ 4197202 w 4272784"/>
              <a:gd name="connsiteY65" fmla="*/ 3121025 h 6858000"/>
              <a:gd name="connsiteX66" fmla="*/ 4217357 w 4272784"/>
              <a:gd name="connsiteY66" fmla="*/ 3160712 h 6858000"/>
              <a:gd name="connsiteX67" fmla="*/ 4234153 w 4272784"/>
              <a:gd name="connsiteY67" fmla="*/ 3201987 h 6858000"/>
              <a:gd name="connsiteX68" fmla="*/ 4249270 w 4272784"/>
              <a:gd name="connsiteY68" fmla="*/ 3248025 h 6858000"/>
              <a:gd name="connsiteX69" fmla="*/ 4261027 w 4272784"/>
              <a:gd name="connsiteY69" fmla="*/ 3300412 h 6858000"/>
              <a:gd name="connsiteX70" fmla="*/ 4269425 w 4272784"/>
              <a:gd name="connsiteY70" fmla="*/ 3360737 h 6858000"/>
              <a:gd name="connsiteX71" fmla="*/ 4272784 w 4272784"/>
              <a:gd name="connsiteY71" fmla="*/ 3427412 h 6858000"/>
              <a:gd name="connsiteX72" fmla="*/ 4269425 w 4272784"/>
              <a:gd name="connsiteY72" fmla="*/ 3497262 h 6858000"/>
              <a:gd name="connsiteX73" fmla="*/ 4261027 w 4272784"/>
              <a:gd name="connsiteY73" fmla="*/ 3557587 h 6858000"/>
              <a:gd name="connsiteX74" fmla="*/ 4249270 w 4272784"/>
              <a:gd name="connsiteY74" fmla="*/ 3609975 h 6858000"/>
              <a:gd name="connsiteX75" fmla="*/ 4234153 w 4272784"/>
              <a:gd name="connsiteY75" fmla="*/ 3656012 h 6858000"/>
              <a:gd name="connsiteX76" fmla="*/ 4217357 w 4272784"/>
              <a:gd name="connsiteY76" fmla="*/ 3697287 h 6858000"/>
              <a:gd name="connsiteX77" fmla="*/ 4197202 w 4272784"/>
              <a:gd name="connsiteY77" fmla="*/ 3736975 h 6858000"/>
              <a:gd name="connsiteX78" fmla="*/ 4156892 w 4272784"/>
              <a:gd name="connsiteY78" fmla="*/ 3811587 h 6858000"/>
              <a:gd name="connsiteX79" fmla="*/ 4138416 w 4272784"/>
              <a:gd name="connsiteY79" fmla="*/ 3848100 h 6858000"/>
              <a:gd name="connsiteX80" fmla="*/ 4119940 w 4272784"/>
              <a:gd name="connsiteY80" fmla="*/ 3890962 h 6858000"/>
              <a:gd name="connsiteX81" fmla="*/ 4104825 w 4272784"/>
              <a:gd name="connsiteY81" fmla="*/ 3935412 h 6858000"/>
              <a:gd name="connsiteX82" fmla="*/ 4094747 w 4272784"/>
              <a:gd name="connsiteY82" fmla="*/ 3987800 h 6858000"/>
              <a:gd name="connsiteX83" fmla="*/ 4084669 w 4272784"/>
              <a:gd name="connsiteY83" fmla="*/ 4048125 h 6858000"/>
              <a:gd name="connsiteX84" fmla="*/ 4082989 w 4272784"/>
              <a:gd name="connsiteY84" fmla="*/ 4116387 h 6858000"/>
              <a:gd name="connsiteX85" fmla="*/ 4084669 w 4272784"/>
              <a:gd name="connsiteY85" fmla="*/ 4186237 h 6858000"/>
              <a:gd name="connsiteX86" fmla="*/ 4094747 w 4272784"/>
              <a:gd name="connsiteY86" fmla="*/ 4244975 h 6858000"/>
              <a:gd name="connsiteX87" fmla="*/ 4104825 w 4272784"/>
              <a:gd name="connsiteY87" fmla="*/ 4297362 h 6858000"/>
              <a:gd name="connsiteX88" fmla="*/ 4119940 w 4272784"/>
              <a:gd name="connsiteY88" fmla="*/ 4343400 h 6858000"/>
              <a:gd name="connsiteX89" fmla="*/ 4138416 w 4272784"/>
              <a:gd name="connsiteY89" fmla="*/ 4386262 h 6858000"/>
              <a:gd name="connsiteX90" fmla="*/ 4156892 w 4272784"/>
              <a:gd name="connsiteY90" fmla="*/ 4424362 h 6858000"/>
              <a:gd name="connsiteX91" fmla="*/ 4197202 w 4272784"/>
              <a:gd name="connsiteY91" fmla="*/ 4498975 h 6858000"/>
              <a:gd name="connsiteX92" fmla="*/ 4217357 w 4272784"/>
              <a:gd name="connsiteY92" fmla="*/ 4537075 h 6858000"/>
              <a:gd name="connsiteX93" fmla="*/ 4234153 w 4272784"/>
              <a:gd name="connsiteY93" fmla="*/ 4579937 h 6858000"/>
              <a:gd name="connsiteX94" fmla="*/ 4249270 w 4272784"/>
              <a:gd name="connsiteY94" fmla="*/ 4625975 h 6858000"/>
              <a:gd name="connsiteX95" fmla="*/ 4261027 w 4272784"/>
              <a:gd name="connsiteY95" fmla="*/ 4678362 h 6858000"/>
              <a:gd name="connsiteX96" fmla="*/ 4269425 w 4272784"/>
              <a:gd name="connsiteY96" fmla="*/ 4738687 h 6858000"/>
              <a:gd name="connsiteX97" fmla="*/ 4272784 w 4272784"/>
              <a:gd name="connsiteY97" fmla="*/ 4806950 h 6858000"/>
              <a:gd name="connsiteX98" fmla="*/ 4269425 w 4272784"/>
              <a:gd name="connsiteY98" fmla="*/ 4875212 h 6858000"/>
              <a:gd name="connsiteX99" fmla="*/ 4261027 w 4272784"/>
              <a:gd name="connsiteY99" fmla="*/ 4935537 h 6858000"/>
              <a:gd name="connsiteX100" fmla="*/ 4249270 w 4272784"/>
              <a:gd name="connsiteY100" fmla="*/ 4987925 h 6858000"/>
              <a:gd name="connsiteX101" fmla="*/ 4234153 w 4272784"/>
              <a:gd name="connsiteY101" fmla="*/ 5033962 h 6858000"/>
              <a:gd name="connsiteX102" fmla="*/ 4217357 w 4272784"/>
              <a:gd name="connsiteY102" fmla="*/ 5075237 h 6858000"/>
              <a:gd name="connsiteX103" fmla="*/ 4197202 w 4272784"/>
              <a:gd name="connsiteY103" fmla="*/ 5114925 h 6858000"/>
              <a:gd name="connsiteX104" fmla="*/ 4177047 w 4272784"/>
              <a:gd name="connsiteY104" fmla="*/ 5149850 h 6858000"/>
              <a:gd name="connsiteX105" fmla="*/ 4156892 w 4272784"/>
              <a:gd name="connsiteY105" fmla="*/ 5186362 h 6858000"/>
              <a:gd name="connsiteX106" fmla="*/ 4138416 w 4272784"/>
              <a:gd name="connsiteY106" fmla="*/ 5226050 h 6858000"/>
              <a:gd name="connsiteX107" fmla="*/ 4119940 w 4272784"/>
              <a:gd name="connsiteY107" fmla="*/ 5268912 h 6858000"/>
              <a:gd name="connsiteX108" fmla="*/ 4104825 w 4272784"/>
              <a:gd name="connsiteY108" fmla="*/ 5313362 h 6858000"/>
              <a:gd name="connsiteX109" fmla="*/ 4094747 w 4272784"/>
              <a:gd name="connsiteY109" fmla="*/ 5365750 h 6858000"/>
              <a:gd name="connsiteX110" fmla="*/ 4084669 w 4272784"/>
              <a:gd name="connsiteY110" fmla="*/ 5426075 h 6858000"/>
              <a:gd name="connsiteX111" fmla="*/ 4082989 w 4272784"/>
              <a:gd name="connsiteY111" fmla="*/ 5494337 h 6858000"/>
              <a:gd name="connsiteX112" fmla="*/ 4084669 w 4272784"/>
              <a:gd name="connsiteY112" fmla="*/ 5562600 h 6858000"/>
              <a:gd name="connsiteX113" fmla="*/ 4094747 w 4272784"/>
              <a:gd name="connsiteY113" fmla="*/ 5622925 h 6858000"/>
              <a:gd name="connsiteX114" fmla="*/ 4104825 w 4272784"/>
              <a:gd name="connsiteY114" fmla="*/ 5675312 h 6858000"/>
              <a:gd name="connsiteX115" fmla="*/ 4119940 w 4272784"/>
              <a:gd name="connsiteY115" fmla="*/ 5721350 h 6858000"/>
              <a:gd name="connsiteX116" fmla="*/ 4138416 w 4272784"/>
              <a:gd name="connsiteY116" fmla="*/ 5762625 h 6858000"/>
              <a:gd name="connsiteX117" fmla="*/ 4156892 w 4272784"/>
              <a:gd name="connsiteY117" fmla="*/ 5802312 h 6858000"/>
              <a:gd name="connsiteX118" fmla="*/ 4177047 w 4272784"/>
              <a:gd name="connsiteY118" fmla="*/ 5840412 h 6858000"/>
              <a:gd name="connsiteX119" fmla="*/ 4197202 w 4272784"/>
              <a:gd name="connsiteY119" fmla="*/ 5876925 h 6858000"/>
              <a:gd name="connsiteX120" fmla="*/ 4217357 w 4272784"/>
              <a:gd name="connsiteY120" fmla="*/ 5915025 h 6858000"/>
              <a:gd name="connsiteX121" fmla="*/ 4234153 w 4272784"/>
              <a:gd name="connsiteY121" fmla="*/ 5956300 h 6858000"/>
              <a:gd name="connsiteX122" fmla="*/ 4249270 w 4272784"/>
              <a:gd name="connsiteY122" fmla="*/ 6003925 h 6858000"/>
              <a:gd name="connsiteX123" fmla="*/ 4261027 w 4272784"/>
              <a:gd name="connsiteY123" fmla="*/ 6056312 h 6858000"/>
              <a:gd name="connsiteX124" fmla="*/ 4269425 w 4272784"/>
              <a:gd name="connsiteY124" fmla="*/ 6113462 h 6858000"/>
              <a:gd name="connsiteX125" fmla="*/ 4272784 w 4272784"/>
              <a:gd name="connsiteY125" fmla="*/ 6183312 h 6858000"/>
              <a:gd name="connsiteX126" fmla="*/ 4269425 w 4272784"/>
              <a:gd name="connsiteY126" fmla="*/ 6251575 h 6858000"/>
              <a:gd name="connsiteX127" fmla="*/ 4261027 w 4272784"/>
              <a:gd name="connsiteY127" fmla="*/ 6311900 h 6858000"/>
              <a:gd name="connsiteX128" fmla="*/ 4249270 w 4272784"/>
              <a:gd name="connsiteY128" fmla="*/ 6361112 h 6858000"/>
              <a:gd name="connsiteX129" fmla="*/ 4234153 w 4272784"/>
              <a:gd name="connsiteY129" fmla="*/ 6407150 h 6858000"/>
              <a:gd name="connsiteX130" fmla="*/ 4217357 w 4272784"/>
              <a:gd name="connsiteY130" fmla="*/ 6448425 h 6858000"/>
              <a:gd name="connsiteX131" fmla="*/ 4198882 w 4272784"/>
              <a:gd name="connsiteY131" fmla="*/ 6488112 h 6858000"/>
              <a:gd name="connsiteX132" fmla="*/ 4180406 w 4272784"/>
              <a:gd name="connsiteY132" fmla="*/ 6523037 h 6858000"/>
              <a:gd name="connsiteX133" fmla="*/ 4160251 w 4272784"/>
              <a:gd name="connsiteY133" fmla="*/ 6561137 h 6858000"/>
              <a:gd name="connsiteX134" fmla="*/ 4140096 w 4272784"/>
              <a:gd name="connsiteY134" fmla="*/ 6597650 h 6858000"/>
              <a:gd name="connsiteX135" fmla="*/ 4123300 w 4272784"/>
              <a:gd name="connsiteY135" fmla="*/ 6640512 h 6858000"/>
              <a:gd name="connsiteX136" fmla="*/ 4106504 w 4272784"/>
              <a:gd name="connsiteY136" fmla="*/ 6683375 h 6858000"/>
              <a:gd name="connsiteX137" fmla="*/ 4096426 w 4272784"/>
              <a:gd name="connsiteY137" fmla="*/ 6735762 h 6858000"/>
              <a:gd name="connsiteX138" fmla="*/ 4088029 w 4272784"/>
              <a:gd name="connsiteY138" fmla="*/ 6791325 h 6858000"/>
              <a:gd name="connsiteX139" fmla="*/ 4082989 w 4272784"/>
              <a:gd name="connsiteY139" fmla="*/ 6858000 h 6858000"/>
              <a:gd name="connsiteX140" fmla="*/ 0 w 4272784"/>
              <a:gd name="connsiteY14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4272784" h="6858000">
                <a:moveTo>
                  <a:pt x="0" y="0"/>
                </a:moveTo>
                <a:lnTo>
                  <a:pt x="4082989" y="0"/>
                </a:lnTo>
                <a:lnTo>
                  <a:pt x="4088029" y="66675"/>
                </a:lnTo>
                <a:lnTo>
                  <a:pt x="4096426" y="122237"/>
                </a:lnTo>
                <a:lnTo>
                  <a:pt x="4106504" y="174625"/>
                </a:lnTo>
                <a:lnTo>
                  <a:pt x="4123300" y="217487"/>
                </a:lnTo>
                <a:lnTo>
                  <a:pt x="4140096" y="260350"/>
                </a:lnTo>
                <a:lnTo>
                  <a:pt x="4160251" y="296862"/>
                </a:lnTo>
                <a:lnTo>
                  <a:pt x="4180406" y="334962"/>
                </a:lnTo>
                <a:lnTo>
                  <a:pt x="4198882" y="369887"/>
                </a:lnTo>
                <a:lnTo>
                  <a:pt x="4217357" y="409575"/>
                </a:lnTo>
                <a:lnTo>
                  <a:pt x="4234153" y="450850"/>
                </a:lnTo>
                <a:lnTo>
                  <a:pt x="4249270" y="496887"/>
                </a:lnTo>
                <a:lnTo>
                  <a:pt x="4261027" y="546100"/>
                </a:lnTo>
                <a:lnTo>
                  <a:pt x="4269425" y="606425"/>
                </a:lnTo>
                <a:lnTo>
                  <a:pt x="4272784" y="673100"/>
                </a:lnTo>
                <a:lnTo>
                  <a:pt x="4269425" y="744537"/>
                </a:lnTo>
                <a:lnTo>
                  <a:pt x="4261027" y="801687"/>
                </a:lnTo>
                <a:lnTo>
                  <a:pt x="4249270" y="854075"/>
                </a:lnTo>
                <a:lnTo>
                  <a:pt x="4234153" y="901700"/>
                </a:lnTo>
                <a:lnTo>
                  <a:pt x="4217357" y="942975"/>
                </a:lnTo>
                <a:lnTo>
                  <a:pt x="4197202" y="981075"/>
                </a:lnTo>
                <a:lnTo>
                  <a:pt x="4177047" y="1017587"/>
                </a:lnTo>
                <a:lnTo>
                  <a:pt x="4156892" y="1055687"/>
                </a:lnTo>
                <a:lnTo>
                  <a:pt x="4138416" y="1095375"/>
                </a:lnTo>
                <a:lnTo>
                  <a:pt x="4119940" y="1136650"/>
                </a:lnTo>
                <a:lnTo>
                  <a:pt x="4104825" y="1182687"/>
                </a:lnTo>
                <a:lnTo>
                  <a:pt x="4094747" y="1235075"/>
                </a:lnTo>
                <a:lnTo>
                  <a:pt x="4084669" y="1295400"/>
                </a:lnTo>
                <a:lnTo>
                  <a:pt x="4082989" y="1363662"/>
                </a:lnTo>
                <a:lnTo>
                  <a:pt x="4084669" y="1431925"/>
                </a:lnTo>
                <a:lnTo>
                  <a:pt x="4094747" y="1492250"/>
                </a:lnTo>
                <a:lnTo>
                  <a:pt x="4104825" y="1544637"/>
                </a:lnTo>
                <a:lnTo>
                  <a:pt x="4119940" y="1589087"/>
                </a:lnTo>
                <a:lnTo>
                  <a:pt x="4138416" y="1631950"/>
                </a:lnTo>
                <a:lnTo>
                  <a:pt x="4156892" y="1671637"/>
                </a:lnTo>
                <a:lnTo>
                  <a:pt x="4177047" y="1708150"/>
                </a:lnTo>
                <a:lnTo>
                  <a:pt x="4197202" y="1743075"/>
                </a:lnTo>
                <a:lnTo>
                  <a:pt x="4217357" y="1782762"/>
                </a:lnTo>
                <a:lnTo>
                  <a:pt x="4234153" y="1824037"/>
                </a:lnTo>
                <a:lnTo>
                  <a:pt x="4249270" y="1870075"/>
                </a:lnTo>
                <a:lnTo>
                  <a:pt x="4261027" y="1922462"/>
                </a:lnTo>
                <a:lnTo>
                  <a:pt x="4269425" y="1982787"/>
                </a:lnTo>
                <a:lnTo>
                  <a:pt x="4272784" y="2051050"/>
                </a:lnTo>
                <a:lnTo>
                  <a:pt x="4269425" y="2119312"/>
                </a:lnTo>
                <a:lnTo>
                  <a:pt x="4261027" y="2179637"/>
                </a:lnTo>
                <a:lnTo>
                  <a:pt x="4249270" y="2232025"/>
                </a:lnTo>
                <a:lnTo>
                  <a:pt x="4234153" y="2278062"/>
                </a:lnTo>
                <a:lnTo>
                  <a:pt x="4217357" y="2319337"/>
                </a:lnTo>
                <a:lnTo>
                  <a:pt x="4197202" y="2359025"/>
                </a:lnTo>
                <a:lnTo>
                  <a:pt x="4177047" y="2395537"/>
                </a:lnTo>
                <a:lnTo>
                  <a:pt x="4156892" y="2433637"/>
                </a:lnTo>
                <a:lnTo>
                  <a:pt x="4138416" y="2471737"/>
                </a:lnTo>
                <a:lnTo>
                  <a:pt x="4119940" y="2513012"/>
                </a:lnTo>
                <a:lnTo>
                  <a:pt x="4104825" y="2560637"/>
                </a:lnTo>
                <a:lnTo>
                  <a:pt x="4094747" y="2613025"/>
                </a:lnTo>
                <a:lnTo>
                  <a:pt x="4084669" y="2671762"/>
                </a:lnTo>
                <a:lnTo>
                  <a:pt x="4082989" y="2741612"/>
                </a:lnTo>
                <a:lnTo>
                  <a:pt x="4084669" y="2809875"/>
                </a:lnTo>
                <a:lnTo>
                  <a:pt x="4094747" y="2868612"/>
                </a:lnTo>
                <a:lnTo>
                  <a:pt x="4104825" y="2922587"/>
                </a:lnTo>
                <a:lnTo>
                  <a:pt x="4119940" y="2967037"/>
                </a:lnTo>
                <a:lnTo>
                  <a:pt x="4138416" y="3009900"/>
                </a:lnTo>
                <a:lnTo>
                  <a:pt x="4156892" y="3046412"/>
                </a:lnTo>
                <a:lnTo>
                  <a:pt x="4177047" y="3084512"/>
                </a:lnTo>
                <a:lnTo>
                  <a:pt x="4197202" y="3121025"/>
                </a:lnTo>
                <a:lnTo>
                  <a:pt x="4217357" y="3160712"/>
                </a:lnTo>
                <a:lnTo>
                  <a:pt x="4234153" y="3201987"/>
                </a:lnTo>
                <a:lnTo>
                  <a:pt x="4249270" y="3248025"/>
                </a:lnTo>
                <a:lnTo>
                  <a:pt x="4261027" y="3300412"/>
                </a:lnTo>
                <a:lnTo>
                  <a:pt x="4269425" y="3360737"/>
                </a:lnTo>
                <a:lnTo>
                  <a:pt x="4272784" y="3427412"/>
                </a:lnTo>
                <a:lnTo>
                  <a:pt x="4269425" y="3497262"/>
                </a:lnTo>
                <a:lnTo>
                  <a:pt x="4261027" y="3557587"/>
                </a:lnTo>
                <a:lnTo>
                  <a:pt x="4249270" y="3609975"/>
                </a:lnTo>
                <a:lnTo>
                  <a:pt x="4234153" y="3656012"/>
                </a:lnTo>
                <a:lnTo>
                  <a:pt x="4217357" y="3697287"/>
                </a:lnTo>
                <a:lnTo>
                  <a:pt x="4197202" y="3736975"/>
                </a:lnTo>
                <a:lnTo>
                  <a:pt x="4156892" y="3811587"/>
                </a:lnTo>
                <a:lnTo>
                  <a:pt x="4138416" y="3848100"/>
                </a:lnTo>
                <a:lnTo>
                  <a:pt x="4119940" y="3890962"/>
                </a:lnTo>
                <a:lnTo>
                  <a:pt x="4104825" y="3935412"/>
                </a:lnTo>
                <a:lnTo>
                  <a:pt x="4094747" y="3987800"/>
                </a:lnTo>
                <a:lnTo>
                  <a:pt x="4084669" y="4048125"/>
                </a:lnTo>
                <a:lnTo>
                  <a:pt x="4082989" y="4116387"/>
                </a:lnTo>
                <a:lnTo>
                  <a:pt x="4084669" y="4186237"/>
                </a:lnTo>
                <a:lnTo>
                  <a:pt x="4094747" y="4244975"/>
                </a:lnTo>
                <a:lnTo>
                  <a:pt x="4104825" y="4297362"/>
                </a:lnTo>
                <a:lnTo>
                  <a:pt x="4119940" y="4343400"/>
                </a:lnTo>
                <a:lnTo>
                  <a:pt x="4138416" y="4386262"/>
                </a:lnTo>
                <a:lnTo>
                  <a:pt x="4156892" y="4424362"/>
                </a:lnTo>
                <a:lnTo>
                  <a:pt x="4197202" y="4498975"/>
                </a:lnTo>
                <a:lnTo>
                  <a:pt x="4217357" y="4537075"/>
                </a:lnTo>
                <a:lnTo>
                  <a:pt x="4234153" y="4579937"/>
                </a:lnTo>
                <a:lnTo>
                  <a:pt x="4249270" y="4625975"/>
                </a:lnTo>
                <a:lnTo>
                  <a:pt x="4261027" y="4678362"/>
                </a:lnTo>
                <a:lnTo>
                  <a:pt x="4269425" y="4738687"/>
                </a:lnTo>
                <a:lnTo>
                  <a:pt x="4272784" y="4806950"/>
                </a:lnTo>
                <a:lnTo>
                  <a:pt x="4269425" y="4875212"/>
                </a:lnTo>
                <a:lnTo>
                  <a:pt x="4261027" y="4935537"/>
                </a:lnTo>
                <a:lnTo>
                  <a:pt x="4249270" y="4987925"/>
                </a:lnTo>
                <a:lnTo>
                  <a:pt x="4234153" y="5033962"/>
                </a:lnTo>
                <a:lnTo>
                  <a:pt x="4217357" y="5075237"/>
                </a:lnTo>
                <a:lnTo>
                  <a:pt x="4197202" y="5114925"/>
                </a:lnTo>
                <a:lnTo>
                  <a:pt x="4177047" y="5149850"/>
                </a:lnTo>
                <a:lnTo>
                  <a:pt x="4156892" y="5186362"/>
                </a:lnTo>
                <a:lnTo>
                  <a:pt x="4138416" y="5226050"/>
                </a:lnTo>
                <a:lnTo>
                  <a:pt x="4119940" y="5268912"/>
                </a:lnTo>
                <a:lnTo>
                  <a:pt x="4104825" y="5313362"/>
                </a:lnTo>
                <a:lnTo>
                  <a:pt x="4094747" y="5365750"/>
                </a:lnTo>
                <a:lnTo>
                  <a:pt x="4084669" y="5426075"/>
                </a:lnTo>
                <a:lnTo>
                  <a:pt x="4082989" y="5494337"/>
                </a:lnTo>
                <a:lnTo>
                  <a:pt x="4084669" y="5562600"/>
                </a:lnTo>
                <a:lnTo>
                  <a:pt x="4094747" y="5622925"/>
                </a:lnTo>
                <a:lnTo>
                  <a:pt x="4104825" y="5675312"/>
                </a:lnTo>
                <a:lnTo>
                  <a:pt x="4119940" y="5721350"/>
                </a:lnTo>
                <a:lnTo>
                  <a:pt x="4138416" y="5762625"/>
                </a:lnTo>
                <a:lnTo>
                  <a:pt x="4156892" y="5802312"/>
                </a:lnTo>
                <a:lnTo>
                  <a:pt x="4177047" y="5840412"/>
                </a:lnTo>
                <a:lnTo>
                  <a:pt x="4197202" y="5876925"/>
                </a:lnTo>
                <a:lnTo>
                  <a:pt x="4217357" y="5915025"/>
                </a:lnTo>
                <a:lnTo>
                  <a:pt x="4234153" y="5956300"/>
                </a:lnTo>
                <a:lnTo>
                  <a:pt x="4249270" y="6003925"/>
                </a:lnTo>
                <a:lnTo>
                  <a:pt x="4261027" y="6056312"/>
                </a:lnTo>
                <a:lnTo>
                  <a:pt x="4269425" y="6113462"/>
                </a:lnTo>
                <a:lnTo>
                  <a:pt x="4272784" y="6183312"/>
                </a:lnTo>
                <a:lnTo>
                  <a:pt x="4269425" y="6251575"/>
                </a:lnTo>
                <a:lnTo>
                  <a:pt x="4261027" y="6311900"/>
                </a:lnTo>
                <a:lnTo>
                  <a:pt x="4249270" y="6361112"/>
                </a:lnTo>
                <a:lnTo>
                  <a:pt x="4234153" y="6407150"/>
                </a:lnTo>
                <a:lnTo>
                  <a:pt x="4217357" y="6448425"/>
                </a:lnTo>
                <a:lnTo>
                  <a:pt x="4198882" y="6488112"/>
                </a:lnTo>
                <a:lnTo>
                  <a:pt x="4180406" y="6523037"/>
                </a:lnTo>
                <a:lnTo>
                  <a:pt x="4160251" y="6561137"/>
                </a:lnTo>
                <a:lnTo>
                  <a:pt x="4140096" y="6597650"/>
                </a:lnTo>
                <a:lnTo>
                  <a:pt x="4123300" y="6640512"/>
                </a:lnTo>
                <a:lnTo>
                  <a:pt x="4106504" y="6683375"/>
                </a:lnTo>
                <a:lnTo>
                  <a:pt x="4096426" y="6735762"/>
                </a:lnTo>
                <a:lnTo>
                  <a:pt x="4088029" y="6791325"/>
                </a:lnTo>
                <a:lnTo>
                  <a:pt x="4082989" y="6858000"/>
                </a:lnTo>
                <a:lnTo>
                  <a:pt x="0" y="6858000"/>
                </a:lnTo>
                <a:close/>
              </a:path>
            </a:pathLst>
          </a:custGeom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09E572F-9CDC-4214-9D42-FF00176495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17162" cy="6858000"/>
          </a:xfrm>
          <a:custGeom>
            <a:avLst/>
            <a:gdLst>
              <a:gd name="connsiteX0" fmla="*/ 4417162 w 4417162"/>
              <a:gd name="connsiteY0" fmla="*/ 0 h 6858000"/>
              <a:gd name="connsiteX1" fmla="*/ 334174 w 4417162"/>
              <a:gd name="connsiteY1" fmla="*/ 0 h 6858000"/>
              <a:gd name="connsiteX2" fmla="*/ 334173 w 4417162"/>
              <a:gd name="connsiteY2" fmla="*/ 0 h 6858000"/>
              <a:gd name="connsiteX3" fmla="*/ 189795 w 4417162"/>
              <a:gd name="connsiteY3" fmla="*/ 0 h 6858000"/>
              <a:gd name="connsiteX4" fmla="*/ 184756 w 4417162"/>
              <a:gd name="connsiteY4" fmla="*/ 66675 h 6858000"/>
              <a:gd name="connsiteX5" fmla="*/ 176358 w 4417162"/>
              <a:gd name="connsiteY5" fmla="*/ 122237 h 6858000"/>
              <a:gd name="connsiteX6" fmla="*/ 166281 w 4417162"/>
              <a:gd name="connsiteY6" fmla="*/ 174625 h 6858000"/>
              <a:gd name="connsiteX7" fmla="*/ 149485 w 4417162"/>
              <a:gd name="connsiteY7" fmla="*/ 217487 h 6858000"/>
              <a:gd name="connsiteX8" fmla="*/ 132689 w 4417162"/>
              <a:gd name="connsiteY8" fmla="*/ 260350 h 6858000"/>
              <a:gd name="connsiteX9" fmla="*/ 112534 w 4417162"/>
              <a:gd name="connsiteY9" fmla="*/ 296862 h 6858000"/>
              <a:gd name="connsiteX10" fmla="*/ 92379 w 4417162"/>
              <a:gd name="connsiteY10" fmla="*/ 334962 h 6858000"/>
              <a:gd name="connsiteX11" fmla="*/ 73903 w 4417162"/>
              <a:gd name="connsiteY11" fmla="*/ 369887 h 6858000"/>
              <a:gd name="connsiteX12" fmla="*/ 55427 w 4417162"/>
              <a:gd name="connsiteY12" fmla="*/ 409575 h 6858000"/>
              <a:gd name="connsiteX13" fmla="*/ 38632 w 4417162"/>
              <a:gd name="connsiteY13" fmla="*/ 450850 h 6858000"/>
              <a:gd name="connsiteX14" fmla="*/ 23515 w 4417162"/>
              <a:gd name="connsiteY14" fmla="*/ 496887 h 6858000"/>
              <a:gd name="connsiteX15" fmla="*/ 11758 w 4417162"/>
              <a:gd name="connsiteY15" fmla="*/ 546100 h 6858000"/>
              <a:gd name="connsiteX16" fmla="*/ 3359 w 4417162"/>
              <a:gd name="connsiteY16" fmla="*/ 606425 h 6858000"/>
              <a:gd name="connsiteX17" fmla="*/ 0 w 4417162"/>
              <a:gd name="connsiteY17" fmla="*/ 673100 h 6858000"/>
              <a:gd name="connsiteX18" fmla="*/ 3359 w 4417162"/>
              <a:gd name="connsiteY18" fmla="*/ 744537 h 6858000"/>
              <a:gd name="connsiteX19" fmla="*/ 11758 w 4417162"/>
              <a:gd name="connsiteY19" fmla="*/ 801687 h 6858000"/>
              <a:gd name="connsiteX20" fmla="*/ 23515 w 4417162"/>
              <a:gd name="connsiteY20" fmla="*/ 854075 h 6858000"/>
              <a:gd name="connsiteX21" fmla="*/ 38632 w 4417162"/>
              <a:gd name="connsiteY21" fmla="*/ 901700 h 6858000"/>
              <a:gd name="connsiteX22" fmla="*/ 55427 w 4417162"/>
              <a:gd name="connsiteY22" fmla="*/ 942975 h 6858000"/>
              <a:gd name="connsiteX23" fmla="*/ 75583 w 4417162"/>
              <a:gd name="connsiteY23" fmla="*/ 981075 h 6858000"/>
              <a:gd name="connsiteX24" fmla="*/ 95738 w 4417162"/>
              <a:gd name="connsiteY24" fmla="*/ 1017587 h 6858000"/>
              <a:gd name="connsiteX25" fmla="*/ 115893 w 4417162"/>
              <a:gd name="connsiteY25" fmla="*/ 1055687 h 6858000"/>
              <a:gd name="connsiteX26" fmla="*/ 134368 w 4417162"/>
              <a:gd name="connsiteY26" fmla="*/ 1095375 h 6858000"/>
              <a:gd name="connsiteX27" fmla="*/ 152844 w 4417162"/>
              <a:gd name="connsiteY27" fmla="*/ 1136650 h 6858000"/>
              <a:gd name="connsiteX28" fmla="*/ 167960 w 4417162"/>
              <a:gd name="connsiteY28" fmla="*/ 1182687 h 6858000"/>
              <a:gd name="connsiteX29" fmla="*/ 178038 w 4417162"/>
              <a:gd name="connsiteY29" fmla="*/ 1235075 h 6858000"/>
              <a:gd name="connsiteX30" fmla="*/ 188115 w 4417162"/>
              <a:gd name="connsiteY30" fmla="*/ 1295400 h 6858000"/>
              <a:gd name="connsiteX31" fmla="*/ 189795 w 4417162"/>
              <a:gd name="connsiteY31" fmla="*/ 1363662 h 6858000"/>
              <a:gd name="connsiteX32" fmla="*/ 188115 w 4417162"/>
              <a:gd name="connsiteY32" fmla="*/ 1431925 h 6858000"/>
              <a:gd name="connsiteX33" fmla="*/ 178038 w 4417162"/>
              <a:gd name="connsiteY33" fmla="*/ 1492250 h 6858000"/>
              <a:gd name="connsiteX34" fmla="*/ 167960 w 4417162"/>
              <a:gd name="connsiteY34" fmla="*/ 1544637 h 6858000"/>
              <a:gd name="connsiteX35" fmla="*/ 152844 w 4417162"/>
              <a:gd name="connsiteY35" fmla="*/ 1589087 h 6858000"/>
              <a:gd name="connsiteX36" fmla="*/ 134368 w 4417162"/>
              <a:gd name="connsiteY36" fmla="*/ 1631950 h 6858000"/>
              <a:gd name="connsiteX37" fmla="*/ 115893 w 4417162"/>
              <a:gd name="connsiteY37" fmla="*/ 1671637 h 6858000"/>
              <a:gd name="connsiteX38" fmla="*/ 95738 w 4417162"/>
              <a:gd name="connsiteY38" fmla="*/ 1708150 h 6858000"/>
              <a:gd name="connsiteX39" fmla="*/ 75583 w 4417162"/>
              <a:gd name="connsiteY39" fmla="*/ 1743075 h 6858000"/>
              <a:gd name="connsiteX40" fmla="*/ 55427 w 4417162"/>
              <a:gd name="connsiteY40" fmla="*/ 1782762 h 6858000"/>
              <a:gd name="connsiteX41" fmla="*/ 38632 w 4417162"/>
              <a:gd name="connsiteY41" fmla="*/ 1824037 h 6858000"/>
              <a:gd name="connsiteX42" fmla="*/ 23515 w 4417162"/>
              <a:gd name="connsiteY42" fmla="*/ 1870075 h 6858000"/>
              <a:gd name="connsiteX43" fmla="*/ 11758 w 4417162"/>
              <a:gd name="connsiteY43" fmla="*/ 1922462 h 6858000"/>
              <a:gd name="connsiteX44" fmla="*/ 3359 w 4417162"/>
              <a:gd name="connsiteY44" fmla="*/ 1982787 h 6858000"/>
              <a:gd name="connsiteX45" fmla="*/ 0 w 4417162"/>
              <a:gd name="connsiteY45" fmla="*/ 2051050 h 6858000"/>
              <a:gd name="connsiteX46" fmla="*/ 3359 w 4417162"/>
              <a:gd name="connsiteY46" fmla="*/ 2119312 h 6858000"/>
              <a:gd name="connsiteX47" fmla="*/ 11758 w 4417162"/>
              <a:gd name="connsiteY47" fmla="*/ 2179637 h 6858000"/>
              <a:gd name="connsiteX48" fmla="*/ 23515 w 4417162"/>
              <a:gd name="connsiteY48" fmla="*/ 2232025 h 6858000"/>
              <a:gd name="connsiteX49" fmla="*/ 38632 w 4417162"/>
              <a:gd name="connsiteY49" fmla="*/ 2278062 h 6858000"/>
              <a:gd name="connsiteX50" fmla="*/ 55427 w 4417162"/>
              <a:gd name="connsiteY50" fmla="*/ 2319337 h 6858000"/>
              <a:gd name="connsiteX51" fmla="*/ 75583 w 4417162"/>
              <a:gd name="connsiteY51" fmla="*/ 2359025 h 6858000"/>
              <a:gd name="connsiteX52" fmla="*/ 95738 w 4417162"/>
              <a:gd name="connsiteY52" fmla="*/ 2395537 h 6858000"/>
              <a:gd name="connsiteX53" fmla="*/ 115893 w 4417162"/>
              <a:gd name="connsiteY53" fmla="*/ 2433637 h 6858000"/>
              <a:gd name="connsiteX54" fmla="*/ 134368 w 4417162"/>
              <a:gd name="connsiteY54" fmla="*/ 2471737 h 6858000"/>
              <a:gd name="connsiteX55" fmla="*/ 152844 w 4417162"/>
              <a:gd name="connsiteY55" fmla="*/ 2513012 h 6858000"/>
              <a:gd name="connsiteX56" fmla="*/ 167960 w 4417162"/>
              <a:gd name="connsiteY56" fmla="*/ 2560637 h 6858000"/>
              <a:gd name="connsiteX57" fmla="*/ 178038 w 4417162"/>
              <a:gd name="connsiteY57" fmla="*/ 2613025 h 6858000"/>
              <a:gd name="connsiteX58" fmla="*/ 188115 w 4417162"/>
              <a:gd name="connsiteY58" fmla="*/ 2671762 h 6858000"/>
              <a:gd name="connsiteX59" fmla="*/ 189795 w 4417162"/>
              <a:gd name="connsiteY59" fmla="*/ 2741612 h 6858000"/>
              <a:gd name="connsiteX60" fmla="*/ 188115 w 4417162"/>
              <a:gd name="connsiteY60" fmla="*/ 2809875 h 6858000"/>
              <a:gd name="connsiteX61" fmla="*/ 178038 w 4417162"/>
              <a:gd name="connsiteY61" fmla="*/ 2868612 h 6858000"/>
              <a:gd name="connsiteX62" fmla="*/ 167960 w 4417162"/>
              <a:gd name="connsiteY62" fmla="*/ 2922587 h 6858000"/>
              <a:gd name="connsiteX63" fmla="*/ 152844 w 4417162"/>
              <a:gd name="connsiteY63" fmla="*/ 2967037 h 6858000"/>
              <a:gd name="connsiteX64" fmla="*/ 134368 w 4417162"/>
              <a:gd name="connsiteY64" fmla="*/ 3009900 h 6858000"/>
              <a:gd name="connsiteX65" fmla="*/ 115893 w 4417162"/>
              <a:gd name="connsiteY65" fmla="*/ 3046412 h 6858000"/>
              <a:gd name="connsiteX66" fmla="*/ 95738 w 4417162"/>
              <a:gd name="connsiteY66" fmla="*/ 3084512 h 6858000"/>
              <a:gd name="connsiteX67" fmla="*/ 75583 w 4417162"/>
              <a:gd name="connsiteY67" fmla="*/ 3121025 h 6858000"/>
              <a:gd name="connsiteX68" fmla="*/ 55427 w 4417162"/>
              <a:gd name="connsiteY68" fmla="*/ 3160712 h 6858000"/>
              <a:gd name="connsiteX69" fmla="*/ 38632 w 4417162"/>
              <a:gd name="connsiteY69" fmla="*/ 3201987 h 6858000"/>
              <a:gd name="connsiteX70" fmla="*/ 23515 w 4417162"/>
              <a:gd name="connsiteY70" fmla="*/ 3248025 h 6858000"/>
              <a:gd name="connsiteX71" fmla="*/ 11758 w 4417162"/>
              <a:gd name="connsiteY71" fmla="*/ 3300412 h 6858000"/>
              <a:gd name="connsiteX72" fmla="*/ 3359 w 4417162"/>
              <a:gd name="connsiteY72" fmla="*/ 3360737 h 6858000"/>
              <a:gd name="connsiteX73" fmla="*/ 0 w 4417162"/>
              <a:gd name="connsiteY73" fmla="*/ 3427412 h 6858000"/>
              <a:gd name="connsiteX74" fmla="*/ 3359 w 4417162"/>
              <a:gd name="connsiteY74" fmla="*/ 3497262 h 6858000"/>
              <a:gd name="connsiteX75" fmla="*/ 11758 w 4417162"/>
              <a:gd name="connsiteY75" fmla="*/ 3557587 h 6858000"/>
              <a:gd name="connsiteX76" fmla="*/ 23515 w 4417162"/>
              <a:gd name="connsiteY76" fmla="*/ 3609975 h 6858000"/>
              <a:gd name="connsiteX77" fmla="*/ 38632 w 4417162"/>
              <a:gd name="connsiteY77" fmla="*/ 3656012 h 6858000"/>
              <a:gd name="connsiteX78" fmla="*/ 55427 w 4417162"/>
              <a:gd name="connsiteY78" fmla="*/ 3697287 h 6858000"/>
              <a:gd name="connsiteX79" fmla="*/ 75583 w 4417162"/>
              <a:gd name="connsiteY79" fmla="*/ 3736975 h 6858000"/>
              <a:gd name="connsiteX80" fmla="*/ 115893 w 4417162"/>
              <a:gd name="connsiteY80" fmla="*/ 3811587 h 6858000"/>
              <a:gd name="connsiteX81" fmla="*/ 134368 w 4417162"/>
              <a:gd name="connsiteY81" fmla="*/ 3848100 h 6858000"/>
              <a:gd name="connsiteX82" fmla="*/ 152844 w 4417162"/>
              <a:gd name="connsiteY82" fmla="*/ 3890962 h 6858000"/>
              <a:gd name="connsiteX83" fmla="*/ 167960 w 4417162"/>
              <a:gd name="connsiteY83" fmla="*/ 3935412 h 6858000"/>
              <a:gd name="connsiteX84" fmla="*/ 178038 w 4417162"/>
              <a:gd name="connsiteY84" fmla="*/ 3987800 h 6858000"/>
              <a:gd name="connsiteX85" fmla="*/ 188115 w 4417162"/>
              <a:gd name="connsiteY85" fmla="*/ 4048125 h 6858000"/>
              <a:gd name="connsiteX86" fmla="*/ 189795 w 4417162"/>
              <a:gd name="connsiteY86" fmla="*/ 4116387 h 6858000"/>
              <a:gd name="connsiteX87" fmla="*/ 188115 w 4417162"/>
              <a:gd name="connsiteY87" fmla="*/ 4186237 h 6858000"/>
              <a:gd name="connsiteX88" fmla="*/ 178038 w 4417162"/>
              <a:gd name="connsiteY88" fmla="*/ 4244975 h 6858000"/>
              <a:gd name="connsiteX89" fmla="*/ 167960 w 4417162"/>
              <a:gd name="connsiteY89" fmla="*/ 4297362 h 6858000"/>
              <a:gd name="connsiteX90" fmla="*/ 152844 w 4417162"/>
              <a:gd name="connsiteY90" fmla="*/ 4343400 h 6858000"/>
              <a:gd name="connsiteX91" fmla="*/ 134368 w 4417162"/>
              <a:gd name="connsiteY91" fmla="*/ 4386262 h 6858000"/>
              <a:gd name="connsiteX92" fmla="*/ 115893 w 4417162"/>
              <a:gd name="connsiteY92" fmla="*/ 4424362 h 6858000"/>
              <a:gd name="connsiteX93" fmla="*/ 75583 w 4417162"/>
              <a:gd name="connsiteY93" fmla="*/ 4498975 h 6858000"/>
              <a:gd name="connsiteX94" fmla="*/ 55427 w 4417162"/>
              <a:gd name="connsiteY94" fmla="*/ 4537075 h 6858000"/>
              <a:gd name="connsiteX95" fmla="*/ 38632 w 4417162"/>
              <a:gd name="connsiteY95" fmla="*/ 4579937 h 6858000"/>
              <a:gd name="connsiteX96" fmla="*/ 23515 w 4417162"/>
              <a:gd name="connsiteY96" fmla="*/ 4625975 h 6858000"/>
              <a:gd name="connsiteX97" fmla="*/ 11758 w 4417162"/>
              <a:gd name="connsiteY97" fmla="*/ 4678362 h 6858000"/>
              <a:gd name="connsiteX98" fmla="*/ 3359 w 4417162"/>
              <a:gd name="connsiteY98" fmla="*/ 4738687 h 6858000"/>
              <a:gd name="connsiteX99" fmla="*/ 0 w 4417162"/>
              <a:gd name="connsiteY99" fmla="*/ 4806950 h 6858000"/>
              <a:gd name="connsiteX100" fmla="*/ 3359 w 4417162"/>
              <a:gd name="connsiteY100" fmla="*/ 4875212 h 6858000"/>
              <a:gd name="connsiteX101" fmla="*/ 11758 w 4417162"/>
              <a:gd name="connsiteY101" fmla="*/ 4935537 h 6858000"/>
              <a:gd name="connsiteX102" fmla="*/ 23515 w 4417162"/>
              <a:gd name="connsiteY102" fmla="*/ 4987925 h 6858000"/>
              <a:gd name="connsiteX103" fmla="*/ 38632 w 4417162"/>
              <a:gd name="connsiteY103" fmla="*/ 5033962 h 6858000"/>
              <a:gd name="connsiteX104" fmla="*/ 55427 w 4417162"/>
              <a:gd name="connsiteY104" fmla="*/ 5075237 h 6858000"/>
              <a:gd name="connsiteX105" fmla="*/ 75583 w 4417162"/>
              <a:gd name="connsiteY105" fmla="*/ 5114925 h 6858000"/>
              <a:gd name="connsiteX106" fmla="*/ 95738 w 4417162"/>
              <a:gd name="connsiteY106" fmla="*/ 5149850 h 6858000"/>
              <a:gd name="connsiteX107" fmla="*/ 115893 w 4417162"/>
              <a:gd name="connsiteY107" fmla="*/ 5186362 h 6858000"/>
              <a:gd name="connsiteX108" fmla="*/ 134368 w 4417162"/>
              <a:gd name="connsiteY108" fmla="*/ 5226050 h 6858000"/>
              <a:gd name="connsiteX109" fmla="*/ 152844 w 4417162"/>
              <a:gd name="connsiteY109" fmla="*/ 5268912 h 6858000"/>
              <a:gd name="connsiteX110" fmla="*/ 167960 w 4417162"/>
              <a:gd name="connsiteY110" fmla="*/ 5313362 h 6858000"/>
              <a:gd name="connsiteX111" fmla="*/ 178038 w 4417162"/>
              <a:gd name="connsiteY111" fmla="*/ 5365750 h 6858000"/>
              <a:gd name="connsiteX112" fmla="*/ 188115 w 4417162"/>
              <a:gd name="connsiteY112" fmla="*/ 5426075 h 6858000"/>
              <a:gd name="connsiteX113" fmla="*/ 189795 w 4417162"/>
              <a:gd name="connsiteY113" fmla="*/ 5494337 h 6858000"/>
              <a:gd name="connsiteX114" fmla="*/ 188115 w 4417162"/>
              <a:gd name="connsiteY114" fmla="*/ 5562600 h 6858000"/>
              <a:gd name="connsiteX115" fmla="*/ 178038 w 4417162"/>
              <a:gd name="connsiteY115" fmla="*/ 5622925 h 6858000"/>
              <a:gd name="connsiteX116" fmla="*/ 167960 w 4417162"/>
              <a:gd name="connsiteY116" fmla="*/ 5675312 h 6858000"/>
              <a:gd name="connsiteX117" fmla="*/ 152844 w 4417162"/>
              <a:gd name="connsiteY117" fmla="*/ 5721350 h 6858000"/>
              <a:gd name="connsiteX118" fmla="*/ 134368 w 4417162"/>
              <a:gd name="connsiteY118" fmla="*/ 5762625 h 6858000"/>
              <a:gd name="connsiteX119" fmla="*/ 115893 w 4417162"/>
              <a:gd name="connsiteY119" fmla="*/ 5802312 h 6858000"/>
              <a:gd name="connsiteX120" fmla="*/ 95738 w 4417162"/>
              <a:gd name="connsiteY120" fmla="*/ 5840412 h 6858000"/>
              <a:gd name="connsiteX121" fmla="*/ 75583 w 4417162"/>
              <a:gd name="connsiteY121" fmla="*/ 5876925 h 6858000"/>
              <a:gd name="connsiteX122" fmla="*/ 55427 w 4417162"/>
              <a:gd name="connsiteY122" fmla="*/ 5915025 h 6858000"/>
              <a:gd name="connsiteX123" fmla="*/ 38632 w 4417162"/>
              <a:gd name="connsiteY123" fmla="*/ 5956300 h 6858000"/>
              <a:gd name="connsiteX124" fmla="*/ 23515 w 4417162"/>
              <a:gd name="connsiteY124" fmla="*/ 6003925 h 6858000"/>
              <a:gd name="connsiteX125" fmla="*/ 11758 w 4417162"/>
              <a:gd name="connsiteY125" fmla="*/ 6056312 h 6858000"/>
              <a:gd name="connsiteX126" fmla="*/ 3359 w 4417162"/>
              <a:gd name="connsiteY126" fmla="*/ 6113462 h 6858000"/>
              <a:gd name="connsiteX127" fmla="*/ 0 w 4417162"/>
              <a:gd name="connsiteY127" fmla="*/ 6183312 h 6858000"/>
              <a:gd name="connsiteX128" fmla="*/ 3359 w 4417162"/>
              <a:gd name="connsiteY128" fmla="*/ 6251575 h 6858000"/>
              <a:gd name="connsiteX129" fmla="*/ 11758 w 4417162"/>
              <a:gd name="connsiteY129" fmla="*/ 6311900 h 6858000"/>
              <a:gd name="connsiteX130" fmla="*/ 23515 w 4417162"/>
              <a:gd name="connsiteY130" fmla="*/ 6361112 h 6858000"/>
              <a:gd name="connsiteX131" fmla="*/ 38632 w 4417162"/>
              <a:gd name="connsiteY131" fmla="*/ 6407150 h 6858000"/>
              <a:gd name="connsiteX132" fmla="*/ 55427 w 4417162"/>
              <a:gd name="connsiteY132" fmla="*/ 6448425 h 6858000"/>
              <a:gd name="connsiteX133" fmla="*/ 73903 w 4417162"/>
              <a:gd name="connsiteY133" fmla="*/ 6488112 h 6858000"/>
              <a:gd name="connsiteX134" fmla="*/ 92379 w 4417162"/>
              <a:gd name="connsiteY134" fmla="*/ 6523037 h 6858000"/>
              <a:gd name="connsiteX135" fmla="*/ 112534 w 4417162"/>
              <a:gd name="connsiteY135" fmla="*/ 6561137 h 6858000"/>
              <a:gd name="connsiteX136" fmla="*/ 132689 w 4417162"/>
              <a:gd name="connsiteY136" fmla="*/ 6597650 h 6858000"/>
              <a:gd name="connsiteX137" fmla="*/ 149485 w 4417162"/>
              <a:gd name="connsiteY137" fmla="*/ 6640512 h 6858000"/>
              <a:gd name="connsiteX138" fmla="*/ 166281 w 4417162"/>
              <a:gd name="connsiteY138" fmla="*/ 6683375 h 6858000"/>
              <a:gd name="connsiteX139" fmla="*/ 176358 w 4417162"/>
              <a:gd name="connsiteY139" fmla="*/ 6735762 h 6858000"/>
              <a:gd name="connsiteX140" fmla="*/ 184756 w 4417162"/>
              <a:gd name="connsiteY140" fmla="*/ 6791325 h 6858000"/>
              <a:gd name="connsiteX141" fmla="*/ 189795 w 4417162"/>
              <a:gd name="connsiteY141" fmla="*/ 6858000 h 6858000"/>
              <a:gd name="connsiteX142" fmla="*/ 334173 w 4417162"/>
              <a:gd name="connsiteY142" fmla="*/ 6858000 h 6858000"/>
              <a:gd name="connsiteX143" fmla="*/ 334174 w 4417162"/>
              <a:gd name="connsiteY143" fmla="*/ 6858000 h 6858000"/>
              <a:gd name="connsiteX144" fmla="*/ 4417162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4417162" y="0"/>
                </a:moveTo>
                <a:lnTo>
                  <a:pt x="334174" y="0"/>
                </a:lnTo>
                <a:lnTo>
                  <a:pt x="334173" y="0"/>
                </a:lnTo>
                <a:lnTo>
                  <a:pt x="189795" y="0"/>
                </a:lnTo>
                <a:lnTo>
                  <a:pt x="184756" y="66675"/>
                </a:lnTo>
                <a:lnTo>
                  <a:pt x="176358" y="122237"/>
                </a:lnTo>
                <a:lnTo>
                  <a:pt x="166281" y="174625"/>
                </a:lnTo>
                <a:lnTo>
                  <a:pt x="149485" y="217487"/>
                </a:lnTo>
                <a:lnTo>
                  <a:pt x="132689" y="260350"/>
                </a:lnTo>
                <a:lnTo>
                  <a:pt x="112534" y="296862"/>
                </a:lnTo>
                <a:lnTo>
                  <a:pt x="92379" y="334962"/>
                </a:lnTo>
                <a:lnTo>
                  <a:pt x="73903" y="369887"/>
                </a:lnTo>
                <a:lnTo>
                  <a:pt x="55427" y="409575"/>
                </a:lnTo>
                <a:lnTo>
                  <a:pt x="38632" y="450850"/>
                </a:lnTo>
                <a:lnTo>
                  <a:pt x="23515" y="496887"/>
                </a:lnTo>
                <a:lnTo>
                  <a:pt x="11758" y="546100"/>
                </a:lnTo>
                <a:lnTo>
                  <a:pt x="3359" y="606425"/>
                </a:lnTo>
                <a:lnTo>
                  <a:pt x="0" y="673100"/>
                </a:lnTo>
                <a:lnTo>
                  <a:pt x="3359" y="744537"/>
                </a:lnTo>
                <a:lnTo>
                  <a:pt x="11758" y="801687"/>
                </a:lnTo>
                <a:lnTo>
                  <a:pt x="23515" y="854075"/>
                </a:lnTo>
                <a:lnTo>
                  <a:pt x="38632" y="901700"/>
                </a:lnTo>
                <a:lnTo>
                  <a:pt x="55427" y="942975"/>
                </a:lnTo>
                <a:lnTo>
                  <a:pt x="75583" y="981075"/>
                </a:lnTo>
                <a:lnTo>
                  <a:pt x="95738" y="1017587"/>
                </a:lnTo>
                <a:lnTo>
                  <a:pt x="115893" y="1055687"/>
                </a:lnTo>
                <a:lnTo>
                  <a:pt x="134368" y="1095375"/>
                </a:lnTo>
                <a:lnTo>
                  <a:pt x="152844" y="1136650"/>
                </a:lnTo>
                <a:lnTo>
                  <a:pt x="167960" y="1182687"/>
                </a:lnTo>
                <a:lnTo>
                  <a:pt x="178038" y="1235075"/>
                </a:lnTo>
                <a:lnTo>
                  <a:pt x="188115" y="1295400"/>
                </a:lnTo>
                <a:lnTo>
                  <a:pt x="189795" y="1363662"/>
                </a:lnTo>
                <a:lnTo>
                  <a:pt x="188115" y="1431925"/>
                </a:lnTo>
                <a:lnTo>
                  <a:pt x="178038" y="1492250"/>
                </a:lnTo>
                <a:lnTo>
                  <a:pt x="167960" y="1544637"/>
                </a:lnTo>
                <a:lnTo>
                  <a:pt x="152844" y="1589087"/>
                </a:lnTo>
                <a:lnTo>
                  <a:pt x="134368" y="1631950"/>
                </a:lnTo>
                <a:lnTo>
                  <a:pt x="115893" y="1671637"/>
                </a:lnTo>
                <a:lnTo>
                  <a:pt x="95738" y="1708150"/>
                </a:lnTo>
                <a:lnTo>
                  <a:pt x="75583" y="1743075"/>
                </a:lnTo>
                <a:lnTo>
                  <a:pt x="55427" y="1782762"/>
                </a:lnTo>
                <a:lnTo>
                  <a:pt x="38632" y="1824037"/>
                </a:lnTo>
                <a:lnTo>
                  <a:pt x="23515" y="1870075"/>
                </a:lnTo>
                <a:lnTo>
                  <a:pt x="11758" y="1922462"/>
                </a:lnTo>
                <a:lnTo>
                  <a:pt x="3359" y="1982787"/>
                </a:lnTo>
                <a:lnTo>
                  <a:pt x="0" y="2051050"/>
                </a:lnTo>
                <a:lnTo>
                  <a:pt x="3359" y="2119312"/>
                </a:lnTo>
                <a:lnTo>
                  <a:pt x="11758" y="2179637"/>
                </a:lnTo>
                <a:lnTo>
                  <a:pt x="23515" y="2232025"/>
                </a:lnTo>
                <a:lnTo>
                  <a:pt x="38632" y="2278062"/>
                </a:lnTo>
                <a:lnTo>
                  <a:pt x="55427" y="2319337"/>
                </a:lnTo>
                <a:lnTo>
                  <a:pt x="75583" y="2359025"/>
                </a:lnTo>
                <a:lnTo>
                  <a:pt x="95738" y="2395537"/>
                </a:lnTo>
                <a:lnTo>
                  <a:pt x="115893" y="2433637"/>
                </a:lnTo>
                <a:lnTo>
                  <a:pt x="134368" y="2471737"/>
                </a:lnTo>
                <a:lnTo>
                  <a:pt x="152844" y="2513012"/>
                </a:lnTo>
                <a:lnTo>
                  <a:pt x="167960" y="2560637"/>
                </a:lnTo>
                <a:lnTo>
                  <a:pt x="178038" y="2613025"/>
                </a:lnTo>
                <a:lnTo>
                  <a:pt x="188115" y="2671762"/>
                </a:lnTo>
                <a:lnTo>
                  <a:pt x="189795" y="2741612"/>
                </a:lnTo>
                <a:lnTo>
                  <a:pt x="188115" y="2809875"/>
                </a:lnTo>
                <a:lnTo>
                  <a:pt x="178038" y="2868612"/>
                </a:lnTo>
                <a:lnTo>
                  <a:pt x="167960" y="2922587"/>
                </a:lnTo>
                <a:lnTo>
                  <a:pt x="152844" y="2967037"/>
                </a:lnTo>
                <a:lnTo>
                  <a:pt x="134368" y="3009900"/>
                </a:lnTo>
                <a:lnTo>
                  <a:pt x="115893" y="3046412"/>
                </a:lnTo>
                <a:lnTo>
                  <a:pt x="95738" y="3084512"/>
                </a:lnTo>
                <a:lnTo>
                  <a:pt x="75583" y="3121025"/>
                </a:lnTo>
                <a:lnTo>
                  <a:pt x="55427" y="3160712"/>
                </a:lnTo>
                <a:lnTo>
                  <a:pt x="38632" y="3201987"/>
                </a:lnTo>
                <a:lnTo>
                  <a:pt x="23515" y="3248025"/>
                </a:lnTo>
                <a:lnTo>
                  <a:pt x="11758" y="3300412"/>
                </a:lnTo>
                <a:lnTo>
                  <a:pt x="3359" y="3360737"/>
                </a:lnTo>
                <a:lnTo>
                  <a:pt x="0" y="3427412"/>
                </a:lnTo>
                <a:lnTo>
                  <a:pt x="3359" y="3497262"/>
                </a:lnTo>
                <a:lnTo>
                  <a:pt x="11758" y="3557587"/>
                </a:lnTo>
                <a:lnTo>
                  <a:pt x="23515" y="3609975"/>
                </a:lnTo>
                <a:lnTo>
                  <a:pt x="38632" y="3656012"/>
                </a:lnTo>
                <a:lnTo>
                  <a:pt x="55427" y="3697287"/>
                </a:lnTo>
                <a:lnTo>
                  <a:pt x="75583" y="3736975"/>
                </a:lnTo>
                <a:lnTo>
                  <a:pt x="115893" y="3811587"/>
                </a:lnTo>
                <a:lnTo>
                  <a:pt x="134368" y="3848100"/>
                </a:lnTo>
                <a:lnTo>
                  <a:pt x="152844" y="3890962"/>
                </a:lnTo>
                <a:lnTo>
                  <a:pt x="167960" y="3935412"/>
                </a:lnTo>
                <a:lnTo>
                  <a:pt x="178038" y="3987800"/>
                </a:lnTo>
                <a:lnTo>
                  <a:pt x="188115" y="4048125"/>
                </a:lnTo>
                <a:lnTo>
                  <a:pt x="189795" y="4116387"/>
                </a:lnTo>
                <a:lnTo>
                  <a:pt x="188115" y="4186237"/>
                </a:lnTo>
                <a:lnTo>
                  <a:pt x="178038" y="4244975"/>
                </a:lnTo>
                <a:lnTo>
                  <a:pt x="167960" y="4297362"/>
                </a:lnTo>
                <a:lnTo>
                  <a:pt x="152844" y="4343400"/>
                </a:lnTo>
                <a:lnTo>
                  <a:pt x="134368" y="4386262"/>
                </a:lnTo>
                <a:lnTo>
                  <a:pt x="115893" y="4424362"/>
                </a:lnTo>
                <a:lnTo>
                  <a:pt x="75583" y="4498975"/>
                </a:lnTo>
                <a:lnTo>
                  <a:pt x="55427" y="4537075"/>
                </a:lnTo>
                <a:lnTo>
                  <a:pt x="38632" y="4579937"/>
                </a:lnTo>
                <a:lnTo>
                  <a:pt x="23515" y="4625975"/>
                </a:lnTo>
                <a:lnTo>
                  <a:pt x="11758" y="4678362"/>
                </a:lnTo>
                <a:lnTo>
                  <a:pt x="3359" y="4738687"/>
                </a:lnTo>
                <a:lnTo>
                  <a:pt x="0" y="4806950"/>
                </a:lnTo>
                <a:lnTo>
                  <a:pt x="3359" y="4875212"/>
                </a:lnTo>
                <a:lnTo>
                  <a:pt x="11758" y="4935537"/>
                </a:lnTo>
                <a:lnTo>
                  <a:pt x="23515" y="4987925"/>
                </a:lnTo>
                <a:lnTo>
                  <a:pt x="38632" y="5033962"/>
                </a:lnTo>
                <a:lnTo>
                  <a:pt x="55427" y="5075237"/>
                </a:lnTo>
                <a:lnTo>
                  <a:pt x="75583" y="5114925"/>
                </a:lnTo>
                <a:lnTo>
                  <a:pt x="95738" y="5149850"/>
                </a:lnTo>
                <a:lnTo>
                  <a:pt x="115893" y="5186362"/>
                </a:lnTo>
                <a:lnTo>
                  <a:pt x="134368" y="5226050"/>
                </a:lnTo>
                <a:lnTo>
                  <a:pt x="152844" y="5268912"/>
                </a:lnTo>
                <a:lnTo>
                  <a:pt x="167960" y="5313362"/>
                </a:lnTo>
                <a:lnTo>
                  <a:pt x="178038" y="5365750"/>
                </a:lnTo>
                <a:lnTo>
                  <a:pt x="188115" y="5426075"/>
                </a:lnTo>
                <a:lnTo>
                  <a:pt x="189795" y="5494337"/>
                </a:lnTo>
                <a:lnTo>
                  <a:pt x="188115" y="5562600"/>
                </a:lnTo>
                <a:lnTo>
                  <a:pt x="178038" y="5622925"/>
                </a:lnTo>
                <a:lnTo>
                  <a:pt x="167960" y="5675312"/>
                </a:lnTo>
                <a:lnTo>
                  <a:pt x="152844" y="5721350"/>
                </a:lnTo>
                <a:lnTo>
                  <a:pt x="134368" y="5762625"/>
                </a:lnTo>
                <a:lnTo>
                  <a:pt x="115893" y="5802312"/>
                </a:lnTo>
                <a:lnTo>
                  <a:pt x="95738" y="5840412"/>
                </a:lnTo>
                <a:lnTo>
                  <a:pt x="75583" y="5876925"/>
                </a:lnTo>
                <a:lnTo>
                  <a:pt x="55427" y="5915025"/>
                </a:lnTo>
                <a:lnTo>
                  <a:pt x="38632" y="5956300"/>
                </a:lnTo>
                <a:lnTo>
                  <a:pt x="23515" y="6003925"/>
                </a:lnTo>
                <a:lnTo>
                  <a:pt x="11758" y="6056312"/>
                </a:lnTo>
                <a:lnTo>
                  <a:pt x="3359" y="6113462"/>
                </a:lnTo>
                <a:lnTo>
                  <a:pt x="0" y="6183312"/>
                </a:lnTo>
                <a:lnTo>
                  <a:pt x="3359" y="6251575"/>
                </a:lnTo>
                <a:lnTo>
                  <a:pt x="11758" y="6311900"/>
                </a:lnTo>
                <a:lnTo>
                  <a:pt x="23515" y="6361112"/>
                </a:lnTo>
                <a:lnTo>
                  <a:pt x="38632" y="6407150"/>
                </a:lnTo>
                <a:lnTo>
                  <a:pt x="55427" y="6448425"/>
                </a:lnTo>
                <a:lnTo>
                  <a:pt x="73903" y="6488112"/>
                </a:lnTo>
                <a:lnTo>
                  <a:pt x="92379" y="6523037"/>
                </a:lnTo>
                <a:lnTo>
                  <a:pt x="112534" y="6561137"/>
                </a:lnTo>
                <a:lnTo>
                  <a:pt x="132689" y="6597650"/>
                </a:lnTo>
                <a:lnTo>
                  <a:pt x="149485" y="6640512"/>
                </a:lnTo>
                <a:lnTo>
                  <a:pt x="166281" y="6683375"/>
                </a:lnTo>
                <a:lnTo>
                  <a:pt x="176358" y="6735762"/>
                </a:lnTo>
                <a:lnTo>
                  <a:pt x="184756" y="6791325"/>
                </a:lnTo>
                <a:lnTo>
                  <a:pt x="189795" y="6858000"/>
                </a:lnTo>
                <a:lnTo>
                  <a:pt x="334173" y="6858000"/>
                </a:lnTo>
                <a:lnTo>
                  <a:pt x="334174" y="6858000"/>
                </a:lnTo>
                <a:lnTo>
                  <a:pt x="4417162" y="6858000"/>
                </a:lnTo>
                <a:close/>
              </a:path>
            </a:pathLst>
          </a:cu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EA44E5-70E6-4FD2-B2A2-A597725040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723406"/>
            <a:ext cx="3234018" cy="38267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Crisis Management Action Frameworks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9AFDDFF-8797-489D-9AE9-876DCB9048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16251" y="1290393"/>
            <a:ext cx="6631341" cy="4277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51127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825AC39-5F85-4CAA-8A81-A1287086B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5DA4D23-37FC-4B90-8188-F0377C5F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417162" cy="6858000"/>
          </a:xfrm>
          <a:custGeom>
            <a:avLst/>
            <a:gdLst>
              <a:gd name="connsiteX0" fmla="*/ 0 w 4417162"/>
              <a:gd name="connsiteY0" fmla="*/ 0 h 6858000"/>
              <a:gd name="connsiteX1" fmla="*/ 144378 w 4417162"/>
              <a:gd name="connsiteY1" fmla="*/ 0 h 6858000"/>
              <a:gd name="connsiteX2" fmla="*/ 2310062 w 4417162"/>
              <a:gd name="connsiteY2" fmla="*/ 0 h 6858000"/>
              <a:gd name="connsiteX3" fmla="*/ 4227367 w 4417162"/>
              <a:gd name="connsiteY3" fmla="*/ 0 h 6858000"/>
              <a:gd name="connsiteX4" fmla="*/ 4232407 w 4417162"/>
              <a:gd name="connsiteY4" fmla="*/ 66675 h 6858000"/>
              <a:gd name="connsiteX5" fmla="*/ 4240804 w 4417162"/>
              <a:gd name="connsiteY5" fmla="*/ 122237 h 6858000"/>
              <a:gd name="connsiteX6" fmla="*/ 4250882 w 4417162"/>
              <a:gd name="connsiteY6" fmla="*/ 174625 h 6858000"/>
              <a:gd name="connsiteX7" fmla="*/ 4267678 w 4417162"/>
              <a:gd name="connsiteY7" fmla="*/ 217487 h 6858000"/>
              <a:gd name="connsiteX8" fmla="*/ 4284474 w 4417162"/>
              <a:gd name="connsiteY8" fmla="*/ 260350 h 6858000"/>
              <a:gd name="connsiteX9" fmla="*/ 4304629 w 4417162"/>
              <a:gd name="connsiteY9" fmla="*/ 296862 h 6858000"/>
              <a:gd name="connsiteX10" fmla="*/ 4324784 w 4417162"/>
              <a:gd name="connsiteY10" fmla="*/ 334962 h 6858000"/>
              <a:gd name="connsiteX11" fmla="*/ 4343260 w 4417162"/>
              <a:gd name="connsiteY11" fmla="*/ 369887 h 6858000"/>
              <a:gd name="connsiteX12" fmla="*/ 4361735 w 4417162"/>
              <a:gd name="connsiteY12" fmla="*/ 409575 h 6858000"/>
              <a:gd name="connsiteX13" fmla="*/ 4378531 w 4417162"/>
              <a:gd name="connsiteY13" fmla="*/ 450850 h 6858000"/>
              <a:gd name="connsiteX14" fmla="*/ 4393648 w 4417162"/>
              <a:gd name="connsiteY14" fmla="*/ 496887 h 6858000"/>
              <a:gd name="connsiteX15" fmla="*/ 4405405 w 4417162"/>
              <a:gd name="connsiteY15" fmla="*/ 546100 h 6858000"/>
              <a:gd name="connsiteX16" fmla="*/ 4413803 w 4417162"/>
              <a:gd name="connsiteY16" fmla="*/ 606425 h 6858000"/>
              <a:gd name="connsiteX17" fmla="*/ 4417162 w 4417162"/>
              <a:gd name="connsiteY17" fmla="*/ 673100 h 6858000"/>
              <a:gd name="connsiteX18" fmla="*/ 4413803 w 4417162"/>
              <a:gd name="connsiteY18" fmla="*/ 744537 h 6858000"/>
              <a:gd name="connsiteX19" fmla="*/ 4405405 w 4417162"/>
              <a:gd name="connsiteY19" fmla="*/ 801687 h 6858000"/>
              <a:gd name="connsiteX20" fmla="*/ 4393648 w 4417162"/>
              <a:gd name="connsiteY20" fmla="*/ 854075 h 6858000"/>
              <a:gd name="connsiteX21" fmla="*/ 4378531 w 4417162"/>
              <a:gd name="connsiteY21" fmla="*/ 901700 h 6858000"/>
              <a:gd name="connsiteX22" fmla="*/ 4361735 w 4417162"/>
              <a:gd name="connsiteY22" fmla="*/ 942975 h 6858000"/>
              <a:gd name="connsiteX23" fmla="*/ 4341580 w 4417162"/>
              <a:gd name="connsiteY23" fmla="*/ 981075 h 6858000"/>
              <a:gd name="connsiteX24" fmla="*/ 4321425 w 4417162"/>
              <a:gd name="connsiteY24" fmla="*/ 1017587 h 6858000"/>
              <a:gd name="connsiteX25" fmla="*/ 4301270 w 4417162"/>
              <a:gd name="connsiteY25" fmla="*/ 1055687 h 6858000"/>
              <a:gd name="connsiteX26" fmla="*/ 4282794 w 4417162"/>
              <a:gd name="connsiteY26" fmla="*/ 1095375 h 6858000"/>
              <a:gd name="connsiteX27" fmla="*/ 4264318 w 4417162"/>
              <a:gd name="connsiteY27" fmla="*/ 1136650 h 6858000"/>
              <a:gd name="connsiteX28" fmla="*/ 4249203 w 4417162"/>
              <a:gd name="connsiteY28" fmla="*/ 1182687 h 6858000"/>
              <a:gd name="connsiteX29" fmla="*/ 4239125 w 4417162"/>
              <a:gd name="connsiteY29" fmla="*/ 1235075 h 6858000"/>
              <a:gd name="connsiteX30" fmla="*/ 4229047 w 4417162"/>
              <a:gd name="connsiteY30" fmla="*/ 1295400 h 6858000"/>
              <a:gd name="connsiteX31" fmla="*/ 4227367 w 4417162"/>
              <a:gd name="connsiteY31" fmla="*/ 1363662 h 6858000"/>
              <a:gd name="connsiteX32" fmla="*/ 4229047 w 4417162"/>
              <a:gd name="connsiteY32" fmla="*/ 1431925 h 6858000"/>
              <a:gd name="connsiteX33" fmla="*/ 4239125 w 4417162"/>
              <a:gd name="connsiteY33" fmla="*/ 1492250 h 6858000"/>
              <a:gd name="connsiteX34" fmla="*/ 4249203 w 4417162"/>
              <a:gd name="connsiteY34" fmla="*/ 1544637 h 6858000"/>
              <a:gd name="connsiteX35" fmla="*/ 4264318 w 4417162"/>
              <a:gd name="connsiteY35" fmla="*/ 1589087 h 6858000"/>
              <a:gd name="connsiteX36" fmla="*/ 4282794 w 4417162"/>
              <a:gd name="connsiteY36" fmla="*/ 1631950 h 6858000"/>
              <a:gd name="connsiteX37" fmla="*/ 4301270 w 4417162"/>
              <a:gd name="connsiteY37" fmla="*/ 1671637 h 6858000"/>
              <a:gd name="connsiteX38" fmla="*/ 4321425 w 4417162"/>
              <a:gd name="connsiteY38" fmla="*/ 1708150 h 6858000"/>
              <a:gd name="connsiteX39" fmla="*/ 4341580 w 4417162"/>
              <a:gd name="connsiteY39" fmla="*/ 1743075 h 6858000"/>
              <a:gd name="connsiteX40" fmla="*/ 4361735 w 4417162"/>
              <a:gd name="connsiteY40" fmla="*/ 1782762 h 6858000"/>
              <a:gd name="connsiteX41" fmla="*/ 4378531 w 4417162"/>
              <a:gd name="connsiteY41" fmla="*/ 1824037 h 6858000"/>
              <a:gd name="connsiteX42" fmla="*/ 4393648 w 4417162"/>
              <a:gd name="connsiteY42" fmla="*/ 1870075 h 6858000"/>
              <a:gd name="connsiteX43" fmla="*/ 4405405 w 4417162"/>
              <a:gd name="connsiteY43" fmla="*/ 1922462 h 6858000"/>
              <a:gd name="connsiteX44" fmla="*/ 4413803 w 4417162"/>
              <a:gd name="connsiteY44" fmla="*/ 1982787 h 6858000"/>
              <a:gd name="connsiteX45" fmla="*/ 4417162 w 4417162"/>
              <a:gd name="connsiteY45" fmla="*/ 2051050 h 6858000"/>
              <a:gd name="connsiteX46" fmla="*/ 4413803 w 4417162"/>
              <a:gd name="connsiteY46" fmla="*/ 2119312 h 6858000"/>
              <a:gd name="connsiteX47" fmla="*/ 4405405 w 4417162"/>
              <a:gd name="connsiteY47" fmla="*/ 2179637 h 6858000"/>
              <a:gd name="connsiteX48" fmla="*/ 4393648 w 4417162"/>
              <a:gd name="connsiteY48" fmla="*/ 2232025 h 6858000"/>
              <a:gd name="connsiteX49" fmla="*/ 4378531 w 4417162"/>
              <a:gd name="connsiteY49" fmla="*/ 2278062 h 6858000"/>
              <a:gd name="connsiteX50" fmla="*/ 4361735 w 4417162"/>
              <a:gd name="connsiteY50" fmla="*/ 2319337 h 6858000"/>
              <a:gd name="connsiteX51" fmla="*/ 4341580 w 4417162"/>
              <a:gd name="connsiteY51" fmla="*/ 2359025 h 6858000"/>
              <a:gd name="connsiteX52" fmla="*/ 4321425 w 4417162"/>
              <a:gd name="connsiteY52" fmla="*/ 2395537 h 6858000"/>
              <a:gd name="connsiteX53" fmla="*/ 4301270 w 4417162"/>
              <a:gd name="connsiteY53" fmla="*/ 2433637 h 6858000"/>
              <a:gd name="connsiteX54" fmla="*/ 4282794 w 4417162"/>
              <a:gd name="connsiteY54" fmla="*/ 2471737 h 6858000"/>
              <a:gd name="connsiteX55" fmla="*/ 4264318 w 4417162"/>
              <a:gd name="connsiteY55" fmla="*/ 2513012 h 6858000"/>
              <a:gd name="connsiteX56" fmla="*/ 4249203 w 4417162"/>
              <a:gd name="connsiteY56" fmla="*/ 2560637 h 6858000"/>
              <a:gd name="connsiteX57" fmla="*/ 4239125 w 4417162"/>
              <a:gd name="connsiteY57" fmla="*/ 2613025 h 6858000"/>
              <a:gd name="connsiteX58" fmla="*/ 4229047 w 4417162"/>
              <a:gd name="connsiteY58" fmla="*/ 2671762 h 6858000"/>
              <a:gd name="connsiteX59" fmla="*/ 4227367 w 4417162"/>
              <a:gd name="connsiteY59" fmla="*/ 2741612 h 6858000"/>
              <a:gd name="connsiteX60" fmla="*/ 4229047 w 4417162"/>
              <a:gd name="connsiteY60" fmla="*/ 2809875 h 6858000"/>
              <a:gd name="connsiteX61" fmla="*/ 4239125 w 4417162"/>
              <a:gd name="connsiteY61" fmla="*/ 2868612 h 6858000"/>
              <a:gd name="connsiteX62" fmla="*/ 4249203 w 4417162"/>
              <a:gd name="connsiteY62" fmla="*/ 2922587 h 6858000"/>
              <a:gd name="connsiteX63" fmla="*/ 4264318 w 4417162"/>
              <a:gd name="connsiteY63" fmla="*/ 2967037 h 6858000"/>
              <a:gd name="connsiteX64" fmla="*/ 4282794 w 4417162"/>
              <a:gd name="connsiteY64" fmla="*/ 3009900 h 6858000"/>
              <a:gd name="connsiteX65" fmla="*/ 4301270 w 4417162"/>
              <a:gd name="connsiteY65" fmla="*/ 3046412 h 6858000"/>
              <a:gd name="connsiteX66" fmla="*/ 4321425 w 4417162"/>
              <a:gd name="connsiteY66" fmla="*/ 3084512 h 6858000"/>
              <a:gd name="connsiteX67" fmla="*/ 4341580 w 4417162"/>
              <a:gd name="connsiteY67" fmla="*/ 3121025 h 6858000"/>
              <a:gd name="connsiteX68" fmla="*/ 4361735 w 4417162"/>
              <a:gd name="connsiteY68" fmla="*/ 3160712 h 6858000"/>
              <a:gd name="connsiteX69" fmla="*/ 4378531 w 4417162"/>
              <a:gd name="connsiteY69" fmla="*/ 3201987 h 6858000"/>
              <a:gd name="connsiteX70" fmla="*/ 4393648 w 4417162"/>
              <a:gd name="connsiteY70" fmla="*/ 3248025 h 6858000"/>
              <a:gd name="connsiteX71" fmla="*/ 4405405 w 4417162"/>
              <a:gd name="connsiteY71" fmla="*/ 3300412 h 6858000"/>
              <a:gd name="connsiteX72" fmla="*/ 4413803 w 4417162"/>
              <a:gd name="connsiteY72" fmla="*/ 3360737 h 6858000"/>
              <a:gd name="connsiteX73" fmla="*/ 4417162 w 4417162"/>
              <a:gd name="connsiteY73" fmla="*/ 3427412 h 6858000"/>
              <a:gd name="connsiteX74" fmla="*/ 4413803 w 4417162"/>
              <a:gd name="connsiteY74" fmla="*/ 3497262 h 6858000"/>
              <a:gd name="connsiteX75" fmla="*/ 4405405 w 4417162"/>
              <a:gd name="connsiteY75" fmla="*/ 3557587 h 6858000"/>
              <a:gd name="connsiteX76" fmla="*/ 4393648 w 4417162"/>
              <a:gd name="connsiteY76" fmla="*/ 3609975 h 6858000"/>
              <a:gd name="connsiteX77" fmla="*/ 4378531 w 4417162"/>
              <a:gd name="connsiteY77" fmla="*/ 3656012 h 6858000"/>
              <a:gd name="connsiteX78" fmla="*/ 4361735 w 4417162"/>
              <a:gd name="connsiteY78" fmla="*/ 3697287 h 6858000"/>
              <a:gd name="connsiteX79" fmla="*/ 4341580 w 4417162"/>
              <a:gd name="connsiteY79" fmla="*/ 3736975 h 6858000"/>
              <a:gd name="connsiteX80" fmla="*/ 4301270 w 4417162"/>
              <a:gd name="connsiteY80" fmla="*/ 3811587 h 6858000"/>
              <a:gd name="connsiteX81" fmla="*/ 4282794 w 4417162"/>
              <a:gd name="connsiteY81" fmla="*/ 3848100 h 6858000"/>
              <a:gd name="connsiteX82" fmla="*/ 4264318 w 4417162"/>
              <a:gd name="connsiteY82" fmla="*/ 3890962 h 6858000"/>
              <a:gd name="connsiteX83" fmla="*/ 4249203 w 4417162"/>
              <a:gd name="connsiteY83" fmla="*/ 3935412 h 6858000"/>
              <a:gd name="connsiteX84" fmla="*/ 4239125 w 4417162"/>
              <a:gd name="connsiteY84" fmla="*/ 3987800 h 6858000"/>
              <a:gd name="connsiteX85" fmla="*/ 4229047 w 4417162"/>
              <a:gd name="connsiteY85" fmla="*/ 4048125 h 6858000"/>
              <a:gd name="connsiteX86" fmla="*/ 4227367 w 4417162"/>
              <a:gd name="connsiteY86" fmla="*/ 4116387 h 6858000"/>
              <a:gd name="connsiteX87" fmla="*/ 4229047 w 4417162"/>
              <a:gd name="connsiteY87" fmla="*/ 4186237 h 6858000"/>
              <a:gd name="connsiteX88" fmla="*/ 4239125 w 4417162"/>
              <a:gd name="connsiteY88" fmla="*/ 4244975 h 6858000"/>
              <a:gd name="connsiteX89" fmla="*/ 4249203 w 4417162"/>
              <a:gd name="connsiteY89" fmla="*/ 4297362 h 6858000"/>
              <a:gd name="connsiteX90" fmla="*/ 4264318 w 4417162"/>
              <a:gd name="connsiteY90" fmla="*/ 4343400 h 6858000"/>
              <a:gd name="connsiteX91" fmla="*/ 4282794 w 4417162"/>
              <a:gd name="connsiteY91" fmla="*/ 4386262 h 6858000"/>
              <a:gd name="connsiteX92" fmla="*/ 4301270 w 4417162"/>
              <a:gd name="connsiteY92" fmla="*/ 4424362 h 6858000"/>
              <a:gd name="connsiteX93" fmla="*/ 4341580 w 4417162"/>
              <a:gd name="connsiteY93" fmla="*/ 4498975 h 6858000"/>
              <a:gd name="connsiteX94" fmla="*/ 4361735 w 4417162"/>
              <a:gd name="connsiteY94" fmla="*/ 4537075 h 6858000"/>
              <a:gd name="connsiteX95" fmla="*/ 4378531 w 4417162"/>
              <a:gd name="connsiteY95" fmla="*/ 4579937 h 6858000"/>
              <a:gd name="connsiteX96" fmla="*/ 4393648 w 4417162"/>
              <a:gd name="connsiteY96" fmla="*/ 4625975 h 6858000"/>
              <a:gd name="connsiteX97" fmla="*/ 4405405 w 4417162"/>
              <a:gd name="connsiteY97" fmla="*/ 4678362 h 6858000"/>
              <a:gd name="connsiteX98" fmla="*/ 4413803 w 4417162"/>
              <a:gd name="connsiteY98" fmla="*/ 4738687 h 6858000"/>
              <a:gd name="connsiteX99" fmla="*/ 4417162 w 4417162"/>
              <a:gd name="connsiteY99" fmla="*/ 4806950 h 6858000"/>
              <a:gd name="connsiteX100" fmla="*/ 4413803 w 4417162"/>
              <a:gd name="connsiteY100" fmla="*/ 4875212 h 6858000"/>
              <a:gd name="connsiteX101" fmla="*/ 4405405 w 4417162"/>
              <a:gd name="connsiteY101" fmla="*/ 4935537 h 6858000"/>
              <a:gd name="connsiteX102" fmla="*/ 4393648 w 4417162"/>
              <a:gd name="connsiteY102" fmla="*/ 4987925 h 6858000"/>
              <a:gd name="connsiteX103" fmla="*/ 4378531 w 4417162"/>
              <a:gd name="connsiteY103" fmla="*/ 5033962 h 6858000"/>
              <a:gd name="connsiteX104" fmla="*/ 4361735 w 4417162"/>
              <a:gd name="connsiteY104" fmla="*/ 5075237 h 6858000"/>
              <a:gd name="connsiteX105" fmla="*/ 4341580 w 4417162"/>
              <a:gd name="connsiteY105" fmla="*/ 5114925 h 6858000"/>
              <a:gd name="connsiteX106" fmla="*/ 4321425 w 4417162"/>
              <a:gd name="connsiteY106" fmla="*/ 5149850 h 6858000"/>
              <a:gd name="connsiteX107" fmla="*/ 4301270 w 4417162"/>
              <a:gd name="connsiteY107" fmla="*/ 5186362 h 6858000"/>
              <a:gd name="connsiteX108" fmla="*/ 4282794 w 4417162"/>
              <a:gd name="connsiteY108" fmla="*/ 5226050 h 6858000"/>
              <a:gd name="connsiteX109" fmla="*/ 4264318 w 4417162"/>
              <a:gd name="connsiteY109" fmla="*/ 5268912 h 6858000"/>
              <a:gd name="connsiteX110" fmla="*/ 4249203 w 4417162"/>
              <a:gd name="connsiteY110" fmla="*/ 5313362 h 6858000"/>
              <a:gd name="connsiteX111" fmla="*/ 4239125 w 4417162"/>
              <a:gd name="connsiteY111" fmla="*/ 5365750 h 6858000"/>
              <a:gd name="connsiteX112" fmla="*/ 4229047 w 4417162"/>
              <a:gd name="connsiteY112" fmla="*/ 5426075 h 6858000"/>
              <a:gd name="connsiteX113" fmla="*/ 4227367 w 4417162"/>
              <a:gd name="connsiteY113" fmla="*/ 5494337 h 6858000"/>
              <a:gd name="connsiteX114" fmla="*/ 4229047 w 4417162"/>
              <a:gd name="connsiteY114" fmla="*/ 5562600 h 6858000"/>
              <a:gd name="connsiteX115" fmla="*/ 4239125 w 4417162"/>
              <a:gd name="connsiteY115" fmla="*/ 5622925 h 6858000"/>
              <a:gd name="connsiteX116" fmla="*/ 4249203 w 4417162"/>
              <a:gd name="connsiteY116" fmla="*/ 5675312 h 6858000"/>
              <a:gd name="connsiteX117" fmla="*/ 4264318 w 4417162"/>
              <a:gd name="connsiteY117" fmla="*/ 5721350 h 6858000"/>
              <a:gd name="connsiteX118" fmla="*/ 4282794 w 4417162"/>
              <a:gd name="connsiteY118" fmla="*/ 5762625 h 6858000"/>
              <a:gd name="connsiteX119" fmla="*/ 4301270 w 4417162"/>
              <a:gd name="connsiteY119" fmla="*/ 5802312 h 6858000"/>
              <a:gd name="connsiteX120" fmla="*/ 4321425 w 4417162"/>
              <a:gd name="connsiteY120" fmla="*/ 5840412 h 6858000"/>
              <a:gd name="connsiteX121" fmla="*/ 4341580 w 4417162"/>
              <a:gd name="connsiteY121" fmla="*/ 5876925 h 6858000"/>
              <a:gd name="connsiteX122" fmla="*/ 4361735 w 4417162"/>
              <a:gd name="connsiteY122" fmla="*/ 5915025 h 6858000"/>
              <a:gd name="connsiteX123" fmla="*/ 4378531 w 4417162"/>
              <a:gd name="connsiteY123" fmla="*/ 5956300 h 6858000"/>
              <a:gd name="connsiteX124" fmla="*/ 4393648 w 4417162"/>
              <a:gd name="connsiteY124" fmla="*/ 6003925 h 6858000"/>
              <a:gd name="connsiteX125" fmla="*/ 4405405 w 4417162"/>
              <a:gd name="connsiteY125" fmla="*/ 6056312 h 6858000"/>
              <a:gd name="connsiteX126" fmla="*/ 4413803 w 4417162"/>
              <a:gd name="connsiteY126" fmla="*/ 6113462 h 6858000"/>
              <a:gd name="connsiteX127" fmla="*/ 4417162 w 4417162"/>
              <a:gd name="connsiteY127" fmla="*/ 6183312 h 6858000"/>
              <a:gd name="connsiteX128" fmla="*/ 4413803 w 4417162"/>
              <a:gd name="connsiteY128" fmla="*/ 6251575 h 6858000"/>
              <a:gd name="connsiteX129" fmla="*/ 4405405 w 4417162"/>
              <a:gd name="connsiteY129" fmla="*/ 6311900 h 6858000"/>
              <a:gd name="connsiteX130" fmla="*/ 4393648 w 4417162"/>
              <a:gd name="connsiteY130" fmla="*/ 6361112 h 6858000"/>
              <a:gd name="connsiteX131" fmla="*/ 4378531 w 4417162"/>
              <a:gd name="connsiteY131" fmla="*/ 6407150 h 6858000"/>
              <a:gd name="connsiteX132" fmla="*/ 4361735 w 4417162"/>
              <a:gd name="connsiteY132" fmla="*/ 6448425 h 6858000"/>
              <a:gd name="connsiteX133" fmla="*/ 4343260 w 4417162"/>
              <a:gd name="connsiteY133" fmla="*/ 6488112 h 6858000"/>
              <a:gd name="connsiteX134" fmla="*/ 4324784 w 4417162"/>
              <a:gd name="connsiteY134" fmla="*/ 6523037 h 6858000"/>
              <a:gd name="connsiteX135" fmla="*/ 4304629 w 4417162"/>
              <a:gd name="connsiteY135" fmla="*/ 6561137 h 6858000"/>
              <a:gd name="connsiteX136" fmla="*/ 4284474 w 4417162"/>
              <a:gd name="connsiteY136" fmla="*/ 6597650 h 6858000"/>
              <a:gd name="connsiteX137" fmla="*/ 4267678 w 4417162"/>
              <a:gd name="connsiteY137" fmla="*/ 6640512 h 6858000"/>
              <a:gd name="connsiteX138" fmla="*/ 4250882 w 4417162"/>
              <a:gd name="connsiteY138" fmla="*/ 6683375 h 6858000"/>
              <a:gd name="connsiteX139" fmla="*/ 4240804 w 4417162"/>
              <a:gd name="connsiteY139" fmla="*/ 6735762 h 6858000"/>
              <a:gd name="connsiteX140" fmla="*/ 4232407 w 4417162"/>
              <a:gd name="connsiteY140" fmla="*/ 6791325 h 6858000"/>
              <a:gd name="connsiteX141" fmla="*/ 4227367 w 4417162"/>
              <a:gd name="connsiteY141" fmla="*/ 6858000 h 6858000"/>
              <a:gd name="connsiteX142" fmla="*/ 2310062 w 4417162"/>
              <a:gd name="connsiteY142" fmla="*/ 6858000 h 6858000"/>
              <a:gd name="connsiteX143" fmla="*/ 144378 w 4417162"/>
              <a:gd name="connsiteY143" fmla="*/ 6858000 h 6858000"/>
              <a:gd name="connsiteX144" fmla="*/ 0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0" y="0"/>
                </a:moveTo>
                <a:lnTo>
                  <a:pt x="144378" y="0"/>
                </a:lnTo>
                <a:lnTo>
                  <a:pt x="2310062" y="0"/>
                </a:lnTo>
                <a:lnTo>
                  <a:pt x="4227367" y="0"/>
                </a:lnTo>
                <a:lnTo>
                  <a:pt x="4232407" y="66675"/>
                </a:lnTo>
                <a:lnTo>
                  <a:pt x="4240804" y="122237"/>
                </a:lnTo>
                <a:lnTo>
                  <a:pt x="4250882" y="174625"/>
                </a:lnTo>
                <a:lnTo>
                  <a:pt x="4267678" y="217487"/>
                </a:lnTo>
                <a:lnTo>
                  <a:pt x="4284474" y="260350"/>
                </a:lnTo>
                <a:lnTo>
                  <a:pt x="4304629" y="296862"/>
                </a:lnTo>
                <a:lnTo>
                  <a:pt x="4324784" y="334962"/>
                </a:lnTo>
                <a:lnTo>
                  <a:pt x="4343260" y="369887"/>
                </a:lnTo>
                <a:lnTo>
                  <a:pt x="4361735" y="409575"/>
                </a:lnTo>
                <a:lnTo>
                  <a:pt x="4378531" y="450850"/>
                </a:lnTo>
                <a:lnTo>
                  <a:pt x="4393648" y="496887"/>
                </a:lnTo>
                <a:lnTo>
                  <a:pt x="4405405" y="546100"/>
                </a:lnTo>
                <a:lnTo>
                  <a:pt x="4413803" y="606425"/>
                </a:lnTo>
                <a:lnTo>
                  <a:pt x="4417162" y="673100"/>
                </a:lnTo>
                <a:lnTo>
                  <a:pt x="4413803" y="744537"/>
                </a:lnTo>
                <a:lnTo>
                  <a:pt x="4405405" y="801687"/>
                </a:lnTo>
                <a:lnTo>
                  <a:pt x="4393648" y="854075"/>
                </a:lnTo>
                <a:lnTo>
                  <a:pt x="4378531" y="901700"/>
                </a:lnTo>
                <a:lnTo>
                  <a:pt x="4361735" y="942975"/>
                </a:lnTo>
                <a:lnTo>
                  <a:pt x="4341580" y="981075"/>
                </a:lnTo>
                <a:lnTo>
                  <a:pt x="4321425" y="1017587"/>
                </a:lnTo>
                <a:lnTo>
                  <a:pt x="4301270" y="1055687"/>
                </a:lnTo>
                <a:lnTo>
                  <a:pt x="4282794" y="1095375"/>
                </a:lnTo>
                <a:lnTo>
                  <a:pt x="4264318" y="1136650"/>
                </a:lnTo>
                <a:lnTo>
                  <a:pt x="4249203" y="1182687"/>
                </a:lnTo>
                <a:lnTo>
                  <a:pt x="4239125" y="1235075"/>
                </a:lnTo>
                <a:lnTo>
                  <a:pt x="4229047" y="1295400"/>
                </a:lnTo>
                <a:lnTo>
                  <a:pt x="4227367" y="1363662"/>
                </a:lnTo>
                <a:lnTo>
                  <a:pt x="4229047" y="1431925"/>
                </a:lnTo>
                <a:lnTo>
                  <a:pt x="4239125" y="1492250"/>
                </a:lnTo>
                <a:lnTo>
                  <a:pt x="4249203" y="1544637"/>
                </a:lnTo>
                <a:lnTo>
                  <a:pt x="4264318" y="1589087"/>
                </a:lnTo>
                <a:lnTo>
                  <a:pt x="4282794" y="1631950"/>
                </a:lnTo>
                <a:lnTo>
                  <a:pt x="4301270" y="1671637"/>
                </a:lnTo>
                <a:lnTo>
                  <a:pt x="4321425" y="1708150"/>
                </a:lnTo>
                <a:lnTo>
                  <a:pt x="4341580" y="1743075"/>
                </a:lnTo>
                <a:lnTo>
                  <a:pt x="4361735" y="1782762"/>
                </a:lnTo>
                <a:lnTo>
                  <a:pt x="4378531" y="1824037"/>
                </a:lnTo>
                <a:lnTo>
                  <a:pt x="4393648" y="1870075"/>
                </a:lnTo>
                <a:lnTo>
                  <a:pt x="4405405" y="1922462"/>
                </a:lnTo>
                <a:lnTo>
                  <a:pt x="4413803" y="1982787"/>
                </a:lnTo>
                <a:lnTo>
                  <a:pt x="4417162" y="2051050"/>
                </a:lnTo>
                <a:lnTo>
                  <a:pt x="4413803" y="2119312"/>
                </a:lnTo>
                <a:lnTo>
                  <a:pt x="4405405" y="2179637"/>
                </a:lnTo>
                <a:lnTo>
                  <a:pt x="4393648" y="2232025"/>
                </a:lnTo>
                <a:lnTo>
                  <a:pt x="4378531" y="2278062"/>
                </a:lnTo>
                <a:lnTo>
                  <a:pt x="4361735" y="2319337"/>
                </a:lnTo>
                <a:lnTo>
                  <a:pt x="4341580" y="2359025"/>
                </a:lnTo>
                <a:lnTo>
                  <a:pt x="4321425" y="2395537"/>
                </a:lnTo>
                <a:lnTo>
                  <a:pt x="4301270" y="2433637"/>
                </a:lnTo>
                <a:lnTo>
                  <a:pt x="4282794" y="2471737"/>
                </a:lnTo>
                <a:lnTo>
                  <a:pt x="4264318" y="2513012"/>
                </a:lnTo>
                <a:lnTo>
                  <a:pt x="4249203" y="2560637"/>
                </a:lnTo>
                <a:lnTo>
                  <a:pt x="4239125" y="2613025"/>
                </a:lnTo>
                <a:lnTo>
                  <a:pt x="4229047" y="2671762"/>
                </a:lnTo>
                <a:lnTo>
                  <a:pt x="4227367" y="2741612"/>
                </a:lnTo>
                <a:lnTo>
                  <a:pt x="4229047" y="2809875"/>
                </a:lnTo>
                <a:lnTo>
                  <a:pt x="4239125" y="2868612"/>
                </a:lnTo>
                <a:lnTo>
                  <a:pt x="4249203" y="2922587"/>
                </a:lnTo>
                <a:lnTo>
                  <a:pt x="4264318" y="2967037"/>
                </a:lnTo>
                <a:lnTo>
                  <a:pt x="4282794" y="3009900"/>
                </a:lnTo>
                <a:lnTo>
                  <a:pt x="4301270" y="3046412"/>
                </a:lnTo>
                <a:lnTo>
                  <a:pt x="4321425" y="3084512"/>
                </a:lnTo>
                <a:lnTo>
                  <a:pt x="4341580" y="3121025"/>
                </a:lnTo>
                <a:lnTo>
                  <a:pt x="4361735" y="3160712"/>
                </a:lnTo>
                <a:lnTo>
                  <a:pt x="4378531" y="3201987"/>
                </a:lnTo>
                <a:lnTo>
                  <a:pt x="4393648" y="3248025"/>
                </a:lnTo>
                <a:lnTo>
                  <a:pt x="4405405" y="3300412"/>
                </a:lnTo>
                <a:lnTo>
                  <a:pt x="4413803" y="3360737"/>
                </a:lnTo>
                <a:lnTo>
                  <a:pt x="4417162" y="3427412"/>
                </a:lnTo>
                <a:lnTo>
                  <a:pt x="4413803" y="3497262"/>
                </a:lnTo>
                <a:lnTo>
                  <a:pt x="4405405" y="3557587"/>
                </a:lnTo>
                <a:lnTo>
                  <a:pt x="4393648" y="3609975"/>
                </a:lnTo>
                <a:lnTo>
                  <a:pt x="4378531" y="3656012"/>
                </a:lnTo>
                <a:lnTo>
                  <a:pt x="4361735" y="3697287"/>
                </a:lnTo>
                <a:lnTo>
                  <a:pt x="4341580" y="3736975"/>
                </a:lnTo>
                <a:lnTo>
                  <a:pt x="4301270" y="3811587"/>
                </a:lnTo>
                <a:lnTo>
                  <a:pt x="4282794" y="3848100"/>
                </a:lnTo>
                <a:lnTo>
                  <a:pt x="4264318" y="3890962"/>
                </a:lnTo>
                <a:lnTo>
                  <a:pt x="4249203" y="3935412"/>
                </a:lnTo>
                <a:lnTo>
                  <a:pt x="4239125" y="3987800"/>
                </a:lnTo>
                <a:lnTo>
                  <a:pt x="4229047" y="4048125"/>
                </a:lnTo>
                <a:lnTo>
                  <a:pt x="4227367" y="4116387"/>
                </a:lnTo>
                <a:lnTo>
                  <a:pt x="4229047" y="4186237"/>
                </a:lnTo>
                <a:lnTo>
                  <a:pt x="4239125" y="4244975"/>
                </a:lnTo>
                <a:lnTo>
                  <a:pt x="4249203" y="4297362"/>
                </a:lnTo>
                <a:lnTo>
                  <a:pt x="4264318" y="4343400"/>
                </a:lnTo>
                <a:lnTo>
                  <a:pt x="4282794" y="4386262"/>
                </a:lnTo>
                <a:lnTo>
                  <a:pt x="4301270" y="4424362"/>
                </a:lnTo>
                <a:lnTo>
                  <a:pt x="4341580" y="4498975"/>
                </a:lnTo>
                <a:lnTo>
                  <a:pt x="4361735" y="4537075"/>
                </a:lnTo>
                <a:lnTo>
                  <a:pt x="4378531" y="4579937"/>
                </a:lnTo>
                <a:lnTo>
                  <a:pt x="4393648" y="4625975"/>
                </a:lnTo>
                <a:lnTo>
                  <a:pt x="4405405" y="4678362"/>
                </a:lnTo>
                <a:lnTo>
                  <a:pt x="4413803" y="4738687"/>
                </a:lnTo>
                <a:lnTo>
                  <a:pt x="4417162" y="4806950"/>
                </a:lnTo>
                <a:lnTo>
                  <a:pt x="4413803" y="4875212"/>
                </a:lnTo>
                <a:lnTo>
                  <a:pt x="4405405" y="4935537"/>
                </a:lnTo>
                <a:lnTo>
                  <a:pt x="4393648" y="4987925"/>
                </a:lnTo>
                <a:lnTo>
                  <a:pt x="4378531" y="5033962"/>
                </a:lnTo>
                <a:lnTo>
                  <a:pt x="4361735" y="5075237"/>
                </a:lnTo>
                <a:lnTo>
                  <a:pt x="4341580" y="5114925"/>
                </a:lnTo>
                <a:lnTo>
                  <a:pt x="4321425" y="5149850"/>
                </a:lnTo>
                <a:lnTo>
                  <a:pt x="4301270" y="5186362"/>
                </a:lnTo>
                <a:lnTo>
                  <a:pt x="4282794" y="5226050"/>
                </a:lnTo>
                <a:lnTo>
                  <a:pt x="4264318" y="5268912"/>
                </a:lnTo>
                <a:lnTo>
                  <a:pt x="4249203" y="5313362"/>
                </a:lnTo>
                <a:lnTo>
                  <a:pt x="4239125" y="5365750"/>
                </a:lnTo>
                <a:lnTo>
                  <a:pt x="4229047" y="5426075"/>
                </a:lnTo>
                <a:lnTo>
                  <a:pt x="4227367" y="5494337"/>
                </a:lnTo>
                <a:lnTo>
                  <a:pt x="4229047" y="5562600"/>
                </a:lnTo>
                <a:lnTo>
                  <a:pt x="4239125" y="5622925"/>
                </a:lnTo>
                <a:lnTo>
                  <a:pt x="4249203" y="5675312"/>
                </a:lnTo>
                <a:lnTo>
                  <a:pt x="4264318" y="5721350"/>
                </a:lnTo>
                <a:lnTo>
                  <a:pt x="4282794" y="5762625"/>
                </a:lnTo>
                <a:lnTo>
                  <a:pt x="4301270" y="5802312"/>
                </a:lnTo>
                <a:lnTo>
                  <a:pt x="4321425" y="5840412"/>
                </a:lnTo>
                <a:lnTo>
                  <a:pt x="4341580" y="5876925"/>
                </a:lnTo>
                <a:lnTo>
                  <a:pt x="4361735" y="5915025"/>
                </a:lnTo>
                <a:lnTo>
                  <a:pt x="4378531" y="5956300"/>
                </a:lnTo>
                <a:lnTo>
                  <a:pt x="4393648" y="6003925"/>
                </a:lnTo>
                <a:lnTo>
                  <a:pt x="4405405" y="6056312"/>
                </a:lnTo>
                <a:lnTo>
                  <a:pt x="4413803" y="6113462"/>
                </a:lnTo>
                <a:lnTo>
                  <a:pt x="4417162" y="6183312"/>
                </a:lnTo>
                <a:lnTo>
                  <a:pt x="4413803" y="6251575"/>
                </a:lnTo>
                <a:lnTo>
                  <a:pt x="4405405" y="6311900"/>
                </a:lnTo>
                <a:lnTo>
                  <a:pt x="4393648" y="6361112"/>
                </a:lnTo>
                <a:lnTo>
                  <a:pt x="4378531" y="6407150"/>
                </a:lnTo>
                <a:lnTo>
                  <a:pt x="4361735" y="6448425"/>
                </a:lnTo>
                <a:lnTo>
                  <a:pt x="4343260" y="6488112"/>
                </a:lnTo>
                <a:lnTo>
                  <a:pt x="4324784" y="6523037"/>
                </a:lnTo>
                <a:lnTo>
                  <a:pt x="4304629" y="6561137"/>
                </a:lnTo>
                <a:lnTo>
                  <a:pt x="4284474" y="6597650"/>
                </a:lnTo>
                <a:lnTo>
                  <a:pt x="4267678" y="6640512"/>
                </a:lnTo>
                <a:lnTo>
                  <a:pt x="4250882" y="6683375"/>
                </a:lnTo>
                <a:lnTo>
                  <a:pt x="4240804" y="6735762"/>
                </a:lnTo>
                <a:lnTo>
                  <a:pt x="4232407" y="6791325"/>
                </a:lnTo>
                <a:lnTo>
                  <a:pt x="4227367" y="6858000"/>
                </a:lnTo>
                <a:lnTo>
                  <a:pt x="2310062" y="6858000"/>
                </a:lnTo>
                <a:lnTo>
                  <a:pt x="14437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A7A4B465-FBCC-4CD4-89A1-82992A7B4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272784" cy="6858000"/>
          </a:xfrm>
          <a:custGeom>
            <a:avLst/>
            <a:gdLst>
              <a:gd name="connsiteX0" fmla="*/ 0 w 4272784"/>
              <a:gd name="connsiteY0" fmla="*/ 0 h 6858000"/>
              <a:gd name="connsiteX1" fmla="*/ 4082989 w 4272784"/>
              <a:gd name="connsiteY1" fmla="*/ 0 h 6858000"/>
              <a:gd name="connsiteX2" fmla="*/ 4088029 w 4272784"/>
              <a:gd name="connsiteY2" fmla="*/ 66675 h 6858000"/>
              <a:gd name="connsiteX3" fmla="*/ 4096426 w 4272784"/>
              <a:gd name="connsiteY3" fmla="*/ 122237 h 6858000"/>
              <a:gd name="connsiteX4" fmla="*/ 4106504 w 4272784"/>
              <a:gd name="connsiteY4" fmla="*/ 174625 h 6858000"/>
              <a:gd name="connsiteX5" fmla="*/ 4123300 w 4272784"/>
              <a:gd name="connsiteY5" fmla="*/ 217487 h 6858000"/>
              <a:gd name="connsiteX6" fmla="*/ 4140096 w 4272784"/>
              <a:gd name="connsiteY6" fmla="*/ 260350 h 6858000"/>
              <a:gd name="connsiteX7" fmla="*/ 4160251 w 4272784"/>
              <a:gd name="connsiteY7" fmla="*/ 296862 h 6858000"/>
              <a:gd name="connsiteX8" fmla="*/ 4180406 w 4272784"/>
              <a:gd name="connsiteY8" fmla="*/ 334962 h 6858000"/>
              <a:gd name="connsiteX9" fmla="*/ 4198882 w 4272784"/>
              <a:gd name="connsiteY9" fmla="*/ 369887 h 6858000"/>
              <a:gd name="connsiteX10" fmla="*/ 4217357 w 4272784"/>
              <a:gd name="connsiteY10" fmla="*/ 409575 h 6858000"/>
              <a:gd name="connsiteX11" fmla="*/ 4234153 w 4272784"/>
              <a:gd name="connsiteY11" fmla="*/ 450850 h 6858000"/>
              <a:gd name="connsiteX12" fmla="*/ 4249270 w 4272784"/>
              <a:gd name="connsiteY12" fmla="*/ 496887 h 6858000"/>
              <a:gd name="connsiteX13" fmla="*/ 4261027 w 4272784"/>
              <a:gd name="connsiteY13" fmla="*/ 546100 h 6858000"/>
              <a:gd name="connsiteX14" fmla="*/ 4269425 w 4272784"/>
              <a:gd name="connsiteY14" fmla="*/ 606425 h 6858000"/>
              <a:gd name="connsiteX15" fmla="*/ 4272784 w 4272784"/>
              <a:gd name="connsiteY15" fmla="*/ 673100 h 6858000"/>
              <a:gd name="connsiteX16" fmla="*/ 4269425 w 4272784"/>
              <a:gd name="connsiteY16" fmla="*/ 744537 h 6858000"/>
              <a:gd name="connsiteX17" fmla="*/ 4261027 w 4272784"/>
              <a:gd name="connsiteY17" fmla="*/ 801687 h 6858000"/>
              <a:gd name="connsiteX18" fmla="*/ 4249270 w 4272784"/>
              <a:gd name="connsiteY18" fmla="*/ 854075 h 6858000"/>
              <a:gd name="connsiteX19" fmla="*/ 4234153 w 4272784"/>
              <a:gd name="connsiteY19" fmla="*/ 901700 h 6858000"/>
              <a:gd name="connsiteX20" fmla="*/ 4217357 w 4272784"/>
              <a:gd name="connsiteY20" fmla="*/ 942975 h 6858000"/>
              <a:gd name="connsiteX21" fmla="*/ 4197202 w 4272784"/>
              <a:gd name="connsiteY21" fmla="*/ 981075 h 6858000"/>
              <a:gd name="connsiteX22" fmla="*/ 4177047 w 4272784"/>
              <a:gd name="connsiteY22" fmla="*/ 1017587 h 6858000"/>
              <a:gd name="connsiteX23" fmla="*/ 4156892 w 4272784"/>
              <a:gd name="connsiteY23" fmla="*/ 1055687 h 6858000"/>
              <a:gd name="connsiteX24" fmla="*/ 4138416 w 4272784"/>
              <a:gd name="connsiteY24" fmla="*/ 1095375 h 6858000"/>
              <a:gd name="connsiteX25" fmla="*/ 4119940 w 4272784"/>
              <a:gd name="connsiteY25" fmla="*/ 1136650 h 6858000"/>
              <a:gd name="connsiteX26" fmla="*/ 4104825 w 4272784"/>
              <a:gd name="connsiteY26" fmla="*/ 1182687 h 6858000"/>
              <a:gd name="connsiteX27" fmla="*/ 4094747 w 4272784"/>
              <a:gd name="connsiteY27" fmla="*/ 1235075 h 6858000"/>
              <a:gd name="connsiteX28" fmla="*/ 4084669 w 4272784"/>
              <a:gd name="connsiteY28" fmla="*/ 1295400 h 6858000"/>
              <a:gd name="connsiteX29" fmla="*/ 4082989 w 4272784"/>
              <a:gd name="connsiteY29" fmla="*/ 1363662 h 6858000"/>
              <a:gd name="connsiteX30" fmla="*/ 4084669 w 4272784"/>
              <a:gd name="connsiteY30" fmla="*/ 1431925 h 6858000"/>
              <a:gd name="connsiteX31" fmla="*/ 4094747 w 4272784"/>
              <a:gd name="connsiteY31" fmla="*/ 1492250 h 6858000"/>
              <a:gd name="connsiteX32" fmla="*/ 4104825 w 4272784"/>
              <a:gd name="connsiteY32" fmla="*/ 1544637 h 6858000"/>
              <a:gd name="connsiteX33" fmla="*/ 4119940 w 4272784"/>
              <a:gd name="connsiteY33" fmla="*/ 1589087 h 6858000"/>
              <a:gd name="connsiteX34" fmla="*/ 4138416 w 4272784"/>
              <a:gd name="connsiteY34" fmla="*/ 1631950 h 6858000"/>
              <a:gd name="connsiteX35" fmla="*/ 4156892 w 4272784"/>
              <a:gd name="connsiteY35" fmla="*/ 1671637 h 6858000"/>
              <a:gd name="connsiteX36" fmla="*/ 4177047 w 4272784"/>
              <a:gd name="connsiteY36" fmla="*/ 1708150 h 6858000"/>
              <a:gd name="connsiteX37" fmla="*/ 4197202 w 4272784"/>
              <a:gd name="connsiteY37" fmla="*/ 1743075 h 6858000"/>
              <a:gd name="connsiteX38" fmla="*/ 4217357 w 4272784"/>
              <a:gd name="connsiteY38" fmla="*/ 1782762 h 6858000"/>
              <a:gd name="connsiteX39" fmla="*/ 4234153 w 4272784"/>
              <a:gd name="connsiteY39" fmla="*/ 1824037 h 6858000"/>
              <a:gd name="connsiteX40" fmla="*/ 4249270 w 4272784"/>
              <a:gd name="connsiteY40" fmla="*/ 1870075 h 6858000"/>
              <a:gd name="connsiteX41" fmla="*/ 4261027 w 4272784"/>
              <a:gd name="connsiteY41" fmla="*/ 1922462 h 6858000"/>
              <a:gd name="connsiteX42" fmla="*/ 4269425 w 4272784"/>
              <a:gd name="connsiteY42" fmla="*/ 1982787 h 6858000"/>
              <a:gd name="connsiteX43" fmla="*/ 4272784 w 4272784"/>
              <a:gd name="connsiteY43" fmla="*/ 2051050 h 6858000"/>
              <a:gd name="connsiteX44" fmla="*/ 4269425 w 4272784"/>
              <a:gd name="connsiteY44" fmla="*/ 2119312 h 6858000"/>
              <a:gd name="connsiteX45" fmla="*/ 4261027 w 4272784"/>
              <a:gd name="connsiteY45" fmla="*/ 2179637 h 6858000"/>
              <a:gd name="connsiteX46" fmla="*/ 4249270 w 4272784"/>
              <a:gd name="connsiteY46" fmla="*/ 2232025 h 6858000"/>
              <a:gd name="connsiteX47" fmla="*/ 4234153 w 4272784"/>
              <a:gd name="connsiteY47" fmla="*/ 2278062 h 6858000"/>
              <a:gd name="connsiteX48" fmla="*/ 4217357 w 4272784"/>
              <a:gd name="connsiteY48" fmla="*/ 2319337 h 6858000"/>
              <a:gd name="connsiteX49" fmla="*/ 4197202 w 4272784"/>
              <a:gd name="connsiteY49" fmla="*/ 2359025 h 6858000"/>
              <a:gd name="connsiteX50" fmla="*/ 4177047 w 4272784"/>
              <a:gd name="connsiteY50" fmla="*/ 2395537 h 6858000"/>
              <a:gd name="connsiteX51" fmla="*/ 4156892 w 4272784"/>
              <a:gd name="connsiteY51" fmla="*/ 2433637 h 6858000"/>
              <a:gd name="connsiteX52" fmla="*/ 4138416 w 4272784"/>
              <a:gd name="connsiteY52" fmla="*/ 2471737 h 6858000"/>
              <a:gd name="connsiteX53" fmla="*/ 4119940 w 4272784"/>
              <a:gd name="connsiteY53" fmla="*/ 2513012 h 6858000"/>
              <a:gd name="connsiteX54" fmla="*/ 4104825 w 4272784"/>
              <a:gd name="connsiteY54" fmla="*/ 2560637 h 6858000"/>
              <a:gd name="connsiteX55" fmla="*/ 4094747 w 4272784"/>
              <a:gd name="connsiteY55" fmla="*/ 2613025 h 6858000"/>
              <a:gd name="connsiteX56" fmla="*/ 4084669 w 4272784"/>
              <a:gd name="connsiteY56" fmla="*/ 2671762 h 6858000"/>
              <a:gd name="connsiteX57" fmla="*/ 4082989 w 4272784"/>
              <a:gd name="connsiteY57" fmla="*/ 2741612 h 6858000"/>
              <a:gd name="connsiteX58" fmla="*/ 4084669 w 4272784"/>
              <a:gd name="connsiteY58" fmla="*/ 2809875 h 6858000"/>
              <a:gd name="connsiteX59" fmla="*/ 4094747 w 4272784"/>
              <a:gd name="connsiteY59" fmla="*/ 2868612 h 6858000"/>
              <a:gd name="connsiteX60" fmla="*/ 4104825 w 4272784"/>
              <a:gd name="connsiteY60" fmla="*/ 2922587 h 6858000"/>
              <a:gd name="connsiteX61" fmla="*/ 4119940 w 4272784"/>
              <a:gd name="connsiteY61" fmla="*/ 2967037 h 6858000"/>
              <a:gd name="connsiteX62" fmla="*/ 4138416 w 4272784"/>
              <a:gd name="connsiteY62" fmla="*/ 3009900 h 6858000"/>
              <a:gd name="connsiteX63" fmla="*/ 4156892 w 4272784"/>
              <a:gd name="connsiteY63" fmla="*/ 3046412 h 6858000"/>
              <a:gd name="connsiteX64" fmla="*/ 4177047 w 4272784"/>
              <a:gd name="connsiteY64" fmla="*/ 3084512 h 6858000"/>
              <a:gd name="connsiteX65" fmla="*/ 4197202 w 4272784"/>
              <a:gd name="connsiteY65" fmla="*/ 3121025 h 6858000"/>
              <a:gd name="connsiteX66" fmla="*/ 4217357 w 4272784"/>
              <a:gd name="connsiteY66" fmla="*/ 3160712 h 6858000"/>
              <a:gd name="connsiteX67" fmla="*/ 4234153 w 4272784"/>
              <a:gd name="connsiteY67" fmla="*/ 3201987 h 6858000"/>
              <a:gd name="connsiteX68" fmla="*/ 4249270 w 4272784"/>
              <a:gd name="connsiteY68" fmla="*/ 3248025 h 6858000"/>
              <a:gd name="connsiteX69" fmla="*/ 4261027 w 4272784"/>
              <a:gd name="connsiteY69" fmla="*/ 3300412 h 6858000"/>
              <a:gd name="connsiteX70" fmla="*/ 4269425 w 4272784"/>
              <a:gd name="connsiteY70" fmla="*/ 3360737 h 6858000"/>
              <a:gd name="connsiteX71" fmla="*/ 4272784 w 4272784"/>
              <a:gd name="connsiteY71" fmla="*/ 3427412 h 6858000"/>
              <a:gd name="connsiteX72" fmla="*/ 4269425 w 4272784"/>
              <a:gd name="connsiteY72" fmla="*/ 3497262 h 6858000"/>
              <a:gd name="connsiteX73" fmla="*/ 4261027 w 4272784"/>
              <a:gd name="connsiteY73" fmla="*/ 3557587 h 6858000"/>
              <a:gd name="connsiteX74" fmla="*/ 4249270 w 4272784"/>
              <a:gd name="connsiteY74" fmla="*/ 3609975 h 6858000"/>
              <a:gd name="connsiteX75" fmla="*/ 4234153 w 4272784"/>
              <a:gd name="connsiteY75" fmla="*/ 3656012 h 6858000"/>
              <a:gd name="connsiteX76" fmla="*/ 4217357 w 4272784"/>
              <a:gd name="connsiteY76" fmla="*/ 3697287 h 6858000"/>
              <a:gd name="connsiteX77" fmla="*/ 4197202 w 4272784"/>
              <a:gd name="connsiteY77" fmla="*/ 3736975 h 6858000"/>
              <a:gd name="connsiteX78" fmla="*/ 4156892 w 4272784"/>
              <a:gd name="connsiteY78" fmla="*/ 3811587 h 6858000"/>
              <a:gd name="connsiteX79" fmla="*/ 4138416 w 4272784"/>
              <a:gd name="connsiteY79" fmla="*/ 3848100 h 6858000"/>
              <a:gd name="connsiteX80" fmla="*/ 4119940 w 4272784"/>
              <a:gd name="connsiteY80" fmla="*/ 3890962 h 6858000"/>
              <a:gd name="connsiteX81" fmla="*/ 4104825 w 4272784"/>
              <a:gd name="connsiteY81" fmla="*/ 3935412 h 6858000"/>
              <a:gd name="connsiteX82" fmla="*/ 4094747 w 4272784"/>
              <a:gd name="connsiteY82" fmla="*/ 3987800 h 6858000"/>
              <a:gd name="connsiteX83" fmla="*/ 4084669 w 4272784"/>
              <a:gd name="connsiteY83" fmla="*/ 4048125 h 6858000"/>
              <a:gd name="connsiteX84" fmla="*/ 4082989 w 4272784"/>
              <a:gd name="connsiteY84" fmla="*/ 4116387 h 6858000"/>
              <a:gd name="connsiteX85" fmla="*/ 4084669 w 4272784"/>
              <a:gd name="connsiteY85" fmla="*/ 4186237 h 6858000"/>
              <a:gd name="connsiteX86" fmla="*/ 4094747 w 4272784"/>
              <a:gd name="connsiteY86" fmla="*/ 4244975 h 6858000"/>
              <a:gd name="connsiteX87" fmla="*/ 4104825 w 4272784"/>
              <a:gd name="connsiteY87" fmla="*/ 4297362 h 6858000"/>
              <a:gd name="connsiteX88" fmla="*/ 4119940 w 4272784"/>
              <a:gd name="connsiteY88" fmla="*/ 4343400 h 6858000"/>
              <a:gd name="connsiteX89" fmla="*/ 4138416 w 4272784"/>
              <a:gd name="connsiteY89" fmla="*/ 4386262 h 6858000"/>
              <a:gd name="connsiteX90" fmla="*/ 4156892 w 4272784"/>
              <a:gd name="connsiteY90" fmla="*/ 4424362 h 6858000"/>
              <a:gd name="connsiteX91" fmla="*/ 4197202 w 4272784"/>
              <a:gd name="connsiteY91" fmla="*/ 4498975 h 6858000"/>
              <a:gd name="connsiteX92" fmla="*/ 4217357 w 4272784"/>
              <a:gd name="connsiteY92" fmla="*/ 4537075 h 6858000"/>
              <a:gd name="connsiteX93" fmla="*/ 4234153 w 4272784"/>
              <a:gd name="connsiteY93" fmla="*/ 4579937 h 6858000"/>
              <a:gd name="connsiteX94" fmla="*/ 4249270 w 4272784"/>
              <a:gd name="connsiteY94" fmla="*/ 4625975 h 6858000"/>
              <a:gd name="connsiteX95" fmla="*/ 4261027 w 4272784"/>
              <a:gd name="connsiteY95" fmla="*/ 4678362 h 6858000"/>
              <a:gd name="connsiteX96" fmla="*/ 4269425 w 4272784"/>
              <a:gd name="connsiteY96" fmla="*/ 4738687 h 6858000"/>
              <a:gd name="connsiteX97" fmla="*/ 4272784 w 4272784"/>
              <a:gd name="connsiteY97" fmla="*/ 4806950 h 6858000"/>
              <a:gd name="connsiteX98" fmla="*/ 4269425 w 4272784"/>
              <a:gd name="connsiteY98" fmla="*/ 4875212 h 6858000"/>
              <a:gd name="connsiteX99" fmla="*/ 4261027 w 4272784"/>
              <a:gd name="connsiteY99" fmla="*/ 4935537 h 6858000"/>
              <a:gd name="connsiteX100" fmla="*/ 4249270 w 4272784"/>
              <a:gd name="connsiteY100" fmla="*/ 4987925 h 6858000"/>
              <a:gd name="connsiteX101" fmla="*/ 4234153 w 4272784"/>
              <a:gd name="connsiteY101" fmla="*/ 5033962 h 6858000"/>
              <a:gd name="connsiteX102" fmla="*/ 4217357 w 4272784"/>
              <a:gd name="connsiteY102" fmla="*/ 5075237 h 6858000"/>
              <a:gd name="connsiteX103" fmla="*/ 4197202 w 4272784"/>
              <a:gd name="connsiteY103" fmla="*/ 5114925 h 6858000"/>
              <a:gd name="connsiteX104" fmla="*/ 4177047 w 4272784"/>
              <a:gd name="connsiteY104" fmla="*/ 5149850 h 6858000"/>
              <a:gd name="connsiteX105" fmla="*/ 4156892 w 4272784"/>
              <a:gd name="connsiteY105" fmla="*/ 5186362 h 6858000"/>
              <a:gd name="connsiteX106" fmla="*/ 4138416 w 4272784"/>
              <a:gd name="connsiteY106" fmla="*/ 5226050 h 6858000"/>
              <a:gd name="connsiteX107" fmla="*/ 4119940 w 4272784"/>
              <a:gd name="connsiteY107" fmla="*/ 5268912 h 6858000"/>
              <a:gd name="connsiteX108" fmla="*/ 4104825 w 4272784"/>
              <a:gd name="connsiteY108" fmla="*/ 5313362 h 6858000"/>
              <a:gd name="connsiteX109" fmla="*/ 4094747 w 4272784"/>
              <a:gd name="connsiteY109" fmla="*/ 5365750 h 6858000"/>
              <a:gd name="connsiteX110" fmla="*/ 4084669 w 4272784"/>
              <a:gd name="connsiteY110" fmla="*/ 5426075 h 6858000"/>
              <a:gd name="connsiteX111" fmla="*/ 4082989 w 4272784"/>
              <a:gd name="connsiteY111" fmla="*/ 5494337 h 6858000"/>
              <a:gd name="connsiteX112" fmla="*/ 4084669 w 4272784"/>
              <a:gd name="connsiteY112" fmla="*/ 5562600 h 6858000"/>
              <a:gd name="connsiteX113" fmla="*/ 4094747 w 4272784"/>
              <a:gd name="connsiteY113" fmla="*/ 5622925 h 6858000"/>
              <a:gd name="connsiteX114" fmla="*/ 4104825 w 4272784"/>
              <a:gd name="connsiteY114" fmla="*/ 5675312 h 6858000"/>
              <a:gd name="connsiteX115" fmla="*/ 4119940 w 4272784"/>
              <a:gd name="connsiteY115" fmla="*/ 5721350 h 6858000"/>
              <a:gd name="connsiteX116" fmla="*/ 4138416 w 4272784"/>
              <a:gd name="connsiteY116" fmla="*/ 5762625 h 6858000"/>
              <a:gd name="connsiteX117" fmla="*/ 4156892 w 4272784"/>
              <a:gd name="connsiteY117" fmla="*/ 5802312 h 6858000"/>
              <a:gd name="connsiteX118" fmla="*/ 4177047 w 4272784"/>
              <a:gd name="connsiteY118" fmla="*/ 5840412 h 6858000"/>
              <a:gd name="connsiteX119" fmla="*/ 4197202 w 4272784"/>
              <a:gd name="connsiteY119" fmla="*/ 5876925 h 6858000"/>
              <a:gd name="connsiteX120" fmla="*/ 4217357 w 4272784"/>
              <a:gd name="connsiteY120" fmla="*/ 5915025 h 6858000"/>
              <a:gd name="connsiteX121" fmla="*/ 4234153 w 4272784"/>
              <a:gd name="connsiteY121" fmla="*/ 5956300 h 6858000"/>
              <a:gd name="connsiteX122" fmla="*/ 4249270 w 4272784"/>
              <a:gd name="connsiteY122" fmla="*/ 6003925 h 6858000"/>
              <a:gd name="connsiteX123" fmla="*/ 4261027 w 4272784"/>
              <a:gd name="connsiteY123" fmla="*/ 6056312 h 6858000"/>
              <a:gd name="connsiteX124" fmla="*/ 4269425 w 4272784"/>
              <a:gd name="connsiteY124" fmla="*/ 6113462 h 6858000"/>
              <a:gd name="connsiteX125" fmla="*/ 4272784 w 4272784"/>
              <a:gd name="connsiteY125" fmla="*/ 6183312 h 6858000"/>
              <a:gd name="connsiteX126" fmla="*/ 4269425 w 4272784"/>
              <a:gd name="connsiteY126" fmla="*/ 6251575 h 6858000"/>
              <a:gd name="connsiteX127" fmla="*/ 4261027 w 4272784"/>
              <a:gd name="connsiteY127" fmla="*/ 6311900 h 6858000"/>
              <a:gd name="connsiteX128" fmla="*/ 4249270 w 4272784"/>
              <a:gd name="connsiteY128" fmla="*/ 6361112 h 6858000"/>
              <a:gd name="connsiteX129" fmla="*/ 4234153 w 4272784"/>
              <a:gd name="connsiteY129" fmla="*/ 6407150 h 6858000"/>
              <a:gd name="connsiteX130" fmla="*/ 4217357 w 4272784"/>
              <a:gd name="connsiteY130" fmla="*/ 6448425 h 6858000"/>
              <a:gd name="connsiteX131" fmla="*/ 4198882 w 4272784"/>
              <a:gd name="connsiteY131" fmla="*/ 6488112 h 6858000"/>
              <a:gd name="connsiteX132" fmla="*/ 4180406 w 4272784"/>
              <a:gd name="connsiteY132" fmla="*/ 6523037 h 6858000"/>
              <a:gd name="connsiteX133" fmla="*/ 4160251 w 4272784"/>
              <a:gd name="connsiteY133" fmla="*/ 6561137 h 6858000"/>
              <a:gd name="connsiteX134" fmla="*/ 4140096 w 4272784"/>
              <a:gd name="connsiteY134" fmla="*/ 6597650 h 6858000"/>
              <a:gd name="connsiteX135" fmla="*/ 4123300 w 4272784"/>
              <a:gd name="connsiteY135" fmla="*/ 6640512 h 6858000"/>
              <a:gd name="connsiteX136" fmla="*/ 4106504 w 4272784"/>
              <a:gd name="connsiteY136" fmla="*/ 6683375 h 6858000"/>
              <a:gd name="connsiteX137" fmla="*/ 4096426 w 4272784"/>
              <a:gd name="connsiteY137" fmla="*/ 6735762 h 6858000"/>
              <a:gd name="connsiteX138" fmla="*/ 4088029 w 4272784"/>
              <a:gd name="connsiteY138" fmla="*/ 6791325 h 6858000"/>
              <a:gd name="connsiteX139" fmla="*/ 4082989 w 4272784"/>
              <a:gd name="connsiteY139" fmla="*/ 6858000 h 6858000"/>
              <a:gd name="connsiteX140" fmla="*/ 0 w 4272784"/>
              <a:gd name="connsiteY14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4272784" h="6858000">
                <a:moveTo>
                  <a:pt x="0" y="0"/>
                </a:moveTo>
                <a:lnTo>
                  <a:pt x="4082989" y="0"/>
                </a:lnTo>
                <a:lnTo>
                  <a:pt x="4088029" y="66675"/>
                </a:lnTo>
                <a:lnTo>
                  <a:pt x="4096426" y="122237"/>
                </a:lnTo>
                <a:lnTo>
                  <a:pt x="4106504" y="174625"/>
                </a:lnTo>
                <a:lnTo>
                  <a:pt x="4123300" y="217487"/>
                </a:lnTo>
                <a:lnTo>
                  <a:pt x="4140096" y="260350"/>
                </a:lnTo>
                <a:lnTo>
                  <a:pt x="4160251" y="296862"/>
                </a:lnTo>
                <a:lnTo>
                  <a:pt x="4180406" y="334962"/>
                </a:lnTo>
                <a:lnTo>
                  <a:pt x="4198882" y="369887"/>
                </a:lnTo>
                <a:lnTo>
                  <a:pt x="4217357" y="409575"/>
                </a:lnTo>
                <a:lnTo>
                  <a:pt x="4234153" y="450850"/>
                </a:lnTo>
                <a:lnTo>
                  <a:pt x="4249270" y="496887"/>
                </a:lnTo>
                <a:lnTo>
                  <a:pt x="4261027" y="546100"/>
                </a:lnTo>
                <a:lnTo>
                  <a:pt x="4269425" y="606425"/>
                </a:lnTo>
                <a:lnTo>
                  <a:pt x="4272784" y="673100"/>
                </a:lnTo>
                <a:lnTo>
                  <a:pt x="4269425" y="744537"/>
                </a:lnTo>
                <a:lnTo>
                  <a:pt x="4261027" y="801687"/>
                </a:lnTo>
                <a:lnTo>
                  <a:pt x="4249270" y="854075"/>
                </a:lnTo>
                <a:lnTo>
                  <a:pt x="4234153" y="901700"/>
                </a:lnTo>
                <a:lnTo>
                  <a:pt x="4217357" y="942975"/>
                </a:lnTo>
                <a:lnTo>
                  <a:pt x="4197202" y="981075"/>
                </a:lnTo>
                <a:lnTo>
                  <a:pt x="4177047" y="1017587"/>
                </a:lnTo>
                <a:lnTo>
                  <a:pt x="4156892" y="1055687"/>
                </a:lnTo>
                <a:lnTo>
                  <a:pt x="4138416" y="1095375"/>
                </a:lnTo>
                <a:lnTo>
                  <a:pt x="4119940" y="1136650"/>
                </a:lnTo>
                <a:lnTo>
                  <a:pt x="4104825" y="1182687"/>
                </a:lnTo>
                <a:lnTo>
                  <a:pt x="4094747" y="1235075"/>
                </a:lnTo>
                <a:lnTo>
                  <a:pt x="4084669" y="1295400"/>
                </a:lnTo>
                <a:lnTo>
                  <a:pt x="4082989" y="1363662"/>
                </a:lnTo>
                <a:lnTo>
                  <a:pt x="4084669" y="1431925"/>
                </a:lnTo>
                <a:lnTo>
                  <a:pt x="4094747" y="1492250"/>
                </a:lnTo>
                <a:lnTo>
                  <a:pt x="4104825" y="1544637"/>
                </a:lnTo>
                <a:lnTo>
                  <a:pt x="4119940" y="1589087"/>
                </a:lnTo>
                <a:lnTo>
                  <a:pt x="4138416" y="1631950"/>
                </a:lnTo>
                <a:lnTo>
                  <a:pt x="4156892" y="1671637"/>
                </a:lnTo>
                <a:lnTo>
                  <a:pt x="4177047" y="1708150"/>
                </a:lnTo>
                <a:lnTo>
                  <a:pt x="4197202" y="1743075"/>
                </a:lnTo>
                <a:lnTo>
                  <a:pt x="4217357" y="1782762"/>
                </a:lnTo>
                <a:lnTo>
                  <a:pt x="4234153" y="1824037"/>
                </a:lnTo>
                <a:lnTo>
                  <a:pt x="4249270" y="1870075"/>
                </a:lnTo>
                <a:lnTo>
                  <a:pt x="4261027" y="1922462"/>
                </a:lnTo>
                <a:lnTo>
                  <a:pt x="4269425" y="1982787"/>
                </a:lnTo>
                <a:lnTo>
                  <a:pt x="4272784" y="2051050"/>
                </a:lnTo>
                <a:lnTo>
                  <a:pt x="4269425" y="2119312"/>
                </a:lnTo>
                <a:lnTo>
                  <a:pt x="4261027" y="2179637"/>
                </a:lnTo>
                <a:lnTo>
                  <a:pt x="4249270" y="2232025"/>
                </a:lnTo>
                <a:lnTo>
                  <a:pt x="4234153" y="2278062"/>
                </a:lnTo>
                <a:lnTo>
                  <a:pt x="4217357" y="2319337"/>
                </a:lnTo>
                <a:lnTo>
                  <a:pt x="4197202" y="2359025"/>
                </a:lnTo>
                <a:lnTo>
                  <a:pt x="4177047" y="2395537"/>
                </a:lnTo>
                <a:lnTo>
                  <a:pt x="4156892" y="2433637"/>
                </a:lnTo>
                <a:lnTo>
                  <a:pt x="4138416" y="2471737"/>
                </a:lnTo>
                <a:lnTo>
                  <a:pt x="4119940" y="2513012"/>
                </a:lnTo>
                <a:lnTo>
                  <a:pt x="4104825" y="2560637"/>
                </a:lnTo>
                <a:lnTo>
                  <a:pt x="4094747" y="2613025"/>
                </a:lnTo>
                <a:lnTo>
                  <a:pt x="4084669" y="2671762"/>
                </a:lnTo>
                <a:lnTo>
                  <a:pt x="4082989" y="2741612"/>
                </a:lnTo>
                <a:lnTo>
                  <a:pt x="4084669" y="2809875"/>
                </a:lnTo>
                <a:lnTo>
                  <a:pt x="4094747" y="2868612"/>
                </a:lnTo>
                <a:lnTo>
                  <a:pt x="4104825" y="2922587"/>
                </a:lnTo>
                <a:lnTo>
                  <a:pt x="4119940" y="2967037"/>
                </a:lnTo>
                <a:lnTo>
                  <a:pt x="4138416" y="3009900"/>
                </a:lnTo>
                <a:lnTo>
                  <a:pt x="4156892" y="3046412"/>
                </a:lnTo>
                <a:lnTo>
                  <a:pt x="4177047" y="3084512"/>
                </a:lnTo>
                <a:lnTo>
                  <a:pt x="4197202" y="3121025"/>
                </a:lnTo>
                <a:lnTo>
                  <a:pt x="4217357" y="3160712"/>
                </a:lnTo>
                <a:lnTo>
                  <a:pt x="4234153" y="3201987"/>
                </a:lnTo>
                <a:lnTo>
                  <a:pt x="4249270" y="3248025"/>
                </a:lnTo>
                <a:lnTo>
                  <a:pt x="4261027" y="3300412"/>
                </a:lnTo>
                <a:lnTo>
                  <a:pt x="4269425" y="3360737"/>
                </a:lnTo>
                <a:lnTo>
                  <a:pt x="4272784" y="3427412"/>
                </a:lnTo>
                <a:lnTo>
                  <a:pt x="4269425" y="3497262"/>
                </a:lnTo>
                <a:lnTo>
                  <a:pt x="4261027" y="3557587"/>
                </a:lnTo>
                <a:lnTo>
                  <a:pt x="4249270" y="3609975"/>
                </a:lnTo>
                <a:lnTo>
                  <a:pt x="4234153" y="3656012"/>
                </a:lnTo>
                <a:lnTo>
                  <a:pt x="4217357" y="3697287"/>
                </a:lnTo>
                <a:lnTo>
                  <a:pt x="4197202" y="3736975"/>
                </a:lnTo>
                <a:lnTo>
                  <a:pt x="4156892" y="3811587"/>
                </a:lnTo>
                <a:lnTo>
                  <a:pt x="4138416" y="3848100"/>
                </a:lnTo>
                <a:lnTo>
                  <a:pt x="4119940" y="3890962"/>
                </a:lnTo>
                <a:lnTo>
                  <a:pt x="4104825" y="3935412"/>
                </a:lnTo>
                <a:lnTo>
                  <a:pt x="4094747" y="3987800"/>
                </a:lnTo>
                <a:lnTo>
                  <a:pt x="4084669" y="4048125"/>
                </a:lnTo>
                <a:lnTo>
                  <a:pt x="4082989" y="4116387"/>
                </a:lnTo>
                <a:lnTo>
                  <a:pt x="4084669" y="4186237"/>
                </a:lnTo>
                <a:lnTo>
                  <a:pt x="4094747" y="4244975"/>
                </a:lnTo>
                <a:lnTo>
                  <a:pt x="4104825" y="4297362"/>
                </a:lnTo>
                <a:lnTo>
                  <a:pt x="4119940" y="4343400"/>
                </a:lnTo>
                <a:lnTo>
                  <a:pt x="4138416" y="4386262"/>
                </a:lnTo>
                <a:lnTo>
                  <a:pt x="4156892" y="4424362"/>
                </a:lnTo>
                <a:lnTo>
                  <a:pt x="4197202" y="4498975"/>
                </a:lnTo>
                <a:lnTo>
                  <a:pt x="4217357" y="4537075"/>
                </a:lnTo>
                <a:lnTo>
                  <a:pt x="4234153" y="4579937"/>
                </a:lnTo>
                <a:lnTo>
                  <a:pt x="4249270" y="4625975"/>
                </a:lnTo>
                <a:lnTo>
                  <a:pt x="4261027" y="4678362"/>
                </a:lnTo>
                <a:lnTo>
                  <a:pt x="4269425" y="4738687"/>
                </a:lnTo>
                <a:lnTo>
                  <a:pt x="4272784" y="4806950"/>
                </a:lnTo>
                <a:lnTo>
                  <a:pt x="4269425" y="4875212"/>
                </a:lnTo>
                <a:lnTo>
                  <a:pt x="4261027" y="4935537"/>
                </a:lnTo>
                <a:lnTo>
                  <a:pt x="4249270" y="4987925"/>
                </a:lnTo>
                <a:lnTo>
                  <a:pt x="4234153" y="5033962"/>
                </a:lnTo>
                <a:lnTo>
                  <a:pt x="4217357" y="5075237"/>
                </a:lnTo>
                <a:lnTo>
                  <a:pt x="4197202" y="5114925"/>
                </a:lnTo>
                <a:lnTo>
                  <a:pt x="4177047" y="5149850"/>
                </a:lnTo>
                <a:lnTo>
                  <a:pt x="4156892" y="5186362"/>
                </a:lnTo>
                <a:lnTo>
                  <a:pt x="4138416" y="5226050"/>
                </a:lnTo>
                <a:lnTo>
                  <a:pt x="4119940" y="5268912"/>
                </a:lnTo>
                <a:lnTo>
                  <a:pt x="4104825" y="5313362"/>
                </a:lnTo>
                <a:lnTo>
                  <a:pt x="4094747" y="5365750"/>
                </a:lnTo>
                <a:lnTo>
                  <a:pt x="4084669" y="5426075"/>
                </a:lnTo>
                <a:lnTo>
                  <a:pt x="4082989" y="5494337"/>
                </a:lnTo>
                <a:lnTo>
                  <a:pt x="4084669" y="5562600"/>
                </a:lnTo>
                <a:lnTo>
                  <a:pt x="4094747" y="5622925"/>
                </a:lnTo>
                <a:lnTo>
                  <a:pt x="4104825" y="5675312"/>
                </a:lnTo>
                <a:lnTo>
                  <a:pt x="4119940" y="5721350"/>
                </a:lnTo>
                <a:lnTo>
                  <a:pt x="4138416" y="5762625"/>
                </a:lnTo>
                <a:lnTo>
                  <a:pt x="4156892" y="5802312"/>
                </a:lnTo>
                <a:lnTo>
                  <a:pt x="4177047" y="5840412"/>
                </a:lnTo>
                <a:lnTo>
                  <a:pt x="4197202" y="5876925"/>
                </a:lnTo>
                <a:lnTo>
                  <a:pt x="4217357" y="5915025"/>
                </a:lnTo>
                <a:lnTo>
                  <a:pt x="4234153" y="5956300"/>
                </a:lnTo>
                <a:lnTo>
                  <a:pt x="4249270" y="6003925"/>
                </a:lnTo>
                <a:lnTo>
                  <a:pt x="4261027" y="6056312"/>
                </a:lnTo>
                <a:lnTo>
                  <a:pt x="4269425" y="6113462"/>
                </a:lnTo>
                <a:lnTo>
                  <a:pt x="4272784" y="6183312"/>
                </a:lnTo>
                <a:lnTo>
                  <a:pt x="4269425" y="6251575"/>
                </a:lnTo>
                <a:lnTo>
                  <a:pt x="4261027" y="6311900"/>
                </a:lnTo>
                <a:lnTo>
                  <a:pt x="4249270" y="6361112"/>
                </a:lnTo>
                <a:lnTo>
                  <a:pt x="4234153" y="6407150"/>
                </a:lnTo>
                <a:lnTo>
                  <a:pt x="4217357" y="6448425"/>
                </a:lnTo>
                <a:lnTo>
                  <a:pt x="4198882" y="6488112"/>
                </a:lnTo>
                <a:lnTo>
                  <a:pt x="4180406" y="6523037"/>
                </a:lnTo>
                <a:lnTo>
                  <a:pt x="4160251" y="6561137"/>
                </a:lnTo>
                <a:lnTo>
                  <a:pt x="4140096" y="6597650"/>
                </a:lnTo>
                <a:lnTo>
                  <a:pt x="4123300" y="6640512"/>
                </a:lnTo>
                <a:lnTo>
                  <a:pt x="4106504" y="6683375"/>
                </a:lnTo>
                <a:lnTo>
                  <a:pt x="4096426" y="6735762"/>
                </a:lnTo>
                <a:lnTo>
                  <a:pt x="4088029" y="6791325"/>
                </a:lnTo>
                <a:lnTo>
                  <a:pt x="4082989" y="6858000"/>
                </a:lnTo>
                <a:lnTo>
                  <a:pt x="0" y="6858000"/>
                </a:lnTo>
                <a:close/>
              </a:path>
            </a:pathLst>
          </a:custGeom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09E572F-9CDC-4214-9D42-FF00176495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17162" cy="6858000"/>
          </a:xfrm>
          <a:custGeom>
            <a:avLst/>
            <a:gdLst>
              <a:gd name="connsiteX0" fmla="*/ 4417162 w 4417162"/>
              <a:gd name="connsiteY0" fmla="*/ 0 h 6858000"/>
              <a:gd name="connsiteX1" fmla="*/ 334174 w 4417162"/>
              <a:gd name="connsiteY1" fmla="*/ 0 h 6858000"/>
              <a:gd name="connsiteX2" fmla="*/ 334173 w 4417162"/>
              <a:gd name="connsiteY2" fmla="*/ 0 h 6858000"/>
              <a:gd name="connsiteX3" fmla="*/ 189795 w 4417162"/>
              <a:gd name="connsiteY3" fmla="*/ 0 h 6858000"/>
              <a:gd name="connsiteX4" fmla="*/ 184756 w 4417162"/>
              <a:gd name="connsiteY4" fmla="*/ 66675 h 6858000"/>
              <a:gd name="connsiteX5" fmla="*/ 176358 w 4417162"/>
              <a:gd name="connsiteY5" fmla="*/ 122237 h 6858000"/>
              <a:gd name="connsiteX6" fmla="*/ 166281 w 4417162"/>
              <a:gd name="connsiteY6" fmla="*/ 174625 h 6858000"/>
              <a:gd name="connsiteX7" fmla="*/ 149485 w 4417162"/>
              <a:gd name="connsiteY7" fmla="*/ 217487 h 6858000"/>
              <a:gd name="connsiteX8" fmla="*/ 132689 w 4417162"/>
              <a:gd name="connsiteY8" fmla="*/ 260350 h 6858000"/>
              <a:gd name="connsiteX9" fmla="*/ 112534 w 4417162"/>
              <a:gd name="connsiteY9" fmla="*/ 296862 h 6858000"/>
              <a:gd name="connsiteX10" fmla="*/ 92379 w 4417162"/>
              <a:gd name="connsiteY10" fmla="*/ 334962 h 6858000"/>
              <a:gd name="connsiteX11" fmla="*/ 73903 w 4417162"/>
              <a:gd name="connsiteY11" fmla="*/ 369887 h 6858000"/>
              <a:gd name="connsiteX12" fmla="*/ 55427 w 4417162"/>
              <a:gd name="connsiteY12" fmla="*/ 409575 h 6858000"/>
              <a:gd name="connsiteX13" fmla="*/ 38632 w 4417162"/>
              <a:gd name="connsiteY13" fmla="*/ 450850 h 6858000"/>
              <a:gd name="connsiteX14" fmla="*/ 23515 w 4417162"/>
              <a:gd name="connsiteY14" fmla="*/ 496887 h 6858000"/>
              <a:gd name="connsiteX15" fmla="*/ 11758 w 4417162"/>
              <a:gd name="connsiteY15" fmla="*/ 546100 h 6858000"/>
              <a:gd name="connsiteX16" fmla="*/ 3359 w 4417162"/>
              <a:gd name="connsiteY16" fmla="*/ 606425 h 6858000"/>
              <a:gd name="connsiteX17" fmla="*/ 0 w 4417162"/>
              <a:gd name="connsiteY17" fmla="*/ 673100 h 6858000"/>
              <a:gd name="connsiteX18" fmla="*/ 3359 w 4417162"/>
              <a:gd name="connsiteY18" fmla="*/ 744537 h 6858000"/>
              <a:gd name="connsiteX19" fmla="*/ 11758 w 4417162"/>
              <a:gd name="connsiteY19" fmla="*/ 801687 h 6858000"/>
              <a:gd name="connsiteX20" fmla="*/ 23515 w 4417162"/>
              <a:gd name="connsiteY20" fmla="*/ 854075 h 6858000"/>
              <a:gd name="connsiteX21" fmla="*/ 38632 w 4417162"/>
              <a:gd name="connsiteY21" fmla="*/ 901700 h 6858000"/>
              <a:gd name="connsiteX22" fmla="*/ 55427 w 4417162"/>
              <a:gd name="connsiteY22" fmla="*/ 942975 h 6858000"/>
              <a:gd name="connsiteX23" fmla="*/ 75583 w 4417162"/>
              <a:gd name="connsiteY23" fmla="*/ 981075 h 6858000"/>
              <a:gd name="connsiteX24" fmla="*/ 95738 w 4417162"/>
              <a:gd name="connsiteY24" fmla="*/ 1017587 h 6858000"/>
              <a:gd name="connsiteX25" fmla="*/ 115893 w 4417162"/>
              <a:gd name="connsiteY25" fmla="*/ 1055687 h 6858000"/>
              <a:gd name="connsiteX26" fmla="*/ 134368 w 4417162"/>
              <a:gd name="connsiteY26" fmla="*/ 1095375 h 6858000"/>
              <a:gd name="connsiteX27" fmla="*/ 152844 w 4417162"/>
              <a:gd name="connsiteY27" fmla="*/ 1136650 h 6858000"/>
              <a:gd name="connsiteX28" fmla="*/ 167960 w 4417162"/>
              <a:gd name="connsiteY28" fmla="*/ 1182687 h 6858000"/>
              <a:gd name="connsiteX29" fmla="*/ 178038 w 4417162"/>
              <a:gd name="connsiteY29" fmla="*/ 1235075 h 6858000"/>
              <a:gd name="connsiteX30" fmla="*/ 188115 w 4417162"/>
              <a:gd name="connsiteY30" fmla="*/ 1295400 h 6858000"/>
              <a:gd name="connsiteX31" fmla="*/ 189795 w 4417162"/>
              <a:gd name="connsiteY31" fmla="*/ 1363662 h 6858000"/>
              <a:gd name="connsiteX32" fmla="*/ 188115 w 4417162"/>
              <a:gd name="connsiteY32" fmla="*/ 1431925 h 6858000"/>
              <a:gd name="connsiteX33" fmla="*/ 178038 w 4417162"/>
              <a:gd name="connsiteY33" fmla="*/ 1492250 h 6858000"/>
              <a:gd name="connsiteX34" fmla="*/ 167960 w 4417162"/>
              <a:gd name="connsiteY34" fmla="*/ 1544637 h 6858000"/>
              <a:gd name="connsiteX35" fmla="*/ 152844 w 4417162"/>
              <a:gd name="connsiteY35" fmla="*/ 1589087 h 6858000"/>
              <a:gd name="connsiteX36" fmla="*/ 134368 w 4417162"/>
              <a:gd name="connsiteY36" fmla="*/ 1631950 h 6858000"/>
              <a:gd name="connsiteX37" fmla="*/ 115893 w 4417162"/>
              <a:gd name="connsiteY37" fmla="*/ 1671637 h 6858000"/>
              <a:gd name="connsiteX38" fmla="*/ 95738 w 4417162"/>
              <a:gd name="connsiteY38" fmla="*/ 1708150 h 6858000"/>
              <a:gd name="connsiteX39" fmla="*/ 75583 w 4417162"/>
              <a:gd name="connsiteY39" fmla="*/ 1743075 h 6858000"/>
              <a:gd name="connsiteX40" fmla="*/ 55427 w 4417162"/>
              <a:gd name="connsiteY40" fmla="*/ 1782762 h 6858000"/>
              <a:gd name="connsiteX41" fmla="*/ 38632 w 4417162"/>
              <a:gd name="connsiteY41" fmla="*/ 1824037 h 6858000"/>
              <a:gd name="connsiteX42" fmla="*/ 23515 w 4417162"/>
              <a:gd name="connsiteY42" fmla="*/ 1870075 h 6858000"/>
              <a:gd name="connsiteX43" fmla="*/ 11758 w 4417162"/>
              <a:gd name="connsiteY43" fmla="*/ 1922462 h 6858000"/>
              <a:gd name="connsiteX44" fmla="*/ 3359 w 4417162"/>
              <a:gd name="connsiteY44" fmla="*/ 1982787 h 6858000"/>
              <a:gd name="connsiteX45" fmla="*/ 0 w 4417162"/>
              <a:gd name="connsiteY45" fmla="*/ 2051050 h 6858000"/>
              <a:gd name="connsiteX46" fmla="*/ 3359 w 4417162"/>
              <a:gd name="connsiteY46" fmla="*/ 2119312 h 6858000"/>
              <a:gd name="connsiteX47" fmla="*/ 11758 w 4417162"/>
              <a:gd name="connsiteY47" fmla="*/ 2179637 h 6858000"/>
              <a:gd name="connsiteX48" fmla="*/ 23515 w 4417162"/>
              <a:gd name="connsiteY48" fmla="*/ 2232025 h 6858000"/>
              <a:gd name="connsiteX49" fmla="*/ 38632 w 4417162"/>
              <a:gd name="connsiteY49" fmla="*/ 2278062 h 6858000"/>
              <a:gd name="connsiteX50" fmla="*/ 55427 w 4417162"/>
              <a:gd name="connsiteY50" fmla="*/ 2319337 h 6858000"/>
              <a:gd name="connsiteX51" fmla="*/ 75583 w 4417162"/>
              <a:gd name="connsiteY51" fmla="*/ 2359025 h 6858000"/>
              <a:gd name="connsiteX52" fmla="*/ 95738 w 4417162"/>
              <a:gd name="connsiteY52" fmla="*/ 2395537 h 6858000"/>
              <a:gd name="connsiteX53" fmla="*/ 115893 w 4417162"/>
              <a:gd name="connsiteY53" fmla="*/ 2433637 h 6858000"/>
              <a:gd name="connsiteX54" fmla="*/ 134368 w 4417162"/>
              <a:gd name="connsiteY54" fmla="*/ 2471737 h 6858000"/>
              <a:gd name="connsiteX55" fmla="*/ 152844 w 4417162"/>
              <a:gd name="connsiteY55" fmla="*/ 2513012 h 6858000"/>
              <a:gd name="connsiteX56" fmla="*/ 167960 w 4417162"/>
              <a:gd name="connsiteY56" fmla="*/ 2560637 h 6858000"/>
              <a:gd name="connsiteX57" fmla="*/ 178038 w 4417162"/>
              <a:gd name="connsiteY57" fmla="*/ 2613025 h 6858000"/>
              <a:gd name="connsiteX58" fmla="*/ 188115 w 4417162"/>
              <a:gd name="connsiteY58" fmla="*/ 2671762 h 6858000"/>
              <a:gd name="connsiteX59" fmla="*/ 189795 w 4417162"/>
              <a:gd name="connsiteY59" fmla="*/ 2741612 h 6858000"/>
              <a:gd name="connsiteX60" fmla="*/ 188115 w 4417162"/>
              <a:gd name="connsiteY60" fmla="*/ 2809875 h 6858000"/>
              <a:gd name="connsiteX61" fmla="*/ 178038 w 4417162"/>
              <a:gd name="connsiteY61" fmla="*/ 2868612 h 6858000"/>
              <a:gd name="connsiteX62" fmla="*/ 167960 w 4417162"/>
              <a:gd name="connsiteY62" fmla="*/ 2922587 h 6858000"/>
              <a:gd name="connsiteX63" fmla="*/ 152844 w 4417162"/>
              <a:gd name="connsiteY63" fmla="*/ 2967037 h 6858000"/>
              <a:gd name="connsiteX64" fmla="*/ 134368 w 4417162"/>
              <a:gd name="connsiteY64" fmla="*/ 3009900 h 6858000"/>
              <a:gd name="connsiteX65" fmla="*/ 115893 w 4417162"/>
              <a:gd name="connsiteY65" fmla="*/ 3046412 h 6858000"/>
              <a:gd name="connsiteX66" fmla="*/ 95738 w 4417162"/>
              <a:gd name="connsiteY66" fmla="*/ 3084512 h 6858000"/>
              <a:gd name="connsiteX67" fmla="*/ 75583 w 4417162"/>
              <a:gd name="connsiteY67" fmla="*/ 3121025 h 6858000"/>
              <a:gd name="connsiteX68" fmla="*/ 55427 w 4417162"/>
              <a:gd name="connsiteY68" fmla="*/ 3160712 h 6858000"/>
              <a:gd name="connsiteX69" fmla="*/ 38632 w 4417162"/>
              <a:gd name="connsiteY69" fmla="*/ 3201987 h 6858000"/>
              <a:gd name="connsiteX70" fmla="*/ 23515 w 4417162"/>
              <a:gd name="connsiteY70" fmla="*/ 3248025 h 6858000"/>
              <a:gd name="connsiteX71" fmla="*/ 11758 w 4417162"/>
              <a:gd name="connsiteY71" fmla="*/ 3300412 h 6858000"/>
              <a:gd name="connsiteX72" fmla="*/ 3359 w 4417162"/>
              <a:gd name="connsiteY72" fmla="*/ 3360737 h 6858000"/>
              <a:gd name="connsiteX73" fmla="*/ 0 w 4417162"/>
              <a:gd name="connsiteY73" fmla="*/ 3427412 h 6858000"/>
              <a:gd name="connsiteX74" fmla="*/ 3359 w 4417162"/>
              <a:gd name="connsiteY74" fmla="*/ 3497262 h 6858000"/>
              <a:gd name="connsiteX75" fmla="*/ 11758 w 4417162"/>
              <a:gd name="connsiteY75" fmla="*/ 3557587 h 6858000"/>
              <a:gd name="connsiteX76" fmla="*/ 23515 w 4417162"/>
              <a:gd name="connsiteY76" fmla="*/ 3609975 h 6858000"/>
              <a:gd name="connsiteX77" fmla="*/ 38632 w 4417162"/>
              <a:gd name="connsiteY77" fmla="*/ 3656012 h 6858000"/>
              <a:gd name="connsiteX78" fmla="*/ 55427 w 4417162"/>
              <a:gd name="connsiteY78" fmla="*/ 3697287 h 6858000"/>
              <a:gd name="connsiteX79" fmla="*/ 75583 w 4417162"/>
              <a:gd name="connsiteY79" fmla="*/ 3736975 h 6858000"/>
              <a:gd name="connsiteX80" fmla="*/ 115893 w 4417162"/>
              <a:gd name="connsiteY80" fmla="*/ 3811587 h 6858000"/>
              <a:gd name="connsiteX81" fmla="*/ 134368 w 4417162"/>
              <a:gd name="connsiteY81" fmla="*/ 3848100 h 6858000"/>
              <a:gd name="connsiteX82" fmla="*/ 152844 w 4417162"/>
              <a:gd name="connsiteY82" fmla="*/ 3890962 h 6858000"/>
              <a:gd name="connsiteX83" fmla="*/ 167960 w 4417162"/>
              <a:gd name="connsiteY83" fmla="*/ 3935412 h 6858000"/>
              <a:gd name="connsiteX84" fmla="*/ 178038 w 4417162"/>
              <a:gd name="connsiteY84" fmla="*/ 3987800 h 6858000"/>
              <a:gd name="connsiteX85" fmla="*/ 188115 w 4417162"/>
              <a:gd name="connsiteY85" fmla="*/ 4048125 h 6858000"/>
              <a:gd name="connsiteX86" fmla="*/ 189795 w 4417162"/>
              <a:gd name="connsiteY86" fmla="*/ 4116387 h 6858000"/>
              <a:gd name="connsiteX87" fmla="*/ 188115 w 4417162"/>
              <a:gd name="connsiteY87" fmla="*/ 4186237 h 6858000"/>
              <a:gd name="connsiteX88" fmla="*/ 178038 w 4417162"/>
              <a:gd name="connsiteY88" fmla="*/ 4244975 h 6858000"/>
              <a:gd name="connsiteX89" fmla="*/ 167960 w 4417162"/>
              <a:gd name="connsiteY89" fmla="*/ 4297362 h 6858000"/>
              <a:gd name="connsiteX90" fmla="*/ 152844 w 4417162"/>
              <a:gd name="connsiteY90" fmla="*/ 4343400 h 6858000"/>
              <a:gd name="connsiteX91" fmla="*/ 134368 w 4417162"/>
              <a:gd name="connsiteY91" fmla="*/ 4386262 h 6858000"/>
              <a:gd name="connsiteX92" fmla="*/ 115893 w 4417162"/>
              <a:gd name="connsiteY92" fmla="*/ 4424362 h 6858000"/>
              <a:gd name="connsiteX93" fmla="*/ 75583 w 4417162"/>
              <a:gd name="connsiteY93" fmla="*/ 4498975 h 6858000"/>
              <a:gd name="connsiteX94" fmla="*/ 55427 w 4417162"/>
              <a:gd name="connsiteY94" fmla="*/ 4537075 h 6858000"/>
              <a:gd name="connsiteX95" fmla="*/ 38632 w 4417162"/>
              <a:gd name="connsiteY95" fmla="*/ 4579937 h 6858000"/>
              <a:gd name="connsiteX96" fmla="*/ 23515 w 4417162"/>
              <a:gd name="connsiteY96" fmla="*/ 4625975 h 6858000"/>
              <a:gd name="connsiteX97" fmla="*/ 11758 w 4417162"/>
              <a:gd name="connsiteY97" fmla="*/ 4678362 h 6858000"/>
              <a:gd name="connsiteX98" fmla="*/ 3359 w 4417162"/>
              <a:gd name="connsiteY98" fmla="*/ 4738687 h 6858000"/>
              <a:gd name="connsiteX99" fmla="*/ 0 w 4417162"/>
              <a:gd name="connsiteY99" fmla="*/ 4806950 h 6858000"/>
              <a:gd name="connsiteX100" fmla="*/ 3359 w 4417162"/>
              <a:gd name="connsiteY100" fmla="*/ 4875212 h 6858000"/>
              <a:gd name="connsiteX101" fmla="*/ 11758 w 4417162"/>
              <a:gd name="connsiteY101" fmla="*/ 4935537 h 6858000"/>
              <a:gd name="connsiteX102" fmla="*/ 23515 w 4417162"/>
              <a:gd name="connsiteY102" fmla="*/ 4987925 h 6858000"/>
              <a:gd name="connsiteX103" fmla="*/ 38632 w 4417162"/>
              <a:gd name="connsiteY103" fmla="*/ 5033962 h 6858000"/>
              <a:gd name="connsiteX104" fmla="*/ 55427 w 4417162"/>
              <a:gd name="connsiteY104" fmla="*/ 5075237 h 6858000"/>
              <a:gd name="connsiteX105" fmla="*/ 75583 w 4417162"/>
              <a:gd name="connsiteY105" fmla="*/ 5114925 h 6858000"/>
              <a:gd name="connsiteX106" fmla="*/ 95738 w 4417162"/>
              <a:gd name="connsiteY106" fmla="*/ 5149850 h 6858000"/>
              <a:gd name="connsiteX107" fmla="*/ 115893 w 4417162"/>
              <a:gd name="connsiteY107" fmla="*/ 5186362 h 6858000"/>
              <a:gd name="connsiteX108" fmla="*/ 134368 w 4417162"/>
              <a:gd name="connsiteY108" fmla="*/ 5226050 h 6858000"/>
              <a:gd name="connsiteX109" fmla="*/ 152844 w 4417162"/>
              <a:gd name="connsiteY109" fmla="*/ 5268912 h 6858000"/>
              <a:gd name="connsiteX110" fmla="*/ 167960 w 4417162"/>
              <a:gd name="connsiteY110" fmla="*/ 5313362 h 6858000"/>
              <a:gd name="connsiteX111" fmla="*/ 178038 w 4417162"/>
              <a:gd name="connsiteY111" fmla="*/ 5365750 h 6858000"/>
              <a:gd name="connsiteX112" fmla="*/ 188115 w 4417162"/>
              <a:gd name="connsiteY112" fmla="*/ 5426075 h 6858000"/>
              <a:gd name="connsiteX113" fmla="*/ 189795 w 4417162"/>
              <a:gd name="connsiteY113" fmla="*/ 5494337 h 6858000"/>
              <a:gd name="connsiteX114" fmla="*/ 188115 w 4417162"/>
              <a:gd name="connsiteY114" fmla="*/ 5562600 h 6858000"/>
              <a:gd name="connsiteX115" fmla="*/ 178038 w 4417162"/>
              <a:gd name="connsiteY115" fmla="*/ 5622925 h 6858000"/>
              <a:gd name="connsiteX116" fmla="*/ 167960 w 4417162"/>
              <a:gd name="connsiteY116" fmla="*/ 5675312 h 6858000"/>
              <a:gd name="connsiteX117" fmla="*/ 152844 w 4417162"/>
              <a:gd name="connsiteY117" fmla="*/ 5721350 h 6858000"/>
              <a:gd name="connsiteX118" fmla="*/ 134368 w 4417162"/>
              <a:gd name="connsiteY118" fmla="*/ 5762625 h 6858000"/>
              <a:gd name="connsiteX119" fmla="*/ 115893 w 4417162"/>
              <a:gd name="connsiteY119" fmla="*/ 5802312 h 6858000"/>
              <a:gd name="connsiteX120" fmla="*/ 95738 w 4417162"/>
              <a:gd name="connsiteY120" fmla="*/ 5840412 h 6858000"/>
              <a:gd name="connsiteX121" fmla="*/ 75583 w 4417162"/>
              <a:gd name="connsiteY121" fmla="*/ 5876925 h 6858000"/>
              <a:gd name="connsiteX122" fmla="*/ 55427 w 4417162"/>
              <a:gd name="connsiteY122" fmla="*/ 5915025 h 6858000"/>
              <a:gd name="connsiteX123" fmla="*/ 38632 w 4417162"/>
              <a:gd name="connsiteY123" fmla="*/ 5956300 h 6858000"/>
              <a:gd name="connsiteX124" fmla="*/ 23515 w 4417162"/>
              <a:gd name="connsiteY124" fmla="*/ 6003925 h 6858000"/>
              <a:gd name="connsiteX125" fmla="*/ 11758 w 4417162"/>
              <a:gd name="connsiteY125" fmla="*/ 6056312 h 6858000"/>
              <a:gd name="connsiteX126" fmla="*/ 3359 w 4417162"/>
              <a:gd name="connsiteY126" fmla="*/ 6113462 h 6858000"/>
              <a:gd name="connsiteX127" fmla="*/ 0 w 4417162"/>
              <a:gd name="connsiteY127" fmla="*/ 6183312 h 6858000"/>
              <a:gd name="connsiteX128" fmla="*/ 3359 w 4417162"/>
              <a:gd name="connsiteY128" fmla="*/ 6251575 h 6858000"/>
              <a:gd name="connsiteX129" fmla="*/ 11758 w 4417162"/>
              <a:gd name="connsiteY129" fmla="*/ 6311900 h 6858000"/>
              <a:gd name="connsiteX130" fmla="*/ 23515 w 4417162"/>
              <a:gd name="connsiteY130" fmla="*/ 6361112 h 6858000"/>
              <a:gd name="connsiteX131" fmla="*/ 38632 w 4417162"/>
              <a:gd name="connsiteY131" fmla="*/ 6407150 h 6858000"/>
              <a:gd name="connsiteX132" fmla="*/ 55427 w 4417162"/>
              <a:gd name="connsiteY132" fmla="*/ 6448425 h 6858000"/>
              <a:gd name="connsiteX133" fmla="*/ 73903 w 4417162"/>
              <a:gd name="connsiteY133" fmla="*/ 6488112 h 6858000"/>
              <a:gd name="connsiteX134" fmla="*/ 92379 w 4417162"/>
              <a:gd name="connsiteY134" fmla="*/ 6523037 h 6858000"/>
              <a:gd name="connsiteX135" fmla="*/ 112534 w 4417162"/>
              <a:gd name="connsiteY135" fmla="*/ 6561137 h 6858000"/>
              <a:gd name="connsiteX136" fmla="*/ 132689 w 4417162"/>
              <a:gd name="connsiteY136" fmla="*/ 6597650 h 6858000"/>
              <a:gd name="connsiteX137" fmla="*/ 149485 w 4417162"/>
              <a:gd name="connsiteY137" fmla="*/ 6640512 h 6858000"/>
              <a:gd name="connsiteX138" fmla="*/ 166281 w 4417162"/>
              <a:gd name="connsiteY138" fmla="*/ 6683375 h 6858000"/>
              <a:gd name="connsiteX139" fmla="*/ 176358 w 4417162"/>
              <a:gd name="connsiteY139" fmla="*/ 6735762 h 6858000"/>
              <a:gd name="connsiteX140" fmla="*/ 184756 w 4417162"/>
              <a:gd name="connsiteY140" fmla="*/ 6791325 h 6858000"/>
              <a:gd name="connsiteX141" fmla="*/ 189795 w 4417162"/>
              <a:gd name="connsiteY141" fmla="*/ 6858000 h 6858000"/>
              <a:gd name="connsiteX142" fmla="*/ 334173 w 4417162"/>
              <a:gd name="connsiteY142" fmla="*/ 6858000 h 6858000"/>
              <a:gd name="connsiteX143" fmla="*/ 334174 w 4417162"/>
              <a:gd name="connsiteY143" fmla="*/ 6858000 h 6858000"/>
              <a:gd name="connsiteX144" fmla="*/ 4417162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4417162" y="0"/>
                </a:moveTo>
                <a:lnTo>
                  <a:pt x="334174" y="0"/>
                </a:lnTo>
                <a:lnTo>
                  <a:pt x="334173" y="0"/>
                </a:lnTo>
                <a:lnTo>
                  <a:pt x="189795" y="0"/>
                </a:lnTo>
                <a:lnTo>
                  <a:pt x="184756" y="66675"/>
                </a:lnTo>
                <a:lnTo>
                  <a:pt x="176358" y="122237"/>
                </a:lnTo>
                <a:lnTo>
                  <a:pt x="166281" y="174625"/>
                </a:lnTo>
                <a:lnTo>
                  <a:pt x="149485" y="217487"/>
                </a:lnTo>
                <a:lnTo>
                  <a:pt x="132689" y="260350"/>
                </a:lnTo>
                <a:lnTo>
                  <a:pt x="112534" y="296862"/>
                </a:lnTo>
                <a:lnTo>
                  <a:pt x="92379" y="334962"/>
                </a:lnTo>
                <a:lnTo>
                  <a:pt x="73903" y="369887"/>
                </a:lnTo>
                <a:lnTo>
                  <a:pt x="55427" y="409575"/>
                </a:lnTo>
                <a:lnTo>
                  <a:pt x="38632" y="450850"/>
                </a:lnTo>
                <a:lnTo>
                  <a:pt x="23515" y="496887"/>
                </a:lnTo>
                <a:lnTo>
                  <a:pt x="11758" y="546100"/>
                </a:lnTo>
                <a:lnTo>
                  <a:pt x="3359" y="606425"/>
                </a:lnTo>
                <a:lnTo>
                  <a:pt x="0" y="673100"/>
                </a:lnTo>
                <a:lnTo>
                  <a:pt x="3359" y="744537"/>
                </a:lnTo>
                <a:lnTo>
                  <a:pt x="11758" y="801687"/>
                </a:lnTo>
                <a:lnTo>
                  <a:pt x="23515" y="854075"/>
                </a:lnTo>
                <a:lnTo>
                  <a:pt x="38632" y="901700"/>
                </a:lnTo>
                <a:lnTo>
                  <a:pt x="55427" y="942975"/>
                </a:lnTo>
                <a:lnTo>
                  <a:pt x="75583" y="981075"/>
                </a:lnTo>
                <a:lnTo>
                  <a:pt x="95738" y="1017587"/>
                </a:lnTo>
                <a:lnTo>
                  <a:pt x="115893" y="1055687"/>
                </a:lnTo>
                <a:lnTo>
                  <a:pt x="134368" y="1095375"/>
                </a:lnTo>
                <a:lnTo>
                  <a:pt x="152844" y="1136650"/>
                </a:lnTo>
                <a:lnTo>
                  <a:pt x="167960" y="1182687"/>
                </a:lnTo>
                <a:lnTo>
                  <a:pt x="178038" y="1235075"/>
                </a:lnTo>
                <a:lnTo>
                  <a:pt x="188115" y="1295400"/>
                </a:lnTo>
                <a:lnTo>
                  <a:pt x="189795" y="1363662"/>
                </a:lnTo>
                <a:lnTo>
                  <a:pt x="188115" y="1431925"/>
                </a:lnTo>
                <a:lnTo>
                  <a:pt x="178038" y="1492250"/>
                </a:lnTo>
                <a:lnTo>
                  <a:pt x="167960" y="1544637"/>
                </a:lnTo>
                <a:lnTo>
                  <a:pt x="152844" y="1589087"/>
                </a:lnTo>
                <a:lnTo>
                  <a:pt x="134368" y="1631950"/>
                </a:lnTo>
                <a:lnTo>
                  <a:pt x="115893" y="1671637"/>
                </a:lnTo>
                <a:lnTo>
                  <a:pt x="95738" y="1708150"/>
                </a:lnTo>
                <a:lnTo>
                  <a:pt x="75583" y="1743075"/>
                </a:lnTo>
                <a:lnTo>
                  <a:pt x="55427" y="1782762"/>
                </a:lnTo>
                <a:lnTo>
                  <a:pt x="38632" y="1824037"/>
                </a:lnTo>
                <a:lnTo>
                  <a:pt x="23515" y="1870075"/>
                </a:lnTo>
                <a:lnTo>
                  <a:pt x="11758" y="1922462"/>
                </a:lnTo>
                <a:lnTo>
                  <a:pt x="3359" y="1982787"/>
                </a:lnTo>
                <a:lnTo>
                  <a:pt x="0" y="2051050"/>
                </a:lnTo>
                <a:lnTo>
                  <a:pt x="3359" y="2119312"/>
                </a:lnTo>
                <a:lnTo>
                  <a:pt x="11758" y="2179637"/>
                </a:lnTo>
                <a:lnTo>
                  <a:pt x="23515" y="2232025"/>
                </a:lnTo>
                <a:lnTo>
                  <a:pt x="38632" y="2278062"/>
                </a:lnTo>
                <a:lnTo>
                  <a:pt x="55427" y="2319337"/>
                </a:lnTo>
                <a:lnTo>
                  <a:pt x="75583" y="2359025"/>
                </a:lnTo>
                <a:lnTo>
                  <a:pt x="95738" y="2395537"/>
                </a:lnTo>
                <a:lnTo>
                  <a:pt x="115893" y="2433637"/>
                </a:lnTo>
                <a:lnTo>
                  <a:pt x="134368" y="2471737"/>
                </a:lnTo>
                <a:lnTo>
                  <a:pt x="152844" y="2513012"/>
                </a:lnTo>
                <a:lnTo>
                  <a:pt x="167960" y="2560637"/>
                </a:lnTo>
                <a:lnTo>
                  <a:pt x="178038" y="2613025"/>
                </a:lnTo>
                <a:lnTo>
                  <a:pt x="188115" y="2671762"/>
                </a:lnTo>
                <a:lnTo>
                  <a:pt x="189795" y="2741612"/>
                </a:lnTo>
                <a:lnTo>
                  <a:pt x="188115" y="2809875"/>
                </a:lnTo>
                <a:lnTo>
                  <a:pt x="178038" y="2868612"/>
                </a:lnTo>
                <a:lnTo>
                  <a:pt x="167960" y="2922587"/>
                </a:lnTo>
                <a:lnTo>
                  <a:pt x="152844" y="2967037"/>
                </a:lnTo>
                <a:lnTo>
                  <a:pt x="134368" y="3009900"/>
                </a:lnTo>
                <a:lnTo>
                  <a:pt x="115893" y="3046412"/>
                </a:lnTo>
                <a:lnTo>
                  <a:pt x="95738" y="3084512"/>
                </a:lnTo>
                <a:lnTo>
                  <a:pt x="75583" y="3121025"/>
                </a:lnTo>
                <a:lnTo>
                  <a:pt x="55427" y="3160712"/>
                </a:lnTo>
                <a:lnTo>
                  <a:pt x="38632" y="3201987"/>
                </a:lnTo>
                <a:lnTo>
                  <a:pt x="23515" y="3248025"/>
                </a:lnTo>
                <a:lnTo>
                  <a:pt x="11758" y="3300412"/>
                </a:lnTo>
                <a:lnTo>
                  <a:pt x="3359" y="3360737"/>
                </a:lnTo>
                <a:lnTo>
                  <a:pt x="0" y="3427412"/>
                </a:lnTo>
                <a:lnTo>
                  <a:pt x="3359" y="3497262"/>
                </a:lnTo>
                <a:lnTo>
                  <a:pt x="11758" y="3557587"/>
                </a:lnTo>
                <a:lnTo>
                  <a:pt x="23515" y="3609975"/>
                </a:lnTo>
                <a:lnTo>
                  <a:pt x="38632" y="3656012"/>
                </a:lnTo>
                <a:lnTo>
                  <a:pt x="55427" y="3697287"/>
                </a:lnTo>
                <a:lnTo>
                  <a:pt x="75583" y="3736975"/>
                </a:lnTo>
                <a:lnTo>
                  <a:pt x="115893" y="3811587"/>
                </a:lnTo>
                <a:lnTo>
                  <a:pt x="134368" y="3848100"/>
                </a:lnTo>
                <a:lnTo>
                  <a:pt x="152844" y="3890962"/>
                </a:lnTo>
                <a:lnTo>
                  <a:pt x="167960" y="3935412"/>
                </a:lnTo>
                <a:lnTo>
                  <a:pt x="178038" y="3987800"/>
                </a:lnTo>
                <a:lnTo>
                  <a:pt x="188115" y="4048125"/>
                </a:lnTo>
                <a:lnTo>
                  <a:pt x="189795" y="4116387"/>
                </a:lnTo>
                <a:lnTo>
                  <a:pt x="188115" y="4186237"/>
                </a:lnTo>
                <a:lnTo>
                  <a:pt x="178038" y="4244975"/>
                </a:lnTo>
                <a:lnTo>
                  <a:pt x="167960" y="4297362"/>
                </a:lnTo>
                <a:lnTo>
                  <a:pt x="152844" y="4343400"/>
                </a:lnTo>
                <a:lnTo>
                  <a:pt x="134368" y="4386262"/>
                </a:lnTo>
                <a:lnTo>
                  <a:pt x="115893" y="4424362"/>
                </a:lnTo>
                <a:lnTo>
                  <a:pt x="75583" y="4498975"/>
                </a:lnTo>
                <a:lnTo>
                  <a:pt x="55427" y="4537075"/>
                </a:lnTo>
                <a:lnTo>
                  <a:pt x="38632" y="4579937"/>
                </a:lnTo>
                <a:lnTo>
                  <a:pt x="23515" y="4625975"/>
                </a:lnTo>
                <a:lnTo>
                  <a:pt x="11758" y="4678362"/>
                </a:lnTo>
                <a:lnTo>
                  <a:pt x="3359" y="4738687"/>
                </a:lnTo>
                <a:lnTo>
                  <a:pt x="0" y="4806950"/>
                </a:lnTo>
                <a:lnTo>
                  <a:pt x="3359" y="4875212"/>
                </a:lnTo>
                <a:lnTo>
                  <a:pt x="11758" y="4935537"/>
                </a:lnTo>
                <a:lnTo>
                  <a:pt x="23515" y="4987925"/>
                </a:lnTo>
                <a:lnTo>
                  <a:pt x="38632" y="5033962"/>
                </a:lnTo>
                <a:lnTo>
                  <a:pt x="55427" y="5075237"/>
                </a:lnTo>
                <a:lnTo>
                  <a:pt x="75583" y="5114925"/>
                </a:lnTo>
                <a:lnTo>
                  <a:pt x="95738" y="5149850"/>
                </a:lnTo>
                <a:lnTo>
                  <a:pt x="115893" y="5186362"/>
                </a:lnTo>
                <a:lnTo>
                  <a:pt x="134368" y="5226050"/>
                </a:lnTo>
                <a:lnTo>
                  <a:pt x="152844" y="5268912"/>
                </a:lnTo>
                <a:lnTo>
                  <a:pt x="167960" y="5313362"/>
                </a:lnTo>
                <a:lnTo>
                  <a:pt x="178038" y="5365750"/>
                </a:lnTo>
                <a:lnTo>
                  <a:pt x="188115" y="5426075"/>
                </a:lnTo>
                <a:lnTo>
                  <a:pt x="189795" y="5494337"/>
                </a:lnTo>
                <a:lnTo>
                  <a:pt x="188115" y="5562600"/>
                </a:lnTo>
                <a:lnTo>
                  <a:pt x="178038" y="5622925"/>
                </a:lnTo>
                <a:lnTo>
                  <a:pt x="167960" y="5675312"/>
                </a:lnTo>
                <a:lnTo>
                  <a:pt x="152844" y="5721350"/>
                </a:lnTo>
                <a:lnTo>
                  <a:pt x="134368" y="5762625"/>
                </a:lnTo>
                <a:lnTo>
                  <a:pt x="115893" y="5802312"/>
                </a:lnTo>
                <a:lnTo>
                  <a:pt x="95738" y="5840412"/>
                </a:lnTo>
                <a:lnTo>
                  <a:pt x="75583" y="5876925"/>
                </a:lnTo>
                <a:lnTo>
                  <a:pt x="55427" y="5915025"/>
                </a:lnTo>
                <a:lnTo>
                  <a:pt x="38632" y="5956300"/>
                </a:lnTo>
                <a:lnTo>
                  <a:pt x="23515" y="6003925"/>
                </a:lnTo>
                <a:lnTo>
                  <a:pt x="11758" y="6056312"/>
                </a:lnTo>
                <a:lnTo>
                  <a:pt x="3359" y="6113462"/>
                </a:lnTo>
                <a:lnTo>
                  <a:pt x="0" y="6183312"/>
                </a:lnTo>
                <a:lnTo>
                  <a:pt x="3359" y="6251575"/>
                </a:lnTo>
                <a:lnTo>
                  <a:pt x="11758" y="6311900"/>
                </a:lnTo>
                <a:lnTo>
                  <a:pt x="23515" y="6361112"/>
                </a:lnTo>
                <a:lnTo>
                  <a:pt x="38632" y="6407150"/>
                </a:lnTo>
                <a:lnTo>
                  <a:pt x="55427" y="6448425"/>
                </a:lnTo>
                <a:lnTo>
                  <a:pt x="73903" y="6488112"/>
                </a:lnTo>
                <a:lnTo>
                  <a:pt x="92379" y="6523037"/>
                </a:lnTo>
                <a:lnTo>
                  <a:pt x="112534" y="6561137"/>
                </a:lnTo>
                <a:lnTo>
                  <a:pt x="132689" y="6597650"/>
                </a:lnTo>
                <a:lnTo>
                  <a:pt x="149485" y="6640512"/>
                </a:lnTo>
                <a:lnTo>
                  <a:pt x="166281" y="6683375"/>
                </a:lnTo>
                <a:lnTo>
                  <a:pt x="176358" y="6735762"/>
                </a:lnTo>
                <a:lnTo>
                  <a:pt x="184756" y="6791325"/>
                </a:lnTo>
                <a:lnTo>
                  <a:pt x="189795" y="6858000"/>
                </a:lnTo>
                <a:lnTo>
                  <a:pt x="334173" y="6858000"/>
                </a:lnTo>
                <a:lnTo>
                  <a:pt x="334174" y="6858000"/>
                </a:lnTo>
                <a:lnTo>
                  <a:pt x="4417162" y="6858000"/>
                </a:lnTo>
                <a:close/>
              </a:path>
            </a:pathLst>
          </a:cu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59E26D-311A-412A-B48C-B70904903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723405"/>
            <a:ext cx="3234018" cy="519083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5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Crisis Management </a:t>
            </a:r>
            <a:br>
              <a:rPr lang="en-US" sz="35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5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&amp; </a:t>
            </a:r>
            <a:br>
              <a:rPr lang="en-US" sz="35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5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Crisis Communication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BAE4E79-CE57-4AEB-B062-1C71BCEE622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16251" y="1224079"/>
            <a:ext cx="6631341" cy="4409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53815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825AC39-5F85-4CAA-8A81-A1287086B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5DA4D23-37FC-4B90-8188-F0377C5F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417162" cy="6858000"/>
          </a:xfrm>
          <a:custGeom>
            <a:avLst/>
            <a:gdLst>
              <a:gd name="connsiteX0" fmla="*/ 0 w 4417162"/>
              <a:gd name="connsiteY0" fmla="*/ 0 h 6858000"/>
              <a:gd name="connsiteX1" fmla="*/ 144378 w 4417162"/>
              <a:gd name="connsiteY1" fmla="*/ 0 h 6858000"/>
              <a:gd name="connsiteX2" fmla="*/ 2310062 w 4417162"/>
              <a:gd name="connsiteY2" fmla="*/ 0 h 6858000"/>
              <a:gd name="connsiteX3" fmla="*/ 4227367 w 4417162"/>
              <a:gd name="connsiteY3" fmla="*/ 0 h 6858000"/>
              <a:gd name="connsiteX4" fmla="*/ 4232407 w 4417162"/>
              <a:gd name="connsiteY4" fmla="*/ 66675 h 6858000"/>
              <a:gd name="connsiteX5" fmla="*/ 4240804 w 4417162"/>
              <a:gd name="connsiteY5" fmla="*/ 122237 h 6858000"/>
              <a:gd name="connsiteX6" fmla="*/ 4250882 w 4417162"/>
              <a:gd name="connsiteY6" fmla="*/ 174625 h 6858000"/>
              <a:gd name="connsiteX7" fmla="*/ 4267678 w 4417162"/>
              <a:gd name="connsiteY7" fmla="*/ 217487 h 6858000"/>
              <a:gd name="connsiteX8" fmla="*/ 4284474 w 4417162"/>
              <a:gd name="connsiteY8" fmla="*/ 260350 h 6858000"/>
              <a:gd name="connsiteX9" fmla="*/ 4304629 w 4417162"/>
              <a:gd name="connsiteY9" fmla="*/ 296862 h 6858000"/>
              <a:gd name="connsiteX10" fmla="*/ 4324784 w 4417162"/>
              <a:gd name="connsiteY10" fmla="*/ 334962 h 6858000"/>
              <a:gd name="connsiteX11" fmla="*/ 4343260 w 4417162"/>
              <a:gd name="connsiteY11" fmla="*/ 369887 h 6858000"/>
              <a:gd name="connsiteX12" fmla="*/ 4361735 w 4417162"/>
              <a:gd name="connsiteY12" fmla="*/ 409575 h 6858000"/>
              <a:gd name="connsiteX13" fmla="*/ 4378531 w 4417162"/>
              <a:gd name="connsiteY13" fmla="*/ 450850 h 6858000"/>
              <a:gd name="connsiteX14" fmla="*/ 4393648 w 4417162"/>
              <a:gd name="connsiteY14" fmla="*/ 496887 h 6858000"/>
              <a:gd name="connsiteX15" fmla="*/ 4405405 w 4417162"/>
              <a:gd name="connsiteY15" fmla="*/ 546100 h 6858000"/>
              <a:gd name="connsiteX16" fmla="*/ 4413803 w 4417162"/>
              <a:gd name="connsiteY16" fmla="*/ 606425 h 6858000"/>
              <a:gd name="connsiteX17" fmla="*/ 4417162 w 4417162"/>
              <a:gd name="connsiteY17" fmla="*/ 673100 h 6858000"/>
              <a:gd name="connsiteX18" fmla="*/ 4413803 w 4417162"/>
              <a:gd name="connsiteY18" fmla="*/ 744537 h 6858000"/>
              <a:gd name="connsiteX19" fmla="*/ 4405405 w 4417162"/>
              <a:gd name="connsiteY19" fmla="*/ 801687 h 6858000"/>
              <a:gd name="connsiteX20" fmla="*/ 4393648 w 4417162"/>
              <a:gd name="connsiteY20" fmla="*/ 854075 h 6858000"/>
              <a:gd name="connsiteX21" fmla="*/ 4378531 w 4417162"/>
              <a:gd name="connsiteY21" fmla="*/ 901700 h 6858000"/>
              <a:gd name="connsiteX22" fmla="*/ 4361735 w 4417162"/>
              <a:gd name="connsiteY22" fmla="*/ 942975 h 6858000"/>
              <a:gd name="connsiteX23" fmla="*/ 4341580 w 4417162"/>
              <a:gd name="connsiteY23" fmla="*/ 981075 h 6858000"/>
              <a:gd name="connsiteX24" fmla="*/ 4321425 w 4417162"/>
              <a:gd name="connsiteY24" fmla="*/ 1017587 h 6858000"/>
              <a:gd name="connsiteX25" fmla="*/ 4301270 w 4417162"/>
              <a:gd name="connsiteY25" fmla="*/ 1055687 h 6858000"/>
              <a:gd name="connsiteX26" fmla="*/ 4282794 w 4417162"/>
              <a:gd name="connsiteY26" fmla="*/ 1095375 h 6858000"/>
              <a:gd name="connsiteX27" fmla="*/ 4264318 w 4417162"/>
              <a:gd name="connsiteY27" fmla="*/ 1136650 h 6858000"/>
              <a:gd name="connsiteX28" fmla="*/ 4249203 w 4417162"/>
              <a:gd name="connsiteY28" fmla="*/ 1182687 h 6858000"/>
              <a:gd name="connsiteX29" fmla="*/ 4239125 w 4417162"/>
              <a:gd name="connsiteY29" fmla="*/ 1235075 h 6858000"/>
              <a:gd name="connsiteX30" fmla="*/ 4229047 w 4417162"/>
              <a:gd name="connsiteY30" fmla="*/ 1295400 h 6858000"/>
              <a:gd name="connsiteX31" fmla="*/ 4227367 w 4417162"/>
              <a:gd name="connsiteY31" fmla="*/ 1363662 h 6858000"/>
              <a:gd name="connsiteX32" fmla="*/ 4229047 w 4417162"/>
              <a:gd name="connsiteY32" fmla="*/ 1431925 h 6858000"/>
              <a:gd name="connsiteX33" fmla="*/ 4239125 w 4417162"/>
              <a:gd name="connsiteY33" fmla="*/ 1492250 h 6858000"/>
              <a:gd name="connsiteX34" fmla="*/ 4249203 w 4417162"/>
              <a:gd name="connsiteY34" fmla="*/ 1544637 h 6858000"/>
              <a:gd name="connsiteX35" fmla="*/ 4264318 w 4417162"/>
              <a:gd name="connsiteY35" fmla="*/ 1589087 h 6858000"/>
              <a:gd name="connsiteX36" fmla="*/ 4282794 w 4417162"/>
              <a:gd name="connsiteY36" fmla="*/ 1631950 h 6858000"/>
              <a:gd name="connsiteX37" fmla="*/ 4301270 w 4417162"/>
              <a:gd name="connsiteY37" fmla="*/ 1671637 h 6858000"/>
              <a:gd name="connsiteX38" fmla="*/ 4321425 w 4417162"/>
              <a:gd name="connsiteY38" fmla="*/ 1708150 h 6858000"/>
              <a:gd name="connsiteX39" fmla="*/ 4341580 w 4417162"/>
              <a:gd name="connsiteY39" fmla="*/ 1743075 h 6858000"/>
              <a:gd name="connsiteX40" fmla="*/ 4361735 w 4417162"/>
              <a:gd name="connsiteY40" fmla="*/ 1782762 h 6858000"/>
              <a:gd name="connsiteX41" fmla="*/ 4378531 w 4417162"/>
              <a:gd name="connsiteY41" fmla="*/ 1824037 h 6858000"/>
              <a:gd name="connsiteX42" fmla="*/ 4393648 w 4417162"/>
              <a:gd name="connsiteY42" fmla="*/ 1870075 h 6858000"/>
              <a:gd name="connsiteX43" fmla="*/ 4405405 w 4417162"/>
              <a:gd name="connsiteY43" fmla="*/ 1922462 h 6858000"/>
              <a:gd name="connsiteX44" fmla="*/ 4413803 w 4417162"/>
              <a:gd name="connsiteY44" fmla="*/ 1982787 h 6858000"/>
              <a:gd name="connsiteX45" fmla="*/ 4417162 w 4417162"/>
              <a:gd name="connsiteY45" fmla="*/ 2051050 h 6858000"/>
              <a:gd name="connsiteX46" fmla="*/ 4413803 w 4417162"/>
              <a:gd name="connsiteY46" fmla="*/ 2119312 h 6858000"/>
              <a:gd name="connsiteX47" fmla="*/ 4405405 w 4417162"/>
              <a:gd name="connsiteY47" fmla="*/ 2179637 h 6858000"/>
              <a:gd name="connsiteX48" fmla="*/ 4393648 w 4417162"/>
              <a:gd name="connsiteY48" fmla="*/ 2232025 h 6858000"/>
              <a:gd name="connsiteX49" fmla="*/ 4378531 w 4417162"/>
              <a:gd name="connsiteY49" fmla="*/ 2278062 h 6858000"/>
              <a:gd name="connsiteX50" fmla="*/ 4361735 w 4417162"/>
              <a:gd name="connsiteY50" fmla="*/ 2319337 h 6858000"/>
              <a:gd name="connsiteX51" fmla="*/ 4341580 w 4417162"/>
              <a:gd name="connsiteY51" fmla="*/ 2359025 h 6858000"/>
              <a:gd name="connsiteX52" fmla="*/ 4321425 w 4417162"/>
              <a:gd name="connsiteY52" fmla="*/ 2395537 h 6858000"/>
              <a:gd name="connsiteX53" fmla="*/ 4301270 w 4417162"/>
              <a:gd name="connsiteY53" fmla="*/ 2433637 h 6858000"/>
              <a:gd name="connsiteX54" fmla="*/ 4282794 w 4417162"/>
              <a:gd name="connsiteY54" fmla="*/ 2471737 h 6858000"/>
              <a:gd name="connsiteX55" fmla="*/ 4264318 w 4417162"/>
              <a:gd name="connsiteY55" fmla="*/ 2513012 h 6858000"/>
              <a:gd name="connsiteX56" fmla="*/ 4249203 w 4417162"/>
              <a:gd name="connsiteY56" fmla="*/ 2560637 h 6858000"/>
              <a:gd name="connsiteX57" fmla="*/ 4239125 w 4417162"/>
              <a:gd name="connsiteY57" fmla="*/ 2613025 h 6858000"/>
              <a:gd name="connsiteX58" fmla="*/ 4229047 w 4417162"/>
              <a:gd name="connsiteY58" fmla="*/ 2671762 h 6858000"/>
              <a:gd name="connsiteX59" fmla="*/ 4227367 w 4417162"/>
              <a:gd name="connsiteY59" fmla="*/ 2741612 h 6858000"/>
              <a:gd name="connsiteX60" fmla="*/ 4229047 w 4417162"/>
              <a:gd name="connsiteY60" fmla="*/ 2809875 h 6858000"/>
              <a:gd name="connsiteX61" fmla="*/ 4239125 w 4417162"/>
              <a:gd name="connsiteY61" fmla="*/ 2868612 h 6858000"/>
              <a:gd name="connsiteX62" fmla="*/ 4249203 w 4417162"/>
              <a:gd name="connsiteY62" fmla="*/ 2922587 h 6858000"/>
              <a:gd name="connsiteX63" fmla="*/ 4264318 w 4417162"/>
              <a:gd name="connsiteY63" fmla="*/ 2967037 h 6858000"/>
              <a:gd name="connsiteX64" fmla="*/ 4282794 w 4417162"/>
              <a:gd name="connsiteY64" fmla="*/ 3009900 h 6858000"/>
              <a:gd name="connsiteX65" fmla="*/ 4301270 w 4417162"/>
              <a:gd name="connsiteY65" fmla="*/ 3046412 h 6858000"/>
              <a:gd name="connsiteX66" fmla="*/ 4321425 w 4417162"/>
              <a:gd name="connsiteY66" fmla="*/ 3084512 h 6858000"/>
              <a:gd name="connsiteX67" fmla="*/ 4341580 w 4417162"/>
              <a:gd name="connsiteY67" fmla="*/ 3121025 h 6858000"/>
              <a:gd name="connsiteX68" fmla="*/ 4361735 w 4417162"/>
              <a:gd name="connsiteY68" fmla="*/ 3160712 h 6858000"/>
              <a:gd name="connsiteX69" fmla="*/ 4378531 w 4417162"/>
              <a:gd name="connsiteY69" fmla="*/ 3201987 h 6858000"/>
              <a:gd name="connsiteX70" fmla="*/ 4393648 w 4417162"/>
              <a:gd name="connsiteY70" fmla="*/ 3248025 h 6858000"/>
              <a:gd name="connsiteX71" fmla="*/ 4405405 w 4417162"/>
              <a:gd name="connsiteY71" fmla="*/ 3300412 h 6858000"/>
              <a:gd name="connsiteX72" fmla="*/ 4413803 w 4417162"/>
              <a:gd name="connsiteY72" fmla="*/ 3360737 h 6858000"/>
              <a:gd name="connsiteX73" fmla="*/ 4417162 w 4417162"/>
              <a:gd name="connsiteY73" fmla="*/ 3427412 h 6858000"/>
              <a:gd name="connsiteX74" fmla="*/ 4413803 w 4417162"/>
              <a:gd name="connsiteY74" fmla="*/ 3497262 h 6858000"/>
              <a:gd name="connsiteX75" fmla="*/ 4405405 w 4417162"/>
              <a:gd name="connsiteY75" fmla="*/ 3557587 h 6858000"/>
              <a:gd name="connsiteX76" fmla="*/ 4393648 w 4417162"/>
              <a:gd name="connsiteY76" fmla="*/ 3609975 h 6858000"/>
              <a:gd name="connsiteX77" fmla="*/ 4378531 w 4417162"/>
              <a:gd name="connsiteY77" fmla="*/ 3656012 h 6858000"/>
              <a:gd name="connsiteX78" fmla="*/ 4361735 w 4417162"/>
              <a:gd name="connsiteY78" fmla="*/ 3697287 h 6858000"/>
              <a:gd name="connsiteX79" fmla="*/ 4341580 w 4417162"/>
              <a:gd name="connsiteY79" fmla="*/ 3736975 h 6858000"/>
              <a:gd name="connsiteX80" fmla="*/ 4301270 w 4417162"/>
              <a:gd name="connsiteY80" fmla="*/ 3811587 h 6858000"/>
              <a:gd name="connsiteX81" fmla="*/ 4282794 w 4417162"/>
              <a:gd name="connsiteY81" fmla="*/ 3848100 h 6858000"/>
              <a:gd name="connsiteX82" fmla="*/ 4264318 w 4417162"/>
              <a:gd name="connsiteY82" fmla="*/ 3890962 h 6858000"/>
              <a:gd name="connsiteX83" fmla="*/ 4249203 w 4417162"/>
              <a:gd name="connsiteY83" fmla="*/ 3935412 h 6858000"/>
              <a:gd name="connsiteX84" fmla="*/ 4239125 w 4417162"/>
              <a:gd name="connsiteY84" fmla="*/ 3987800 h 6858000"/>
              <a:gd name="connsiteX85" fmla="*/ 4229047 w 4417162"/>
              <a:gd name="connsiteY85" fmla="*/ 4048125 h 6858000"/>
              <a:gd name="connsiteX86" fmla="*/ 4227367 w 4417162"/>
              <a:gd name="connsiteY86" fmla="*/ 4116387 h 6858000"/>
              <a:gd name="connsiteX87" fmla="*/ 4229047 w 4417162"/>
              <a:gd name="connsiteY87" fmla="*/ 4186237 h 6858000"/>
              <a:gd name="connsiteX88" fmla="*/ 4239125 w 4417162"/>
              <a:gd name="connsiteY88" fmla="*/ 4244975 h 6858000"/>
              <a:gd name="connsiteX89" fmla="*/ 4249203 w 4417162"/>
              <a:gd name="connsiteY89" fmla="*/ 4297362 h 6858000"/>
              <a:gd name="connsiteX90" fmla="*/ 4264318 w 4417162"/>
              <a:gd name="connsiteY90" fmla="*/ 4343400 h 6858000"/>
              <a:gd name="connsiteX91" fmla="*/ 4282794 w 4417162"/>
              <a:gd name="connsiteY91" fmla="*/ 4386262 h 6858000"/>
              <a:gd name="connsiteX92" fmla="*/ 4301270 w 4417162"/>
              <a:gd name="connsiteY92" fmla="*/ 4424362 h 6858000"/>
              <a:gd name="connsiteX93" fmla="*/ 4341580 w 4417162"/>
              <a:gd name="connsiteY93" fmla="*/ 4498975 h 6858000"/>
              <a:gd name="connsiteX94" fmla="*/ 4361735 w 4417162"/>
              <a:gd name="connsiteY94" fmla="*/ 4537075 h 6858000"/>
              <a:gd name="connsiteX95" fmla="*/ 4378531 w 4417162"/>
              <a:gd name="connsiteY95" fmla="*/ 4579937 h 6858000"/>
              <a:gd name="connsiteX96" fmla="*/ 4393648 w 4417162"/>
              <a:gd name="connsiteY96" fmla="*/ 4625975 h 6858000"/>
              <a:gd name="connsiteX97" fmla="*/ 4405405 w 4417162"/>
              <a:gd name="connsiteY97" fmla="*/ 4678362 h 6858000"/>
              <a:gd name="connsiteX98" fmla="*/ 4413803 w 4417162"/>
              <a:gd name="connsiteY98" fmla="*/ 4738687 h 6858000"/>
              <a:gd name="connsiteX99" fmla="*/ 4417162 w 4417162"/>
              <a:gd name="connsiteY99" fmla="*/ 4806950 h 6858000"/>
              <a:gd name="connsiteX100" fmla="*/ 4413803 w 4417162"/>
              <a:gd name="connsiteY100" fmla="*/ 4875212 h 6858000"/>
              <a:gd name="connsiteX101" fmla="*/ 4405405 w 4417162"/>
              <a:gd name="connsiteY101" fmla="*/ 4935537 h 6858000"/>
              <a:gd name="connsiteX102" fmla="*/ 4393648 w 4417162"/>
              <a:gd name="connsiteY102" fmla="*/ 4987925 h 6858000"/>
              <a:gd name="connsiteX103" fmla="*/ 4378531 w 4417162"/>
              <a:gd name="connsiteY103" fmla="*/ 5033962 h 6858000"/>
              <a:gd name="connsiteX104" fmla="*/ 4361735 w 4417162"/>
              <a:gd name="connsiteY104" fmla="*/ 5075237 h 6858000"/>
              <a:gd name="connsiteX105" fmla="*/ 4341580 w 4417162"/>
              <a:gd name="connsiteY105" fmla="*/ 5114925 h 6858000"/>
              <a:gd name="connsiteX106" fmla="*/ 4321425 w 4417162"/>
              <a:gd name="connsiteY106" fmla="*/ 5149850 h 6858000"/>
              <a:gd name="connsiteX107" fmla="*/ 4301270 w 4417162"/>
              <a:gd name="connsiteY107" fmla="*/ 5186362 h 6858000"/>
              <a:gd name="connsiteX108" fmla="*/ 4282794 w 4417162"/>
              <a:gd name="connsiteY108" fmla="*/ 5226050 h 6858000"/>
              <a:gd name="connsiteX109" fmla="*/ 4264318 w 4417162"/>
              <a:gd name="connsiteY109" fmla="*/ 5268912 h 6858000"/>
              <a:gd name="connsiteX110" fmla="*/ 4249203 w 4417162"/>
              <a:gd name="connsiteY110" fmla="*/ 5313362 h 6858000"/>
              <a:gd name="connsiteX111" fmla="*/ 4239125 w 4417162"/>
              <a:gd name="connsiteY111" fmla="*/ 5365750 h 6858000"/>
              <a:gd name="connsiteX112" fmla="*/ 4229047 w 4417162"/>
              <a:gd name="connsiteY112" fmla="*/ 5426075 h 6858000"/>
              <a:gd name="connsiteX113" fmla="*/ 4227367 w 4417162"/>
              <a:gd name="connsiteY113" fmla="*/ 5494337 h 6858000"/>
              <a:gd name="connsiteX114" fmla="*/ 4229047 w 4417162"/>
              <a:gd name="connsiteY114" fmla="*/ 5562600 h 6858000"/>
              <a:gd name="connsiteX115" fmla="*/ 4239125 w 4417162"/>
              <a:gd name="connsiteY115" fmla="*/ 5622925 h 6858000"/>
              <a:gd name="connsiteX116" fmla="*/ 4249203 w 4417162"/>
              <a:gd name="connsiteY116" fmla="*/ 5675312 h 6858000"/>
              <a:gd name="connsiteX117" fmla="*/ 4264318 w 4417162"/>
              <a:gd name="connsiteY117" fmla="*/ 5721350 h 6858000"/>
              <a:gd name="connsiteX118" fmla="*/ 4282794 w 4417162"/>
              <a:gd name="connsiteY118" fmla="*/ 5762625 h 6858000"/>
              <a:gd name="connsiteX119" fmla="*/ 4301270 w 4417162"/>
              <a:gd name="connsiteY119" fmla="*/ 5802312 h 6858000"/>
              <a:gd name="connsiteX120" fmla="*/ 4321425 w 4417162"/>
              <a:gd name="connsiteY120" fmla="*/ 5840412 h 6858000"/>
              <a:gd name="connsiteX121" fmla="*/ 4341580 w 4417162"/>
              <a:gd name="connsiteY121" fmla="*/ 5876925 h 6858000"/>
              <a:gd name="connsiteX122" fmla="*/ 4361735 w 4417162"/>
              <a:gd name="connsiteY122" fmla="*/ 5915025 h 6858000"/>
              <a:gd name="connsiteX123" fmla="*/ 4378531 w 4417162"/>
              <a:gd name="connsiteY123" fmla="*/ 5956300 h 6858000"/>
              <a:gd name="connsiteX124" fmla="*/ 4393648 w 4417162"/>
              <a:gd name="connsiteY124" fmla="*/ 6003925 h 6858000"/>
              <a:gd name="connsiteX125" fmla="*/ 4405405 w 4417162"/>
              <a:gd name="connsiteY125" fmla="*/ 6056312 h 6858000"/>
              <a:gd name="connsiteX126" fmla="*/ 4413803 w 4417162"/>
              <a:gd name="connsiteY126" fmla="*/ 6113462 h 6858000"/>
              <a:gd name="connsiteX127" fmla="*/ 4417162 w 4417162"/>
              <a:gd name="connsiteY127" fmla="*/ 6183312 h 6858000"/>
              <a:gd name="connsiteX128" fmla="*/ 4413803 w 4417162"/>
              <a:gd name="connsiteY128" fmla="*/ 6251575 h 6858000"/>
              <a:gd name="connsiteX129" fmla="*/ 4405405 w 4417162"/>
              <a:gd name="connsiteY129" fmla="*/ 6311900 h 6858000"/>
              <a:gd name="connsiteX130" fmla="*/ 4393648 w 4417162"/>
              <a:gd name="connsiteY130" fmla="*/ 6361112 h 6858000"/>
              <a:gd name="connsiteX131" fmla="*/ 4378531 w 4417162"/>
              <a:gd name="connsiteY131" fmla="*/ 6407150 h 6858000"/>
              <a:gd name="connsiteX132" fmla="*/ 4361735 w 4417162"/>
              <a:gd name="connsiteY132" fmla="*/ 6448425 h 6858000"/>
              <a:gd name="connsiteX133" fmla="*/ 4343260 w 4417162"/>
              <a:gd name="connsiteY133" fmla="*/ 6488112 h 6858000"/>
              <a:gd name="connsiteX134" fmla="*/ 4324784 w 4417162"/>
              <a:gd name="connsiteY134" fmla="*/ 6523037 h 6858000"/>
              <a:gd name="connsiteX135" fmla="*/ 4304629 w 4417162"/>
              <a:gd name="connsiteY135" fmla="*/ 6561137 h 6858000"/>
              <a:gd name="connsiteX136" fmla="*/ 4284474 w 4417162"/>
              <a:gd name="connsiteY136" fmla="*/ 6597650 h 6858000"/>
              <a:gd name="connsiteX137" fmla="*/ 4267678 w 4417162"/>
              <a:gd name="connsiteY137" fmla="*/ 6640512 h 6858000"/>
              <a:gd name="connsiteX138" fmla="*/ 4250882 w 4417162"/>
              <a:gd name="connsiteY138" fmla="*/ 6683375 h 6858000"/>
              <a:gd name="connsiteX139" fmla="*/ 4240804 w 4417162"/>
              <a:gd name="connsiteY139" fmla="*/ 6735762 h 6858000"/>
              <a:gd name="connsiteX140" fmla="*/ 4232407 w 4417162"/>
              <a:gd name="connsiteY140" fmla="*/ 6791325 h 6858000"/>
              <a:gd name="connsiteX141" fmla="*/ 4227367 w 4417162"/>
              <a:gd name="connsiteY141" fmla="*/ 6858000 h 6858000"/>
              <a:gd name="connsiteX142" fmla="*/ 2310062 w 4417162"/>
              <a:gd name="connsiteY142" fmla="*/ 6858000 h 6858000"/>
              <a:gd name="connsiteX143" fmla="*/ 144378 w 4417162"/>
              <a:gd name="connsiteY143" fmla="*/ 6858000 h 6858000"/>
              <a:gd name="connsiteX144" fmla="*/ 0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0" y="0"/>
                </a:moveTo>
                <a:lnTo>
                  <a:pt x="144378" y="0"/>
                </a:lnTo>
                <a:lnTo>
                  <a:pt x="2310062" y="0"/>
                </a:lnTo>
                <a:lnTo>
                  <a:pt x="4227367" y="0"/>
                </a:lnTo>
                <a:lnTo>
                  <a:pt x="4232407" y="66675"/>
                </a:lnTo>
                <a:lnTo>
                  <a:pt x="4240804" y="122237"/>
                </a:lnTo>
                <a:lnTo>
                  <a:pt x="4250882" y="174625"/>
                </a:lnTo>
                <a:lnTo>
                  <a:pt x="4267678" y="217487"/>
                </a:lnTo>
                <a:lnTo>
                  <a:pt x="4284474" y="260350"/>
                </a:lnTo>
                <a:lnTo>
                  <a:pt x="4304629" y="296862"/>
                </a:lnTo>
                <a:lnTo>
                  <a:pt x="4324784" y="334962"/>
                </a:lnTo>
                <a:lnTo>
                  <a:pt x="4343260" y="369887"/>
                </a:lnTo>
                <a:lnTo>
                  <a:pt x="4361735" y="409575"/>
                </a:lnTo>
                <a:lnTo>
                  <a:pt x="4378531" y="450850"/>
                </a:lnTo>
                <a:lnTo>
                  <a:pt x="4393648" y="496887"/>
                </a:lnTo>
                <a:lnTo>
                  <a:pt x="4405405" y="546100"/>
                </a:lnTo>
                <a:lnTo>
                  <a:pt x="4413803" y="606425"/>
                </a:lnTo>
                <a:lnTo>
                  <a:pt x="4417162" y="673100"/>
                </a:lnTo>
                <a:lnTo>
                  <a:pt x="4413803" y="744537"/>
                </a:lnTo>
                <a:lnTo>
                  <a:pt x="4405405" y="801687"/>
                </a:lnTo>
                <a:lnTo>
                  <a:pt x="4393648" y="854075"/>
                </a:lnTo>
                <a:lnTo>
                  <a:pt x="4378531" y="901700"/>
                </a:lnTo>
                <a:lnTo>
                  <a:pt x="4361735" y="942975"/>
                </a:lnTo>
                <a:lnTo>
                  <a:pt x="4341580" y="981075"/>
                </a:lnTo>
                <a:lnTo>
                  <a:pt x="4321425" y="1017587"/>
                </a:lnTo>
                <a:lnTo>
                  <a:pt x="4301270" y="1055687"/>
                </a:lnTo>
                <a:lnTo>
                  <a:pt x="4282794" y="1095375"/>
                </a:lnTo>
                <a:lnTo>
                  <a:pt x="4264318" y="1136650"/>
                </a:lnTo>
                <a:lnTo>
                  <a:pt x="4249203" y="1182687"/>
                </a:lnTo>
                <a:lnTo>
                  <a:pt x="4239125" y="1235075"/>
                </a:lnTo>
                <a:lnTo>
                  <a:pt x="4229047" y="1295400"/>
                </a:lnTo>
                <a:lnTo>
                  <a:pt x="4227367" y="1363662"/>
                </a:lnTo>
                <a:lnTo>
                  <a:pt x="4229047" y="1431925"/>
                </a:lnTo>
                <a:lnTo>
                  <a:pt x="4239125" y="1492250"/>
                </a:lnTo>
                <a:lnTo>
                  <a:pt x="4249203" y="1544637"/>
                </a:lnTo>
                <a:lnTo>
                  <a:pt x="4264318" y="1589087"/>
                </a:lnTo>
                <a:lnTo>
                  <a:pt x="4282794" y="1631950"/>
                </a:lnTo>
                <a:lnTo>
                  <a:pt x="4301270" y="1671637"/>
                </a:lnTo>
                <a:lnTo>
                  <a:pt x="4321425" y="1708150"/>
                </a:lnTo>
                <a:lnTo>
                  <a:pt x="4341580" y="1743075"/>
                </a:lnTo>
                <a:lnTo>
                  <a:pt x="4361735" y="1782762"/>
                </a:lnTo>
                <a:lnTo>
                  <a:pt x="4378531" y="1824037"/>
                </a:lnTo>
                <a:lnTo>
                  <a:pt x="4393648" y="1870075"/>
                </a:lnTo>
                <a:lnTo>
                  <a:pt x="4405405" y="1922462"/>
                </a:lnTo>
                <a:lnTo>
                  <a:pt x="4413803" y="1982787"/>
                </a:lnTo>
                <a:lnTo>
                  <a:pt x="4417162" y="2051050"/>
                </a:lnTo>
                <a:lnTo>
                  <a:pt x="4413803" y="2119312"/>
                </a:lnTo>
                <a:lnTo>
                  <a:pt x="4405405" y="2179637"/>
                </a:lnTo>
                <a:lnTo>
                  <a:pt x="4393648" y="2232025"/>
                </a:lnTo>
                <a:lnTo>
                  <a:pt x="4378531" y="2278062"/>
                </a:lnTo>
                <a:lnTo>
                  <a:pt x="4361735" y="2319337"/>
                </a:lnTo>
                <a:lnTo>
                  <a:pt x="4341580" y="2359025"/>
                </a:lnTo>
                <a:lnTo>
                  <a:pt x="4321425" y="2395537"/>
                </a:lnTo>
                <a:lnTo>
                  <a:pt x="4301270" y="2433637"/>
                </a:lnTo>
                <a:lnTo>
                  <a:pt x="4282794" y="2471737"/>
                </a:lnTo>
                <a:lnTo>
                  <a:pt x="4264318" y="2513012"/>
                </a:lnTo>
                <a:lnTo>
                  <a:pt x="4249203" y="2560637"/>
                </a:lnTo>
                <a:lnTo>
                  <a:pt x="4239125" y="2613025"/>
                </a:lnTo>
                <a:lnTo>
                  <a:pt x="4229047" y="2671762"/>
                </a:lnTo>
                <a:lnTo>
                  <a:pt x="4227367" y="2741612"/>
                </a:lnTo>
                <a:lnTo>
                  <a:pt x="4229047" y="2809875"/>
                </a:lnTo>
                <a:lnTo>
                  <a:pt x="4239125" y="2868612"/>
                </a:lnTo>
                <a:lnTo>
                  <a:pt x="4249203" y="2922587"/>
                </a:lnTo>
                <a:lnTo>
                  <a:pt x="4264318" y="2967037"/>
                </a:lnTo>
                <a:lnTo>
                  <a:pt x="4282794" y="3009900"/>
                </a:lnTo>
                <a:lnTo>
                  <a:pt x="4301270" y="3046412"/>
                </a:lnTo>
                <a:lnTo>
                  <a:pt x="4321425" y="3084512"/>
                </a:lnTo>
                <a:lnTo>
                  <a:pt x="4341580" y="3121025"/>
                </a:lnTo>
                <a:lnTo>
                  <a:pt x="4361735" y="3160712"/>
                </a:lnTo>
                <a:lnTo>
                  <a:pt x="4378531" y="3201987"/>
                </a:lnTo>
                <a:lnTo>
                  <a:pt x="4393648" y="3248025"/>
                </a:lnTo>
                <a:lnTo>
                  <a:pt x="4405405" y="3300412"/>
                </a:lnTo>
                <a:lnTo>
                  <a:pt x="4413803" y="3360737"/>
                </a:lnTo>
                <a:lnTo>
                  <a:pt x="4417162" y="3427412"/>
                </a:lnTo>
                <a:lnTo>
                  <a:pt x="4413803" y="3497262"/>
                </a:lnTo>
                <a:lnTo>
                  <a:pt x="4405405" y="3557587"/>
                </a:lnTo>
                <a:lnTo>
                  <a:pt x="4393648" y="3609975"/>
                </a:lnTo>
                <a:lnTo>
                  <a:pt x="4378531" y="3656012"/>
                </a:lnTo>
                <a:lnTo>
                  <a:pt x="4361735" y="3697287"/>
                </a:lnTo>
                <a:lnTo>
                  <a:pt x="4341580" y="3736975"/>
                </a:lnTo>
                <a:lnTo>
                  <a:pt x="4301270" y="3811587"/>
                </a:lnTo>
                <a:lnTo>
                  <a:pt x="4282794" y="3848100"/>
                </a:lnTo>
                <a:lnTo>
                  <a:pt x="4264318" y="3890962"/>
                </a:lnTo>
                <a:lnTo>
                  <a:pt x="4249203" y="3935412"/>
                </a:lnTo>
                <a:lnTo>
                  <a:pt x="4239125" y="3987800"/>
                </a:lnTo>
                <a:lnTo>
                  <a:pt x="4229047" y="4048125"/>
                </a:lnTo>
                <a:lnTo>
                  <a:pt x="4227367" y="4116387"/>
                </a:lnTo>
                <a:lnTo>
                  <a:pt x="4229047" y="4186237"/>
                </a:lnTo>
                <a:lnTo>
                  <a:pt x="4239125" y="4244975"/>
                </a:lnTo>
                <a:lnTo>
                  <a:pt x="4249203" y="4297362"/>
                </a:lnTo>
                <a:lnTo>
                  <a:pt x="4264318" y="4343400"/>
                </a:lnTo>
                <a:lnTo>
                  <a:pt x="4282794" y="4386262"/>
                </a:lnTo>
                <a:lnTo>
                  <a:pt x="4301270" y="4424362"/>
                </a:lnTo>
                <a:lnTo>
                  <a:pt x="4341580" y="4498975"/>
                </a:lnTo>
                <a:lnTo>
                  <a:pt x="4361735" y="4537075"/>
                </a:lnTo>
                <a:lnTo>
                  <a:pt x="4378531" y="4579937"/>
                </a:lnTo>
                <a:lnTo>
                  <a:pt x="4393648" y="4625975"/>
                </a:lnTo>
                <a:lnTo>
                  <a:pt x="4405405" y="4678362"/>
                </a:lnTo>
                <a:lnTo>
                  <a:pt x="4413803" y="4738687"/>
                </a:lnTo>
                <a:lnTo>
                  <a:pt x="4417162" y="4806950"/>
                </a:lnTo>
                <a:lnTo>
                  <a:pt x="4413803" y="4875212"/>
                </a:lnTo>
                <a:lnTo>
                  <a:pt x="4405405" y="4935537"/>
                </a:lnTo>
                <a:lnTo>
                  <a:pt x="4393648" y="4987925"/>
                </a:lnTo>
                <a:lnTo>
                  <a:pt x="4378531" y="5033962"/>
                </a:lnTo>
                <a:lnTo>
                  <a:pt x="4361735" y="5075237"/>
                </a:lnTo>
                <a:lnTo>
                  <a:pt x="4341580" y="5114925"/>
                </a:lnTo>
                <a:lnTo>
                  <a:pt x="4321425" y="5149850"/>
                </a:lnTo>
                <a:lnTo>
                  <a:pt x="4301270" y="5186362"/>
                </a:lnTo>
                <a:lnTo>
                  <a:pt x="4282794" y="5226050"/>
                </a:lnTo>
                <a:lnTo>
                  <a:pt x="4264318" y="5268912"/>
                </a:lnTo>
                <a:lnTo>
                  <a:pt x="4249203" y="5313362"/>
                </a:lnTo>
                <a:lnTo>
                  <a:pt x="4239125" y="5365750"/>
                </a:lnTo>
                <a:lnTo>
                  <a:pt x="4229047" y="5426075"/>
                </a:lnTo>
                <a:lnTo>
                  <a:pt x="4227367" y="5494337"/>
                </a:lnTo>
                <a:lnTo>
                  <a:pt x="4229047" y="5562600"/>
                </a:lnTo>
                <a:lnTo>
                  <a:pt x="4239125" y="5622925"/>
                </a:lnTo>
                <a:lnTo>
                  <a:pt x="4249203" y="5675312"/>
                </a:lnTo>
                <a:lnTo>
                  <a:pt x="4264318" y="5721350"/>
                </a:lnTo>
                <a:lnTo>
                  <a:pt x="4282794" y="5762625"/>
                </a:lnTo>
                <a:lnTo>
                  <a:pt x="4301270" y="5802312"/>
                </a:lnTo>
                <a:lnTo>
                  <a:pt x="4321425" y="5840412"/>
                </a:lnTo>
                <a:lnTo>
                  <a:pt x="4341580" y="5876925"/>
                </a:lnTo>
                <a:lnTo>
                  <a:pt x="4361735" y="5915025"/>
                </a:lnTo>
                <a:lnTo>
                  <a:pt x="4378531" y="5956300"/>
                </a:lnTo>
                <a:lnTo>
                  <a:pt x="4393648" y="6003925"/>
                </a:lnTo>
                <a:lnTo>
                  <a:pt x="4405405" y="6056312"/>
                </a:lnTo>
                <a:lnTo>
                  <a:pt x="4413803" y="6113462"/>
                </a:lnTo>
                <a:lnTo>
                  <a:pt x="4417162" y="6183312"/>
                </a:lnTo>
                <a:lnTo>
                  <a:pt x="4413803" y="6251575"/>
                </a:lnTo>
                <a:lnTo>
                  <a:pt x="4405405" y="6311900"/>
                </a:lnTo>
                <a:lnTo>
                  <a:pt x="4393648" y="6361112"/>
                </a:lnTo>
                <a:lnTo>
                  <a:pt x="4378531" y="6407150"/>
                </a:lnTo>
                <a:lnTo>
                  <a:pt x="4361735" y="6448425"/>
                </a:lnTo>
                <a:lnTo>
                  <a:pt x="4343260" y="6488112"/>
                </a:lnTo>
                <a:lnTo>
                  <a:pt x="4324784" y="6523037"/>
                </a:lnTo>
                <a:lnTo>
                  <a:pt x="4304629" y="6561137"/>
                </a:lnTo>
                <a:lnTo>
                  <a:pt x="4284474" y="6597650"/>
                </a:lnTo>
                <a:lnTo>
                  <a:pt x="4267678" y="6640512"/>
                </a:lnTo>
                <a:lnTo>
                  <a:pt x="4250882" y="6683375"/>
                </a:lnTo>
                <a:lnTo>
                  <a:pt x="4240804" y="6735762"/>
                </a:lnTo>
                <a:lnTo>
                  <a:pt x="4232407" y="6791325"/>
                </a:lnTo>
                <a:lnTo>
                  <a:pt x="4227367" y="6858000"/>
                </a:lnTo>
                <a:lnTo>
                  <a:pt x="2310062" y="6858000"/>
                </a:lnTo>
                <a:lnTo>
                  <a:pt x="14437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A7A4B465-FBCC-4CD4-89A1-82992A7B4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272784" cy="6858000"/>
          </a:xfrm>
          <a:custGeom>
            <a:avLst/>
            <a:gdLst>
              <a:gd name="connsiteX0" fmla="*/ 0 w 4272784"/>
              <a:gd name="connsiteY0" fmla="*/ 0 h 6858000"/>
              <a:gd name="connsiteX1" fmla="*/ 4082989 w 4272784"/>
              <a:gd name="connsiteY1" fmla="*/ 0 h 6858000"/>
              <a:gd name="connsiteX2" fmla="*/ 4088029 w 4272784"/>
              <a:gd name="connsiteY2" fmla="*/ 66675 h 6858000"/>
              <a:gd name="connsiteX3" fmla="*/ 4096426 w 4272784"/>
              <a:gd name="connsiteY3" fmla="*/ 122237 h 6858000"/>
              <a:gd name="connsiteX4" fmla="*/ 4106504 w 4272784"/>
              <a:gd name="connsiteY4" fmla="*/ 174625 h 6858000"/>
              <a:gd name="connsiteX5" fmla="*/ 4123300 w 4272784"/>
              <a:gd name="connsiteY5" fmla="*/ 217487 h 6858000"/>
              <a:gd name="connsiteX6" fmla="*/ 4140096 w 4272784"/>
              <a:gd name="connsiteY6" fmla="*/ 260350 h 6858000"/>
              <a:gd name="connsiteX7" fmla="*/ 4160251 w 4272784"/>
              <a:gd name="connsiteY7" fmla="*/ 296862 h 6858000"/>
              <a:gd name="connsiteX8" fmla="*/ 4180406 w 4272784"/>
              <a:gd name="connsiteY8" fmla="*/ 334962 h 6858000"/>
              <a:gd name="connsiteX9" fmla="*/ 4198882 w 4272784"/>
              <a:gd name="connsiteY9" fmla="*/ 369887 h 6858000"/>
              <a:gd name="connsiteX10" fmla="*/ 4217357 w 4272784"/>
              <a:gd name="connsiteY10" fmla="*/ 409575 h 6858000"/>
              <a:gd name="connsiteX11" fmla="*/ 4234153 w 4272784"/>
              <a:gd name="connsiteY11" fmla="*/ 450850 h 6858000"/>
              <a:gd name="connsiteX12" fmla="*/ 4249270 w 4272784"/>
              <a:gd name="connsiteY12" fmla="*/ 496887 h 6858000"/>
              <a:gd name="connsiteX13" fmla="*/ 4261027 w 4272784"/>
              <a:gd name="connsiteY13" fmla="*/ 546100 h 6858000"/>
              <a:gd name="connsiteX14" fmla="*/ 4269425 w 4272784"/>
              <a:gd name="connsiteY14" fmla="*/ 606425 h 6858000"/>
              <a:gd name="connsiteX15" fmla="*/ 4272784 w 4272784"/>
              <a:gd name="connsiteY15" fmla="*/ 673100 h 6858000"/>
              <a:gd name="connsiteX16" fmla="*/ 4269425 w 4272784"/>
              <a:gd name="connsiteY16" fmla="*/ 744537 h 6858000"/>
              <a:gd name="connsiteX17" fmla="*/ 4261027 w 4272784"/>
              <a:gd name="connsiteY17" fmla="*/ 801687 h 6858000"/>
              <a:gd name="connsiteX18" fmla="*/ 4249270 w 4272784"/>
              <a:gd name="connsiteY18" fmla="*/ 854075 h 6858000"/>
              <a:gd name="connsiteX19" fmla="*/ 4234153 w 4272784"/>
              <a:gd name="connsiteY19" fmla="*/ 901700 h 6858000"/>
              <a:gd name="connsiteX20" fmla="*/ 4217357 w 4272784"/>
              <a:gd name="connsiteY20" fmla="*/ 942975 h 6858000"/>
              <a:gd name="connsiteX21" fmla="*/ 4197202 w 4272784"/>
              <a:gd name="connsiteY21" fmla="*/ 981075 h 6858000"/>
              <a:gd name="connsiteX22" fmla="*/ 4177047 w 4272784"/>
              <a:gd name="connsiteY22" fmla="*/ 1017587 h 6858000"/>
              <a:gd name="connsiteX23" fmla="*/ 4156892 w 4272784"/>
              <a:gd name="connsiteY23" fmla="*/ 1055687 h 6858000"/>
              <a:gd name="connsiteX24" fmla="*/ 4138416 w 4272784"/>
              <a:gd name="connsiteY24" fmla="*/ 1095375 h 6858000"/>
              <a:gd name="connsiteX25" fmla="*/ 4119940 w 4272784"/>
              <a:gd name="connsiteY25" fmla="*/ 1136650 h 6858000"/>
              <a:gd name="connsiteX26" fmla="*/ 4104825 w 4272784"/>
              <a:gd name="connsiteY26" fmla="*/ 1182687 h 6858000"/>
              <a:gd name="connsiteX27" fmla="*/ 4094747 w 4272784"/>
              <a:gd name="connsiteY27" fmla="*/ 1235075 h 6858000"/>
              <a:gd name="connsiteX28" fmla="*/ 4084669 w 4272784"/>
              <a:gd name="connsiteY28" fmla="*/ 1295400 h 6858000"/>
              <a:gd name="connsiteX29" fmla="*/ 4082989 w 4272784"/>
              <a:gd name="connsiteY29" fmla="*/ 1363662 h 6858000"/>
              <a:gd name="connsiteX30" fmla="*/ 4084669 w 4272784"/>
              <a:gd name="connsiteY30" fmla="*/ 1431925 h 6858000"/>
              <a:gd name="connsiteX31" fmla="*/ 4094747 w 4272784"/>
              <a:gd name="connsiteY31" fmla="*/ 1492250 h 6858000"/>
              <a:gd name="connsiteX32" fmla="*/ 4104825 w 4272784"/>
              <a:gd name="connsiteY32" fmla="*/ 1544637 h 6858000"/>
              <a:gd name="connsiteX33" fmla="*/ 4119940 w 4272784"/>
              <a:gd name="connsiteY33" fmla="*/ 1589087 h 6858000"/>
              <a:gd name="connsiteX34" fmla="*/ 4138416 w 4272784"/>
              <a:gd name="connsiteY34" fmla="*/ 1631950 h 6858000"/>
              <a:gd name="connsiteX35" fmla="*/ 4156892 w 4272784"/>
              <a:gd name="connsiteY35" fmla="*/ 1671637 h 6858000"/>
              <a:gd name="connsiteX36" fmla="*/ 4177047 w 4272784"/>
              <a:gd name="connsiteY36" fmla="*/ 1708150 h 6858000"/>
              <a:gd name="connsiteX37" fmla="*/ 4197202 w 4272784"/>
              <a:gd name="connsiteY37" fmla="*/ 1743075 h 6858000"/>
              <a:gd name="connsiteX38" fmla="*/ 4217357 w 4272784"/>
              <a:gd name="connsiteY38" fmla="*/ 1782762 h 6858000"/>
              <a:gd name="connsiteX39" fmla="*/ 4234153 w 4272784"/>
              <a:gd name="connsiteY39" fmla="*/ 1824037 h 6858000"/>
              <a:gd name="connsiteX40" fmla="*/ 4249270 w 4272784"/>
              <a:gd name="connsiteY40" fmla="*/ 1870075 h 6858000"/>
              <a:gd name="connsiteX41" fmla="*/ 4261027 w 4272784"/>
              <a:gd name="connsiteY41" fmla="*/ 1922462 h 6858000"/>
              <a:gd name="connsiteX42" fmla="*/ 4269425 w 4272784"/>
              <a:gd name="connsiteY42" fmla="*/ 1982787 h 6858000"/>
              <a:gd name="connsiteX43" fmla="*/ 4272784 w 4272784"/>
              <a:gd name="connsiteY43" fmla="*/ 2051050 h 6858000"/>
              <a:gd name="connsiteX44" fmla="*/ 4269425 w 4272784"/>
              <a:gd name="connsiteY44" fmla="*/ 2119312 h 6858000"/>
              <a:gd name="connsiteX45" fmla="*/ 4261027 w 4272784"/>
              <a:gd name="connsiteY45" fmla="*/ 2179637 h 6858000"/>
              <a:gd name="connsiteX46" fmla="*/ 4249270 w 4272784"/>
              <a:gd name="connsiteY46" fmla="*/ 2232025 h 6858000"/>
              <a:gd name="connsiteX47" fmla="*/ 4234153 w 4272784"/>
              <a:gd name="connsiteY47" fmla="*/ 2278062 h 6858000"/>
              <a:gd name="connsiteX48" fmla="*/ 4217357 w 4272784"/>
              <a:gd name="connsiteY48" fmla="*/ 2319337 h 6858000"/>
              <a:gd name="connsiteX49" fmla="*/ 4197202 w 4272784"/>
              <a:gd name="connsiteY49" fmla="*/ 2359025 h 6858000"/>
              <a:gd name="connsiteX50" fmla="*/ 4177047 w 4272784"/>
              <a:gd name="connsiteY50" fmla="*/ 2395537 h 6858000"/>
              <a:gd name="connsiteX51" fmla="*/ 4156892 w 4272784"/>
              <a:gd name="connsiteY51" fmla="*/ 2433637 h 6858000"/>
              <a:gd name="connsiteX52" fmla="*/ 4138416 w 4272784"/>
              <a:gd name="connsiteY52" fmla="*/ 2471737 h 6858000"/>
              <a:gd name="connsiteX53" fmla="*/ 4119940 w 4272784"/>
              <a:gd name="connsiteY53" fmla="*/ 2513012 h 6858000"/>
              <a:gd name="connsiteX54" fmla="*/ 4104825 w 4272784"/>
              <a:gd name="connsiteY54" fmla="*/ 2560637 h 6858000"/>
              <a:gd name="connsiteX55" fmla="*/ 4094747 w 4272784"/>
              <a:gd name="connsiteY55" fmla="*/ 2613025 h 6858000"/>
              <a:gd name="connsiteX56" fmla="*/ 4084669 w 4272784"/>
              <a:gd name="connsiteY56" fmla="*/ 2671762 h 6858000"/>
              <a:gd name="connsiteX57" fmla="*/ 4082989 w 4272784"/>
              <a:gd name="connsiteY57" fmla="*/ 2741612 h 6858000"/>
              <a:gd name="connsiteX58" fmla="*/ 4084669 w 4272784"/>
              <a:gd name="connsiteY58" fmla="*/ 2809875 h 6858000"/>
              <a:gd name="connsiteX59" fmla="*/ 4094747 w 4272784"/>
              <a:gd name="connsiteY59" fmla="*/ 2868612 h 6858000"/>
              <a:gd name="connsiteX60" fmla="*/ 4104825 w 4272784"/>
              <a:gd name="connsiteY60" fmla="*/ 2922587 h 6858000"/>
              <a:gd name="connsiteX61" fmla="*/ 4119940 w 4272784"/>
              <a:gd name="connsiteY61" fmla="*/ 2967037 h 6858000"/>
              <a:gd name="connsiteX62" fmla="*/ 4138416 w 4272784"/>
              <a:gd name="connsiteY62" fmla="*/ 3009900 h 6858000"/>
              <a:gd name="connsiteX63" fmla="*/ 4156892 w 4272784"/>
              <a:gd name="connsiteY63" fmla="*/ 3046412 h 6858000"/>
              <a:gd name="connsiteX64" fmla="*/ 4177047 w 4272784"/>
              <a:gd name="connsiteY64" fmla="*/ 3084512 h 6858000"/>
              <a:gd name="connsiteX65" fmla="*/ 4197202 w 4272784"/>
              <a:gd name="connsiteY65" fmla="*/ 3121025 h 6858000"/>
              <a:gd name="connsiteX66" fmla="*/ 4217357 w 4272784"/>
              <a:gd name="connsiteY66" fmla="*/ 3160712 h 6858000"/>
              <a:gd name="connsiteX67" fmla="*/ 4234153 w 4272784"/>
              <a:gd name="connsiteY67" fmla="*/ 3201987 h 6858000"/>
              <a:gd name="connsiteX68" fmla="*/ 4249270 w 4272784"/>
              <a:gd name="connsiteY68" fmla="*/ 3248025 h 6858000"/>
              <a:gd name="connsiteX69" fmla="*/ 4261027 w 4272784"/>
              <a:gd name="connsiteY69" fmla="*/ 3300412 h 6858000"/>
              <a:gd name="connsiteX70" fmla="*/ 4269425 w 4272784"/>
              <a:gd name="connsiteY70" fmla="*/ 3360737 h 6858000"/>
              <a:gd name="connsiteX71" fmla="*/ 4272784 w 4272784"/>
              <a:gd name="connsiteY71" fmla="*/ 3427412 h 6858000"/>
              <a:gd name="connsiteX72" fmla="*/ 4269425 w 4272784"/>
              <a:gd name="connsiteY72" fmla="*/ 3497262 h 6858000"/>
              <a:gd name="connsiteX73" fmla="*/ 4261027 w 4272784"/>
              <a:gd name="connsiteY73" fmla="*/ 3557587 h 6858000"/>
              <a:gd name="connsiteX74" fmla="*/ 4249270 w 4272784"/>
              <a:gd name="connsiteY74" fmla="*/ 3609975 h 6858000"/>
              <a:gd name="connsiteX75" fmla="*/ 4234153 w 4272784"/>
              <a:gd name="connsiteY75" fmla="*/ 3656012 h 6858000"/>
              <a:gd name="connsiteX76" fmla="*/ 4217357 w 4272784"/>
              <a:gd name="connsiteY76" fmla="*/ 3697287 h 6858000"/>
              <a:gd name="connsiteX77" fmla="*/ 4197202 w 4272784"/>
              <a:gd name="connsiteY77" fmla="*/ 3736975 h 6858000"/>
              <a:gd name="connsiteX78" fmla="*/ 4156892 w 4272784"/>
              <a:gd name="connsiteY78" fmla="*/ 3811587 h 6858000"/>
              <a:gd name="connsiteX79" fmla="*/ 4138416 w 4272784"/>
              <a:gd name="connsiteY79" fmla="*/ 3848100 h 6858000"/>
              <a:gd name="connsiteX80" fmla="*/ 4119940 w 4272784"/>
              <a:gd name="connsiteY80" fmla="*/ 3890962 h 6858000"/>
              <a:gd name="connsiteX81" fmla="*/ 4104825 w 4272784"/>
              <a:gd name="connsiteY81" fmla="*/ 3935412 h 6858000"/>
              <a:gd name="connsiteX82" fmla="*/ 4094747 w 4272784"/>
              <a:gd name="connsiteY82" fmla="*/ 3987800 h 6858000"/>
              <a:gd name="connsiteX83" fmla="*/ 4084669 w 4272784"/>
              <a:gd name="connsiteY83" fmla="*/ 4048125 h 6858000"/>
              <a:gd name="connsiteX84" fmla="*/ 4082989 w 4272784"/>
              <a:gd name="connsiteY84" fmla="*/ 4116387 h 6858000"/>
              <a:gd name="connsiteX85" fmla="*/ 4084669 w 4272784"/>
              <a:gd name="connsiteY85" fmla="*/ 4186237 h 6858000"/>
              <a:gd name="connsiteX86" fmla="*/ 4094747 w 4272784"/>
              <a:gd name="connsiteY86" fmla="*/ 4244975 h 6858000"/>
              <a:gd name="connsiteX87" fmla="*/ 4104825 w 4272784"/>
              <a:gd name="connsiteY87" fmla="*/ 4297362 h 6858000"/>
              <a:gd name="connsiteX88" fmla="*/ 4119940 w 4272784"/>
              <a:gd name="connsiteY88" fmla="*/ 4343400 h 6858000"/>
              <a:gd name="connsiteX89" fmla="*/ 4138416 w 4272784"/>
              <a:gd name="connsiteY89" fmla="*/ 4386262 h 6858000"/>
              <a:gd name="connsiteX90" fmla="*/ 4156892 w 4272784"/>
              <a:gd name="connsiteY90" fmla="*/ 4424362 h 6858000"/>
              <a:gd name="connsiteX91" fmla="*/ 4197202 w 4272784"/>
              <a:gd name="connsiteY91" fmla="*/ 4498975 h 6858000"/>
              <a:gd name="connsiteX92" fmla="*/ 4217357 w 4272784"/>
              <a:gd name="connsiteY92" fmla="*/ 4537075 h 6858000"/>
              <a:gd name="connsiteX93" fmla="*/ 4234153 w 4272784"/>
              <a:gd name="connsiteY93" fmla="*/ 4579937 h 6858000"/>
              <a:gd name="connsiteX94" fmla="*/ 4249270 w 4272784"/>
              <a:gd name="connsiteY94" fmla="*/ 4625975 h 6858000"/>
              <a:gd name="connsiteX95" fmla="*/ 4261027 w 4272784"/>
              <a:gd name="connsiteY95" fmla="*/ 4678362 h 6858000"/>
              <a:gd name="connsiteX96" fmla="*/ 4269425 w 4272784"/>
              <a:gd name="connsiteY96" fmla="*/ 4738687 h 6858000"/>
              <a:gd name="connsiteX97" fmla="*/ 4272784 w 4272784"/>
              <a:gd name="connsiteY97" fmla="*/ 4806950 h 6858000"/>
              <a:gd name="connsiteX98" fmla="*/ 4269425 w 4272784"/>
              <a:gd name="connsiteY98" fmla="*/ 4875212 h 6858000"/>
              <a:gd name="connsiteX99" fmla="*/ 4261027 w 4272784"/>
              <a:gd name="connsiteY99" fmla="*/ 4935537 h 6858000"/>
              <a:gd name="connsiteX100" fmla="*/ 4249270 w 4272784"/>
              <a:gd name="connsiteY100" fmla="*/ 4987925 h 6858000"/>
              <a:gd name="connsiteX101" fmla="*/ 4234153 w 4272784"/>
              <a:gd name="connsiteY101" fmla="*/ 5033962 h 6858000"/>
              <a:gd name="connsiteX102" fmla="*/ 4217357 w 4272784"/>
              <a:gd name="connsiteY102" fmla="*/ 5075237 h 6858000"/>
              <a:gd name="connsiteX103" fmla="*/ 4197202 w 4272784"/>
              <a:gd name="connsiteY103" fmla="*/ 5114925 h 6858000"/>
              <a:gd name="connsiteX104" fmla="*/ 4177047 w 4272784"/>
              <a:gd name="connsiteY104" fmla="*/ 5149850 h 6858000"/>
              <a:gd name="connsiteX105" fmla="*/ 4156892 w 4272784"/>
              <a:gd name="connsiteY105" fmla="*/ 5186362 h 6858000"/>
              <a:gd name="connsiteX106" fmla="*/ 4138416 w 4272784"/>
              <a:gd name="connsiteY106" fmla="*/ 5226050 h 6858000"/>
              <a:gd name="connsiteX107" fmla="*/ 4119940 w 4272784"/>
              <a:gd name="connsiteY107" fmla="*/ 5268912 h 6858000"/>
              <a:gd name="connsiteX108" fmla="*/ 4104825 w 4272784"/>
              <a:gd name="connsiteY108" fmla="*/ 5313362 h 6858000"/>
              <a:gd name="connsiteX109" fmla="*/ 4094747 w 4272784"/>
              <a:gd name="connsiteY109" fmla="*/ 5365750 h 6858000"/>
              <a:gd name="connsiteX110" fmla="*/ 4084669 w 4272784"/>
              <a:gd name="connsiteY110" fmla="*/ 5426075 h 6858000"/>
              <a:gd name="connsiteX111" fmla="*/ 4082989 w 4272784"/>
              <a:gd name="connsiteY111" fmla="*/ 5494337 h 6858000"/>
              <a:gd name="connsiteX112" fmla="*/ 4084669 w 4272784"/>
              <a:gd name="connsiteY112" fmla="*/ 5562600 h 6858000"/>
              <a:gd name="connsiteX113" fmla="*/ 4094747 w 4272784"/>
              <a:gd name="connsiteY113" fmla="*/ 5622925 h 6858000"/>
              <a:gd name="connsiteX114" fmla="*/ 4104825 w 4272784"/>
              <a:gd name="connsiteY114" fmla="*/ 5675312 h 6858000"/>
              <a:gd name="connsiteX115" fmla="*/ 4119940 w 4272784"/>
              <a:gd name="connsiteY115" fmla="*/ 5721350 h 6858000"/>
              <a:gd name="connsiteX116" fmla="*/ 4138416 w 4272784"/>
              <a:gd name="connsiteY116" fmla="*/ 5762625 h 6858000"/>
              <a:gd name="connsiteX117" fmla="*/ 4156892 w 4272784"/>
              <a:gd name="connsiteY117" fmla="*/ 5802312 h 6858000"/>
              <a:gd name="connsiteX118" fmla="*/ 4177047 w 4272784"/>
              <a:gd name="connsiteY118" fmla="*/ 5840412 h 6858000"/>
              <a:gd name="connsiteX119" fmla="*/ 4197202 w 4272784"/>
              <a:gd name="connsiteY119" fmla="*/ 5876925 h 6858000"/>
              <a:gd name="connsiteX120" fmla="*/ 4217357 w 4272784"/>
              <a:gd name="connsiteY120" fmla="*/ 5915025 h 6858000"/>
              <a:gd name="connsiteX121" fmla="*/ 4234153 w 4272784"/>
              <a:gd name="connsiteY121" fmla="*/ 5956300 h 6858000"/>
              <a:gd name="connsiteX122" fmla="*/ 4249270 w 4272784"/>
              <a:gd name="connsiteY122" fmla="*/ 6003925 h 6858000"/>
              <a:gd name="connsiteX123" fmla="*/ 4261027 w 4272784"/>
              <a:gd name="connsiteY123" fmla="*/ 6056312 h 6858000"/>
              <a:gd name="connsiteX124" fmla="*/ 4269425 w 4272784"/>
              <a:gd name="connsiteY124" fmla="*/ 6113462 h 6858000"/>
              <a:gd name="connsiteX125" fmla="*/ 4272784 w 4272784"/>
              <a:gd name="connsiteY125" fmla="*/ 6183312 h 6858000"/>
              <a:gd name="connsiteX126" fmla="*/ 4269425 w 4272784"/>
              <a:gd name="connsiteY126" fmla="*/ 6251575 h 6858000"/>
              <a:gd name="connsiteX127" fmla="*/ 4261027 w 4272784"/>
              <a:gd name="connsiteY127" fmla="*/ 6311900 h 6858000"/>
              <a:gd name="connsiteX128" fmla="*/ 4249270 w 4272784"/>
              <a:gd name="connsiteY128" fmla="*/ 6361112 h 6858000"/>
              <a:gd name="connsiteX129" fmla="*/ 4234153 w 4272784"/>
              <a:gd name="connsiteY129" fmla="*/ 6407150 h 6858000"/>
              <a:gd name="connsiteX130" fmla="*/ 4217357 w 4272784"/>
              <a:gd name="connsiteY130" fmla="*/ 6448425 h 6858000"/>
              <a:gd name="connsiteX131" fmla="*/ 4198882 w 4272784"/>
              <a:gd name="connsiteY131" fmla="*/ 6488112 h 6858000"/>
              <a:gd name="connsiteX132" fmla="*/ 4180406 w 4272784"/>
              <a:gd name="connsiteY132" fmla="*/ 6523037 h 6858000"/>
              <a:gd name="connsiteX133" fmla="*/ 4160251 w 4272784"/>
              <a:gd name="connsiteY133" fmla="*/ 6561137 h 6858000"/>
              <a:gd name="connsiteX134" fmla="*/ 4140096 w 4272784"/>
              <a:gd name="connsiteY134" fmla="*/ 6597650 h 6858000"/>
              <a:gd name="connsiteX135" fmla="*/ 4123300 w 4272784"/>
              <a:gd name="connsiteY135" fmla="*/ 6640512 h 6858000"/>
              <a:gd name="connsiteX136" fmla="*/ 4106504 w 4272784"/>
              <a:gd name="connsiteY136" fmla="*/ 6683375 h 6858000"/>
              <a:gd name="connsiteX137" fmla="*/ 4096426 w 4272784"/>
              <a:gd name="connsiteY137" fmla="*/ 6735762 h 6858000"/>
              <a:gd name="connsiteX138" fmla="*/ 4088029 w 4272784"/>
              <a:gd name="connsiteY138" fmla="*/ 6791325 h 6858000"/>
              <a:gd name="connsiteX139" fmla="*/ 4082989 w 4272784"/>
              <a:gd name="connsiteY139" fmla="*/ 6858000 h 6858000"/>
              <a:gd name="connsiteX140" fmla="*/ 0 w 4272784"/>
              <a:gd name="connsiteY14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4272784" h="6858000">
                <a:moveTo>
                  <a:pt x="0" y="0"/>
                </a:moveTo>
                <a:lnTo>
                  <a:pt x="4082989" y="0"/>
                </a:lnTo>
                <a:lnTo>
                  <a:pt x="4088029" y="66675"/>
                </a:lnTo>
                <a:lnTo>
                  <a:pt x="4096426" y="122237"/>
                </a:lnTo>
                <a:lnTo>
                  <a:pt x="4106504" y="174625"/>
                </a:lnTo>
                <a:lnTo>
                  <a:pt x="4123300" y="217487"/>
                </a:lnTo>
                <a:lnTo>
                  <a:pt x="4140096" y="260350"/>
                </a:lnTo>
                <a:lnTo>
                  <a:pt x="4160251" y="296862"/>
                </a:lnTo>
                <a:lnTo>
                  <a:pt x="4180406" y="334962"/>
                </a:lnTo>
                <a:lnTo>
                  <a:pt x="4198882" y="369887"/>
                </a:lnTo>
                <a:lnTo>
                  <a:pt x="4217357" y="409575"/>
                </a:lnTo>
                <a:lnTo>
                  <a:pt x="4234153" y="450850"/>
                </a:lnTo>
                <a:lnTo>
                  <a:pt x="4249270" y="496887"/>
                </a:lnTo>
                <a:lnTo>
                  <a:pt x="4261027" y="546100"/>
                </a:lnTo>
                <a:lnTo>
                  <a:pt x="4269425" y="606425"/>
                </a:lnTo>
                <a:lnTo>
                  <a:pt x="4272784" y="673100"/>
                </a:lnTo>
                <a:lnTo>
                  <a:pt x="4269425" y="744537"/>
                </a:lnTo>
                <a:lnTo>
                  <a:pt x="4261027" y="801687"/>
                </a:lnTo>
                <a:lnTo>
                  <a:pt x="4249270" y="854075"/>
                </a:lnTo>
                <a:lnTo>
                  <a:pt x="4234153" y="901700"/>
                </a:lnTo>
                <a:lnTo>
                  <a:pt x="4217357" y="942975"/>
                </a:lnTo>
                <a:lnTo>
                  <a:pt x="4197202" y="981075"/>
                </a:lnTo>
                <a:lnTo>
                  <a:pt x="4177047" y="1017587"/>
                </a:lnTo>
                <a:lnTo>
                  <a:pt x="4156892" y="1055687"/>
                </a:lnTo>
                <a:lnTo>
                  <a:pt x="4138416" y="1095375"/>
                </a:lnTo>
                <a:lnTo>
                  <a:pt x="4119940" y="1136650"/>
                </a:lnTo>
                <a:lnTo>
                  <a:pt x="4104825" y="1182687"/>
                </a:lnTo>
                <a:lnTo>
                  <a:pt x="4094747" y="1235075"/>
                </a:lnTo>
                <a:lnTo>
                  <a:pt x="4084669" y="1295400"/>
                </a:lnTo>
                <a:lnTo>
                  <a:pt x="4082989" y="1363662"/>
                </a:lnTo>
                <a:lnTo>
                  <a:pt x="4084669" y="1431925"/>
                </a:lnTo>
                <a:lnTo>
                  <a:pt x="4094747" y="1492250"/>
                </a:lnTo>
                <a:lnTo>
                  <a:pt x="4104825" y="1544637"/>
                </a:lnTo>
                <a:lnTo>
                  <a:pt x="4119940" y="1589087"/>
                </a:lnTo>
                <a:lnTo>
                  <a:pt x="4138416" y="1631950"/>
                </a:lnTo>
                <a:lnTo>
                  <a:pt x="4156892" y="1671637"/>
                </a:lnTo>
                <a:lnTo>
                  <a:pt x="4177047" y="1708150"/>
                </a:lnTo>
                <a:lnTo>
                  <a:pt x="4197202" y="1743075"/>
                </a:lnTo>
                <a:lnTo>
                  <a:pt x="4217357" y="1782762"/>
                </a:lnTo>
                <a:lnTo>
                  <a:pt x="4234153" y="1824037"/>
                </a:lnTo>
                <a:lnTo>
                  <a:pt x="4249270" y="1870075"/>
                </a:lnTo>
                <a:lnTo>
                  <a:pt x="4261027" y="1922462"/>
                </a:lnTo>
                <a:lnTo>
                  <a:pt x="4269425" y="1982787"/>
                </a:lnTo>
                <a:lnTo>
                  <a:pt x="4272784" y="2051050"/>
                </a:lnTo>
                <a:lnTo>
                  <a:pt x="4269425" y="2119312"/>
                </a:lnTo>
                <a:lnTo>
                  <a:pt x="4261027" y="2179637"/>
                </a:lnTo>
                <a:lnTo>
                  <a:pt x="4249270" y="2232025"/>
                </a:lnTo>
                <a:lnTo>
                  <a:pt x="4234153" y="2278062"/>
                </a:lnTo>
                <a:lnTo>
                  <a:pt x="4217357" y="2319337"/>
                </a:lnTo>
                <a:lnTo>
                  <a:pt x="4197202" y="2359025"/>
                </a:lnTo>
                <a:lnTo>
                  <a:pt x="4177047" y="2395537"/>
                </a:lnTo>
                <a:lnTo>
                  <a:pt x="4156892" y="2433637"/>
                </a:lnTo>
                <a:lnTo>
                  <a:pt x="4138416" y="2471737"/>
                </a:lnTo>
                <a:lnTo>
                  <a:pt x="4119940" y="2513012"/>
                </a:lnTo>
                <a:lnTo>
                  <a:pt x="4104825" y="2560637"/>
                </a:lnTo>
                <a:lnTo>
                  <a:pt x="4094747" y="2613025"/>
                </a:lnTo>
                <a:lnTo>
                  <a:pt x="4084669" y="2671762"/>
                </a:lnTo>
                <a:lnTo>
                  <a:pt x="4082989" y="2741612"/>
                </a:lnTo>
                <a:lnTo>
                  <a:pt x="4084669" y="2809875"/>
                </a:lnTo>
                <a:lnTo>
                  <a:pt x="4094747" y="2868612"/>
                </a:lnTo>
                <a:lnTo>
                  <a:pt x="4104825" y="2922587"/>
                </a:lnTo>
                <a:lnTo>
                  <a:pt x="4119940" y="2967037"/>
                </a:lnTo>
                <a:lnTo>
                  <a:pt x="4138416" y="3009900"/>
                </a:lnTo>
                <a:lnTo>
                  <a:pt x="4156892" y="3046412"/>
                </a:lnTo>
                <a:lnTo>
                  <a:pt x="4177047" y="3084512"/>
                </a:lnTo>
                <a:lnTo>
                  <a:pt x="4197202" y="3121025"/>
                </a:lnTo>
                <a:lnTo>
                  <a:pt x="4217357" y="3160712"/>
                </a:lnTo>
                <a:lnTo>
                  <a:pt x="4234153" y="3201987"/>
                </a:lnTo>
                <a:lnTo>
                  <a:pt x="4249270" y="3248025"/>
                </a:lnTo>
                <a:lnTo>
                  <a:pt x="4261027" y="3300412"/>
                </a:lnTo>
                <a:lnTo>
                  <a:pt x="4269425" y="3360737"/>
                </a:lnTo>
                <a:lnTo>
                  <a:pt x="4272784" y="3427412"/>
                </a:lnTo>
                <a:lnTo>
                  <a:pt x="4269425" y="3497262"/>
                </a:lnTo>
                <a:lnTo>
                  <a:pt x="4261027" y="3557587"/>
                </a:lnTo>
                <a:lnTo>
                  <a:pt x="4249270" y="3609975"/>
                </a:lnTo>
                <a:lnTo>
                  <a:pt x="4234153" y="3656012"/>
                </a:lnTo>
                <a:lnTo>
                  <a:pt x="4217357" y="3697287"/>
                </a:lnTo>
                <a:lnTo>
                  <a:pt x="4197202" y="3736975"/>
                </a:lnTo>
                <a:lnTo>
                  <a:pt x="4156892" y="3811587"/>
                </a:lnTo>
                <a:lnTo>
                  <a:pt x="4138416" y="3848100"/>
                </a:lnTo>
                <a:lnTo>
                  <a:pt x="4119940" y="3890962"/>
                </a:lnTo>
                <a:lnTo>
                  <a:pt x="4104825" y="3935412"/>
                </a:lnTo>
                <a:lnTo>
                  <a:pt x="4094747" y="3987800"/>
                </a:lnTo>
                <a:lnTo>
                  <a:pt x="4084669" y="4048125"/>
                </a:lnTo>
                <a:lnTo>
                  <a:pt x="4082989" y="4116387"/>
                </a:lnTo>
                <a:lnTo>
                  <a:pt x="4084669" y="4186237"/>
                </a:lnTo>
                <a:lnTo>
                  <a:pt x="4094747" y="4244975"/>
                </a:lnTo>
                <a:lnTo>
                  <a:pt x="4104825" y="4297362"/>
                </a:lnTo>
                <a:lnTo>
                  <a:pt x="4119940" y="4343400"/>
                </a:lnTo>
                <a:lnTo>
                  <a:pt x="4138416" y="4386262"/>
                </a:lnTo>
                <a:lnTo>
                  <a:pt x="4156892" y="4424362"/>
                </a:lnTo>
                <a:lnTo>
                  <a:pt x="4197202" y="4498975"/>
                </a:lnTo>
                <a:lnTo>
                  <a:pt x="4217357" y="4537075"/>
                </a:lnTo>
                <a:lnTo>
                  <a:pt x="4234153" y="4579937"/>
                </a:lnTo>
                <a:lnTo>
                  <a:pt x="4249270" y="4625975"/>
                </a:lnTo>
                <a:lnTo>
                  <a:pt x="4261027" y="4678362"/>
                </a:lnTo>
                <a:lnTo>
                  <a:pt x="4269425" y="4738687"/>
                </a:lnTo>
                <a:lnTo>
                  <a:pt x="4272784" y="4806950"/>
                </a:lnTo>
                <a:lnTo>
                  <a:pt x="4269425" y="4875212"/>
                </a:lnTo>
                <a:lnTo>
                  <a:pt x="4261027" y="4935537"/>
                </a:lnTo>
                <a:lnTo>
                  <a:pt x="4249270" y="4987925"/>
                </a:lnTo>
                <a:lnTo>
                  <a:pt x="4234153" y="5033962"/>
                </a:lnTo>
                <a:lnTo>
                  <a:pt x="4217357" y="5075237"/>
                </a:lnTo>
                <a:lnTo>
                  <a:pt x="4197202" y="5114925"/>
                </a:lnTo>
                <a:lnTo>
                  <a:pt x="4177047" y="5149850"/>
                </a:lnTo>
                <a:lnTo>
                  <a:pt x="4156892" y="5186362"/>
                </a:lnTo>
                <a:lnTo>
                  <a:pt x="4138416" y="5226050"/>
                </a:lnTo>
                <a:lnTo>
                  <a:pt x="4119940" y="5268912"/>
                </a:lnTo>
                <a:lnTo>
                  <a:pt x="4104825" y="5313362"/>
                </a:lnTo>
                <a:lnTo>
                  <a:pt x="4094747" y="5365750"/>
                </a:lnTo>
                <a:lnTo>
                  <a:pt x="4084669" y="5426075"/>
                </a:lnTo>
                <a:lnTo>
                  <a:pt x="4082989" y="5494337"/>
                </a:lnTo>
                <a:lnTo>
                  <a:pt x="4084669" y="5562600"/>
                </a:lnTo>
                <a:lnTo>
                  <a:pt x="4094747" y="5622925"/>
                </a:lnTo>
                <a:lnTo>
                  <a:pt x="4104825" y="5675312"/>
                </a:lnTo>
                <a:lnTo>
                  <a:pt x="4119940" y="5721350"/>
                </a:lnTo>
                <a:lnTo>
                  <a:pt x="4138416" y="5762625"/>
                </a:lnTo>
                <a:lnTo>
                  <a:pt x="4156892" y="5802312"/>
                </a:lnTo>
                <a:lnTo>
                  <a:pt x="4177047" y="5840412"/>
                </a:lnTo>
                <a:lnTo>
                  <a:pt x="4197202" y="5876925"/>
                </a:lnTo>
                <a:lnTo>
                  <a:pt x="4217357" y="5915025"/>
                </a:lnTo>
                <a:lnTo>
                  <a:pt x="4234153" y="5956300"/>
                </a:lnTo>
                <a:lnTo>
                  <a:pt x="4249270" y="6003925"/>
                </a:lnTo>
                <a:lnTo>
                  <a:pt x="4261027" y="6056312"/>
                </a:lnTo>
                <a:lnTo>
                  <a:pt x="4269425" y="6113462"/>
                </a:lnTo>
                <a:lnTo>
                  <a:pt x="4272784" y="6183312"/>
                </a:lnTo>
                <a:lnTo>
                  <a:pt x="4269425" y="6251575"/>
                </a:lnTo>
                <a:lnTo>
                  <a:pt x="4261027" y="6311900"/>
                </a:lnTo>
                <a:lnTo>
                  <a:pt x="4249270" y="6361112"/>
                </a:lnTo>
                <a:lnTo>
                  <a:pt x="4234153" y="6407150"/>
                </a:lnTo>
                <a:lnTo>
                  <a:pt x="4217357" y="6448425"/>
                </a:lnTo>
                <a:lnTo>
                  <a:pt x="4198882" y="6488112"/>
                </a:lnTo>
                <a:lnTo>
                  <a:pt x="4180406" y="6523037"/>
                </a:lnTo>
                <a:lnTo>
                  <a:pt x="4160251" y="6561137"/>
                </a:lnTo>
                <a:lnTo>
                  <a:pt x="4140096" y="6597650"/>
                </a:lnTo>
                <a:lnTo>
                  <a:pt x="4123300" y="6640512"/>
                </a:lnTo>
                <a:lnTo>
                  <a:pt x="4106504" y="6683375"/>
                </a:lnTo>
                <a:lnTo>
                  <a:pt x="4096426" y="6735762"/>
                </a:lnTo>
                <a:lnTo>
                  <a:pt x="4088029" y="6791325"/>
                </a:lnTo>
                <a:lnTo>
                  <a:pt x="4082989" y="6858000"/>
                </a:lnTo>
                <a:lnTo>
                  <a:pt x="0" y="6858000"/>
                </a:lnTo>
                <a:close/>
              </a:path>
            </a:pathLst>
          </a:custGeom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09E572F-9CDC-4214-9D42-FF00176495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17162" cy="6858000"/>
          </a:xfrm>
          <a:custGeom>
            <a:avLst/>
            <a:gdLst>
              <a:gd name="connsiteX0" fmla="*/ 4417162 w 4417162"/>
              <a:gd name="connsiteY0" fmla="*/ 0 h 6858000"/>
              <a:gd name="connsiteX1" fmla="*/ 334174 w 4417162"/>
              <a:gd name="connsiteY1" fmla="*/ 0 h 6858000"/>
              <a:gd name="connsiteX2" fmla="*/ 334173 w 4417162"/>
              <a:gd name="connsiteY2" fmla="*/ 0 h 6858000"/>
              <a:gd name="connsiteX3" fmla="*/ 189795 w 4417162"/>
              <a:gd name="connsiteY3" fmla="*/ 0 h 6858000"/>
              <a:gd name="connsiteX4" fmla="*/ 184756 w 4417162"/>
              <a:gd name="connsiteY4" fmla="*/ 66675 h 6858000"/>
              <a:gd name="connsiteX5" fmla="*/ 176358 w 4417162"/>
              <a:gd name="connsiteY5" fmla="*/ 122237 h 6858000"/>
              <a:gd name="connsiteX6" fmla="*/ 166281 w 4417162"/>
              <a:gd name="connsiteY6" fmla="*/ 174625 h 6858000"/>
              <a:gd name="connsiteX7" fmla="*/ 149485 w 4417162"/>
              <a:gd name="connsiteY7" fmla="*/ 217487 h 6858000"/>
              <a:gd name="connsiteX8" fmla="*/ 132689 w 4417162"/>
              <a:gd name="connsiteY8" fmla="*/ 260350 h 6858000"/>
              <a:gd name="connsiteX9" fmla="*/ 112534 w 4417162"/>
              <a:gd name="connsiteY9" fmla="*/ 296862 h 6858000"/>
              <a:gd name="connsiteX10" fmla="*/ 92379 w 4417162"/>
              <a:gd name="connsiteY10" fmla="*/ 334962 h 6858000"/>
              <a:gd name="connsiteX11" fmla="*/ 73903 w 4417162"/>
              <a:gd name="connsiteY11" fmla="*/ 369887 h 6858000"/>
              <a:gd name="connsiteX12" fmla="*/ 55427 w 4417162"/>
              <a:gd name="connsiteY12" fmla="*/ 409575 h 6858000"/>
              <a:gd name="connsiteX13" fmla="*/ 38632 w 4417162"/>
              <a:gd name="connsiteY13" fmla="*/ 450850 h 6858000"/>
              <a:gd name="connsiteX14" fmla="*/ 23515 w 4417162"/>
              <a:gd name="connsiteY14" fmla="*/ 496887 h 6858000"/>
              <a:gd name="connsiteX15" fmla="*/ 11758 w 4417162"/>
              <a:gd name="connsiteY15" fmla="*/ 546100 h 6858000"/>
              <a:gd name="connsiteX16" fmla="*/ 3359 w 4417162"/>
              <a:gd name="connsiteY16" fmla="*/ 606425 h 6858000"/>
              <a:gd name="connsiteX17" fmla="*/ 0 w 4417162"/>
              <a:gd name="connsiteY17" fmla="*/ 673100 h 6858000"/>
              <a:gd name="connsiteX18" fmla="*/ 3359 w 4417162"/>
              <a:gd name="connsiteY18" fmla="*/ 744537 h 6858000"/>
              <a:gd name="connsiteX19" fmla="*/ 11758 w 4417162"/>
              <a:gd name="connsiteY19" fmla="*/ 801687 h 6858000"/>
              <a:gd name="connsiteX20" fmla="*/ 23515 w 4417162"/>
              <a:gd name="connsiteY20" fmla="*/ 854075 h 6858000"/>
              <a:gd name="connsiteX21" fmla="*/ 38632 w 4417162"/>
              <a:gd name="connsiteY21" fmla="*/ 901700 h 6858000"/>
              <a:gd name="connsiteX22" fmla="*/ 55427 w 4417162"/>
              <a:gd name="connsiteY22" fmla="*/ 942975 h 6858000"/>
              <a:gd name="connsiteX23" fmla="*/ 75583 w 4417162"/>
              <a:gd name="connsiteY23" fmla="*/ 981075 h 6858000"/>
              <a:gd name="connsiteX24" fmla="*/ 95738 w 4417162"/>
              <a:gd name="connsiteY24" fmla="*/ 1017587 h 6858000"/>
              <a:gd name="connsiteX25" fmla="*/ 115893 w 4417162"/>
              <a:gd name="connsiteY25" fmla="*/ 1055687 h 6858000"/>
              <a:gd name="connsiteX26" fmla="*/ 134368 w 4417162"/>
              <a:gd name="connsiteY26" fmla="*/ 1095375 h 6858000"/>
              <a:gd name="connsiteX27" fmla="*/ 152844 w 4417162"/>
              <a:gd name="connsiteY27" fmla="*/ 1136650 h 6858000"/>
              <a:gd name="connsiteX28" fmla="*/ 167960 w 4417162"/>
              <a:gd name="connsiteY28" fmla="*/ 1182687 h 6858000"/>
              <a:gd name="connsiteX29" fmla="*/ 178038 w 4417162"/>
              <a:gd name="connsiteY29" fmla="*/ 1235075 h 6858000"/>
              <a:gd name="connsiteX30" fmla="*/ 188115 w 4417162"/>
              <a:gd name="connsiteY30" fmla="*/ 1295400 h 6858000"/>
              <a:gd name="connsiteX31" fmla="*/ 189795 w 4417162"/>
              <a:gd name="connsiteY31" fmla="*/ 1363662 h 6858000"/>
              <a:gd name="connsiteX32" fmla="*/ 188115 w 4417162"/>
              <a:gd name="connsiteY32" fmla="*/ 1431925 h 6858000"/>
              <a:gd name="connsiteX33" fmla="*/ 178038 w 4417162"/>
              <a:gd name="connsiteY33" fmla="*/ 1492250 h 6858000"/>
              <a:gd name="connsiteX34" fmla="*/ 167960 w 4417162"/>
              <a:gd name="connsiteY34" fmla="*/ 1544637 h 6858000"/>
              <a:gd name="connsiteX35" fmla="*/ 152844 w 4417162"/>
              <a:gd name="connsiteY35" fmla="*/ 1589087 h 6858000"/>
              <a:gd name="connsiteX36" fmla="*/ 134368 w 4417162"/>
              <a:gd name="connsiteY36" fmla="*/ 1631950 h 6858000"/>
              <a:gd name="connsiteX37" fmla="*/ 115893 w 4417162"/>
              <a:gd name="connsiteY37" fmla="*/ 1671637 h 6858000"/>
              <a:gd name="connsiteX38" fmla="*/ 95738 w 4417162"/>
              <a:gd name="connsiteY38" fmla="*/ 1708150 h 6858000"/>
              <a:gd name="connsiteX39" fmla="*/ 75583 w 4417162"/>
              <a:gd name="connsiteY39" fmla="*/ 1743075 h 6858000"/>
              <a:gd name="connsiteX40" fmla="*/ 55427 w 4417162"/>
              <a:gd name="connsiteY40" fmla="*/ 1782762 h 6858000"/>
              <a:gd name="connsiteX41" fmla="*/ 38632 w 4417162"/>
              <a:gd name="connsiteY41" fmla="*/ 1824037 h 6858000"/>
              <a:gd name="connsiteX42" fmla="*/ 23515 w 4417162"/>
              <a:gd name="connsiteY42" fmla="*/ 1870075 h 6858000"/>
              <a:gd name="connsiteX43" fmla="*/ 11758 w 4417162"/>
              <a:gd name="connsiteY43" fmla="*/ 1922462 h 6858000"/>
              <a:gd name="connsiteX44" fmla="*/ 3359 w 4417162"/>
              <a:gd name="connsiteY44" fmla="*/ 1982787 h 6858000"/>
              <a:gd name="connsiteX45" fmla="*/ 0 w 4417162"/>
              <a:gd name="connsiteY45" fmla="*/ 2051050 h 6858000"/>
              <a:gd name="connsiteX46" fmla="*/ 3359 w 4417162"/>
              <a:gd name="connsiteY46" fmla="*/ 2119312 h 6858000"/>
              <a:gd name="connsiteX47" fmla="*/ 11758 w 4417162"/>
              <a:gd name="connsiteY47" fmla="*/ 2179637 h 6858000"/>
              <a:gd name="connsiteX48" fmla="*/ 23515 w 4417162"/>
              <a:gd name="connsiteY48" fmla="*/ 2232025 h 6858000"/>
              <a:gd name="connsiteX49" fmla="*/ 38632 w 4417162"/>
              <a:gd name="connsiteY49" fmla="*/ 2278062 h 6858000"/>
              <a:gd name="connsiteX50" fmla="*/ 55427 w 4417162"/>
              <a:gd name="connsiteY50" fmla="*/ 2319337 h 6858000"/>
              <a:gd name="connsiteX51" fmla="*/ 75583 w 4417162"/>
              <a:gd name="connsiteY51" fmla="*/ 2359025 h 6858000"/>
              <a:gd name="connsiteX52" fmla="*/ 95738 w 4417162"/>
              <a:gd name="connsiteY52" fmla="*/ 2395537 h 6858000"/>
              <a:gd name="connsiteX53" fmla="*/ 115893 w 4417162"/>
              <a:gd name="connsiteY53" fmla="*/ 2433637 h 6858000"/>
              <a:gd name="connsiteX54" fmla="*/ 134368 w 4417162"/>
              <a:gd name="connsiteY54" fmla="*/ 2471737 h 6858000"/>
              <a:gd name="connsiteX55" fmla="*/ 152844 w 4417162"/>
              <a:gd name="connsiteY55" fmla="*/ 2513012 h 6858000"/>
              <a:gd name="connsiteX56" fmla="*/ 167960 w 4417162"/>
              <a:gd name="connsiteY56" fmla="*/ 2560637 h 6858000"/>
              <a:gd name="connsiteX57" fmla="*/ 178038 w 4417162"/>
              <a:gd name="connsiteY57" fmla="*/ 2613025 h 6858000"/>
              <a:gd name="connsiteX58" fmla="*/ 188115 w 4417162"/>
              <a:gd name="connsiteY58" fmla="*/ 2671762 h 6858000"/>
              <a:gd name="connsiteX59" fmla="*/ 189795 w 4417162"/>
              <a:gd name="connsiteY59" fmla="*/ 2741612 h 6858000"/>
              <a:gd name="connsiteX60" fmla="*/ 188115 w 4417162"/>
              <a:gd name="connsiteY60" fmla="*/ 2809875 h 6858000"/>
              <a:gd name="connsiteX61" fmla="*/ 178038 w 4417162"/>
              <a:gd name="connsiteY61" fmla="*/ 2868612 h 6858000"/>
              <a:gd name="connsiteX62" fmla="*/ 167960 w 4417162"/>
              <a:gd name="connsiteY62" fmla="*/ 2922587 h 6858000"/>
              <a:gd name="connsiteX63" fmla="*/ 152844 w 4417162"/>
              <a:gd name="connsiteY63" fmla="*/ 2967037 h 6858000"/>
              <a:gd name="connsiteX64" fmla="*/ 134368 w 4417162"/>
              <a:gd name="connsiteY64" fmla="*/ 3009900 h 6858000"/>
              <a:gd name="connsiteX65" fmla="*/ 115893 w 4417162"/>
              <a:gd name="connsiteY65" fmla="*/ 3046412 h 6858000"/>
              <a:gd name="connsiteX66" fmla="*/ 95738 w 4417162"/>
              <a:gd name="connsiteY66" fmla="*/ 3084512 h 6858000"/>
              <a:gd name="connsiteX67" fmla="*/ 75583 w 4417162"/>
              <a:gd name="connsiteY67" fmla="*/ 3121025 h 6858000"/>
              <a:gd name="connsiteX68" fmla="*/ 55427 w 4417162"/>
              <a:gd name="connsiteY68" fmla="*/ 3160712 h 6858000"/>
              <a:gd name="connsiteX69" fmla="*/ 38632 w 4417162"/>
              <a:gd name="connsiteY69" fmla="*/ 3201987 h 6858000"/>
              <a:gd name="connsiteX70" fmla="*/ 23515 w 4417162"/>
              <a:gd name="connsiteY70" fmla="*/ 3248025 h 6858000"/>
              <a:gd name="connsiteX71" fmla="*/ 11758 w 4417162"/>
              <a:gd name="connsiteY71" fmla="*/ 3300412 h 6858000"/>
              <a:gd name="connsiteX72" fmla="*/ 3359 w 4417162"/>
              <a:gd name="connsiteY72" fmla="*/ 3360737 h 6858000"/>
              <a:gd name="connsiteX73" fmla="*/ 0 w 4417162"/>
              <a:gd name="connsiteY73" fmla="*/ 3427412 h 6858000"/>
              <a:gd name="connsiteX74" fmla="*/ 3359 w 4417162"/>
              <a:gd name="connsiteY74" fmla="*/ 3497262 h 6858000"/>
              <a:gd name="connsiteX75" fmla="*/ 11758 w 4417162"/>
              <a:gd name="connsiteY75" fmla="*/ 3557587 h 6858000"/>
              <a:gd name="connsiteX76" fmla="*/ 23515 w 4417162"/>
              <a:gd name="connsiteY76" fmla="*/ 3609975 h 6858000"/>
              <a:gd name="connsiteX77" fmla="*/ 38632 w 4417162"/>
              <a:gd name="connsiteY77" fmla="*/ 3656012 h 6858000"/>
              <a:gd name="connsiteX78" fmla="*/ 55427 w 4417162"/>
              <a:gd name="connsiteY78" fmla="*/ 3697287 h 6858000"/>
              <a:gd name="connsiteX79" fmla="*/ 75583 w 4417162"/>
              <a:gd name="connsiteY79" fmla="*/ 3736975 h 6858000"/>
              <a:gd name="connsiteX80" fmla="*/ 115893 w 4417162"/>
              <a:gd name="connsiteY80" fmla="*/ 3811587 h 6858000"/>
              <a:gd name="connsiteX81" fmla="*/ 134368 w 4417162"/>
              <a:gd name="connsiteY81" fmla="*/ 3848100 h 6858000"/>
              <a:gd name="connsiteX82" fmla="*/ 152844 w 4417162"/>
              <a:gd name="connsiteY82" fmla="*/ 3890962 h 6858000"/>
              <a:gd name="connsiteX83" fmla="*/ 167960 w 4417162"/>
              <a:gd name="connsiteY83" fmla="*/ 3935412 h 6858000"/>
              <a:gd name="connsiteX84" fmla="*/ 178038 w 4417162"/>
              <a:gd name="connsiteY84" fmla="*/ 3987800 h 6858000"/>
              <a:gd name="connsiteX85" fmla="*/ 188115 w 4417162"/>
              <a:gd name="connsiteY85" fmla="*/ 4048125 h 6858000"/>
              <a:gd name="connsiteX86" fmla="*/ 189795 w 4417162"/>
              <a:gd name="connsiteY86" fmla="*/ 4116387 h 6858000"/>
              <a:gd name="connsiteX87" fmla="*/ 188115 w 4417162"/>
              <a:gd name="connsiteY87" fmla="*/ 4186237 h 6858000"/>
              <a:gd name="connsiteX88" fmla="*/ 178038 w 4417162"/>
              <a:gd name="connsiteY88" fmla="*/ 4244975 h 6858000"/>
              <a:gd name="connsiteX89" fmla="*/ 167960 w 4417162"/>
              <a:gd name="connsiteY89" fmla="*/ 4297362 h 6858000"/>
              <a:gd name="connsiteX90" fmla="*/ 152844 w 4417162"/>
              <a:gd name="connsiteY90" fmla="*/ 4343400 h 6858000"/>
              <a:gd name="connsiteX91" fmla="*/ 134368 w 4417162"/>
              <a:gd name="connsiteY91" fmla="*/ 4386262 h 6858000"/>
              <a:gd name="connsiteX92" fmla="*/ 115893 w 4417162"/>
              <a:gd name="connsiteY92" fmla="*/ 4424362 h 6858000"/>
              <a:gd name="connsiteX93" fmla="*/ 75583 w 4417162"/>
              <a:gd name="connsiteY93" fmla="*/ 4498975 h 6858000"/>
              <a:gd name="connsiteX94" fmla="*/ 55427 w 4417162"/>
              <a:gd name="connsiteY94" fmla="*/ 4537075 h 6858000"/>
              <a:gd name="connsiteX95" fmla="*/ 38632 w 4417162"/>
              <a:gd name="connsiteY95" fmla="*/ 4579937 h 6858000"/>
              <a:gd name="connsiteX96" fmla="*/ 23515 w 4417162"/>
              <a:gd name="connsiteY96" fmla="*/ 4625975 h 6858000"/>
              <a:gd name="connsiteX97" fmla="*/ 11758 w 4417162"/>
              <a:gd name="connsiteY97" fmla="*/ 4678362 h 6858000"/>
              <a:gd name="connsiteX98" fmla="*/ 3359 w 4417162"/>
              <a:gd name="connsiteY98" fmla="*/ 4738687 h 6858000"/>
              <a:gd name="connsiteX99" fmla="*/ 0 w 4417162"/>
              <a:gd name="connsiteY99" fmla="*/ 4806950 h 6858000"/>
              <a:gd name="connsiteX100" fmla="*/ 3359 w 4417162"/>
              <a:gd name="connsiteY100" fmla="*/ 4875212 h 6858000"/>
              <a:gd name="connsiteX101" fmla="*/ 11758 w 4417162"/>
              <a:gd name="connsiteY101" fmla="*/ 4935537 h 6858000"/>
              <a:gd name="connsiteX102" fmla="*/ 23515 w 4417162"/>
              <a:gd name="connsiteY102" fmla="*/ 4987925 h 6858000"/>
              <a:gd name="connsiteX103" fmla="*/ 38632 w 4417162"/>
              <a:gd name="connsiteY103" fmla="*/ 5033962 h 6858000"/>
              <a:gd name="connsiteX104" fmla="*/ 55427 w 4417162"/>
              <a:gd name="connsiteY104" fmla="*/ 5075237 h 6858000"/>
              <a:gd name="connsiteX105" fmla="*/ 75583 w 4417162"/>
              <a:gd name="connsiteY105" fmla="*/ 5114925 h 6858000"/>
              <a:gd name="connsiteX106" fmla="*/ 95738 w 4417162"/>
              <a:gd name="connsiteY106" fmla="*/ 5149850 h 6858000"/>
              <a:gd name="connsiteX107" fmla="*/ 115893 w 4417162"/>
              <a:gd name="connsiteY107" fmla="*/ 5186362 h 6858000"/>
              <a:gd name="connsiteX108" fmla="*/ 134368 w 4417162"/>
              <a:gd name="connsiteY108" fmla="*/ 5226050 h 6858000"/>
              <a:gd name="connsiteX109" fmla="*/ 152844 w 4417162"/>
              <a:gd name="connsiteY109" fmla="*/ 5268912 h 6858000"/>
              <a:gd name="connsiteX110" fmla="*/ 167960 w 4417162"/>
              <a:gd name="connsiteY110" fmla="*/ 5313362 h 6858000"/>
              <a:gd name="connsiteX111" fmla="*/ 178038 w 4417162"/>
              <a:gd name="connsiteY111" fmla="*/ 5365750 h 6858000"/>
              <a:gd name="connsiteX112" fmla="*/ 188115 w 4417162"/>
              <a:gd name="connsiteY112" fmla="*/ 5426075 h 6858000"/>
              <a:gd name="connsiteX113" fmla="*/ 189795 w 4417162"/>
              <a:gd name="connsiteY113" fmla="*/ 5494337 h 6858000"/>
              <a:gd name="connsiteX114" fmla="*/ 188115 w 4417162"/>
              <a:gd name="connsiteY114" fmla="*/ 5562600 h 6858000"/>
              <a:gd name="connsiteX115" fmla="*/ 178038 w 4417162"/>
              <a:gd name="connsiteY115" fmla="*/ 5622925 h 6858000"/>
              <a:gd name="connsiteX116" fmla="*/ 167960 w 4417162"/>
              <a:gd name="connsiteY116" fmla="*/ 5675312 h 6858000"/>
              <a:gd name="connsiteX117" fmla="*/ 152844 w 4417162"/>
              <a:gd name="connsiteY117" fmla="*/ 5721350 h 6858000"/>
              <a:gd name="connsiteX118" fmla="*/ 134368 w 4417162"/>
              <a:gd name="connsiteY118" fmla="*/ 5762625 h 6858000"/>
              <a:gd name="connsiteX119" fmla="*/ 115893 w 4417162"/>
              <a:gd name="connsiteY119" fmla="*/ 5802312 h 6858000"/>
              <a:gd name="connsiteX120" fmla="*/ 95738 w 4417162"/>
              <a:gd name="connsiteY120" fmla="*/ 5840412 h 6858000"/>
              <a:gd name="connsiteX121" fmla="*/ 75583 w 4417162"/>
              <a:gd name="connsiteY121" fmla="*/ 5876925 h 6858000"/>
              <a:gd name="connsiteX122" fmla="*/ 55427 w 4417162"/>
              <a:gd name="connsiteY122" fmla="*/ 5915025 h 6858000"/>
              <a:gd name="connsiteX123" fmla="*/ 38632 w 4417162"/>
              <a:gd name="connsiteY123" fmla="*/ 5956300 h 6858000"/>
              <a:gd name="connsiteX124" fmla="*/ 23515 w 4417162"/>
              <a:gd name="connsiteY124" fmla="*/ 6003925 h 6858000"/>
              <a:gd name="connsiteX125" fmla="*/ 11758 w 4417162"/>
              <a:gd name="connsiteY125" fmla="*/ 6056312 h 6858000"/>
              <a:gd name="connsiteX126" fmla="*/ 3359 w 4417162"/>
              <a:gd name="connsiteY126" fmla="*/ 6113462 h 6858000"/>
              <a:gd name="connsiteX127" fmla="*/ 0 w 4417162"/>
              <a:gd name="connsiteY127" fmla="*/ 6183312 h 6858000"/>
              <a:gd name="connsiteX128" fmla="*/ 3359 w 4417162"/>
              <a:gd name="connsiteY128" fmla="*/ 6251575 h 6858000"/>
              <a:gd name="connsiteX129" fmla="*/ 11758 w 4417162"/>
              <a:gd name="connsiteY129" fmla="*/ 6311900 h 6858000"/>
              <a:gd name="connsiteX130" fmla="*/ 23515 w 4417162"/>
              <a:gd name="connsiteY130" fmla="*/ 6361112 h 6858000"/>
              <a:gd name="connsiteX131" fmla="*/ 38632 w 4417162"/>
              <a:gd name="connsiteY131" fmla="*/ 6407150 h 6858000"/>
              <a:gd name="connsiteX132" fmla="*/ 55427 w 4417162"/>
              <a:gd name="connsiteY132" fmla="*/ 6448425 h 6858000"/>
              <a:gd name="connsiteX133" fmla="*/ 73903 w 4417162"/>
              <a:gd name="connsiteY133" fmla="*/ 6488112 h 6858000"/>
              <a:gd name="connsiteX134" fmla="*/ 92379 w 4417162"/>
              <a:gd name="connsiteY134" fmla="*/ 6523037 h 6858000"/>
              <a:gd name="connsiteX135" fmla="*/ 112534 w 4417162"/>
              <a:gd name="connsiteY135" fmla="*/ 6561137 h 6858000"/>
              <a:gd name="connsiteX136" fmla="*/ 132689 w 4417162"/>
              <a:gd name="connsiteY136" fmla="*/ 6597650 h 6858000"/>
              <a:gd name="connsiteX137" fmla="*/ 149485 w 4417162"/>
              <a:gd name="connsiteY137" fmla="*/ 6640512 h 6858000"/>
              <a:gd name="connsiteX138" fmla="*/ 166281 w 4417162"/>
              <a:gd name="connsiteY138" fmla="*/ 6683375 h 6858000"/>
              <a:gd name="connsiteX139" fmla="*/ 176358 w 4417162"/>
              <a:gd name="connsiteY139" fmla="*/ 6735762 h 6858000"/>
              <a:gd name="connsiteX140" fmla="*/ 184756 w 4417162"/>
              <a:gd name="connsiteY140" fmla="*/ 6791325 h 6858000"/>
              <a:gd name="connsiteX141" fmla="*/ 189795 w 4417162"/>
              <a:gd name="connsiteY141" fmla="*/ 6858000 h 6858000"/>
              <a:gd name="connsiteX142" fmla="*/ 334173 w 4417162"/>
              <a:gd name="connsiteY142" fmla="*/ 6858000 h 6858000"/>
              <a:gd name="connsiteX143" fmla="*/ 334174 w 4417162"/>
              <a:gd name="connsiteY143" fmla="*/ 6858000 h 6858000"/>
              <a:gd name="connsiteX144" fmla="*/ 4417162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4417162" y="0"/>
                </a:moveTo>
                <a:lnTo>
                  <a:pt x="334174" y="0"/>
                </a:lnTo>
                <a:lnTo>
                  <a:pt x="334173" y="0"/>
                </a:lnTo>
                <a:lnTo>
                  <a:pt x="189795" y="0"/>
                </a:lnTo>
                <a:lnTo>
                  <a:pt x="184756" y="66675"/>
                </a:lnTo>
                <a:lnTo>
                  <a:pt x="176358" y="122237"/>
                </a:lnTo>
                <a:lnTo>
                  <a:pt x="166281" y="174625"/>
                </a:lnTo>
                <a:lnTo>
                  <a:pt x="149485" y="217487"/>
                </a:lnTo>
                <a:lnTo>
                  <a:pt x="132689" y="260350"/>
                </a:lnTo>
                <a:lnTo>
                  <a:pt x="112534" y="296862"/>
                </a:lnTo>
                <a:lnTo>
                  <a:pt x="92379" y="334962"/>
                </a:lnTo>
                <a:lnTo>
                  <a:pt x="73903" y="369887"/>
                </a:lnTo>
                <a:lnTo>
                  <a:pt x="55427" y="409575"/>
                </a:lnTo>
                <a:lnTo>
                  <a:pt x="38632" y="450850"/>
                </a:lnTo>
                <a:lnTo>
                  <a:pt x="23515" y="496887"/>
                </a:lnTo>
                <a:lnTo>
                  <a:pt x="11758" y="546100"/>
                </a:lnTo>
                <a:lnTo>
                  <a:pt x="3359" y="606425"/>
                </a:lnTo>
                <a:lnTo>
                  <a:pt x="0" y="673100"/>
                </a:lnTo>
                <a:lnTo>
                  <a:pt x="3359" y="744537"/>
                </a:lnTo>
                <a:lnTo>
                  <a:pt x="11758" y="801687"/>
                </a:lnTo>
                <a:lnTo>
                  <a:pt x="23515" y="854075"/>
                </a:lnTo>
                <a:lnTo>
                  <a:pt x="38632" y="901700"/>
                </a:lnTo>
                <a:lnTo>
                  <a:pt x="55427" y="942975"/>
                </a:lnTo>
                <a:lnTo>
                  <a:pt x="75583" y="981075"/>
                </a:lnTo>
                <a:lnTo>
                  <a:pt x="95738" y="1017587"/>
                </a:lnTo>
                <a:lnTo>
                  <a:pt x="115893" y="1055687"/>
                </a:lnTo>
                <a:lnTo>
                  <a:pt x="134368" y="1095375"/>
                </a:lnTo>
                <a:lnTo>
                  <a:pt x="152844" y="1136650"/>
                </a:lnTo>
                <a:lnTo>
                  <a:pt x="167960" y="1182687"/>
                </a:lnTo>
                <a:lnTo>
                  <a:pt x="178038" y="1235075"/>
                </a:lnTo>
                <a:lnTo>
                  <a:pt x="188115" y="1295400"/>
                </a:lnTo>
                <a:lnTo>
                  <a:pt x="189795" y="1363662"/>
                </a:lnTo>
                <a:lnTo>
                  <a:pt x="188115" y="1431925"/>
                </a:lnTo>
                <a:lnTo>
                  <a:pt x="178038" y="1492250"/>
                </a:lnTo>
                <a:lnTo>
                  <a:pt x="167960" y="1544637"/>
                </a:lnTo>
                <a:lnTo>
                  <a:pt x="152844" y="1589087"/>
                </a:lnTo>
                <a:lnTo>
                  <a:pt x="134368" y="1631950"/>
                </a:lnTo>
                <a:lnTo>
                  <a:pt x="115893" y="1671637"/>
                </a:lnTo>
                <a:lnTo>
                  <a:pt x="95738" y="1708150"/>
                </a:lnTo>
                <a:lnTo>
                  <a:pt x="75583" y="1743075"/>
                </a:lnTo>
                <a:lnTo>
                  <a:pt x="55427" y="1782762"/>
                </a:lnTo>
                <a:lnTo>
                  <a:pt x="38632" y="1824037"/>
                </a:lnTo>
                <a:lnTo>
                  <a:pt x="23515" y="1870075"/>
                </a:lnTo>
                <a:lnTo>
                  <a:pt x="11758" y="1922462"/>
                </a:lnTo>
                <a:lnTo>
                  <a:pt x="3359" y="1982787"/>
                </a:lnTo>
                <a:lnTo>
                  <a:pt x="0" y="2051050"/>
                </a:lnTo>
                <a:lnTo>
                  <a:pt x="3359" y="2119312"/>
                </a:lnTo>
                <a:lnTo>
                  <a:pt x="11758" y="2179637"/>
                </a:lnTo>
                <a:lnTo>
                  <a:pt x="23515" y="2232025"/>
                </a:lnTo>
                <a:lnTo>
                  <a:pt x="38632" y="2278062"/>
                </a:lnTo>
                <a:lnTo>
                  <a:pt x="55427" y="2319337"/>
                </a:lnTo>
                <a:lnTo>
                  <a:pt x="75583" y="2359025"/>
                </a:lnTo>
                <a:lnTo>
                  <a:pt x="95738" y="2395537"/>
                </a:lnTo>
                <a:lnTo>
                  <a:pt x="115893" y="2433637"/>
                </a:lnTo>
                <a:lnTo>
                  <a:pt x="134368" y="2471737"/>
                </a:lnTo>
                <a:lnTo>
                  <a:pt x="152844" y="2513012"/>
                </a:lnTo>
                <a:lnTo>
                  <a:pt x="167960" y="2560637"/>
                </a:lnTo>
                <a:lnTo>
                  <a:pt x="178038" y="2613025"/>
                </a:lnTo>
                <a:lnTo>
                  <a:pt x="188115" y="2671762"/>
                </a:lnTo>
                <a:lnTo>
                  <a:pt x="189795" y="2741612"/>
                </a:lnTo>
                <a:lnTo>
                  <a:pt x="188115" y="2809875"/>
                </a:lnTo>
                <a:lnTo>
                  <a:pt x="178038" y="2868612"/>
                </a:lnTo>
                <a:lnTo>
                  <a:pt x="167960" y="2922587"/>
                </a:lnTo>
                <a:lnTo>
                  <a:pt x="152844" y="2967037"/>
                </a:lnTo>
                <a:lnTo>
                  <a:pt x="134368" y="3009900"/>
                </a:lnTo>
                <a:lnTo>
                  <a:pt x="115893" y="3046412"/>
                </a:lnTo>
                <a:lnTo>
                  <a:pt x="95738" y="3084512"/>
                </a:lnTo>
                <a:lnTo>
                  <a:pt x="75583" y="3121025"/>
                </a:lnTo>
                <a:lnTo>
                  <a:pt x="55427" y="3160712"/>
                </a:lnTo>
                <a:lnTo>
                  <a:pt x="38632" y="3201987"/>
                </a:lnTo>
                <a:lnTo>
                  <a:pt x="23515" y="3248025"/>
                </a:lnTo>
                <a:lnTo>
                  <a:pt x="11758" y="3300412"/>
                </a:lnTo>
                <a:lnTo>
                  <a:pt x="3359" y="3360737"/>
                </a:lnTo>
                <a:lnTo>
                  <a:pt x="0" y="3427412"/>
                </a:lnTo>
                <a:lnTo>
                  <a:pt x="3359" y="3497262"/>
                </a:lnTo>
                <a:lnTo>
                  <a:pt x="11758" y="3557587"/>
                </a:lnTo>
                <a:lnTo>
                  <a:pt x="23515" y="3609975"/>
                </a:lnTo>
                <a:lnTo>
                  <a:pt x="38632" y="3656012"/>
                </a:lnTo>
                <a:lnTo>
                  <a:pt x="55427" y="3697287"/>
                </a:lnTo>
                <a:lnTo>
                  <a:pt x="75583" y="3736975"/>
                </a:lnTo>
                <a:lnTo>
                  <a:pt x="115893" y="3811587"/>
                </a:lnTo>
                <a:lnTo>
                  <a:pt x="134368" y="3848100"/>
                </a:lnTo>
                <a:lnTo>
                  <a:pt x="152844" y="3890962"/>
                </a:lnTo>
                <a:lnTo>
                  <a:pt x="167960" y="3935412"/>
                </a:lnTo>
                <a:lnTo>
                  <a:pt x="178038" y="3987800"/>
                </a:lnTo>
                <a:lnTo>
                  <a:pt x="188115" y="4048125"/>
                </a:lnTo>
                <a:lnTo>
                  <a:pt x="189795" y="4116387"/>
                </a:lnTo>
                <a:lnTo>
                  <a:pt x="188115" y="4186237"/>
                </a:lnTo>
                <a:lnTo>
                  <a:pt x="178038" y="4244975"/>
                </a:lnTo>
                <a:lnTo>
                  <a:pt x="167960" y="4297362"/>
                </a:lnTo>
                <a:lnTo>
                  <a:pt x="152844" y="4343400"/>
                </a:lnTo>
                <a:lnTo>
                  <a:pt x="134368" y="4386262"/>
                </a:lnTo>
                <a:lnTo>
                  <a:pt x="115893" y="4424362"/>
                </a:lnTo>
                <a:lnTo>
                  <a:pt x="75583" y="4498975"/>
                </a:lnTo>
                <a:lnTo>
                  <a:pt x="55427" y="4537075"/>
                </a:lnTo>
                <a:lnTo>
                  <a:pt x="38632" y="4579937"/>
                </a:lnTo>
                <a:lnTo>
                  <a:pt x="23515" y="4625975"/>
                </a:lnTo>
                <a:lnTo>
                  <a:pt x="11758" y="4678362"/>
                </a:lnTo>
                <a:lnTo>
                  <a:pt x="3359" y="4738687"/>
                </a:lnTo>
                <a:lnTo>
                  <a:pt x="0" y="4806950"/>
                </a:lnTo>
                <a:lnTo>
                  <a:pt x="3359" y="4875212"/>
                </a:lnTo>
                <a:lnTo>
                  <a:pt x="11758" y="4935537"/>
                </a:lnTo>
                <a:lnTo>
                  <a:pt x="23515" y="4987925"/>
                </a:lnTo>
                <a:lnTo>
                  <a:pt x="38632" y="5033962"/>
                </a:lnTo>
                <a:lnTo>
                  <a:pt x="55427" y="5075237"/>
                </a:lnTo>
                <a:lnTo>
                  <a:pt x="75583" y="5114925"/>
                </a:lnTo>
                <a:lnTo>
                  <a:pt x="95738" y="5149850"/>
                </a:lnTo>
                <a:lnTo>
                  <a:pt x="115893" y="5186362"/>
                </a:lnTo>
                <a:lnTo>
                  <a:pt x="134368" y="5226050"/>
                </a:lnTo>
                <a:lnTo>
                  <a:pt x="152844" y="5268912"/>
                </a:lnTo>
                <a:lnTo>
                  <a:pt x="167960" y="5313362"/>
                </a:lnTo>
                <a:lnTo>
                  <a:pt x="178038" y="5365750"/>
                </a:lnTo>
                <a:lnTo>
                  <a:pt x="188115" y="5426075"/>
                </a:lnTo>
                <a:lnTo>
                  <a:pt x="189795" y="5494337"/>
                </a:lnTo>
                <a:lnTo>
                  <a:pt x="188115" y="5562600"/>
                </a:lnTo>
                <a:lnTo>
                  <a:pt x="178038" y="5622925"/>
                </a:lnTo>
                <a:lnTo>
                  <a:pt x="167960" y="5675312"/>
                </a:lnTo>
                <a:lnTo>
                  <a:pt x="152844" y="5721350"/>
                </a:lnTo>
                <a:lnTo>
                  <a:pt x="134368" y="5762625"/>
                </a:lnTo>
                <a:lnTo>
                  <a:pt x="115893" y="5802312"/>
                </a:lnTo>
                <a:lnTo>
                  <a:pt x="95738" y="5840412"/>
                </a:lnTo>
                <a:lnTo>
                  <a:pt x="75583" y="5876925"/>
                </a:lnTo>
                <a:lnTo>
                  <a:pt x="55427" y="5915025"/>
                </a:lnTo>
                <a:lnTo>
                  <a:pt x="38632" y="5956300"/>
                </a:lnTo>
                <a:lnTo>
                  <a:pt x="23515" y="6003925"/>
                </a:lnTo>
                <a:lnTo>
                  <a:pt x="11758" y="6056312"/>
                </a:lnTo>
                <a:lnTo>
                  <a:pt x="3359" y="6113462"/>
                </a:lnTo>
                <a:lnTo>
                  <a:pt x="0" y="6183312"/>
                </a:lnTo>
                <a:lnTo>
                  <a:pt x="3359" y="6251575"/>
                </a:lnTo>
                <a:lnTo>
                  <a:pt x="11758" y="6311900"/>
                </a:lnTo>
                <a:lnTo>
                  <a:pt x="23515" y="6361112"/>
                </a:lnTo>
                <a:lnTo>
                  <a:pt x="38632" y="6407150"/>
                </a:lnTo>
                <a:lnTo>
                  <a:pt x="55427" y="6448425"/>
                </a:lnTo>
                <a:lnTo>
                  <a:pt x="73903" y="6488112"/>
                </a:lnTo>
                <a:lnTo>
                  <a:pt x="92379" y="6523037"/>
                </a:lnTo>
                <a:lnTo>
                  <a:pt x="112534" y="6561137"/>
                </a:lnTo>
                <a:lnTo>
                  <a:pt x="132689" y="6597650"/>
                </a:lnTo>
                <a:lnTo>
                  <a:pt x="149485" y="6640512"/>
                </a:lnTo>
                <a:lnTo>
                  <a:pt x="166281" y="6683375"/>
                </a:lnTo>
                <a:lnTo>
                  <a:pt x="176358" y="6735762"/>
                </a:lnTo>
                <a:lnTo>
                  <a:pt x="184756" y="6791325"/>
                </a:lnTo>
                <a:lnTo>
                  <a:pt x="189795" y="6858000"/>
                </a:lnTo>
                <a:lnTo>
                  <a:pt x="334173" y="6858000"/>
                </a:lnTo>
                <a:lnTo>
                  <a:pt x="334174" y="6858000"/>
                </a:lnTo>
                <a:lnTo>
                  <a:pt x="4417162" y="6858000"/>
                </a:lnTo>
                <a:close/>
              </a:path>
            </a:pathLst>
          </a:cu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54ACC1-6B90-4879-B457-328094586F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723406"/>
            <a:ext cx="3234018" cy="38267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CRISIS MANAGEMENT COMMUNICATIONS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16AA0F7-04C9-47D6-9D85-E3E7B1E71B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16251" y="1663406"/>
            <a:ext cx="6631341" cy="3531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34396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8F6AE-F93D-4D39-B064-53A5103A07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CRISIS COMMUNICATION FRAMEWORKS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C883CC-6442-411E-91CA-222FCCCDEC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37546"/>
            <a:ext cx="10515600" cy="5127413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/>
              <a:t>STRUCTURAL FUNCTION SYSTEMS </a:t>
            </a:r>
          </a:p>
          <a:p>
            <a:r>
              <a:rPr lang="en-GB" dirty="0"/>
              <a:t>Communications Vital</a:t>
            </a:r>
          </a:p>
          <a:p>
            <a:r>
              <a:rPr lang="en-GB" dirty="0"/>
              <a:t>Correct Flow of Info</a:t>
            </a:r>
          </a:p>
          <a:p>
            <a:r>
              <a:rPr lang="en-GB" b="1" dirty="0"/>
              <a:t>PARACRISIS</a:t>
            </a:r>
          </a:p>
          <a:p>
            <a:r>
              <a:rPr lang="en-GB" dirty="0"/>
              <a:t>Pre Crisis – Private to Public – Escalate / Control / Manage</a:t>
            </a:r>
            <a:endParaRPr lang="en-GB" b="1" dirty="0"/>
          </a:p>
          <a:p>
            <a:r>
              <a:rPr lang="en-GB" b="1" dirty="0"/>
              <a:t>CRISIS EMOTIONS</a:t>
            </a:r>
          </a:p>
          <a:p>
            <a:r>
              <a:rPr lang="en-GB" b="1" dirty="0"/>
              <a:t>ROOT CAUSE ANALYSIS</a:t>
            </a:r>
          </a:p>
          <a:p>
            <a:r>
              <a:rPr lang="en-GB" b="1" dirty="0"/>
              <a:t>ATTRIBUTION THEORY </a:t>
            </a:r>
          </a:p>
          <a:p>
            <a:r>
              <a:rPr lang="en-GB" dirty="0"/>
              <a:t>INVESTIGATION / BLAME</a:t>
            </a:r>
          </a:p>
          <a:p>
            <a:r>
              <a:rPr lang="en-GB" b="1" dirty="0"/>
              <a:t>DIFUSION OF INNOVATION THEORY</a:t>
            </a:r>
          </a:p>
          <a:p>
            <a:r>
              <a:rPr lang="en-GB" dirty="0"/>
              <a:t>Creative Thinking / Innovative /Think Outside the Box</a:t>
            </a:r>
          </a:p>
          <a:p>
            <a:r>
              <a:rPr lang="en-GB" b="1" dirty="0"/>
              <a:t>SITUATIONAL CRISIS COMMUNICATION THEORY</a:t>
            </a:r>
          </a:p>
          <a:p>
            <a:r>
              <a:rPr lang="en-GB" dirty="0"/>
              <a:t> </a:t>
            </a:r>
            <a:r>
              <a:rPr lang="en-GB" b="1" dirty="0"/>
              <a:t>REPUTATIONAL REPAIR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59922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4D11CF-8A75-42A3-ADDB-3ECFB690C8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75840" y="-47412"/>
            <a:ext cx="9077960" cy="1639146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IMPACTS OF COMMUNICATIONS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AA06A4-BAFF-4BBA-969C-B089325167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58240"/>
            <a:ext cx="10515600" cy="5615093"/>
          </a:xfrm>
        </p:spPr>
        <p:txBody>
          <a:bodyPr>
            <a:normAutofit fontScale="62500" lnSpcReduction="20000"/>
          </a:bodyPr>
          <a:lstStyle/>
          <a:p>
            <a:endParaRPr lang="en-GB" dirty="0"/>
          </a:p>
          <a:p>
            <a:r>
              <a:rPr lang="en-GB" b="1" dirty="0"/>
              <a:t>INCIDENT COMMUNICATIONS</a:t>
            </a:r>
          </a:p>
          <a:p>
            <a:r>
              <a:rPr lang="en-GB" dirty="0"/>
              <a:t>MANAGING THE CRISIS</a:t>
            </a:r>
          </a:p>
          <a:p>
            <a:r>
              <a:rPr lang="en-GB" dirty="0"/>
              <a:t>RESPONSE TO CRISIS</a:t>
            </a:r>
          </a:p>
          <a:p>
            <a:r>
              <a:rPr lang="en-GB" dirty="0"/>
              <a:t>INTERNAL COMMUNICATION</a:t>
            </a:r>
          </a:p>
          <a:p>
            <a:endParaRPr lang="en-GB" dirty="0"/>
          </a:p>
          <a:p>
            <a:r>
              <a:rPr lang="en-GB" b="1" dirty="0"/>
              <a:t>CORPORATE COMMUNICATIONS</a:t>
            </a:r>
          </a:p>
          <a:p>
            <a:r>
              <a:rPr lang="en-GB" dirty="0"/>
              <a:t>MEDIA RELATIONS</a:t>
            </a:r>
          </a:p>
          <a:p>
            <a:r>
              <a:rPr lang="en-GB" dirty="0"/>
              <a:t>INFORMATION</a:t>
            </a:r>
          </a:p>
          <a:p>
            <a:r>
              <a:rPr lang="en-GB" dirty="0"/>
              <a:t>EMPATHY</a:t>
            </a:r>
          </a:p>
          <a:p>
            <a:r>
              <a:rPr lang="en-GB" dirty="0"/>
              <a:t>SUPPORT</a:t>
            </a:r>
          </a:p>
          <a:p>
            <a:r>
              <a:rPr lang="en-GB" dirty="0"/>
              <a:t>ACTION</a:t>
            </a:r>
          </a:p>
          <a:p>
            <a:r>
              <a:rPr lang="en-GB" dirty="0"/>
              <a:t>DAMAGE LIMITATIONS</a:t>
            </a:r>
          </a:p>
          <a:p>
            <a:r>
              <a:rPr lang="en-GB" dirty="0"/>
              <a:t>CASE ESCALATION</a:t>
            </a:r>
          </a:p>
          <a:p>
            <a:endParaRPr lang="en-GB" dirty="0"/>
          </a:p>
          <a:p>
            <a:r>
              <a:rPr lang="en-GB" b="1" dirty="0"/>
              <a:t>PRESS POWER</a:t>
            </a:r>
          </a:p>
          <a:p>
            <a:r>
              <a:rPr lang="en-GB" b="1" dirty="0"/>
              <a:t>POWER OF SOCIAL MEDIA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2995147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157</Words>
  <Application>Microsoft Office PowerPoint</Application>
  <PresentationFormat>Widescreen</PresentationFormat>
  <Paragraphs>44</Paragraphs>
  <Slides>14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CRISIS MANAGEMENT </vt:lpstr>
      <vt:lpstr>Crisis Management</vt:lpstr>
      <vt:lpstr>PowerPoint Presentation</vt:lpstr>
      <vt:lpstr>Crisis Stages</vt:lpstr>
      <vt:lpstr>Burnett (1998) Model of Crisis Management Identification, Confrontation, Reconfiguration</vt:lpstr>
      <vt:lpstr>Gonzalez, Herrero &amp; Pratt (1995) Diagnosis, Planning &amp; Adjusting to Change</vt:lpstr>
      <vt:lpstr>FINK (1986) Crisis Management Warnings</vt:lpstr>
      <vt:lpstr>Mirtoff  Crisis Management (1993) </vt:lpstr>
      <vt:lpstr>Crisis Management Functions</vt:lpstr>
      <vt:lpstr>Crisis Management Action Frameworks</vt:lpstr>
      <vt:lpstr>Crisis Management  &amp;  Crisis Communication</vt:lpstr>
      <vt:lpstr>CRISIS MANAGEMENT COMMUNICATIONS</vt:lpstr>
      <vt:lpstr>CRISIS COMMUNICATION FRAMEWORKS</vt:lpstr>
      <vt:lpstr>IMPACTS OF COMMUNICATIONS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CRISIS MANAGEMENT </dc:title>
  <dc:creator>Jacqui Jones</dc:creator>
  <cp:lastModifiedBy>Jacqui Jones</cp:lastModifiedBy>
  <cp:revision>3</cp:revision>
  <dcterms:created xsi:type="dcterms:W3CDTF">2022-04-24T16:12:10Z</dcterms:created>
  <dcterms:modified xsi:type="dcterms:W3CDTF">2025-10-09T13:51:22Z</dcterms:modified>
</cp:coreProperties>
</file>