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4"/>
  </p:sldMasterIdLst>
  <p:notesMasterIdLst>
    <p:notesMasterId r:id="rId18"/>
  </p:notesMasterIdLst>
  <p:handoutMasterIdLst>
    <p:handoutMasterId r:id="rId19"/>
  </p:handoutMasterIdLst>
  <p:sldIdLst>
    <p:sldId id="309" r:id="rId5"/>
    <p:sldId id="257" r:id="rId6"/>
    <p:sldId id="1533" r:id="rId7"/>
    <p:sldId id="1539" r:id="rId8"/>
    <p:sldId id="1541" r:id="rId9"/>
    <p:sldId id="1546" r:id="rId10"/>
    <p:sldId id="1540" r:id="rId11"/>
    <p:sldId id="1545" r:id="rId12"/>
    <p:sldId id="1542" r:id="rId13"/>
    <p:sldId id="1543" r:id="rId14"/>
    <p:sldId id="1544" r:id="rId15"/>
    <p:sldId id="1536" r:id="rId16"/>
    <p:sldId id="15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3293"/>
    <a:srgbClr val="304E48"/>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931407-EB33-4F32-A8A0-99D530775F09}" v="33" dt="2025-10-19T20:25:58.501"/>
    <p1510:client id="{86FB4A32-A74D-9C5A-E5B9-012D8A955EA5}" v="51" dt="2025-10-19T20:21:09.0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Walters (2419505)" userId="S::2419505@student.uwtsd.ac.uk::21c4839f-add0-47b0-8e18-d1d6b1bfea7e" providerId="AD" clId="Web-{A453D794-6227-9967-B9B7-358C892A2E8F}"/>
    <pc:docChg chg="modSld">
      <pc:chgData name="Samantha Walters (2419505)" userId="S::2419505@student.uwtsd.ac.uk::21c4839f-add0-47b0-8e18-d1d6b1bfea7e" providerId="AD" clId="Web-{A453D794-6227-9967-B9B7-358C892A2E8F}" dt="2025-10-15T19:24:03.019" v="434" actId="20577"/>
      <pc:docMkLst>
        <pc:docMk/>
      </pc:docMkLst>
      <pc:sldChg chg="modSp">
        <pc:chgData name="Samantha Walters (2419505)" userId="S::2419505@student.uwtsd.ac.uk::21c4839f-add0-47b0-8e18-d1d6b1bfea7e" providerId="AD" clId="Web-{A453D794-6227-9967-B9B7-358C892A2E8F}" dt="2025-10-15T19:24:03.019" v="434" actId="20577"/>
        <pc:sldMkLst>
          <pc:docMk/>
          <pc:sldMk cId="715412603" sldId="1536"/>
        </pc:sldMkLst>
        <pc:spChg chg="mod">
          <ac:chgData name="Samantha Walters (2419505)" userId="S::2419505@student.uwtsd.ac.uk::21c4839f-add0-47b0-8e18-d1d6b1bfea7e" providerId="AD" clId="Web-{A453D794-6227-9967-B9B7-358C892A2E8F}" dt="2025-10-15T19:24:03.019" v="434" actId="20577"/>
          <ac:spMkLst>
            <pc:docMk/>
            <pc:sldMk cId="715412603" sldId="1536"/>
            <ac:spMk id="2" creationId="{64EA16A6-0631-1F48-3A1A-4DE835CD5415}"/>
          </ac:spMkLst>
        </pc:spChg>
        <pc:spChg chg="mod">
          <ac:chgData name="Samantha Walters (2419505)" userId="S::2419505@student.uwtsd.ac.uk::21c4839f-add0-47b0-8e18-d1d6b1bfea7e" providerId="AD" clId="Web-{A453D794-6227-9967-B9B7-358C892A2E8F}" dt="2025-10-15T19:23:48.643" v="432" actId="20577"/>
          <ac:spMkLst>
            <pc:docMk/>
            <pc:sldMk cId="715412603" sldId="1536"/>
            <ac:spMk id="3" creationId="{D9DAF667-DA8D-9538-B122-124BE384634B}"/>
          </ac:spMkLst>
        </pc:spChg>
      </pc:sldChg>
    </pc:docChg>
  </pc:docChgLst>
  <pc:docChgLst>
    <pc:chgData name="Samantha Walters (2419505)" userId="S::2419505@student.uwtsd.ac.uk::21c4839f-add0-47b0-8e18-d1d6b1bfea7e" providerId="AD" clId="Web-{0524CA1D-C1D4-BBB2-C6FB-B52D2B874347}"/>
    <pc:docChg chg="modSld">
      <pc:chgData name="Samantha Walters (2419505)" userId="S::2419505@student.uwtsd.ac.uk::21c4839f-add0-47b0-8e18-d1d6b1bfea7e" providerId="AD" clId="Web-{0524CA1D-C1D4-BBB2-C6FB-B52D2B874347}" dt="2025-10-13T19:17:57.062" v="24" actId="20577"/>
      <pc:docMkLst>
        <pc:docMk/>
      </pc:docMkLst>
      <pc:sldChg chg="modSp">
        <pc:chgData name="Samantha Walters (2419505)" userId="S::2419505@student.uwtsd.ac.uk::21c4839f-add0-47b0-8e18-d1d6b1bfea7e" providerId="AD" clId="Web-{0524CA1D-C1D4-BBB2-C6FB-B52D2B874347}" dt="2025-10-13T19:16:40.770" v="17" actId="20577"/>
        <pc:sldMkLst>
          <pc:docMk/>
          <pc:sldMk cId="925925432" sldId="1544"/>
        </pc:sldMkLst>
        <pc:spChg chg="mod">
          <ac:chgData name="Samantha Walters (2419505)" userId="S::2419505@student.uwtsd.ac.uk::21c4839f-add0-47b0-8e18-d1d6b1bfea7e" providerId="AD" clId="Web-{0524CA1D-C1D4-BBB2-C6FB-B52D2B874347}" dt="2025-10-13T19:16:40.770" v="17" actId="20577"/>
          <ac:spMkLst>
            <pc:docMk/>
            <pc:sldMk cId="925925432" sldId="1544"/>
            <ac:spMk id="3" creationId="{49FCD360-2765-45BD-8651-EC3955C04267}"/>
          </ac:spMkLst>
        </pc:spChg>
      </pc:sldChg>
      <pc:sldChg chg="modSp">
        <pc:chgData name="Samantha Walters (2419505)" userId="S::2419505@student.uwtsd.ac.uk::21c4839f-add0-47b0-8e18-d1d6b1bfea7e" providerId="AD" clId="Web-{0524CA1D-C1D4-BBB2-C6FB-B52D2B874347}" dt="2025-10-13T19:17:57.062" v="24" actId="20577"/>
        <pc:sldMkLst>
          <pc:docMk/>
          <pc:sldMk cId="1706463963" sldId="1545"/>
        </pc:sldMkLst>
        <pc:spChg chg="mod">
          <ac:chgData name="Samantha Walters (2419505)" userId="S::2419505@student.uwtsd.ac.uk::21c4839f-add0-47b0-8e18-d1d6b1bfea7e" providerId="AD" clId="Web-{0524CA1D-C1D4-BBB2-C6FB-B52D2B874347}" dt="2025-10-13T19:17:57.062" v="24" actId="20577"/>
          <ac:spMkLst>
            <pc:docMk/>
            <pc:sldMk cId="1706463963" sldId="1545"/>
            <ac:spMk id="2" creationId="{74D383EE-D7AE-C6D0-8C96-A75A47F20BFE}"/>
          </ac:spMkLst>
        </pc:spChg>
      </pc:sldChg>
    </pc:docChg>
  </pc:docChgLst>
  <pc:docChgLst>
    <pc:chgData name="Samantha Walters (2419505)" userId="S::2419505@student.uwtsd.ac.uk::21c4839f-add0-47b0-8e18-d1d6b1bfea7e" providerId="AD" clId="Web-{33CC028C-3DBB-6DD2-6BE4-D73DC5B65810}"/>
    <pc:docChg chg="modSld">
      <pc:chgData name="Samantha Walters (2419505)" userId="S::2419505@student.uwtsd.ac.uk::21c4839f-add0-47b0-8e18-d1d6b1bfea7e" providerId="AD" clId="Web-{33CC028C-3DBB-6DD2-6BE4-D73DC5B65810}" dt="2025-10-14T19:54:39.574" v="84" actId="20577"/>
      <pc:docMkLst>
        <pc:docMk/>
      </pc:docMkLst>
      <pc:sldChg chg="addSp delSp modSp">
        <pc:chgData name="Samantha Walters (2419505)" userId="S::2419505@student.uwtsd.ac.uk::21c4839f-add0-47b0-8e18-d1d6b1bfea7e" providerId="AD" clId="Web-{33CC028C-3DBB-6DD2-6BE4-D73DC5B65810}" dt="2025-10-14T19:54:39.574" v="84" actId="20577"/>
        <pc:sldMkLst>
          <pc:docMk/>
          <pc:sldMk cId="1706463963" sldId="1545"/>
        </pc:sldMkLst>
        <pc:spChg chg="mod">
          <ac:chgData name="Samantha Walters (2419505)" userId="S::2419505@student.uwtsd.ac.uk::21c4839f-add0-47b0-8e18-d1d6b1bfea7e" providerId="AD" clId="Web-{33CC028C-3DBB-6DD2-6BE4-D73DC5B65810}" dt="2025-10-14T19:50:07.441" v="62" actId="20577"/>
          <ac:spMkLst>
            <pc:docMk/>
            <pc:sldMk cId="1706463963" sldId="1545"/>
            <ac:spMk id="2" creationId="{74D383EE-D7AE-C6D0-8C96-A75A47F20BFE}"/>
          </ac:spMkLst>
        </pc:spChg>
        <pc:spChg chg="mod">
          <ac:chgData name="Samantha Walters (2419505)" userId="S::2419505@student.uwtsd.ac.uk::21c4839f-add0-47b0-8e18-d1d6b1bfea7e" providerId="AD" clId="Web-{33CC028C-3DBB-6DD2-6BE4-D73DC5B65810}" dt="2025-10-14T19:54:39.574" v="84" actId="20577"/>
          <ac:spMkLst>
            <pc:docMk/>
            <pc:sldMk cId="1706463963" sldId="1545"/>
            <ac:spMk id="3" creationId="{1473DEB6-EADA-60E0-AA52-BD213760D61F}"/>
          </ac:spMkLst>
        </pc:spChg>
        <pc:picChg chg="add mod ord">
          <ac:chgData name="Samantha Walters (2419505)" userId="S::2419505@student.uwtsd.ac.uk::21c4839f-add0-47b0-8e18-d1d6b1bfea7e" providerId="AD" clId="Web-{33CC028C-3DBB-6DD2-6BE4-D73DC5B65810}" dt="2025-10-14T19:52:05.177" v="64"/>
          <ac:picMkLst>
            <pc:docMk/>
            <pc:sldMk cId="1706463963" sldId="1545"/>
            <ac:picMk id="8" creationId="{78734DD6-0FC3-9914-F400-B94B4A2FDED1}"/>
          </ac:picMkLst>
        </pc:picChg>
      </pc:sldChg>
    </pc:docChg>
  </pc:docChgLst>
  <pc:docChgLst>
    <pc:chgData name="Samantha Walters (2419505)" userId="S::2419505@student.uwtsd.ac.uk::21c4839f-add0-47b0-8e18-d1d6b1bfea7e" providerId="AD" clId="Web-{4BADDD75-3422-771F-C029-CA2F9D1C1B50}"/>
    <pc:docChg chg="addSld delSld modSld sldOrd">
      <pc:chgData name="Samantha Walters (2419505)" userId="S::2419505@student.uwtsd.ac.uk::21c4839f-add0-47b0-8e18-d1d6b1bfea7e" providerId="AD" clId="Web-{4BADDD75-3422-771F-C029-CA2F9D1C1B50}" dt="2025-10-15T19:57:13.513" v="20"/>
      <pc:docMkLst>
        <pc:docMk/>
      </pc:docMkLst>
      <pc:sldChg chg="new mod modShow">
        <pc:chgData name="Samantha Walters (2419505)" userId="S::2419505@student.uwtsd.ac.uk::21c4839f-add0-47b0-8e18-d1d6b1bfea7e" providerId="AD" clId="Web-{4BADDD75-3422-771F-C029-CA2F9D1C1B50}" dt="2025-10-15T19:57:13.513" v="20"/>
        <pc:sldMkLst>
          <pc:docMk/>
          <pc:sldMk cId="4101523947" sldId="1547"/>
        </pc:sldMkLst>
      </pc:sldChg>
    </pc:docChg>
  </pc:docChgLst>
  <pc:docChgLst>
    <pc:chgData name="Samantha Walters (2419505)" userId="S::2419505@student.uwtsd.ac.uk::21c4839f-add0-47b0-8e18-d1d6b1bfea7e" providerId="AD" clId="Web-{F4EBD5B4-35BF-EABD-690C-099E6D7FBCA3}"/>
    <pc:docChg chg="modSld">
      <pc:chgData name="Samantha Walters (2419505)" userId="S::2419505@student.uwtsd.ac.uk::21c4839f-add0-47b0-8e18-d1d6b1bfea7e" providerId="AD" clId="Web-{F4EBD5B4-35BF-EABD-690C-099E6D7FBCA3}" dt="2025-10-13T18:50:28.741" v="22" actId="20577"/>
      <pc:docMkLst>
        <pc:docMk/>
      </pc:docMkLst>
      <pc:sldChg chg="modSp">
        <pc:chgData name="Samantha Walters (2419505)" userId="S::2419505@student.uwtsd.ac.uk::21c4839f-add0-47b0-8e18-d1d6b1bfea7e" providerId="AD" clId="Web-{F4EBD5B4-35BF-EABD-690C-099E6D7FBCA3}" dt="2025-10-13T18:50:28.741" v="22" actId="20577"/>
        <pc:sldMkLst>
          <pc:docMk/>
          <pc:sldMk cId="3925534674" sldId="1546"/>
        </pc:sldMkLst>
        <pc:spChg chg="mod">
          <ac:chgData name="Samantha Walters (2419505)" userId="S::2419505@student.uwtsd.ac.uk::21c4839f-add0-47b0-8e18-d1d6b1bfea7e" providerId="AD" clId="Web-{F4EBD5B4-35BF-EABD-690C-099E6D7FBCA3}" dt="2025-10-13T18:50:28.741" v="22" actId="20577"/>
          <ac:spMkLst>
            <pc:docMk/>
            <pc:sldMk cId="3925534674" sldId="1546"/>
            <ac:spMk id="3" creationId="{512E2972-A7DC-92C2-DE71-15DC507BDB12}"/>
          </ac:spMkLst>
        </pc:spChg>
      </pc:sldChg>
    </pc:docChg>
  </pc:docChgLst>
  <pc:docChgLst>
    <pc:chgData clId="Web-{311D3559-A1DA-54EE-5FF5-85D364C30CF1}"/>
    <pc:docChg chg="modSld">
      <pc:chgData name="" userId="" providerId="" clId="Web-{311D3559-A1DA-54EE-5FF5-85D364C30CF1}" dt="2025-10-14T18:26:12.245" v="0" actId="20577"/>
      <pc:docMkLst>
        <pc:docMk/>
      </pc:docMkLst>
      <pc:sldChg chg="modSp">
        <pc:chgData name="" userId="" providerId="" clId="Web-{311D3559-A1DA-54EE-5FF5-85D364C30CF1}" dt="2025-10-14T18:26:12.245" v="0" actId="20577"/>
        <pc:sldMkLst>
          <pc:docMk/>
          <pc:sldMk cId="4216523365" sldId="257"/>
        </pc:sldMkLst>
        <pc:spChg chg="mod">
          <ac:chgData name="" userId="" providerId="" clId="Web-{311D3559-A1DA-54EE-5FF5-85D364C30CF1}" dt="2025-10-14T18:26:12.245" v="0" actId="20577"/>
          <ac:spMkLst>
            <pc:docMk/>
            <pc:sldMk cId="4216523365" sldId="257"/>
            <ac:spMk id="3" creationId="{432C04E6-B771-F1FA-85F4-B7984DE55A8E}"/>
          </ac:spMkLst>
        </pc:spChg>
      </pc:sldChg>
    </pc:docChg>
  </pc:docChgLst>
  <pc:docChgLst>
    <pc:chgData name="Samantha Walters (2419505)" userId="S::2419505@student.uwtsd.ac.uk::21c4839f-add0-47b0-8e18-d1d6b1bfea7e" providerId="AD" clId="Web-{980CF801-174B-B0A9-140B-A30B1461CD85}"/>
    <pc:docChg chg="delSld">
      <pc:chgData name="Samantha Walters (2419505)" userId="S::2419505@student.uwtsd.ac.uk::21c4839f-add0-47b0-8e18-d1d6b1bfea7e" providerId="AD" clId="Web-{980CF801-174B-B0A9-140B-A30B1461CD85}" dt="2025-10-15T19:58:03.881" v="0"/>
      <pc:docMkLst>
        <pc:docMk/>
      </pc:docMkLst>
    </pc:docChg>
  </pc:docChgLst>
  <pc:docChgLst>
    <pc:chgData name="Samantha Walters (2419505)" userId="S::2419505@student.uwtsd.ac.uk::21c4839f-add0-47b0-8e18-d1d6b1bfea7e" providerId="AD" clId="Web-{6B027131-A327-3A4C-F70E-A298298117B1}"/>
    <pc:docChg chg="modSld">
      <pc:chgData name="Samantha Walters (2419505)" userId="S::2419505@student.uwtsd.ac.uk::21c4839f-add0-47b0-8e18-d1d6b1bfea7e" providerId="AD" clId="Web-{6B027131-A327-3A4C-F70E-A298298117B1}" dt="2025-10-13T16:09:29.021" v="425" actId="20577"/>
      <pc:docMkLst>
        <pc:docMk/>
      </pc:docMkLst>
      <pc:sldChg chg="modSp">
        <pc:chgData name="Samantha Walters (2419505)" userId="S::2419505@student.uwtsd.ac.uk::21c4839f-add0-47b0-8e18-d1d6b1bfea7e" providerId="AD" clId="Web-{6B027131-A327-3A4C-F70E-A298298117B1}" dt="2025-10-13T16:09:29.021" v="425" actId="20577"/>
        <pc:sldMkLst>
          <pc:docMk/>
          <pc:sldMk cId="3925534674" sldId="1546"/>
        </pc:sldMkLst>
        <pc:spChg chg="mod">
          <ac:chgData name="Samantha Walters (2419505)" userId="S::2419505@student.uwtsd.ac.uk::21c4839f-add0-47b0-8e18-d1d6b1bfea7e" providerId="AD" clId="Web-{6B027131-A327-3A4C-F70E-A298298117B1}" dt="2025-10-13T16:09:29.021" v="425" actId="20577"/>
          <ac:spMkLst>
            <pc:docMk/>
            <pc:sldMk cId="3925534674" sldId="1546"/>
            <ac:spMk id="3" creationId="{512E2972-A7DC-92C2-DE71-15DC507BDB12}"/>
          </ac:spMkLst>
        </pc:spChg>
      </pc:sldChg>
    </pc:docChg>
  </pc:docChgLst>
  <pc:docChgLst>
    <pc:chgData name="Samantha Walters (2419505)" userId="S::2419505@student.uwtsd.ac.uk::21c4839f-add0-47b0-8e18-d1d6b1bfea7e" providerId="AD" clId="Web-{B6D87E3A-DB1C-7EAF-FE6C-21376FACBCCB}"/>
    <pc:docChg chg="addSld modSld sldOrd">
      <pc:chgData name="Samantha Walters (2419505)" userId="S::2419505@student.uwtsd.ac.uk::21c4839f-add0-47b0-8e18-d1d6b1bfea7e" providerId="AD" clId="Web-{B6D87E3A-DB1C-7EAF-FE6C-21376FACBCCB}" dt="2025-10-13T11:08:25.698" v="794" actId="20577"/>
      <pc:docMkLst>
        <pc:docMk/>
      </pc:docMkLst>
      <pc:sldChg chg="modSp">
        <pc:chgData name="Samantha Walters (2419505)" userId="S::2419505@student.uwtsd.ac.uk::21c4839f-add0-47b0-8e18-d1d6b1bfea7e" providerId="AD" clId="Web-{B6D87E3A-DB1C-7EAF-FE6C-21376FACBCCB}" dt="2025-10-13T08:28:20.078" v="1" actId="20577"/>
        <pc:sldMkLst>
          <pc:docMk/>
          <pc:sldMk cId="4216523365" sldId="257"/>
        </pc:sldMkLst>
        <pc:spChg chg="mod">
          <ac:chgData name="Samantha Walters (2419505)" userId="S::2419505@student.uwtsd.ac.uk::21c4839f-add0-47b0-8e18-d1d6b1bfea7e" providerId="AD" clId="Web-{B6D87E3A-DB1C-7EAF-FE6C-21376FACBCCB}" dt="2025-10-13T08:28:20.078" v="1" actId="20577"/>
          <ac:spMkLst>
            <pc:docMk/>
            <pc:sldMk cId="4216523365" sldId="257"/>
            <ac:spMk id="3" creationId="{432C04E6-B771-F1FA-85F4-B7984DE55A8E}"/>
          </ac:spMkLst>
        </pc:spChg>
      </pc:sldChg>
      <pc:sldChg chg="modSp">
        <pc:chgData name="Samantha Walters (2419505)" userId="S::2419505@student.uwtsd.ac.uk::21c4839f-add0-47b0-8e18-d1d6b1bfea7e" providerId="AD" clId="Web-{B6D87E3A-DB1C-7EAF-FE6C-21376FACBCCB}" dt="2025-10-13T11:08:25.698" v="794" actId="20577"/>
        <pc:sldMkLst>
          <pc:docMk/>
          <pc:sldMk cId="3313450045" sldId="1533"/>
        </pc:sldMkLst>
        <pc:spChg chg="mod">
          <ac:chgData name="Samantha Walters (2419505)" userId="S::2419505@student.uwtsd.ac.uk::21c4839f-add0-47b0-8e18-d1d6b1bfea7e" providerId="AD" clId="Web-{B6D87E3A-DB1C-7EAF-FE6C-21376FACBCCB}" dt="2025-10-13T11:08:25.698" v="794" actId="20577"/>
          <ac:spMkLst>
            <pc:docMk/>
            <pc:sldMk cId="3313450045" sldId="1533"/>
            <ac:spMk id="3" creationId="{1A385359-5FD3-D5C8-1467-F7082543AA4C}"/>
          </ac:spMkLst>
        </pc:spChg>
      </pc:sldChg>
      <pc:sldChg chg="ord">
        <pc:chgData name="Samantha Walters (2419505)" userId="S::2419505@student.uwtsd.ac.uk::21c4839f-add0-47b0-8e18-d1d6b1bfea7e" providerId="AD" clId="Web-{B6D87E3A-DB1C-7EAF-FE6C-21376FACBCCB}" dt="2025-10-13T10:36:09.612" v="499"/>
        <pc:sldMkLst>
          <pc:docMk/>
          <pc:sldMk cId="715412603" sldId="1536"/>
        </pc:sldMkLst>
      </pc:sldChg>
      <pc:sldChg chg="addSp delSp modSp">
        <pc:chgData name="Samantha Walters (2419505)" userId="S::2419505@student.uwtsd.ac.uk::21c4839f-add0-47b0-8e18-d1d6b1bfea7e" providerId="AD" clId="Web-{B6D87E3A-DB1C-7EAF-FE6C-21376FACBCCB}" dt="2025-10-13T09:24:23.366" v="467" actId="20577"/>
        <pc:sldMkLst>
          <pc:docMk/>
          <pc:sldMk cId="314606388" sldId="1540"/>
        </pc:sldMkLst>
        <pc:spChg chg="mod">
          <ac:chgData name="Samantha Walters (2419505)" userId="S::2419505@student.uwtsd.ac.uk::21c4839f-add0-47b0-8e18-d1d6b1bfea7e" providerId="AD" clId="Web-{B6D87E3A-DB1C-7EAF-FE6C-21376FACBCCB}" dt="2025-10-13T08:29:35.297" v="23" actId="20577"/>
          <ac:spMkLst>
            <pc:docMk/>
            <pc:sldMk cId="314606388" sldId="1540"/>
            <ac:spMk id="3" creationId="{1B728EA6-9145-21ED-3F79-7CEC0AFDB185}"/>
          </ac:spMkLst>
        </pc:spChg>
        <pc:spChg chg="add mod">
          <ac:chgData name="Samantha Walters (2419505)" userId="S::2419505@student.uwtsd.ac.uk::21c4839f-add0-47b0-8e18-d1d6b1bfea7e" providerId="AD" clId="Web-{B6D87E3A-DB1C-7EAF-FE6C-21376FACBCCB}" dt="2025-10-13T09:24:23.366" v="467" actId="20577"/>
          <ac:spMkLst>
            <pc:docMk/>
            <pc:sldMk cId="314606388" sldId="1540"/>
            <ac:spMk id="12" creationId="{D22C3A8D-5E54-D84B-396F-1B3B58AB3436}"/>
          </ac:spMkLst>
        </pc:spChg>
      </pc:sldChg>
      <pc:sldChg chg="addSp delSp modSp mod modClrScheme chgLayout">
        <pc:chgData name="Samantha Walters (2419505)" userId="S::2419505@student.uwtsd.ac.uk::21c4839f-add0-47b0-8e18-d1d6b1bfea7e" providerId="AD" clId="Web-{B6D87E3A-DB1C-7EAF-FE6C-21376FACBCCB}" dt="2025-10-13T09:22:53.083" v="439" actId="20577"/>
        <pc:sldMkLst>
          <pc:docMk/>
          <pc:sldMk cId="2485889657" sldId="1542"/>
        </pc:sldMkLst>
        <pc:spChg chg="mod">
          <ac:chgData name="Samantha Walters (2419505)" userId="S::2419505@student.uwtsd.ac.uk::21c4839f-add0-47b0-8e18-d1d6b1bfea7e" providerId="AD" clId="Web-{B6D87E3A-DB1C-7EAF-FE6C-21376FACBCCB}" dt="2025-10-13T09:22:53.083" v="439" actId="20577"/>
          <ac:spMkLst>
            <pc:docMk/>
            <pc:sldMk cId="2485889657" sldId="1542"/>
            <ac:spMk id="4" creationId="{3E6E7E11-8B88-6322-A0D0-C3EC57BF1DD3}"/>
          </ac:spMkLst>
        </pc:spChg>
        <pc:spChg chg="mod">
          <ac:chgData name="Samantha Walters (2419505)" userId="S::2419505@student.uwtsd.ac.uk::21c4839f-add0-47b0-8e18-d1d6b1bfea7e" providerId="AD" clId="Web-{B6D87E3A-DB1C-7EAF-FE6C-21376FACBCCB}" dt="2025-10-13T09:21:25.660" v="426"/>
          <ac:spMkLst>
            <pc:docMk/>
            <pc:sldMk cId="2485889657" sldId="1542"/>
            <ac:spMk id="5" creationId="{D7DC31B2-905C-07E8-387D-9E00924AE6B4}"/>
          </ac:spMkLst>
        </pc:spChg>
        <pc:spChg chg="mod">
          <ac:chgData name="Samantha Walters (2419505)" userId="S::2419505@student.uwtsd.ac.uk::21c4839f-add0-47b0-8e18-d1d6b1bfea7e" providerId="AD" clId="Web-{B6D87E3A-DB1C-7EAF-FE6C-21376FACBCCB}" dt="2025-10-13T09:21:25.660" v="426"/>
          <ac:spMkLst>
            <pc:docMk/>
            <pc:sldMk cId="2485889657" sldId="1542"/>
            <ac:spMk id="6" creationId="{312C7958-F8A2-E118-2A61-B963C454E927}"/>
          </ac:spMkLst>
        </pc:spChg>
        <pc:spChg chg="mod">
          <ac:chgData name="Samantha Walters (2419505)" userId="S::2419505@student.uwtsd.ac.uk::21c4839f-add0-47b0-8e18-d1d6b1bfea7e" providerId="AD" clId="Web-{B6D87E3A-DB1C-7EAF-FE6C-21376FACBCCB}" dt="2025-10-13T09:21:25.660" v="426"/>
          <ac:spMkLst>
            <pc:docMk/>
            <pc:sldMk cId="2485889657" sldId="1542"/>
            <ac:spMk id="7" creationId="{3D487304-BAF9-F4B4-6F70-9A32557CBB65}"/>
          </ac:spMkLst>
        </pc:spChg>
        <pc:spChg chg="add mod">
          <ac:chgData name="Samantha Walters (2419505)" userId="S::2419505@student.uwtsd.ac.uk::21c4839f-add0-47b0-8e18-d1d6b1bfea7e" providerId="AD" clId="Web-{B6D87E3A-DB1C-7EAF-FE6C-21376FACBCCB}" dt="2025-10-13T09:22:23.614" v="435" actId="20577"/>
          <ac:spMkLst>
            <pc:docMk/>
            <pc:sldMk cId="2485889657" sldId="1542"/>
            <ac:spMk id="13" creationId="{349A10A9-84B0-B583-0D15-D84FAFBC1C37}"/>
          </ac:spMkLst>
        </pc:spChg>
        <pc:picChg chg="add mod ord">
          <ac:chgData name="Samantha Walters (2419505)" userId="S::2419505@student.uwtsd.ac.uk::21c4839f-add0-47b0-8e18-d1d6b1bfea7e" providerId="AD" clId="Web-{B6D87E3A-DB1C-7EAF-FE6C-21376FACBCCB}" dt="2025-10-13T09:21:25.660" v="426"/>
          <ac:picMkLst>
            <pc:docMk/>
            <pc:sldMk cId="2485889657" sldId="1542"/>
            <ac:picMk id="8" creationId="{A02F1292-8D6A-9706-54DF-4C27BD55222C}"/>
          </ac:picMkLst>
        </pc:picChg>
      </pc:sldChg>
      <pc:sldChg chg="addSp delSp modSp new">
        <pc:chgData name="Samantha Walters (2419505)" userId="S::2419505@student.uwtsd.ac.uk::21c4839f-add0-47b0-8e18-d1d6b1bfea7e" providerId="AD" clId="Web-{B6D87E3A-DB1C-7EAF-FE6C-21376FACBCCB}" dt="2025-10-13T10:29:12.628" v="496" actId="20577"/>
        <pc:sldMkLst>
          <pc:docMk/>
          <pc:sldMk cId="518659590" sldId="1543"/>
        </pc:sldMkLst>
        <pc:spChg chg="mod">
          <ac:chgData name="Samantha Walters (2419505)" userId="S::2419505@student.uwtsd.ac.uk::21c4839f-add0-47b0-8e18-d1d6b1bfea7e" providerId="AD" clId="Web-{B6D87E3A-DB1C-7EAF-FE6C-21376FACBCCB}" dt="2025-10-13T10:29:04.378" v="491" actId="20577"/>
          <ac:spMkLst>
            <pc:docMk/>
            <pc:sldMk cId="518659590" sldId="1543"/>
            <ac:spMk id="2" creationId="{9101D7A0-EA85-C5DD-4E35-3F7CCEFDE29E}"/>
          </ac:spMkLst>
        </pc:spChg>
        <pc:spChg chg="mod">
          <ac:chgData name="Samantha Walters (2419505)" userId="S::2419505@student.uwtsd.ac.uk::21c4839f-add0-47b0-8e18-d1d6b1bfea7e" providerId="AD" clId="Web-{B6D87E3A-DB1C-7EAF-FE6C-21376FACBCCB}" dt="2025-10-13T10:29:12.628" v="496" actId="20577"/>
          <ac:spMkLst>
            <pc:docMk/>
            <pc:sldMk cId="518659590" sldId="1543"/>
            <ac:spMk id="3" creationId="{E2F67D87-9652-81B9-C581-8113B6177C53}"/>
          </ac:spMkLst>
        </pc:spChg>
        <pc:picChg chg="add mod ord">
          <ac:chgData name="Samantha Walters (2419505)" userId="S::2419505@student.uwtsd.ac.uk::21c4839f-add0-47b0-8e18-d1d6b1bfea7e" providerId="AD" clId="Web-{B6D87E3A-DB1C-7EAF-FE6C-21376FACBCCB}" dt="2025-10-13T09:29:12.744" v="469"/>
          <ac:picMkLst>
            <pc:docMk/>
            <pc:sldMk cId="518659590" sldId="1543"/>
            <ac:picMk id="8" creationId="{EFE6D045-FBEF-8B03-AEB0-43C83B54B27E}"/>
          </ac:picMkLst>
        </pc:picChg>
      </pc:sldChg>
      <pc:sldChg chg="addSp delSp modSp new">
        <pc:chgData name="Samantha Walters (2419505)" userId="S::2419505@student.uwtsd.ac.uk::21c4839f-add0-47b0-8e18-d1d6b1bfea7e" providerId="AD" clId="Web-{B6D87E3A-DB1C-7EAF-FE6C-21376FACBCCB}" dt="2025-10-13T11:03:37.460" v="782"/>
        <pc:sldMkLst>
          <pc:docMk/>
          <pc:sldMk cId="925925432" sldId="1544"/>
        </pc:sldMkLst>
        <pc:spChg chg="mod">
          <ac:chgData name="Samantha Walters (2419505)" userId="S::2419505@student.uwtsd.ac.uk::21c4839f-add0-47b0-8e18-d1d6b1bfea7e" providerId="AD" clId="Web-{B6D87E3A-DB1C-7EAF-FE6C-21376FACBCCB}" dt="2025-10-13T10:41:48.679" v="745" actId="20577"/>
          <ac:spMkLst>
            <pc:docMk/>
            <pc:sldMk cId="925925432" sldId="1544"/>
            <ac:spMk id="3" creationId="{49FCD360-2765-45BD-8651-EC3955C04267}"/>
          </ac:spMkLst>
        </pc:spChg>
        <pc:picChg chg="add mod">
          <ac:chgData name="Samantha Walters (2419505)" userId="S::2419505@student.uwtsd.ac.uk::21c4839f-add0-47b0-8e18-d1d6b1bfea7e" providerId="AD" clId="Web-{B6D87E3A-DB1C-7EAF-FE6C-21376FACBCCB}" dt="2025-10-13T11:03:02.928" v="769" actId="14100"/>
          <ac:picMkLst>
            <pc:docMk/>
            <pc:sldMk cId="925925432" sldId="1544"/>
            <ac:picMk id="10" creationId="{38C21C35-B6DE-BD9A-8A86-4033110657BF}"/>
          </ac:picMkLst>
        </pc:picChg>
      </pc:sldChg>
      <pc:sldChg chg="new">
        <pc:chgData name="Samantha Walters (2419505)" userId="S::2419505@student.uwtsd.ac.uk::21c4839f-add0-47b0-8e18-d1d6b1bfea7e" providerId="AD" clId="Web-{B6D87E3A-DB1C-7EAF-FE6C-21376FACBCCB}" dt="2025-10-13T10:29:45.646" v="498"/>
        <pc:sldMkLst>
          <pc:docMk/>
          <pc:sldMk cId="1706463963" sldId="1545"/>
        </pc:sldMkLst>
      </pc:sldChg>
    </pc:docChg>
  </pc:docChgLst>
  <pc:docChgLst>
    <pc:chgData name="Samantha Walters (2419505)" userId="S::2419505@student.uwtsd.ac.uk::21c4839f-add0-47b0-8e18-d1d6b1bfea7e" providerId="AD" clId="Web-{A9B54561-AF85-DC5D-BC2E-4C2A30162EAA}"/>
    <pc:docChg chg="modSld">
      <pc:chgData name="Samantha Walters (2419505)" userId="S::2419505@student.uwtsd.ac.uk::21c4839f-add0-47b0-8e18-d1d6b1bfea7e" providerId="AD" clId="Web-{A9B54561-AF85-DC5D-BC2E-4C2A30162EAA}" dt="2025-10-17T09:26:43.822" v="6" actId="20577"/>
      <pc:docMkLst>
        <pc:docMk/>
      </pc:docMkLst>
      <pc:sldChg chg="modSp">
        <pc:chgData name="Samantha Walters (2419505)" userId="S::2419505@student.uwtsd.ac.uk::21c4839f-add0-47b0-8e18-d1d6b1bfea7e" providerId="AD" clId="Web-{A9B54561-AF85-DC5D-BC2E-4C2A30162EAA}" dt="2025-10-17T09:26:43.822" v="6" actId="20577"/>
        <pc:sldMkLst>
          <pc:docMk/>
          <pc:sldMk cId="3313450045" sldId="1533"/>
        </pc:sldMkLst>
        <pc:spChg chg="mod">
          <ac:chgData name="Samantha Walters (2419505)" userId="S::2419505@student.uwtsd.ac.uk::21c4839f-add0-47b0-8e18-d1d6b1bfea7e" providerId="AD" clId="Web-{A9B54561-AF85-DC5D-BC2E-4C2A30162EAA}" dt="2025-10-17T09:26:43.822" v="6" actId="20577"/>
          <ac:spMkLst>
            <pc:docMk/>
            <pc:sldMk cId="3313450045" sldId="1533"/>
            <ac:spMk id="3" creationId="{1A385359-5FD3-D5C8-1467-F7082543AA4C}"/>
          </ac:spMkLst>
        </pc:spChg>
        <pc:picChg chg="mod">
          <ac:chgData name="Samantha Walters (2419505)" userId="S::2419505@student.uwtsd.ac.uk::21c4839f-add0-47b0-8e18-d1d6b1bfea7e" providerId="AD" clId="Web-{A9B54561-AF85-DC5D-BC2E-4C2A30162EAA}" dt="2025-10-17T09:26:35.838" v="5" actId="1076"/>
          <ac:picMkLst>
            <pc:docMk/>
            <pc:sldMk cId="3313450045" sldId="1533"/>
            <ac:picMk id="6" creationId="{FC57052A-D607-A4DD-016C-A741024ACF20}"/>
          </ac:picMkLst>
        </pc:picChg>
      </pc:sldChg>
    </pc:docChg>
  </pc:docChgLst>
  <pc:docChgLst>
    <pc:chgData clId="Web-{B3500606-C02E-C887-A106-1509DB384F57}"/>
    <pc:docChg chg="modSld">
      <pc:chgData name="" userId="" providerId="" clId="Web-{B3500606-C02E-C887-A106-1509DB384F57}" dt="2025-10-12T21:11:14.161" v="2" actId="20577"/>
      <pc:docMkLst>
        <pc:docMk/>
      </pc:docMkLst>
      <pc:sldChg chg="modSp">
        <pc:chgData name="" userId="" providerId="" clId="Web-{B3500606-C02E-C887-A106-1509DB384F57}" dt="2025-10-12T21:11:14.161" v="2" actId="20577"/>
        <pc:sldMkLst>
          <pc:docMk/>
          <pc:sldMk cId="314606388" sldId="1540"/>
        </pc:sldMkLst>
        <pc:spChg chg="mod">
          <ac:chgData name="" userId="" providerId="" clId="Web-{B3500606-C02E-C887-A106-1509DB384F57}" dt="2025-10-12T21:11:14.161" v="2" actId="20577"/>
          <ac:spMkLst>
            <pc:docMk/>
            <pc:sldMk cId="314606388" sldId="1540"/>
            <ac:spMk id="7" creationId="{2695F299-1301-8677-15E4-945A88AFC4D9}"/>
          </ac:spMkLst>
        </pc:spChg>
      </pc:sldChg>
    </pc:docChg>
  </pc:docChgLst>
  <pc:docChgLst>
    <pc:chgData name="Samantha Walters (2419505)" userId="S::2419505@student.uwtsd.ac.uk::21c4839f-add0-47b0-8e18-d1d6b1bfea7e" providerId="AD" clId="Web-{63112681-F88A-1665-498B-695773405927}"/>
    <pc:docChg chg="addSld">
      <pc:chgData name="Samantha Walters (2419505)" userId="S::2419505@student.uwtsd.ac.uk::21c4839f-add0-47b0-8e18-d1d6b1bfea7e" providerId="AD" clId="Web-{63112681-F88A-1665-498B-695773405927}" dt="2025-10-13T15:23:03.854" v="0"/>
      <pc:docMkLst>
        <pc:docMk/>
      </pc:docMkLst>
      <pc:sldChg chg="new">
        <pc:chgData name="Samantha Walters (2419505)" userId="S::2419505@student.uwtsd.ac.uk::21c4839f-add0-47b0-8e18-d1d6b1bfea7e" providerId="AD" clId="Web-{63112681-F88A-1665-498B-695773405927}" dt="2025-10-13T15:23:03.854" v="0"/>
        <pc:sldMkLst>
          <pc:docMk/>
          <pc:sldMk cId="3925534674" sldId="1546"/>
        </pc:sldMkLst>
      </pc:sldChg>
    </pc:docChg>
  </pc:docChgLst>
  <pc:docChgLst>
    <pc:chgData name="Samantha Walters (2419505)" userId="S::2419505@student.uwtsd.ac.uk::21c4839f-add0-47b0-8e18-d1d6b1bfea7e" providerId="AD" clId="Web-{EEFA848E-EB35-E56E-B3AF-A7ADFBA4198A}"/>
    <pc:docChg chg="addSld delSld modSld">
      <pc:chgData name="Samantha Walters (2419505)" userId="S::2419505@student.uwtsd.ac.uk::21c4839f-add0-47b0-8e18-d1d6b1bfea7e" providerId="AD" clId="Web-{EEFA848E-EB35-E56E-B3AF-A7ADFBA4198A}" dt="2025-10-12T20:47:02.800" v="921" actId="14100"/>
      <pc:docMkLst>
        <pc:docMk/>
      </pc:docMkLst>
      <pc:sldChg chg="addSp modSp">
        <pc:chgData name="Samantha Walters (2419505)" userId="S::2419505@student.uwtsd.ac.uk::21c4839f-add0-47b0-8e18-d1d6b1bfea7e" providerId="AD" clId="Web-{EEFA848E-EB35-E56E-B3AF-A7ADFBA4198A}" dt="2025-10-12T20:47:02.800" v="921" actId="14100"/>
        <pc:sldMkLst>
          <pc:docMk/>
          <pc:sldMk cId="314606388" sldId="1540"/>
        </pc:sldMkLst>
        <pc:spChg chg="mod">
          <ac:chgData name="Samantha Walters (2419505)" userId="S::2419505@student.uwtsd.ac.uk::21c4839f-add0-47b0-8e18-d1d6b1bfea7e" providerId="AD" clId="Web-{EEFA848E-EB35-E56E-B3AF-A7ADFBA4198A}" dt="2025-10-12T20:45:20.719" v="918" actId="14100"/>
          <ac:spMkLst>
            <pc:docMk/>
            <pc:sldMk cId="314606388" sldId="1540"/>
            <ac:spMk id="3" creationId="{1B728EA6-9145-21ED-3F79-7CEC0AFDB185}"/>
          </ac:spMkLst>
        </pc:spChg>
        <pc:spChg chg="add">
          <ac:chgData name="Samantha Walters (2419505)" userId="S::2419505@student.uwtsd.ac.uk::21c4839f-add0-47b0-8e18-d1d6b1bfea7e" providerId="AD" clId="Web-{EEFA848E-EB35-E56E-B3AF-A7ADFBA4198A}" dt="2025-10-12T20:45:57.845" v="919"/>
          <ac:spMkLst>
            <pc:docMk/>
            <pc:sldMk cId="314606388" sldId="1540"/>
            <ac:spMk id="7" creationId="{2695F299-1301-8677-15E4-945A88AFC4D9}"/>
          </ac:spMkLst>
        </pc:spChg>
        <pc:spChg chg="add mod">
          <ac:chgData name="Samantha Walters (2419505)" userId="S::2419505@student.uwtsd.ac.uk::21c4839f-add0-47b0-8e18-d1d6b1bfea7e" providerId="AD" clId="Web-{EEFA848E-EB35-E56E-B3AF-A7ADFBA4198A}" dt="2025-10-12T20:47:02.800" v="921" actId="14100"/>
          <ac:spMkLst>
            <pc:docMk/>
            <pc:sldMk cId="314606388" sldId="1540"/>
            <ac:spMk id="8" creationId="{40A5ED03-C92C-E020-399D-AE88BC3F2D61}"/>
          </ac:spMkLst>
        </pc:spChg>
      </pc:sldChg>
      <pc:sldChg chg="addSp modSp new">
        <pc:chgData name="Samantha Walters (2419505)" userId="S::2419505@student.uwtsd.ac.uk::21c4839f-add0-47b0-8e18-d1d6b1bfea7e" providerId="AD" clId="Web-{EEFA848E-EB35-E56E-B3AF-A7ADFBA4198A}" dt="2025-10-12T20:18:06.175" v="799" actId="20577"/>
        <pc:sldMkLst>
          <pc:docMk/>
          <pc:sldMk cId="3676414049" sldId="1541"/>
        </pc:sldMkLst>
        <pc:spChg chg="add mod">
          <ac:chgData name="Samantha Walters (2419505)" userId="S::2419505@student.uwtsd.ac.uk::21c4839f-add0-47b0-8e18-d1d6b1bfea7e" providerId="AD" clId="Web-{EEFA848E-EB35-E56E-B3AF-A7ADFBA4198A}" dt="2025-10-12T20:16:19.564" v="764" actId="1076"/>
          <ac:spMkLst>
            <pc:docMk/>
            <pc:sldMk cId="3676414049" sldId="1541"/>
            <ac:spMk id="6" creationId="{EAB6577A-9DDD-955A-2201-9230A5FF1310}"/>
          </ac:spMkLst>
        </pc:spChg>
        <pc:spChg chg="add mod">
          <ac:chgData name="Samantha Walters (2419505)" userId="S::2419505@student.uwtsd.ac.uk::21c4839f-add0-47b0-8e18-d1d6b1bfea7e" providerId="AD" clId="Web-{EEFA848E-EB35-E56E-B3AF-A7ADFBA4198A}" dt="2025-10-12T20:18:06.175" v="799" actId="20577"/>
          <ac:spMkLst>
            <pc:docMk/>
            <pc:sldMk cId="3676414049" sldId="1541"/>
            <ac:spMk id="7" creationId="{B73AF669-F9A5-EAD5-F8B2-E71F90C1AFCB}"/>
          </ac:spMkLst>
        </pc:spChg>
        <pc:graphicFrameChg chg="add mod modGraphic">
          <ac:chgData name="Samantha Walters (2419505)" userId="S::2419505@student.uwtsd.ac.uk::21c4839f-add0-47b0-8e18-d1d6b1bfea7e" providerId="AD" clId="Web-{EEFA848E-EB35-E56E-B3AF-A7ADFBA4198A}" dt="2025-10-12T20:16:33.174" v="765" actId="1076"/>
          <ac:graphicFrameMkLst>
            <pc:docMk/>
            <pc:sldMk cId="3676414049" sldId="1541"/>
            <ac:graphicFrameMk id="5" creationId="{47FBDE4D-C953-3A92-1078-31EC31B85471}"/>
          </ac:graphicFrameMkLst>
        </pc:graphicFrameChg>
      </pc:sldChg>
      <pc:sldChg chg="new">
        <pc:chgData name="Samantha Walters (2419505)" userId="S::2419505@student.uwtsd.ac.uk::21c4839f-add0-47b0-8e18-d1d6b1bfea7e" providerId="AD" clId="Web-{EEFA848E-EB35-E56E-B3AF-A7ADFBA4198A}" dt="2025-10-12T20:21:20.450" v="800"/>
        <pc:sldMkLst>
          <pc:docMk/>
          <pc:sldMk cId="2485889657" sldId="1542"/>
        </pc:sldMkLst>
      </pc:sldChg>
    </pc:docChg>
  </pc:docChgLst>
  <pc:docChgLst>
    <pc:chgData name="Samantha Walters (2419505)" userId="S::2419505@student.uwtsd.ac.uk::21c4839f-add0-47b0-8e18-d1d6b1bfea7e" providerId="AD" clId="Web-{671C4FFC-31B1-A59F-2D09-1FE5E1C33836}"/>
    <pc:docChg chg="mod modSld addMainMaster delMainMaster">
      <pc:chgData name="Samantha Walters (2419505)" userId="S::2419505@student.uwtsd.ac.uk::21c4839f-add0-47b0-8e18-d1d6b1bfea7e" providerId="AD" clId="Web-{671C4FFC-31B1-A59F-2D09-1FE5E1C33836}" dt="2025-10-12T08:49:28.139" v="1"/>
      <pc:docMkLst>
        <pc:docMk/>
      </pc:docMkLst>
      <pc:sldChg chg="modSp mod modClrScheme chgLayout">
        <pc:chgData name="Samantha Walters (2419505)" userId="S::2419505@student.uwtsd.ac.uk::21c4839f-add0-47b0-8e18-d1d6b1bfea7e" providerId="AD" clId="Web-{671C4FFC-31B1-A59F-2D09-1FE5E1C33836}" dt="2025-10-12T08:49:28.139" v="1"/>
        <pc:sldMkLst>
          <pc:docMk/>
          <pc:sldMk cId="4216523365" sldId="257"/>
        </pc:sldMkLst>
        <pc:spChg chg="mod ord">
          <ac:chgData name="Samantha Walters (2419505)" userId="S::2419505@student.uwtsd.ac.uk::21c4839f-add0-47b0-8e18-d1d6b1bfea7e" providerId="AD" clId="Web-{671C4FFC-31B1-A59F-2D09-1FE5E1C33836}" dt="2025-10-12T08:49:28.139" v="1"/>
          <ac:spMkLst>
            <pc:docMk/>
            <pc:sldMk cId="4216523365" sldId="257"/>
            <ac:spMk id="3" creationId="{432C04E6-B771-F1FA-85F4-B7984DE55A8E}"/>
          </ac:spMkLst>
        </pc:spChg>
      </pc:sldChg>
      <pc:sldChg chg="modSp mod modClrScheme chgLayout">
        <pc:chgData name="Samantha Walters (2419505)" userId="S::2419505@student.uwtsd.ac.uk::21c4839f-add0-47b0-8e18-d1d6b1bfea7e" providerId="AD" clId="Web-{671C4FFC-31B1-A59F-2D09-1FE5E1C33836}" dt="2025-10-12T08:49:28.139" v="1"/>
        <pc:sldMkLst>
          <pc:docMk/>
          <pc:sldMk cId="1640834919" sldId="309"/>
        </pc:sldMkLst>
        <pc:spChg chg="mod ord">
          <ac:chgData name="Samantha Walters (2419505)" userId="S::2419505@student.uwtsd.ac.uk::21c4839f-add0-47b0-8e18-d1d6b1bfea7e" providerId="AD" clId="Web-{671C4FFC-31B1-A59F-2D09-1FE5E1C33836}" dt="2025-10-12T08:49:28.139" v="1"/>
          <ac:spMkLst>
            <pc:docMk/>
            <pc:sldMk cId="1640834919" sldId="309"/>
            <ac:spMk id="3" creationId="{1BE92D4A-2B01-7C79-765D-37A3B92265E7}"/>
          </ac:spMkLst>
        </pc:spChg>
        <pc:picChg chg="mod ord">
          <ac:chgData name="Samantha Walters (2419505)" userId="S::2419505@student.uwtsd.ac.uk::21c4839f-add0-47b0-8e18-d1d6b1bfea7e" providerId="AD" clId="Web-{671C4FFC-31B1-A59F-2D09-1FE5E1C33836}" dt="2025-10-12T08:49:28.139" v="1"/>
          <ac:picMkLst>
            <pc:docMk/>
            <pc:sldMk cId="1640834919" sldId="309"/>
            <ac:picMk id="8" creationId="{AFDC9794-5C3F-E65C-DF7E-67AD69A8A2E7}"/>
          </ac:picMkLst>
        </pc:picChg>
      </pc:sldChg>
      <pc:sldChg chg="modSp mod modClrScheme chgLayout">
        <pc:chgData name="Samantha Walters (2419505)" userId="S::2419505@student.uwtsd.ac.uk::21c4839f-add0-47b0-8e18-d1d6b1bfea7e" providerId="AD" clId="Web-{671C4FFC-31B1-A59F-2D09-1FE5E1C33836}" dt="2025-10-12T08:49:28.139" v="1"/>
        <pc:sldMkLst>
          <pc:docMk/>
          <pc:sldMk cId="3313450045" sldId="1533"/>
        </pc:sldMkLst>
        <pc:spChg chg="mod ord">
          <ac:chgData name="Samantha Walters (2419505)" userId="S::2419505@student.uwtsd.ac.uk::21c4839f-add0-47b0-8e18-d1d6b1bfea7e" providerId="AD" clId="Web-{671C4FFC-31B1-A59F-2D09-1FE5E1C33836}" dt="2025-10-12T08:49:28.139" v="1"/>
          <ac:spMkLst>
            <pc:docMk/>
            <pc:sldMk cId="3313450045" sldId="1533"/>
            <ac:spMk id="2" creationId="{8AA144A5-0283-F980-85F3-EE51746FC4CD}"/>
          </ac:spMkLst>
        </pc:spChg>
        <pc:spChg chg="mod ord">
          <ac:chgData name="Samantha Walters (2419505)" userId="S::2419505@student.uwtsd.ac.uk::21c4839f-add0-47b0-8e18-d1d6b1bfea7e" providerId="AD" clId="Web-{671C4FFC-31B1-A59F-2D09-1FE5E1C33836}" dt="2025-10-12T08:49:28.139" v="1"/>
          <ac:spMkLst>
            <pc:docMk/>
            <pc:sldMk cId="3313450045" sldId="1533"/>
            <ac:spMk id="3" creationId="{1A385359-5FD3-D5C8-1467-F7082543AA4C}"/>
          </ac:spMkLst>
        </pc:spChg>
        <pc:picChg chg="mod ord">
          <ac:chgData name="Samantha Walters (2419505)" userId="S::2419505@student.uwtsd.ac.uk::21c4839f-add0-47b0-8e18-d1d6b1bfea7e" providerId="AD" clId="Web-{671C4FFC-31B1-A59F-2D09-1FE5E1C33836}" dt="2025-10-12T08:49:28.139" v="1"/>
          <ac:picMkLst>
            <pc:docMk/>
            <pc:sldMk cId="3313450045" sldId="1533"/>
            <ac:picMk id="6" creationId="{FC57052A-D607-A4DD-016C-A741024ACF20}"/>
          </ac:picMkLst>
        </pc:picChg>
      </pc:sldChg>
      <pc:sldMasterChg chg="add addSldLayout modSldLayout">
        <pc:chgData name="Samantha Walters (2419505)" userId="S::2419505@student.uwtsd.ac.uk::21c4839f-add0-47b0-8e18-d1d6b1bfea7e" providerId="AD" clId="Web-{671C4FFC-31B1-A59F-2D09-1FE5E1C33836}" dt="2025-10-12T08:49:28.139" v="1"/>
        <pc:sldMasterMkLst>
          <pc:docMk/>
          <pc:sldMasterMk cId="984466401" sldId="2147483854"/>
        </pc:sldMasterMkLst>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909545424" sldId="2147483855"/>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395524085" sldId="2147483856"/>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3271987546" sldId="2147483857"/>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783726436" sldId="2147483858"/>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412280059" sldId="2147483859"/>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1606216383" sldId="2147483860"/>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760648109" sldId="2147483861"/>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1402416959" sldId="2147483862"/>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3908572" sldId="2147483863"/>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551782051" sldId="2147483864"/>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035661097" sldId="2147483865"/>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079278008" sldId="2147483866"/>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1586229309" sldId="2147483867"/>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4266383800" sldId="2147483868"/>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3564470427" sldId="2147483869"/>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64251344" sldId="2147483870"/>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800960885" sldId="2147483871"/>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3014177104" sldId="2147483872"/>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2782334802" sldId="2147483873"/>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1886957138" sldId="2147483874"/>
          </pc:sldLayoutMkLst>
        </pc:sldLayoutChg>
        <pc:sldLayoutChg chg="add mod replId">
          <pc:chgData name="Samantha Walters (2419505)" userId="S::2419505@student.uwtsd.ac.uk::21c4839f-add0-47b0-8e18-d1d6b1bfea7e" providerId="AD" clId="Web-{671C4FFC-31B1-A59F-2D09-1FE5E1C33836}" dt="2025-10-12T08:49:28.139" v="1"/>
          <pc:sldLayoutMkLst>
            <pc:docMk/>
            <pc:sldMasterMk cId="984466401" sldId="2147483854"/>
            <pc:sldLayoutMk cId="1276445587" sldId="2147483875"/>
          </pc:sldLayoutMkLst>
        </pc:sldLayoutChg>
      </pc:sldMasterChg>
    </pc:docChg>
  </pc:docChgLst>
  <pc:docChgLst>
    <pc:chgData name="Samantha Walters (2419505)" userId="S::2419505@student.uwtsd.ac.uk::21c4839f-add0-47b0-8e18-d1d6b1bfea7e" providerId="AD" clId="Web-{311D3559-A1DA-54EE-5FF5-85D364C30CF1}"/>
    <pc:docChg chg="modSld sldOrd">
      <pc:chgData name="Samantha Walters (2419505)" userId="S::2419505@student.uwtsd.ac.uk::21c4839f-add0-47b0-8e18-d1d6b1bfea7e" providerId="AD" clId="Web-{311D3559-A1DA-54EE-5FF5-85D364C30CF1}" dt="2025-10-14T19:26:29.240" v="357" actId="20577"/>
      <pc:docMkLst>
        <pc:docMk/>
      </pc:docMkLst>
      <pc:sldChg chg="modSp">
        <pc:chgData name="Samantha Walters (2419505)" userId="S::2419505@student.uwtsd.ac.uk::21c4839f-add0-47b0-8e18-d1d6b1bfea7e" providerId="AD" clId="Web-{311D3559-A1DA-54EE-5FF5-85D364C30CF1}" dt="2025-10-14T18:51:32.260" v="48" actId="20577"/>
        <pc:sldMkLst>
          <pc:docMk/>
          <pc:sldMk cId="3313450045" sldId="1533"/>
        </pc:sldMkLst>
        <pc:spChg chg="mod">
          <ac:chgData name="Samantha Walters (2419505)" userId="S::2419505@student.uwtsd.ac.uk::21c4839f-add0-47b0-8e18-d1d6b1bfea7e" providerId="AD" clId="Web-{311D3559-A1DA-54EE-5FF5-85D364C30CF1}" dt="2025-10-14T18:32:04.466" v="5" actId="20577"/>
          <ac:spMkLst>
            <pc:docMk/>
            <pc:sldMk cId="3313450045" sldId="1533"/>
            <ac:spMk id="2" creationId="{8AA144A5-0283-F980-85F3-EE51746FC4CD}"/>
          </ac:spMkLst>
        </pc:spChg>
        <pc:spChg chg="mod">
          <ac:chgData name="Samantha Walters (2419505)" userId="S::2419505@student.uwtsd.ac.uk::21c4839f-add0-47b0-8e18-d1d6b1bfea7e" providerId="AD" clId="Web-{311D3559-A1DA-54EE-5FF5-85D364C30CF1}" dt="2025-10-14T18:51:32.260" v="48" actId="20577"/>
          <ac:spMkLst>
            <pc:docMk/>
            <pc:sldMk cId="3313450045" sldId="1533"/>
            <ac:spMk id="3" creationId="{1A385359-5FD3-D5C8-1467-F7082543AA4C}"/>
          </ac:spMkLst>
        </pc:spChg>
      </pc:sldChg>
      <pc:sldChg chg="modSp">
        <pc:chgData name="Samantha Walters (2419505)" userId="S::2419505@student.uwtsd.ac.uk::21c4839f-add0-47b0-8e18-d1d6b1bfea7e" providerId="AD" clId="Web-{311D3559-A1DA-54EE-5FF5-85D364C30CF1}" dt="2025-10-14T19:05:16.663" v="175" actId="20577"/>
        <pc:sldMkLst>
          <pc:docMk/>
          <pc:sldMk cId="2094530620" sldId="1539"/>
        </pc:sldMkLst>
        <pc:spChg chg="mod">
          <ac:chgData name="Samantha Walters (2419505)" userId="S::2419505@student.uwtsd.ac.uk::21c4839f-add0-47b0-8e18-d1d6b1bfea7e" providerId="AD" clId="Web-{311D3559-A1DA-54EE-5FF5-85D364C30CF1}" dt="2025-10-14T19:05:16.663" v="175" actId="20577"/>
          <ac:spMkLst>
            <pc:docMk/>
            <pc:sldMk cId="2094530620" sldId="1539"/>
            <ac:spMk id="4" creationId="{4BAD8D45-7BF0-494B-F833-420FF95685B5}"/>
          </ac:spMkLst>
        </pc:spChg>
      </pc:sldChg>
      <pc:sldChg chg="modSp">
        <pc:chgData name="Samantha Walters (2419505)" userId="S::2419505@student.uwtsd.ac.uk::21c4839f-add0-47b0-8e18-d1d6b1bfea7e" providerId="AD" clId="Web-{311D3559-A1DA-54EE-5FF5-85D364C30CF1}" dt="2025-10-14T19:12:56.444" v="234" actId="20577"/>
        <pc:sldMkLst>
          <pc:docMk/>
          <pc:sldMk cId="314606388" sldId="1540"/>
        </pc:sldMkLst>
        <pc:spChg chg="mod">
          <ac:chgData name="Samantha Walters (2419505)" userId="S::2419505@student.uwtsd.ac.uk::21c4839f-add0-47b0-8e18-d1d6b1bfea7e" providerId="AD" clId="Web-{311D3559-A1DA-54EE-5FF5-85D364C30CF1}" dt="2025-10-14T19:12:56.444" v="234" actId="20577"/>
          <ac:spMkLst>
            <pc:docMk/>
            <pc:sldMk cId="314606388" sldId="1540"/>
            <ac:spMk id="3" creationId="{1B728EA6-9145-21ED-3F79-7CEC0AFDB185}"/>
          </ac:spMkLst>
        </pc:spChg>
        <pc:spChg chg="mod">
          <ac:chgData name="Samantha Walters (2419505)" userId="S::2419505@student.uwtsd.ac.uk::21c4839f-add0-47b0-8e18-d1d6b1bfea7e" providerId="AD" clId="Web-{311D3559-A1DA-54EE-5FF5-85D364C30CF1}" dt="2025-10-14T18:52:50.466" v="54" actId="20577"/>
          <ac:spMkLst>
            <pc:docMk/>
            <pc:sldMk cId="314606388" sldId="1540"/>
            <ac:spMk id="12" creationId="{D22C3A8D-5E54-D84B-396F-1B3B58AB3436}"/>
          </ac:spMkLst>
        </pc:spChg>
      </pc:sldChg>
      <pc:sldChg chg="modSp">
        <pc:chgData name="Samantha Walters (2419505)" userId="S::2419505@student.uwtsd.ac.uk::21c4839f-add0-47b0-8e18-d1d6b1bfea7e" providerId="AD" clId="Web-{311D3559-A1DA-54EE-5FF5-85D364C30CF1}" dt="2025-10-14T19:04:54.054" v="171" actId="20577"/>
        <pc:sldMkLst>
          <pc:docMk/>
          <pc:sldMk cId="3676414049" sldId="1541"/>
        </pc:sldMkLst>
        <pc:spChg chg="mod">
          <ac:chgData name="Samantha Walters (2419505)" userId="S::2419505@student.uwtsd.ac.uk::21c4839f-add0-47b0-8e18-d1d6b1bfea7e" providerId="AD" clId="Web-{311D3559-A1DA-54EE-5FF5-85D364C30CF1}" dt="2025-10-14T19:04:54.054" v="171" actId="20577"/>
          <ac:spMkLst>
            <pc:docMk/>
            <pc:sldMk cId="3676414049" sldId="1541"/>
            <ac:spMk id="6" creationId="{EAB6577A-9DDD-955A-2201-9230A5FF1310}"/>
          </ac:spMkLst>
        </pc:spChg>
        <pc:graphicFrameChg chg="mod modGraphic">
          <ac:chgData name="Samantha Walters (2419505)" userId="S::2419505@student.uwtsd.ac.uk::21c4839f-add0-47b0-8e18-d1d6b1bfea7e" providerId="AD" clId="Web-{311D3559-A1DA-54EE-5FF5-85D364C30CF1}" dt="2025-10-14T18:54:08.968" v="62"/>
          <ac:graphicFrameMkLst>
            <pc:docMk/>
            <pc:sldMk cId="3676414049" sldId="1541"/>
            <ac:graphicFrameMk id="5" creationId="{47FBDE4D-C953-3A92-1078-31EC31B85471}"/>
          </ac:graphicFrameMkLst>
        </pc:graphicFrameChg>
      </pc:sldChg>
      <pc:sldChg chg="ord">
        <pc:chgData name="Samantha Walters (2419505)" userId="S::2419505@student.uwtsd.ac.uk::21c4839f-add0-47b0-8e18-d1d6b1bfea7e" providerId="AD" clId="Web-{311D3559-A1DA-54EE-5FF5-85D364C30CF1}" dt="2025-10-14T19:13:05.444" v="236"/>
        <pc:sldMkLst>
          <pc:docMk/>
          <pc:sldMk cId="2485889657" sldId="1542"/>
        </pc:sldMkLst>
      </pc:sldChg>
      <pc:sldChg chg="modSp ord">
        <pc:chgData name="Samantha Walters (2419505)" userId="S::2419505@student.uwtsd.ac.uk::21c4839f-add0-47b0-8e18-d1d6b1bfea7e" providerId="AD" clId="Web-{311D3559-A1DA-54EE-5FF5-85D364C30CF1}" dt="2025-10-14T19:26:29.240" v="357" actId="20577"/>
        <pc:sldMkLst>
          <pc:docMk/>
          <pc:sldMk cId="1706463963" sldId="1545"/>
        </pc:sldMkLst>
        <pc:spChg chg="mod">
          <ac:chgData name="Samantha Walters (2419505)" userId="S::2419505@student.uwtsd.ac.uk::21c4839f-add0-47b0-8e18-d1d6b1bfea7e" providerId="AD" clId="Web-{311D3559-A1DA-54EE-5FF5-85D364C30CF1}" dt="2025-10-14T19:26:29.240" v="357" actId="20577"/>
          <ac:spMkLst>
            <pc:docMk/>
            <pc:sldMk cId="1706463963" sldId="1545"/>
            <ac:spMk id="2" creationId="{74D383EE-D7AE-C6D0-8C96-A75A47F20BFE}"/>
          </ac:spMkLst>
        </pc:spChg>
      </pc:sldChg>
      <pc:sldChg chg="modSp">
        <pc:chgData name="Samantha Walters (2419505)" userId="S::2419505@student.uwtsd.ac.uk::21c4839f-add0-47b0-8e18-d1d6b1bfea7e" providerId="AD" clId="Web-{311D3559-A1DA-54EE-5FF5-85D364C30CF1}" dt="2025-10-14T19:06:47.478" v="177" actId="20577"/>
        <pc:sldMkLst>
          <pc:docMk/>
          <pc:sldMk cId="3925534674" sldId="1546"/>
        </pc:sldMkLst>
        <pc:spChg chg="mod">
          <ac:chgData name="Samantha Walters (2419505)" userId="S::2419505@student.uwtsd.ac.uk::21c4839f-add0-47b0-8e18-d1d6b1bfea7e" providerId="AD" clId="Web-{311D3559-A1DA-54EE-5FF5-85D364C30CF1}" dt="2025-10-14T19:06:47.478" v="177" actId="20577"/>
          <ac:spMkLst>
            <pc:docMk/>
            <pc:sldMk cId="3925534674" sldId="1546"/>
            <ac:spMk id="3" creationId="{512E2972-A7DC-92C2-DE71-15DC507BDB12}"/>
          </ac:spMkLst>
        </pc:spChg>
      </pc:sldChg>
    </pc:docChg>
  </pc:docChgLst>
  <pc:docChgLst>
    <pc:chgData name="Samantha Walters (2419505)" userId="S::2419505@student.uwtsd.ac.uk::21c4839f-add0-47b0-8e18-d1d6b1bfea7e" providerId="AD" clId="Web-{8F0ABA20-5E5C-A36C-63F3-2EBDE90033A6}"/>
    <pc:docChg chg="modSld">
      <pc:chgData name="Samantha Walters (2419505)" userId="S::2419505@student.uwtsd.ac.uk::21c4839f-add0-47b0-8e18-d1d6b1bfea7e" providerId="AD" clId="Web-{8F0ABA20-5E5C-A36C-63F3-2EBDE90033A6}" dt="2025-10-17T09:33:07.150" v="3" actId="20577"/>
      <pc:docMkLst>
        <pc:docMk/>
      </pc:docMkLst>
      <pc:sldChg chg="modSp">
        <pc:chgData name="Samantha Walters (2419505)" userId="S::2419505@student.uwtsd.ac.uk::21c4839f-add0-47b0-8e18-d1d6b1bfea7e" providerId="AD" clId="Web-{8F0ABA20-5E5C-A36C-63F3-2EBDE90033A6}" dt="2025-10-17T09:33:07.150" v="3" actId="20577"/>
        <pc:sldMkLst>
          <pc:docMk/>
          <pc:sldMk cId="2094530620" sldId="1539"/>
        </pc:sldMkLst>
        <pc:spChg chg="mod">
          <ac:chgData name="Samantha Walters (2419505)" userId="S::2419505@student.uwtsd.ac.uk::21c4839f-add0-47b0-8e18-d1d6b1bfea7e" providerId="AD" clId="Web-{8F0ABA20-5E5C-A36C-63F3-2EBDE90033A6}" dt="2025-10-17T09:33:07.150" v="3" actId="20577"/>
          <ac:spMkLst>
            <pc:docMk/>
            <pc:sldMk cId="2094530620" sldId="1539"/>
            <ac:spMk id="4" creationId="{4BAD8D45-7BF0-494B-F833-420FF95685B5}"/>
          </ac:spMkLst>
        </pc:spChg>
      </pc:sldChg>
    </pc:docChg>
  </pc:docChgLst>
  <pc:docChgLst>
    <pc:chgData name="Samantha Walters (2419505)" userId="S::2419505@student.uwtsd.ac.uk::21c4839f-add0-47b0-8e18-d1d6b1bfea7e" providerId="AD" clId="Web-{78931407-EB33-4F32-A8A0-99D530775F09}"/>
    <pc:docChg chg="addSld delSld modSld">
      <pc:chgData name="Samantha Walters (2419505)" userId="S::2419505@student.uwtsd.ac.uk::21c4839f-add0-47b0-8e18-d1d6b1bfea7e" providerId="AD" clId="Web-{78931407-EB33-4F32-A8A0-99D530775F09}" dt="2025-10-19T20:25:58.501" v="29"/>
      <pc:docMkLst>
        <pc:docMk/>
      </pc:docMkLst>
      <pc:sldChg chg="del">
        <pc:chgData name="Samantha Walters (2419505)" userId="S::2419505@student.uwtsd.ac.uk::21c4839f-add0-47b0-8e18-d1d6b1bfea7e" providerId="AD" clId="Web-{78931407-EB33-4F32-A8A0-99D530775F09}" dt="2025-10-19T20:25:54.454" v="28"/>
        <pc:sldMkLst>
          <pc:docMk/>
          <pc:sldMk cId="4101523947" sldId="1547"/>
        </pc:sldMkLst>
      </pc:sldChg>
      <pc:sldChg chg="addSp delSp new del">
        <pc:chgData name="Samantha Walters (2419505)" userId="S::2419505@student.uwtsd.ac.uk::21c4839f-add0-47b0-8e18-d1d6b1bfea7e" providerId="AD" clId="Web-{78931407-EB33-4F32-A8A0-99D530775F09}" dt="2025-10-19T20:25:58.501" v="29"/>
        <pc:sldMkLst>
          <pc:docMk/>
          <pc:sldMk cId="189246538" sldId="1548"/>
        </pc:sldMkLst>
        <pc:spChg chg="add del">
          <ac:chgData name="Samantha Walters (2419505)" userId="S::2419505@student.uwtsd.ac.uk::21c4839f-add0-47b0-8e18-d1d6b1bfea7e" providerId="AD" clId="Web-{78931407-EB33-4F32-A8A0-99D530775F09}" dt="2025-10-19T20:22:54.326" v="2"/>
          <ac:spMkLst>
            <pc:docMk/>
            <pc:sldMk cId="189246538" sldId="1548"/>
            <ac:spMk id="5" creationId="{4F4FB7D5-031A-471C-C83E-75CA9F7CFB1B}"/>
          </ac:spMkLst>
        </pc:spChg>
        <pc:spChg chg="add del">
          <ac:chgData name="Samantha Walters (2419505)" userId="S::2419505@student.uwtsd.ac.uk::21c4839f-add0-47b0-8e18-d1d6b1bfea7e" providerId="AD" clId="Web-{78931407-EB33-4F32-A8A0-99D530775F09}" dt="2025-10-19T20:23:16.592" v="4"/>
          <ac:spMkLst>
            <pc:docMk/>
            <pc:sldMk cId="189246538" sldId="1548"/>
            <ac:spMk id="6" creationId="{C2DC5206-8547-4A17-4F45-08ED8BF92DC5}"/>
          </ac:spMkLst>
        </pc:spChg>
      </pc:sldChg>
      <pc:sldChg chg="addSp modSp new">
        <pc:chgData name="Samantha Walters (2419505)" userId="S::2419505@student.uwtsd.ac.uk::21c4839f-add0-47b0-8e18-d1d6b1bfea7e" providerId="AD" clId="Web-{78931407-EB33-4F32-A8A0-99D530775F09}" dt="2025-10-19T20:25:47.845" v="27" actId="20577"/>
        <pc:sldMkLst>
          <pc:docMk/>
          <pc:sldMk cId="2341000975" sldId="1549"/>
        </pc:sldMkLst>
        <pc:spChg chg="add mod">
          <ac:chgData name="Samantha Walters (2419505)" userId="S::2419505@student.uwtsd.ac.uk::21c4839f-add0-47b0-8e18-d1d6b1bfea7e" providerId="AD" clId="Web-{78931407-EB33-4F32-A8A0-99D530775F09}" dt="2025-10-19T20:25:47.845" v="27" actId="20577"/>
          <ac:spMkLst>
            <pc:docMk/>
            <pc:sldMk cId="2341000975" sldId="1549"/>
            <ac:spMk id="5" creationId="{104A61CB-A817-ED7E-2206-C0C9B3B50C59}"/>
          </ac:spMkLst>
        </pc:spChg>
      </pc:sldChg>
    </pc:docChg>
  </pc:docChgLst>
  <pc:docChgLst>
    <pc:chgData name="Samantha Walters (2419505)" userId="S::2419505@student.uwtsd.ac.uk::21c4839f-add0-47b0-8e18-d1d6b1bfea7e" providerId="AD" clId="Web-{9ADF28BB-5908-8760-B35A-23766E2DA252}"/>
    <pc:docChg chg="addSld modSld sldOrd">
      <pc:chgData name="Samantha Walters (2419505)" userId="S::2419505@student.uwtsd.ac.uk::21c4839f-add0-47b0-8e18-d1d6b1bfea7e" providerId="AD" clId="Web-{9ADF28BB-5908-8760-B35A-23766E2DA252}" dt="2025-10-12T18:50:24.101" v="473" actId="20577"/>
      <pc:docMkLst>
        <pc:docMk/>
      </pc:docMkLst>
      <pc:sldChg chg="modSp">
        <pc:chgData name="Samantha Walters (2419505)" userId="S::2419505@student.uwtsd.ac.uk::21c4839f-add0-47b0-8e18-d1d6b1bfea7e" providerId="AD" clId="Web-{9ADF28BB-5908-8760-B35A-23766E2DA252}" dt="2025-10-12T18:50:24.101" v="473" actId="20577"/>
        <pc:sldMkLst>
          <pc:docMk/>
          <pc:sldMk cId="3313450045" sldId="1533"/>
        </pc:sldMkLst>
        <pc:spChg chg="mod">
          <ac:chgData name="Samantha Walters (2419505)" userId="S::2419505@student.uwtsd.ac.uk::21c4839f-add0-47b0-8e18-d1d6b1bfea7e" providerId="AD" clId="Web-{9ADF28BB-5908-8760-B35A-23766E2DA252}" dt="2025-10-12T18:50:24.101" v="473" actId="20577"/>
          <ac:spMkLst>
            <pc:docMk/>
            <pc:sldMk cId="3313450045" sldId="1533"/>
            <ac:spMk id="3" creationId="{1A385359-5FD3-D5C8-1467-F7082543AA4C}"/>
          </ac:spMkLst>
        </pc:spChg>
      </pc:sldChg>
      <pc:sldChg chg="new">
        <pc:chgData name="Samantha Walters (2419505)" userId="S::2419505@student.uwtsd.ac.uk::21c4839f-add0-47b0-8e18-d1d6b1bfea7e" providerId="AD" clId="Web-{9ADF28BB-5908-8760-B35A-23766E2DA252}" dt="2025-10-12T16:18:17.849" v="107"/>
        <pc:sldMkLst>
          <pc:docMk/>
          <pc:sldMk cId="715412603" sldId="1536"/>
        </pc:sldMkLst>
      </pc:sldChg>
      <pc:sldChg chg="addSp delSp modSp new">
        <pc:chgData name="Samantha Walters (2419505)" userId="S::2419505@student.uwtsd.ac.uk::21c4839f-add0-47b0-8e18-d1d6b1bfea7e" providerId="AD" clId="Web-{9ADF28BB-5908-8760-B35A-23766E2DA252}" dt="2025-10-12T18:47:23.829" v="460" actId="20577"/>
        <pc:sldMkLst>
          <pc:docMk/>
          <pc:sldMk cId="2094530620" sldId="1539"/>
        </pc:sldMkLst>
        <pc:spChg chg="mod">
          <ac:chgData name="Samantha Walters (2419505)" userId="S::2419505@student.uwtsd.ac.uk::21c4839f-add0-47b0-8e18-d1d6b1bfea7e" providerId="AD" clId="Web-{9ADF28BB-5908-8760-B35A-23766E2DA252}" dt="2025-10-12T18:37:09.564" v="198" actId="20577"/>
          <ac:spMkLst>
            <pc:docMk/>
            <pc:sldMk cId="2094530620" sldId="1539"/>
            <ac:spMk id="2" creationId="{2B1A0A36-A99B-FC92-39FF-7A95ED95AED5}"/>
          </ac:spMkLst>
        </pc:spChg>
        <pc:spChg chg="mod">
          <ac:chgData name="Samantha Walters (2419505)" userId="S::2419505@student.uwtsd.ac.uk::21c4839f-add0-47b0-8e18-d1d6b1bfea7e" providerId="AD" clId="Web-{9ADF28BB-5908-8760-B35A-23766E2DA252}" dt="2025-10-12T18:47:23.829" v="460" actId="20577"/>
          <ac:spMkLst>
            <pc:docMk/>
            <pc:sldMk cId="2094530620" sldId="1539"/>
            <ac:spMk id="4" creationId="{4BAD8D45-7BF0-494B-F833-420FF95685B5}"/>
          </ac:spMkLst>
        </pc:spChg>
        <pc:picChg chg="add mod ord">
          <ac:chgData name="Samantha Walters (2419505)" userId="S::2419505@student.uwtsd.ac.uk::21c4839f-add0-47b0-8e18-d1d6b1bfea7e" providerId="AD" clId="Web-{9ADF28BB-5908-8760-B35A-23766E2DA252}" dt="2025-10-12T18:38:14.049" v="199"/>
          <ac:picMkLst>
            <pc:docMk/>
            <pc:sldMk cId="2094530620" sldId="1539"/>
            <ac:picMk id="8" creationId="{A076C01C-BF6F-32BD-DD95-CB8FC55A1176}"/>
          </ac:picMkLst>
        </pc:picChg>
      </pc:sldChg>
    </pc:docChg>
  </pc:docChgLst>
  <pc:docChgLst>
    <pc:chgData name="Samantha Walters (2419505)" userId="S::2419505@student.uwtsd.ac.uk::21c4839f-add0-47b0-8e18-d1d6b1bfea7e" providerId="AD" clId="Web-{86FB4A32-A74D-9C5A-E5B9-012D8A955EA5}"/>
    <pc:docChg chg="modSld">
      <pc:chgData name="Samantha Walters (2419505)" userId="S::2419505@student.uwtsd.ac.uk::21c4839f-add0-47b0-8e18-d1d6b1bfea7e" providerId="AD" clId="Web-{86FB4A32-A74D-9C5A-E5B9-012D8A955EA5}" dt="2025-10-19T20:21:09.006" v="18" actId="20577"/>
      <pc:docMkLst>
        <pc:docMk/>
      </pc:docMkLst>
      <pc:sldChg chg="modSp">
        <pc:chgData name="Samantha Walters (2419505)" userId="S::2419505@student.uwtsd.ac.uk::21c4839f-add0-47b0-8e18-d1d6b1bfea7e" providerId="AD" clId="Web-{86FB4A32-A74D-9C5A-E5B9-012D8A955EA5}" dt="2025-10-19T20:21:09.006" v="18" actId="20577"/>
        <pc:sldMkLst>
          <pc:docMk/>
          <pc:sldMk cId="715412603" sldId="1536"/>
        </pc:sldMkLst>
        <pc:spChg chg="mod">
          <ac:chgData name="Samantha Walters (2419505)" userId="S::2419505@student.uwtsd.ac.uk::21c4839f-add0-47b0-8e18-d1d6b1bfea7e" providerId="AD" clId="Web-{86FB4A32-A74D-9C5A-E5B9-012D8A955EA5}" dt="2025-10-19T20:21:09.006" v="18" actId="20577"/>
          <ac:spMkLst>
            <pc:docMk/>
            <pc:sldMk cId="715412603" sldId="1536"/>
            <ac:spMk id="3" creationId="{D9DAF667-DA8D-9538-B122-124BE384634B}"/>
          </ac:spMkLst>
        </pc:spChg>
      </pc:sldChg>
      <pc:sldChg chg="modSp">
        <pc:chgData name="Samantha Walters (2419505)" userId="S::2419505@student.uwtsd.ac.uk::21c4839f-add0-47b0-8e18-d1d6b1bfea7e" providerId="AD" clId="Web-{86FB4A32-A74D-9C5A-E5B9-012D8A955EA5}" dt="2025-10-19T20:19:21.253" v="14" actId="20577"/>
        <pc:sldMkLst>
          <pc:docMk/>
          <pc:sldMk cId="314606388" sldId="1540"/>
        </pc:sldMkLst>
        <pc:spChg chg="mod">
          <ac:chgData name="Samantha Walters (2419505)" userId="S::2419505@student.uwtsd.ac.uk::21c4839f-add0-47b0-8e18-d1d6b1bfea7e" providerId="AD" clId="Web-{86FB4A32-A74D-9C5A-E5B9-012D8A955EA5}" dt="2025-10-19T20:19:21.253" v="14" actId="20577"/>
          <ac:spMkLst>
            <pc:docMk/>
            <pc:sldMk cId="314606388" sldId="1540"/>
            <ac:spMk id="7" creationId="{2695F299-1301-8677-15E4-945A88AFC4D9}"/>
          </ac:spMkLst>
        </pc:spChg>
      </pc:sldChg>
      <pc:sldChg chg="modSp">
        <pc:chgData name="Samantha Walters (2419505)" userId="S::2419505@student.uwtsd.ac.uk::21c4839f-add0-47b0-8e18-d1d6b1bfea7e" providerId="AD" clId="Web-{86FB4A32-A74D-9C5A-E5B9-012D8A955EA5}" dt="2025-10-19T20:16:50.668" v="5"/>
        <pc:sldMkLst>
          <pc:docMk/>
          <pc:sldMk cId="3676414049" sldId="1541"/>
        </pc:sldMkLst>
        <pc:graphicFrameChg chg="mod modGraphic">
          <ac:chgData name="Samantha Walters (2419505)" userId="S::2419505@student.uwtsd.ac.uk::21c4839f-add0-47b0-8e18-d1d6b1bfea7e" providerId="AD" clId="Web-{86FB4A32-A74D-9C5A-E5B9-012D8A955EA5}" dt="2025-10-19T20:16:50.668" v="5"/>
          <ac:graphicFrameMkLst>
            <pc:docMk/>
            <pc:sldMk cId="3676414049" sldId="1541"/>
            <ac:graphicFrameMk id="5" creationId="{47FBDE4D-C953-3A92-1078-31EC31B85471}"/>
          </ac:graphicFrameMkLst>
        </pc:graphicFrameChg>
      </pc:sldChg>
      <pc:sldChg chg="modSp">
        <pc:chgData name="Samantha Walters (2419505)" userId="S::2419505@student.uwtsd.ac.uk::21c4839f-add0-47b0-8e18-d1d6b1bfea7e" providerId="AD" clId="Web-{86FB4A32-A74D-9C5A-E5B9-012D8A955EA5}" dt="2025-10-19T20:19:02.533" v="13" actId="20577"/>
        <pc:sldMkLst>
          <pc:docMk/>
          <pc:sldMk cId="3925534674" sldId="1546"/>
        </pc:sldMkLst>
        <pc:spChg chg="mod">
          <ac:chgData name="Samantha Walters (2419505)" userId="S::2419505@student.uwtsd.ac.uk::21c4839f-add0-47b0-8e18-d1d6b1bfea7e" providerId="AD" clId="Web-{86FB4A32-A74D-9C5A-E5B9-012D8A955EA5}" dt="2025-10-19T20:19:02.533" v="13" actId="20577"/>
          <ac:spMkLst>
            <pc:docMk/>
            <pc:sldMk cId="3925534674" sldId="1546"/>
            <ac:spMk id="3" creationId="{512E2972-A7DC-92C2-DE71-15DC507BDB12}"/>
          </ac:spMkLst>
        </pc:spChg>
      </pc:sldChg>
    </pc:docChg>
  </pc:docChgLst>
  <pc:docChgLst>
    <pc:chgData name="Samantha Walters (2419505)" userId="S::2419505@student.uwtsd.ac.uk::21c4839f-add0-47b0-8e18-d1d6b1bfea7e" providerId="AD" clId="Web-{6BCC96D9-1F25-E016-3302-EB75FDD290A0}"/>
    <pc:docChg chg="modSld">
      <pc:chgData name="Samantha Walters (2419505)" userId="S::2419505@student.uwtsd.ac.uk::21c4839f-add0-47b0-8e18-d1d6b1bfea7e" providerId="AD" clId="Web-{6BCC96D9-1F25-E016-3302-EB75FDD290A0}" dt="2025-10-12T15:04:32.388" v="375" actId="20577"/>
      <pc:docMkLst>
        <pc:docMk/>
      </pc:docMkLst>
      <pc:sldChg chg="delSp modSp">
        <pc:chgData name="Samantha Walters (2419505)" userId="S::2419505@student.uwtsd.ac.uk::21c4839f-add0-47b0-8e18-d1d6b1bfea7e" providerId="AD" clId="Web-{6BCC96D9-1F25-E016-3302-EB75FDD290A0}" dt="2025-10-12T14:57:12.843" v="189" actId="20577"/>
        <pc:sldMkLst>
          <pc:docMk/>
          <pc:sldMk cId="4216523365" sldId="257"/>
        </pc:sldMkLst>
        <pc:spChg chg="mod">
          <ac:chgData name="Samantha Walters (2419505)" userId="S::2419505@student.uwtsd.ac.uk::21c4839f-add0-47b0-8e18-d1d6b1bfea7e" providerId="AD" clId="Web-{6BCC96D9-1F25-E016-3302-EB75FDD290A0}" dt="2025-10-12T14:57:12.843" v="189" actId="20577"/>
          <ac:spMkLst>
            <pc:docMk/>
            <pc:sldMk cId="4216523365" sldId="257"/>
            <ac:spMk id="3" creationId="{432C04E6-B771-F1FA-85F4-B7984DE55A8E}"/>
          </ac:spMkLst>
        </pc:spChg>
      </pc:sldChg>
      <pc:sldChg chg="delSp modSp">
        <pc:chgData name="Samantha Walters (2419505)" userId="S::2419505@student.uwtsd.ac.uk::21c4839f-add0-47b0-8e18-d1d6b1bfea7e" providerId="AD" clId="Web-{6BCC96D9-1F25-E016-3302-EB75FDD290A0}" dt="2025-10-12T14:57:32.266" v="190"/>
        <pc:sldMkLst>
          <pc:docMk/>
          <pc:sldMk cId="1640834919" sldId="309"/>
        </pc:sldMkLst>
        <pc:spChg chg="mod">
          <ac:chgData name="Samantha Walters (2419505)" userId="S::2419505@student.uwtsd.ac.uk::21c4839f-add0-47b0-8e18-d1d6b1bfea7e" providerId="AD" clId="Web-{6BCC96D9-1F25-E016-3302-EB75FDD290A0}" dt="2025-10-12T14:49:01.476" v="32" actId="20577"/>
          <ac:spMkLst>
            <pc:docMk/>
            <pc:sldMk cId="1640834919" sldId="309"/>
            <ac:spMk id="3" creationId="{1BE92D4A-2B01-7C79-765D-37A3B92265E7}"/>
          </ac:spMkLst>
        </pc:spChg>
        <pc:picChg chg="mod">
          <ac:chgData name="Samantha Walters (2419505)" userId="S::2419505@student.uwtsd.ac.uk::21c4839f-add0-47b0-8e18-d1d6b1bfea7e" providerId="AD" clId="Web-{6BCC96D9-1F25-E016-3302-EB75FDD290A0}" dt="2025-10-12T14:49:56.467" v="33"/>
          <ac:picMkLst>
            <pc:docMk/>
            <pc:sldMk cId="1640834919" sldId="309"/>
            <ac:picMk id="8" creationId="{AFDC9794-5C3F-E65C-DF7E-67AD69A8A2E7}"/>
          </ac:picMkLst>
        </pc:picChg>
      </pc:sldChg>
      <pc:sldChg chg="modSp">
        <pc:chgData name="Samantha Walters (2419505)" userId="S::2419505@student.uwtsd.ac.uk::21c4839f-add0-47b0-8e18-d1d6b1bfea7e" providerId="AD" clId="Web-{6BCC96D9-1F25-E016-3302-EB75FDD290A0}" dt="2025-10-12T15:04:32.388" v="375" actId="20577"/>
        <pc:sldMkLst>
          <pc:docMk/>
          <pc:sldMk cId="3313450045" sldId="1533"/>
        </pc:sldMkLst>
        <pc:spChg chg="mod">
          <ac:chgData name="Samantha Walters (2419505)" userId="S::2419505@student.uwtsd.ac.uk::21c4839f-add0-47b0-8e18-d1d6b1bfea7e" providerId="AD" clId="Web-{6BCC96D9-1F25-E016-3302-EB75FDD290A0}" dt="2025-10-12T15:02:18.260" v="280" actId="20577"/>
          <ac:spMkLst>
            <pc:docMk/>
            <pc:sldMk cId="3313450045" sldId="1533"/>
            <ac:spMk id="2" creationId="{8AA144A5-0283-F980-85F3-EE51746FC4CD}"/>
          </ac:spMkLst>
        </pc:spChg>
        <pc:spChg chg="mod">
          <ac:chgData name="Samantha Walters (2419505)" userId="S::2419505@student.uwtsd.ac.uk::21c4839f-add0-47b0-8e18-d1d6b1bfea7e" providerId="AD" clId="Web-{6BCC96D9-1F25-E016-3302-EB75FDD290A0}" dt="2025-10-12T15:04:32.388" v="375" actId="20577"/>
          <ac:spMkLst>
            <pc:docMk/>
            <pc:sldMk cId="3313450045" sldId="1533"/>
            <ac:spMk id="3" creationId="{1A385359-5FD3-D5C8-1467-F7082543AA4C}"/>
          </ac:spMkLst>
        </pc:spChg>
      </pc:sldChg>
    </pc:docChg>
  </pc:docChgLst>
  <pc:docChgLst>
    <pc:chgData clId="Web-{B6D87E3A-DB1C-7EAF-FE6C-21376FACBCCB}"/>
    <pc:docChg chg="modSld">
      <pc:chgData name="" userId="" providerId="" clId="Web-{B6D87E3A-DB1C-7EAF-FE6C-21376FACBCCB}" dt="2025-10-13T08:28:09.437" v="0" actId="20577"/>
      <pc:docMkLst>
        <pc:docMk/>
      </pc:docMkLst>
      <pc:sldChg chg="modSp">
        <pc:chgData name="" userId="" providerId="" clId="Web-{B6D87E3A-DB1C-7EAF-FE6C-21376FACBCCB}" dt="2025-10-13T08:28:09.437" v="0" actId="20577"/>
        <pc:sldMkLst>
          <pc:docMk/>
          <pc:sldMk cId="4216523365" sldId="257"/>
        </pc:sldMkLst>
        <pc:spChg chg="mod">
          <ac:chgData name="" userId="" providerId="" clId="Web-{B6D87E3A-DB1C-7EAF-FE6C-21376FACBCCB}" dt="2025-10-13T08:28:09.437" v="0" actId="20577"/>
          <ac:spMkLst>
            <pc:docMk/>
            <pc:sldMk cId="4216523365" sldId="257"/>
            <ac:spMk id="3" creationId="{432C04E6-B771-F1FA-85F4-B7984DE55A8E}"/>
          </ac:spMkLst>
        </pc:spChg>
      </pc:sldChg>
    </pc:docChg>
  </pc:docChgLst>
  <pc:docChgLst>
    <pc:chgData name="Samantha Walters (2419505)" userId="S::2419505@student.uwtsd.ac.uk::21c4839f-add0-47b0-8e18-d1d6b1bfea7e" providerId="AD" clId="Web-{138B075D-9F1B-CB62-0D37-A4B84B237C15}"/>
    <pc:docChg chg="modSld">
      <pc:chgData name="Samantha Walters (2419505)" userId="S::2419505@student.uwtsd.ac.uk::21c4839f-add0-47b0-8e18-d1d6b1bfea7e" providerId="AD" clId="Web-{138B075D-9F1B-CB62-0D37-A4B84B237C15}" dt="2025-10-14T20:07:28.232" v="26" actId="20577"/>
      <pc:docMkLst>
        <pc:docMk/>
      </pc:docMkLst>
      <pc:sldChg chg="modSp">
        <pc:chgData name="Samantha Walters (2419505)" userId="S::2419505@student.uwtsd.ac.uk::21c4839f-add0-47b0-8e18-d1d6b1bfea7e" providerId="AD" clId="Web-{138B075D-9F1B-CB62-0D37-A4B84B237C15}" dt="2025-10-14T20:03:31.849" v="0" actId="20577"/>
        <pc:sldMkLst>
          <pc:docMk/>
          <pc:sldMk cId="4216523365" sldId="257"/>
        </pc:sldMkLst>
        <pc:spChg chg="mod">
          <ac:chgData name="Samantha Walters (2419505)" userId="S::2419505@student.uwtsd.ac.uk::21c4839f-add0-47b0-8e18-d1d6b1bfea7e" providerId="AD" clId="Web-{138B075D-9F1B-CB62-0D37-A4B84B237C15}" dt="2025-10-14T20:03:31.849" v="0" actId="20577"/>
          <ac:spMkLst>
            <pc:docMk/>
            <pc:sldMk cId="4216523365" sldId="257"/>
            <ac:spMk id="3" creationId="{432C04E6-B771-F1FA-85F4-B7984DE55A8E}"/>
          </ac:spMkLst>
        </pc:spChg>
      </pc:sldChg>
      <pc:sldChg chg="modSp">
        <pc:chgData name="Samantha Walters (2419505)" userId="S::2419505@student.uwtsd.ac.uk::21c4839f-add0-47b0-8e18-d1d6b1bfea7e" providerId="AD" clId="Web-{138B075D-9F1B-CB62-0D37-A4B84B237C15}" dt="2025-10-14T20:07:28.232" v="26" actId="20577"/>
        <pc:sldMkLst>
          <pc:docMk/>
          <pc:sldMk cId="2485889657" sldId="1542"/>
        </pc:sldMkLst>
        <pc:spChg chg="mod">
          <ac:chgData name="Samantha Walters (2419505)" userId="S::2419505@student.uwtsd.ac.uk::21c4839f-add0-47b0-8e18-d1d6b1bfea7e" providerId="AD" clId="Web-{138B075D-9F1B-CB62-0D37-A4B84B237C15}" dt="2025-10-14T20:07:28.232" v="26" actId="20577"/>
          <ac:spMkLst>
            <pc:docMk/>
            <pc:sldMk cId="2485889657" sldId="1542"/>
            <ac:spMk id="4" creationId="{3E6E7E11-8B88-6322-A0D0-C3EC57BF1DD3}"/>
          </ac:spMkLst>
        </pc:spChg>
      </pc:sldChg>
    </pc:docChg>
  </pc:docChgLst>
  <pc:docChgLst>
    <pc:chgData name="Samantha Walters (2419505)" userId="S::2419505@student.uwtsd.ac.uk::21c4839f-add0-47b0-8e18-d1d6b1bfea7e" providerId="AD" clId="Web-{FE279366-839A-56AC-2E34-8ED9DFB3225D}"/>
    <pc:docChg chg="addSld">
      <pc:chgData name="Samantha Walters (2419505)" userId="S::2419505@student.uwtsd.ac.uk::21c4839f-add0-47b0-8e18-d1d6b1bfea7e" providerId="AD" clId="Web-{FE279366-839A-56AC-2E34-8ED9DFB3225D}" dt="2025-10-12T19:43:18.385" v="0"/>
      <pc:docMkLst>
        <pc:docMk/>
      </pc:docMkLst>
      <pc:sldChg chg="new">
        <pc:chgData name="Samantha Walters (2419505)" userId="S::2419505@student.uwtsd.ac.uk::21c4839f-add0-47b0-8e18-d1d6b1bfea7e" providerId="AD" clId="Web-{FE279366-839A-56AC-2E34-8ED9DFB3225D}" dt="2025-10-12T19:43:18.385" v="0"/>
        <pc:sldMkLst>
          <pc:docMk/>
          <pc:sldMk cId="314606388" sldId="1540"/>
        </pc:sldMkLst>
      </pc:sldChg>
    </pc:docChg>
  </pc:docChgLst>
  <pc:docChgLst>
    <pc:chgData name="Samantha Walters (2419505)" userId="S::2419505@student.uwtsd.ac.uk::21c4839f-add0-47b0-8e18-d1d6b1bfea7e" providerId="AD" clId="Web-{B3500606-C02E-C887-A106-1509DB384F57}"/>
    <pc:docChg chg="modSld">
      <pc:chgData name="Samantha Walters (2419505)" userId="S::2419505@student.uwtsd.ac.uk::21c4839f-add0-47b0-8e18-d1d6b1bfea7e" providerId="AD" clId="Web-{B3500606-C02E-C887-A106-1509DB384F57}" dt="2025-10-12T21:20:09.716" v="80"/>
      <pc:docMkLst>
        <pc:docMk/>
      </pc:docMkLst>
      <pc:sldChg chg="addSp modSp">
        <pc:chgData name="Samantha Walters (2419505)" userId="S::2419505@student.uwtsd.ac.uk::21c4839f-add0-47b0-8e18-d1d6b1bfea7e" providerId="AD" clId="Web-{B3500606-C02E-C887-A106-1509DB384F57}" dt="2025-10-12T21:20:09.716" v="80"/>
        <pc:sldMkLst>
          <pc:docMk/>
          <pc:sldMk cId="314606388" sldId="1540"/>
        </pc:sldMkLst>
        <pc:spChg chg="mod">
          <ac:chgData name="Samantha Walters (2419505)" userId="S::2419505@student.uwtsd.ac.uk::21c4839f-add0-47b0-8e18-d1d6b1bfea7e" providerId="AD" clId="Web-{B3500606-C02E-C887-A106-1509DB384F57}" dt="2025-10-12T21:20:00.418" v="79" actId="20577"/>
          <ac:spMkLst>
            <pc:docMk/>
            <pc:sldMk cId="314606388" sldId="1540"/>
            <ac:spMk id="3" creationId="{1B728EA6-9145-21ED-3F79-7CEC0AFDB185}"/>
          </ac:spMkLst>
        </pc:spChg>
        <pc:spChg chg="mod">
          <ac:chgData name="Samantha Walters (2419505)" userId="S::2419505@student.uwtsd.ac.uk::21c4839f-add0-47b0-8e18-d1d6b1bfea7e" providerId="AD" clId="Web-{B3500606-C02E-C887-A106-1509DB384F57}" dt="2025-10-12T21:15:52.759" v="26"/>
          <ac:spMkLst>
            <pc:docMk/>
            <pc:sldMk cId="314606388" sldId="1540"/>
            <ac:spMk id="7" creationId="{2695F299-1301-8677-15E4-945A88AFC4D9}"/>
          </ac:spMkLst>
        </pc:spChg>
        <pc:spChg chg="mod">
          <ac:chgData name="Samantha Walters (2419505)" userId="S::2419505@student.uwtsd.ac.uk::21c4839f-add0-47b0-8e18-d1d6b1bfea7e" providerId="AD" clId="Web-{B3500606-C02E-C887-A106-1509DB384F57}" dt="2025-10-12T21:15:30.727" v="25"/>
          <ac:spMkLst>
            <pc:docMk/>
            <pc:sldMk cId="314606388" sldId="1540"/>
            <ac:spMk id="8" creationId="{40A5ED03-C92C-E020-399D-AE88BC3F2D61}"/>
          </ac:spMkLst>
        </pc:spChg>
        <pc:spChg chg="add mod">
          <ac:chgData name="Samantha Walters (2419505)" userId="S::2419505@student.uwtsd.ac.uk::21c4839f-add0-47b0-8e18-d1d6b1bfea7e" providerId="AD" clId="Web-{B3500606-C02E-C887-A106-1509DB384F57}" dt="2025-10-12T21:18:30.901" v="34" actId="20577"/>
          <ac:spMkLst>
            <pc:docMk/>
            <pc:sldMk cId="314606388" sldId="1540"/>
            <ac:spMk id="9" creationId="{0B7997C5-A23E-92CC-43B4-05BBEFB4458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10/19/2025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10/19/2025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09545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10/19/2025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5524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10/19/2025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7198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10/19/2025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783726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10/19/2025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412280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10/19/2025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06216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10/19/2025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60648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10/19/2025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402416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10/19/2025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908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10/19/2025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551782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10/19/2025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035661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Titl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userDrawn="1"/>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46F7EB3-1AD7-1F11-741F-B9FD7722B3AD}"/>
              </a:ext>
            </a:extLst>
          </p:cNvPr>
          <p:cNvSpPr/>
          <p:nvPr userDrawn="1"/>
        </p:nvSpPr>
        <p:spPr>
          <a:xfrm rot="10800000" flipH="1">
            <a:off x="0" y="0"/>
            <a:ext cx="12192000" cy="6858000"/>
          </a:xfrm>
          <a:prstGeom prst="rect">
            <a:avLst/>
          </a:prstGeom>
          <a:gradFill>
            <a:gsLst>
              <a:gs pos="0">
                <a:srgbClr val="FF6757"/>
              </a:gs>
              <a:gs pos="100000">
                <a:srgbClr val="A3299D"/>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97CB0A0-2948-16CB-AC93-8B113510C798}"/>
              </a:ext>
            </a:extLst>
          </p:cNvPr>
          <p:cNvSpPr/>
          <p:nvPr userDrawn="1"/>
        </p:nvSpPr>
        <p:spPr>
          <a:xfrm rot="10800000">
            <a:off x="0" y="2"/>
            <a:ext cx="12192000" cy="6857998"/>
          </a:xfrm>
          <a:prstGeom prst="rect">
            <a:avLst/>
          </a:prstGeom>
          <a:gradFill>
            <a:gsLst>
              <a:gs pos="0">
                <a:srgbClr val="FF763F">
                  <a:alpha val="44706"/>
                </a:srgbClr>
              </a:gs>
              <a:gs pos="91000">
                <a:srgbClr val="9B3597">
                  <a:alpha val="88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B56A0C9-C45F-7C70-E9AC-CF62576024C9}"/>
              </a:ext>
            </a:extLst>
          </p:cNvPr>
          <p:cNvSpPr/>
          <p:nvPr userDrawn="1"/>
        </p:nvSpPr>
        <p:spPr>
          <a:xfrm rot="10800000" flipH="1">
            <a:off x="6096602" y="-8364"/>
            <a:ext cx="6077111" cy="6798528"/>
          </a:xfrm>
          <a:prstGeom prst="rect">
            <a:avLst/>
          </a:prstGeom>
          <a:gradFill>
            <a:gsLst>
              <a:gs pos="25000">
                <a:srgbClr val="FF6753">
                  <a:alpha val="0"/>
                </a:srgbClr>
              </a:gs>
              <a:gs pos="100000">
                <a:srgbClr val="EA0032">
                  <a:alpha val="41961"/>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0A50DBA-3FC7-4B72-E90F-9489D6D5BC6D}"/>
              </a:ext>
            </a:extLst>
          </p:cNvPr>
          <p:cNvSpPr/>
          <p:nvPr userDrawn="1"/>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7000">
                <a:srgbClr val="FF907A">
                  <a:alpha val="3000"/>
                </a:srgbClr>
              </a:gs>
              <a:gs pos="100000">
                <a:srgbClr val="FFFFFF">
                  <a:alpha val="15000"/>
                </a:srgb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6384" y="484632"/>
            <a:ext cx="10616184" cy="1527048"/>
          </a:xfrm>
        </p:spPr>
        <p:txBody>
          <a:bodyPr anchor="b">
            <a:normAutofit/>
          </a:bodyPr>
          <a:lstStyle>
            <a:lvl1pPr algn="ctr">
              <a:lnSpc>
                <a:spcPct val="110000"/>
              </a:lnSpc>
              <a:defRPr sz="3600" cap="all" spc="7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7048" y="2176272"/>
            <a:ext cx="9144000" cy="612648"/>
          </a:xfrm>
        </p:spPr>
        <p:txBody>
          <a:bodyPr anchor="t">
            <a:normAutofit/>
          </a:bodyPr>
          <a:lstStyle>
            <a:lvl1pPr marL="0" indent="0" algn="ctr">
              <a:buNone/>
              <a:defRPr sz="1600" cap="all" spc="400" baseline="0">
                <a:solidFill>
                  <a:schemeClr val="tx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5" name="Picture Placeholder 22">
            <a:extLst>
              <a:ext uri="{FF2B5EF4-FFF2-40B4-BE49-F238E27FC236}">
                <a16:creationId xmlns:a16="http://schemas.microsoft.com/office/drawing/2014/main" id="{4ED30C44-E6E6-9E1B-A67B-B5D167F90851}"/>
              </a:ext>
            </a:extLst>
          </p:cNvPr>
          <p:cNvSpPr>
            <a:spLocks noGrp="1"/>
          </p:cNvSpPr>
          <p:nvPr>
            <p:ph type="pic" sz="quarter" idx="13"/>
          </p:nvPr>
        </p:nvSpPr>
        <p:spPr>
          <a:xfrm>
            <a:off x="2343302" y="3351746"/>
            <a:ext cx="7519558" cy="3506255"/>
          </a:xfrm>
          <a:custGeom>
            <a:avLst/>
            <a:gdLst>
              <a:gd name="connsiteX0" fmla="*/ 3759779 w 7519558"/>
              <a:gd name="connsiteY0" fmla="*/ 0 h 3506255"/>
              <a:gd name="connsiteX1" fmla="*/ 7513560 w 7519558"/>
              <a:gd name="connsiteY1" fmla="*/ 3387468 h 3506255"/>
              <a:gd name="connsiteX2" fmla="*/ 7519558 w 7519558"/>
              <a:gd name="connsiteY2" fmla="*/ 3506255 h 3506255"/>
              <a:gd name="connsiteX3" fmla="*/ 0 w 7519558"/>
              <a:gd name="connsiteY3" fmla="*/ 3506255 h 3506255"/>
              <a:gd name="connsiteX4" fmla="*/ 5998 w 7519558"/>
              <a:gd name="connsiteY4" fmla="*/ 3387468 h 3506255"/>
              <a:gd name="connsiteX5" fmla="*/ 3759779 w 7519558"/>
              <a:gd name="connsiteY5" fmla="*/ 0 h 350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a:blipFill>
            <a:blip r:embed="rId2">
              <a:alphaModFix amt="85000"/>
              <a:extLst>
                <a:ext uri="{28A0092B-C50C-407E-A947-70E740481C1C}">
                  <a14:useLocalDpi xmlns:a14="http://schemas.microsoft.com/office/drawing/2010/main"/>
                </a:ext>
              </a:extLst>
            </a:blip>
            <a:stretch>
              <a:fillRect/>
            </a:stretch>
          </a:blipFill>
        </p:spPr>
        <p:txBody>
          <a:bodyPr vert="horz" lIns="91440" tIns="0" rIns="0" bIns="0" rtlCol="0">
            <a:noAutofit/>
          </a:bodyPr>
          <a:lstStyle>
            <a:lvl1pPr>
              <a:defRPr lang="en-US" sz="2400" b="0" i="0"/>
            </a:lvl1pPr>
          </a:lstStyle>
          <a:p>
            <a:pPr marL="0" lvl="0" indent="0">
              <a:lnSpc>
                <a:spcPct val="150000"/>
              </a:lnSpc>
              <a:buFontTx/>
              <a:buNone/>
            </a:pPr>
            <a:endParaRPr lang="en-US"/>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8121724" y="86868"/>
            <a:ext cx="3472868" cy="365760"/>
          </a:xfrm>
        </p:spPr>
        <p:txBody>
          <a:bodyPr/>
          <a:lstStyle>
            <a:lvl1pPr>
              <a:defRPr>
                <a:solidFill>
                  <a:schemeClr val="tx1"/>
                </a:solidFill>
              </a:defRPr>
            </a:lvl1pPr>
          </a:lstStyle>
          <a:p>
            <a:fld id="{D13647E4-A40C-47B0-8F60-493CEFCF7B87}" type="datetime2">
              <a:rPr lang="en-US" smtClean="0"/>
              <a:pPr/>
              <a:t>Sunday, October 19, 2025</a:t>
            </a:fld>
            <a:endParaRPr lang="en-US"/>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11576304" y="86868"/>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792780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userDrawn="1"/>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userDrawn="1"/>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userDrawn="1"/>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userDrawn="1"/>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userDrawn="1"/>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Autofit/>
          </a:bodyPr>
          <a:lstStyle>
            <a:lvl1pPr algn="ctr">
              <a:lnSpc>
                <a:spcPct val="110000"/>
              </a:lnSpc>
              <a:defRPr sz="4000" cap="all" spc="700" baseline="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859536"/>
            <a:ext cx="4517136" cy="5111496"/>
          </a:xfrm>
        </p:spPr>
        <p:txBody>
          <a:bodyPr vert="horz" lIns="91440" tIns="45720" rIns="91440" bIns="45720" rtlCol="0" anchor="ctr">
            <a:normAutofit/>
          </a:bodyPr>
          <a:lstStyle>
            <a:lvl1pPr marL="438912" indent="-347472">
              <a:lnSpc>
                <a:spcPct val="130000"/>
              </a:lnSpc>
              <a:spcBef>
                <a:spcPts val="1000"/>
              </a:spcBef>
              <a:buFont typeface="+mj-lt"/>
              <a:buAutoNum type="arabicPeriod"/>
              <a:defRPr lang="en-US" b="0" cap="none" spc="0" baseline="0" dirty="0"/>
            </a:lvl1pPr>
            <a:lvl2pPr marL="438912" indent="-347472">
              <a:lnSpc>
                <a:spcPct val="130000"/>
              </a:lnSpc>
              <a:spcBef>
                <a:spcPts val="1000"/>
              </a:spcBef>
              <a:buFont typeface="+mj-lt"/>
              <a:buAutoNum type="arabicPeriod"/>
              <a:defRPr lang="en-US" b="1" cap="all" spc="400" baseline="0" dirty="0"/>
            </a:lvl2pPr>
            <a:lvl3pPr marL="438912" indent="-347472">
              <a:lnSpc>
                <a:spcPct val="130000"/>
              </a:lnSpc>
              <a:spcBef>
                <a:spcPts val="1000"/>
              </a:spcBef>
              <a:buFont typeface="+mj-lt"/>
              <a:buAutoNum type="arabicPeriod"/>
              <a:defRPr lang="en-US" b="1" cap="all" spc="400" baseline="0" dirty="0"/>
            </a:lvl3pPr>
            <a:lvl4pPr marL="438912" indent="-347472">
              <a:lnSpc>
                <a:spcPct val="130000"/>
              </a:lnSpc>
              <a:spcBef>
                <a:spcPts val="1000"/>
              </a:spcBef>
              <a:buFont typeface="+mj-lt"/>
              <a:buAutoNum type="arabicPeriod"/>
              <a:defRPr lang="en-US" b="1" cap="all" spc="400" baseline="0" dirty="0"/>
            </a:lvl4pPr>
            <a:lvl5pPr marL="438912" indent="-347472">
              <a:lnSpc>
                <a:spcPct val="130000"/>
              </a:lnSpc>
              <a:spcBef>
                <a:spcPts val="1000"/>
              </a:spcBef>
              <a:buFont typeface="+mj-lt"/>
              <a:buAutoNum type="arabicPeriod"/>
              <a:defRPr lang="en-US" b="1" cap="all" spc="400" baseline="0" dirty="0"/>
            </a:lvl5pPr>
          </a:lstStyle>
          <a:p>
            <a:pPr lvl="0"/>
            <a:r>
              <a:rPr lang="en-US"/>
              <a:t>Click to edit Master text styles</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786050D0-0A6D-4ADD-B055-9735452226DE}" type="datetime2">
              <a:rPr lang="en-US" smtClean="0"/>
              <a:pPr/>
              <a:t>Sunday, October 19, 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86229309"/>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Photo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85000"/>
              <a:extLst>
                <a:ext uri="{28A0092B-C50C-407E-A947-70E740481C1C}">
                  <a14:useLocalDpi xmlns:a14="http://schemas.microsoft.com/office/drawing/2010/main"/>
                </a:ext>
              </a:extLst>
            </a:blip>
            <a:srcRect/>
            <a:stretch>
              <a:fillRect/>
            </a:stretch>
          </a:blipFill>
        </p:spPr>
        <p:txBody>
          <a:bodyPr vert="horz" lIns="91440" tIns="45720" rIns="91440" bIns="45720" rtlCol="0">
            <a:normAutofit/>
          </a:bodyPr>
          <a:lstStyle>
            <a:lvl1pPr>
              <a:defRPr lang="en-US"/>
            </a:lvl1pPr>
          </a:lstStyle>
          <a:p>
            <a:pPr lvl="0"/>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C089F4EF-3CDF-46D7-ADF4-3A52C84FD8BE}" type="datetime1">
              <a:rPr lang="en-US" smtClean="0"/>
              <a:t>10/19/2025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6383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F597058-21C2-45DA-9492-5D03BBA5EC42}" type="datetime2">
              <a:rPr lang="en-US" smtClean="0"/>
              <a:t>Sunday, October 19, 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470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a:blip r:embed="rId2" cstate="print">
              <a:alphaModFix amt="85000"/>
              <a:extLst>
                <a:ext uri="{28A0092B-C50C-407E-A947-70E740481C1C}">
                  <a14:useLocalDpi xmlns:a14="http://schemas.microsoft.com/office/drawing/2010/main"/>
                </a:ext>
              </a:extLst>
            </a:blip>
            <a:stretch>
              <a:fillRect/>
            </a:stretch>
          </a:blipFill>
        </p:spPr>
        <p:txBody>
          <a:bodyPr vert="horz" lIns="91440" tIns="45720" rIns="91440" bIns="45720" rtlCol="0">
            <a:normAutofit/>
          </a:bodyPr>
          <a:lstStyle>
            <a:lvl1pPr>
              <a:defRPr lang="en-US"/>
            </a:lvl1pPr>
          </a:lstStyle>
          <a:p>
            <a:pPr lvl="0"/>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8FACD271-2BB0-4C13-9E3A-50B90F57CA5B}" type="datetime1">
              <a:rPr lang="en-US" smtClean="0"/>
              <a:t>10/19/2025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251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22960" y="603504"/>
            <a:ext cx="10543032" cy="4114800"/>
          </a:xfrm>
        </p:spPr>
        <p:txBody>
          <a:bodyPr>
            <a:normAutofit/>
          </a:bodyPr>
          <a:lstStyle>
            <a:lvl1pPr algn="ctr">
              <a:defRPr sz="250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bg1"/>
                </a:solidFill>
              </a:defRPr>
            </a:lvl1pPr>
          </a:lstStyle>
          <a:p>
            <a:fld id="{A67DBB42-F341-4B13-8DB0-EA14943C16B1}" type="datetime2">
              <a:rPr lang="en-US" smtClean="0"/>
              <a:pPr/>
              <a:t>Sunday, October 19, 2025</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2057400" y="4809744"/>
            <a:ext cx="8156448" cy="1545336"/>
          </a:xfrm>
        </p:spPr>
        <p:txBody>
          <a:bodyPr anchor="t">
            <a:noAutofit/>
          </a:bodyPr>
          <a:lstStyle>
            <a:lvl1pPr marL="0" indent="0" algn="ctr">
              <a:buNone/>
              <a:defRPr sz="2800" cap="all" spc="300" baseline="0">
                <a:solidFill>
                  <a:schemeClr val="tx1"/>
                </a:solidFill>
              </a:defRPr>
            </a:lvl1pPr>
            <a:lvl2pPr marL="228600" indent="0" algn="ctr">
              <a:buNone/>
              <a:defRPr sz="2400" cap="all" spc="300" baseline="0">
                <a:solidFill>
                  <a:schemeClr val="tx1"/>
                </a:solidFill>
              </a:defRPr>
            </a:lvl2pPr>
            <a:lvl3pPr marL="457200" indent="0" algn="ctr">
              <a:buNone/>
              <a:defRPr sz="2000" cap="all" spc="300" baseline="0">
                <a:solidFill>
                  <a:schemeClr val="tx1"/>
                </a:solidFill>
              </a:defRPr>
            </a:lvl3pPr>
            <a:lvl4pPr marL="685800" indent="0" algn="ctr">
              <a:buNone/>
              <a:defRPr sz="1800" cap="all" spc="300" baseline="0">
                <a:solidFill>
                  <a:schemeClr val="tx1"/>
                </a:solidFill>
              </a:defRPr>
            </a:lvl4pPr>
            <a:lvl5pPr marL="914400" indent="0" algn="ctr">
              <a:buNone/>
              <a:defRPr sz="1600" cap="all" spc="300"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0960885"/>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BBDD2D8-38BB-1C6A-2B23-9F993AC5EF26}"/>
              </a:ext>
            </a:extLst>
          </p:cNvPr>
          <p:cNvSpPr/>
          <p:nvPr userDrawn="1"/>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5D5052-9833-B746-0019-C652A4EB8F47}"/>
              </a:ext>
            </a:extLst>
          </p:cNvPr>
          <p:cNvSpPr/>
          <p:nvPr userDrawn="1"/>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F3920E-A1F8-FC3B-4B69-CD6DD747FC3F}"/>
              </a:ext>
            </a:extLst>
          </p:cNvPr>
          <p:cNvSpPr/>
          <p:nvPr userDrawn="1"/>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3649468" cy="1581912"/>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0932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2C63E2-6E77-4211-906F-D499EF947D90}" type="datetime2">
              <a:rPr lang="en-US" smtClean="0"/>
              <a:t>Sunday, October 19, 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p:nvPr>
        </p:nvSpPr>
        <p:spPr>
          <a:xfrm>
            <a:off x="731519" y="2368296"/>
            <a:ext cx="3514659" cy="3429000"/>
          </a:xfrm>
          <a:blipFill dpi="0" rotWithShape="1">
            <a:blip r:embed="rId2" cstate="print">
              <a:alphaModFix amt="85000"/>
              <a:extLst>
                <a:ext uri="{28A0092B-C50C-407E-A947-70E740481C1C}">
                  <a14:useLocalDpi xmlns:a14="http://schemas.microsoft.com/office/drawing/2010/main"/>
                </a:ext>
              </a:extLst>
            </a:blip>
            <a:srcRect/>
            <a:stretch>
              <a:fillRect/>
            </a:stretch>
          </a:blipFill>
        </p:spPr>
        <p:txBody>
          <a:bodyPr vert="horz" lIns="91440" tIns="45720" rIns="91440" bIns="45720" rtlCol="0">
            <a:normAutofit/>
          </a:bodyPr>
          <a:lstStyle>
            <a:lvl1pPr>
              <a:defRPr lang="en-US"/>
            </a:lvl1pPr>
          </a:lstStyle>
          <a:p>
            <a:pPr lvl="0"/>
            <a:endParaRPr lang="en-US"/>
          </a:p>
        </p:txBody>
      </p:sp>
    </p:spTree>
    <p:extLst>
      <p:ext uri="{BB962C8B-B14F-4D97-AF65-F5344CB8AC3E}">
        <p14:creationId xmlns:p14="http://schemas.microsoft.com/office/powerpoint/2010/main" val="3014177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Statement 1">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userDrawn="1"/>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userDrawn="1"/>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userDrawn="1"/>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0CA9B8D8-D96F-41A6-BA4F-3AC7B82BEA7B}" type="datetime2">
              <a:rPr lang="en-US" smtClean="0"/>
              <a:pPr/>
              <a:t>Sunday, October 19, 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4" name="Freeform: Shape 13">
            <a:extLst>
              <a:ext uri="{FF2B5EF4-FFF2-40B4-BE49-F238E27FC236}">
                <a16:creationId xmlns:a16="http://schemas.microsoft.com/office/drawing/2014/main" id="{516DC94B-3BDB-1A55-CF02-E0ACF543DF06}"/>
              </a:ext>
            </a:extLst>
          </p:cNvPr>
          <p:cNvSpPr/>
          <p:nvPr userDrawn="1"/>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82334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userDrawn="1"/>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userDrawn="1"/>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userDrawn="1"/>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userDrawn="1"/>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userDrawn="1"/>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8741664" cy="1728216"/>
          </a:xfrm>
        </p:spPr>
        <p:txBody>
          <a:bodyPr anchor="b">
            <a:normAutofit/>
          </a:bodyPr>
          <a:lstStyle>
            <a:lvl1pPr>
              <a:defRPr sz="6000">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61B624A-932C-46A9-84E8-980FC6637487}" type="datetime2">
              <a:rPr lang="en-US" smtClean="0"/>
              <a:pPr/>
              <a:t>Sunday, October 19, 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86957138"/>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itle 2">
    <p:bg>
      <p:bgRef idx="1001">
        <a:schemeClr val="bg1"/>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150E36A-9884-F555-9DE7-29A5CD0DEEDD}"/>
              </a:ext>
            </a:extLst>
          </p:cNvPr>
          <p:cNvSpPr/>
          <p:nvPr userDrawn="1"/>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7CCDFE1-20C1-1A89-A376-C1D675D61478}"/>
              </a:ext>
            </a:extLst>
          </p:cNvPr>
          <p:cNvSpPr/>
          <p:nvPr userDrawn="1"/>
        </p:nvSpPr>
        <p:spPr>
          <a:xfrm flipH="1">
            <a:off x="8123336" y="-4"/>
            <a:ext cx="3611463" cy="6858000"/>
          </a:xfrm>
          <a:prstGeom prst="rect">
            <a:avLst/>
          </a:prstGeom>
          <a:gradFill>
            <a:gsLst>
              <a:gs pos="0">
                <a:srgbClr val="DA002F">
                  <a:alpha val="76863"/>
                </a:srgbClr>
              </a:gs>
              <a:gs pos="100000">
                <a:srgbClr val="D351CE">
                  <a:alpha val="51765"/>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C466C24-72A5-F282-661D-C3202619E5DB}"/>
              </a:ext>
            </a:extLst>
          </p:cNvPr>
          <p:cNvSpPr/>
          <p:nvPr userDrawn="1"/>
        </p:nvSpPr>
        <p:spPr>
          <a:xfrm flipH="1">
            <a:off x="8123585" y="-2"/>
            <a:ext cx="4078192" cy="6858000"/>
          </a:xfrm>
          <a:prstGeom prst="rect">
            <a:avLst/>
          </a:prstGeom>
          <a:gradFill>
            <a:gsLst>
              <a:gs pos="22000">
                <a:srgbClr val="93258E">
                  <a:alpha val="70000"/>
                </a:srgbClr>
              </a:gs>
              <a:gs pos="99000">
                <a:srgbClr val="FE4A00">
                  <a:alpha val="74902"/>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F4BEF6B-879E-5E03-195B-7B7E6B401F68}"/>
              </a:ext>
            </a:extLst>
          </p:cNvPr>
          <p:cNvSpPr/>
          <p:nvPr userDrawn="1"/>
        </p:nvSpPr>
        <p:spPr>
          <a:xfrm rot="5400000">
            <a:off x="8426853" y="-345671"/>
            <a:ext cx="3429002" cy="4120348"/>
          </a:xfrm>
          <a:prstGeom prst="rect">
            <a:avLst/>
          </a:prstGeom>
          <a:gradFill>
            <a:gsLst>
              <a:gs pos="0">
                <a:srgbClr val="DA002F">
                  <a:alpha val="25490"/>
                </a:srgbClr>
              </a:gs>
              <a:gs pos="49000">
                <a:srgbClr val="93258E">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4709160" cy="3712464"/>
          </a:xfrm>
        </p:spPr>
        <p:txBody>
          <a:bodyPr anchor="t">
            <a:normAutofit/>
          </a:bodyPr>
          <a:lstStyle>
            <a:lvl1pPr algn="l">
              <a:lnSpc>
                <a:spcPct val="110000"/>
              </a:lnSpc>
              <a:defRPr sz="4400" cap="all" spc="7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882896"/>
            <a:ext cx="5376672" cy="1664208"/>
          </a:xfrm>
        </p:spPr>
        <p:txBody>
          <a:bodyPr anchor="ctr">
            <a:normAutofit/>
          </a:bodyPr>
          <a:lstStyle>
            <a:lvl1pPr marL="0" indent="0" algn="l">
              <a:buNone/>
              <a:defRPr sz="1600" cap="all" spc="400" baseline="0">
                <a:solidFill>
                  <a:schemeClr val="tx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9" name="Picture Placeholder 3">
            <a:extLst>
              <a:ext uri="{FF2B5EF4-FFF2-40B4-BE49-F238E27FC236}">
                <a16:creationId xmlns:a16="http://schemas.microsoft.com/office/drawing/2014/main" id="{AF2172B0-5F8C-B7F0-C446-DC4BEE8E6968}"/>
              </a:ext>
            </a:extLst>
          </p:cNvPr>
          <p:cNvSpPr>
            <a:spLocks noGrp="1"/>
          </p:cNvSpPr>
          <p:nvPr>
            <p:ph type="pic" sz="quarter" idx="13"/>
          </p:nvPr>
        </p:nvSpPr>
        <p:spPr>
          <a:xfrm>
            <a:off x="6095751" y="1012537"/>
            <a:ext cx="4756164" cy="4756162"/>
          </a:xfrm>
          <a:custGeom>
            <a:avLst/>
            <a:gdLst>
              <a:gd name="connsiteX0" fmla="*/ 2378082 w 4756164"/>
              <a:gd name="connsiteY0" fmla="*/ 0 h 4756162"/>
              <a:gd name="connsiteX1" fmla="*/ 4756164 w 4756164"/>
              <a:gd name="connsiteY1" fmla="*/ 2378081 h 4756162"/>
              <a:gd name="connsiteX2" fmla="*/ 2378082 w 4756164"/>
              <a:gd name="connsiteY2" fmla="*/ 4756162 h 4756162"/>
              <a:gd name="connsiteX3" fmla="*/ 0 w 4756164"/>
              <a:gd name="connsiteY3" fmla="*/ 2378081 h 4756162"/>
              <a:gd name="connsiteX4" fmla="*/ 2378082 w 4756164"/>
              <a:gd name="connsiteY4" fmla="*/ 0 h 4756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64" h="4756162">
                <a:moveTo>
                  <a:pt x="2378082" y="0"/>
                </a:moveTo>
                <a:cubicBezTo>
                  <a:pt x="3691460" y="0"/>
                  <a:pt x="4756164" y="1064703"/>
                  <a:pt x="4756164" y="2378081"/>
                </a:cubicBezTo>
                <a:cubicBezTo>
                  <a:pt x="4756164" y="3691459"/>
                  <a:pt x="3691460" y="4756162"/>
                  <a:pt x="2378082" y="4756162"/>
                </a:cubicBezTo>
                <a:cubicBezTo>
                  <a:pt x="1064704" y="4756162"/>
                  <a:pt x="0" y="3691459"/>
                  <a:pt x="0" y="2378081"/>
                </a:cubicBezTo>
                <a:cubicBezTo>
                  <a:pt x="0" y="1064703"/>
                  <a:pt x="1064704" y="0"/>
                  <a:pt x="2378082" y="0"/>
                </a:cubicBezTo>
                <a:close/>
              </a:path>
            </a:pathLst>
          </a:custGeom>
          <a:blipFill>
            <a:blip r:embed="rId2">
              <a:alphaModFix amt="85000"/>
              <a:extLst>
                <a:ext uri="{28A0092B-C50C-407E-A947-70E740481C1C}">
                  <a14:useLocalDpi xmlns:a14="http://schemas.microsoft.com/office/drawing/2010/main"/>
                </a:ext>
              </a:extLst>
            </a:blip>
            <a:stretch>
              <a:fillRect/>
            </a:stretch>
          </a:blipFill>
        </p:spPr>
        <p:txBody>
          <a:bodyPr vert="horz" lIns="91440" tIns="0" rIns="0" bIns="0" rtlCol="0">
            <a:noAutofit/>
          </a:bodyPr>
          <a:lstStyle>
            <a:lvl1pPr>
              <a:defRPr lang="en-US" sz="2400" b="0" i="0"/>
            </a:lvl1pPr>
          </a:lstStyle>
          <a:p>
            <a:pPr marL="0" lvl="0" indent="0">
              <a:lnSpc>
                <a:spcPct val="150000"/>
              </a:lnSpc>
              <a:buFontTx/>
              <a:buNone/>
            </a:pPr>
            <a:endParaRPr lang="en-US"/>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8121724" y="6455664"/>
            <a:ext cx="3472868" cy="365760"/>
          </a:xfrm>
        </p:spPr>
        <p:txBody>
          <a:bodyPr/>
          <a:lstStyle/>
          <a:p>
            <a:fld id="{D13647E4-A40C-47B0-8F60-493CEFCF7B87}" type="datetime2">
              <a:rPr lang="en-US" smtClean="0"/>
              <a:pPr/>
              <a:t>Sunday, October 19, 2025</a:t>
            </a:fld>
            <a:endParaRPr lang="en-US"/>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7644558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10/19/2025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984466401"/>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 id="2147483872" r:id="rId18"/>
    <p:sldLayoutId id="2147483873" r:id="rId19"/>
    <p:sldLayoutId id="2147483874" r:id="rId20"/>
    <p:sldLayoutId id="2147483875"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7.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malviani.blogspot.com/2011/12/la-vinculacion-afectiva-en-la-infancia.html" TargetMode="External"/><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implypsychology.org/preoperational.html" TargetMode="External"/><Relationship Id="rId2" Type="http://schemas.openxmlformats.org/officeDocument/2006/relationships/hyperlink" Target="https://www.earlyyears.tv/piagets-theory-of-cognitive-development/" TargetMode="External"/><Relationship Id="rId1" Type="http://schemas.openxmlformats.org/officeDocument/2006/relationships/slideLayout" Target="../slideLayouts/slideLayout7.xml"/><Relationship Id="rId4" Type="http://schemas.openxmlformats.org/officeDocument/2006/relationships/hyperlink" Target="https://en.wikipedia.org/wiki/Attachment_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FACAB-959D-812F-8963-C96537EDB0E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BE92D4A-2B01-7C79-765D-37A3B92265E7}"/>
              </a:ext>
            </a:extLst>
          </p:cNvPr>
          <p:cNvSpPr>
            <a:spLocks noGrp="1"/>
          </p:cNvSpPr>
          <p:nvPr>
            <p:ph type="ctrTitle"/>
          </p:nvPr>
        </p:nvSpPr>
        <p:spPr/>
        <p:txBody>
          <a:bodyPr/>
          <a:lstStyle/>
          <a:p>
            <a:r>
              <a:rPr lang="en-US"/>
              <a:t>My individual presentation</a:t>
            </a:r>
          </a:p>
        </p:txBody>
      </p:sp>
      <p:pic>
        <p:nvPicPr>
          <p:cNvPr id="8" name="Picture Placeholder 7" descr="Baby Child Toddler · Free photo on Pixabay">
            <a:extLst>
              <a:ext uri="{FF2B5EF4-FFF2-40B4-BE49-F238E27FC236}">
                <a16:creationId xmlns:a16="http://schemas.microsoft.com/office/drawing/2014/main" id="{AFDC9794-5C3F-E65C-DF7E-67AD69A8A2E7}"/>
              </a:ext>
            </a:extLst>
          </p:cNvPr>
          <p:cNvPicPr>
            <a:picLocks noGrp="1" noChangeAspect="1"/>
          </p:cNvPicPr>
          <p:nvPr>
            <p:ph type="pic" sz="quarter" idx="13"/>
          </p:nvPr>
        </p:nvPicPr>
        <p:blipFill>
          <a:blip r:embed="rId2"/>
          <a:srcRect t="15029" b="15029"/>
          <a:stretch/>
        </p:blipFill>
        <p:spPr>
          <a:xfrm>
            <a:off x="2343302" y="3351746"/>
            <a:ext cx="7519558" cy="3506255"/>
          </a:xfrm>
        </p:spPr>
      </p:pic>
    </p:spTree>
    <p:extLst>
      <p:ext uri="{BB962C8B-B14F-4D97-AF65-F5344CB8AC3E}">
        <p14:creationId xmlns:p14="http://schemas.microsoft.com/office/powerpoint/2010/main" val="1640834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1066456" y="859536"/>
            <a:ext cx="10454984" cy="5111496"/>
          </a:xfrm>
        </p:spPr>
        <p:txBody>
          <a:bodyPr>
            <a:normAutofit/>
          </a:bodyPr>
          <a:lstStyle/>
          <a:p>
            <a:pPr marL="91440" indent="0">
              <a:buNone/>
            </a:pPr>
            <a:r>
              <a:rPr lang="en-US"/>
              <a:t>Name: Samantha Walters</a:t>
            </a:r>
          </a:p>
          <a:p>
            <a:pPr marL="91440" indent="0">
              <a:buNone/>
            </a:pPr>
            <a:r>
              <a:rPr lang="en-US"/>
              <a:t>Module: </a:t>
            </a:r>
            <a:r>
              <a:rPr lang="en-US" err="1"/>
              <a:t>Physchology</a:t>
            </a:r>
            <a:r>
              <a:rPr lang="en-US"/>
              <a:t> in Health &amp; Social Care</a:t>
            </a:r>
          </a:p>
          <a:p>
            <a:pPr marL="91440" indent="0">
              <a:buNone/>
            </a:pPr>
            <a:r>
              <a:rPr lang="en-US"/>
              <a:t>Lecture : Helen Parsons</a:t>
            </a:r>
          </a:p>
          <a:p>
            <a:pPr marL="91440" indent="0">
              <a:buNone/>
            </a:pPr>
            <a:r>
              <a:rPr lang="en-US"/>
              <a:t>Student ID: 2419505</a:t>
            </a:r>
          </a:p>
          <a:p>
            <a:pPr marL="91440" indent="0">
              <a:buNone/>
            </a:pPr>
            <a:r>
              <a:rPr lang="en-US"/>
              <a:t>Title : Individual Presentation</a:t>
            </a:r>
          </a:p>
          <a:p>
            <a:pPr marL="91440" indent="0">
              <a:buNone/>
            </a:pPr>
            <a:endParaRPr lang="en-US"/>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ink sand dunes in the desert">
            <a:extLst>
              <a:ext uri="{FF2B5EF4-FFF2-40B4-BE49-F238E27FC236}">
                <a16:creationId xmlns:a16="http://schemas.microsoft.com/office/drawing/2014/main" id="{FC57052A-D607-A4DD-016C-A741024ACF20}"/>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l="12" r="12"/>
          <a:stretch/>
        </p:blipFill>
        <p:spPr>
          <a:xfrm>
            <a:off x="0" y="106947"/>
            <a:ext cx="7584144" cy="6858000"/>
          </a:xfrm>
        </p:spPr>
      </p:pic>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520777" y="583413"/>
            <a:ext cx="11093454" cy="1527048"/>
          </a:xfrm>
        </p:spPr>
        <p:txBody>
          <a:bodyPr/>
          <a:lstStyle/>
          <a:p>
            <a:r>
              <a:rPr lang="en-US" sz="3600" b="1"/>
              <a:t>Introduction</a:t>
            </a:r>
            <a:r>
              <a:rPr lang="en-US"/>
              <a:t>: Supporting Amira's Development in our Nursery </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520904" y="2212975"/>
            <a:ext cx="11093454" cy="4095750"/>
          </a:xfrm>
        </p:spPr>
        <p:txBody>
          <a:bodyPr vert="horz" lIns="91440" tIns="45720" rIns="91440" bIns="45720" rtlCol="0" anchor="t">
            <a:normAutofit/>
          </a:bodyPr>
          <a:lstStyle/>
          <a:p>
            <a:r>
              <a:rPr lang="en-US" b="1"/>
              <a:t>Scenario Overview:</a:t>
            </a:r>
          </a:p>
          <a:p>
            <a:r>
              <a:rPr lang="en-US" sz="2400"/>
              <a:t>Amira is 3 years old, she has recently joined our nursery, she is showing signs of </a:t>
            </a:r>
            <a:r>
              <a:rPr lang="en-US" sz="2400" b="1"/>
              <a:t>separation anxiety</a:t>
            </a:r>
            <a:r>
              <a:rPr lang="en-US" sz="2400"/>
              <a:t> with </a:t>
            </a:r>
            <a:r>
              <a:rPr lang="en-US" sz="2400" b="1"/>
              <a:t>limited verbal</a:t>
            </a:r>
            <a:r>
              <a:rPr lang="en-US" sz="2400"/>
              <a:t> </a:t>
            </a:r>
            <a:r>
              <a:rPr lang="en-US" sz="2400" b="1"/>
              <a:t>communication</a:t>
            </a:r>
            <a:r>
              <a:rPr lang="en-US" sz="2400"/>
              <a:t> &amp; </a:t>
            </a:r>
            <a:r>
              <a:rPr lang="en-US" sz="2400" b="1"/>
              <a:t>difficulty</a:t>
            </a:r>
            <a:r>
              <a:rPr lang="en-US" sz="2400"/>
              <a:t> </a:t>
            </a:r>
            <a:r>
              <a:rPr lang="en-US" sz="2400" b="1"/>
              <a:t>engaging </a:t>
            </a:r>
            <a:r>
              <a:rPr lang="en-US" sz="2400"/>
              <a:t>in group play. As practitioners we aim to understand her developmental needs and provide tailored support.</a:t>
            </a:r>
          </a:p>
          <a:p>
            <a:r>
              <a:rPr lang="en-US" sz="2400"/>
              <a:t>I will explore strategies to support Amira's emotional, social , cognitive and physical well-being applying Piaget, Vygotsky and Bowlby's theory.</a:t>
            </a:r>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A0A36-A99B-FC92-39FF-7A95ED95AED5}"/>
              </a:ext>
            </a:extLst>
          </p:cNvPr>
          <p:cNvSpPr>
            <a:spLocks noGrp="1"/>
          </p:cNvSpPr>
          <p:nvPr>
            <p:ph type="title"/>
          </p:nvPr>
        </p:nvSpPr>
        <p:spPr/>
        <p:txBody>
          <a:bodyPr>
            <a:normAutofit fontScale="90000"/>
          </a:bodyPr>
          <a:lstStyle/>
          <a:p>
            <a:r>
              <a:rPr lang="en-US"/>
              <a:t>Who is Piaget &amp; Vygotsky?</a:t>
            </a:r>
          </a:p>
        </p:txBody>
      </p:sp>
      <p:pic>
        <p:nvPicPr>
          <p:cNvPr id="8" name="Picture Placeholder 7">
            <a:extLst>
              <a:ext uri="{FF2B5EF4-FFF2-40B4-BE49-F238E27FC236}">
                <a16:creationId xmlns:a16="http://schemas.microsoft.com/office/drawing/2014/main" id="{A076C01C-BF6F-32BD-DD95-CB8FC55A1176}"/>
              </a:ext>
            </a:extLst>
          </p:cNvPr>
          <p:cNvPicPr>
            <a:picLocks noGrp="1" noChangeAspect="1"/>
          </p:cNvPicPr>
          <p:nvPr>
            <p:ph type="pic" sz="quarter" idx="13"/>
          </p:nvPr>
        </p:nvPicPr>
        <p:blipFill>
          <a:blip r:embed="rId2"/>
          <a:srcRect l="30338" r="30338"/>
          <a:stretch/>
        </p:blipFill>
        <p:spPr>
          <a:prstGeom prst="rect">
            <a:avLst/>
          </a:prstGeom>
          <a:blipFill>
            <a:blip r:embed="rId3" cstate="print">
              <a:alphaModFix amt="85000"/>
              <a:extLst>
                <a:ext uri="{28A0092B-C50C-407E-A947-70E740481C1C}">
                  <a14:useLocalDpi xmlns:a14="http://schemas.microsoft.com/office/drawing/2010/main"/>
                </a:ext>
              </a:extLst>
            </a:blip>
            <a:stretch>
              <a:fillRect/>
            </a:stretch>
          </a:blipFill>
        </p:spPr>
      </p:pic>
      <p:sp>
        <p:nvSpPr>
          <p:cNvPr id="4" name="Content Placeholder 3">
            <a:extLst>
              <a:ext uri="{FF2B5EF4-FFF2-40B4-BE49-F238E27FC236}">
                <a16:creationId xmlns:a16="http://schemas.microsoft.com/office/drawing/2014/main" id="{4BAD8D45-7BF0-494B-F833-420FF95685B5}"/>
              </a:ext>
            </a:extLst>
          </p:cNvPr>
          <p:cNvSpPr>
            <a:spLocks noGrp="1"/>
          </p:cNvSpPr>
          <p:nvPr>
            <p:ph sz="quarter" idx="14"/>
          </p:nvPr>
        </p:nvSpPr>
        <p:spPr/>
        <p:txBody>
          <a:bodyPr vert="horz" lIns="91440" tIns="45720" rIns="91440" bIns="45720" rtlCol="0" anchor="t">
            <a:normAutofit/>
          </a:bodyPr>
          <a:lstStyle/>
          <a:p>
            <a:pPr marL="0" indent="0">
              <a:buNone/>
            </a:pPr>
            <a:r>
              <a:rPr lang="en-US" sz="2000"/>
              <a:t>Jean Piaget and Lev Vygotsky are the </a:t>
            </a:r>
            <a:r>
              <a:rPr lang="en-US" sz="2000" b="1"/>
              <a:t>most</a:t>
            </a:r>
            <a:r>
              <a:rPr lang="en-US" sz="2000"/>
              <a:t> i</a:t>
            </a:r>
            <a:r>
              <a:rPr lang="en-US" sz="2000" b="1"/>
              <a:t>nfluential developmental psychologist</a:t>
            </a:r>
            <a:r>
              <a:rPr lang="en-US" sz="2000"/>
              <a:t>. While their contributions to the field are distinct, both are considered equally significant and ground-breaking. </a:t>
            </a:r>
            <a:r>
              <a:rPr lang="en-US"/>
              <a:t> </a:t>
            </a:r>
          </a:p>
          <a:p>
            <a:pPr marL="0" indent="0">
              <a:buNone/>
            </a:pPr>
            <a:r>
              <a:rPr lang="en-US" sz="2000"/>
              <a:t>Their work is part of "</a:t>
            </a:r>
            <a:r>
              <a:rPr lang="en-US" sz="2000" b="1"/>
              <a:t>cognitive development</a:t>
            </a:r>
            <a:r>
              <a:rPr lang="en-US" sz="2000"/>
              <a:t>" a branch of psychology that, along with cognitive neuroscience explains human thinking, exploitation and problem solving.</a:t>
            </a:r>
          </a:p>
          <a:p>
            <a:pPr marL="0" indent="0">
              <a:buNone/>
            </a:pPr>
            <a:endParaRPr lang="en-US" sz="2000"/>
          </a:p>
          <a:p>
            <a:pPr marL="0" indent="0">
              <a:buNone/>
            </a:pPr>
            <a:r>
              <a:rPr lang="en-US" sz="1100" i="1"/>
              <a:t>(Chia Huang, Yu ,2021) </a:t>
            </a:r>
          </a:p>
          <a:p>
            <a:pPr marL="0" indent="0">
              <a:buNone/>
            </a:pPr>
            <a:endParaRPr lang="en-US"/>
          </a:p>
        </p:txBody>
      </p:sp>
      <p:sp>
        <p:nvSpPr>
          <p:cNvPr id="5" name="Date Placeholder 4">
            <a:extLst>
              <a:ext uri="{FF2B5EF4-FFF2-40B4-BE49-F238E27FC236}">
                <a16:creationId xmlns:a16="http://schemas.microsoft.com/office/drawing/2014/main" id="{5472F040-4268-34E9-25B3-1DD886419ED5}"/>
              </a:ext>
            </a:extLst>
          </p:cNvPr>
          <p:cNvSpPr>
            <a:spLocks noGrp="1"/>
          </p:cNvSpPr>
          <p:nvPr>
            <p:ph type="dt" sz="half" idx="15"/>
          </p:nvPr>
        </p:nvSpPr>
        <p:spPr/>
        <p:txBody>
          <a:bodyPr/>
          <a:lstStyle/>
          <a:p>
            <a:fld id="{8FACD271-2BB0-4C13-9E3A-50B90F57CA5B}" type="datetime1">
              <a:rPr lang="en-US" smtClean="0"/>
              <a:t>10/19/2025</a:t>
            </a:fld>
            <a:endParaRPr lang="en-US"/>
          </a:p>
        </p:txBody>
      </p:sp>
      <p:sp>
        <p:nvSpPr>
          <p:cNvPr id="7" name="Slide Number Placeholder 6">
            <a:extLst>
              <a:ext uri="{FF2B5EF4-FFF2-40B4-BE49-F238E27FC236}">
                <a16:creationId xmlns:a16="http://schemas.microsoft.com/office/drawing/2014/main" id="{27733EA2-54F0-DF84-3ABE-BCFFA1BD12BA}"/>
              </a:ext>
            </a:extLst>
          </p:cNvPr>
          <p:cNvSpPr>
            <a:spLocks noGrp="1"/>
          </p:cNvSpPr>
          <p:nvPr>
            <p:ph type="sldNum" sz="quarter" idx="17"/>
          </p:nvPr>
        </p:nvSpPr>
        <p:spPr/>
        <p:txBody>
          <a:bodyPr/>
          <a:lstStyle/>
          <a:p>
            <a:fld id="{CC057153-B650-4DEB-B370-79DDCFDCE934}" type="slidenum">
              <a:rPr lang="en-US" smtClean="0"/>
              <a:t>4</a:t>
            </a:fld>
            <a:endParaRPr lang="en-US"/>
          </a:p>
        </p:txBody>
      </p:sp>
    </p:spTree>
    <p:extLst>
      <p:ext uri="{BB962C8B-B14F-4D97-AF65-F5344CB8AC3E}">
        <p14:creationId xmlns:p14="http://schemas.microsoft.com/office/powerpoint/2010/main" val="2094530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D55822-D850-F0EC-6515-B29CEC1DDB69}"/>
              </a:ext>
            </a:extLst>
          </p:cNvPr>
          <p:cNvSpPr>
            <a:spLocks noGrp="1"/>
          </p:cNvSpPr>
          <p:nvPr>
            <p:ph type="dt" sz="half" idx="10"/>
          </p:nvPr>
        </p:nvSpPr>
        <p:spPr/>
        <p:txBody>
          <a:bodyPr/>
          <a:lstStyle/>
          <a:p>
            <a:fld id="{101572BC-AA9A-4A07-9D88-301BB79B75F4}" type="datetime1">
              <a:t>10/19/2025</a:t>
            </a:fld>
            <a:endParaRPr lang="en-US"/>
          </a:p>
        </p:txBody>
      </p:sp>
      <p:sp>
        <p:nvSpPr>
          <p:cNvPr id="3" name="Footer Placeholder 2">
            <a:extLst>
              <a:ext uri="{FF2B5EF4-FFF2-40B4-BE49-F238E27FC236}">
                <a16:creationId xmlns:a16="http://schemas.microsoft.com/office/drawing/2014/main" id="{10C87FEB-2A65-4BF8-2650-B1C409DC2A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690281-A8C6-0E1B-08A7-B75D7F4D43D2}"/>
              </a:ext>
            </a:extLst>
          </p:cNvPr>
          <p:cNvSpPr>
            <a:spLocks noGrp="1"/>
          </p:cNvSpPr>
          <p:nvPr>
            <p:ph type="sldNum" sz="quarter" idx="12"/>
          </p:nvPr>
        </p:nvSpPr>
        <p:spPr/>
        <p:txBody>
          <a:bodyPr/>
          <a:lstStyle/>
          <a:p>
            <a:fld id="{A65A5C87-DF58-40C8-B092-1DE63DB4547E}" type="slidenum">
              <a:rPr lang="en-US" dirty="0"/>
              <a:t>5</a:t>
            </a:fld>
            <a:endParaRPr lang="en-US"/>
          </a:p>
        </p:txBody>
      </p:sp>
      <p:graphicFrame>
        <p:nvGraphicFramePr>
          <p:cNvPr id="5" name="Table 4">
            <a:extLst>
              <a:ext uri="{FF2B5EF4-FFF2-40B4-BE49-F238E27FC236}">
                <a16:creationId xmlns:a16="http://schemas.microsoft.com/office/drawing/2014/main" id="{47FBDE4D-C953-3A92-1078-31EC31B85471}"/>
              </a:ext>
            </a:extLst>
          </p:cNvPr>
          <p:cNvGraphicFramePr>
            <a:graphicFrameLocks noGrp="1"/>
          </p:cNvGraphicFramePr>
          <p:nvPr>
            <p:extLst>
              <p:ext uri="{D42A27DB-BD31-4B8C-83A1-F6EECF244321}">
                <p14:modId xmlns:p14="http://schemas.microsoft.com/office/powerpoint/2010/main" val="1652850176"/>
              </p:ext>
            </p:extLst>
          </p:nvPr>
        </p:nvGraphicFramePr>
        <p:xfrm>
          <a:off x="1279584" y="1394603"/>
          <a:ext cx="9622635" cy="4298312"/>
        </p:xfrm>
        <a:graphic>
          <a:graphicData uri="http://schemas.openxmlformats.org/drawingml/2006/table">
            <a:tbl>
              <a:tblPr firstRow="1" bandRow="1">
                <a:tableStyleId>{10A1B5D5-9B99-4C35-A422-299274C87663}</a:tableStyleId>
              </a:tblPr>
              <a:tblGrid>
                <a:gridCol w="2174184">
                  <a:extLst>
                    <a:ext uri="{9D8B030D-6E8A-4147-A177-3AD203B41FA5}">
                      <a16:colId xmlns:a16="http://schemas.microsoft.com/office/drawing/2014/main" val="1694917537"/>
                    </a:ext>
                  </a:extLst>
                </a:gridCol>
                <a:gridCol w="1584365">
                  <a:extLst>
                    <a:ext uri="{9D8B030D-6E8A-4147-A177-3AD203B41FA5}">
                      <a16:colId xmlns:a16="http://schemas.microsoft.com/office/drawing/2014/main" val="2627147741"/>
                    </a:ext>
                  </a:extLst>
                </a:gridCol>
                <a:gridCol w="5864086">
                  <a:extLst>
                    <a:ext uri="{9D8B030D-6E8A-4147-A177-3AD203B41FA5}">
                      <a16:colId xmlns:a16="http://schemas.microsoft.com/office/drawing/2014/main" val="2173344399"/>
                    </a:ext>
                  </a:extLst>
                </a:gridCol>
              </a:tblGrid>
              <a:tr h="502866">
                <a:tc>
                  <a:txBody>
                    <a:bodyPr/>
                    <a:lstStyle/>
                    <a:p>
                      <a:pPr lvl="0">
                        <a:buNone/>
                      </a:pPr>
                      <a:r>
                        <a:rPr lang="en-US" sz="1200"/>
                        <a:t>STAGE</a:t>
                      </a:r>
                    </a:p>
                  </a:txBody>
                  <a:tcPr/>
                </a:tc>
                <a:tc>
                  <a:txBody>
                    <a:bodyPr/>
                    <a:lstStyle/>
                    <a:p>
                      <a:pPr lvl="0">
                        <a:buNone/>
                      </a:pPr>
                      <a:r>
                        <a:rPr lang="en-US" sz="1200"/>
                        <a:t>AGE</a:t>
                      </a:r>
                    </a:p>
                  </a:txBody>
                  <a:tcPr/>
                </a:tc>
                <a:tc>
                  <a:txBody>
                    <a:bodyPr/>
                    <a:lstStyle/>
                    <a:p>
                      <a:pPr lvl="0">
                        <a:buNone/>
                      </a:pPr>
                      <a:r>
                        <a:rPr lang="en-US" sz="1200"/>
                        <a:t>KEY CHARACTERISTICS</a:t>
                      </a:r>
                    </a:p>
                  </a:txBody>
                  <a:tcPr/>
                </a:tc>
                <a:extLst>
                  <a:ext uri="{0D108BD9-81ED-4DB2-BD59-A6C34878D82A}">
                    <a16:rowId xmlns:a16="http://schemas.microsoft.com/office/drawing/2014/main" val="4093381684"/>
                  </a:ext>
                </a:extLst>
              </a:tr>
              <a:tr h="730354">
                <a:tc>
                  <a:txBody>
                    <a:bodyPr/>
                    <a:lstStyle/>
                    <a:p>
                      <a:r>
                        <a:rPr lang="en-US" sz="1200"/>
                        <a:t>Sensorimotor</a:t>
                      </a:r>
                    </a:p>
                  </a:txBody>
                  <a:tcPr/>
                </a:tc>
                <a:tc>
                  <a:txBody>
                    <a:bodyPr/>
                    <a:lstStyle/>
                    <a:p>
                      <a:r>
                        <a:rPr lang="en-US" sz="1200"/>
                        <a:t>0-2</a:t>
                      </a:r>
                    </a:p>
                  </a:txBody>
                  <a:tcPr/>
                </a:tc>
                <a:tc>
                  <a:txBody>
                    <a:bodyPr/>
                    <a:lstStyle/>
                    <a:p>
                      <a:r>
                        <a:rPr lang="en-US" sz="1200"/>
                        <a:t>*Learns through senses and actions (touching, looking, mouthing)</a:t>
                      </a:r>
                    </a:p>
                  </a:txBody>
                  <a:tcPr/>
                </a:tc>
                <a:extLst>
                  <a:ext uri="{0D108BD9-81ED-4DB2-BD59-A6C34878D82A}">
                    <a16:rowId xmlns:a16="http://schemas.microsoft.com/office/drawing/2014/main" val="4056146460"/>
                  </a:ext>
                </a:extLst>
              </a:tr>
              <a:tr h="1388869">
                <a:tc>
                  <a:txBody>
                    <a:bodyPr/>
                    <a:lstStyle/>
                    <a:p>
                      <a:r>
                        <a:rPr lang="en-US" sz="1200" b="1"/>
                        <a:t>Preoperational</a:t>
                      </a:r>
                    </a:p>
                  </a:txBody>
                  <a:tcPr/>
                </a:tc>
                <a:tc>
                  <a:txBody>
                    <a:bodyPr/>
                    <a:lstStyle/>
                    <a:p>
                      <a:r>
                        <a:rPr lang="en-US" sz="1200" b="1"/>
                        <a:t>2-7 </a:t>
                      </a:r>
                    </a:p>
                  </a:txBody>
                  <a:tcPr/>
                </a:tc>
                <a:tc>
                  <a:txBody>
                    <a:bodyPr/>
                    <a:lstStyle/>
                    <a:p>
                      <a:r>
                        <a:rPr lang="en-US" sz="1200" b="1"/>
                        <a:t>*Develops language and uses symbols thinking egocentric</a:t>
                      </a:r>
                    </a:p>
                    <a:p>
                      <a:pPr lvl="0">
                        <a:buNone/>
                      </a:pPr>
                      <a:r>
                        <a:rPr lang="en-US" sz="1200" b="1"/>
                        <a:t>*Difficulty understanding conversation and logic</a:t>
                      </a:r>
                    </a:p>
                  </a:txBody>
                  <a:tcPr/>
                </a:tc>
                <a:extLst>
                  <a:ext uri="{0D108BD9-81ED-4DB2-BD59-A6C34878D82A}">
                    <a16:rowId xmlns:a16="http://schemas.microsoft.com/office/drawing/2014/main" val="2818448187"/>
                  </a:ext>
                </a:extLst>
              </a:tr>
              <a:tr h="730354">
                <a:tc>
                  <a:txBody>
                    <a:bodyPr/>
                    <a:lstStyle/>
                    <a:p>
                      <a:r>
                        <a:rPr lang="en-US" sz="1200"/>
                        <a:t>Concrete operational</a:t>
                      </a:r>
                    </a:p>
                  </a:txBody>
                  <a:tcPr/>
                </a:tc>
                <a:tc>
                  <a:txBody>
                    <a:bodyPr/>
                    <a:lstStyle/>
                    <a:p>
                      <a:r>
                        <a:rPr lang="en-US" sz="1200"/>
                        <a:t>7-11</a:t>
                      </a:r>
                    </a:p>
                  </a:txBody>
                  <a:tcPr/>
                </a:tc>
                <a:tc>
                  <a:txBody>
                    <a:bodyPr/>
                    <a:lstStyle/>
                    <a:p>
                      <a:r>
                        <a:rPr lang="en-US" sz="1200"/>
                        <a:t>*Thinks more logically</a:t>
                      </a:r>
                    </a:p>
                    <a:p>
                      <a:pPr lvl="0">
                        <a:buNone/>
                      </a:pPr>
                      <a:r>
                        <a:rPr lang="en-US" sz="1200"/>
                        <a:t>*Understanding conversation</a:t>
                      </a:r>
                    </a:p>
                  </a:txBody>
                  <a:tcPr/>
                </a:tc>
                <a:extLst>
                  <a:ext uri="{0D108BD9-81ED-4DB2-BD59-A6C34878D82A}">
                    <a16:rowId xmlns:a16="http://schemas.microsoft.com/office/drawing/2014/main" val="2748487146"/>
                  </a:ext>
                </a:extLst>
              </a:tr>
              <a:tr h="945869">
                <a:tc>
                  <a:txBody>
                    <a:bodyPr/>
                    <a:lstStyle/>
                    <a:p>
                      <a:r>
                        <a:rPr lang="en-US" sz="1200"/>
                        <a:t>Formal operational</a:t>
                      </a:r>
                    </a:p>
                  </a:txBody>
                  <a:tcPr/>
                </a:tc>
                <a:tc>
                  <a:txBody>
                    <a:bodyPr/>
                    <a:lstStyle/>
                    <a:p>
                      <a:r>
                        <a:rPr lang="en-US" sz="1200"/>
                        <a:t>12+ (adolescences- adulthood</a:t>
                      </a:r>
                    </a:p>
                  </a:txBody>
                  <a:tcPr/>
                </a:tc>
                <a:tc>
                  <a:txBody>
                    <a:bodyPr/>
                    <a:lstStyle/>
                    <a:p>
                      <a:r>
                        <a:rPr lang="en-US" sz="1200"/>
                        <a:t>*Develops abstracts and hypothetical thinking</a:t>
                      </a:r>
                    </a:p>
                    <a:p>
                      <a:pPr lvl="0">
                        <a:buNone/>
                      </a:pPr>
                      <a:r>
                        <a:rPr lang="en-US" sz="1200"/>
                        <a:t>*Thinks about future and moral issues</a:t>
                      </a:r>
                    </a:p>
                  </a:txBody>
                  <a:tcPr/>
                </a:tc>
                <a:extLst>
                  <a:ext uri="{0D108BD9-81ED-4DB2-BD59-A6C34878D82A}">
                    <a16:rowId xmlns:a16="http://schemas.microsoft.com/office/drawing/2014/main" val="1512574980"/>
                  </a:ext>
                </a:extLst>
              </a:tr>
            </a:tbl>
          </a:graphicData>
        </a:graphic>
      </p:graphicFrame>
      <p:sp>
        <p:nvSpPr>
          <p:cNvPr id="6" name="TextBox 5">
            <a:extLst>
              <a:ext uri="{FF2B5EF4-FFF2-40B4-BE49-F238E27FC236}">
                <a16:creationId xmlns:a16="http://schemas.microsoft.com/office/drawing/2014/main" id="{EAB6577A-9DDD-955A-2201-9230A5FF1310}"/>
              </a:ext>
            </a:extLst>
          </p:cNvPr>
          <p:cNvSpPr txBox="1"/>
          <p:nvPr/>
        </p:nvSpPr>
        <p:spPr>
          <a:xfrm>
            <a:off x="1285775" y="5887480"/>
            <a:ext cx="950106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t>(Brodie, K ,2024)</a:t>
            </a:r>
          </a:p>
        </p:txBody>
      </p:sp>
      <p:sp>
        <p:nvSpPr>
          <p:cNvPr id="7" name="TextBox 6">
            <a:extLst>
              <a:ext uri="{FF2B5EF4-FFF2-40B4-BE49-F238E27FC236}">
                <a16:creationId xmlns:a16="http://schemas.microsoft.com/office/drawing/2014/main" id="{B73AF669-F9A5-EAD5-F8B2-E71F90C1AFCB}"/>
              </a:ext>
            </a:extLst>
          </p:cNvPr>
          <p:cNvSpPr txBox="1"/>
          <p:nvPr/>
        </p:nvSpPr>
        <p:spPr>
          <a:xfrm>
            <a:off x="1304067" y="471948"/>
            <a:ext cx="9488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Table 1: Jean Piaget's Stages of Development </a:t>
            </a:r>
          </a:p>
        </p:txBody>
      </p:sp>
    </p:spTree>
    <p:extLst>
      <p:ext uri="{BB962C8B-B14F-4D97-AF65-F5344CB8AC3E}">
        <p14:creationId xmlns:p14="http://schemas.microsoft.com/office/powerpoint/2010/main" val="3676414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1FFD1-557B-3C34-3A9E-684C8B04580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12E2972-A7DC-92C2-DE71-15DC507BDB12}"/>
              </a:ext>
            </a:extLst>
          </p:cNvPr>
          <p:cNvSpPr>
            <a:spLocks noGrp="1"/>
          </p:cNvSpPr>
          <p:nvPr>
            <p:ph sz="quarter" idx="13"/>
          </p:nvPr>
        </p:nvSpPr>
        <p:spPr/>
        <p:txBody>
          <a:bodyPr/>
          <a:lstStyle/>
          <a:p>
            <a:r>
              <a:rPr lang="en-US" sz="2000" b="0"/>
              <a:t>Piaget's </a:t>
            </a:r>
            <a:r>
              <a:rPr lang="en-US" sz="2000"/>
              <a:t>preoperational stage </a:t>
            </a:r>
            <a:r>
              <a:rPr lang="en-US" sz="2000" b="0"/>
              <a:t>is the second stage in his theory of cognitive development. It begins around the age of 2 and continues until about  7 years old. Since Admira is three, we know she is in this stage. During this time, children begin to use </a:t>
            </a:r>
            <a:r>
              <a:rPr lang="en-US" sz="2000"/>
              <a:t>symbolic thinking</a:t>
            </a:r>
            <a:r>
              <a:rPr lang="en-US" sz="2000" b="0"/>
              <a:t> and engage in pretend play.  However, their reasoning is still </a:t>
            </a:r>
            <a:r>
              <a:rPr lang="en-US" sz="2000"/>
              <a:t>egocentric</a:t>
            </a:r>
            <a:r>
              <a:rPr lang="en-US" sz="2000" b="0"/>
              <a:t> and lacks</a:t>
            </a:r>
            <a:r>
              <a:rPr lang="en-US" sz="2000"/>
              <a:t> logical</a:t>
            </a:r>
            <a:r>
              <a:rPr lang="en-US" sz="2000" b="0"/>
              <a:t> </a:t>
            </a:r>
            <a:r>
              <a:rPr lang="en-US" sz="2000"/>
              <a:t>structure.</a:t>
            </a:r>
            <a:r>
              <a:rPr lang="en-US" sz="2000" b="0"/>
              <a:t> At this stage, children's thought processes are </a:t>
            </a:r>
            <a:r>
              <a:rPr lang="en-US" sz="2000"/>
              <a:t>prelogical</a:t>
            </a:r>
            <a:r>
              <a:rPr lang="en-US" sz="2000" b="0"/>
              <a:t>, meaning they cannot yet apply logic or connect and manipulate ideas. Their learning involves building knowledge about the world through </a:t>
            </a:r>
            <a:r>
              <a:rPr lang="en-US" sz="2000"/>
              <a:t>experiences and adaption,</a:t>
            </a:r>
            <a:r>
              <a:rPr lang="en-US" sz="2000" b="0"/>
              <a:t> preparing them for the next stage – the concrete operational stage - where logical thinking develops. By the end of the preoperational stage, children can mentally represent objects and events and take part in imaginative or symbolic play. </a:t>
            </a:r>
          </a:p>
          <a:p>
            <a:endParaRPr lang="en-US" sz="2000" b="0"/>
          </a:p>
          <a:p>
            <a:r>
              <a:rPr lang="en-US" sz="1100" b="0" i="1"/>
              <a:t>(Mclead, Saul , 2024)</a:t>
            </a:r>
          </a:p>
          <a:p>
            <a:endParaRPr lang="en-US" sz="2000" b="0"/>
          </a:p>
          <a:p>
            <a:endParaRPr lang="en-US" sz="1100" b="0" i="1"/>
          </a:p>
        </p:txBody>
      </p:sp>
      <p:sp>
        <p:nvSpPr>
          <p:cNvPr id="4" name="Date Placeholder 3">
            <a:extLst>
              <a:ext uri="{FF2B5EF4-FFF2-40B4-BE49-F238E27FC236}">
                <a16:creationId xmlns:a16="http://schemas.microsoft.com/office/drawing/2014/main" id="{68421B90-ECD1-62A0-A97E-618535C75841}"/>
              </a:ext>
            </a:extLst>
          </p:cNvPr>
          <p:cNvSpPr>
            <a:spLocks noGrp="1"/>
          </p:cNvSpPr>
          <p:nvPr>
            <p:ph type="dt" sz="half" idx="10"/>
          </p:nvPr>
        </p:nvSpPr>
        <p:spPr/>
        <p:txBody>
          <a:bodyPr/>
          <a:lstStyle/>
          <a:p>
            <a:fld id="{0CA9B8D8-D96F-41A6-BA4F-3AC7B82BEA7B}" type="datetime2">
              <a:rPr lang="en-US" smtClean="0"/>
              <a:pPr/>
              <a:t>Sunday, October 19, 2025</a:t>
            </a:fld>
            <a:endParaRPr lang="en-US"/>
          </a:p>
        </p:txBody>
      </p:sp>
      <p:sp>
        <p:nvSpPr>
          <p:cNvPr id="5" name="Footer Placeholder 4">
            <a:extLst>
              <a:ext uri="{FF2B5EF4-FFF2-40B4-BE49-F238E27FC236}">
                <a16:creationId xmlns:a16="http://schemas.microsoft.com/office/drawing/2014/main" id="{E1FB5B02-FF03-E99F-B2F8-B6E91E71B0B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603858C-4374-EB53-7A3D-D524D7F13F86}"/>
              </a:ext>
            </a:extLst>
          </p:cNvPr>
          <p:cNvSpPr>
            <a:spLocks noGrp="1"/>
          </p:cNvSpPr>
          <p:nvPr>
            <p:ph type="sldNum" sz="quarter" idx="12"/>
          </p:nvPr>
        </p:nvSpPr>
        <p:spPr/>
        <p:txBody>
          <a:bodyPr/>
          <a:lstStyle/>
          <a:p>
            <a:fld id="{CC057153-B650-4DEB-B370-79DDCFDCE934}" type="slidenum">
              <a:rPr lang="en-US" smtClean="0"/>
              <a:pPr/>
              <a:t>6</a:t>
            </a:fld>
            <a:endParaRPr lang="en-US"/>
          </a:p>
        </p:txBody>
      </p:sp>
    </p:spTree>
    <p:extLst>
      <p:ext uri="{BB962C8B-B14F-4D97-AF65-F5344CB8AC3E}">
        <p14:creationId xmlns:p14="http://schemas.microsoft.com/office/powerpoint/2010/main" val="3925534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688B-6B64-8E59-C1C6-B0944E4F2F5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B728EA6-9145-21ED-3F79-7CEC0AFDB185}"/>
              </a:ext>
            </a:extLst>
          </p:cNvPr>
          <p:cNvSpPr>
            <a:spLocks noGrp="1"/>
          </p:cNvSpPr>
          <p:nvPr>
            <p:ph sz="quarter" idx="13"/>
          </p:nvPr>
        </p:nvSpPr>
        <p:spPr>
          <a:xfrm>
            <a:off x="3897458" y="731520"/>
            <a:ext cx="6794097" cy="2928496"/>
          </a:xfrm>
        </p:spPr>
        <p:txBody>
          <a:bodyPr/>
          <a:lstStyle/>
          <a:p>
            <a:r>
              <a:rPr lang="en-US" sz="2400" b="0"/>
              <a:t>According to Vygotsky, our ability to think stems from language, which helps us regulate our actions  and </a:t>
            </a:r>
            <a:r>
              <a:rPr lang="en-US" sz="2400" b="0" err="1"/>
              <a:t>behaviour</a:t>
            </a:r>
            <a:r>
              <a:rPr lang="en-US" sz="2400" b="0"/>
              <a:t>.</a:t>
            </a:r>
          </a:p>
          <a:p>
            <a:endParaRPr lang="en-US" sz="2400" b="0"/>
          </a:p>
          <a:p>
            <a:r>
              <a:rPr lang="en-US" sz="2400" b="0"/>
              <a:t>He believes language develops through three stages. As Admira's health care providers, we will focus on supporting her through the external Speech stage.</a:t>
            </a:r>
          </a:p>
          <a:p>
            <a:endParaRPr lang="en-US" sz="2400" b="0"/>
          </a:p>
        </p:txBody>
      </p:sp>
      <p:sp>
        <p:nvSpPr>
          <p:cNvPr id="4" name="Date Placeholder 3">
            <a:extLst>
              <a:ext uri="{FF2B5EF4-FFF2-40B4-BE49-F238E27FC236}">
                <a16:creationId xmlns:a16="http://schemas.microsoft.com/office/drawing/2014/main" id="{1FF78379-665D-FD58-E259-2C64BFD28A84}"/>
              </a:ext>
            </a:extLst>
          </p:cNvPr>
          <p:cNvSpPr>
            <a:spLocks noGrp="1"/>
          </p:cNvSpPr>
          <p:nvPr>
            <p:ph type="dt" sz="half" idx="10"/>
          </p:nvPr>
        </p:nvSpPr>
        <p:spPr/>
        <p:txBody>
          <a:bodyPr/>
          <a:lstStyle/>
          <a:p>
            <a:fld id="{0CA9B8D8-D96F-41A6-BA4F-3AC7B82BEA7B}" type="datetime2">
              <a:rPr lang="en-US" smtClean="0"/>
              <a:pPr/>
              <a:t>Sunday, October 19, 2025</a:t>
            </a:fld>
            <a:endParaRPr lang="en-US"/>
          </a:p>
        </p:txBody>
      </p:sp>
      <p:sp>
        <p:nvSpPr>
          <p:cNvPr id="5" name="Footer Placeholder 4">
            <a:extLst>
              <a:ext uri="{FF2B5EF4-FFF2-40B4-BE49-F238E27FC236}">
                <a16:creationId xmlns:a16="http://schemas.microsoft.com/office/drawing/2014/main" id="{E30E95DB-04F3-1A1E-D4FE-140D2726BAA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902D728-E5A8-886C-A713-8FC6DB08E61A}"/>
              </a:ext>
            </a:extLst>
          </p:cNvPr>
          <p:cNvSpPr>
            <a:spLocks noGrp="1"/>
          </p:cNvSpPr>
          <p:nvPr>
            <p:ph type="sldNum" sz="quarter" idx="12"/>
          </p:nvPr>
        </p:nvSpPr>
        <p:spPr/>
        <p:txBody>
          <a:bodyPr/>
          <a:lstStyle/>
          <a:p>
            <a:fld id="{CC057153-B650-4DEB-B370-79DDCFDCE934}" type="slidenum">
              <a:rPr lang="en-US" smtClean="0"/>
              <a:pPr/>
              <a:t>7</a:t>
            </a:fld>
            <a:endParaRPr lang="en-US"/>
          </a:p>
        </p:txBody>
      </p:sp>
      <p:sp>
        <p:nvSpPr>
          <p:cNvPr id="7" name="Arrow: Right 6">
            <a:extLst>
              <a:ext uri="{FF2B5EF4-FFF2-40B4-BE49-F238E27FC236}">
                <a16:creationId xmlns:a16="http://schemas.microsoft.com/office/drawing/2014/main" id="{2695F299-1301-8677-15E4-945A88AFC4D9}"/>
              </a:ext>
            </a:extLst>
          </p:cNvPr>
          <p:cNvSpPr/>
          <p:nvPr/>
        </p:nvSpPr>
        <p:spPr>
          <a:xfrm>
            <a:off x="3117342" y="3999141"/>
            <a:ext cx="2856529" cy="1577300"/>
          </a:xfrm>
          <a:prstGeom prst="rightArrow">
            <a:avLst/>
          </a:prstGeom>
          <a:solidFill>
            <a:srgbClr val="ED329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t>EXTERNAL SPEECH 0-3</a:t>
            </a:r>
          </a:p>
        </p:txBody>
      </p:sp>
      <p:sp>
        <p:nvSpPr>
          <p:cNvPr id="8" name="Arrow: Right 7">
            <a:extLst>
              <a:ext uri="{FF2B5EF4-FFF2-40B4-BE49-F238E27FC236}">
                <a16:creationId xmlns:a16="http://schemas.microsoft.com/office/drawing/2014/main" id="{40A5ED03-C92C-E020-399D-AE88BC3F2D61}"/>
              </a:ext>
            </a:extLst>
          </p:cNvPr>
          <p:cNvSpPr/>
          <p:nvPr/>
        </p:nvSpPr>
        <p:spPr>
          <a:xfrm>
            <a:off x="5941265" y="3994615"/>
            <a:ext cx="2831689" cy="1590331"/>
          </a:xfrm>
          <a:prstGeom prst="rightArrow">
            <a:avLst/>
          </a:prstGeom>
          <a:solidFill>
            <a:srgbClr val="ED3293"/>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EGOCENTRIC SPEECH 3-7</a:t>
            </a:r>
          </a:p>
        </p:txBody>
      </p:sp>
      <p:sp>
        <p:nvSpPr>
          <p:cNvPr id="9" name="Arrow: Right 8">
            <a:extLst>
              <a:ext uri="{FF2B5EF4-FFF2-40B4-BE49-F238E27FC236}">
                <a16:creationId xmlns:a16="http://schemas.microsoft.com/office/drawing/2014/main" id="{0B7997C5-A23E-92CC-43B4-05BBEFB4458B}"/>
              </a:ext>
            </a:extLst>
          </p:cNvPr>
          <p:cNvSpPr/>
          <p:nvPr/>
        </p:nvSpPr>
        <p:spPr>
          <a:xfrm>
            <a:off x="8776806" y="4048882"/>
            <a:ext cx="2769591" cy="1540041"/>
          </a:xfrm>
          <a:prstGeom prst="rightArrow">
            <a:avLst/>
          </a:prstGeom>
          <a:solidFill>
            <a:srgbClr val="ED329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i="1"/>
              <a:t>INTERNAL SPEECH 7+</a:t>
            </a:r>
          </a:p>
        </p:txBody>
      </p:sp>
      <p:sp>
        <p:nvSpPr>
          <p:cNvPr id="12" name="TextBox 11">
            <a:extLst>
              <a:ext uri="{FF2B5EF4-FFF2-40B4-BE49-F238E27FC236}">
                <a16:creationId xmlns:a16="http://schemas.microsoft.com/office/drawing/2014/main" id="{D22C3A8D-5E54-D84B-396F-1B3B58AB3436}"/>
              </a:ext>
            </a:extLst>
          </p:cNvPr>
          <p:cNvSpPr txBox="1"/>
          <p:nvPr/>
        </p:nvSpPr>
        <p:spPr>
          <a:xfrm>
            <a:off x="3927728" y="5698775"/>
            <a:ext cx="647003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t>Week 3 slides 37-38</a:t>
            </a:r>
          </a:p>
        </p:txBody>
      </p:sp>
    </p:spTree>
    <p:extLst>
      <p:ext uri="{BB962C8B-B14F-4D97-AF65-F5344CB8AC3E}">
        <p14:creationId xmlns:p14="http://schemas.microsoft.com/office/powerpoint/2010/main" val="314606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383EE-D7AE-C6D0-8C96-A75A47F20BFE}"/>
              </a:ext>
            </a:extLst>
          </p:cNvPr>
          <p:cNvSpPr>
            <a:spLocks noGrp="1"/>
          </p:cNvSpPr>
          <p:nvPr>
            <p:ph type="ctrTitle"/>
          </p:nvPr>
        </p:nvSpPr>
        <p:spPr>
          <a:xfrm>
            <a:off x="731520" y="612648"/>
            <a:ext cx="5217159" cy="5024797"/>
          </a:xfrm>
        </p:spPr>
        <p:txBody>
          <a:bodyPr>
            <a:normAutofit fontScale="90000"/>
          </a:bodyPr>
          <a:lstStyle/>
          <a:p>
            <a:r>
              <a:rPr lang="en-US" sz="1400" b="1">
                <a:latin typeface="Arial Nova"/>
              </a:rPr>
              <a:t>Vygotsky's view on language and development</a:t>
            </a:r>
            <a:br>
              <a:rPr lang="en-US" sz="1400" b="1">
                <a:latin typeface="Arial Nova"/>
              </a:rPr>
            </a:br>
            <a:br>
              <a:rPr lang="en-US" sz="1400">
                <a:latin typeface="Arial Nova"/>
              </a:rPr>
            </a:br>
            <a:r>
              <a:rPr lang="en-US" sz="1400">
                <a:latin typeface="Arial Nova"/>
              </a:rPr>
              <a:t>*children first use external (social) speech to communicate and regulate their </a:t>
            </a:r>
            <a:r>
              <a:rPr lang="en-US" sz="1400" err="1">
                <a:latin typeface="Arial Nova"/>
              </a:rPr>
              <a:t>behaviour</a:t>
            </a:r>
            <a:r>
              <a:rPr lang="en-US" sz="1400">
                <a:latin typeface="Arial Nova"/>
              </a:rPr>
              <a:t> with others.</a:t>
            </a:r>
            <a:br>
              <a:rPr lang="en-US" sz="1400">
                <a:latin typeface="Arial Nova"/>
              </a:rPr>
            </a:br>
            <a:br>
              <a:rPr lang="en-US" sz="1400">
                <a:latin typeface="Arial Nova"/>
              </a:rPr>
            </a:br>
            <a:r>
              <a:rPr lang="en-US" sz="1400">
                <a:latin typeface="Arial Nova"/>
              </a:rPr>
              <a:t>*over time, this external speech becomes internalized- transforming into inner speech. </a:t>
            </a:r>
            <a:br>
              <a:rPr lang="en-US" sz="1400">
                <a:latin typeface="Arial Nova"/>
              </a:rPr>
            </a:br>
            <a:br>
              <a:rPr lang="en-US" sz="1400">
                <a:latin typeface="Arial Nova"/>
              </a:rPr>
            </a:br>
            <a:r>
              <a:rPr lang="en-US" sz="1400">
                <a:latin typeface="Arial Nova"/>
              </a:rPr>
              <a:t>*inner speech allows the child to think independently and develop self-regulation </a:t>
            </a:r>
            <a:br>
              <a:rPr lang="en-US" sz="1400"/>
            </a:br>
            <a:br>
              <a:rPr lang="en-US" sz="1400"/>
            </a:br>
            <a:r>
              <a:rPr lang="en-US" sz="1400"/>
              <a:t> </a:t>
            </a:r>
            <a:br>
              <a:rPr lang="en-US" sz="1400"/>
            </a:br>
            <a:br>
              <a:rPr lang="en-US" sz="1400"/>
            </a:br>
            <a:br>
              <a:rPr lang="en-US" sz="1400"/>
            </a:br>
            <a:br>
              <a:rPr lang="en-US" sz="1400"/>
            </a:br>
            <a:br>
              <a:rPr lang="en-US" sz="1400"/>
            </a:br>
            <a:br>
              <a:rPr lang="en-US" sz="1400"/>
            </a:br>
            <a:endParaRPr lang="en-US" sz="1400"/>
          </a:p>
        </p:txBody>
      </p:sp>
      <p:sp>
        <p:nvSpPr>
          <p:cNvPr id="3" name="Subtitle 2">
            <a:extLst>
              <a:ext uri="{FF2B5EF4-FFF2-40B4-BE49-F238E27FC236}">
                <a16:creationId xmlns:a16="http://schemas.microsoft.com/office/drawing/2014/main" id="{1473DEB6-EADA-60E0-AA52-BD213760D61F}"/>
              </a:ext>
            </a:extLst>
          </p:cNvPr>
          <p:cNvSpPr>
            <a:spLocks noGrp="1"/>
          </p:cNvSpPr>
          <p:nvPr>
            <p:ph type="subTitle" idx="1"/>
          </p:nvPr>
        </p:nvSpPr>
        <p:spPr>
          <a:xfrm>
            <a:off x="731520" y="6082340"/>
            <a:ext cx="5362561" cy="464764"/>
          </a:xfrm>
        </p:spPr>
        <p:txBody>
          <a:bodyPr>
            <a:normAutofit/>
          </a:bodyPr>
          <a:lstStyle/>
          <a:p>
            <a:r>
              <a:rPr lang="en-US" sz="1100" i="1"/>
              <a:t>(Jones, P,E 2009)</a:t>
            </a:r>
          </a:p>
        </p:txBody>
      </p:sp>
      <p:pic>
        <p:nvPicPr>
          <p:cNvPr id="8" name="Picture Placeholder 7" descr="A close-up of a child looking up&#10;&#10;AI-generated content may be incorrect.">
            <a:extLst>
              <a:ext uri="{FF2B5EF4-FFF2-40B4-BE49-F238E27FC236}">
                <a16:creationId xmlns:a16="http://schemas.microsoft.com/office/drawing/2014/main" id="{78734DD6-0FC3-9914-F400-B94B4A2FDED1}"/>
              </a:ext>
            </a:extLst>
          </p:cNvPr>
          <p:cNvPicPr>
            <a:picLocks noGrp="1" noChangeAspect="1"/>
          </p:cNvPicPr>
          <p:nvPr>
            <p:ph type="pic" sz="quarter" idx="13"/>
          </p:nvPr>
        </p:nvPicPr>
        <p:blipFill>
          <a:blip r:embed="rId2"/>
          <a:srcRect l="16667" r="16667"/>
          <a:stretch/>
        </p:blipFill>
        <p:spPr>
          <a:custGeom>
            <a:avLst/>
            <a:gdLst>
              <a:gd name="connsiteX0" fmla="*/ 2378082 w 4756164"/>
              <a:gd name="connsiteY0" fmla="*/ 0 h 4756162"/>
              <a:gd name="connsiteX1" fmla="*/ 4756164 w 4756164"/>
              <a:gd name="connsiteY1" fmla="*/ 2378081 h 4756162"/>
              <a:gd name="connsiteX2" fmla="*/ 2378082 w 4756164"/>
              <a:gd name="connsiteY2" fmla="*/ 4756162 h 4756162"/>
              <a:gd name="connsiteX3" fmla="*/ 0 w 4756164"/>
              <a:gd name="connsiteY3" fmla="*/ 2378081 h 4756162"/>
              <a:gd name="connsiteX4" fmla="*/ 2378082 w 4756164"/>
              <a:gd name="connsiteY4" fmla="*/ 0 h 4756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64" h="4756162">
                <a:moveTo>
                  <a:pt x="2378082" y="0"/>
                </a:moveTo>
                <a:cubicBezTo>
                  <a:pt x="3691460" y="0"/>
                  <a:pt x="4756164" y="1064703"/>
                  <a:pt x="4756164" y="2378081"/>
                </a:cubicBezTo>
                <a:cubicBezTo>
                  <a:pt x="4756164" y="3691459"/>
                  <a:pt x="3691460" y="4756162"/>
                  <a:pt x="2378082" y="4756162"/>
                </a:cubicBezTo>
                <a:cubicBezTo>
                  <a:pt x="1064704" y="4756162"/>
                  <a:pt x="0" y="3691459"/>
                  <a:pt x="0" y="2378081"/>
                </a:cubicBezTo>
                <a:cubicBezTo>
                  <a:pt x="0" y="1064703"/>
                  <a:pt x="1064704" y="0"/>
                  <a:pt x="2378082" y="0"/>
                </a:cubicBezTo>
                <a:close/>
              </a:path>
            </a:pathLst>
          </a:custGeom>
          <a:blipFill>
            <a:blip r:embed="rId3">
              <a:alphaModFix amt="8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023C0E95-49E4-484E-A878-79DF98326CB8}"/>
              </a:ext>
            </a:extLst>
          </p:cNvPr>
          <p:cNvSpPr>
            <a:spLocks noGrp="1"/>
          </p:cNvSpPr>
          <p:nvPr>
            <p:ph type="dt" sz="half" idx="10"/>
          </p:nvPr>
        </p:nvSpPr>
        <p:spPr/>
        <p:txBody>
          <a:bodyPr/>
          <a:lstStyle/>
          <a:p>
            <a:fld id="{D13647E4-A40C-47B0-8F60-493CEFCF7B87}" type="datetime2">
              <a:rPr lang="en-US" smtClean="0"/>
              <a:pPr/>
              <a:t>Sunday, October 19, 2025</a:t>
            </a:fld>
            <a:endParaRPr lang="en-US"/>
          </a:p>
        </p:txBody>
      </p:sp>
      <p:sp>
        <p:nvSpPr>
          <p:cNvPr id="6" name="Footer Placeholder 5">
            <a:extLst>
              <a:ext uri="{FF2B5EF4-FFF2-40B4-BE49-F238E27FC236}">
                <a16:creationId xmlns:a16="http://schemas.microsoft.com/office/drawing/2014/main" id="{3A676CCC-0029-59DC-B1F0-32FB419FC9F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0C3B7B6-E6F8-411F-F91A-9484ED6045DC}"/>
              </a:ext>
            </a:extLst>
          </p:cNvPr>
          <p:cNvSpPr>
            <a:spLocks noGrp="1"/>
          </p:cNvSpPr>
          <p:nvPr>
            <p:ph type="sldNum" sz="quarter" idx="12"/>
          </p:nvPr>
        </p:nvSpPr>
        <p:spPr/>
        <p:txBody>
          <a:bodyPr/>
          <a:lstStyle/>
          <a:p>
            <a:fld id="{CC057153-B650-4DEB-B370-79DDCFDCE934}" type="slidenum">
              <a:rPr lang="en-US" smtClean="0"/>
              <a:pPr/>
              <a:t>8</a:t>
            </a:fld>
            <a:endParaRPr lang="en-US"/>
          </a:p>
        </p:txBody>
      </p:sp>
    </p:spTree>
    <p:extLst>
      <p:ext uri="{BB962C8B-B14F-4D97-AF65-F5344CB8AC3E}">
        <p14:creationId xmlns:p14="http://schemas.microsoft.com/office/powerpoint/2010/main" val="1706463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349A10A9-84B0-B583-0D15-D84FAFBC1C37}"/>
              </a:ext>
            </a:extLst>
          </p:cNvPr>
          <p:cNvSpPr>
            <a:spLocks noGrp="1"/>
          </p:cNvSpPr>
          <p:nvPr>
            <p:ph type="title"/>
          </p:nvPr>
        </p:nvSpPr>
        <p:spPr>
          <a:xfrm>
            <a:off x="1115568" y="548640"/>
            <a:ext cx="10168128" cy="1179576"/>
          </a:xfrm>
        </p:spPr>
        <p:txBody>
          <a:bodyPr/>
          <a:lstStyle/>
          <a:p>
            <a:pPr algn="ctr"/>
            <a:r>
              <a:rPr lang="en-US" b="1"/>
              <a:t>MY APPROACH</a:t>
            </a:r>
          </a:p>
        </p:txBody>
      </p:sp>
      <p:sp>
        <p:nvSpPr>
          <p:cNvPr id="4" name="Content Placeholder 3">
            <a:extLst>
              <a:ext uri="{FF2B5EF4-FFF2-40B4-BE49-F238E27FC236}">
                <a16:creationId xmlns:a16="http://schemas.microsoft.com/office/drawing/2014/main" id="{3E6E7E11-8B88-6322-A0D0-C3EC57BF1DD3}"/>
              </a:ext>
            </a:extLst>
          </p:cNvPr>
          <p:cNvSpPr>
            <a:spLocks noGrp="1"/>
          </p:cNvSpPr>
          <p:nvPr>
            <p:ph sz="half" idx="1"/>
          </p:nvPr>
        </p:nvSpPr>
        <p:spPr>
          <a:xfrm>
            <a:off x="1115568" y="2478024"/>
            <a:ext cx="4937760" cy="3694176"/>
          </a:xfrm>
        </p:spPr>
        <p:txBody>
          <a:bodyPr vert="horz" lIns="91440" tIns="45720" rIns="91440" bIns="45720" rtlCol="0" anchor="t">
            <a:normAutofit/>
          </a:bodyPr>
          <a:lstStyle/>
          <a:p>
            <a:pPr>
              <a:lnSpc>
                <a:spcPct val="100000"/>
              </a:lnSpc>
            </a:pPr>
            <a:r>
              <a:rPr lang="en-US" sz="1500"/>
              <a:t>Looking at </a:t>
            </a:r>
            <a:r>
              <a:rPr lang="en-US" sz="1500" err="1"/>
              <a:t>Piagent's</a:t>
            </a:r>
            <a:r>
              <a:rPr lang="en-US" sz="1500"/>
              <a:t> theory we know that Admira is in the </a:t>
            </a:r>
            <a:r>
              <a:rPr lang="en-US" sz="1500" b="1"/>
              <a:t>preoperational </a:t>
            </a:r>
            <a:r>
              <a:rPr lang="en-US" sz="1500"/>
              <a:t>stage, we can now know that communication through </a:t>
            </a:r>
            <a:r>
              <a:rPr lang="en-US" sz="1500" b="1"/>
              <a:t>play </a:t>
            </a:r>
            <a:r>
              <a:rPr lang="en-US" sz="1500"/>
              <a:t>may be a better approach as Admira is still finding it difficult to understand conversation and logic.</a:t>
            </a:r>
          </a:p>
          <a:p>
            <a:pPr>
              <a:lnSpc>
                <a:spcPct val="100000"/>
              </a:lnSpc>
            </a:pPr>
            <a:r>
              <a:rPr lang="en-US" sz="1500"/>
              <a:t>Looking at Vygotsky's theory Admira is in his </a:t>
            </a:r>
            <a:r>
              <a:rPr lang="en-US" sz="1500" b="1"/>
              <a:t>external speech stage </a:t>
            </a:r>
            <a:r>
              <a:rPr lang="en-US" sz="1500"/>
              <a:t>so we need to also use </a:t>
            </a:r>
            <a:r>
              <a:rPr lang="en-US" sz="1500" b="1"/>
              <a:t>simple, clear language </a:t>
            </a:r>
            <a:r>
              <a:rPr lang="en-US" sz="1500"/>
              <a:t>when talking to Admira </a:t>
            </a:r>
          </a:p>
          <a:p>
            <a:pPr>
              <a:lnSpc>
                <a:spcPct val="100000"/>
              </a:lnSpc>
            </a:pPr>
            <a:r>
              <a:rPr lang="en-US" sz="1500"/>
              <a:t>Looking at this, my approach with Admira I would go down to her level using eye contact, calmly explaining we will say "goodby" to her parents and play with some building blocks while using a slow, calm approach.  </a:t>
            </a:r>
          </a:p>
          <a:p>
            <a:pPr>
              <a:lnSpc>
                <a:spcPct val="100000"/>
              </a:lnSpc>
            </a:pPr>
            <a:r>
              <a:rPr lang="en-US" sz="1500" b="1"/>
              <a:t>  </a:t>
            </a:r>
            <a:endParaRPr lang="en-US" sz="1500"/>
          </a:p>
          <a:p>
            <a:pPr>
              <a:lnSpc>
                <a:spcPct val="100000"/>
              </a:lnSpc>
            </a:pPr>
            <a:endParaRPr lang="en-US" sz="1500"/>
          </a:p>
          <a:p>
            <a:pPr>
              <a:lnSpc>
                <a:spcPct val="100000"/>
              </a:lnSpc>
            </a:pPr>
            <a:endParaRPr lang="en-US" sz="1500"/>
          </a:p>
        </p:txBody>
      </p:sp>
      <p:pic>
        <p:nvPicPr>
          <p:cNvPr id="8" name="Picture Placeholder 7" descr="A child playing with colorful blocks&#10;&#10;AI-generated content may be incorrect.">
            <a:extLst>
              <a:ext uri="{FF2B5EF4-FFF2-40B4-BE49-F238E27FC236}">
                <a16:creationId xmlns:a16="http://schemas.microsoft.com/office/drawing/2014/main" id="{A02F1292-8D6A-9706-54DF-4C27BD55222C}"/>
              </a:ext>
            </a:extLst>
          </p:cNvPr>
          <p:cNvPicPr>
            <a:picLocks noGrp="1" noChangeAspect="1"/>
          </p:cNvPicPr>
          <p:nvPr>
            <p:ph sz="half" idx="2"/>
          </p:nvPr>
        </p:nvPicPr>
        <p:blipFill>
          <a:blip r:embed="rId2"/>
          <a:srcRect l="10780" r="1" b="1"/>
          <a:stretch>
            <a:fillRect/>
          </a:stretch>
        </p:blipFill>
        <p:spPr>
          <a:xfrm>
            <a:off x="6345936" y="2478024"/>
            <a:ext cx="4937760" cy="3694176"/>
          </a:xfrm>
          <a:prstGeom prst="rect">
            <a:avLst/>
          </a:prstGeom>
          <a:noFill/>
        </p:spPr>
      </p:pic>
      <p:sp>
        <p:nvSpPr>
          <p:cNvPr id="5" name="Date Placeholder 4">
            <a:extLst>
              <a:ext uri="{FF2B5EF4-FFF2-40B4-BE49-F238E27FC236}">
                <a16:creationId xmlns:a16="http://schemas.microsoft.com/office/drawing/2014/main" id="{D7DC31B2-905C-07E8-387D-9E00924AE6B4}"/>
              </a:ext>
            </a:extLst>
          </p:cNvPr>
          <p:cNvSpPr>
            <a:spLocks noGrp="1"/>
          </p:cNvSpPr>
          <p:nvPr>
            <p:ph type="dt" sz="half" idx="10"/>
          </p:nvPr>
        </p:nvSpPr>
        <p:spPr>
          <a:xfrm>
            <a:off x="1115568" y="6356350"/>
            <a:ext cx="2743200" cy="365125"/>
          </a:xfrm>
        </p:spPr>
        <p:txBody>
          <a:bodyPr anchor="ctr">
            <a:normAutofit/>
          </a:bodyPr>
          <a:lstStyle/>
          <a:p>
            <a:pPr>
              <a:spcAft>
                <a:spcPts val="600"/>
              </a:spcAft>
            </a:pPr>
            <a:fld id="{8FACD271-2BB0-4C13-9E3A-50B90F57CA5B}" type="datetime1">
              <a:rPr lang="en-US" smtClean="0"/>
              <a:pPr>
                <a:spcAft>
                  <a:spcPts val="600"/>
                </a:spcAft>
              </a:pPr>
              <a:t>10/19/2025</a:t>
            </a:fld>
            <a:endParaRPr lang="en-US"/>
          </a:p>
        </p:txBody>
      </p:sp>
      <p:sp>
        <p:nvSpPr>
          <p:cNvPr id="6" name="Footer Placeholder 5">
            <a:extLst>
              <a:ext uri="{FF2B5EF4-FFF2-40B4-BE49-F238E27FC236}">
                <a16:creationId xmlns:a16="http://schemas.microsoft.com/office/drawing/2014/main" id="{312C7958-F8A2-E118-2A61-B963C454E927}"/>
              </a:ext>
            </a:extLst>
          </p:cNvPr>
          <p:cNvSpPr>
            <a:spLocks noGrp="1"/>
          </p:cNvSpPr>
          <p:nvPr>
            <p:ph type="ftr" sz="quarter" idx="11"/>
          </p:nvPr>
        </p:nvSpPr>
        <p:spPr>
          <a:xfrm>
            <a:off x="4038600" y="6356350"/>
            <a:ext cx="4114800" cy="365125"/>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3D487304-BAF9-F4B4-6F70-9A32557CBB65}"/>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spTree>
    <p:extLst>
      <p:ext uri="{BB962C8B-B14F-4D97-AF65-F5344CB8AC3E}">
        <p14:creationId xmlns:p14="http://schemas.microsoft.com/office/powerpoint/2010/main" val="2485889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D7A0-EA85-C5DD-4E35-3F7CCEFDE29E}"/>
              </a:ext>
            </a:extLst>
          </p:cNvPr>
          <p:cNvSpPr>
            <a:spLocks noGrp="1"/>
          </p:cNvSpPr>
          <p:nvPr>
            <p:ph type="ctrTitle"/>
          </p:nvPr>
        </p:nvSpPr>
        <p:spPr/>
        <p:txBody>
          <a:bodyPr/>
          <a:lstStyle/>
          <a:p>
            <a:r>
              <a:rPr lang="en-US"/>
              <a:t>Bowlby</a:t>
            </a:r>
          </a:p>
        </p:txBody>
      </p:sp>
      <p:sp>
        <p:nvSpPr>
          <p:cNvPr id="3" name="Subtitle 2">
            <a:extLst>
              <a:ext uri="{FF2B5EF4-FFF2-40B4-BE49-F238E27FC236}">
                <a16:creationId xmlns:a16="http://schemas.microsoft.com/office/drawing/2014/main" id="{E2F67D87-9652-81B9-C581-8113B6177C53}"/>
              </a:ext>
            </a:extLst>
          </p:cNvPr>
          <p:cNvSpPr>
            <a:spLocks noGrp="1"/>
          </p:cNvSpPr>
          <p:nvPr>
            <p:ph type="subTitle" idx="1"/>
          </p:nvPr>
        </p:nvSpPr>
        <p:spPr/>
        <p:txBody>
          <a:bodyPr/>
          <a:lstStyle/>
          <a:p>
            <a:r>
              <a:rPr lang="en-US"/>
              <a:t>Attachment </a:t>
            </a:r>
            <a:r>
              <a:rPr lang="en-US" err="1"/>
              <a:t>therory</a:t>
            </a:r>
          </a:p>
        </p:txBody>
      </p:sp>
      <p:pic>
        <p:nvPicPr>
          <p:cNvPr id="8" name="Picture Placeholder 7" descr="A baby&amp;#39;s hand in a person&amp;#39;s hand&#10;&#10;AI-generated content may be incorrect.">
            <a:extLst>
              <a:ext uri="{FF2B5EF4-FFF2-40B4-BE49-F238E27FC236}">
                <a16:creationId xmlns:a16="http://schemas.microsoft.com/office/drawing/2014/main" id="{EFE6D045-FBEF-8B03-AEB0-43C83B54B27E}"/>
              </a:ext>
            </a:extLst>
          </p:cNvPr>
          <p:cNvPicPr>
            <a:picLocks noGrp="1" noChangeAspect="1"/>
          </p:cNvPicPr>
          <p:nvPr>
            <p:ph type="pic" sz="quarter" idx="13"/>
          </p:nvPr>
        </p:nvPicPr>
        <p:blipFill>
          <a:blip r:embed="rId2"/>
          <a:srcRect t="15021" b="15021"/>
          <a:stretch/>
        </p:blipFill>
        <p:spPr>
          <a:custGeom>
            <a:avLst/>
            <a:gdLst>
              <a:gd name="connsiteX0" fmla="*/ 3759779 w 7519558"/>
              <a:gd name="connsiteY0" fmla="*/ 0 h 3506255"/>
              <a:gd name="connsiteX1" fmla="*/ 7513560 w 7519558"/>
              <a:gd name="connsiteY1" fmla="*/ 3387468 h 3506255"/>
              <a:gd name="connsiteX2" fmla="*/ 7519558 w 7519558"/>
              <a:gd name="connsiteY2" fmla="*/ 3506255 h 3506255"/>
              <a:gd name="connsiteX3" fmla="*/ 0 w 7519558"/>
              <a:gd name="connsiteY3" fmla="*/ 3506255 h 3506255"/>
              <a:gd name="connsiteX4" fmla="*/ 5998 w 7519558"/>
              <a:gd name="connsiteY4" fmla="*/ 3387468 h 3506255"/>
              <a:gd name="connsiteX5" fmla="*/ 3759779 w 7519558"/>
              <a:gd name="connsiteY5" fmla="*/ 0 h 350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a:blipFill>
            <a:blip r:embed="rId3">
              <a:alphaModFix amt="8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73148B4E-719C-DFB2-E152-73554B97A8AB}"/>
              </a:ext>
            </a:extLst>
          </p:cNvPr>
          <p:cNvSpPr>
            <a:spLocks noGrp="1"/>
          </p:cNvSpPr>
          <p:nvPr>
            <p:ph type="dt" sz="half" idx="10"/>
          </p:nvPr>
        </p:nvSpPr>
        <p:spPr/>
        <p:txBody>
          <a:bodyPr/>
          <a:lstStyle/>
          <a:p>
            <a:fld id="{D13647E4-A40C-47B0-8F60-493CEFCF7B87}" type="datetime2">
              <a:rPr lang="en-US" smtClean="0"/>
              <a:pPr/>
              <a:t>Sunday, October 19, 2025</a:t>
            </a:fld>
            <a:endParaRPr lang="en-US"/>
          </a:p>
        </p:txBody>
      </p:sp>
      <p:sp>
        <p:nvSpPr>
          <p:cNvPr id="6" name="Footer Placeholder 5">
            <a:extLst>
              <a:ext uri="{FF2B5EF4-FFF2-40B4-BE49-F238E27FC236}">
                <a16:creationId xmlns:a16="http://schemas.microsoft.com/office/drawing/2014/main" id="{A8526C53-50AF-07C8-729B-CDAA119A622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5D4C6B5-B8DF-39CB-8523-CB6D04FACAFA}"/>
              </a:ext>
            </a:extLst>
          </p:cNvPr>
          <p:cNvSpPr>
            <a:spLocks noGrp="1"/>
          </p:cNvSpPr>
          <p:nvPr>
            <p:ph type="sldNum" sz="quarter" idx="12"/>
          </p:nvPr>
        </p:nvSpPr>
        <p:spPr/>
        <p:txBody>
          <a:bodyPr/>
          <a:lstStyle/>
          <a:p>
            <a:fld id="{CC057153-B650-4DEB-B370-79DDCFDCE934}" type="slidenum">
              <a:rPr lang="en-US" smtClean="0"/>
              <a:pPr/>
              <a:t>10</a:t>
            </a:fld>
            <a:endParaRPr lang="en-US"/>
          </a:p>
        </p:txBody>
      </p:sp>
    </p:spTree>
    <p:extLst>
      <p:ext uri="{BB962C8B-B14F-4D97-AF65-F5344CB8AC3E}">
        <p14:creationId xmlns:p14="http://schemas.microsoft.com/office/powerpoint/2010/main" val="518659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412D5-1D70-6C3A-9312-6157A9562D3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9FCD360-2765-45BD-8651-EC3955C04267}"/>
              </a:ext>
            </a:extLst>
          </p:cNvPr>
          <p:cNvSpPr>
            <a:spLocks noGrp="1"/>
          </p:cNvSpPr>
          <p:nvPr>
            <p:ph sz="quarter" idx="13"/>
          </p:nvPr>
        </p:nvSpPr>
        <p:spPr/>
        <p:txBody>
          <a:bodyPr/>
          <a:lstStyle/>
          <a:p>
            <a:pPr marL="91440" indent="0">
              <a:buNone/>
            </a:pPr>
            <a:r>
              <a:rPr lang="en-US" sz="1600"/>
              <a:t>With Bowlby's attachment </a:t>
            </a:r>
            <a:r>
              <a:rPr lang="en-US" sz="1600" err="1"/>
              <a:t>therory</a:t>
            </a:r>
            <a:r>
              <a:rPr lang="en-US" sz="1600"/>
              <a:t> in mind we will look at </a:t>
            </a:r>
            <a:r>
              <a:rPr lang="en-US" sz="1600" err="1"/>
              <a:t>Admiras</a:t>
            </a:r>
            <a:r>
              <a:rPr lang="en-US" sz="1600"/>
              <a:t> </a:t>
            </a:r>
            <a:r>
              <a:rPr lang="en-US" sz="1600" err="1"/>
              <a:t>seperation</a:t>
            </a:r>
            <a:r>
              <a:rPr lang="en-US" sz="1600"/>
              <a:t> anxiety. Bowlby explains that children are born needing a secure emotional base (her caregiver)  for survival. Her anxiety is her alarm system going off because that base is leaving.</a:t>
            </a:r>
            <a:endParaRPr lang="en-US"/>
          </a:p>
          <a:p>
            <a:pPr marL="91440" indent="0">
              <a:buNone/>
            </a:pPr>
            <a:endParaRPr lang="en-US" sz="1600"/>
          </a:p>
          <a:p>
            <a:pPr marL="91440" indent="0">
              <a:buNone/>
            </a:pPr>
            <a:endParaRPr lang="en-US" sz="1600"/>
          </a:p>
          <a:p>
            <a:pPr marL="91440" indent="0">
              <a:buNone/>
            </a:pPr>
            <a:r>
              <a:rPr lang="en-US" sz="1100" i="1"/>
              <a:t>Wikipedia </a:t>
            </a:r>
            <a:r>
              <a:rPr lang="en-US" sz="1100" i="1" err="1"/>
              <a:t>contributuions</a:t>
            </a:r>
            <a:r>
              <a:rPr lang="en-US" sz="1100" i="1"/>
              <a:t> (2019)</a:t>
            </a:r>
          </a:p>
        </p:txBody>
      </p:sp>
      <p:sp>
        <p:nvSpPr>
          <p:cNvPr id="4" name="Date Placeholder 3">
            <a:extLst>
              <a:ext uri="{FF2B5EF4-FFF2-40B4-BE49-F238E27FC236}">
                <a16:creationId xmlns:a16="http://schemas.microsoft.com/office/drawing/2014/main" id="{9A678676-CBCA-5DDC-14D5-A6F290672CC3}"/>
              </a:ext>
            </a:extLst>
          </p:cNvPr>
          <p:cNvSpPr>
            <a:spLocks noGrp="1"/>
          </p:cNvSpPr>
          <p:nvPr>
            <p:ph type="dt" sz="half" idx="10"/>
          </p:nvPr>
        </p:nvSpPr>
        <p:spPr/>
        <p:txBody>
          <a:bodyPr/>
          <a:lstStyle/>
          <a:p>
            <a:fld id="{786050D0-0A6D-4ADD-B055-9735452226DE}" type="datetime2">
              <a:rPr lang="en-US" smtClean="0"/>
              <a:pPr/>
              <a:t>Sunday, October 19, 2025</a:t>
            </a:fld>
            <a:endParaRPr lang="en-US"/>
          </a:p>
        </p:txBody>
      </p:sp>
      <p:sp>
        <p:nvSpPr>
          <p:cNvPr id="5" name="Footer Placeholder 4">
            <a:extLst>
              <a:ext uri="{FF2B5EF4-FFF2-40B4-BE49-F238E27FC236}">
                <a16:creationId xmlns:a16="http://schemas.microsoft.com/office/drawing/2014/main" id="{2525D7A6-67BE-3FE3-5250-85BAF14387B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7F96F6E-4253-FCEF-F983-D7D2F333F3FF}"/>
              </a:ext>
            </a:extLst>
          </p:cNvPr>
          <p:cNvSpPr>
            <a:spLocks noGrp="1"/>
          </p:cNvSpPr>
          <p:nvPr>
            <p:ph type="sldNum" sz="quarter" idx="12"/>
          </p:nvPr>
        </p:nvSpPr>
        <p:spPr/>
        <p:txBody>
          <a:bodyPr/>
          <a:lstStyle/>
          <a:p>
            <a:fld id="{CC057153-B650-4DEB-B370-79DDCFDCE934}" type="slidenum">
              <a:rPr lang="en-US" smtClean="0"/>
              <a:pPr/>
              <a:t>11</a:t>
            </a:fld>
            <a:endParaRPr lang="en-US"/>
          </a:p>
        </p:txBody>
      </p:sp>
      <p:pic>
        <p:nvPicPr>
          <p:cNvPr id="10" name="Picture 9" descr="A close-up of an old person&#10;&#10;AI-generated content may be incorrect.">
            <a:extLst>
              <a:ext uri="{FF2B5EF4-FFF2-40B4-BE49-F238E27FC236}">
                <a16:creationId xmlns:a16="http://schemas.microsoft.com/office/drawing/2014/main" id="{38C21C35-B6DE-BD9A-8A86-4033110657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91691" y="1110652"/>
            <a:ext cx="3653825" cy="4996131"/>
          </a:xfrm>
          <a:prstGeom prst="rect">
            <a:avLst/>
          </a:prstGeom>
        </p:spPr>
      </p:pic>
    </p:spTree>
    <p:extLst>
      <p:ext uri="{BB962C8B-B14F-4D97-AF65-F5344CB8AC3E}">
        <p14:creationId xmlns:p14="http://schemas.microsoft.com/office/powerpoint/2010/main" val="925925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A16A6-0631-1F48-3A1A-4DE835CD5415}"/>
              </a:ext>
            </a:extLst>
          </p:cNvPr>
          <p:cNvSpPr>
            <a:spLocks noGrp="1"/>
          </p:cNvSpPr>
          <p:nvPr>
            <p:ph type="title"/>
          </p:nvPr>
        </p:nvSpPr>
        <p:spPr/>
        <p:txBody>
          <a:bodyPr/>
          <a:lstStyle/>
          <a:p>
            <a:r>
              <a:rPr lang="en-US" b="1"/>
              <a:t>Conclusion</a:t>
            </a:r>
          </a:p>
        </p:txBody>
      </p:sp>
      <p:sp>
        <p:nvSpPr>
          <p:cNvPr id="3" name="Content Placeholder 2">
            <a:extLst>
              <a:ext uri="{FF2B5EF4-FFF2-40B4-BE49-F238E27FC236}">
                <a16:creationId xmlns:a16="http://schemas.microsoft.com/office/drawing/2014/main" id="{D9DAF667-DA8D-9538-B122-124BE384634B}"/>
              </a:ext>
            </a:extLst>
          </p:cNvPr>
          <p:cNvSpPr>
            <a:spLocks noGrp="1"/>
          </p:cNvSpPr>
          <p:nvPr>
            <p:ph idx="1"/>
          </p:nvPr>
        </p:nvSpPr>
        <p:spPr/>
        <p:txBody>
          <a:bodyPr vert="horz" lIns="91440" tIns="45720" rIns="91440" bIns="45720" rtlCol="0" anchor="t">
            <a:normAutofit/>
          </a:bodyPr>
          <a:lstStyle/>
          <a:p>
            <a:pPr marL="0" indent="0">
              <a:buNone/>
            </a:pPr>
            <a:r>
              <a:rPr lang="en-US" sz="2000"/>
              <a:t>To sum u, Admira's situation shows how important early support is for young children, using Vygotsky's ideas, we can see how talking, playing and keeping routine can help develop speech. Bowlby's theory helps explain that her separation anxiety might come from feeling unsecure when she's away from her main caregiver, and that building trust and a second bond can help her feel secure. Piaget's theory reminds us that at three years old , Admira is learning through play and exploring the world around her. By offering her a safe, stable fun environment hopefully we can help grow her confidence and support both her speech and emotional development. </a:t>
            </a:r>
          </a:p>
        </p:txBody>
      </p:sp>
      <p:sp>
        <p:nvSpPr>
          <p:cNvPr id="4" name="Date Placeholder 3">
            <a:extLst>
              <a:ext uri="{FF2B5EF4-FFF2-40B4-BE49-F238E27FC236}">
                <a16:creationId xmlns:a16="http://schemas.microsoft.com/office/drawing/2014/main" id="{E89D26DD-E998-248C-8CB6-5D468EC4EE33}"/>
              </a:ext>
            </a:extLst>
          </p:cNvPr>
          <p:cNvSpPr>
            <a:spLocks noGrp="1"/>
          </p:cNvSpPr>
          <p:nvPr>
            <p:ph type="dt" sz="half" idx="10"/>
          </p:nvPr>
        </p:nvSpPr>
        <p:spPr/>
        <p:txBody>
          <a:bodyPr/>
          <a:lstStyle/>
          <a:p>
            <a:fld id="{41D50464-2EEA-43EE-9BAC-7F7E39503F04}" type="datetime1">
              <a:t>10/19/2025</a:t>
            </a:fld>
            <a:endParaRPr lang="en-US"/>
          </a:p>
        </p:txBody>
      </p:sp>
      <p:sp>
        <p:nvSpPr>
          <p:cNvPr id="5" name="Footer Placeholder 4">
            <a:extLst>
              <a:ext uri="{FF2B5EF4-FFF2-40B4-BE49-F238E27FC236}">
                <a16:creationId xmlns:a16="http://schemas.microsoft.com/office/drawing/2014/main" id="{6AA6C62A-FAC6-3074-059F-A422C40445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E1A09C-BFA2-A5D1-8EFA-28E604B0467C}"/>
              </a:ext>
            </a:extLst>
          </p:cNvPr>
          <p:cNvSpPr>
            <a:spLocks noGrp="1"/>
          </p:cNvSpPr>
          <p:nvPr>
            <p:ph type="sldNum" sz="quarter" idx="12"/>
          </p:nvPr>
        </p:nvSpPr>
        <p:spPr/>
        <p:txBody>
          <a:bodyPr/>
          <a:lstStyle/>
          <a:p>
            <a:fld id="{A65A5C87-DF58-40C8-B092-1DE63DB4547E}" type="slidenum">
              <a:rPr lang="en-US" dirty="0"/>
              <a:t>12</a:t>
            </a:fld>
            <a:endParaRPr lang="en-US"/>
          </a:p>
        </p:txBody>
      </p:sp>
    </p:spTree>
    <p:extLst>
      <p:ext uri="{BB962C8B-B14F-4D97-AF65-F5344CB8AC3E}">
        <p14:creationId xmlns:p14="http://schemas.microsoft.com/office/powerpoint/2010/main" val="715412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448522-21A5-B4D2-A609-ED0392E2A54E}"/>
              </a:ext>
            </a:extLst>
          </p:cNvPr>
          <p:cNvSpPr>
            <a:spLocks noGrp="1"/>
          </p:cNvSpPr>
          <p:nvPr>
            <p:ph type="dt" sz="half" idx="10"/>
          </p:nvPr>
        </p:nvSpPr>
        <p:spPr/>
        <p:txBody>
          <a:bodyPr/>
          <a:lstStyle/>
          <a:p>
            <a:fld id="{1345CAB8-02EC-4512-B941-6343482A59D1}" type="datetime1">
              <a:t>10/19/2025</a:t>
            </a:fld>
            <a:endParaRPr lang="en-US"/>
          </a:p>
        </p:txBody>
      </p:sp>
      <p:sp>
        <p:nvSpPr>
          <p:cNvPr id="3" name="Footer Placeholder 2">
            <a:extLst>
              <a:ext uri="{FF2B5EF4-FFF2-40B4-BE49-F238E27FC236}">
                <a16:creationId xmlns:a16="http://schemas.microsoft.com/office/drawing/2014/main" id="{DD7FC1FB-4BA1-4FDB-3BCA-21BD4358F0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59DC22-7A6F-F589-111F-B75EC78253BF}"/>
              </a:ext>
            </a:extLst>
          </p:cNvPr>
          <p:cNvSpPr>
            <a:spLocks noGrp="1"/>
          </p:cNvSpPr>
          <p:nvPr>
            <p:ph type="sldNum" sz="quarter" idx="12"/>
          </p:nvPr>
        </p:nvSpPr>
        <p:spPr/>
        <p:txBody>
          <a:bodyPr/>
          <a:lstStyle/>
          <a:p>
            <a:fld id="{A65A5C87-DF58-40C8-B092-1DE63DB4547E}" type="slidenum">
              <a:rPr lang="en-US" dirty="0"/>
              <a:t>13</a:t>
            </a:fld>
            <a:endParaRPr lang="en-US"/>
          </a:p>
        </p:txBody>
      </p:sp>
      <p:sp>
        <p:nvSpPr>
          <p:cNvPr id="5" name="TextBox 4">
            <a:extLst>
              <a:ext uri="{FF2B5EF4-FFF2-40B4-BE49-F238E27FC236}">
                <a16:creationId xmlns:a16="http://schemas.microsoft.com/office/drawing/2014/main" id="{104A61CB-A817-ED7E-2206-C0C9B3B50C59}"/>
              </a:ext>
            </a:extLst>
          </p:cNvPr>
          <p:cNvSpPr txBox="1"/>
          <p:nvPr/>
        </p:nvSpPr>
        <p:spPr>
          <a:xfrm>
            <a:off x="274677" y="285664"/>
            <a:ext cx="11602358"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Times New Roman"/>
                <a:cs typeface="Times New Roman"/>
              </a:rPr>
              <a:t>Reference list</a:t>
            </a:r>
            <a:endParaRPr lang="en-US" sz="2000"/>
          </a:p>
          <a:p>
            <a:endParaRPr lang="en-US" sz="2000">
              <a:latin typeface="Times New Roman"/>
              <a:cs typeface="Times New Roman"/>
            </a:endParaRPr>
          </a:p>
          <a:p>
            <a:r>
              <a:rPr lang="en-US" sz="2000">
                <a:latin typeface="Times New Roman"/>
                <a:cs typeface="Times New Roman"/>
              </a:rPr>
              <a:t>Brodie, K. (2024). </a:t>
            </a:r>
            <a:r>
              <a:rPr lang="en-US" sz="2000" i="1">
                <a:latin typeface="Times New Roman"/>
                <a:cs typeface="Times New Roman"/>
              </a:rPr>
              <a:t>Jean Piaget’s Theory of Cognitive Development</a:t>
            </a:r>
            <a:r>
              <a:rPr lang="en-US" sz="2000">
                <a:latin typeface="Times New Roman"/>
                <a:cs typeface="Times New Roman"/>
              </a:rPr>
              <a:t>. [online] Early Years TV. Available at: </a:t>
            </a:r>
            <a:r>
              <a:rPr lang="en-US" sz="2000">
                <a:latin typeface="Times New Roman"/>
                <a:cs typeface="Times New Roman"/>
                <a:hlinkClick r:id="rId2"/>
              </a:rPr>
              <a:t>https://www.earlyyears.tv/piagets-theory-of-cognitive-development/</a:t>
            </a:r>
            <a:r>
              <a:rPr lang="en-US" sz="2000">
                <a:latin typeface="Times New Roman"/>
                <a:cs typeface="Times New Roman"/>
              </a:rPr>
              <a:t>.</a:t>
            </a:r>
            <a:endParaRPr lang="en-US" sz="2000"/>
          </a:p>
          <a:p>
            <a:endParaRPr lang="en-US" sz="2000">
              <a:latin typeface="Times New Roman"/>
              <a:cs typeface="Times New Roman"/>
            </a:endParaRPr>
          </a:p>
          <a:p>
            <a:r>
              <a:rPr lang="en-US" sz="2000">
                <a:latin typeface="Times New Roman"/>
                <a:cs typeface="Times New Roman"/>
              </a:rPr>
              <a:t>Chai Huang, Y. (2021). Comparison and Contrast of Piaget </a:t>
            </a:r>
            <a:r>
              <a:rPr lang="en-US" sz="2000" err="1">
                <a:latin typeface="Times New Roman"/>
                <a:cs typeface="Times New Roman"/>
              </a:rPr>
              <a:t>Avygotskys</a:t>
            </a:r>
            <a:r>
              <a:rPr lang="en-US" sz="2000">
                <a:latin typeface="Times New Roman"/>
                <a:cs typeface="Times New Roman"/>
              </a:rPr>
              <a:t> </a:t>
            </a:r>
            <a:r>
              <a:rPr lang="en-US" sz="2000" err="1">
                <a:latin typeface="Times New Roman"/>
                <a:cs typeface="Times New Roman"/>
              </a:rPr>
              <a:t>Therorys</a:t>
            </a:r>
            <a:r>
              <a:rPr lang="en-US" sz="2000">
                <a:latin typeface="Times New Roman"/>
                <a:cs typeface="Times New Roman"/>
              </a:rPr>
              <a:t>. </a:t>
            </a:r>
            <a:r>
              <a:rPr lang="en-US" sz="2000" i="1">
                <a:latin typeface="Times New Roman"/>
                <a:cs typeface="Times New Roman"/>
              </a:rPr>
              <a:t>Advances in Social Science Education and Humanities Research </a:t>
            </a:r>
            <a:r>
              <a:rPr lang="en-US" sz="2000">
                <a:latin typeface="Times New Roman"/>
                <a:cs typeface="Times New Roman"/>
              </a:rPr>
              <a:t>, 554.</a:t>
            </a:r>
            <a:endParaRPr lang="en-US" sz="2000"/>
          </a:p>
          <a:p>
            <a:endParaRPr lang="en-US" sz="2000">
              <a:latin typeface="Times New Roman"/>
              <a:cs typeface="Times New Roman"/>
            </a:endParaRPr>
          </a:p>
          <a:p>
            <a:r>
              <a:rPr lang="en-US" sz="2000">
                <a:latin typeface="Times New Roman"/>
                <a:cs typeface="Times New Roman"/>
              </a:rPr>
              <a:t>Jones, P.E. (2009). </a:t>
            </a:r>
            <a:r>
              <a:rPr lang="en-US" sz="2000" i="1">
                <a:latin typeface="Times New Roman"/>
                <a:cs typeface="Times New Roman"/>
              </a:rPr>
              <a:t>From External Speech to Inner Speech in </a:t>
            </a:r>
            <a:r>
              <a:rPr lang="en-US" sz="2000" i="1" err="1">
                <a:latin typeface="Times New Roman"/>
                <a:cs typeface="Times New Roman"/>
              </a:rPr>
              <a:t>vygotsky</a:t>
            </a:r>
            <a:r>
              <a:rPr lang="en-US" sz="2000" i="1">
                <a:latin typeface="Times New Roman"/>
                <a:cs typeface="Times New Roman"/>
              </a:rPr>
              <a:t>: a Critical Appraisal and Fresh Perspectives</a:t>
            </a:r>
            <a:r>
              <a:rPr lang="en-US" sz="2000">
                <a:latin typeface="Times New Roman"/>
                <a:cs typeface="Times New Roman"/>
              </a:rPr>
              <a:t>. sciencedirect.com. 116-181.</a:t>
            </a:r>
            <a:endParaRPr lang="en-US" sz="2000"/>
          </a:p>
          <a:p>
            <a:endParaRPr lang="en-US" sz="2000">
              <a:latin typeface="Times New Roman"/>
              <a:cs typeface="Times New Roman"/>
            </a:endParaRPr>
          </a:p>
          <a:p>
            <a:r>
              <a:rPr lang="en-US" sz="2000">
                <a:latin typeface="Times New Roman"/>
                <a:cs typeface="Times New Roman"/>
              </a:rPr>
              <a:t>Mcleod, S. (2024). </a:t>
            </a:r>
            <a:r>
              <a:rPr lang="en-US" sz="2000" i="1">
                <a:latin typeface="Times New Roman"/>
                <a:cs typeface="Times New Roman"/>
              </a:rPr>
              <a:t>The Preoperational Stage of Cognitive Development</a:t>
            </a:r>
            <a:r>
              <a:rPr lang="en-US" sz="2000">
                <a:latin typeface="Times New Roman"/>
                <a:cs typeface="Times New Roman"/>
              </a:rPr>
              <a:t>. [online] Simply Psychology. Available at: </a:t>
            </a:r>
            <a:r>
              <a:rPr lang="en-US" sz="2000">
                <a:latin typeface="Times New Roman"/>
                <a:cs typeface="Times New Roman"/>
                <a:hlinkClick r:id="rId3"/>
              </a:rPr>
              <a:t>https://www.simplypsychology.org/preoperational.html</a:t>
            </a:r>
            <a:r>
              <a:rPr lang="en-US" sz="2000">
                <a:latin typeface="Times New Roman"/>
                <a:cs typeface="Times New Roman"/>
              </a:rPr>
              <a:t>.</a:t>
            </a:r>
            <a:endParaRPr lang="en-US" sz="2000"/>
          </a:p>
          <a:p>
            <a:endParaRPr lang="en-US" sz="2000">
              <a:latin typeface="Times New Roman"/>
              <a:cs typeface="Times New Roman"/>
            </a:endParaRPr>
          </a:p>
          <a:p>
            <a:r>
              <a:rPr lang="en-US" sz="2000">
                <a:latin typeface="Times New Roman"/>
                <a:cs typeface="Times New Roman"/>
              </a:rPr>
              <a:t>week 3 slides 37-38. (2025). </a:t>
            </a:r>
            <a:r>
              <a:rPr lang="en-US" sz="2000" i="1">
                <a:latin typeface="Times New Roman"/>
                <a:cs typeface="Times New Roman"/>
              </a:rPr>
              <a:t>psychology in health and social care </a:t>
            </a:r>
            <a:r>
              <a:rPr lang="en-US" sz="2000">
                <a:latin typeface="Times New Roman"/>
                <a:cs typeface="Times New Roman"/>
              </a:rPr>
              <a:t>.</a:t>
            </a:r>
            <a:endParaRPr lang="en-US" sz="2000"/>
          </a:p>
          <a:p>
            <a:endParaRPr lang="en-US" sz="2000">
              <a:latin typeface="Times New Roman"/>
              <a:cs typeface="Times New Roman"/>
            </a:endParaRPr>
          </a:p>
          <a:p>
            <a:r>
              <a:rPr lang="en-US" sz="2000">
                <a:latin typeface="Times New Roman"/>
                <a:cs typeface="Times New Roman"/>
              </a:rPr>
              <a:t>Wikipedia Contributors (2019). </a:t>
            </a:r>
            <a:r>
              <a:rPr lang="en-US" sz="2000" i="1">
                <a:latin typeface="Times New Roman"/>
                <a:cs typeface="Times New Roman"/>
              </a:rPr>
              <a:t>Attachment theory</a:t>
            </a:r>
            <a:r>
              <a:rPr lang="en-US" sz="2000">
                <a:latin typeface="Times New Roman"/>
                <a:cs typeface="Times New Roman"/>
              </a:rPr>
              <a:t>. [online] Wikipedia. Available at: </a:t>
            </a:r>
            <a:r>
              <a:rPr lang="en-US" sz="2000">
                <a:latin typeface="Times New Roman"/>
                <a:cs typeface="Times New Roman"/>
                <a:hlinkClick r:id="rId4"/>
              </a:rPr>
              <a:t>https://en.wikipedia.org/wiki/Attachment_theory</a:t>
            </a:r>
            <a:r>
              <a:rPr lang="en-US" sz="2000">
                <a:latin typeface="Times New Roman"/>
                <a:cs typeface="Times New Roman"/>
              </a:rPr>
              <a:t>.</a:t>
            </a:r>
            <a:endParaRPr lang="en-US" sz="2000"/>
          </a:p>
          <a:p>
            <a:pPr algn="l"/>
            <a:endParaRPr lang="en-US" sz="2000"/>
          </a:p>
        </p:txBody>
      </p:sp>
    </p:spTree>
    <p:extLst>
      <p:ext uri="{BB962C8B-B14F-4D97-AF65-F5344CB8AC3E}">
        <p14:creationId xmlns:p14="http://schemas.microsoft.com/office/powerpoint/2010/main" val="234100097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853FD0-9ECD-4727-9289-6C1C9A915921}">
  <ds:schemaRefs>
    <ds:schemaRef ds:uri="http://schemas.microsoft.com/sharepoint/v3/contenttype/forms"/>
  </ds:schemaRefs>
</ds:datastoreItem>
</file>

<file path=customXml/itemProps2.xml><?xml version="1.0" encoding="utf-8"?>
<ds:datastoreItem xmlns:ds="http://schemas.openxmlformats.org/officeDocument/2006/customXml" ds:itemID="{55EDB5DA-FF4D-43C3-A486-D664A902177D}">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8D90D2E6-E4DF-44A3-84FB-A48FFFDE90E3}">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AccentBoxVTI</vt:lpstr>
      <vt:lpstr>My individual presentation</vt:lpstr>
      <vt:lpstr>PowerPoint Presentation</vt:lpstr>
      <vt:lpstr>Introduction: Supporting Amira's Development in our Nursery </vt:lpstr>
      <vt:lpstr>Who is Piaget &amp; Vygotsky?</vt:lpstr>
      <vt:lpstr>PowerPoint Presentation</vt:lpstr>
      <vt:lpstr>PowerPoint Presentation</vt:lpstr>
      <vt:lpstr>PowerPoint Presentation</vt:lpstr>
      <vt:lpstr>Vygotsky's view on language and development  *children first use external (social) speech to communicate and regulate their behaviour with others.  *over time, this external speech becomes internalized- transforming into inner speech.   *inner speech allows the child to think independently and develop self-regulation          </vt:lpstr>
      <vt:lpstr>MY APPROACH</vt:lpstr>
      <vt:lpstr>Bowlby</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2025-09-15T19:41:01Z</dcterms:created>
  <dcterms:modified xsi:type="dcterms:W3CDTF">2025-10-19T20:26:10Z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