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5" r:id="rId3"/>
    <p:sldId id="257" r:id="rId4"/>
    <p:sldId id="258" r:id="rId5"/>
    <p:sldId id="262" r:id="rId6"/>
    <p:sldId id="263" r:id="rId7"/>
    <p:sldId id="264" r:id="rId8"/>
    <p:sldId id="266" r:id="rId9"/>
    <p:sldId id="267" r:id="rId10"/>
    <p:sldId id="261" r:id="rId11"/>
    <p:sldId id="259" r:id="rId12"/>
    <p:sldId id="260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14E1575-E521-F244-B3B6-8855B3FE35EA}" v="7" dt="2019-11-24T17:25:19.24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Yildiz (1816439)" userId="b29118d5-0673-4057-b5af-8e7efda2b4a7" providerId="ADAL" clId="{014E1575-E521-F244-B3B6-8855B3FE35EA}"/>
    <pc:docChg chg="undo custSel addSld modSld sldOrd">
      <pc:chgData name="Laura Yildiz (1816439)" userId="b29118d5-0673-4057-b5af-8e7efda2b4a7" providerId="ADAL" clId="{014E1575-E521-F244-B3B6-8855B3FE35EA}" dt="2019-11-25T12:59:53.689" v="3636" actId="1035"/>
      <pc:docMkLst>
        <pc:docMk/>
      </pc:docMkLst>
      <pc:sldChg chg="modSp">
        <pc:chgData name="Laura Yildiz (1816439)" userId="b29118d5-0673-4057-b5af-8e7efda2b4a7" providerId="ADAL" clId="{014E1575-E521-F244-B3B6-8855B3FE35EA}" dt="2019-11-25T12:15:35.545" v="2584" actId="20577"/>
        <pc:sldMkLst>
          <pc:docMk/>
          <pc:sldMk cId="310903512" sldId="256"/>
        </pc:sldMkLst>
        <pc:spChg chg="mod">
          <ac:chgData name="Laura Yildiz (1816439)" userId="b29118d5-0673-4057-b5af-8e7efda2b4a7" providerId="ADAL" clId="{014E1575-E521-F244-B3B6-8855B3FE35EA}" dt="2019-11-24T17:21:39.371" v="2101" actId="20577"/>
          <ac:spMkLst>
            <pc:docMk/>
            <pc:sldMk cId="310903512" sldId="256"/>
            <ac:spMk id="2" creationId="{CDBC1CB1-2C25-7647-BA49-69DA31CFB0AA}"/>
          </ac:spMkLst>
        </pc:spChg>
        <pc:spChg chg="mod">
          <ac:chgData name="Laura Yildiz (1816439)" userId="b29118d5-0673-4057-b5af-8e7efda2b4a7" providerId="ADAL" clId="{014E1575-E521-F244-B3B6-8855B3FE35EA}" dt="2019-11-24T17:21:54.882" v="2118" actId="255"/>
          <ac:spMkLst>
            <pc:docMk/>
            <pc:sldMk cId="310903512" sldId="256"/>
            <ac:spMk id="3" creationId="{DE3F7748-00A9-F34E-868C-894715786828}"/>
          </ac:spMkLst>
        </pc:spChg>
        <pc:spChg chg="mod">
          <ac:chgData name="Laura Yildiz (1816439)" userId="b29118d5-0673-4057-b5af-8e7efda2b4a7" providerId="ADAL" clId="{014E1575-E521-F244-B3B6-8855B3FE35EA}" dt="2019-11-25T12:15:35.545" v="2584" actId="20577"/>
          <ac:spMkLst>
            <pc:docMk/>
            <pc:sldMk cId="310903512" sldId="256"/>
            <ac:spMk id="4" creationId="{2D60926D-1D03-3148-A946-99622BA76FB2}"/>
          </ac:spMkLst>
        </pc:spChg>
      </pc:sldChg>
      <pc:sldChg chg="addSp delSp modSp addAnim delAnim">
        <pc:chgData name="Laura Yildiz (1816439)" userId="b29118d5-0673-4057-b5af-8e7efda2b4a7" providerId="ADAL" clId="{014E1575-E521-F244-B3B6-8855B3FE35EA}" dt="2019-11-25T12:25:28.060" v="2713" actId="20577"/>
        <pc:sldMkLst>
          <pc:docMk/>
          <pc:sldMk cId="3604710107" sldId="257"/>
        </pc:sldMkLst>
        <pc:spChg chg="mod">
          <ac:chgData name="Laura Yildiz (1816439)" userId="b29118d5-0673-4057-b5af-8e7efda2b4a7" providerId="ADAL" clId="{014E1575-E521-F244-B3B6-8855B3FE35EA}" dt="2019-11-25T12:25:28.060" v="2713" actId="20577"/>
          <ac:spMkLst>
            <pc:docMk/>
            <pc:sldMk cId="3604710107" sldId="257"/>
            <ac:spMk id="2" creationId="{3C7BFEAE-EF37-5D44-B3E1-7D6678AF8318}"/>
          </ac:spMkLst>
        </pc:spChg>
        <pc:spChg chg="add del mod">
          <ac:chgData name="Laura Yildiz (1816439)" userId="b29118d5-0673-4057-b5af-8e7efda2b4a7" providerId="ADAL" clId="{014E1575-E521-F244-B3B6-8855B3FE35EA}" dt="2019-11-24T17:18:41.648" v="2007" actId="478"/>
          <ac:spMkLst>
            <pc:docMk/>
            <pc:sldMk cId="3604710107" sldId="257"/>
            <ac:spMk id="3" creationId="{AB5B1A98-EB37-7F4D-8E29-633EF19CEDFB}"/>
          </ac:spMkLst>
        </pc:spChg>
        <pc:spChg chg="add mod">
          <ac:chgData name="Laura Yildiz (1816439)" userId="b29118d5-0673-4057-b5af-8e7efda2b4a7" providerId="ADAL" clId="{014E1575-E521-F244-B3B6-8855B3FE35EA}" dt="2019-11-25T12:12:29.936" v="2497" actId="207"/>
          <ac:spMkLst>
            <pc:docMk/>
            <pc:sldMk cId="3604710107" sldId="257"/>
            <ac:spMk id="4" creationId="{329C0DA2-A162-1645-9FDD-9CC8E3A94185}"/>
          </ac:spMkLst>
        </pc:spChg>
        <pc:spChg chg="mod">
          <ac:chgData name="Laura Yildiz (1816439)" userId="b29118d5-0673-4057-b5af-8e7efda2b4a7" providerId="ADAL" clId="{014E1575-E521-F244-B3B6-8855B3FE35EA}" dt="2019-11-20T21:54:43.489" v="678" actId="1038"/>
          <ac:spMkLst>
            <pc:docMk/>
            <pc:sldMk cId="3604710107" sldId="257"/>
            <ac:spMk id="27" creationId="{3433C766-71F3-8E40-AD38-08C004F3A87F}"/>
          </ac:spMkLst>
        </pc:spChg>
        <pc:spChg chg="mod">
          <ac:chgData name="Laura Yildiz (1816439)" userId="b29118d5-0673-4057-b5af-8e7efda2b4a7" providerId="ADAL" clId="{014E1575-E521-F244-B3B6-8855B3FE35EA}" dt="2019-11-20T21:54:48.409" v="689" actId="1036"/>
          <ac:spMkLst>
            <pc:docMk/>
            <pc:sldMk cId="3604710107" sldId="257"/>
            <ac:spMk id="29" creationId="{3E1048C2-7CC4-674D-A3AA-ED924F46489E}"/>
          </ac:spMkLst>
        </pc:spChg>
        <pc:spChg chg="mod">
          <ac:chgData name="Laura Yildiz (1816439)" userId="b29118d5-0673-4057-b5af-8e7efda2b4a7" providerId="ADAL" clId="{014E1575-E521-F244-B3B6-8855B3FE35EA}" dt="2019-11-20T21:54:35.314" v="664" actId="1038"/>
          <ac:spMkLst>
            <pc:docMk/>
            <pc:sldMk cId="3604710107" sldId="257"/>
            <ac:spMk id="31" creationId="{0453EB79-F1B0-074B-BEC0-5DEB13066B3F}"/>
          </ac:spMkLst>
        </pc:spChg>
        <pc:spChg chg="mod">
          <ac:chgData name="Laura Yildiz (1816439)" userId="b29118d5-0673-4057-b5af-8e7efda2b4a7" providerId="ADAL" clId="{014E1575-E521-F244-B3B6-8855B3FE35EA}" dt="2019-11-20T21:54:39.066" v="669" actId="1038"/>
          <ac:spMkLst>
            <pc:docMk/>
            <pc:sldMk cId="3604710107" sldId="257"/>
            <ac:spMk id="32" creationId="{50A38A89-0F2E-5F4B-873F-B25337D080B8}"/>
          </ac:spMkLst>
        </pc:spChg>
        <pc:grpChg chg="add">
          <ac:chgData name="Laura Yildiz (1816439)" userId="b29118d5-0673-4057-b5af-8e7efda2b4a7" providerId="ADAL" clId="{014E1575-E521-F244-B3B6-8855B3FE35EA}" dt="2019-11-24T17:24:15.255" v="2122" actId="164"/>
          <ac:grpSpMkLst>
            <pc:docMk/>
            <pc:sldMk cId="3604710107" sldId="257"/>
            <ac:grpSpMk id="3" creationId="{C70E8ABA-1D33-5C4C-A2E8-17BAB3E40163}"/>
          </ac:grpSpMkLst>
        </pc:grpChg>
      </pc:sldChg>
      <pc:sldChg chg="addSp delSp modSp new mod modClrScheme addAnim delAnim chgLayout">
        <pc:chgData name="Laura Yildiz (1816439)" userId="b29118d5-0673-4057-b5af-8e7efda2b4a7" providerId="ADAL" clId="{014E1575-E521-F244-B3B6-8855B3FE35EA}" dt="2019-11-25T12:12:35.337" v="2498" actId="207"/>
        <pc:sldMkLst>
          <pc:docMk/>
          <pc:sldMk cId="693761992" sldId="258"/>
        </pc:sldMkLst>
        <pc:spChg chg="mod ord">
          <ac:chgData name="Laura Yildiz (1816439)" userId="b29118d5-0673-4057-b5af-8e7efda2b4a7" providerId="ADAL" clId="{014E1575-E521-F244-B3B6-8855B3FE35EA}" dt="2019-11-20T21:53:53.907" v="630" actId="1035"/>
          <ac:spMkLst>
            <pc:docMk/>
            <pc:sldMk cId="693761992" sldId="258"/>
            <ac:spMk id="2" creationId="{DBA7F7E1-48E4-F445-87C0-8E6A5399FF88}"/>
          </ac:spMkLst>
        </pc:spChg>
        <pc:spChg chg="del">
          <ac:chgData name="Laura Yildiz (1816439)" userId="b29118d5-0673-4057-b5af-8e7efda2b4a7" providerId="ADAL" clId="{014E1575-E521-F244-B3B6-8855B3FE35EA}" dt="2019-11-20T21:33:42.774" v="18" actId="700"/>
          <ac:spMkLst>
            <pc:docMk/>
            <pc:sldMk cId="693761992" sldId="258"/>
            <ac:spMk id="3" creationId="{2B5148FC-B326-DB41-B582-443DD8AF900F}"/>
          </ac:spMkLst>
        </pc:spChg>
        <pc:spChg chg="add mod">
          <ac:chgData name="Laura Yildiz (1816439)" userId="b29118d5-0673-4057-b5af-8e7efda2b4a7" providerId="ADAL" clId="{014E1575-E521-F244-B3B6-8855B3FE35EA}" dt="2019-11-25T12:12:35.337" v="2498" actId="207"/>
          <ac:spMkLst>
            <pc:docMk/>
            <pc:sldMk cId="693761992" sldId="258"/>
            <ac:spMk id="3" creationId="{576EEE42-389E-BB46-9E7C-CA3BE132B23F}"/>
          </ac:spMkLst>
        </pc:spChg>
        <pc:spChg chg="del">
          <ac:chgData name="Laura Yildiz (1816439)" userId="b29118d5-0673-4057-b5af-8e7efda2b4a7" providerId="ADAL" clId="{014E1575-E521-F244-B3B6-8855B3FE35EA}" dt="2019-11-20T21:33:42.774" v="18" actId="700"/>
          <ac:spMkLst>
            <pc:docMk/>
            <pc:sldMk cId="693761992" sldId="258"/>
            <ac:spMk id="4" creationId="{50E51C7B-8EEB-7A45-961B-AA9B054956B6}"/>
          </ac:spMkLst>
        </pc:spChg>
        <pc:spChg chg="del">
          <ac:chgData name="Laura Yildiz (1816439)" userId="b29118d5-0673-4057-b5af-8e7efda2b4a7" providerId="ADAL" clId="{014E1575-E521-F244-B3B6-8855B3FE35EA}" dt="2019-11-20T21:33:42.774" v="18" actId="700"/>
          <ac:spMkLst>
            <pc:docMk/>
            <pc:sldMk cId="693761992" sldId="258"/>
            <ac:spMk id="5" creationId="{3F6CA73A-F137-1B4A-9589-E13BFE466963}"/>
          </ac:spMkLst>
        </pc:spChg>
        <pc:spChg chg="del">
          <ac:chgData name="Laura Yildiz (1816439)" userId="b29118d5-0673-4057-b5af-8e7efda2b4a7" providerId="ADAL" clId="{014E1575-E521-F244-B3B6-8855B3FE35EA}" dt="2019-11-20T21:33:42.774" v="18" actId="700"/>
          <ac:spMkLst>
            <pc:docMk/>
            <pc:sldMk cId="693761992" sldId="258"/>
            <ac:spMk id="6" creationId="{ABC91DF9-01B2-ED47-B1E7-E717D77865B3}"/>
          </ac:spMkLst>
        </pc:spChg>
        <pc:spChg chg="del">
          <ac:chgData name="Laura Yildiz (1816439)" userId="b29118d5-0673-4057-b5af-8e7efda2b4a7" providerId="ADAL" clId="{014E1575-E521-F244-B3B6-8855B3FE35EA}" dt="2019-11-20T21:33:42.774" v="18" actId="700"/>
          <ac:spMkLst>
            <pc:docMk/>
            <pc:sldMk cId="693761992" sldId="258"/>
            <ac:spMk id="7" creationId="{8A30DAE3-71E3-A940-97E8-11F820A92E6D}"/>
          </ac:spMkLst>
        </pc:spChg>
        <pc:spChg chg="del">
          <ac:chgData name="Laura Yildiz (1816439)" userId="b29118d5-0673-4057-b5af-8e7efda2b4a7" providerId="ADAL" clId="{014E1575-E521-F244-B3B6-8855B3FE35EA}" dt="2019-11-20T21:33:42.774" v="18" actId="700"/>
          <ac:spMkLst>
            <pc:docMk/>
            <pc:sldMk cId="693761992" sldId="258"/>
            <ac:spMk id="8" creationId="{95ACE633-64CE-2D44-AC3D-4E8E5D427479}"/>
          </ac:spMkLst>
        </pc:spChg>
        <pc:spChg chg="del">
          <ac:chgData name="Laura Yildiz (1816439)" userId="b29118d5-0673-4057-b5af-8e7efda2b4a7" providerId="ADAL" clId="{014E1575-E521-F244-B3B6-8855B3FE35EA}" dt="2019-11-20T21:33:42.774" v="18" actId="700"/>
          <ac:spMkLst>
            <pc:docMk/>
            <pc:sldMk cId="693761992" sldId="258"/>
            <ac:spMk id="9" creationId="{D58F8078-8270-B54F-A3F3-5E27E70816EC}"/>
          </ac:spMkLst>
        </pc:spChg>
        <pc:spChg chg="del">
          <ac:chgData name="Laura Yildiz (1816439)" userId="b29118d5-0673-4057-b5af-8e7efda2b4a7" providerId="ADAL" clId="{014E1575-E521-F244-B3B6-8855B3FE35EA}" dt="2019-11-20T21:33:42.774" v="18" actId="700"/>
          <ac:spMkLst>
            <pc:docMk/>
            <pc:sldMk cId="693761992" sldId="258"/>
            <ac:spMk id="10" creationId="{FA4B1FB3-3AD3-F34C-81EE-A85C99158FAA}"/>
          </ac:spMkLst>
        </pc:spChg>
        <pc:spChg chg="del">
          <ac:chgData name="Laura Yildiz (1816439)" userId="b29118d5-0673-4057-b5af-8e7efda2b4a7" providerId="ADAL" clId="{014E1575-E521-F244-B3B6-8855B3FE35EA}" dt="2019-11-20T21:33:42.774" v="18" actId="700"/>
          <ac:spMkLst>
            <pc:docMk/>
            <pc:sldMk cId="693761992" sldId="258"/>
            <ac:spMk id="11" creationId="{45297C51-6E6B-D24C-AD41-25F56351B62F}"/>
          </ac:spMkLst>
        </pc:spChg>
        <pc:spChg chg="add mod">
          <ac:chgData name="Laura Yildiz (1816439)" userId="b29118d5-0673-4057-b5af-8e7efda2b4a7" providerId="ADAL" clId="{014E1575-E521-F244-B3B6-8855B3FE35EA}" dt="2019-11-20T21:53:42.839" v="617" actId="114"/>
          <ac:spMkLst>
            <pc:docMk/>
            <pc:sldMk cId="693761992" sldId="258"/>
            <ac:spMk id="12" creationId="{024C4A8A-7BC6-1145-9EE3-15469D508BC3}"/>
          </ac:spMkLst>
        </pc:spChg>
      </pc:sldChg>
      <pc:sldChg chg="addSp modSp new">
        <pc:chgData name="Laura Yildiz (1816439)" userId="b29118d5-0673-4057-b5af-8e7efda2b4a7" providerId="ADAL" clId="{014E1575-E521-F244-B3B6-8855B3FE35EA}" dt="2019-11-25T12:24:30.535" v="2709" actId="1035"/>
        <pc:sldMkLst>
          <pc:docMk/>
          <pc:sldMk cId="2787984857" sldId="259"/>
        </pc:sldMkLst>
        <pc:spChg chg="mod">
          <ac:chgData name="Laura Yildiz (1816439)" userId="b29118d5-0673-4057-b5af-8e7efda2b4a7" providerId="ADAL" clId="{014E1575-E521-F244-B3B6-8855B3FE35EA}" dt="2019-11-21T13:36:22.928" v="1302" actId="1035"/>
          <ac:spMkLst>
            <pc:docMk/>
            <pc:sldMk cId="2787984857" sldId="259"/>
            <ac:spMk id="2" creationId="{9B362048-244D-C44D-AF36-C43FFDAEEEAA}"/>
          </ac:spMkLst>
        </pc:spChg>
        <pc:spChg chg="add mod">
          <ac:chgData name="Laura Yildiz (1816439)" userId="b29118d5-0673-4057-b5af-8e7efda2b4a7" providerId="ADAL" clId="{014E1575-E521-F244-B3B6-8855B3FE35EA}" dt="2019-11-25T12:14:44.480" v="2553" actId="1076"/>
          <ac:spMkLst>
            <pc:docMk/>
            <pc:sldMk cId="2787984857" sldId="259"/>
            <ac:spMk id="3" creationId="{F5BB5BA2-7618-EA4B-8B3A-3A3E649988D5}"/>
          </ac:spMkLst>
        </pc:spChg>
        <pc:spChg chg="add mod">
          <ac:chgData name="Laura Yildiz (1816439)" userId="b29118d5-0673-4057-b5af-8e7efda2b4a7" providerId="ADAL" clId="{014E1575-E521-F244-B3B6-8855B3FE35EA}" dt="2019-11-21T13:36:44.046" v="1336" actId="1035"/>
          <ac:spMkLst>
            <pc:docMk/>
            <pc:sldMk cId="2787984857" sldId="259"/>
            <ac:spMk id="4" creationId="{EB9A418F-FA2A-764A-ABB7-6A30927FD6E1}"/>
          </ac:spMkLst>
        </pc:spChg>
        <pc:spChg chg="add mod">
          <ac:chgData name="Laura Yildiz (1816439)" userId="b29118d5-0673-4057-b5af-8e7efda2b4a7" providerId="ADAL" clId="{014E1575-E521-F244-B3B6-8855B3FE35EA}" dt="2019-11-25T12:24:30.535" v="2709" actId="1035"/>
          <ac:spMkLst>
            <pc:docMk/>
            <pc:sldMk cId="2787984857" sldId="259"/>
            <ac:spMk id="6" creationId="{57A4D68F-95E8-1546-B44E-405B69059E7B}"/>
          </ac:spMkLst>
        </pc:spChg>
      </pc:sldChg>
      <pc:sldChg chg="addSp delSp modSp new mod modClrScheme chgLayout">
        <pc:chgData name="Laura Yildiz (1816439)" userId="b29118d5-0673-4057-b5af-8e7efda2b4a7" providerId="ADAL" clId="{014E1575-E521-F244-B3B6-8855B3FE35EA}" dt="2019-11-21T13:38:58.015" v="1393" actId="255"/>
        <pc:sldMkLst>
          <pc:docMk/>
          <pc:sldMk cId="864742585" sldId="260"/>
        </pc:sldMkLst>
        <pc:spChg chg="del">
          <ac:chgData name="Laura Yildiz (1816439)" userId="b29118d5-0673-4057-b5af-8e7efda2b4a7" providerId="ADAL" clId="{014E1575-E521-F244-B3B6-8855B3FE35EA}" dt="2019-11-21T13:37:33.243" v="1338" actId="700"/>
          <ac:spMkLst>
            <pc:docMk/>
            <pc:sldMk cId="864742585" sldId="260"/>
            <ac:spMk id="2" creationId="{88AE7838-74EF-B541-A0A2-90129DA8325C}"/>
          </ac:spMkLst>
        </pc:spChg>
        <pc:spChg chg="add mod">
          <ac:chgData name="Laura Yildiz (1816439)" userId="b29118d5-0673-4057-b5af-8e7efda2b4a7" providerId="ADAL" clId="{014E1575-E521-F244-B3B6-8855B3FE35EA}" dt="2019-11-21T13:38:58.015" v="1393" actId="255"/>
          <ac:spMkLst>
            <pc:docMk/>
            <pc:sldMk cId="864742585" sldId="260"/>
            <ac:spMk id="3" creationId="{3AA4759F-AEA7-514F-8CC2-D64DA8999B72}"/>
          </ac:spMkLst>
        </pc:spChg>
      </pc:sldChg>
      <pc:sldChg chg="addSp delSp modSp new ord">
        <pc:chgData name="Laura Yildiz (1816439)" userId="b29118d5-0673-4057-b5af-8e7efda2b4a7" providerId="ADAL" clId="{014E1575-E521-F244-B3B6-8855B3FE35EA}" dt="2019-11-25T12:54:41.785" v="3568" actId="14100"/>
        <pc:sldMkLst>
          <pc:docMk/>
          <pc:sldMk cId="405429269" sldId="261"/>
        </pc:sldMkLst>
        <pc:spChg chg="add del mod">
          <ac:chgData name="Laura Yildiz (1816439)" userId="b29118d5-0673-4057-b5af-8e7efda2b4a7" providerId="ADAL" clId="{014E1575-E521-F244-B3B6-8855B3FE35EA}" dt="2019-11-21T13:48:56.843" v="1881" actId="1035"/>
          <ac:spMkLst>
            <pc:docMk/>
            <pc:sldMk cId="405429269" sldId="261"/>
            <ac:spMk id="2" creationId="{37829A5A-71EB-1A4A-975B-97E789A65DE8}"/>
          </ac:spMkLst>
        </pc:spChg>
        <pc:spChg chg="add mod">
          <ac:chgData name="Laura Yildiz (1816439)" userId="b29118d5-0673-4057-b5af-8e7efda2b4a7" providerId="ADAL" clId="{014E1575-E521-F244-B3B6-8855B3FE35EA}" dt="2019-11-21T13:48:53.483" v="1872" actId="1076"/>
          <ac:spMkLst>
            <pc:docMk/>
            <pc:sldMk cId="405429269" sldId="261"/>
            <ac:spMk id="3" creationId="{005F2266-F101-3E4A-BE66-FA4F77B3852B}"/>
          </ac:spMkLst>
        </pc:spChg>
        <pc:spChg chg="add del mod">
          <ac:chgData name="Laura Yildiz (1816439)" userId="b29118d5-0673-4057-b5af-8e7efda2b4a7" providerId="ADAL" clId="{014E1575-E521-F244-B3B6-8855B3FE35EA}" dt="2019-11-21T13:27:23.322" v="857" actId="22"/>
          <ac:spMkLst>
            <pc:docMk/>
            <pc:sldMk cId="405429269" sldId="261"/>
            <ac:spMk id="4" creationId="{C18C5441-BC72-8A44-B88C-33A5C2B12401}"/>
          </ac:spMkLst>
        </pc:spChg>
        <pc:spChg chg="add mod">
          <ac:chgData name="Laura Yildiz (1816439)" userId="b29118d5-0673-4057-b5af-8e7efda2b4a7" providerId="ADAL" clId="{014E1575-E521-F244-B3B6-8855B3FE35EA}" dt="2019-11-21T13:48:49.940" v="1871" actId="1076"/>
          <ac:spMkLst>
            <pc:docMk/>
            <pc:sldMk cId="405429269" sldId="261"/>
            <ac:spMk id="4" creationId="{F597BA3A-30C1-4440-BE53-CB6E68945A36}"/>
          </ac:spMkLst>
        </pc:spChg>
        <pc:spChg chg="add mod">
          <ac:chgData name="Laura Yildiz (1816439)" userId="b29118d5-0673-4057-b5af-8e7efda2b4a7" providerId="ADAL" clId="{014E1575-E521-F244-B3B6-8855B3FE35EA}" dt="2019-11-25T12:13:53.472" v="2516" actId="255"/>
          <ac:spMkLst>
            <pc:docMk/>
            <pc:sldMk cId="405429269" sldId="261"/>
            <ac:spMk id="5" creationId="{A7BF2A34-34E7-EA48-82BC-23D90497E032}"/>
          </ac:spMkLst>
        </pc:spChg>
        <pc:spChg chg="add del mod">
          <ac:chgData name="Laura Yildiz (1816439)" userId="b29118d5-0673-4057-b5af-8e7efda2b4a7" providerId="ADAL" clId="{014E1575-E521-F244-B3B6-8855B3FE35EA}" dt="2019-11-21T13:27:22.172" v="856" actId="478"/>
          <ac:spMkLst>
            <pc:docMk/>
            <pc:sldMk cId="405429269" sldId="261"/>
            <ac:spMk id="6" creationId="{2133E381-B502-E440-8A06-CC0B2242C82A}"/>
          </ac:spMkLst>
        </pc:spChg>
        <pc:spChg chg="add mod">
          <ac:chgData name="Laura Yildiz (1816439)" userId="b29118d5-0673-4057-b5af-8e7efda2b4a7" providerId="ADAL" clId="{014E1575-E521-F244-B3B6-8855B3FE35EA}" dt="2019-11-21T13:48:43.403" v="1870" actId="1076"/>
          <ac:spMkLst>
            <pc:docMk/>
            <pc:sldMk cId="405429269" sldId="261"/>
            <ac:spMk id="6" creationId="{552136E8-B8F3-2243-848C-4C9556E31250}"/>
          </ac:spMkLst>
        </pc:spChg>
        <pc:spChg chg="add mod">
          <ac:chgData name="Laura Yildiz (1816439)" userId="b29118d5-0673-4057-b5af-8e7efda2b4a7" providerId="ADAL" clId="{014E1575-E521-F244-B3B6-8855B3FE35EA}" dt="2019-11-21T13:50:40.490" v="1886" actId="3062"/>
          <ac:spMkLst>
            <pc:docMk/>
            <pc:sldMk cId="405429269" sldId="261"/>
            <ac:spMk id="7" creationId="{29AB08A1-CFB2-5640-B061-893538963621}"/>
          </ac:spMkLst>
        </pc:spChg>
        <pc:spChg chg="add mod">
          <ac:chgData name="Laura Yildiz (1816439)" userId="b29118d5-0673-4057-b5af-8e7efda2b4a7" providerId="ADAL" clId="{014E1575-E521-F244-B3B6-8855B3FE35EA}" dt="2019-11-21T13:48:36.875" v="1868" actId="1076"/>
          <ac:spMkLst>
            <pc:docMk/>
            <pc:sldMk cId="405429269" sldId="261"/>
            <ac:spMk id="8" creationId="{63CF37EB-5C03-0747-AC04-AECC741DF7F1}"/>
          </ac:spMkLst>
        </pc:spChg>
        <pc:spChg chg="add mod">
          <ac:chgData name="Laura Yildiz (1816439)" userId="b29118d5-0673-4057-b5af-8e7efda2b4a7" providerId="ADAL" clId="{014E1575-E521-F244-B3B6-8855B3FE35EA}" dt="2019-11-25T12:54:41.785" v="3568" actId="14100"/>
          <ac:spMkLst>
            <pc:docMk/>
            <pc:sldMk cId="405429269" sldId="261"/>
            <ac:spMk id="10" creationId="{86A98DBA-8681-A94E-8B96-C4C1E4571A3B}"/>
          </ac:spMkLst>
        </pc:spChg>
        <pc:spChg chg="add mod">
          <ac:chgData name="Laura Yildiz (1816439)" userId="b29118d5-0673-4057-b5af-8e7efda2b4a7" providerId="ADAL" clId="{014E1575-E521-F244-B3B6-8855B3FE35EA}" dt="2019-11-21T13:48:40.319" v="1869" actId="1076"/>
          <ac:spMkLst>
            <pc:docMk/>
            <pc:sldMk cId="405429269" sldId="261"/>
            <ac:spMk id="12" creationId="{DA436887-91CA-E94F-A188-D543F3279ABE}"/>
          </ac:spMkLst>
        </pc:spChg>
        <pc:spChg chg="add del mod">
          <ac:chgData name="Laura Yildiz (1816439)" userId="b29118d5-0673-4057-b5af-8e7efda2b4a7" providerId="ADAL" clId="{014E1575-E521-F244-B3B6-8855B3FE35EA}" dt="2019-11-21T13:48:33.614" v="1867" actId="478"/>
          <ac:spMkLst>
            <pc:docMk/>
            <pc:sldMk cId="405429269" sldId="261"/>
            <ac:spMk id="14" creationId="{85204833-6F25-A546-901E-4CD05566D265}"/>
          </ac:spMkLst>
        </pc:spChg>
      </pc:sldChg>
      <pc:sldChg chg="modSp add ord">
        <pc:chgData name="Laura Yildiz (1816439)" userId="b29118d5-0673-4057-b5af-8e7efda2b4a7" providerId="ADAL" clId="{014E1575-E521-F244-B3B6-8855B3FE35EA}" dt="2019-11-25T12:11:55.614" v="2488" actId="20577"/>
        <pc:sldMkLst>
          <pc:docMk/>
          <pc:sldMk cId="4033692938" sldId="262"/>
        </pc:sldMkLst>
        <pc:spChg chg="mod">
          <ac:chgData name="Laura Yildiz (1816439)" userId="b29118d5-0673-4057-b5af-8e7efda2b4a7" providerId="ADAL" clId="{014E1575-E521-F244-B3B6-8855B3FE35EA}" dt="2019-11-25T12:11:55.614" v="2488" actId="20577"/>
          <ac:spMkLst>
            <pc:docMk/>
            <pc:sldMk cId="4033692938" sldId="262"/>
            <ac:spMk id="3" creationId="{BD6C6231-6E8B-1147-B739-225CD62A6BC6}"/>
          </ac:spMkLst>
        </pc:spChg>
      </pc:sldChg>
      <pc:sldChg chg="modSp add ord">
        <pc:chgData name="Laura Yildiz (1816439)" userId="b29118d5-0673-4057-b5af-8e7efda2b4a7" providerId="ADAL" clId="{014E1575-E521-F244-B3B6-8855B3FE35EA}" dt="2019-11-25T12:11:36.510" v="2483" actId="207"/>
        <pc:sldMkLst>
          <pc:docMk/>
          <pc:sldMk cId="201776492" sldId="263"/>
        </pc:sldMkLst>
        <pc:spChg chg="mod">
          <ac:chgData name="Laura Yildiz (1816439)" userId="b29118d5-0673-4057-b5af-8e7efda2b4a7" providerId="ADAL" clId="{014E1575-E521-F244-B3B6-8855B3FE35EA}" dt="2019-11-25T12:11:36.510" v="2483" actId="207"/>
          <ac:spMkLst>
            <pc:docMk/>
            <pc:sldMk cId="201776492" sldId="263"/>
            <ac:spMk id="5" creationId="{3CE1FF15-41CC-6A47-A8E1-12A6F93FFBD0}"/>
          </ac:spMkLst>
        </pc:spChg>
      </pc:sldChg>
      <pc:sldChg chg="addSp delSp modSp add ord">
        <pc:chgData name="Laura Yildiz (1816439)" userId="b29118d5-0673-4057-b5af-8e7efda2b4a7" providerId="ADAL" clId="{014E1575-E521-F244-B3B6-8855B3FE35EA}" dt="2019-11-25T12:12:21.695" v="2496" actId="1076"/>
        <pc:sldMkLst>
          <pc:docMk/>
          <pc:sldMk cId="4138640076" sldId="264"/>
        </pc:sldMkLst>
        <pc:spChg chg="add mod">
          <ac:chgData name="Laura Yildiz (1816439)" userId="b29118d5-0673-4057-b5af-8e7efda2b4a7" providerId="ADAL" clId="{014E1575-E521-F244-B3B6-8855B3FE35EA}" dt="2019-11-25T12:12:21.695" v="2496" actId="1076"/>
          <ac:spMkLst>
            <pc:docMk/>
            <pc:sldMk cId="4138640076" sldId="264"/>
            <ac:spMk id="5" creationId="{4B6B1A69-3111-264C-B57E-BED9E1953F8A}"/>
          </ac:spMkLst>
        </pc:spChg>
        <pc:spChg chg="del">
          <ac:chgData name="Laura Yildiz (1816439)" userId="b29118d5-0673-4057-b5af-8e7efda2b4a7" providerId="ADAL" clId="{014E1575-E521-F244-B3B6-8855B3FE35EA}" dt="2019-11-25T12:12:01.691" v="2489" actId="478"/>
          <ac:spMkLst>
            <pc:docMk/>
            <pc:sldMk cId="4138640076" sldId="264"/>
            <ac:spMk id="7" creationId="{6AD1C79F-1B34-1545-B11F-6CCAFF3D6277}"/>
          </ac:spMkLst>
        </pc:spChg>
      </pc:sldChg>
      <pc:sldChg chg="addSp delSp modSp new mod ord modClrScheme chgLayout">
        <pc:chgData name="Laura Yildiz (1816439)" userId="b29118d5-0673-4057-b5af-8e7efda2b4a7" providerId="ADAL" clId="{014E1575-E521-F244-B3B6-8855B3FE35EA}" dt="2019-11-25T12:43:32.243" v="3166" actId="20577"/>
        <pc:sldMkLst>
          <pc:docMk/>
          <pc:sldMk cId="2525892357" sldId="265"/>
        </pc:sldMkLst>
        <pc:spChg chg="add mod">
          <ac:chgData name="Laura Yildiz (1816439)" userId="b29118d5-0673-4057-b5af-8e7efda2b4a7" providerId="ADAL" clId="{014E1575-E521-F244-B3B6-8855B3FE35EA}" dt="2019-11-25T12:13:08.722" v="2502" actId="1076"/>
          <ac:spMkLst>
            <pc:docMk/>
            <pc:sldMk cId="2525892357" sldId="265"/>
            <ac:spMk id="2" creationId="{006BA39A-10CE-9A46-9612-BE1E5CC6AD00}"/>
          </ac:spMkLst>
        </pc:spChg>
        <pc:spChg chg="del">
          <ac:chgData name="Laura Yildiz (1816439)" userId="b29118d5-0673-4057-b5af-8e7efda2b4a7" providerId="ADAL" clId="{014E1575-E521-F244-B3B6-8855B3FE35EA}" dt="2019-11-24T23:47:49.163" v="2129" actId="700"/>
          <ac:spMkLst>
            <pc:docMk/>
            <pc:sldMk cId="2525892357" sldId="265"/>
            <ac:spMk id="2" creationId="{6F886E14-C585-B544-99ED-22CA8A89C44E}"/>
          </ac:spMkLst>
        </pc:spChg>
        <pc:spChg chg="del">
          <ac:chgData name="Laura Yildiz (1816439)" userId="b29118d5-0673-4057-b5af-8e7efda2b4a7" providerId="ADAL" clId="{014E1575-E521-F244-B3B6-8855B3FE35EA}" dt="2019-11-24T23:47:49.163" v="2129" actId="700"/>
          <ac:spMkLst>
            <pc:docMk/>
            <pc:sldMk cId="2525892357" sldId="265"/>
            <ac:spMk id="3" creationId="{41FA0AE5-FBA8-5A4F-B3EF-8D9DA236FE3B}"/>
          </ac:spMkLst>
        </pc:spChg>
        <pc:spChg chg="del">
          <ac:chgData name="Laura Yildiz (1816439)" userId="b29118d5-0673-4057-b5af-8e7efda2b4a7" providerId="ADAL" clId="{014E1575-E521-F244-B3B6-8855B3FE35EA}" dt="2019-11-24T23:47:49.163" v="2129" actId="700"/>
          <ac:spMkLst>
            <pc:docMk/>
            <pc:sldMk cId="2525892357" sldId="265"/>
            <ac:spMk id="4" creationId="{A40FF91F-19BD-CA46-A171-0846E8230D5F}"/>
          </ac:spMkLst>
        </pc:spChg>
        <pc:spChg chg="del">
          <ac:chgData name="Laura Yildiz (1816439)" userId="b29118d5-0673-4057-b5af-8e7efda2b4a7" providerId="ADAL" clId="{014E1575-E521-F244-B3B6-8855B3FE35EA}" dt="2019-11-24T23:47:49.163" v="2129" actId="700"/>
          <ac:spMkLst>
            <pc:docMk/>
            <pc:sldMk cId="2525892357" sldId="265"/>
            <ac:spMk id="5" creationId="{A19CCF15-9BD1-3D41-9043-15F49EE2CA05}"/>
          </ac:spMkLst>
        </pc:spChg>
        <pc:spChg chg="del">
          <ac:chgData name="Laura Yildiz (1816439)" userId="b29118d5-0673-4057-b5af-8e7efda2b4a7" providerId="ADAL" clId="{014E1575-E521-F244-B3B6-8855B3FE35EA}" dt="2019-11-24T23:47:49.163" v="2129" actId="700"/>
          <ac:spMkLst>
            <pc:docMk/>
            <pc:sldMk cId="2525892357" sldId="265"/>
            <ac:spMk id="6" creationId="{7127EFD8-D271-2446-A025-58774A8AA0A6}"/>
          </ac:spMkLst>
        </pc:spChg>
        <pc:spChg chg="del">
          <ac:chgData name="Laura Yildiz (1816439)" userId="b29118d5-0673-4057-b5af-8e7efda2b4a7" providerId="ADAL" clId="{014E1575-E521-F244-B3B6-8855B3FE35EA}" dt="2019-11-24T23:47:49.163" v="2129" actId="700"/>
          <ac:spMkLst>
            <pc:docMk/>
            <pc:sldMk cId="2525892357" sldId="265"/>
            <ac:spMk id="7" creationId="{9617D05D-D0EF-F34A-ADDA-553F21864BD8}"/>
          </ac:spMkLst>
        </pc:spChg>
        <pc:spChg chg="del">
          <ac:chgData name="Laura Yildiz (1816439)" userId="b29118d5-0673-4057-b5af-8e7efda2b4a7" providerId="ADAL" clId="{014E1575-E521-F244-B3B6-8855B3FE35EA}" dt="2019-11-24T23:47:49.163" v="2129" actId="700"/>
          <ac:spMkLst>
            <pc:docMk/>
            <pc:sldMk cId="2525892357" sldId="265"/>
            <ac:spMk id="8" creationId="{1FFFB2C9-CF32-DE47-8FDD-BB4F387641E2}"/>
          </ac:spMkLst>
        </pc:spChg>
        <pc:spChg chg="del">
          <ac:chgData name="Laura Yildiz (1816439)" userId="b29118d5-0673-4057-b5af-8e7efda2b4a7" providerId="ADAL" clId="{014E1575-E521-F244-B3B6-8855B3FE35EA}" dt="2019-11-24T23:47:49.163" v="2129" actId="700"/>
          <ac:spMkLst>
            <pc:docMk/>
            <pc:sldMk cId="2525892357" sldId="265"/>
            <ac:spMk id="9" creationId="{2D859381-8F56-4C45-9690-EF4F082B7A1D}"/>
          </ac:spMkLst>
        </pc:spChg>
        <pc:spChg chg="del">
          <ac:chgData name="Laura Yildiz (1816439)" userId="b29118d5-0673-4057-b5af-8e7efda2b4a7" providerId="ADAL" clId="{014E1575-E521-F244-B3B6-8855B3FE35EA}" dt="2019-11-24T23:47:49.163" v="2129" actId="700"/>
          <ac:spMkLst>
            <pc:docMk/>
            <pc:sldMk cId="2525892357" sldId="265"/>
            <ac:spMk id="10" creationId="{DD143FF7-1E27-5146-8F6D-C951BB6B30BB}"/>
          </ac:spMkLst>
        </pc:spChg>
        <pc:spChg chg="del">
          <ac:chgData name="Laura Yildiz (1816439)" userId="b29118d5-0673-4057-b5af-8e7efda2b4a7" providerId="ADAL" clId="{014E1575-E521-F244-B3B6-8855B3FE35EA}" dt="2019-11-24T23:47:49.163" v="2129" actId="700"/>
          <ac:spMkLst>
            <pc:docMk/>
            <pc:sldMk cId="2525892357" sldId="265"/>
            <ac:spMk id="11" creationId="{5FCD96F6-0724-8543-8BFD-DEF970CBCE70}"/>
          </ac:spMkLst>
        </pc:spChg>
        <pc:spChg chg="add mod">
          <ac:chgData name="Laura Yildiz (1816439)" userId="b29118d5-0673-4057-b5af-8e7efda2b4a7" providerId="ADAL" clId="{014E1575-E521-F244-B3B6-8855B3FE35EA}" dt="2019-11-24T23:53:27.707" v="2356" actId="207"/>
          <ac:spMkLst>
            <pc:docMk/>
            <pc:sldMk cId="2525892357" sldId="265"/>
            <ac:spMk id="12" creationId="{72CF04FC-BFA0-764C-B9DA-44250545E899}"/>
          </ac:spMkLst>
        </pc:spChg>
        <pc:spChg chg="add mod">
          <ac:chgData name="Laura Yildiz (1816439)" userId="b29118d5-0673-4057-b5af-8e7efda2b4a7" providerId="ADAL" clId="{014E1575-E521-F244-B3B6-8855B3FE35EA}" dt="2019-11-24T23:52:40.299" v="2350" actId="1076"/>
          <ac:spMkLst>
            <pc:docMk/>
            <pc:sldMk cId="2525892357" sldId="265"/>
            <ac:spMk id="13" creationId="{58B87BD2-A851-E44D-905F-EDBBF31B7A58}"/>
          </ac:spMkLst>
        </pc:spChg>
        <pc:spChg chg="add mod">
          <ac:chgData name="Laura Yildiz (1816439)" userId="b29118d5-0673-4057-b5af-8e7efda2b4a7" providerId="ADAL" clId="{014E1575-E521-F244-B3B6-8855B3FE35EA}" dt="2019-11-25T12:43:32.243" v="3166" actId="20577"/>
          <ac:spMkLst>
            <pc:docMk/>
            <pc:sldMk cId="2525892357" sldId="265"/>
            <ac:spMk id="14" creationId="{966B54C3-7D20-FF4F-A6DD-083F1CE45B43}"/>
          </ac:spMkLst>
        </pc:spChg>
      </pc:sldChg>
      <pc:sldChg chg="addSp modSp add ord">
        <pc:chgData name="Laura Yildiz (1816439)" userId="b29118d5-0673-4057-b5af-8e7efda2b4a7" providerId="ADAL" clId="{014E1575-E521-F244-B3B6-8855B3FE35EA}" dt="2019-11-25T12:13:28.939" v="2504" actId="255"/>
        <pc:sldMkLst>
          <pc:docMk/>
          <pc:sldMk cId="2735258683" sldId="266"/>
        </pc:sldMkLst>
        <pc:spChg chg="add mod">
          <ac:chgData name="Laura Yildiz (1816439)" userId="b29118d5-0673-4057-b5af-8e7efda2b4a7" providerId="ADAL" clId="{014E1575-E521-F244-B3B6-8855B3FE35EA}" dt="2019-11-25T12:13:28.939" v="2504" actId="255"/>
          <ac:spMkLst>
            <pc:docMk/>
            <pc:sldMk cId="2735258683" sldId="266"/>
            <ac:spMk id="2" creationId="{5C157D80-815A-3643-B712-422A0834CF8C}"/>
          </ac:spMkLst>
        </pc:spChg>
        <pc:spChg chg="mod">
          <ac:chgData name="Laura Yildiz (1816439)" userId="b29118d5-0673-4057-b5af-8e7efda2b4a7" providerId="ADAL" clId="{014E1575-E521-F244-B3B6-8855B3FE35EA}" dt="2019-11-25T12:07:41.944" v="2368" actId="208"/>
          <ac:spMkLst>
            <pc:docMk/>
            <pc:sldMk cId="2735258683" sldId="266"/>
            <ac:spMk id="5" creationId="{56809B3D-061B-4B8C-A86F-AA4960F4EBBA}"/>
          </ac:spMkLst>
        </pc:spChg>
        <pc:spChg chg="mod">
          <ac:chgData name="Laura Yildiz (1816439)" userId="b29118d5-0673-4057-b5af-8e7efda2b4a7" providerId="ADAL" clId="{014E1575-E521-F244-B3B6-8855B3FE35EA}" dt="2019-11-25T12:07:36.004" v="2366" actId="208"/>
          <ac:spMkLst>
            <pc:docMk/>
            <pc:sldMk cId="2735258683" sldId="266"/>
            <ac:spMk id="7" creationId="{34753F9A-FA12-4E98-904D-AEFBFEFBC1A8}"/>
          </ac:spMkLst>
        </pc:spChg>
        <pc:spChg chg="mod">
          <ac:chgData name="Laura Yildiz (1816439)" userId="b29118d5-0673-4057-b5af-8e7efda2b4a7" providerId="ADAL" clId="{014E1575-E521-F244-B3B6-8855B3FE35EA}" dt="2019-11-25T12:07:47.605" v="2370" actId="208"/>
          <ac:spMkLst>
            <pc:docMk/>
            <pc:sldMk cId="2735258683" sldId="266"/>
            <ac:spMk id="8" creationId="{38C035FE-85A7-4215-BBB7-B353080AC14C}"/>
          </ac:spMkLst>
        </pc:spChg>
      </pc:sldChg>
      <pc:sldChg chg="addSp modSp add ord">
        <pc:chgData name="Laura Yildiz (1816439)" userId="b29118d5-0673-4057-b5af-8e7efda2b4a7" providerId="ADAL" clId="{014E1575-E521-F244-B3B6-8855B3FE35EA}" dt="2019-11-25T12:49:26.985" v="3399" actId="14100"/>
        <pc:sldMkLst>
          <pc:docMk/>
          <pc:sldMk cId="2506992492" sldId="267"/>
        </pc:sldMkLst>
        <pc:spChg chg="mod">
          <ac:chgData name="Laura Yildiz (1816439)" userId="b29118d5-0673-4057-b5af-8e7efda2b4a7" providerId="ADAL" clId="{014E1575-E521-F244-B3B6-8855B3FE35EA}" dt="2019-11-25T12:08:14.650" v="2377" actId="207"/>
          <ac:spMkLst>
            <pc:docMk/>
            <pc:sldMk cId="2506992492" sldId="267"/>
            <ac:spMk id="2" creationId="{5862377A-5ACA-4354-9B18-99EA9BFBBAD4}"/>
          </ac:spMkLst>
        </pc:spChg>
        <pc:spChg chg="mod">
          <ac:chgData name="Laura Yildiz (1816439)" userId="b29118d5-0673-4057-b5af-8e7efda2b4a7" providerId="ADAL" clId="{014E1575-E521-F244-B3B6-8855B3FE35EA}" dt="2019-11-25T12:07:55.974" v="2372" actId="208"/>
          <ac:spMkLst>
            <pc:docMk/>
            <pc:sldMk cId="2506992492" sldId="267"/>
            <ac:spMk id="4" creationId="{2686E1E0-4AD3-48C8-9F63-4303341BB2CE}"/>
          </ac:spMkLst>
        </pc:spChg>
        <pc:spChg chg="mod">
          <ac:chgData name="Laura Yildiz (1816439)" userId="b29118d5-0673-4057-b5af-8e7efda2b4a7" providerId="ADAL" clId="{014E1575-E521-F244-B3B6-8855B3FE35EA}" dt="2019-11-25T12:08:34.168" v="2381" actId="208"/>
          <ac:spMkLst>
            <pc:docMk/>
            <pc:sldMk cId="2506992492" sldId="267"/>
            <ac:spMk id="5" creationId="{85DE9737-B715-4F84-AAF9-2E4E1FE5D062}"/>
          </ac:spMkLst>
        </pc:spChg>
        <pc:spChg chg="mod">
          <ac:chgData name="Laura Yildiz (1816439)" userId="b29118d5-0673-4057-b5af-8e7efda2b4a7" providerId="ADAL" clId="{014E1575-E521-F244-B3B6-8855B3FE35EA}" dt="2019-11-25T12:08:05.239" v="2374" actId="208"/>
          <ac:spMkLst>
            <pc:docMk/>
            <pc:sldMk cId="2506992492" sldId="267"/>
            <ac:spMk id="6" creationId="{DE872A10-71F7-47BA-8B9E-4F5579373525}"/>
          </ac:spMkLst>
        </pc:spChg>
        <pc:spChg chg="mod">
          <ac:chgData name="Laura Yildiz (1816439)" userId="b29118d5-0673-4057-b5af-8e7efda2b4a7" providerId="ADAL" clId="{014E1575-E521-F244-B3B6-8855B3FE35EA}" dt="2019-11-25T12:08:28.360" v="2379" actId="208"/>
          <ac:spMkLst>
            <pc:docMk/>
            <pc:sldMk cId="2506992492" sldId="267"/>
            <ac:spMk id="7" creationId="{2C77FCAD-B4E7-4691-A4DC-0693457591E6}"/>
          </ac:spMkLst>
        </pc:spChg>
        <pc:spChg chg="mod">
          <ac:chgData name="Laura Yildiz (1816439)" userId="b29118d5-0673-4057-b5af-8e7efda2b4a7" providerId="ADAL" clId="{014E1575-E521-F244-B3B6-8855B3FE35EA}" dt="2019-11-25T12:08:11.282" v="2376" actId="208"/>
          <ac:spMkLst>
            <pc:docMk/>
            <pc:sldMk cId="2506992492" sldId="267"/>
            <ac:spMk id="8" creationId="{1A8AD38B-7A4A-4718-964A-E18D48EB19A1}"/>
          </ac:spMkLst>
        </pc:spChg>
        <pc:spChg chg="add mod">
          <ac:chgData name="Laura Yildiz (1816439)" userId="b29118d5-0673-4057-b5af-8e7efda2b4a7" providerId="ADAL" clId="{014E1575-E521-F244-B3B6-8855B3FE35EA}" dt="2019-11-25T12:13:36.596" v="2506" actId="255"/>
          <ac:spMkLst>
            <pc:docMk/>
            <pc:sldMk cId="2506992492" sldId="267"/>
            <ac:spMk id="10" creationId="{A6E92D2B-6EBB-D04A-A805-BECB4D776F1B}"/>
          </ac:spMkLst>
        </pc:spChg>
        <pc:spChg chg="add mod">
          <ac:chgData name="Laura Yildiz (1816439)" userId="b29118d5-0673-4057-b5af-8e7efda2b4a7" providerId="ADAL" clId="{014E1575-E521-F244-B3B6-8855B3FE35EA}" dt="2019-11-25T12:49:26.985" v="3399" actId="14100"/>
          <ac:spMkLst>
            <pc:docMk/>
            <pc:sldMk cId="2506992492" sldId="267"/>
            <ac:spMk id="12" creationId="{22A3332A-E918-0B4E-87EE-9C904501D352}"/>
          </ac:spMkLst>
        </pc:spChg>
      </pc:sldChg>
      <pc:sldChg chg="addSp modSp new">
        <pc:chgData name="Laura Yildiz (1816439)" userId="b29118d5-0673-4057-b5af-8e7efda2b4a7" providerId="ADAL" clId="{014E1575-E521-F244-B3B6-8855B3FE35EA}" dt="2019-11-25T12:59:53.689" v="3636" actId="1035"/>
        <pc:sldMkLst>
          <pc:docMk/>
          <pc:sldMk cId="2897910755" sldId="268"/>
        </pc:sldMkLst>
        <pc:spChg chg="add mod">
          <ac:chgData name="Laura Yildiz (1816439)" userId="b29118d5-0673-4057-b5af-8e7efda2b4a7" providerId="ADAL" clId="{014E1575-E521-F244-B3B6-8855B3FE35EA}" dt="2019-11-25T12:59:53.689" v="3636" actId="1035"/>
          <ac:spMkLst>
            <pc:docMk/>
            <pc:sldMk cId="2897910755" sldId="268"/>
            <ac:spMk id="3" creationId="{807054A5-2AAA-7045-B374-E27D25D3EC08}"/>
          </ac:spMkLst>
        </pc:spChg>
        <pc:spChg chg="add mod">
          <ac:chgData name="Laura Yildiz (1816439)" userId="b29118d5-0673-4057-b5af-8e7efda2b4a7" providerId="ADAL" clId="{014E1575-E521-F244-B3B6-8855B3FE35EA}" dt="2019-11-25T12:59:46.885" v="3623" actId="1035"/>
          <ac:spMkLst>
            <pc:docMk/>
            <pc:sldMk cId="2897910755" sldId="268"/>
            <ac:spMk id="4" creationId="{D87D32B4-69C2-4A45-AE8E-F8A60AFAB6B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t>11/25/19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dirty="0"/>
              <a:t>11/25/19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dirty="0"/>
              <a:t>11/25/19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dirty="0"/>
              <a:t>11/25/19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dirty="0"/>
              <a:t>11/25/19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dirty="0"/>
              <a:t>11/25/19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dirty="0"/>
              <a:t>11/25/19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dirty="0"/>
              <a:t>11/25/19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t>11/25/19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2AC3-6A0B-4169-B1EA-E3AE8B351BDD}" type="datetimeFigureOut">
              <a:rPr lang="en-US" dirty="0"/>
              <a:t>11/25/19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B9363-8B87-41B7-9F8E-64519CBB8F34}" type="datetimeFigureOut">
              <a:rPr lang="en-US" dirty="0"/>
              <a:t>11/25/19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5746-5284-4951-9F37-7AE924EDBCB7}" type="datetimeFigureOut">
              <a:rPr lang="en-US" dirty="0"/>
              <a:t>11/25/19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98B29-7265-4A65-A2A4-6703C057B7C1}" type="datetimeFigureOut">
              <a:rPr lang="en-US" dirty="0"/>
              <a:t>11/25/19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t>11/25/19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86C4-3AB5-4E0C-86CA-FB108C350AA9}" type="datetimeFigureOut">
              <a:rPr lang="en-US" dirty="0"/>
              <a:t>11/25/19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dirty="0"/>
              <a:t>11/25/19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dirty="0"/>
              <a:t>11/25/19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dirty="0"/>
              <a:t>11/25/19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efinitions.net/definition/research+proposal" TargetMode="External"/><Relationship Id="rId7" Type="http://schemas.openxmlformats.org/officeDocument/2006/relationships/hyperlink" Target="https://youtu.be/1GXyZTp5zsk" TargetMode="External"/><Relationship Id="rId2" Type="http://schemas.openxmlformats.org/officeDocument/2006/relationships/hyperlink" Target="https://www.campamerica.co.uk/about-us/the-company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uk.usembassy.gov/visas/study-exchange/student/" TargetMode="External"/><Relationship Id="rId5" Type="http://schemas.openxmlformats.org/officeDocument/2006/relationships/hyperlink" Target="https://ncu.libguides.com/researchprocess/primaryandsecondary" TargetMode="External"/><Relationship Id="rId4" Type="http://schemas.openxmlformats.org/officeDocument/2006/relationships/hyperlink" Target="https://www.indeed.co.uk/cmp/Camp-America/revi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C1CB1-2C25-7647-BA49-69DA31CFB0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21420000">
            <a:off x="462361" y="493321"/>
            <a:ext cx="9755187" cy="2766528"/>
          </a:xfrm>
        </p:spPr>
        <p:txBody>
          <a:bodyPr anchor="ctr">
            <a:normAutofit/>
          </a:bodyPr>
          <a:lstStyle/>
          <a:p>
            <a:pPr algn="ctr"/>
            <a:r>
              <a:rPr lang="en-GB"/>
              <a:t>RESEARCH PROPOSAL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E3F7748-00A9-F34E-868C-8947157868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rot="21420000">
            <a:off x="123807" y="2596698"/>
            <a:ext cx="9755187" cy="554802"/>
          </a:xfrm>
        </p:spPr>
        <p:txBody>
          <a:bodyPr anchor="ctr"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GB" sz="4500" b="1" cap="none">
                <a:ln/>
                <a:solidFill>
                  <a:schemeClr val="accent4"/>
                </a:solidFill>
              </a:rPr>
              <a:t>CAMP AMERICA</a:t>
            </a:r>
            <a:endParaRPr lang="en-US" sz="4500" b="1" cap="none">
              <a:ln/>
              <a:solidFill>
                <a:schemeClr val="accent4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D60926D-1D03-3148-A946-99622BA76FB2}"/>
              </a:ext>
            </a:extLst>
          </p:cNvPr>
          <p:cNvSpPr txBox="1"/>
          <p:nvPr/>
        </p:nvSpPr>
        <p:spPr>
          <a:xfrm rot="21408278">
            <a:off x="8339687" y="2761332"/>
            <a:ext cx="2636927" cy="138499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GB" sz="1400" b="1" i="1" dirty="0">
                <a:ln/>
                <a:solidFill>
                  <a:schemeClr val="accent4"/>
                </a:solidFill>
              </a:rPr>
              <a:t>Presentation by: </a:t>
            </a:r>
          </a:p>
          <a:p>
            <a:pPr algn="ctr"/>
            <a:r>
              <a:rPr lang="en-GB" sz="1400" b="1" i="1" dirty="0">
                <a:ln/>
                <a:solidFill>
                  <a:schemeClr val="accent4"/>
                </a:solidFill>
              </a:rPr>
              <a:t>Laura Yildiz - 1816439</a:t>
            </a:r>
          </a:p>
          <a:p>
            <a:pPr algn="ctr"/>
            <a:r>
              <a:rPr lang="en-GB" sz="1400" b="1" i="1" dirty="0">
                <a:ln/>
                <a:solidFill>
                  <a:schemeClr val="accent4"/>
                </a:solidFill>
              </a:rPr>
              <a:t>Adrienne Boran - 1816438</a:t>
            </a:r>
          </a:p>
          <a:p>
            <a:pPr algn="ctr"/>
            <a:r>
              <a:rPr lang="en-GB" sz="1400" b="1" i="1" dirty="0">
                <a:ln/>
                <a:solidFill>
                  <a:schemeClr val="accent4"/>
                </a:solidFill>
              </a:rPr>
              <a:t>Philippa Fitzgerald - 1905945</a:t>
            </a:r>
          </a:p>
          <a:p>
            <a:pPr algn="ctr"/>
            <a:r>
              <a:rPr lang="en-GB" sz="1400" b="1" i="1" dirty="0">
                <a:ln/>
                <a:solidFill>
                  <a:schemeClr val="accent4"/>
                </a:solidFill>
              </a:rPr>
              <a:t>Jade </a:t>
            </a:r>
            <a:r>
              <a:rPr lang="en-GB" sz="1400" b="1" i="1" dirty="0" err="1">
                <a:ln/>
                <a:solidFill>
                  <a:schemeClr val="accent4"/>
                </a:solidFill>
              </a:rPr>
              <a:t>Pepperell</a:t>
            </a:r>
            <a:r>
              <a:rPr lang="en-GB" sz="1400" b="1" i="1" dirty="0">
                <a:ln/>
                <a:solidFill>
                  <a:schemeClr val="accent4"/>
                </a:solidFill>
              </a:rPr>
              <a:t> - 1903977</a:t>
            </a:r>
          </a:p>
          <a:p>
            <a:pPr algn="ctr"/>
            <a:r>
              <a:rPr lang="en-GB" sz="1400" b="1" i="1" dirty="0">
                <a:ln/>
                <a:solidFill>
                  <a:schemeClr val="accent4"/>
                </a:solidFill>
              </a:rPr>
              <a:t>Shane Buckland - 1910773</a:t>
            </a:r>
            <a:endParaRPr lang="en-US" sz="1400" b="1" i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9035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72CF04FC-BFA0-764C-B9DA-44250545E899}"/>
              </a:ext>
            </a:extLst>
          </p:cNvPr>
          <p:cNvSpPr txBox="1"/>
          <p:nvPr/>
        </p:nvSpPr>
        <p:spPr>
          <a:xfrm>
            <a:off x="847724" y="842434"/>
            <a:ext cx="4729692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3200" b="1" spc="50" dirty="0">
                <a:ln w="0"/>
                <a:solidFill>
                  <a:schemeClr val="tx1">
                    <a:lumMod val="50000"/>
                    <a:lumOff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Definition Of....</a:t>
            </a:r>
            <a:endParaRPr lang="en-US" sz="3200" b="1" spc="50" dirty="0">
              <a:ln w="0"/>
              <a:solidFill>
                <a:schemeClr val="tx1">
                  <a:lumMod val="50000"/>
                  <a:lumOff val="50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8B87BD2-A851-E44D-905F-EDBBF31B7A58}"/>
              </a:ext>
            </a:extLst>
          </p:cNvPr>
          <p:cNvSpPr txBox="1"/>
          <p:nvPr/>
        </p:nvSpPr>
        <p:spPr>
          <a:xfrm>
            <a:off x="2598208" y="1760258"/>
            <a:ext cx="574675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 RESEARCH PROPOSAL </a:t>
            </a:r>
            <a:endParaRPr lang="en-US" sz="48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66B54C3-7D20-FF4F-A6DD-083F1CE45B43}"/>
              </a:ext>
            </a:extLst>
          </p:cNvPr>
          <p:cNvSpPr txBox="1"/>
          <p:nvPr/>
        </p:nvSpPr>
        <p:spPr>
          <a:xfrm>
            <a:off x="4053416" y="2924304"/>
            <a:ext cx="7260165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2400" i="1" dirty="0">
                <a:ln w="0"/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pitchFamily="34" charset="0"/>
              </a:rPr>
              <a:t>‘A Document which provides information on a proposed research project for a chosen subject area’</a:t>
            </a:r>
          </a:p>
          <a:p>
            <a:pPr algn="r"/>
            <a:r>
              <a:rPr lang="en-GB" sz="2400" i="1" dirty="0">
                <a:ln w="0"/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pitchFamily="34" charset="0"/>
              </a:rPr>
              <a:t>(Definitions, 2019)</a:t>
            </a:r>
            <a:endParaRPr lang="en-US" sz="2400" i="1" dirty="0">
              <a:ln w="0"/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06BA39A-10CE-9A46-9612-BE1E5CC6AD00}"/>
              </a:ext>
            </a:extLst>
          </p:cNvPr>
          <p:cNvSpPr txBox="1"/>
          <p:nvPr/>
        </p:nvSpPr>
        <p:spPr>
          <a:xfrm>
            <a:off x="4201847" y="5815511"/>
            <a:ext cx="27511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Calibri" panose="020F0502020204030204" pitchFamily="34" charset="0"/>
              </a:rPr>
              <a:t>Laura Yildiz (1816439)</a:t>
            </a:r>
            <a:endParaRPr lang="en-US" sz="20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58923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7BFEAE-EF37-5D44-B3E1-7D6678AF83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cap="none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Purpose Of The Research Proposal</a:t>
            </a:r>
            <a:endParaRPr lang="en-US" cap="none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2" name="Picture 12">
            <a:extLst>
              <a:ext uri="{FF2B5EF4-FFF2-40B4-BE49-F238E27FC236}">
                <a16:creationId xmlns:a16="http://schemas.microsoft.com/office/drawing/2014/main" id="{D19D2618-6B9A-2941-AD78-94E8C30BE665}"/>
              </a:ext>
            </a:extLst>
          </p:cNvPr>
          <p:cNvPicPr>
            <a:picLocks noGrp="1" noChangeAspect="1"/>
          </p:cNvPicPr>
          <p:nvPr>
            <p:ph type="pic" idx="21"/>
          </p:nvPr>
        </p:nvPicPr>
        <p:blipFill rotWithShape="1">
          <a:blip r:embed="rId2"/>
          <a:srcRect t="5721" b="6038"/>
          <a:stretch/>
        </p:blipFill>
        <p:spPr>
          <a:xfrm>
            <a:off x="1155124" y="1968500"/>
            <a:ext cx="3310128" cy="2920999"/>
          </a:xfrm>
          <a:prstGeom prst="roundRect">
            <a:avLst>
              <a:gd name="adj" fmla="val 12681"/>
            </a:avLst>
          </a:prstGeom>
        </p:spPr>
      </p:pic>
      <p:sp>
        <p:nvSpPr>
          <p:cNvPr id="27" name="Thought Bubble: Cloud 26">
            <a:extLst>
              <a:ext uri="{FF2B5EF4-FFF2-40B4-BE49-F238E27FC236}">
                <a16:creationId xmlns:a16="http://schemas.microsoft.com/office/drawing/2014/main" id="{3433C766-71F3-8E40-AD38-08C004F3A87F}"/>
              </a:ext>
            </a:extLst>
          </p:cNvPr>
          <p:cNvSpPr/>
          <p:nvPr/>
        </p:nvSpPr>
        <p:spPr>
          <a:xfrm>
            <a:off x="4718216" y="1688172"/>
            <a:ext cx="2670711" cy="1789377"/>
          </a:xfrm>
          <a:prstGeom prst="cloudCallou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i="1" spc="5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POTENTIAL PLACEMENT ORGANISATION</a:t>
            </a:r>
            <a:endParaRPr lang="en-US" b="1" i="1" spc="5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29" name="Thought Bubble: Cloud 28">
            <a:extLst>
              <a:ext uri="{FF2B5EF4-FFF2-40B4-BE49-F238E27FC236}">
                <a16:creationId xmlns:a16="http://schemas.microsoft.com/office/drawing/2014/main" id="{3E1048C2-7CC4-674D-A3AA-ED924F46489E}"/>
              </a:ext>
            </a:extLst>
          </p:cNvPr>
          <p:cNvSpPr/>
          <p:nvPr/>
        </p:nvSpPr>
        <p:spPr>
          <a:xfrm flipH="1">
            <a:off x="8492297" y="2053164"/>
            <a:ext cx="2670711" cy="1789377"/>
          </a:xfrm>
          <a:prstGeom prst="cloudCallou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i="1" spc="5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OPPORTUNITIES AVAILABLE</a:t>
            </a:r>
            <a:endParaRPr lang="en-US" b="1" i="1" spc="5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C70E8ABA-1D33-5C4C-A2E8-17BAB3E40163}"/>
              </a:ext>
            </a:extLst>
          </p:cNvPr>
          <p:cNvGrpSpPr/>
          <p:nvPr/>
        </p:nvGrpSpPr>
        <p:grpSpPr>
          <a:xfrm>
            <a:off x="6613643" y="3488132"/>
            <a:ext cx="2670711" cy="1789377"/>
            <a:chOff x="6613643" y="3488132"/>
            <a:chExt cx="2670711" cy="1789377"/>
          </a:xfrm>
        </p:grpSpPr>
        <p:sp>
          <p:nvSpPr>
            <p:cNvPr id="31" name="Thought Bubble: Cloud 30">
              <a:extLst>
                <a:ext uri="{FF2B5EF4-FFF2-40B4-BE49-F238E27FC236}">
                  <a16:creationId xmlns:a16="http://schemas.microsoft.com/office/drawing/2014/main" id="{0453EB79-F1B0-074B-BEC0-5DEB13066B3F}"/>
                </a:ext>
              </a:extLst>
            </p:cNvPr>
            <p:cNvSpPr/>
            <p:nvPr/>
          </p:nvSpPr>
          <p:spPr>
            <a:xfrm flipV="1">
              <a:off x="6613643" y="3488132"/>
              <a:ext cx="2670711" cy="1789377"/>
            </a:xfrm>
            <a:prstGeom prst="cloudCallou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50A38A89-0F2E-5F4B-873F-B25337D080B8}"/>
                </a:ext>
              </a:extLst>
            </p:cNvPr>
            <p:cNvSpPr txBox="1"/>
            <p:nvPr/>
          </p:nvSpPr>
          <p:spPr>
            <a:xfrm>
              <a:off x="7002847" y="4059654"/>
              <a:ext cx="1828800" cy="646331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GB" b="1" i="1" spc="50">
                  <a:ln w="9525" cmpd="sng">
                    <a:solidFill>
                      <a:schemeClr val="accent1"/>
                    </a:solidFill>
                    <a:prstDash val="solid"/>
                  </a:ln>
                  <a:solidFill>
                    <a:srgbClr val="70AD47">
                      <a:tint val="1000"/>
                    </a:srgbClr>
                  </a:solidFill>
                  <a:effectLst>
                    <a:glow rad="38100">
                      <a:schemeClr val="accent1">
                        <a:alpha val="40000"/>
                      </a:schemeClr>
                    </a:glow>
                  </a:effectLst>
                </a:rPr>
                <a:t>POTENTIAL LIMITATIONS</a:t>
              </a:r>
              <a:endParaRPr lang="en-US" b="1" i="1" spc="5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329C0DA2-A162-1645-9FDD-9CC8E3A94185}"/>
              </a:ext>
            </a:extLst>
          </p:cNvPr>
          <p:cNvSpPr txBox="1"/>
          <p:nvPr/>
        </p:nvSpPr>
        <p:spPr>
          <a:xfrm>
            <a:off x="4720431" y="5803839"/>
            <a:ext cx="27511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>
                <a:solidFill>
                  <a:schemeClr val="bg1"/>
                </a:solidFill>
                <a:latin typeface="Calibri" panose="020F0502020204030204" pitchFamily="34" charset="0"/>
              </a:rPr>
              <a:t>Laura Yildiz (1816439)</a:t>
            </a:r>
            <a:endParaRPr lang="en-US" sz="200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4710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A7F7E1-48E4-F445-87C0-8E6A5399FF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548221"/>
            <a:ext cx="10396882" cy="1151965"/>
          </a:xfrm>
        </p:spPr>
        <p:txBody>
          <a:bodyPr/>
          <a:lstStyle/>
          <a:p>
            <a:pPr algn="ctr"/>
            <a:r>
              <a:rPr lang="en-GB" cap="none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Main Objectives</a:t>
            </a:r>
            <a:endParaRPr lang="en-US" cap="none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24C4A8A-7BC6-1145-9EE3-15469D508BC3}"/>
              </a:ext>
            </a:extLst>
          </p:cNvPr>
          <p:cNvSpPr txBox="1"/>
          <p:nvPr/>
        </p:nvSpPr>
        <p:spPr>
          <a:xfrm>
            <a:off x="1957825" y="1678515"/>
            <a:ext cx="7852833" cy="3693319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endParaRPr lang="en-GB" spc="5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pc="5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Identify chosen potential placement organisation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spc="5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pc="5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Explain reasons for decision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spc="5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pc="5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Detail research approach for chosen subject area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spc="5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pc="5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What information the group aims to discover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spc="5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pc="5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Highlight possible methods of research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spc="5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pc="5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Consider potential limitations to carry out a thorough research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spc="5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6EEE42-389E-BB46-9E7C-CA3BE132B23F}"/>
              </a:ext>
            </a:extLst>
          </p:cNvPr>
          <p:cNvSpPr txBox="1"/>
          <p:nvPr/>
        </p:nvSpPr>
        <p:spPr>
          <a:xfrm>
            <a:off x="4741597" y="5806016"/>
            <a:ext cx="27088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>
                <a:solidFill>
                  <a:schemeClr val="bg1"/>
                </a:solidFill>
                <a:latin typeface="Calibri" panose="020F0502020204030204" pitchFamily="34" charset="0"/>
              </a:rPr>
              <a:t>Laura Yildiz (1816439)</a:t>
            </a:r>
            <a:endParaRPr lang="en-US" sz="200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37619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7984B-3003-B24E-ABC4-8606C8B88A4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Research area :</a:t>
            </a:r>
            <a:br>
              <a:rPr lang="en-GB"/>
            </a:br>
            <a:r>
              <a:rPr lang="en-GB"/>
              <a:t>*</a:t>
            </a:r>
            <a:r>
              <a:rPr lang="en-GB" sz="6400">
                <a:solidFill>
                  <a:srgbClr val="1926ED"/>
                </a:solidFill>
              </a:rPr>
              <a:t>C</a:t>
            </a:r>
            <a:r>
              <a:rPr lang="en-GB" sz="6400">
                <a:solidFill>
                  <a:srgbClr val="FF0000"/>
                </a:solidFill>
              </a:rPr>
              <a:t>A</a:t>
            </a:r>
            <a:r>
              <a:rPr lang="en-GB" sz="6400">
                <a:solidFill>
                  <a:srgbClr val="1926ED"/>
                </a:solidFill>
              </a:rPr>
              <a:t>M</a:t>
            </a:r>
            <a:r>
              <a:rPr lang="en-GB" sz="6400">
                <a:solidFill>
                  <a:srgbClr val="FF0000"/>
                </a:solidFill>
              </a:rPr>
              <a:t>P </a:t>
            </a:r>
            <a:r>
              <a:rPr lang="en-GB" sz="6400">
                <a:solidFill>
                  <a:srgbClr val="1926ED"/>
                </a:solidFill>
              </a:rPr>
              <a:t>A</a:t>
            </a:r>
            <a:r>
              <a:rPr lang="en-GB" sz="6400">
                <a:solidFill>
                  <a:srgbClr val="FF0000"/>
                </a:solidFill>
              </a:rPr>
              <a:t>M</a:t>
            </a:r>
            <a:r>
              <a:rPr lang="en-GB" sz="6400">
                <a:solidFill>
                  <a:srgbClr val="1926ED"/>
                </a:solidFill>
              </a:rPr>
              <a:t>E</a:t>
            </a:r>
            <a:r>
              <a:rPr lang="en-GB" sz="6400">
                <a:solidFill>
                  <a:srgbClr val="FF0000"/>
                </a:solidFill>
              </a:rPr>
              <a:t>R</a:t>
            </a:r>
            <a:r>
              <a:rPr lang="en-GB" sz="6400">
                <a:solidFill>
                  <a:srgbClr val="1926ED"/>
                </a:solidFill>
              </a:rPr>
              <a:t>I</a:t>
            </a:r>
            <a:r>
              <a:rPr lang="en-GB" sz="6400">
                <a:solidFill>
                  <a:srgbClr val="FF0000"/>
                </a:solidFill>
              </a:rPr>
              <a:t>C</a:t>
            </a:r>
            <a:r>
              <a:rPr lang="en-GB" sz="6400">
                <a:solidFill>
                  <a:srgbClr val="1926ED"/>
                </a:solidFill>
              </a:rPr>
              <a:t>A*</a:t>
            </a:r>
            <a:endParaRPr lang="en-US" sz="640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6C6231-6E8B-1147-B739-225CD62A6BC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</a:rPr>
              <a:t>Adrienne Boran (1816438)</a:t>
            </a:r>
            <a:endParaRPr lang="en-US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3692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9D887B-76FA-4A49-8003-7CE0D6245D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2" y="685800"/>
            <a:ext cx="3381946" cy="4846967"/>
          </a:xfrm>
        </p:spPr>
        <p:txBody>
          <a:bodyPr>
            <a:normAutofit/>
          </a:bodyPr>
          <a:lstStyle/>
          <a:p>
            <a:r>
              <a:rPr lang="en-GB" sz="4800">
                <a:solidFill>
                  <a:srgbClr val="002060"/>
                </a:solidFill>
                <a:latin typeface="Calibri" panose="020F0502020204030204" pitchFamily="34" charset="0"/>
              </a:rPr>
              <a:t>Why camp America?</a:t>
            </a:r>
            <a:endParaRPr lang="en-US" sz="480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D3BFD5F-F656-4D42-9EE4-BB1FCEBB0EFF}"/>
              </a:ext>
            </a:extLst>
          </p:cNvPr>
          <p:cNvSpPr txBox="1">
            <a:spLocks noGrp="1"/>
          </p:cNvSpPr>
          <p:nvPr>
            <p:ph sz="quarter" idx="13"/>
          </p:nvPr>
        </p:nvSpPr>
        <p:spPr>
          <a:xfrm>
            <a:off x="5216784" y="198866"/>
            <a:ext cx="5968621" cy="5820833"/>
          </a:xfrm>
          <a:prstGeom prst="rect">
            <a:avLst/>
          </a:prstGeom>
        </p:spPr>
        <p:txBody>
          <a:bodyPr rot="0" spcFirstLastPara="0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Wingdings" pitchFamily="2" charset="2"/>
              <a:buChar char="§"/>
            </a:pPr>
            <a:r>
              <a:rPr lang="en-GB" sz="2000">
                <a:latin typeface="Calibri" panose="020F0502020204030204" pitchFamily="34" charset="0"/>
              </a:rPr>
              <a:t>Potential placement opportunity for students in university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GB" sz="2000">
                <a:latin typeface="Calibri" panose="020F0502020204030204" pitchFamily="34" charset="0"/>
              </a:rPr>
              <a:t>Travel abroad and gain experience 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n-GB" sz="2000">
                <a:latin typeface="Calibri" panose="020F0502020204030204" pitchFamily="34" charset="0"/>
              </a:rPr>
              <a:t>Create connections for future job roles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CE1FF15-41CC-6A47-A8E1-12A6F93FFBD0}"/>
              </a:ext>
            </a:extLst>
          </p:cNvPr>
          <p:cNvSpPr txBox="1"/>
          <p:nvPr/>
        </p:nvSpPr>
        <p:spPr>
          <a:xfrm>
            <a:off x="3007773" y="5745614"/>
            <a:ext cx="44180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Calibri" panose="020F0502020204030204" pitchFamily="34" charset="0"/>
              </a:rPr>
              <a:t>Adrienne Boran (1816438)</a:t>
            </a:r>
            <a:endParaRPr lang="en-US" sz="20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7764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F6E2CE-77A4-D94A-9467-FB8EC8E0B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685801"/>
            <a:ext cx="10396882" cy="584200"/>
          </a:xfrm>
        </p:spPr>
        <p:txBody>
          <a:bodyPr>
            <a:normAutofit fontScale="90000"/>
          </a:bodyPr>
          <a:lstStyle/>
          <a:p>
            <a:r>
              <a:rPr lang="en-GB" cap="none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pitchFamily="34" charset="0"/>
              </a:rPr>
              <a:t>Further investigations</a:t>
            </a:r>
            <a:r>
              <a:rPr lang="en-GB" cap="none">
                <a:ln w="0"/>
                <a:solidFill>
                  <a:srgbClr val="1926ED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pitchFamily="34" charset="0"/>
              </a:rPr>
              <a:t>?</a:t>
            </a:r>
            <a:r>
              <a:rPr lang="en-GB" cap="none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alibri" panose="020F0502020204030204" pitchFamily="34" charset="0"/>
              </a:rPr>
              <a:t>…..</a:t>
            </a:r>
            <a:endParaRPr lang="en-US" cap="none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06EE47-E5DD-CC4F-B923-28D3168B1DE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0" y="1406072"/>
            <a:ext cx="10394707" cy="3968514"/>
          </a:xfrm>
        </p:spPr>
        <p:txBody>
          <a:bodyPr>
            <a:noAutofit/>
          </a:bodyPr>
          <a:lstStyle/>
          <a:p>
            <a:r>
              <a:rPr lang="en-GB" sz="1400">
                <a:latin typeface="Calibri" panose="020F0502020204030204" pitchFamily="34" charset="0"/>
              </a:rPr>
              <a:t>What camp America offers students</a:t>
            </a:r>
          </a:p>
          <a:p>
            <a:r>
              <a:rPr lang="en-GB" sz="1400">
                <a:latin typeface="Calibri" panose="020F0502020204030204" pitchFamily="34" charset="0"/>
              </a:rPr>
              <a:t>What training programmes are available</a:t>
            </a:r>
          </a:p>
          <a:p>
            <a:r>
              <a:rPr lang="en-GB" sz="1400">
                <a:latin typeface="Calibri" panose="020F0502020204030204" pitchFamily="34" charset="0"/>
              </a:rPr>
              <a:t>Are there a variety of camps and what facilities are available</a:t>
            </a:r>
          </a:p>
          <a:p>
            <a:r>
              <a:rPr lang="en-GB" sz="1400">
                <a:latin typeface="Calibri" panose="020F0502020204030204" pitchFamily="34" charset="0"/>
              </a:rPr>
              <a:t>What roles are available </a:t>
            </a:r>
          </a:p>
          <a:p>
            <a:r>
              <a:rPr lang="en-GB" sz="1400">
                <a:latin typeface="Calibri" panose="020F0502020204030204" pitchFamily="34" charset="0"/>
              </a:rPr>
              <a:t>Can qualifications be obtained during placement </a:t>
            </a:r>
          </a:p>
          <a:p>
            <a:r>
              <a:rPr lang="en-GB" sz="1400">
                <a:latin typeface="Calibri" panose="020F0502020204030204" pitchFamily="34" charset="0"/>
              </a:rPr>
              <a:t>What opportunities are available once placement has ended</a:t>
            </a:r>
          </a:p>
          <a:p>
            <a:r>
              <a:rPr lang="en-GB" sz="1400">
                <a:latin typeface="Calibri" panose="020F0502020204030204" pitchFamily="34" charset="0"/>
              </a:rPr>
              <a:t>Age </a:t>
            </a:r>
            <a:r>
              <a:rPr lang="en-GB" sz="1400" err="1">
                <a:latin typeface="Calibri" panose="020F0502020204030204" pitchFamily="34" charset="0"/>
              </a:rPr>
              <a:t>restictions</a:t>
            </a:r>
            <a:endParaRPr lang="en-GB" sz="1400">
              <a:latin typeface="Calibri" panose="020F0502020204030204" pitchFamily="34" charset="0"/>
            </a:endParaRPr>
          </a:p>
          <a:p>
            <a:r>
              <a:rPr lang="en-GB" sz="1400">
                <a:latin typeface="Calibri" panose="020F0502020204030204" pitchFamily="34" charset="0"/>
              </a:rPr>
              <a:t>Costs and visa </a:t>
            </a:r>
            <a:r>
              <a:rPr lang="en-GB" sz="1400" err="1">
                <a:latin typeface="Calibri" panose="020F0502020204030204" pitchFamily="34" charset="0"/>
              </a:rPr>
              <a:t>requirments</a:t>
            </a:r>
            <a:endParaRPr lang="en-GB" sz="1400">
              <a:latin typeface="Calibri" panose="020F0502020204030204" pitchFamily="34" charset="0"/>
            </a:endParaRPr>
          </a:p>
          <a:p>
            <a:r>
              <a:rPr lang="en-GB" sz="1400">
                <a:latin typeface="Calibri" panose="020F0502020204030204" pitchFamily="34" charset="0"/>
              </a:rPr>
              <a:t>Travel packages</a:t>
            </a:r>
          </a:p>
          <a:p>
            <a:endParaRPr lang="en-US" sz="1400">
              <a:latin typeface="Calibri" panose="020F0502020204030204" pitchFamily="34" charset="0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76911112-1BAA-9246-BF2D-5C2CBF2910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1352" y="1738692"/>
            <a:ext cx="2178814" cy="243416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B6B1A69-3111-264C-B57E-BED9E1953F8A}"/>
              </a:ext>
            </a:extLst>
          </p:cNvPr>
          <p:cNvSpPr txBox="1"/>
          <p:nvPr/>
        </p:nvSpPr>
        <p:spPr>
          <a:xfrm>
            <a:off x="3674142" y="5772089"/>
            <a:ext cx="44180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Calibri" panose="020F0502020204030204" pitchFamily="34" charset="0"/>
              </a:rPr>
              <a:t>Adrienne Boran (1816438)</a:t>
            </a:r>
            <a:endParaRPr lang="en-US" sz="20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86400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lowchart: Alternate Process 4">
            <a:extLst>
              <a:ext uri="{FF2B5EF4-FFF2-40B4-BE49-F238E27FC236}">
                <a16:creationId xmlns:a16="http://schemas.microsoft.com/office/drawing/2014/main" id="{56809B3D-061B-4B8C-A86F-AA4960F4EBBA}"/>
              </a:ext>
            </a:extLst>
          </p:cNvPr>
          <p:cNvSpPr/>
          <p:nvPr/>
        </p:nvSpPr>
        <p:spPr>
          <a:xfrm>
            <a:off x="3856388" y="2054086"/>
            <a:ext cx="3710609" cy="1881809"/>
          </a:xfrm>
          <a:prstGeom prst="flowChartAlternateProcess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Primary and Secondary </a:t>
            </a:r>
            <a:endParaRPr lang="en-GB" sz="2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43C446D-232E-415E-96AE-09F741E644DA}"/>
              </a:ext>
            </a:extLst>
          </p:cNvPr>
          <p:cNvSpPr/>
          <p:nvPr/>
        </p:nvSpPr>
        <p:spPr>
          <a:xfrm>
            <a:off x="2971199" y="303648"/>
            <a:ext cx="5480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Research Methods</a:t>
            </a:r>
          </a:p>
        </p:txBody>
      </p:sp>
      <p:sp>
        <p:nvSpPr>
          <p:cNvPr id="7" name="Cloud 6">
            <a:extLst>
              <a:ext uri="{FF2B5EF4-FFF2-40B4-BE49-F238E27FC236}">
                <a16:creationId xmlns:a16="http://schemas.microsoft.com/office/drawing/2014/main" id="{34753F9A-FA12-4E98-904D-AEFBFEFBC1A8}"/>
              </a:ext>
            </a:extLst>
          </p:cNvPr>
          <p:cNvSpPr/>
          <p:nvPr/>
        </p:nvSpPr>
        <p:spPr>
          <a:xfrm>
            <a:off x="993914" y="1736034"/>
            <a:ext cx="2478156" cy="1881809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Differences</a:t>
            </a:r>
            <a:endParaRPr lang="en-GB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8" name="Cloud 7">
            <a:extLst>
              <a:ext uri="{FF2B5EF4-FFF2-40B4-BE49-F238E27FC236}">
                <a16:creationId xmlns:a16="http://schemas.microsoft.com/office/drawing/2014/main" id="{38C035FE-85A7-4215-BBB7-B353080AC14C}"/>
              </a:ext>
            </a:extLst>
          </p:cNvPr>
          <p:cNvSpPr/>
          <p:nvPr/>
        </p:nvSpPr>
        <p:spPr>
          <a:xfrm>
            <a:off x="8136835" y="1868558"/>
            <a:ext cx="2862469" cy="2067338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Which method would be better</a:t>
            </a:r>
            <a:endParaRPr lang="en-GB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C157D80-815A-3643-B712-422A0834CF8C}"/>
              </a:ext>
            </a:extLst>
          </p:cNvPr>
          <p:cNvSpPr txBox="1"/>
          <p:nvPr/>
        </p:nvSpPr>
        <p:spPr>
          <a:xfrm>
            <a:off x="3030614" y="5802867"/>
            <a:ext cx="613077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Calibri" panose="020F0502020204030204" pitchFamily="34" charset="0"/>
              </a:rPr>
              <a:t>Jade </a:t>
            </a:r>
            <a:r>
              <a:rPr lang="en-GB" sz="2000" dirty="0" err="1">
                <a:solidFill>
                  <a:schemeClr val="bg1"/>
                </a:solidFill>
                <a:latin typeface="Calibri" panose="020F0502020204030204" pitchFamily="34" charset="0"/>
              </a:rPr>
              <a:t>Pepperell</a:t>
            </a:r>
            <a:r>
              <a:rPr lang="en-GB" sz="2000" dirty="0">
                <a:solidFill>
                  <a:schemeClr val="bg1"/>
                </a:solidFill>
                <a:latin typeface="Calibri" panose="020F0502020204030204" pitchFamily="34" charset="0"/>
              </a:rPr>
              <a:t> (1903977)</a:t>
            </a:r>
            <a:endParaRPr lang="en-US" sz="20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52586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>
            <a:extLst>
              <a:ext uri="{FF2B5EF4-FFF2-40B4-BE49-F238E27FC236}">
                <a16:creationId xmlns:a16="http://schemas.microsoft.com/office/drawing/2014/main" id="{5862377A-5ACA-4354-9B18-99EA9BFBBAD4}"/>
              </a:ext>
            </a:extLst>
          </p:cNvPr>
          <p:cNvSpPr/>
          <p:nvPr/>
        </p:nvSpPr>
        <p:spPr>
          <a:xfrm>
            <a:off x="4002156" y="1789043"/>
            <a:ext cx="3260035" cy="1348409"/>
          </a:xfrm>
          <a:prstGeom prst="flowChartAlternateProcess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Primary</a:t>
            </a:r>
            <a:endParaRPr lang="en-GB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9579D68-92C9-4384-A893-1A7E2AAA2A24}"/>
              </a:ext>
            </a:extLst>
          </p:cNvPr>
          <p:cNvSpPr/>
          <p:nvPr/>
        </p:nvSpPr>
        <p:spPr>
          <a:xfrm>
            <a:off x="3024206" y="210883"/>
            <a:ext cx="5480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Research Methods</a:t>
            </a:r>
          </a:p>
        </p:txBody>
      </p:sp>
      <p:sp>
        <p:nvSpPr>
          <p:cNvPr id="4" name="Cloud 3">
            <a:extLst>
              <a:ext uri="{FF2B5EF4-FFF2-40B4-BE49-F238E27FC236}">
                <a16:creationId xmlns:a16="http://schemas.microsoft.com/office/drawing/2014/main" id="{2686E1E0-4AD3-48C8-9F63-4303341BB2CE}"/>
              </a:ext>
            </a:extLst>
          </p:cNvPr>
          <p:cNvSpPr/>
          <p:nvPr/>
        </p:nvSpPr>
        <p:spPr>
          <a:xfrm>
            <a:off x="1166191" y="1789043"/>
            <a:ext cx="2120348" cy="1639957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What are primary research methods</a:t>
            </a:r>
            <a:endParaRPr lang="en-GB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5" name="Cloud 4">
            <a:extLst>
              <a:ext uri="{FF2B5EF4-FFF2-40B4-BE49-F238E27FC236}">
                <a16:creationId xmlns:a16="http://schemas.microsoft.com/office/drawing/2014/main" id="{85DE9737-B715-4F84-AAF9-2E4E1FE5D062}"/>
              </a:ext>
            </a:extLst>
          </p:cNvPr>
          <p:cNvSpPr/>
          <p:nvPr/>
        </p:nvSpPr>
        <p:spPr>
          <a:xfrm>
            <a:off x="7964558" y="1609058"/>
            <a:ext cx="1881809" cy="1467678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More reliable </a:t>
            </a:r>
            <a:endParaRPr lang="en-GB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6" name="Cloud 5">
            <a:extLst>
              <a:ext uri="{FF2B5EF4-FFF2-40B4-BE49-F238E27FC236}">
                <a16:creationId xmlns:a16="http://schemas.microsoft.com/office/drawing/2014/main" id="{DE872A10-71F7-47BA-8B9E-4F5579373525}"/>
              </a:ext>
            </a:extLst>
          </p:cNvPr>
          <p:cNvSpPr/>
          <p:nvPr/>
        </p:nvSpPr>
        <p:spPr>
          <a:xfrm>
            <a:off x="1868557" y="3551582"/>
            <a:ext cx="1775791" cy="1639957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Surveys</a:t>
            </a:r>
            <a:endParaRPr lang="en-GB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7" name="Cloud 6">
            <a:extLst>
              <a:ext uri="{FF2B5EF4-FFF2-40B4-BE49-F238E27FC236}">
                <a16:creationId xmlns:a16="http://schemas.microsoft.com/office/drawing/2014/main" id="{2C77FCAD-B4E7-4691-A4DC-0693457591E6}"/>
              </a:ext>
            </a:extLst>
          </p:cNvPr>
          <p:cNvSpPr/>
          <p:nvPr/>
        </p:nvSpPr>
        <p:spPr>
          <a:xfrm>
            <a:off x="7918175" y="3429000"/>
            <a:ext cx="1974574" cy="1285461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Interviews</a:t>
            </a:r>
            <a:endParaRPr lang="en-GB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8" name="Cloud 7">
            <a:extLst>
              <a:ext uri="{FF2B5EF4-FFF2-40B4-BE49-F238E27FC236}">
                <a16:creationId xmlns:a16="http://schemas.microsoft.com/office/drawing/2014/main" id="{1A8AD38B-7A4A-4718-964A-E18D48EB19A1}"/>
              </a:ext>
            </a:extLst>
          </p:cNvPr>
          <p:cNvSpPr/>
          <p:nvPr/>
        </p:nvSpPr>
        <p:spPr>
          <a:xfrm>
            <a:off x="4548809" y="3551582"/>
            <a:ext cx="2223052" cy="1348409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Gather the information yourself</a:t>
            </a:r>
            <a:endParaRPr lang="en-GB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6E92D2B-6EBB-D04A-A805-BECB4D776F1B}"/>
              </a:ext>
            </a:extLst>
          </p:cNvPr>
          <p:cNvSpPr txBox="1"/>
          <p:nvPr/>
        </p:nvSpPr>
        <p:spPr>
          <a:xfrm>
            <a:off x="3030614" y="5802867"/>
            <a:ext cx="613077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Calibri" panose="020F0502020204030204" pitchFamily="34" charset="0"/>
              </a:rPr>
              <a:t>Jade </a:t>
            </a:r>
            <a:r>
              <a:rPr lang="en-GB" sz="2000" dirty="0" err="1">
                <a:solidFill>
                  <a:schemeClr val="bg1"/>
                </a:solidFill>
                <a:latin typeface="Calibri" panose="020F0502020204030204" pitchFamily="34" charset="0"/>
              </a:rPr>
              <a:t>Pepperell</a:t>
            </a:r>
            <a:r>
              <a:rPr lang="en-GB" sz="2000" dirty="0">
                <a:solidFill>
                  <a:schemeClr val="bg1"/>
                </a:solidFill>
                <a:latin typeface="Calibri" panose="020F0502020204030204" pitchFamily="34" charset="0"/>
              </a:rPr>
              <a:t> (1903977)</a:t>
            </a:r>
            <a:endParaRPr lang="en-US" sz="20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2A3332A-E918-0B4E-87EE-9C904501D352}"/>
              </a:ext>
            </a:extLst>
          </p:cNvPr>
          <p:cNvSpPr txBox="1"/>
          <p:nvPr/>
        </p:nvSpPr>
        <p:spPr>
          <a:xfrm>
            <a:off x="8297333" y="5285418"/>
            <a:ext cx="33549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600" dirty="0">
                <a:latin typeface="Calibri" panose="020F0502020204030204" pitchFamily="34" charset="0"/>
              </a:rPr>
              <a:t>(Doyle, 2011), (Camp America, 2019)</a:t>
            </a:r>
            <a:endParaRPr lang="en-US" sz="16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69924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29A5A-71EB-1A4A-975B-97E789A65D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220141"/>
            <a:ext cx="10396882" cy="1151965"/>
          </a:xfrm>
        </p:spPr>
        <p:txBody>
          <a:bodyPr/>
          <a:lstStyle/>
          <a:p>
            <a:pPr algn="ctr"/>
            <a:r>
              <a:rPr lang="en-GB" cap="none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lt"/>
              </a:rPr>
              <a:t>Research Methods</a:t>
            </a:r>
            <a:endParaRPr lang="en-US" cap="none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lt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9AB08A1-CFB2-5640-B061-893538963621}"/>
              </a:ext>
            </a:extLst>
          </p:cNvPr>
          <p:cNvSpPr/>
          <p:nvPr/>
        </p:nvSpPr>
        <p:spPr>
          <a:xfrm>
            <a:off x="4524812" y="1413935"/>
            <a:ext cx="2718859" cy="18288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i="1" u="sng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SECONDARY</a:t>
            </a:r>
          </a:p>
        </p:txBody>
      </p:sp>
      <p:sp>
        <p:nvSpPr>
          <p:cNvPr id="8" name="Cloud 7">
            <a:extLst>
              <a:ext uri="{FF2B5EF4-FFF2-40B4-BE49-F238E27FC236}">
                <a16:creationId xmlns:a16="http://schemas.microsoft.com/office/drawing/2014/main" id="{63CF37EB-5C03-0747-AC04-AECC741DF7F1}"/>
              </a:ext>
            </a:extLst>
          </p:cNvPr>
          <p:cNvSpPr/>
          <p:nvPr/>
        </p:nvSpPr>
        <p:spPr>
          <a:xfrm>
            <a:off x="9253883" y="891370"/>
            <a:ext cx="1828800" cy="1828800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spc="5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PAST PLACEMENT STUDENT VIDEOS</a:t>
            </a:r>
            <a:endParaRPr lang="en-US" sz="1600"/>
          </a:p>
        </p:txBody>
      </p:sp>
      <p:sp>
        <p:nvSpPr>
          <p:cNvPr id="3" name="Cloud 2">
            <a:extLst>
              <a:ext uri="{FF2B5EF4-FFF2-40B4-BE49-F238E27FC236}">
                <a16:creationId xmlns:a16="http://schemas.microsoft.com/office/drawing/2014/main" id="{005F2266-F101-3E4A-BE66-FA4F77B3852B}"/>
              </a:ext>
            </a:extLst>
          </p:cNvPr>
          <p:cNvSpPr/>
          <p:nvPr/>
        </p:nvSpPr>
        <p:spPr>
          <a:xfrm>
            <a:off x="1400394" y="1179362"/>
            <a:ext cx="2409825" cy="1828800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spc="5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WHAT ARE SECONDARY RESEARCH METHODS</a:t>
            </a:r>
            <a:endParaRPr lang="en-US" sz="1600"/>
          </a:p>
        </p:txBody>
      </p:sp>
      <p:sp>
        <p:nvSpPr>
          <p:cNvPr id="4" name="Cloud 3">
            <a:extLst>
              <a:ext uri="{FF2B5EF4-FFF2-40B4-BE49-F238E27FC236}">
                <a16:creationId xmlns:a16="http://schemas.microsoft.com/office/drawing/2014/main" id="{F597BA3A-30C1-4440-BE53-CB6E68945A36}"/>
              </a:ext>
            </a:extLst>
          </p:cNvPr>
          <p:cNvSpPr/>
          <p:nvPr/>
        </p:nvSpPr>
        <p:spPr>
          <a:xfrm>
            <a:off x="492217" y="3242735"/>
            <a:ext cx="1828800" cy="1828800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spc="5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CAMP LEADER BLOGS</a:t>
            </a:r>
            <a:endParaRPr lang="en-US" sz="1600"/>
          </a:p>
        </p:txBody>
      </p:sp>
      <p:sp>
        <p:nvSpPr>
          <p:cNvPr id="6" name="Cloud 5">
            <a:extLst>
              <a:ext uri="{FF2B5EF4-FFF2-40B4-BE49-F238E27FC236}">
                <a16:creationId xmlns:a16="http://schemas.microsoft.com/office/drawing/2014/main" id="{552136E8-B8F3-2243-848C-4C9556E31250}"/>
              </a:ext>
            </a:extLst>
          </p:cNvPr>
          <p:cNvSpPr/>
          <p:nvPr/>
        </p:nvSpPr>
        <p:spPr>
          <a:xfrm>
            <a:off x="3950010" y="3470835"/>
            <a:ext cx="1828800" cy="1828800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spc="5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FORMER EMPLOYEE REVIEWS</a:t>
            </a:r>
            <a:endParaRPr lang="en-US" sz="1600"/>
          </a:p>
        </p:txBody>
      </p:sp>
      <p:sp>
        <p:nvSpPr>
          <p:cNvPr id="12" name="Cloud 11">
            <a:extLst>
              <a:ext uri="{FF2B5EF4-FFF2-40B4-BE49-F238E27FC236}">
                <a16:creationId xmlns:a16="http://schemas.microsoft.com/office/drawing/2014/main" id="{DA436887-91CA-E94F-A188-D543F3279ABE}"/>
              </a:ext>
            </a:extLst>
          </p:cNvPr>
          <p:cNvSpPr/>
          <p:nvPr/>
        </p:nvSpPr>
        <p:spPr>
          <a:xfrm>
            <a:off x="7424208" y="2831602"/>
            <a:ext cx="2227792" cy="1828800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spc="5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NEWSPAPER / MAGAZINE ARTICLES</a:t>
            </a:r>
            <a:endParaRPr lang="en-US" sz="16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7BF2A34-34E7-EA48-82BC-23D90497E032}"/>
              </a:ext>
            </a:extLst>
          </p:cNvPr>
          <p:cNvSpPr txBox="1"/>
          <p:nvPr/>
        </p:nvSpPr>
        <p:spPr>
          <a:xfrm>
            <a:off x="3030614" y="5802867"/>
            <a:ext cx="613077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Calibri" panose="020F0502020204030204" pitchFamily="34" charset="0"/>
              </a:rPr>
              <a:t>Shane Buckland (1910773)</a:t>
            </a:r>
            <a:endParaRPr lang="en-US" sz="20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6A98DBA-8681-A94E-8B96-C4C1E4571A3B}"/>
              </a:ext>
            </a:extLst>
          </p:cNvPr>
          <p:cNvSpPr txBox="1"/>
          <p:nvPr/>
        </p:nvSpPr>
        <p:spPr>
          <a:xfrm>
            <a:off x="5521475" y="5285418"/>
            <a:ext cx="61307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600" dirty="0">
                <a:latin typeface="Calibri" panose="020F0502020204030204" pitchFamily="34" charset="0"/>
              </a:rPr>
              <a:t>(Northern University Library, 2019), (YouTube, 2019), (Indeed, 2019)</a:t>
            </a:r>
            <a:endParaRPr lang="en-US" sz="16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4292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362048-244D-C44D-AF36-C43FFDAEEE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1" y="336561"/>
            <a:ext cx="10396882" cy="1151965"/>
          </a:xfrm>
        </p:spPr>
        <p:txBody>
          <a:bodyPr/>
          <a:lstStyle/>
          <a:p>
            <a:pPr algn="ctr"/>
            <a:r>
              <a:rPr lang="en-GB" cap="none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Potential Limitations</a:t>
            </a:r>
            <a:endParaRPr lang="en-US" cap="none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B9A418F-FA2A-764A-ABB7-6A30927FD6E1}"/>
              </a:ext>
            </a:extLst>
          </p:cNvPr>
          <p:cNvSpPr txBox="1"/>
          <p:nvPr/>
        </p:nvSpPr>
        <p:spPr>
          <a:xfrm>
            <a:off x="1957825" y="1318693"/>
            <a:ext cx="7852833" cy="3970318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endParaRPr lang="en-GB" spc="5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pc="5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Possible visa and documentation issues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spc="5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pc="5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Unable to visit the organisations location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spc="5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pc="5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Limited distribution of company leaflets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spc="5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pc="5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Restrictive access to in-house training programme information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spc="5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pc="5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Honest reviews from ex-placement students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spc="5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pc="5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Time constraints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spc="5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pc="5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Inaccurate external information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BB5BA2-7618-EA4B-8B3A-3A3E649988D5}"/>
              </a:ext>
            </a:extLst>
          </p:cNvPr>
          <p:cNvSpPr txBox="1"/>
          <p:nvPr/>
        </p:nvSpPr>
        <p:spPr>
          <a:xfrm>
            <a:off x="4286382" y="5793256"/>
            <a:ext cx="36192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Calibri" panose="020F0502020204030204" pitchFamily="34" charset="0"/>
              </a:rPr>
              <a:t>Philippa Fitzgerald (1905945)</a:t>
            </a:r>
            <a:endParaRPr lang="en-US" sz="20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7A4D68F-95E8-1546-B44E-405B69059E7B}"/>
              </a:ext>
            </a:extLst>
          </p:cNvPr>
          <p:cNvSpPr txBox="1"/>
          <p:nvPr/>
        </p:nvSpPr>
        <p:spPr>
          <a:xfrm>
            <a:off x="4688417" y="5285418"/>
            <a:ext cx="69638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600" dirty="0">
                <a:latin typeface="Calibri" panose="020F0502020204030204" pitchFamily="34" charset="0"/>
              </a:rPr>
              <a:t>(Camp America, 2019), (U.S. Embassy &amp; Consulates in the United Kingdom, 2019)</a:t>
            </a:r>
            <a:endParaRPr lang="en-US" sz="16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9848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ibbon: Tilted Up 2">
            <a:extLst>
              <a:ext uri="{FF2B5EF4-FFF2-40B4-BE49-F238E27FC236}">
                <a16:creationId xmlns:a16="http://schemas.microsoft.com/office/drawing/2014/main" id="{3AA4759F-AEA7-514F-8CC2-D64DA8999B72}"/>
              </a:ext>
            </a:extLst>
          </p:cNvPr>
          <p:cNvSpPr/>
          <p:nvPr/>
        </p:nvSpPr>
        <p:spPr>
          <a:xfrm>
            <a:off x="952500" y="2137833"/>
            <a:ext cx="9715500" cy="1893231"/>
          </a:xfrm>
          <a:prstGeom prst="ribbon2">
            <a:avLst>
              <a:gd name="adj1" fmla="val 19462"/>
              <a:gd name="adj2" fmla="val 7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spc="5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THANK YOU FOR LISTENING TO OUR PRESENTATION</a:t>
            </a:r>
            <a:endParaRPr lang="en-US" sz="2800"/>
          </a:p>
        </p:txBody>
      </p:sp>
    </p:spTree>
    <p:extLst>
      <p:ext uri="{BB962C8B-B14F-4D97-AF65-F5344CB8AC3E}">
        <p14:creationId xmlns:p14="http://schemas.microsoft.com/office/powerpoint/2010/main" val="8647425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807054A5-2AAA-7045-B374-E27D25D3EC08}"/>
              </a:ext>
            </a:extLst>
          </p:cNvPr>
          <p:cNvSpPr txBox="1">
            <a:spLocks/>
          </p:cNvSpPr>
          <p:nvPr/>
        </p:nvSpPr>
        <p:spPr>
          <a:xfrm>
            <a:off x="611720" y="389477"/>
            <a:ext cx="10396882" cy="36195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solidFill>
                  <a:schemeClr val="accent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000" cap="none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References</a:t>
            </a:r>
            <a:endParaRPr lang="en-US" sz="2000" cap="none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87D32B4-69C2-4A45-AE8E-F8A60AFAB6BE}"/>
              </a:ext>
            </a:extLst>
          </p:cNvPr>
          <p:cNvSpPr txBox="1"/>
          <p:nvPr/>
        </p:nvSpPr>
        <p:spPr>
          <a:xfrm>
            <a:off x="527056" y="814920"/>
            <a:ext cx="10775949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600" dirty="0">
                <a:latin typeface="Calibri" panose="020F0502020204030204" pitchFamily="34" charset="0"/>
              </a:rPr>
              <a:t>Camp America.co.uk. (2019), ‘Who are Camp America?’ [Online]. Available: </a:t>
            </a:r>
            <a:r>
              <a:rPr lang="en-GB" sz="1600" dirty="0">
                <a:latin typeface="Calibri" panose="020F0502020204030204" pitchFamily="34" charset="0"/>
                <a:hlinkClick r:id="rId2"/>
              </a:rPr>
              <a:t>https://</a:t>
            </a:r>
            <a:r>
              <a:rPr lang="en-GB" sz="1600" dirty="0" err="1">
                <a:latin typeface="Calibri" panose="020F0502020204030204" pitchFamily="34" charset="0"/>
                <a:hlinkClick r:id="rId2"/>
              </a:rPr>
              <a:t>www.campamerica.co.uk</a:t>
            </a:r>
            <a:r>
              <a:rPr lang="en-GB" sz="1600" dirty="0">
                <a:latin typeface="Calibri" panose="020F0502020204030204" pitchFamily="34" charset="0"/>
                <a:hlinkClick r:id="rId2"/>
              </a:rPr>
              <a:t>/about-us/the-company</a:t>
            </a:r>
            <a:r>
              <a:rPr lang="en-GB" sz="1600" dirty="0">
                <a:latin typeface="Calibri" panose="020F0502020204030204" pitchFamily="34" charset="0"/>
              </a:rPr>
              <a:t>, [Accessed: 29</a:t>
            </a:r>
            <a:r>
              <a:rPr lang="en-GB" sz="1600" baseline="30000" dirty="0">
                <a:latin typeface="Calibri" panose="020F0502020204030204" pitchFamily="34" charset="0"/>
              </a:rPr>
              <a:t>th</a:t>
            </a:r>
            <a:r>
              <a:rPr lang="en-GB" sz="1600" dirty="0">
                <a:latin typeface="Calibri" panose="020F0502020204030204" pitchFamily="34" charset="0"/>
              </a:rPr>
              <a:t> October 2019]. </a:t>
            </a:r>
          </a:p>
          <a:p>
            <a:pPr algn="l"/>
            <a:endParaRPr lang="en-GB" sz="1600" dirty="0">
              <a:latin typeface="Calibri" panose="020F0502020204030204" pitchFamily="34" charset="0"/>
            </a:endParaRPr>
          </a:p>
          <a:p>
            <a:pPr algn="l"/>
            <a:r>
              <a:rPr lang="en-GB" sz="1600" dirty="0">
                <a:latin typeface="Calibri" panose="020F0502020204030204" pitchFamily="34" charset="0"/>
              </a:rPr>
              <a:t>Definitions.net. (2019), ‘Definitions for Research Proposal’, [Online]. Available: </a:t>
            </a:r>
            <a:r>
              <a:rPr lang="en-GB" sz="1600" dirty="0">
                <a:latin typeface="Calibri" panose="020F0502020204030204" pitchFamily="34" charset="0"/>
                <a:hlinkClick r:id="rId3"/>
              </a:rPr>
              <a:t>https://www.definitions.net/definition/research+proposal</a:t>
            </a:r>
            <a:r>
              <a:rPr lang="en-GB" sz="1600" dirty="0">
                <a:latin typeface="Calibri" panose="020F0502020204030204" pitchFamily="34" charset="0"/>
              </a:rPr>
              <a:t>, [Accessed: 2</a:t>
            </a:r>
            <a:r>
              <a:rPr lang="en-GB" sz="1600" baseline="30000" dirty="0">
                <a:latin typeface="Calibri" panose="020F0502020204030204" pitchFamily="34" charset="0"/>
              </a:rPr>
              <a:t>nd</a:t>
            </a:r>
            <a:r>
              <a:rPr lang="en-GB" sz="1600" dirty="0">
                <a:latin typeface="Calibri" panose="020F0502020204030204" pitchFamily="34" charset="0"/>
              </a:rPr>
              <a:t> November 2019]. </a:t>
            </a:r>
          </a:p>
          <a:p>
            <a:pPr algn="l"/>
            <a:endParaRPr lang="en-GB" sz="1600" dirty="0">
              <a:latin typeface="Calibri" panose="020F0502020204030204" pitchFamily="34" charset="0"/>
            </a:endParaRPr>
          </a:p>
          <a:p>
            <a:pPr algn="l"/>
            <a:r>
              <a:rPr lang="en-GB" sz="1600" dirty="0">
                <a:latin typeface="Calibri" panose="020F0502020204030204" pitchFamily="34" charset="0"/>
              </a:rPr>
              <a:t>Doyle, C. (2011). </a:t>
            </a:r>
            <a:r>
              <a:rPr lang="en-GB" sz="1600" i="1" dirty="0">
                <a:latin typeface="Calibri" panose="020F0502020204030204" pitchFamily="34" charset="0"/>
              </a:rPr>
              <a:t>A Dictionary of Marketing, </a:t>
            </a:r>
            <a:r>
              <a:rPr lang="en-GB" sz="1600" dirty="0">
                <a:latin typeface="Calibri" panose="020F0502020204030204" pitchFamily="34" charset="0"/>
              </a:rPr>
              <a:t>(3</a:t>
            </a:r>
            <a:r>
              <a:rPr lang="en-GB" sz="1600" baseline="30000" dirty="0">
                <a:latin typeface="Calibri" panose="020F0502020204030204" pitchFamily="34" charset="0"/>
              </a:rPr>
              <a:t>rd</a:t>
            </a:r>
            <a:r>
              <a:rPr lang="en-GB" sz="1600" dirty="0">
                <a:latin typeface="Calibri" panose="020F0502020204030204" pitchFamily="34" charset="0"/>
              </a:rPr>
              <a:t> Ed), Oxford: Oxford University Press.</a:t>
            </a:r>
          </a:p>
          <a:p>
            <a:pPr algn="l"/>
            <a:endParaRPr lang="en-GB" sz="1600" dirty="0">
              <a:latin typeface="Calibri" panose="020F0502020204030204" pitchFamily="34" charset="0"/>
            </a:endParaRPr>
          </a:p>
          <a:p>
            <a:r>
              <a:rPr lang="en-GB" sz="16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Indeed.co.uk. (2019), ‘Camp America Employee Reviews’, [Online]. Available: </a:t>
            </a:r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https://www.indeed.co.uk/</a:t>
            </a:r>
            <a:r>
              <a:rPr lang="en-GB" sz="16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cmp</a:t>
            </a:r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/Camp-America/reviews</a:t>
            </a:r>
            <a:r>
              <a:rPr lang="en-GB" sz="16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[Accessed: 30</a:t>
            </a:r>
            <a:r>
              <a:rPr lang="en-GB" sz="1600" baseline="30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6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October 2019]. </a:t>
            </a:r>
            <a:endParaRPr lang="en-GB" sz="1600" dirty="0">
              <a:latin typeface="Calibri" panose="020F0502020204030204" pitchFamily="34" charset="0"/>
            </a:endParaRPr>
          </a:p>
          <a:p>
            <a:pPr algn="l"/>
            <a:endParaRPr lang="en-GB" sz="1600" dirty="0">
              <a:latin typeface="Calibri" panose="020F0502020204030204" pitchFamily="34" charset="0"/>
            </a:endParaRPr>
          </a:p>
          <a:p>
            <a:r>
              <a:rPr lang="en-GB" sz="16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Ncu.libguides.com</a:t>
            </a:r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(2019), ‘Secondary Sources’ , [Online]. Available: </a:t>
            </a:r>
            <a:r>
              <a:rPr lang="en-GB" sz="16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</a:t>
            </a:r>
            <a:r>
              <a:rPr lang="en-GB" sz="1600" u="sng" dirty="0" err="1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ncu.libguides.com</a:t>
            </a:r>
            <a:r>
              <a:rPr lang="en-GB" sz="16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/</a:t>
            </a:r>
            <a:r>
              <a:rPr lang="en-GB" sz="1600" u="sng" dirty="0" err="1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researchprocess</a:t>
            </a:r>
            <a:r>
              <a:rPr lang="en-GB" sz="16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/</a:t>
            </a:r>
            <a:r>
              <a:rPr lang="en-GB" sz="1600" u="sng" dirty="0" err="1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primaryandsecondary</a:t>
            </a:r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[Accessed: 24</a:t>
            </a:r>
            <a:r>
              <a:rPr lang="en-GB" sz="16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November 2019].</a:t>
            </a:r>
            <a:endParaRPr lang="en-GB" sz="1600" dirty="0">
              <a:latin typeface="Calibri" panose="020F0502020204030204" pitchFamily="34" charset="0"/>
            </a:endParaRPr>
          </a:p>
          <a:p>
            <a:pPr algn="l"/>
            <a:endParaRPr lang="en-GB" sz="1600" dirty="0">
              <a:latin typeface="Calibri" panose="020F0502020204030204" pitchFamily="34" charset="0"/>
            </a:endParaRPr>
          </a:p>
          <a:p>
            <a:pPr algn="l"/>
            <a:r>
              <a:rPr lang="en-GB" sz="1600" dirty="0" err="1">
                <a:latin typeface="Calibri" panose="020F0502020204030204" pitchFamily="34" charset="0"/>
              </a:rPr>
              <a:t>Uk.usembassy.gov</a:t>
            </a:r>
            <a:r>
              <a:rPr lang="en-GB" sz="1600" dirty="0">
                <a:latin typeface="Calibri" panose="020F0502020204030204" pitchFamily="34" charset="0"/>
              </a:rPr>
              <a:t>. (2019), ’U.S. Embassy &amp; Consulates in the United Kingdom’ [Online]. Available: </a:t>
            </a:r>
            <a:r>
              <a:rPr lang="en-GB" sz="1600" dirty="0">
                <a:latin typeface="Calibri" panose="020F0502020204030204" pitchFamily="34" charset="0"/>
                <a:hlinkClick r:id="rId6"/>
              </a:rPr>
              <a:t>https://</a:t>
            </a:r>
            <a:r>
              <a:rPr lang="en-GB" sz="1600" dirty="0" err="1">
                <a:latin typeface="Calibri" panose="020F0502020204030204" pitchFamily="34" charset="0"/>
                <a:hlinkClick r:id="rId6"/>
              </a:rPr>
              <a:t>uk.usembassy.gov</a:t>
            </a:r>
            <a:r>
              <a:rPr lang="en-GB" sz="1600" dirty="0">
                <a:latin typeface="Calibri" panose="020F0502020204030204" pitchFamily="34" charset="0"/>
                <a:hlinkClick r:id="rId6"/>
              </a:rPr>
              <a:t>/visas/study-exchange/student/</a:t>
            </a:r>
            <a:r>
              <a:rPr lang="en-GB" sz="1600" dirty="0">
                <a:latin typeface="Calibri" panose="020F0502020204030204" pitchFamily="34" charset="0"/>
              </a:rPr>
              <a:t>, [Accessed: 4</a:t>
            </a:r>
            <a:r>
              <a:rPr lang="en-GB" sz="1600" baseline="30000" dirty="0">
                <a:latin typeface="Calibri" panose="020F0502020204030204" pitchFamily="34" charset="0"/>
              </a:rPr>
              <a:t>th</a:t>
            </a:r>
            <a:r>
              <a:rPr lang="en-GB" sz="1600" dirty="0">
                <a:latin typeface="Calibri" panose="020F0502020204030204" pitchFamily="34" charset="0"/>
              </a:rPr>
              <a:t> November 2019].</a:t>
            </a:r>
          </a:p>
          <a:p>
            <a:pPr algn="l"/>
            <a:endParaRPr lang="en-GB" sz="1600" dirty="0">
              <a:latin typeface="Calibri" panose="020F0502020204030204" pitchFamily="34" charset="0"/>
            </a:endParaRPr>
          </a:p>
          <a:p>
            <a:r>
              <a:rPr lang="en-GB" sz="16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YouTube.com. (2019), ‘Day in the Life Camp America’, [Video]. Available: </a:t>
            </a:r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https://</a:t>
            </a:r>
            <a:r>
              <a:rPr lang="en-GB" sz="16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youtu.be</a:t>
            </a:r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/</a:t>
            </a:r>
            <a:r>
              <a:rPr lang="en-GB" sz="16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1GXyZTp5zsk</a:t>
            </a:r>
            <a:r>
              <a:rPr lang="en-GB" sz="16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[Accessed: 30</a:t>
            </a:r>
            <a:r>
              <a:rPr lang="en-GB" sz="1600" baseline="300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6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October 2019].</a:t>
            </a:r>
            <a:endParaRPr lang="en-GB" sz="16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79107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13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Main Event</vt:lpstr>
      <vt:lpstr>RESEARCH PROPOSAL</vt:lpstr>
      <vt:lpstr>PowerPoint Presentation</vt:lpstr>
      <vt:lpstr>Purpose Of The Research Proposal</vt:lpstr>
      <vt:lpstr>Main Objectives</vt:lpstr>
      <vt:lpstr>Research area : *CAMP AMERICA*</vt:lpstr>
      <vt:lpstr>Why camp America?</vt:lpstr>
      <vt:lpstr>Further investigations?…..</vt:lpstr>
      <vt:lpstr>PowerPoint Presentation</vt:lpstr>
      <vt:lpstr>PowerPoint Presentation</vt:lpstr>
      <vt:lpstr>Research Methods</vt:lpstr>
      <vt:lpstr>Potential Limitations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CAMP AMERICA</dc:title>
  <dc:creator>Laura Yildiz (1816439)</dc:creator>
  <cp:lastModifiedBy>Laura Yildiz (1816439)</cp:lastModifiedBy>
  <cp:revision>4</cp:revision>
  <dcterms:created xsi:type="dcterms:W3CDTF">2019-11-20T20:51:42Z</dcterms:created>
  <dcterms:modified xsi:type="dcterms:W3CDTF">2019-11-25T13:20:30Z</dcterms:modified>
</cp:coreProperties>
</file>