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2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26"/>
  </p:normalViewPr>
  <p:slideViewPr>
    <p:cSldViewPr snapToGrid="0">
      <p:cViewPr varScale="1">
        <p:scale>
          <a:sx n="83" d="100"/>
          <a:sy n="83" d="100"/>
        </p:scale>
        <p:origin x="14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69D3-D597-4B42-B2C6-347E483DADA0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B3CBB-8460-E24F-9208-9E7DD71397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00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B3CBB-8460-E24F-9208-9E7DD71397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989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59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454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54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11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889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57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82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1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71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9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117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439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5950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49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40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697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30527-86D1-A645-8E71-716A159D85BF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74DF45-5325-2149-A58B-0AF9C4157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2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613FB-A682-2D45-26E2-508EE5709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3227682"/>
            <a:ext cx="7766936" cy="1646302"/>
          </a:xfrm>
        </p:spPr>
        <p:txBody>
          <a:bodyPr/>
          <a:lstStyle/>
          <a:p>
            <a:pPr algn="ctr"/>
            <a:r>
              <a:rPr lang="en-GB" sz="6000" dirty="0">
                <a:solidFill>
                  <a:schemeClr val="accent2"/>
                </a:solidFill>
              </a:rPr>
              <a:t>CAUTION SIGN </a:t>
            </a:r>
            <a:br>
              <a:rPr lang="en-GB" dirty="0">
                <a:solidFill>
                  <a:schemeClr val="accent2"/>
                </a:solidFill>
              </a:rPr>
            </a:br>
            <a:r>
              <a:rPr lang="en-GB" sz="3600" dirty="0"/>
              <a:t>Foreign Languages and Cultural Awareness</a:t>
            </a:r>
            <a:br>
              <a:rPr lang="en-GB" sz="3600" dirty="0"/>
            </a:br>
            <a:r>
              <a:rPr lang="en-GB" sz="2400" dirty="0"/>
              <a:t>BMIH5003</a:t>
            </a:r>
            <a:br>
              <a:rPr lang="en-GB" dirty="0"/>
            </a:b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30EB6B-B8CF-D9E2-F161-DC7E1A0AC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950" y="4050833"/>
            <a:ext cx="10089396" cy="2334469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accent2"/>
                </a:solidFill>
              </a:rPr>
              <a:t>ESAB ALI</a:t>
            </a:r>
          </a:p>
          <a:p>
            <a:pPr algn="ctr"/>
            <a:r>
              <a:rPr lang="en-GB" sz="4400" dirty="0">
                <a:solidFill>
                  <a:schemeClr val="accent2"/>
                </a:solidFill>
              </a:rPr>
              <a:t>2110102</a:t>
            </a:r>
          </a:p>
        </p:txBody>
      </p:sp>
    </p:spTree>
    <p:extLst>
      <p:ext uri="{BB962C8B-B14F-4D97-AF65-F5344CB8AC3E}">
        <p14:creationId xmlns:p14="http://schemas.microsoft.com/office/powerpoint/2010/main" val="3079230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4A176CD3-896A-0160-AAE4-C9A98BAB3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8088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2D8F21-DC58-1688-36A6-5C2007EA7579}"/>
              </a:ext>
            </a:extLst>
          </p:cNvPr>
          <p:cNvSpPr txBox="1"/>
          <p:nvPr/>
        </p:nvSpPr>
        <p:spPr>
          <a:xfrm>
            <a:off x="1766807" y="548359"/>
            <a:ext cx="61063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0" kern="0" cap="none" dirty="0">
                <a:solidFill>
                  <a:schemeClr val="accent2"/>
                </a:solidFill>
              </a:rPr>
              <a:t>SIGNOS DE PRECAUCIONES</a:t>
            </a:r>
          </a:p>
          <a:p>
            <a:pPr algn="ctr"/>
            <a:r>
              <a:rPr lang="en-GB" sz="3600" kern="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CAUTION SIGN</a:t>
            </a:r>
            <a:endParaRPr lang="en-GB" sz="3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6A55EB-1176-3197-D478-CC384F942DB0}"/>
              </a:ext>
            </a:extLst>
          </p:cNvPr>
          <p:cNvSpPr txBox="1"/>
          <p:nvPr/>
        </p:nvSpPr>
        <p:spPr>
          <a:xfrm>
            <a:off x="4063142" y="2469730"/>
            <a:ext cx="610633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lang="en-GB" sz="2800" dirty="0"/>
            </a:b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GB" sz="2800" b="0" i="0" u="none" strike="noStrike" dirty="0"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CUIDA TU PASO </a:t>
            </a:r>
          </a:p>
          <a:p>
            <a:pPr algn="ctr"/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WATCH YOUR STEP</a:t>
            </a:r>
          </a:p>
          <a:p>
            <a:pPr algn="ctr"/>
            <a:endParaRPr lang="en-GB" sz="2800" b="0" i="0" u="none" strike="noStrike" dirty="0">
              <a:solidFill>
                <a:schemeClr val="accent2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sz="2800" b="0" i="0" u="none" strike="noStrike" dirty="0"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USAR PASAMANOS</a:t>
            </a:r>
          </a:p>
          <a:p>
            <a:pPr algn="ctr"/>
            <a: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USE HANDRAILS</a:t>
            </a:r>
          </a:p>
          <a:p>
            <a:pPr algn="ctr"/>
            <a:endParaRPr lang="en-GB" sz="2800" dirty="0">
              <a:solidFill>
                <a:schemeClr val="accent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32DE50-74AA-BE0E-C4CB-85F79D9B50E6}"/>
              </a:ext>
            </a:extLst>
          </p:cNvPr>
          <p:cNvSpPr/>
          <p:nvPr/>
        </p:nvSpPr>
        <p:spPr>
          <a:xfrm>
            <a:off x="751667" y="2154788"/>
            <a:ext cx="4324027" cy="4524315"/>
          </a:xfrm>
          <a:prstGeom prst="rect">
            <a:avLst/>
          </a:prstGeom>
          <a:solidFill>
            <a:srgbClr val="FFD2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411939-72C1-26D4-E7FC-D27DA988A2A7}"/>
              </a:ext>
            </a:extLst>
          </p:cNvPr>
          <p:cNvSpPr/>
          <p:nvPr/>
        </p:nvSpPr>
        <p:spPr>
          <a:xfrm>
            <a:off x="1247614" y="2712286"/>
            <a:ext cx="3177152" cy="26534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Please Mind Your Step Sign - Free Transparent PNG Clipart Images Download">
            <a:extLst>
              <a:ext uri="{FF2B5EF4-FFF2-40B4-BE49-F238E27FC236}">
                <a16:creationId xmlns:a16="http://schemas.microsoft.com/office/drawing/2014/main" id="{0CB9D539-14BF-4EC8-B370-055D5A17EB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67" t="16012" r="20320" b="8813"/>
          <a:stretch/>
        </p:blipFill>
        <p:spPr bwMode="auto">
          <a:xfrm>
            <a:off x="1402595" y="2864348"/>
            <a:ext cx="2882687" cy="235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F96595E-1FA7-604E-4E2D-48130C4EA2CB}"/>
              </a:ext>
            </a:extLst>
          </p:cNvPr>
          <p:cNvSpPr txBox="1"/>
          <p:nvPr/>
        </p:nvSpPr>
        <p:spPr>
          <a:xfrm>
            <a:off x="751666" y="5680692"/>
            <a:ext cx="4324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0" i="0" u="none" strike="noStrike" dirty="0">
                <a:effectLst/>
                <a:latin typeface="arial" panose="020B0604020202020204" pitchFamily="34" charset="0"/>
              </a:rPr>
              <a:t>CUIDA TU PASO</a:t>
            </a:r>
            <a:endParaRPr lang="en-GB" sz="2800" dirty="0">
              <a:latin typeface="arial" panose="020B0604020202020204" pitchFamily="34" charset="0"/>
            </a:endParaRPr>
          </a:p>
          <a:p>
            <a:pPr algn="ctr"/>
            <a:r>
              <a:rPr lang="en-GB" sz="2800" b="0" i="0" u="none" strike="noStrike" dirty="0">
                <a:effectLst/>
                <a:latin typeface="arial" panose="020B0604020202020204" pitchFamily="34" charset="0"/>
              </a:rPr>
              <a:t>USAR PASAMANOS</a:t>
            </a:r>
          </a:p>
          <a:p>
            <a:pPr algn="ctr"/>
            <a:r>
              <a:rPr lang="en-GB" sz="2800" b="0" i="0" u="none" strike="noStrike" dirty="0"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3281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{F6681246-7BCB-5C49-B171-B69B372E8014}tf10001060_mac</Template>
  <TotalTime>36</TotalTime>
  <Words>37</Words>
  <Application>Microsoft Macintosh PowerPoint</Application>
  <PresentationFormat>Widescreen</PresentationFormat>
  <Paragraphs>15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</vt:lpstr>
      <vt:lpstr>Calibri</vt:lpstr>
      <vt:lpstr>Trebuchet MS</vt:lpstr>
      <vt:lpstr>Wingdings 3</vt:lpstr>
      <vt:lpstr>Facet</vt:lpstr>
      <vt:lpstr>CAUTION SIGN  Foreign Languages and Cultural Awareness BMIH5003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CARD</dc:title>
  <dc:creator>Microsoft Office User</dc:creator>
  <cp:lastModifiedBy>heera.mehwish.sukhera@gmail.com</cp:lastModifiedBy>
  <cp:revision>7</cp:revision>
  <dcterms:created xsi:type="dcterms:W3CDTF">2022-10-29T12:36:37Z</dcterms:created>
  <dcterms:modified xsi:type="dcterms:W3CDTF">2022-11-19T13:32:01Z</dcterms:modified>
</cp:coreProperties>
</file>